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6"/>
  </p:notesMasterIdLst>
  <p:sldIdLst>
    <p:sldId id="256" r:id="rId2"/>
    <p:sldId id="257" r:id="rId3"/>
    <p:sldId id="260" r:id="rId4"/>
    <p:sldId id="320" r:id="rId5"/>
    <p:sldId id="264" r:id="rId6"/>
    <p:sldId id="263" r:id="rId7"/>
    <p:sldId id="266" r:id="rId8"/>
    <p:sldId id="280" r:id="rId9"/>
    <p:sldId id="265" r:id="rId10"/>
    <p:sldId id="284" r:id="rId11"/>
    <p:sldId id="293" r:id="rId12"/>
    <p:sldId id="294" r:id="rId13"/>
    <p:sldId id="295" r:id="rId14"/>
    <p:sldId id="296" r:id="rId15"/>
    <p:sldId id="297" r:id="rId16"/>
    <p:sldId id="299" r:id="rId17"/>
    <p:sldId id="300" r:id="rId18"/>
    <p:sldId id="301" r:id="rId19"/>
    <p:sldId id="302" r:id="rId20"/>
    <p:sldId id="304" r:id="rId21"/>
    <p:sldId id="305" r:id="rId22"/>
    <p:sldId id="306" r:id="rId23"/>
    <p:sldId id="286" r:id="rId24"/>
    <p:sldId id="288" r:id="rId25"/>
    <p:sldId id="289" r:id="rId26"/>
    <p:sldId id="290" r:id="rId27"/>
    <p:sldId id="291" r:id="rId28"/>
    <p:sldId id="292" r:id="rId29"/>
    <p:sldId id="307" r:id="rId30"/>
    <p:sldId id="329" r:id="rId31"/>
    <p:sldId id="330" r:id="rId32"/>
    <p:sldId id="287" r:id="rId33"/>
    <p:sldId id="259" r:id="rId34"/>
    <p:sldId id="262" r:id="rId35"/>
    <p:sldId id="310" r:id="rId36"/>
    <p:sldId id="311" r:id="rId37"/>
    <p:sldId id="274" r:id="rId38"/>
    <p:sldId id="275" r:id="rId39"/>
    <p:sldId id="276" r:id="rId40"/>
    <p:sldId id="277" r:id="rId41"/>
    <p:sldId id="278" r:id="rId42"/>
    <p:sldId id="281" r:id="rId43"/>
    <p:sldId id="282" r:id="rId44"/>
    <p:sldId id="283" r:id="rId45"/>
    <p:sldId id="279" r:id="rId46"/>
    <p:sldId id="325" r:id="rId47"/>
    <p:sldId id="327" r:id="rId48"/>
    <p:sldId id="285" r:id="rId49"/>
    <p:sldId id="321" r:id="rId50"/>
    <p:sldId id="326" r:id="rId51"/>
    <p:sldId id="322" r:id="rId52"/>
    <p:sldId id="312" r:id="rId53"/>
    <p:sldId id="298" r:id="rId54"/>
    <p:sldId id="313" r:id="rId55"/>
    <p:sldId id="314" r:id="rId56"/>
    <p:sldId id="328" r:id="rId57"/>
    <p:sldId id="323" r:id="rId58"/>
    <p:sldId id="324" r:id="rId59"/>
    <p:sldId id="303" r:id="rId60"/>
    <p:sldId id="309" r:id="rId61"/>
    <p:sldId id="315" r:id="rId62"/>
    <p:sldId id="316" r:id="rId63"/>
    <p:sldId id="317" r:id="rId64"/>
    <p:sldId id="318" r:id="rId65"/>
  </p:sldIdLst>
  <p:sldSz cx="18288000" cy="10287000"/>
  <p:notesSz cx="6858000" cy="9144000"/>
  <p:embeddedFontLst>
    <p:embeddedFont>
      <p:font typeface="Cambria Math" panose="02040503050406030204" pitchFamily="18" charset="0"/>
      <p:regular r:id="rId67"/>
    </p:embeddedFont>
    <p:embeddedFont>
      <p:font typeface="Century Gothic" panose="020B0502020202020204" pitchFamily="34" charset="0"/>
      <p:regular r:id="rId68"/>
      <p:bold r:id="rId69"/>
      <p:italic r:id="rId70"/>
      <p:boldItalic r:id="rId71"/>
    </p:embeddedFont>
    <p:embeddedFont>
      <p:font typeface="DM Sans" pitchFamily="2" charset="0"/>
      <p:regular r:id="rId72"/>
      <p:bold r:id="rId73"/>
      <p:italic r:id="rId74"/>
      <p:boldItalic r:id="rId75"/>
    </p:embeddedFont>
    <p:embeddedFont>
      <p:font typeface="DM Sans Bold" charset="0"/>
      <p:regular r:id="rId76"/>
    </p:embeddedFont>
    <p:embeddedFont>
      <p:font typeface="Helvetica" panose="020B0604020202020204" pitchFamily="34" charset="0"/>
      <p:regular r:id="rId77"/>
      <p:bold r:id="rId78"/>
      <p:italic r:id="rId79"/>
      <p:boldItalic r:id="rId80"/>
    </p:embeddedFont>
    <p:embeddedFont>
      <p:font typeface="Open Sans" panose="020B0606030504020204" pitchFamily="34" charset="0"/>
      <p:regular r:id="rId81"/>
      <p:bold r:id="rId82"/>
      <p:italic r:id="rId83"/>
      <p:boldItalic r:id="rId8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32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EDDE0F-1583-456A-92F3-CAC16F8AC8BC}" v="2565" dt="2025-04-06T17:42:16.7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9" autoAdjust="0"/>
    <p:restoredTop sz="86667" autoAdjust="0"/>
  </p:normalViewPr>
  <p:slideViewPr>
    <p:cSldViewPr>
      <p:cViewPr varScale="1">
        <p:scale>
          <a:sx n="48" d="100"/>
          <a:sy n="48" d="100"/>
        </p:scale>
        <p:origin x="1118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2.fntdata"/><Relationship Id="rId84" Type="http://schemas.openxmlformats.org/officeDocument/2006/relationships/font" Target="fonts/font18.fntdata"/><Relationship Id="rId89" Type="http://schemas.microsoft.com/office/2016/11/relationships/changesInfo" Target="changesInfos/changesInfo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8.fntdata"/><Relationship Id="rId79" Type="http://schemas.openxmlformats.org/officeDocument/2006/relationships/font" Target="fonts/font13.fntdata"/><Relationship Id="rId5" Type="http://schemas.openxmlformats.org/officeDocument/2006/relationships/slide" Target="slides/slide4.xml"/><Relationship Id="rId90" Type="http://schemas.microsoft.com/office/2015/10/relationships/revisionInfo" Target="revisionInfo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3.fntdata"/><Relationship Id="rId77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6.fntdata"/><Relationship Id="rId80" Type="http://schemas.openxmlformats.org/officeDocument/2006/relationships/font" Target="fonts/font14.fntdata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4.fntdata"/><Relationship Id="rId75" Type="http://schemas.openxmlformats.org/officeDocument/2006/relationships/font" Target="fonts/font9.fntdata"/><Relationship Id="rId83" Type="http://schemas.openxmlformats.org/officeDocument/2006/relationships/font" Target="fonts/font17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7.fntdata"/><Relationship Id="rId78" Type="http://schemas.openxmlformats.org/officeDocument/2006/relationships/font" Target="fonts/font12.fntdata"/><Relationship Id="rId81" Type="http://schemas.openxmlformats.org/officeDocument/2006/relationships/font" Target="fonts/font15.fntdata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0.fntdata"/><Relationship Id="rId7" Type="http://schemas.openxmlformats.org/officeDocument/2006/relationships/slide" Target="slides/slide6.xml"/><Relationship Id="rId71" Type="http://schemas.openxmlformats.org/officeDocument/2006/relationships/font" Target="fonts/font5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notesMaster" Target="notesMasters/notesMaster1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font" Target="fonts/font16.fntdata"/><Relationship Id="rId19" Type="http://schemas.openxmlformats.org/officeDocument/2006/relationships/slide" Target="slides/slide1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cardo Di Tria" userId="1cd4d9b15ec15039" providerId="LiveId" clId="{27EDDE0F-1583-456A-92F3-CAC16F8AC8BC}"/>
    <pc:docChg chg="undo redo custSel addSld delSld modSld sldOrd modMainMaster">
      <pc:chgData name="Riccardo Di Tria" userId="1cd4d9b15ec15039" providerId="LiveId" clId="{27EDDE0F-1583-456A-92F3-CAC16F8AC8BC}" dt="2025-04-07T05:38:06.402" v="26761" actId="20577"/>
      <pc:docMkLst>
        <pc:docMk/>
      </pc:docMkLst>
      <pc:sldChg chg="addSp delSp modSp mod">
        <pc:chgData name="Riccardo Di Tria" userId="1cd4d9b15ec15039" providerId="LiveId" clId="{27EDDE0F-1583-456A-92F3-CAC16F8AC8BC}" dt="2025-04-04T17:12:44.720" v="25684" actId="20577"/>
        <pc:sldMkLst>
          <pc:docMk/>
          <pc:sldMk cId="0" sldId="256"/>
        </pc:sldMkLst>
        <pc:spChg chg="mod">
          <ac:chgData name="Riccardo Di Tria" userId="1cd4d9b15ec15039" providerId="LiveId" clId="{27EDDE0F-1583-456A-92F3-CAC16F8AC8BC}" dt="2025-04-02T14:23:57.902" v="19948" actId="1035"/>
          <ac:spMkLst>
            <pc:docMk/>
            <pc:sldMk cId="0" sldId="256"/>
            <ac:spMk id="3" creationId="{00000000-0000-0000-0000-000000000000}"/>
          </ac:spMkLst>
        </pc:spChg>
        <pc:spChg chg="mod">
          <ac:chgData name="Riccardo Di Tria" userId="1cd4d9b15ec15039" providerId="LiveId" clId="{27EDDE0F-1583-456A-92F3-CAC16F8AC8BC}" dt="2025-04-04T17:12:44.720" v="25684" actId="20577"/>
          <ac:spMkLst>
            <pc:docMk/>
            <pc:sldMk cId="0" sldId="256"/>
            <ac:spMk id="6" creationId="{00000000-0000-0000-0000-000000000000}"/>
          </ac:spMkLst>
        </pc:spChg>
        <pc:spChg chg="mod">
          <ac:chgData name="Riccardo Di Tria" userId="1cd4d9b15ec15039" providerId="LiveId" clId="{27EDDE0F-1583-456A-92F3-CAC16F8AC8BC}" dt="2025-04-02T14:23:57.902" v="19948" actId="1035"/>
          <ac:spMkLst>
            <pc:docMk/>
            <pc:sldMk cId="0" sldId="256"/>
            <ac:spMk id="7" creationId="{00000000-0000-0000-0000-000000000000}"/>
          </ac:spMkLst>
        </pc:spChg>
        <pc:spChg chg="mod">
          <ac:chgData name="Riccardo Di Tria" userId="1cd4d9b15ec15039" providerId="LiveId" clId="{27EDDE0F-1583-456A-92F3-CAC16F8AC8BC}" dt="2025-04-02T14:23:57.902" v="19948" actId="1035"/>
          <ac:spMkLst>
            <pc:docMk/>
            <pc:sldMk cId="0" sldId="256"/>
            <ac:spMk id="8" creationId="{00000000-0000-0000-0000-000000000000}"/>
          </ac:spMkLst>
        </pc:spChg>
        <pc:spChg chg="mod">
          <ac:chgData name="Riccardo Di Tria" userId="1cd4d9b15ec15039" providerId="LiveId" clId="{27EDDE0F-1583-456A-92F3-CAC16F8AC8BC}" dt="2025-04-02T14:23:57.902" v="19948" actId="1035"/>
          <ac:spMkLst>
            <pc:docMk/>
            <pc:sldMk cId="0" sldId="256"/>
            <ac:spMk id="9" creationId="{00000000-0000-0000-0000-000000000000}"/>
          </ac:spMkLst>
        </pc:spChg>
        <pc:spChg chg="mod">
          <ac:chgData name="Riccardo Di Tria" userId="1cd4d9b15ec15039" providerId="LiveId" clId="{27EDDE0F-1583-456A-92F3-CAC16F8AC8BC}" dt="2025-04-02T14:23:57.902" v="19948" actId="1035"/>
          <ac:spMkLst>
            <pc:docMk/>
            <pc:sldMk cId="0" sldId="256"/>
            <ac:spMk id="11" creationId="{00000000-0000-0000-0000-000000000000}"/>
          </ac:spMkLst>
        </pc:spChg>
        <pc:spChg chg="mod">
          <ac:chgData name="Riccardo Di Tria" userId="1cd4d9b15ec15039" providerId="LiveId" clId="{27EDDE0F-1583-456A-92F3-CAC16F8AC8BC}" dt="2025-04-02T14:23:57.902" v="19948" actId="1035"/>
          <ac:spMkLst>
            <pc:docMk/>
            <pc:sldMk cId="0" sldId="256"/>
            <ac:spMk id="12" creationId="{00000000-0000-0000-0000-000000000000}"/>
          </ac:spMkLst>
        </pc:spChg>
        <pc:spChg chg="mod">
          <ac:chgData name="Riccardo Di Tria" userId="1cd4d9b15ec15039" providerId="LiveId" clId="{27EDDE0F-1583-456A-92F3-CAC16F8AC8BC}" dt="2025-04-02T14:23:49.423" v="19942" actId="21"/>
          <ac:spMkLst>
            <pc:docMk/>
            <pc:sldMk cId="0" sldId="256"/>
            <ac:spMk id="13" creationId="{00000000-0000-0000-0000-000000000000}"/>
          </ac:spMkLst>
        </pc:spChg>
        <pc:spChg chg="add mod">
          <ac:chgData name="Riccardo Di Tria" userId="1cd4d9b15ec15039" providerId="LiveId" clId="{27EDDE0F-1583-456A-92F3-CAC16F8AC8BC}" dt="2025-04-02T14:24:41.364" v="19957" actId="403"/>
          <ac:spMkLst>
            <pc:docMk/>
            <pc:sldMk cId="0" sldId="256"/>
            <ac:spMk id="15" creationId="{2A2D1242-0DDF-994D-75A3-C141066645BC}"/>
          </ac:spMkLst>
        </pc:spChg>
      </pc:sldChg>
      <pc:sldChg chg="addSp delSp modSp mod">
        <pc:chgData name="Riccardo Di Tria" userId="1cd4d9b15ec15039" providerId="LiveId" clId="{27EDDE0F-1583-456A-92F3-CAC16F8AC8BC}" dt="2025-04-06T07:49:29.357" v="26231" actId="29295"/>
        <pc:sldMkLst>
          <pc:docMk/>
          <pc:sldMk cId="0" sldId="257"/>
        </pc:sldMkLst>
        <pc:spChg chg="del">
          <ac:chgData name="Riccardo Di Tria" userId="1cd4d9b15ec15039" providerId="LiveId" clId="{27EDDE0F-1583-456A-92F3-CAC16F8AC8BC}" dt="2025-04-06T07:48:51.533" v="26227" actId="478"/>
          <ac:spMkLst>
            <pc:docMk/>
            <pc:sldMk cId="0" sldId="257"/>
            <ac:spMk id="2" creationId="{00000000-0000-0000-0000-000000000000}"/>
          </ac:spMkLst>
        </pc:spChg>
        <pc:spChg chg="mod">
          <ac:chgData name="Riccardo Di Tria" userId="1cd4d9b15ec15039" providerId="LiveId" clId="{27EDDE0F-1583-456A-92F3-CAC16F8AC8BC}" dt="2025-04-04T16:24:35.695" v="25643" actId="6549"/>
          <ac:spMkLst>
            <pc:docMk/>
            <pc:sldMk cId="0" sldId="257"/>
            <ac:spMk id="4" creationId="{00000000-0000-0000-0000-000000000000}"/>
          </ac:spMkLst>
        </pc:spChg>
        <pc:spChg chg="add mod ord">
          <ac:chgData name="Riccardo Di Tria" userId="1cd4d9b15ec15039" providerId="LiveId" clId="{27EDDE0F-1583-456A-92F3-CAC16F8AC8BC}" dt="2025-04-06T07:49:29.357" v="26231" actId="29295"/>
          <ac:spMkLst>
            <pc:docMk/>
            <pc:sldMk cId="0" sldId="257"/>
            <ac:spMk id="6" creationId="{11392FA3-76BE-8F7F-39A4-277EEE5CC351}"/>
          </ac:spMkLst>
        </pc:spChg>
        <pc:spChg chg="add mod">
          <ac:chgData name="Riccardo Di Tria" userId="1cd4d9b15ec15039" providerId="LiveId" clId="{27EDDE0F-1583-456A-92F3-CAC16F8AC8BC}" dt="2025-03-31T10:55:17.991" v="15954"/>
          <ac:spMkLst>
            <pc:docMk/>
            <pc:sldMk cId="0" sldId="257"/>
            <ac:spMk id="7" creationId="{0CCD756E-FC96-8198-1297-E026CA85C597}"/>
          </ac:spMkLst>
        </pc:spChg>
      </pc:sldChg>
      <pc:sldChg chg="del">
        <pc:chgData name="Riccardo Di Tria" userId="1cd4d9b15ec15039" providerId="LiveId" clId="{27EDDE0F-1583-456A-92F3-CAC16F8AC8BC}" dt="2025-03-23T18:29:46.035" v="11411" actId="47"/>
        <pc:sldMkLst>
          <pc:docMk/>
          <pc:sldMk cId="0" sldId="258"/>
        </pc:sldMkLst>
      </pc:sldChg>
      <pc:sldChg chg="delSp mod ord">
        <pc:chgData name="Riccardo Di Tria" userId="1cd4d9b15ec15039" providerId="LiveId" clId="{27EDDE0F-1583-456A-92F3-CAC16F8AC8BC}" dt="2025-04-05T17:46:56.809" v="26006" actId="478"/>
        <pc:sldMkLst>
          <pc:docMk/>
          <pc:sldMk cId="0" sldId="259"/>
        </pc:sldMkLst>
      </pc:sldChg>
      <pc:sldChg chg="addSp delSp modSp mod">
        <pc:chgData name="Riccardo Di Tria" userId="1cd4d9b15ec15039" providerId="LiveId" clId="{27EDDE0F-1583-456A-92F3-CAC16F8AC8BC}" dt="2025-04-06T08:04:46.802" v="26297" actId="20577"/>
        <pc:sldMkLst>
          <pc:docMk/>
          <pc:sldMk cId="0" sldId="260"/>
        </pc:sldMkLst>
        <pc:spChg chg="mod">
          <ac:chgData name="Riccardo Di Tria" userId="1cd4d9b15ec15039" providerId="LiveId" clId="{27EDDE0F-1583-456A-92F3-CAC16F8AC8BC}" dt="2025-04-06T07:49:41.526" v="26232" actId="29295"/>
          <ac:spMkLst>
            <pc:docMk/>
            <pc:sldMk cId="0" sldId="260"/>
            <ac:spMk id="2" creationId="{00000000-0000-0000-0000-000000000000}"/>
          </ac:spMkLst>
        </pc:spChg>
        <pc:spChg chg="mod">
          <ac:chgData name="Riccardo Di Tria" userId="1cd4d9b15ec15039" providerId="LiveId" clId="{27EDDE0F-1583-456A-92F3-CAC16F8AC8BC}" dt="2025-04-06T08:04:46.802" v="26297" actId="20577"/>
          <ac:spMkLst>
            <pc:docMk/>
            <pc:sldMk cId="0" sldId="260"/>
            <ac:spMk id="7" creationId="{00000000-0000-0000-0000-000000000000}"/>
          </ac:spMkLst>
        </pc:spChg>
        <pc:spChg chg="mod">
          <ac:chgData name="Riccardo Di Tria" userId="1cd4d9b15ec15039" providerId="LiveId" clId="{27EDDE0F-1583-456A-92F3-CAC16F8AC8BC}" dt="2025-04-03T15:08:43.273" v="24509" actId="1036"/>
          <ac:spMkLst>
            <pc:docMk/>
            <pc:sldMk cId="0" sldId="260"/>
            <ac:spMk id="8" creationId="{00000000-0000-0000-0000-000000000000}"/>
          </ac:spMkLst>
        </pc:spChg>
        <pc:spChg chg="mod">
          <ac:chgData name="Riccardo Di Tria" userId="1cd4d9b15ec15039" providerId="LiveId" clId="{27EDDE0F-1583-456A-92F3-CAC16F8AC8BC}" dt="2025-04-03T15:08:43.273" v="24509" actId="1036"/>
          <ac:spMkLst>
            <pc:docMk/>
            <pc:sldMk cId="0" sldId="260"/>
            <ac:spMk id="9" creationId="{00000000-0000-0000-0000-000000000000}"/>
          </ac:spMkLst>
        </pc:spChg>
        <pc:spChg chg="mod">
          <ac:chgData name="Riccardo Di Tria" userId="1cd4d9b15ec15039" providerId="LiveId" clId="{27EDDE0F-1583-456A-92F3-CAC16F8AC8BC}" dt="2025-04-03T15:08:43.273" v="24509" actId="1036"/>
          <ac:spMkLst>
            <pc:docMk/>
            <pc:sldMk cId="0" sldId="260"/>
            <ac:spMk id="10" creationId="{00000000-0000-0000-0000-000000000000}"/>
          </ac:spMkLst>
        </pc:spChg>
        <pc:spChg chg="mod">
          <ac:chgData name="Riccardo Di Tria" userId="1cd4d9b15ec15039" providerId="LiveId" clId="{27EDDE0F-1583-456A-92F3-CAC16F8AC8BC}" dt="2025-04-03T15:08:43.273" v="24509" actId="1036"/>
          <ac:spMkLst>
            <pc:docMk/>
            <pc:sldMk cId="0" sldId="260"/>
            <ac:spMk id="11" creationId="{00000000-0000-0000-0000-000000000000}"/>
          </ac:spMkLst>
        </pc:spChg>
        <pc:grpChg chg="add mod">
          <ac:chgData name="Riccardo Di Tria" userId="1cd4d9b15ec15039" providerId="LiveId" clId="{27EDDE0F-1583-456A-92F3-CAC16F8AC8BC}" dt="2025-04-03T15:17:50.849" v="24543" actId="164"/>
          <ac:grpSpMkLst>
            <pc:docMk/>
            <pc:sldMk cId="0" sldId="260"/>
            <ac:grpSpMk id="18" creationId="{B5D00B2B-1A20-1C68-9847-CDA02B161E9A}"/>
          </ac:grpSpMkLst>
        </pc:grpChg>
        <pc:picChg chg="add mod">
          <ac:chgData name="Riccardo Di Tria" userId="1cd4d9b15ec15039" providerId="LiveId" clId="{27EDDE0F-1583-456A-92F3-CAC16F8AC8BC}" dt="2025-04-03T15:17:50.849" v="24543" actId="164"/>
          <ac:picMkLst>
            <pc:docMk/>
            <pc:sldMk cId="0" sldId="260"/>
            <ac:picMk id="14" creationId="{68DF863B-28E5-17FD-5928-9F6215339239}"/>
          </ac:picMkLst>
        </pc:picChg>
        <pc:picChg chg="add mod modCrop">
          <ac:chgData name="Riccardo Di Tria" userId="1cd4d9b15ec15039" providerId="LiveId" clId="{27EDDE0F-1583-456A-92F3-CAC16F8AC8BC}" dt="2025-04-03T15:17:50.849" v="24543" actId="164"/>
          <ac:picMkLst>
            <pc:docMk/>
            <pc:sldMk cId="0" sldId="260"/>
            <ac:picMk id="16" creationId="{C8F76BAB-2EB5-3A7F-3EF1-9F60F3B98B44}"/>
          </ac:picMkLst>
        </pc:picChg>
        <pc:picChg chg="mod">
          <ac:chgData name="Riccardo Di Tria" userId="1cd4d9b15ec15039" providerId="LiveId" clId="{27EDDE0F-1583-456A-92F3-CAC16F8AC8BC}" dt="2025-04-03T15:08:43.273" v="24509" actId="1036"/>
          <ac:picMkLst>
            <pc:docMk/>
            <pc:sldMk cId="0" sldId="260"/>
            <ac:picMk id="2050" creationId="{6A565FB6-7075-9EE1-499A-7548EDD0FDE4}"/>
          </ac:picMkLst>
        </pc:picChg>
        <pc:picChg chg="mod">
          <ac:chgData name="Riccardo Di Tria" userId="1cd4d9b15ec15039" providerId="LiveId" clId="{27EDDE0F-1583-456A-92F3-CAC16F8AC8BC}" dt="2025-04-03T15:08:43.273" v="24509" actId="1036"/>
          <ac:picMkLst>
            <pc:docMk/>
            <pc:sldMk cId="0" sldId="260"/>
            <ac:picMk id="2052" creationId="{833C0F99-00DB-2FE1-7C87-4E38F6DED1E3}"/>
          </ac:picMkLst>
        </pc:picChg>
        <pc:picChg chg="mod">
          <ac:chgData name="Riccardo Di Tria" userId="1cd4d9b15ec15039" providerId="LiveId" clId="{27EDDE0F-1583-456A-92F3-CAC16F8AC8BC}" dt="2025-04-03T15:08:43.273" v="24509" actId="1036"/>
          <ac:picMkLst>
            <pc:docMk/>
            <pc:sldMk cId="0" sldId="260"/>
            <ac:picMk id="2054" creationId="{E50C58EA-C422-20B8-5374-10EC574372A3}"/>
          </ac:picMkLst>
        </pc:picChg>
        <pc:picChg chg="mod">
          <ac:chgData name="Riccardo Di Tria" userId="1cd4d9b15ec15039" providerId="LiveId" clId="{27EDDE0F-1583-456A-92F3-CAC16F8AC8BC}" dt="2025-04-03T15:08:43.273" v="24509" actId="1036"/>
          <ac:picMkLst>
            <pc:docMk/>
            <pc:sldMk cId="0" sldId="260"/>
            <ac:picMk id="2056" creationId="{0DA2EC78-EF88-ADFC-E659-E403FCD99D71}"/>
          </ac:picMkLst>
        </pc:picChg>
        <pc:cxnChg chg="add mod">
          <ac:chgData name="Riccardo Di Tria" userId="1cd4d9b15ec15039" providerId="LiveId" clId="{27EDDE0F-1583-456A-92F3-CAC16F8AC8BC}" dt="2025-04-06T07:57:24.988" v="26285" actId="1036"/>
          <ac:cxnSpMkLst>
            <pc:docMk/>
            <pc:sldMk cId="0" sldId="260"/>
            <ac:cxnSpMk id="13" creationId="{55A4C29A-8946-7EEF-2392-919D31FD6745}"/>
          </ac:cxnSpMkLst>
        </pc:cxnChg>
        <pc:cxnChg chg="add mod">
          <ac:chgData name="Riccardo Di Tria" userId="1cd4d9b15ec15039" providerId="LiveId" clId="{27EDDE0F-1583-456A-92F3-CAC16F8AC8BC}" dt="2025-04-06T07:57:24.988" v="26285" actId="1036"/>
          <ac:cxnSpMkLst>
            <pc:docMk/>
            <pc:sldMk cId="0" sldId="260"/>
            <ac:cxnSpMk id="17" creationId="{951DBA29-AB5B-06F5-0834-2BC654BE85D5}"/>
          </ac:cxnSpMkLst>
        </pc:cxnChg>
      </pc:sldChg>
      <pc:sldChg chg="delSp modSp del mod ord">
        <pc:chgData name="Riccardo Di Tria" userId="1cd4d9b15ec15039" providerId="LiveId" clId="{27EDDE0F-1583-456A-92F3-CAC16F8AC8BC}" dt="2025-04-05T18:05:13.347" v="26226" actId="47"/>
        <pc:sldMkLst>
          <pc:docMk/>
          <pc:sldMk cId="0" sldId="261"/>
        </pc:sldMkLst>
      </pc:sldChg>
      <pc:sldChg chg="delSp modSp mod ord">
        <pc:chgData name="Riccardo Di Tria" userId="1cd4d9b15ec15039" providerId="LiveId" clId="{27EDDE0F-1583-456A-92F3-CAC16F8AC8BC}" dt="2025-04-05T17:47:01.803" v="26007" actId="478"/>
        <pc:sldMkLst>
          <pc:docMk/>
          <pc:sldMk cId="0" sldId="262"/>
        </pc:sldMkLst>
        <pc:spChg chg="mod">
          <ac:chgData name="Riccardo Di Tria" userId="1cd4d9b15ec15039" providerId="LiveId" clId="{27EDDE0F-1583-456A-92F3-CAC16F8AC8BC}" dt="2025-04-02T14:17:56.964" v="19912" actId="15"/>
          <ac:spMkLst>
            <pc:docMk/>
            <pc:sldMk cId="0" sldId="262"/>
            <ac:spMk id="7" creationId="{F9B3473A-7A92-5A38-8A3B-EBCFBF63A46B}"/>
          </ac:spMkLst>
        </pc:spChg>
        <pc:spChg chg="mod">
          <ac:chgData name="Riccardo Di Tria" userId="1cd4d9b15ec15039" providerId="LiveId" clId="{27EDDE0F-1583-456A-92F3-CAC16F8AC8BC}" dt="2025-04-02T13:52:20.301" v="19617" actId="242"/>
          <ac:spMkLst>
            <pc:docMk/>
            <pc:sldMk cId="0" sldId="262"/>
            <ac:spMk id="10" creationId="{1233E53B-7E38-EADA-D93F-EEF6C8E33C16}"/>
          </ac:spMkLst>
        </pc:spChg>
        <pc:spChg chg="mod">
          <ac:chgData name="Riccardo Di Tria" userId="1cd4d9b15ec15039" providerId="LiveId" clId="{27EDDE0F-1583-456A-92F3-CAC16F8AC8BC}" dt="2025-04-02T13:52:32.071" v="19619" actId="242"/>
          <ac:spMkLst>
            <pc:docMk/>
            <pc:sldMk cId="0" sldId="262"/>
            <ac:spMk id="11" creationId="{B3C602F8-27D5-544B-EB71-ECED1C088BF3}"/>
          </ac:spMkLst>
        </pc:spChg>
      </pc:sldChg>
      <pc:sldChg chg="delSp modSp mod modNotesTx">
        <pc:chgData name="Riccardo Di Tria" userId="1cd4d9b15ec15039" providerId="LiveId" clId="{27EDDE0F-1583-456A-92F3-CAC16F8AC8BC}" dt="2025-04-03T11:17:16.454" v="24402" actId="478"/>
        <pc:sldMkLst>
          <pc:docMk/>
          <pc:sldMk cId="3969272318" sldId="263"/>
        </pc:sldMkLst>
        <pc:spChg chg="mod">
          <ac:chgData name="Riccardo Di Tria" userId="1cd4d9b15ec15039" providerId="LiveId" clId="{27EDDE0F-1583-456A-92F3-CAC16F8AC8BC}" dt="2025-04-02T13:53:07.312" v="19622" actId="14100"/>
          <ac:spMkLst>
            <pc:docMk/>
            <pc:sldMk cId="3969272318" sldId="263"/>
            <ac:spMk id="8" creationId="{551051C1-CAF7-87A9-D48B-466F77CA771C}"/>
          </ac:spMkLst>
        </pc:spChg>
      </pc:sldChg>
      <pc:sldChg chg="delSp modSp mod ord">
        <pc:chgData name="Riccardo Di Tria" userId="1cd4d9b15ec15039" providerId="LiveId" clId="{27EDDE0F-1583-456A-92F3-CAC16F8AC8BC}" dt="2025-04-06T09:08:23.749" v="26474" actId="29295"/>
        <pc:sldMkLst>
          <pc:docMk/>
          <pc:sldMk cId="745156442" sldId="264"/>
        </pc:sldMkLst>
        <pc:spChg chg="mod">
          <ac:chgData name="Riccardo Di Tria" userId="1cd4d9b15ec15039" providerId="LiveId" clId="{27EDDE0F-1583-456A-92F3-CAC16F8AC8BC}" dt="2025-04-06T09:08:23.749" v="26474" actId="29295"/>
          <ac:spMkLst>
            <pc:docMk/>
            <pc:sldMk cId="745156442" sldId="264"/>
            <ac:spMk id="2" creationId="{142BD408-C710-519C-4248-B6A9FDC6907F}"/>
          </ac:spMkLst>
        </pc:spChg>
        <pc:spChg chg="mod">
          <ac:chgData name="Riccardo Di Tria" userId="1cd4d9b15ec15039" providerId="LiveId" clId="{27EDDE0F-1583-456A-92F3-CAC16F8AC8BC}" dt="2025-04-03T07:45:04.222" v="21264" actId="1076"/>
          <ac:spMkLst>
            <pc:docMk/>
            <pc:sldMk cId="745156442" sldId="264"/>
            <ac:spMk id="9" creationId="{C6B15A7F-416D-1AA9-A6E8-4AF202E72D80}"/>
          </ac:spMkLst>
        </pc:spChg>
        <pc:grpChg chg="mod">
          <ac:chgData name="Riccardo Di Tria" userId="1cd4d9b15ec15039" providerId="LiveId" clId="{27EDDE0F-1583-456A-92F3-CAC16F8AC8BC}" dt="2025-04-03T07:45:10.350" v="21265" actId="1076"/>
          <ac:grpSpMkLst>
            <pc:docMk/>
            <pc:sldMk cId="745156442" sldId="264"/>
            <ac:grpSpMk id="23" creationId="{99E26A2D-36AB-9232-880E-AB8A18744CFC}"/>
          </ac:grpSpMkLst>
        </pc:grpChg>
      </pc:sldChg>
      <pc:sldChg chg="addSp delSp modSp mod">
        <pc:chgData name="Riccardo Di Tria" userId="1cd4d9b15ec15039" providerId="LiveId" clId="{27EDDE0F-1583-456A-92F3-CAC16F8AC8BC}" dt="2025-04-03T11:17:32.800" v="24405" actId="478"/>
        <pc:sldMkLst>
          <pc:docMk/>
          <pc:sldMk cId="2307666095" sldId="265"/>
        </pc:sldMkLst>
        <pc:spChg chg="add mod">
          <ac:chgData name="Riccardo Di Tria" userId="1cd4d9b15ec15039" providerId="LiveId" clId="{27EDDE0F-1583-456A-92F3-CAC16F8AC8BC}" dt="2025-03-16T15:29:09.973" v="4185"/>
          <ac:spMkLst>
            <pc:docMk/>
            <pc:sldMk cId="2307666095" sldId="265"/>
            <ac:spMk id="2" creationId="{2F997939-CC83-FE96-92E3-EA5F376FBFF2}"/>
          </ac:spMkLst>
        </pc:spChg>
        <pc:spChg chg="add mod">
          <ac:chgData name="Riccardo Di Tria" userId="1cd4d9b15ec15039" providerId="LiveId" clId="{27EDDE0F-1583-456A-92F3-CAC16F8AC8BC}" dt="2025-03-16T16:42:48.264" v="4980" actId="20577"/>
          <ac:spMkLst>
            <pc:docMk/>
            <pc:sldMk cId="2307666095" sldId="265"/>
            <ac:spMk id="6" creationId="{58E91388-6539-93F5-44BE-BD5A3EAB8640}"/>
          </ac:spMkLst>
        </pc:spChg>
        <pc:picChg chg="add mod">
          <ac:chgData name="Riccardo Di Tria" userId="1cd4d9b15ec15039" providerId="LiveId" clId="{27EDDE0F-1583-456A-92F3-CAC16F8AC8BC}" dt="2025-03-16T16:30:41.124" v="4426" actId="1076"/>
          <ac:picMkLst>
            <pc:docMk/>
            <pc:sldMk cId="2307666095" sldId="265"/>
            <ac:picMk id="8" creationId="{E5C1CF1B-E715-259E-CBB5-0EE8562038B2}"/>
          </ac:picMkLst>
        </pc:picChg>
      </pc:sldChg>
      <pc:sldChg chg="addSp delSp modSp mod modNotesTx">
        <pc:chgData name="Riccardo Di Tria" userId="1cd4d9b15ec15039" providerId="LiveId" clId="{27EDDE0F-1583-456A-92F3-CAC16F8AC8BC}" dt="2025-04-04T17:07:33.703" v="25666" actId="1076"/>
        <pc:sldMkLst>
          <pc:docMk/>
          <pc:sldMk cId="586742888" sldId="266"/>
        </pc:sldMkLst>
        <pc:spChg chg="mod">
          <ac:chgData name="Riccardo Di Tria" userId="1cd4d9b15ec15039" providerId="LiveId" clId="{27EDDE0F-1583-456A-92F3-CAC16F8AC8BC}" dt="2025-04-03T07:57:00.597" v="21520" actId="115"/>
          <ac:spMkLst>
            <pc:docMk/>
            <pc:sldMk cId="586742888" sldId="266"/>
            <ac:spMk id="2" creationId="{5023A27E-C8C9-BD67-D854-89FD748DD238}"/>
          </ac:spMkLst>
        </pc:spChg>
        <pc:spChg chg="mod">
          <ac:chgData name="Riccardo Di Tria" userId="1cd4d9b15ec15039" providerId="LiveId" clId="{27EDDE0F-1583-456A-92F3-CAC16F8AC8BC}" dt="2025-04-02T08:50:14.783" v="19569" actId="20577"/>
          <ac:spMkLst>
            <pc:docMk/>
            <pc:sldMk cId="586742888" sldId="266"/>
            <ac:spMk id="4" creationId="{0A9AF5C8-CCE4-9DAE-08CF-0DD4BED9B768}"/>
          </ac:spMkLst>
        </pc:spChg>
        <pc:spChg chg="mod">
          <ac:chgData name="Riccardo Di Tria" userId="1cd4d9b15ec15039" providerId="LiveId" clId="{27EDDE0F-1583-456A-92F3-CAC16F8AC8BC}" dt="2025-04-03T07:52:07.594" v="21438" actId="34135"/>
          <ac:spMkLst>
            <pc:docMk/>
            <pc:sldMk cId="586742888" sldId="266"/>
            <ac:spMk id="5" creationId="{9DEAAE0B-BE09-A9D6-CAFA-A4DC9F372444}"/>
          </ac:spMkLst>
        </pc:spChg>
        <pc:spChg chg="add mod">
          <ac:chgData name="Riccardo Di Tria" userId="1cd4d9b15ec15039" providerId="LiveId" clId="{27EDDE0F-1583-456A-92F3-CAC16F8AC8BC}" dt="2025-04-03T08:05:23.968" v="21561" actId="6549"/>
          <ac:spMkLst>
            <pc:docMk/>
            <pc:sldMk cId="586742888" sldId="266"/>
            <ac:spMk id="7" creationId="{BF519CD8-D13F-BF18-56A1-51AC1C74419B}"/>
          </ac:spMkLst>
        </pc:spChg>
        <pc:spChg chg="add mod">
          <ac:chgData name="Riccardo Di Tria" userId="1cd4d9b15ec15039" providerId="LiveId" clId="{27EDDE0F-1583-456A-92F3-CAC16F8AC8BC}" dt="2025-04-04T17:07:33.703" v="25666" actId="1076"/>
          <ac:spMkLst>
            <pc:docMk/>
            <pc:sldMk cId="586742888" sldId="266"/>
            <ac:spMk id="10" creationId="{9A45B43C-B7BA-23C2-4E51-729B5DEB0D74}"/>
          </ac:spMkLst>
        </pc:spChg>
        <pc:spChg chg="add mod">
          <ac:chgData name="Riccardo Di Tria" userId="1cd4d9b15ec15039" providerId="LiveId" clId="{27EDDE0F-1583-456A-92F3-CAC16F8AC8BC}" dt="2025-04-03T07:58:45.874" v="21538" actId="14100"/>
          <ac:spMkLst>
            <pc:docMk/>
            <pc:sldMk cId="586742888" sldId="266"/>
            <ac:spMk id="14" creationId="{910DD2FD-B0E4-21E7-CC7C-F0C8FAF783FF}"/>
          </ac:spMkLst>
        </pc:spChg>
        <pc:picChg chg="add mod">
          <ac:chgData name="Riccardo Di Tria" userId="1cd4d9b15ec15039" providerId="LiveId" clId="{27EDDE0F-1583-456A-92F3-CAC16F8AC8BC}" dt="2025-04-04T17:05:29.846" v="25650" actId="208"/>
          <ac:picMkLst>
            <pc:docMk/>
            <pc:sldMk cId="586742888" sldId="266"/>
            <ac:picMk id="8" creationId="{D72F05E8-7736-5A3E-4E19-8DB1B2C8BDAC}"/>
          </ac:picMkLst>
        </pc:picChg>
        <pc:picChg chg="add mod">
          <ac:chgData name="Riccardo Di Tria" userId="1cd4d9b15ec15039" providerId="LiveId" clId="{27EDDE0F-1583-456A-92F3-CAC16F8AC8BC}" dt="2025-04-04T17:06:31.099" v="25653" actId="1076"/>
          <ac:picMkLst>
            <pc:docMk/>
            <pc:sldMk cId="586742888" sldId="266"/>
            <ac:picMk id="16" creationId="{2B99F1F3-458B-1293-8163-5123CDAD719F}"/>
          </ac:picMkLst>
        </pc:picChg>
      </pc:sldChg>
      <pc:sldChg chg="delSp mod ord">
        <pc:chgData name="Riccardo Di Tria" userId="1cd4d9b15ec15039" providerId="LiveId" clId="{27EDDE0F-1583-456A-92F3-CAC16F8AC8BC}" dt="2025-04-05T17:47:08.765" v="26010" actId="478"/>
        <pc:sldMkLst>
          <pc:docMk/>
          <pc:sldMk cId="2796217806" sldId="274"/>
        </pc:sldMkLst>
      </pc:sldChg>
      <pc:sldChg chg="addSp delSp modSp mod ord">
        <pc:chgData name="Riccardo Di Tria" userId="1cd4d9b15ec15039" providerId="LiveId" clId="{27EDDE0F-1583-456A-92F3-CAC16F8AC8BC}" dt="2025-04-05T17:47:11.835" v="26011" actId="478"/>
        <pc:sldMkLst>
          <pc:docMk/>
          <pc:sldMk cId="2845641571" sldId="275"/>
        </pc:sldMkLst>
        <pc:spChg chg="mod">
          <ac:chgData name="Riccardo Di Tria" userId="1cd4d9b15ec15039" providerId="LiveId" clId="{27EDDE0F-1583-456A-92F3-CAC16F8AC8BC}" dt="2025-03-23T18:34:22.460" v="11478" actId="1036"/>
          <ac:spMkLst>
            <pc:docMk/>
            <pc:sldMk cId="2845641571" sldId="275"/>
            <ac:spMk id="2" creationId="{4637F850-D4A4-BC11-57D3-500151FFBE2E}"/>
          </ac:spMkLst>
        </pc:spChg>
        <pc:spChg chg="mod">
          <ac:chgData name="Riccardo Di Tria" userId="1cd4d9b15ec15039" providerId="LiveId" clId="{27EDDE0F-1583-456A-92F3-CAC16F8AC8BC}" dt="2025-03-23T18:34:22.460" v="11478" actId="1036"/>
          <ac:spMkLst>
            <pc:docMk/>
            <pc:sldMk cId="2845641571" sldId="275"/>
            <ac:spMk id="6" creationId="{F2252669-6C7F-D976-58F0-55A23DD7EBB9}"/>
          </ac:spMkLst>
        </pc:spChg>
        <pc:spChg chg="mod">
          <ac:chgData name="Riccardo Di Tria" userId="1cd4d9b15ec15039" providerId="LiveId" clId="{27EDDE0F-1583-456A-92F3-CAC16F8AC8BC}" dt="2025-03-23T18:34:22.460" v="11478" actId="1036"/>
          <ac:spMkLst>
            <pc:docMk/>
            <pc:sldMk cId="2845641571" sldId="275"/>
            <ac:spMk id="7" creationId="{65B27AEA-40CB-3776-3711-283950046A9C}"/>
          </ac:spMkLst>
        </pc:spChg>
        <pc:spChg chg="mod">
          <ac:chgData name="Riccardo Di Tria" userId="1cd4d9b15ec15039" providerId="LiveId" clId="{27EDDE0F-1583-456A-92F3-CAC16F8AC8BC}" dt="2025-03-23T18:34:22.460" v="11478" actId="1036"/>
          <ac:spMkLst>
            <pc:docMk/>
            <pc:sldMk cId="2845641571" sldId="275"/>
            <ac:spMk id="10" creationId="{0A67094F-878C-F06B-EA5B-472D71261E3D}"/>
          </ac:spMkLst>
        </pc:spChg>
        <pc:spChg chg="mod">
          <ac:chgData name="Riccardo Di Tria" userId="1cd4d9b15ec15039" providerId="LiveId" clId="{27EDDE0F-1583-456A-92F3-CAC16F8AC8BC}" dt="2025-03-23T18:37:32.246" v="11479" actId="208"/>
          <ac:spMkLst>
            <pc:docMk/>
            <pc:sldMk cId="2845641571" sldId="275"/>
            <ac:spMk id="13" creationId="{9FDD19C5-49AE-99C4-37AE-787A81A87820}"/>
          </ac:spMkLst>
        </pc:spChg>
        <pc:spChg chg="mod">
          <ac:chgData name="Riccardo Di Tria" userId="1cd4d9b15ec15039" providerId="LiveId" clId="{27EDDE0F-1583-456A-92F3-CAC16F8AC8BC}" dt="2025-03-23T18:34:22.460" v="11478" actId="1036"/>
          <ac:spMkLst>
            <pc:docMk/>
            <pc:sldMk cId="2845641571" sldId="275"/>
            <ac:spMk id="15" creationId="{0479A7DE-E6D2-E770-6568-1CE4965356FF}"/>
          </ac:spMkLst>
        </pc:spChg>
        <pc:spChg chg="mod">
          <ac:chgData name="Riccardo Di Tria" userId="1cd4d9b15ec15039" providerId="LiveId" clId="{27EDDE0F-1583-456A-92F3-CAC16F8AC8BC}" dt="2025-03-23T18:34:22.460" v="11478" actId="1036"/>
          <ac:spMkLst>
            <pc:docMk/>
            <pc:sldMk cId="2845641571" sldId="275"/>
            <ac:spMk id="19" creationId="{2E1F07EB-E46F-9438-2D45-C899592323DC}"/>
          </ac:spMkLst>
        </pc:spChg>
        <pc:spChg chg="mod">
          <ac:chgData name="Riccardo Di Tria" userId="1cd4d9b15ec15039" providerId="LiveId" clId="{27EDDE0F-1583-456A-92F3-CAC16F8AC8BC}" dt="2025-03-23T18:34:22.460" v="11478" actId="1036"/>
          <ac:spMkLst>
            <pc:docMk/>
            <pc:sldMk cId="2845641571" sldId="275"/>
            <ac:spMk id="20" creationId="{ED7F0961-115E-A253-7D0B-EA26F7C83111}"/>
          </ac:spMkLst>
        </pc:spChg>
        <pc:spChg chg="mod">
          <ac:chgData name="Riccardo Di Tria" userId="1cd4d9b15ec15039" providerId="LiveId" clId="{27EDDE0F-1583-456A-92F3-CAC16F8AC8BC}" dt="2025-03-23T18:34:22.460" v="11478" actId="1036"/>
          <ac:spMkLst>
            <pc:docMk/>
            <pc:sldMk cId="2845641571" sldId="275"/>
            <ac:spMk id="21" creationId="{2B955621-9572-D4B0-A346-973D7805C194}"/>
          </ac:spMkLst>
        </pc:spChg>
        <pc:spChg chg="mod">
          <ac:chgData name="Riccardo Di Tria" userId="1cd4d9b15ec15039" providerId="LiveId" clId="{27EDDE0F-1583-456A-92F3-CAC16F8AC8BC}" dt="2025-03-23T18:34:22.460" v="11478" actId="1036"/>
          <ac:spMkLst>
            <pc:docMk/>
            <pc:sldMk cId="2845641571" sldId="275"/>
            <ac:spMk id="25" creationId="{0BAA27F8-BE15-9052-A839-BBEF2A3A0EBA}"/>
          </ac:spMkLst>
        </pc:spChg>
        <pc:spChg chg="add mod">
          <ac:chgData name="Riccardo Di Tria" userId="1cd4d9b15ec15039" providerId="LiveId" clId="{27EDDE0F-1583-456A-92F3-CAC16F8AC8BC}" dt="2025-03-23T18:31:44.313" v="11449"/>
          <ac:spMkLst>
            <pc:docMk/>
            <pc:sldMk cId="2845641571" sldId="275"/>
            <ac:spMk id="27" creationId="{0EACB65E-24C5-1169-E6F1-473F1512AEC1}"/>
          </ac:spMkLst>
        </pc:spChg>
        <pc:spChg chg="add mod">
          <ac:chgData name="Riccardo Di Tria" userId="1cd4d9b15ec15039" providerId="LiveId" clId="{27EDDE0F-1583-456A-92F3-CAC16F8AC8BC}" dt="2025-03-23T18:41:05.318" v="11508" actId="20577"/>
          <ac:spMkLst>
            <pc:docMk/>
            <pc:sldMk cId="2845641571" sldId="275"/>
            <ac:spMk id="30" creationId="{0F29FD61-839C-3B16-D0FD-8FB27FD18909}"/>
          </ac:spMkLst>
        </pc:spChg>
        <pc:cxnChg chg="mod">
          <ac:chgData name="Riccardo Di Tria" userId="1cd4d9b15ec15039" providerId="LiveId" clId="{27EDDE0F-1583-456A-92F3-CAC16F8AC8BC}" dt="2025-03-26T12:10:09.343" v="11627" actId="1036"/>
          <ac:cxnSpMkLst>
            <pc:docMk/>
            <pc:sldMk cId="2845641571" sldId="275"/>
            <ac:cxnSpMk id="26" creationId="{FD86E8F4-EAFF-D3CC-02AA-8C6352E6BF88}"/>
          </ac:cxnSpMkLst>
        </pc:cxnChg>
      </pc:sldChg>
      <pc:sldChg chg="delSp mod ord">
        <pc:chgData name="Riccardo Di Tria" userId="1cd4d9b15ec15039" providerId="LiveId" clId="{27EDDE0F-1583-456A-92F3-CAC16F8AC8BC}" dt="2025-04-05T17:47:14.028" v="26012" actId="478"/>
        <pc:sldMkLst>
          <pc:docMk/>
          <pc:sldMk cId="3832304154" sldId="276"/>
        </pc:sldMkLst>
      </pc:sldChg>
      <pc:sldChg chg="addSp delSp modSp mod ord">
        <pc:chgData name="Riccardo Di Tria" userId="1cd4d9b15ec15039" providerId="LiveId" clId="{27EDDE0F-1583-456A-92F3-CAC16F8AC8BC}" dt="2025-04-05T17:47:16.266" v="26013" actId="478"/>
        <pc:sldMkLst>
          <pc:docMk/>
          <pc:sldMk cId="3324701067" sldId="277"/>
        </pc:sldMkLst>
        <pc:spChg chg="add mod">
          <ac:chgData name="Riccardo Di Tria" userId="1cd4d9b15ec15039" providerId="LiveId" clId="{27EDDE0F-1583-456A-92F3-CAC16F8AC8BC}" dt="2025-03-12T11:20:48.463" v="62" actId="1076"/>
          <ac:spMkLst>
            <pc:docMk/>
            <pc:sldMk cId="3324701067" sldId="277"/>
            <ac:spMk id="2" creationId="{3E7C614C-FB06-184E-0DD4-17469F81A691}"/>
          </ac:spMkLst>
        </pc:spChg>
        <pc:spChg chg="mod">
          <ac:chgData name="Riccardo Di Tria" userId="1cd4d9b15ec15039" providerId="LiveId" clId="{27EDDE0F-1583-456A-92F3-CAC16F8AC8BC}" dt="2025-03-12T11:22:09.997" v="81" actId="20577"/>
          <ac:spMkLst>
            <pc:docMk/>
            <pc:sldMk cId="3324701067" sldId="277"/>
            <ac:spMk id="6" creationId="{5BDE5F8C-6B42-D38E-7598-35DD1D3841BD}"/>
          </ac:spMkLst>
        </pc:spChg>
        <pc:spChg chg="add mod">
          <ac:chgData name="Riccardo Di Tria" userId="1cd4d9b15ec15039" providerId="LiveId" clId="{27EDDE0F-1583-456A-92F3-CAC16F8AC8BC}" dt="2025-03-12T11:20:54.049" v="63" actId="1076"/>
          <ac:spMkLst>
            <pc:docMk/>
            <pc:sldMk cId="3324701067" sldId="277"/>
            <ac:spMk id="7" creationId="{B28075A7-C76A-3DB7-8404-D74E59F3B699}"/>
          </ac:spMkLst>
        </pc:spChg>
        <pc:spChg chg="add mod">
          <ac:chgData name="Riccardo Di Tria" userId="1cd4d9b15ec15039" providerId="LiveId" clId="{27EDDE0F-1583-456A-92F3-CAC16F8AC8BC}" dt="2025-03-12T11:19:21.911" v="29" actId="14100"/>
          <ac:spMkLst>
            <pc:docMk/>
            <pc:sldMk cId="3324701067" sldId="277"/>
            <ac:spMk id="12" creationId="{3278F89C-9413-A570-2676-C4DABA1A723C}"/>
          </ac:spMkLst>
        </pc:spChg>
        <pc:spChg chg="add mod">
          <ac:chgData name="Riccardo Di Tria" userId="1cd4d9b15ec15039" providerId="LiveId" clId="{27EDDE0F-1583-456A-92F3-CAC16F8AC8BC}" dt="2025-03-12T11:19:41.387" v="43" actId="14100"/>
          <ac:spMkLst>
            <pc:docMk/>
            <pc:sldMk cId="3324701067" sldId="277"/>
            <ac:spMk id="13" creationId="{9311ADFA-3733-27B9-42D5-ED1524A0B8A5}"/>
          </ac:spMkLst>
        </pc:spChg>
        <pc:spChg chg="add mod">
          <ac:chgData name="Riccardo Di Tria" userId="1cd4d9b15ec15039" providerId="LiveId" clId="{27EDDE0F-1583-456A-92F3-CAC16F8AC8BC}" dt="2025-03-12T11:21:02.508" v="64" actId="1076"/>
          <ac:spMkLst>
            <pc:docMk/>
            <pc:sldMk cId="3324701067" sldId="277"/>
            <ac:spMk id="14" creationId="{6CE12342-22B3-73CD-8CA6-A69664979CE9}"/>
          </ac:spMkLst>
        </pc:spChg>
        <pc:spChg chg="add mod">
          <ac:chgData name="Riccardo Di Tria" userId="1cd4d9b15ec15039" providerId="LiveId" clId="{27EDDE0F-1583-456A-92F3-CAC16F8AC8BC}" dt="2025-03-12T11:20:19.570" v="58" actId="1038"/>
          <ac:spMkLst>
            <pc:docMk/>
            <pc:sldMk cId="3324701067" sldId="277"/>
            <ac:spMk id="15" creationId="{FF91BE8A-D6B3-D316-E222-0E392A90607B}"/>
          </ac:spMkLst>
        </pc:spChg>
        <pc:spChg chg="add mod">
          <ac:chgData name="Riccardo Di Tria" userId="1cd4d9b15ec15039" providerId="LiveId" clId="{27EDDE0F-1583-456A-92F3-CAC16F8AC8BC}" dt="2025-03-12T11:21:15.774" v="65" actId="1076"/>
          <ac:spMkLst>
            <pc:docMk/>
            <pc:sldMk cId="3324701067" sldId="277"/>
            <ac:spMk id="16" creationId="{F09ADB6D-E6A6-AB45-DBAE-E4AD4922E148}"/>
          </ac:spMkLst>
        </pc:spChg>
        <pc:spChg chg="add mod">
          <ac:chgData name="Riccardo Di Tria" userId="1cd4d9b15ec15039" providerId="LiveId" clId="{27EDDE0F-1583-456A-92F3-CAC16F8AC8BC}" dt="2025-03-12T11:21:45.373" v="75" actId="1038"/>
          <ac:spMkLst>
            <pc:docMk/>
            <pc:sldMk cId="3324701067" sldId="277"/>
            <ac:spMk id="17" creationId="{06C4DF4E-B35C-EDC4-AF30-3097F68F3F53}"/>
          </ac:spMkLst>
        </pc:spChg>
      </pc:sldChg>
      <pc:sldChg chg="addSp delSp modSp mod ord">
        <pc:chgData name="Riccardo Di Tria" userId="1cd4d9b15ec15039" providerId="LiveId" clId="{27EDDE0F-1583-456A-92F3-CAC16F8AC8BC}" dt="2025-04-05T17:47:18.813" v="26014" actId="478"/>
        <pc:sldMkLst>
          <pc:docMk/>
          <pc:sldMk cId="1764516818" sldId="278"/>
        </pc:sldMkLst>
        <pc:spChg chg="add mod">
          <ac:chgData name="Riccardo Di Tria" userId="1cd4d9b15ec15039" providerId="LiveId" clId="{27EDDE0F-1583-456A-92F3-CAC16F8AC8BC}" dt="2025-03-12T22:26:15.763" v="1699" actId="20577"/>
          <ac:spMkLst>
            <pc:docMk/>
            <pc:sldMk cId="1764516818" sldId="278"/>
            <ac:spMk id="2" creationId="{12F529C5-6D75-7E7F-976B-547ADFA90AB1}"/>
          </ac:spMkLst>
        </pc:spChg>
        <pc:spChg chg="add mod">
          <ac:chgData name="Riccardo Di Tria" userId="1cd4d9b15ec15039" providerId="LiveId" clId="{27EDDE0F-1583-456A-92F3-CAC16F8AC8BC}" dt="2025-03-13T16:40:30.782" v="2872" actId="1037"/>
          <ac:spMkLst>
            <pc:docMk/>
            <pc:sldMk cId="1764516818" sldId="278"/>
            <ac:spMk id="7" creationId="{B619655F-CE20-4C2E-0E88-76D5A87914D4}"/>
          </ac:spMkLst>
        </pc:spChg>
        <pc:spChg chg="add mod">
          <ac:chgData name="Riccardo Di Tria" userId="1cd4d9b15ec15039" providerId="LiveId" clId="{27EDDE0F-1583-456A-92F3-CAC16F8AC8BC}" dt="2025-03-12T22:29:35.023" v="1747" actId="20577"/>
          <ac:spMkLst>
            <pc:docMk/>
            <pc:sldMk cId="1764516818" sldId="278"/>
            <ac:spMk id="10" creationId="{76226B4B-D800-E878-87B5-79719E181466}"/>
          </ac:spMkLst>
        </pc:spChg>
        <pc:spChg chg="add mod">
          <ac:chgData name="Riccardo Di Tria" userId="1cd4d9b15ec15039" providerId="LiveId" clId="{27EDDE0F-1583-456A-92F3-CAC16F8AC8BC}" dt="2025-03-12T22:27:51.637" v="1721" actId="14100"/>
          <ac:spMkLst>
            <pc:docMk/>
            <pc:sldMk cId="1764516818" sldId="278"/>
            <ac:spMk id="11" creationId="{E04B9B22-DDB6-A5D7-895C-C29DC061C4EF}"/>
          </ac:spMkLst>
        </pc:spChg>
        <pc:picChg chg="add mod">
          <ac:chgData name="Riccardo Di Tria" userId="1cd4d9b15ec15039" providerId="LiveId" clId="{27EDDE0F-1583-456A-92F3-CAC16F8AC8BC}" dt="2025-03-12T22:26:57.454" v="1711" actId="1076"/>
          <ac:picMkLst>
            <pc:docMk/>
            <pc:sldMk cId="1764516818" sldId="278"/>
            <ac:picMk id="8" creationId="{A169042E-0A31-1A59-1215-781CAA43D848}"/>
          </ac:picMkLst>
        </pc:picChg>
      </pc:sldChg>
      <pc:sldChg chg="addSp delSp modSp mod ord">
        <pc:chgData name="Riccardo Di Tria" userId="1cd4d9b15ec15039" providerId="LiveId" clId="{27EDDE0F-1583-456A-92F3-CAC16F8AC8BC}" dt="2025-04-05T17:47:26.465" v="26018" actId="478"/>
        <pc:sldMkLst>
          <pc:docMk/>
          <pc:sldMk cId="4014173493" sldId="279"/>
        </pc:sldMkLst>
        <pc:spChg chg="add mod">
          <ac:chgData name="Riccardo Di Tria" userId="1cd4d9b15ec15039" providerId="LiveId" clId="{27EDDE0F-1583-456A-92F3-CAC16F8AC8BC}" dt="2025-03-15T18:34:58.816" v="3016" actId="108"/>
          <ac:spMkLst>
            <pc:docMk/>
            <pc:sldMk cId="4014173493" sldId="279"/>
            <ac:spMk id="2" creationId="{F332A2B2-AAB0-690A-58E7-BA26F5F2AFE4}"/>
          </ac:spMkLst>
        </pc:spChg>
        <pc:spChg chg="mod">
          <ac:chgData name="Riccardo Di Tria" userId="1cd4d9b15ec15039" providerId="LiveId" clId="{27EDDE0F-1583-456A-92F3-CAC16F8AC8BC}" dt="2025-03-13T16:37:59.908" v="2828"/>
          <ac:spMkLst>
            <pc:docMk/>
            <pc:sldMk cId="4014173493" sldId="279"/>
            <ac:spMk id="5" creationId="{393AD2B1-5487-A217-4706-A5775FF04AF0}"/>
          </ac:spMkLst>
        </pc:spChg>
        <pc:spChg chg="add mod">
          <ac:chgData name="Riccardo Di Tria" userId="1cd4d9b15ec15039" providerId="LiveId" clId="{27EDDE0F-1583-456A-92F3-CAC16F8AC8BC}" dt="2025-03-15T18:25:26.833" v="3008" actId="1076"/>
          <ac:spMkLst>
            <pc:docMk/>
            <pc:sldMk cId="4014173493" sldId="279"/>
            <ac:spMk id="6" creationId="{29FB85C8-8957-E772-0CC3-CF259DC7A259}"/>
          </ac:spMkLst>
        </pc:spChg>
        <pc:spChg chg="add mod">
          <ac:chgData name="Riccardo Di Tria" userId="1cd4d9b15ec15039" providerId="LiveId" clId="{27EDDE0F-1583-456A-92F3-CAC16F8AC8BC}" dt="2025-03-15T18:15:23.630" v="2942" actId="1076"/>
          <ac:spMkLst>
            <pc:docMk/>
            <pc:sldMk cId="4014173493" sldId="279"/>
            <ac:spMk id="8" creationId="{DA1F7FFF-B85D-4F97-C44E-D646536B10EB}"/>
          </ac:spMkLst>
        </pc:spChg>
        <pc:spChg chg="add mod">
          <ac:chgData name="Riccardo Di Tria" userId="1cd4d9b15ec15039" providerId="LiveId" clId="{27EDDE0F-1583-456A-92F3-CAC16F8AC8BC}" dt="2025-03-15T18:15:49.566" v="2954" actId="1076"/>
          <ac:spMkLst>
            <pc:docMk/>
            <pc:sldMk cId="4014173493" sldId="279"/>
            <ac:spMk id="9" creationId="{BAB419F4-5A74-B2A8-F9F6-A13BA444900E}"/>
          </ac:spMkLst>
        </pc:spChg>
        <pc:picChg chg="add mod">
          <ac:chgData name="Riccardo Di Tria" userId="1cd4d9b15ec15039" providerId="LiveId" clId="{27EDDE0F-1583-456A-92F3-CAC16F8AC8BC}" dt="2025-03-15T18:26:33.742" v="3015" actId="1076"/>
          <ac:picMkLst>
            <pc:docMk/>
            <pc:sldMk cId="4014173493" sldId="279"/>
            <ac:picMk id="12" creationId="{6FCEBD01-A973-086F-6761-1BC8A65A38D4}"/>
          </ac:picMkLst>
        </pc:picChg>
      </pc:sldChg>
      <pc:sldChg chg="addSp delSp modSp mod modNotesTx">
        <pc:chgData name="Riccardo Di Tria" userId="1cd4d9b15ec15039" providerId="LiveId" clId="{27EDDE0F-1583-456A-92F3-CAC16F8AC8BC}" dt="2025-04-04T17:16:27.468" v="25754" actId="20577"/>
        <pc:sldMkLst>
          <pc:docMk/>
          <pc:sldMk cId="1588946830" sldId="280"/>
        </pc:sldMkLst>
        <pc:spChg chg="add mod">
          <ac:chgData name="Riccardo Di Tria" userId="1cd4d9b15ec15039" providerId="LiveId" clId="{27EDDE0F-1583-456A-92F3-CAC16F8AC8BC}" dt="2025-04-04T17:16:27.468" v="25754" actId="20577"/>
          <ac:spMkLst>
            <pc:docMk/>
            <pc:sldMk cId="1588946830" sldId="280"/>
            <ac:spMk id="2" creationId="{693DF6BD-3AE0-2756-33CB-3FAA8CD7F93E}"/>
          </ac:spMkLst>
        </pc:spChg>
        <pc:spChg chg="add mod">
          <ac:chgData name="Riccardo Di Tria" userId="1cd4d9b15ec15039" providerId="LiveId" clId="{27EDDE0F-1583-456A-92F3-CAC16F8AC8BC}" dt="2025-04-03T16:03:15.379" v="25034" actId="14100"/>
          <ac:spMkLst>
            <pc:docMk/>
            <pc:sldMk cId="1588946830" sldId="280"/>
            <ac:spMk id="8" creationId="{C73201D0-E8C7-7D09-1010-31C3E4465E34}"/>
          </ac:spMkLst>
        </pc:spChg>
        <pc:spChg chg="mod">
          <ac:chgData name="Riccardo Di Tria" userId="1cd4d9b15ec15039" providerId="LiveId" clId="{27EDDE0F-1583-456A-92F3-CAC16F8AC8BC}" dt="2025-03-16T14:41:33.578" v="3465" actId="20577"/>
          <ac:spMkLst>
            <pc:docMk/>
            <pc:sldMk cId="1588946830" sldId="280"/>
            <ac:spMk id="10" creationId="{C390FEE8-A157-8864-39A8-6EBA97F46988}"/>
          </ac:spMkLst>
        </pc:spChg>
        <pc:spChg chg="add mod">
          <ac:chgData name="Riccardo Di Tria" userId="1cd4d9b15ec15039" providerId="LiveId" clId="{27EDDE0F-1583-456A-92F3-CAC16F8AC8BC}" dt="2025-04-03T16:03:09.721" v="25032" actId="122"/>
          <ac:spMkLst>
            <pc:docMk/>
            <pc:sldMk cId="1588946830" sldId="280"/>
            <ac:spMk id="12" creationId="{38098A4C-69E2-314C-C2E5-99EF5D49AB6B}"/>
          </ac:spMkLst>
        </pc:spChg>
        <pc:spChg chg="add mod">
          <ac:chgData name="Riccardo Di Tria" userId="1cd4d9b15ec15039" providerId="LiveId" clId="{27EDDE0F-1583-456A-92F3-CAC16F8AC8BC}" dt="2025-04-03T16:03:05.299" v="25031" actId="1076"/>
          <ac:spMkLst>
            <pc:docMk/>
            <pc:sldMk cId="1588946830" sldId="280"/>
            <ac:spMk id="16" creationId="{8B2073D4-6A6E-0E0A-7AAE-D8612E9CDFAB}"/>
          </ac:spMkLst>
        </pc:spChg>
        <pc:picChg chg="add mod">
          <ac:chgData name="Riccardo Di Tria" userId="1cd4d9b15ec15039" providerId="LiveId" clId="{27EDDE0F-1583-456A-92F3-CAC16F8AC8BC}" dt="2025-04-02T21:09:33.570" v="21167" actId="14100"/>
          <ac:picMkLst>
            <pc:docMk/>
            <pc:sldMk cId="1588946830" sldId="280"/>
            <ac:picMk id="6" creationId="{D2A1E762-14FA-2631-DB4E-AC01A58EFD75}"/>
          </ac:picMkLst>
        </pc:picChg>
        <pc:picChg chg="add mod">
          <ac:chgData name="Riccardo Di Tria" userId="1cd4d9b15ec15039" providerId="LiveId" clId="{27EDDE0F-1583-456A-92F3-CAC16F8AC8BC}" dt="2025-04-03T16:02:42.574" v="25025" actId="208"/>
          <ac:picMkLst>
            <pc:docMk/>
            <pc:sldMk cId="1588946830" sldId="280"/>
            <ac:picMk id="11" creationId="{F61005FA-487E-1A66-095C-B0A715843151}"/>
          </ac:picMkLst>
        </pc:picChg>
        <pc:picChg chg="add mod">
          <ac:chgData name="Riccardo Di Tria" userId="1cd4d9b15ec15039" providerId="LiveId" clId="{27EDDE0F-1583-456A-92F3-CAC16F8AC8BC}" dt="2025-04-02T21:12:44.338" v="21236" actId="1076"/>
          <ac:picMkLst>
            <pc:docMk/>
            <pc:sldMk cId="1588946830" sldId="280"/>
            <ac:picMk id="14" creationId="{2F343DE0-9149-3046-4D30-AC20B80B8B81}"/>
          </ac:picMkLst>
        </pc:picChg>
      </pc:sldChg>
      <pc:sldChg chg="addSp delSp modSp add mod ord">
        <pc:chgData name="Riccardo Di Tria" userId="1cd4d9b15ec15039" providerId="LiveId" clId="{27EDDE0F-1583-456A-92F3-CAC16F8AC8BC}" dt="2025-04-05T17:47:20.809" v="26015" actId="478"/>
        <pc:sldMkLst>
          <pc:docMk/>
          <pc:sldMk cId="2527018547" sldId="281"/>
        </pc:sldMkLst>
        <pc:spChg chg="add mod">
          <ac:chgData name="Riccardo Di Tria" userId="1cd4d9b15ec15039" providerId="LiveId" clId="{27EDDE0F-1583-456A-92F3-CAC16F8AC8BC}" dt="2025-03-12T22:29:40.401" v="1751" actId="20577"/>
          <ac:spMkLst>
            <pc:docMk/>
            <pc:sldMk cId="2527018547" sldId="281"/>
            <ac:spMk id="9" creationId="{26B67481-D6EF-9FCE-8B16-520F3592B2C2}"/>
          </ac:spMkLst>
        </pc:spChg>
        <pc:spChg chg="add mod">
          <ac:chgData name="Riccardo Di Tria" userId="1cd4d9b15ec15039" providerId="LiveId" clId="{27EDDE0F-1583-456A-92F3-CAC16F8AC8BC}" dt="2025-03-12T22:30:01.580" v="1774" actId="1038"/>
          <ac:spMkLst>
            <pc:docMk/>
            <pc:sldMk cId="2527018547" sldId="281"/>
            <ac:spMk id="11" creationId="{C91EFC75-F315-2D1F-D39F-79B3A5671F0A}"/>
          </ac:spMkLst>
        </pc:spChg>
        <pc:picChg chg="mod">
          <ac:chgData name="Riccardo Di Tria" userId="1cd4d9b15ec15039" providerId="LiveId" clId="{27EDDE0F-1583-456A-92F3-CAC16F8AC8BC}" dt="2025-03-12T22:29:44.106" v="1752" actId="1076"/>
          <ac:picMkLst>
            <pc:docMk/>
            <pc:sldMk cId="2527018547" sldId="281"/>
            <ac:picMk id="7" creationId="{02135EFC-DDEB-940E-E98B-D942A5018A89}"/>
          </ac:picMkLst>
        </pc:picChg>
        <pc:picChg chg="add mod">
          <ac:chgData name="Riccardo Di Tria" userId="1cd4d9b15ec15039" providerId="LiveId" clId="{27EDDE0F-1583-456A-92F3-CAC16F8AC8BC}" dt="2025-03-12T22:29:55.738" v="1755"/>
          <ac:picMkLst>
            <pc:docMk/>
            <pc:sldMk cId="2527018547" sldId="281"/>
            <ac:picMk id="10" creationId="{52517B9B-CC69-C304-21D9-CAD3564C48E3}"/>
          </ac:picMkLst>
        </pc:picChg>
      </pc:sldChg>
      <pc:sldChg chg="addSp delSp modSp add del mod ord">
        <pc:chgData name="Riccardo Di Tria" userId="1cd4d9b15ec15039" providerId="LiveId" clId="{27EDDE0F-1583-456A-92F3-CAC16F8AC8BC}" dt="2025-04-05T17:47:22.863" v="26016" actId="478"/>
        <pc:sldMkLst>
          <pc:docMk/>
          <pc:sldMk cId="408978918" sldId="282"/>
        </pc:sldMkLst>
        <pc:spChg chg="add mod">
          <ac:chgData name="Riccardo Di Tria" userId="1cd4d9b15ec15039" providerId="LiveId" clId="{27EDDE0F-1583-456A-92F3-CAC16F8AC8BC}" dt="2025-03-12T22:32:31.304" v="1849" actId="1076"/>
          <ac:spMkLst>
            <pc:docMk/>
            <pc:sldMk cId="408978918" sldId="282"/>
            <ac:spMk id="13" creationId="{7E0D1CF5-B59F-3776-4ECE-B8667019F96E}"/>
          </ac:spMkLst>
        </pc:spChg>
        <pc:spChg chg="add mod">
          <ac:chgData name="Riccardo Di Tria" userId="1cd4d9b15ec15039" providerId="LiveId" clId="{27EDDE0F-1583-456A-92F3-CAC16F8AC8BC}" dt="2025-03-12T22:32:53.814" v="1877" actId="1038"/>
          <ac:spMkLst>
            <pc:docMk/>
            <pc:sldMk cId="408978918" sldId="282"/>
            <ac:spMk id="15" creationId="{F23E838A-D387-1589-AFB9-422246FF0B47}"/>
          </ac:spMkLst>
        </pc:spChg>
        <pc:picChg chg="add mod">
          <ac:chgData name="Riccardo Di Tria" userId="1cd4d9b15ec15039" providerId="LiveId" clId="{27EDDE0F-1583-456A-92F3-CAC16F8AC8BC}" dt="2025-03-12T22:32:43.312" v="1852"/>
          <ac:picMkLst>
            <pc:docMk/>
            <pc:sldMk cId="408978918" sldId="282"/>
            <ac:picMk id="14" creationId="{4A31A720-BF5D-1FF8-5A9F-D8079EDED0DB}"/>
          </ac:picMkLst>
        </pc:picChg>
      </pc:sldChg>
      <pc:sldChg chg="addSp delSp modSp add mod ord">
        <pc:chgData name="Riccardo Di Tria" userId="1cd4d9b15ec15039" providerId="LiveId" clId="{27EDDE0F-1583-456A-92F3-CAC16F8AC8BC}" dt="2025-04-05T17:47:24.625" v="26017" actId="478"/>
        <pc:sldMkLst>
          <pc:docMk/>
          <pc:sldMk cId="1351855689" sldId="283"/>
        </pc:sldMkLst>
        <pc:spChg chg="add mod">
          <ac:chgData name="Riccardo Di Tria" userId="1cd4d9b15ec15039" providerId="LiveId" clId="{27EDDE0F-1583-456A-92F3-CAC16F8AC8BC}" dt="2025-03-12T22:38:14.037" v="1920" actId="20577"/>
          <ac:spMkLst>
            <pc:docMk/>
            <pc:sldMk cId="1351855689" sldId="283"/>
            <ac:spMk id="9" creationId="{0CC5A175-90B8-FD01-D172-0A0CDE15FF0F}"/>
          </ac:spMkLst>
        </pc:spChg>
        <pc:spChg chg="add mod">
          <ac:chgData name="Riccardo Di Tria" userId="1cd4d9b15ec15039" providerId="LiveId" clId="{27EDDE0F-1583-456A-92F3-CAC16F8AC8BC}" dt="2025-03-12T22:33:47.600" v="1913" actId="1037"/>
          <ac:spMkLst>
            <pc:docMk/>
            <pc:sldMk cId="1351855689" sldId="283"/>
            <ac:spMk id="11" creationId="{3B8CA74E-E5D2-8120-5C80-58A8815A9A9C}"/>
          </ac:spMkLst>
        </pc:spChg>
        <pc:picChg chg="add mod">
          <ac:chgData name="Riccardo Di Tria" userId="1cd4d9b15ec15039" providerId="LiveId" clId="{27EDDE0F-1583-456A-92F3-CAC16F8AC8BC}" dt="2025-03-12T22:33:38.013" v="1890"/>
          <ac:picMkLst>
            <pc:docMk/>
            <pc:sldMk cId="1351855689" sldId="283"/>
            <ac:picMk id="10" creationId="{A42E9A4B-4E48-20CA-2BAC-BE05EFA3C98D}"/>
          </ac:picMkLst>
        </pc:picChg>
      </pc:sldChg>
      <pc:sldChg chg="addSp delSp modSp add mod modNotesTx">
        <pc:chgData name="Riccardo Di Tria" userId="1cd4d9b15ec15039" providerId="LiveId" clId="{27EDDE0F-1583-456A-92F3-CAC16F8AC8BC}" dt="2025-04-04T17:11:18.330" v="25676" actId="20577"/>
        <pc:sldMkLst>
          <pc:docMk/>
          <pc:sldMk cId="3947581164" sldId="284"/>
        </pc:sldMkLst>
        <pc:spChg chg="add mod">
          <ac:chgData name="Riccardo Di Tria" userId="1cd4d9b15ec15039" providerId="LiveId" clId="{27EDDE0F-1583-456A-92F3-CAC16F8AC8BC}" dt="2025-04-02T16:10:54.443" v="20353" actId="20577"/>
          <ac:spMkLst>
            <pc:docMk/>
            <pc:sldMk cId="3947581164" sldId="284"/>
            <ac:spMk id="4" creationId="{6B9D02A0-A0E0-3B0D-6E46-1C94114332B8}"/>
          </ac:spMkLst>
        </pc:spChg>
        <pc:spChg chg="mod">
          <ac:chgData name="Riccardo Di Tria" userId="1cd4d9b15ec15039" providerId="LiveId" clId="{27EDDE0F-1583-456A-92F3-CAC16F8AC8BC}" dt="2025-04-04T17:11:18.330" v="25676" actId="20577"/>
          <ac:spMkLst>
            <pc:docMk/>
            <pc:sldMk cId="3947581164" sldId="284"/>
            <ac:spMk id="6" creationId="{4CD11231-F342-06DD-4577-1C9C02A2C4D2}"/>
          </ac:spMkLst>
        </pc:spChg>
        <pc:picChg chg="add mod">
          <ac:chgData name="Riccardo Di Tria" userId="1cd4d9b15ec15039" providerId="LiveId" clId="{27EDDE0F-1583-456A-92F3-CAC16F8AC8BC}" dt="2025-03-17T17:24:09.814" v="5564" actId="1076"/>
          <ac:picMkLst>
            <pc:docMk/>
            <pc:sldMk cId="3947581164" sldId="284"/>
            <ac:picMk id="7" creationId="{AED35867-2CE0-7F36-EEC8-0440CDA59026}"/>
          </ac:picMkLst>
        </pc:picChg>
      </pc:sldChg>
      <pc:sldChg chg="addSp delSp modSp add mod ord modNotesTx">
        <pc:chgData name="Riccardo Di Tria" userId="1cd4d9b15ec15039" providerId="LiveId" clId="{27EDDE0F-1583-456A-92F3-CAC16F8AC8BC}" dt="2025-04-05T17:47:31.876" v="26019" actId="478"/>
        <pc:sldMkLst>
          <pc:docMk/>
          <pc:sldMk cId="4057556838" sldId="285"/>
        </pc:sldMkLst>
        <pc:spChg chg="mod">
          <ac:chgData name="Riccardo Di Tria" userId="1cd4d9b15ec15039" providerId="LiveId" clId="{27EDDE0F-1583-456A-92F3-CAC16F8AC8BC}" dt="2025-03-21T10:29:22.784" v="6328" actId="404"/>
          <ac:spMkLst>
            <pc:docMk/>
            <pc:sldMk cId="4057556838" sldId="285"/>
            <ac:spMk id="6" creationId="{709099F6-5417-21DA-910A-0716195A2B17}"/>
          </ac:spMkLst>
        </pc:spChg>
        <pc:spChg chg="add mod">
          <ac:chgData name="Riccardo Di Tria" userId="1cd4d9b15ec15039" providerId="LiveId" clId="{27EDDE0F-1583-456A-92F3-CAC16F8AC8BC}" dt="2025-03-21T10:41:32.017" v="6414" actId="208"/>
          <ac:spMkLst>
            <pc:docMk/>
            <pc:sldMk cId="4057556838" sldId="285"/>
            <ac:spMk id="12" creationId="{12BD232A-9DEA-E783-F14F-0782FC648CED}"/>
          </ac:spMkLst>
        </pc:spChg>
        <pc:spChg chg="add mod">
          <ac:chgData name="Riccardo Di Tria" userId="1cd4d9b15ec15039" providerId="LiveId" clId="{27EDDE0F-1583-456A-92F3-CAC16F8AC8BC}" dt="2025-03-21T10:41:32.017" v="6414" actId="208"/>
          <ac:spMkLst>
            <pc:docMk/>
            <pc:sldMk cId="4057556838" sldId="285"/>
            <ac:spMk id="13" creationId="{84B38C3F-0D6C-06CB-864B-3B7EF8C1563E}"/>
          </ac:spMkLst>
        </pc:spChg>
        <pc:spChg chg="add mod">
          <ac:chgData name="Riccardo Di Tria" userId="1cd4d9b15ec15039" providerId="LiveId" clId="{27EDDE0F-1583-456A-92F3-CAC16F8AC8BC}" dt="2025-03-21T10:43:45.491" v="6432" actId="1037"/>
          <ac:spMkLst>
            <pc:docMk/>
            <pc:sldMk cId="4057556838" sldId="285"/>
            <ac:spMk id="14" creationId="{DBF55EBD-1075-EE96-50A9-00EE63475557}"/>
          </ac:spMkLst>
        </pc:spChg>
        <pc:spChg chg="add mod">
          <ac:chgData name="Riccardo Di Tria" userId="1cd4d9b15ec15039" providerId="LiveId" clId="{27EDDE0F-1583-456A-92F3-CAC16F8AC8BC}" dt="2025-03-21T10:43:27.812" v="6430" actId="1582"/>
          <ac:spMkLst>
            <pc:docMk/>
            <pc:sldMk cId="4057556838" sldId="285"/>
            <ac:spMk id="16" creationId="{F4D80226-6732-4073-B18A-C63697901153}"/>
          </ac:spMkLst>
        </pc:spChg>
        <pc:picChg chg="add mod modCrop">
          <ac:chgData name="Riccardo Di Tria" userId="1cd4d9b15ec15039" providerId="LiveId" clId="{27EDDE0F-1583-456A-92F3-CAC16F8AC8BC}" dt="2025-03-21T10:39:22.654" v="6387" actId="1076"/>
          <ac:picMkLst>
            <pc:docMk/>
            <pc:sldMk cId="4057556838" sldId="285"/>
            <ac:picMk id="7" creationId="{C222BBE5-B373-598F-8B59-E6BD7F80B758}"/>
          </ac:picMkLst>
        </pc:picChg>
        <pc:picChg chg="add mod modCrop">
          <ac:chgData name="Riccardo Di Tria" userId="1cd4d9b15ec15039" providerId="LiveId" clId="{27EDDE0F-1583-456A-92F3-CAC16F8AC8BC}" dt="2025-03-21T10:35:18.037" v="6363" actId="1076"/>
          <ac:picMkLst>
            <pc:docMk/>
            <pc:sldMk cId="4057556838" sldId="285"/>
            <ac:picMk id="9" creationId="{F1DAF0A4-ED7A-4F44-732F-82C56E6B5EB4}"/>
          </ac:picMkLst>
        </pc:picChg>
        <pc:picChg chg="add mod">
          <ac:chgData name="Riccardo Di Tria" userId="1cd4d9b15ec15039" providerId="LiveId" clId="{27EDDE0F-1583-456A-92F3-CAC16F8AC8BC}" dt="2025-03-21T10:36:51.299" v="6365" actId="207"/>
          <ac:picMkLst>
            <pc:docMk/>
            <pc:sldMk cId="4057556838" sldId="285"/>
            <ac:picMk id="1026" creationId="{146855AA-FB2D-007E-A13F-B33D66A0388A}"/>
          </ac:picMkLst>
        </pc:picChg>
      </pc:sldChg>
      <pc:sldChg chg="addSp delSp modSp add mod ord modNotesTx">
        <pc:chgData name="Riccardo Di Tria" userId="1cd4d9b15ec15039" providerId="LiveId" clId="{27EDDE0F-1583-456A-92F3-CAC16F8AC8BC}" dt="2025-04-03T11:19:04.871" v="24419" actId="478"/>
        <pc:sldMkLst>
          <pc:docMk/>
          <pc:sldMk cId="4294177249" sldId="286"/>
        </pc:sldMkLst>
        <pc:spChg chg="mod">
          <ac:chgData name="Riccardo Di Tria" userId="1cd4d9b15ec15039" providerId="LiveId" clId="{27EDDE0F-1583-456A-92F3-CAC16F8AC8BC}" dt="2025-04-03T10:22:59.615" v="23351" actId="14100"/>
          <ac:spMkLst>
            <pc:docMk/>
            <pc:sldMk cId="4294177249" sldId="286"/>
            <ac:spMk id="2" creationId="{0A8420DB-7907-A79B-EF8C-E1934FE0CFA4}"/>
          </ac:spMkLst>
        </pc:spChg>
        <pc:spChg chg="mod">
          <ac:chgData name="Riccardo Di Tria" userId="1cd4d9b15ec15039" providerId="LiveId" clId="{27EDDE0F-1583-456A-92F3-CAC16F8AC8BC}" dt="2025-04-03T11:01:42.430" v="24310" actId="20577"/>
          <ac:spMkLst>
            <pc:docMk/>
            <pc:sldMk cId="4294177249" sldId="286"/>
            <ac:spMk id="6" creationId="{04EC2AD0-3AC4-560F-3E5E-AD16E041EC0F}"/>
          </ac:spMkLst>
        </pc:spChg>
        <pc:spChg chg="add mod">
          <ac:chgData name="Riccardo Di Tria" userId="1cd4d9b15ec15039" providerId="LiveId" clId="{27EDDE0F-1583-456A-92F3-CAC16F8AC8BC}" dt="2025-04-03T10:42:44.104" v="23631" actId="1037"/>
          <ac:spMkLst>
            <pc:docMk/>
            <pc:sldMk cId="4294177249" sldId="286"/>
            <ac:spMk id="12" creationId="{8BC12995-B695-51B4-3E2D-6DBE124405B4}"/>
          </ac:spMkLst>
        </pc:spChg>
        <pc:spChg chg="add mod">
          <ac:chgData name="Riccardo Di Tria" userId="1cd4d9b15ec15039" providerId="LiveId" clId="{27EDDE0F-1583-456A-92F3-CAC16F8AC8BC}" dt="2025-04-03T10:42:49.445" v="23635" actId="1038"/>
          <ac:spMkLst>
            <pc:docMk/>
            <pc:sldMk cId="4294177249" sldId="286"/>
            <ac:spMk id="13" creationId="{ADA9A317-72F5-BDE5-F423-8B052605774D}"/>
          </ac:spMkLst>
        </pc:spChg>
        <pc:picChg chg="add mod">
          <ac:chgData name="Riccardo Di Tria" userId="1cd4d9b15ec15039" providerId="LiveId" clId="{27EDDE0F-1583-456A-92F3-CAC16F8AC8BC}" dt="2025-04-03T10:41:47.797" v="23624" actId="1076"/>
          <ac:picMkLst>
            <pc:docMk/>
            <pc:sldMk cId="4294177249" sldId="286"/>
            <ac:picMk id="7" creationId="{521053AB-0848-C6EE-2471-9C1646752C71}"/>
          </ac:picMkLst>
        </pc:picChg>
        <pc:picChg chg="add mod ord">
          <ac:chgData name="Riccardo Di Tria" userId="1cd4d9b15ec15039" providerId="LiveId" clId="{27EDDE0F-1583-456A-92F3-CAC16F8AC8BC}" dt="2025-04-03T10:43:02.220" v="23643" actId="1036"/>
          <ac:picMkLst>
            <pc:docMk/>
            <pc:sldMk cId="4294177249" sldId="286"/>
            <ac:picMk id="9" creationId="{3AC61593-F6CB-CD3C-4D8B-AEB7E8C58F84}"/>
          </ac:picMkLst>
        </pc:picChg>
        <pc:picChg chg="add mod">
          <ac:chgData name="Riccardo Di Tria" userId="1cd4d9b15ec15039" providerId="LiveId" clId="{27EDDE0F-1583-456A-92F3-CAC16F8AC8BC}" dt="2025-04-03T10:42:36.462" v="23630" actId="14100"/>
          <ac:picMkLst>
            <pc:docMk/>
            <pc:sldMk cId="4294177249" sldId="286"/>
            <ac:picMk id="11" creationId="{A044A480-9128-19A2-693B-B72CA2E63EB3}"/>
          </ac:picMkLst>
        </pc:picChg>
      </pc:sldChg>
      <pc:sldChg chg="addSp delSp modSp add mod setBg">
        <pc:chgData name="Riccardo Di Tria" userId="1cd4d9b15ec15039" providerId="LiveId" clId="{27EDDE0F-1583-456A-92F3-CAC16F8AC8BC}" dt="2025-04-03T11:19:51.273" v="24426" actId="478"/>
        <pc:sldMkLst>
          <pc:docMk/>
          <pc:sldMk cId="2101581997" sldId="287"/>
        </pc:sldMkLst>
        <pc:spChg chg="mod">
          <ac:chgData name="Riccardo Di Tria" userId="1cd4d9b15ec15039" providerId="LiveId" clId="{27EDDE0F-1583-456A-92F3-CAC16F8AC8BC}" dt="2025-03-17T11:43:25.201" v="4984" actId="34135"/>
          <ac:spMkLst>
            <pc:docMk/>
            <pc:sldMk cId="2101581997" sldId="287"/>
            <ac:spMk id="2" creationId="{5F217F2F-BDB6-060A-A387-65CF0D8C80F8}"/>
          </ac:spMkLst>
        </pc:spChg>
        <pc:spChg chg="add mod">
          <ac:chgData name="Riccardo Di Tria" userId="1cd4d9b15ec15039" providerId="LiveId" clId="{27EDDE0F-1583-456A-92F3-CAC16F8AC8BC}" dt="2025-03-17T11:44:19.476" v="5008" actId="113"/>
          <ac:spMkLst>
            <pc:docMk/>
            <pc:sldMk cId="2101581997" sldId="287"/>
            <ac:spMk id="18" creationId="{AB135C0C-14C4-5A62-1B05-6D1A397E3C0E}"/>
          </ac:spMkLst>
        </pc:spChg>
      </pc:sldChg>
      <pc:sldChg chg="addSp delSp modSp add mod ord modNotesTx">
        <pc:chgData name="Riccardo Di Tria" userId="1cd4d9b15ec15039" providerId="LiveId" clId="{27EDDE0F-1583-456A-92F3-CAC16F8AC8BC}" dt="2025-04-04T10:40:38.383" v="25549" actId="20577"/>
        <pc:sldMkLst>
          <pc:docMk/>
          <pc:sldMk cId="2872689925" sldId="288"/>
        </pc:sldMkLst>
        <pc:spChg chg="add mod">
          <ac:chgData name="Riccardo Di Tria" userId="1cd4d9b15ec15039" providerId="LiveId" clId="{27EDDE0F-1583-456A-92F3-CAC16F8AC8BC}" dt="2025-04-03T10:25:58.405" v="23387"/>
          <ac:spMkLst>
            <pc:docMk/>
            <pc:sldMk cId="2872689925" sldId="288"/>
            <ac:spMk id="4" creationId="{A69660B7-18A6-9528-2D32-F32D2ECED5F1}"/>
          </ac:spMkLst>
        </pc:spChg>
        <pc:spChg chg="mod">
          <ac:chgData name="Riccardo Di Tria" userId="1cd4d9b15ec15039" providerId="LiveId" clId="{27EDDE0F-1583-456A-92F3-CAC16F8AC8BC}" dt="2025-04-04T10:40:38.383" v="25549" actId="20577"/>
          <ac:spMkLst>
            <pc:docMk/>
            <pc:sldMk cId="2872689925" sldId="288"/>
            <ac:spMk id="6" creationId="{15FA0A1D-D638-E7EE-6BD9-3B8DCF5B0AFB}"/>
          </ac:spMkLst>
        </pc:spChg>
        <pc:spChg chg="add mod">
          <ac:chgData name="Riccardo Di Tria" userId="1cd4d9b15ec15039" providerId="LiveId" clId="{27EDDE0F-1583-456A-92F3-CAC16F8AC8BC}" dt="2025-03-22T14:20:08.149" v="8767" actId="1076"/>
          <ac:spMkLst>
            <pc:docMk/>
            <pc:sldMk cId="2872689925" sldId="288"/>
            <ac:spMk id="14" creationId="{29683829-FBCF-085F-77BF-011C9F8DB13A}"/>
          </ac:spMkLst>
        </pc:spChg>
        <pc:spChg chg="add mod">
          <ac:chgData name="Riccardo Di Tria" userId="1cd4d9b15ec15039" providerId="LiveId" clId="{27EDDE0F-1583-456A-92F3-CAC16F8AC8BC}" dt="2025-03-22T14:17:47.014" v="8766" actId="1076"/>
          <ac:spMkLst>
            <pc:docMk/>
            <pc:sldMk cId="2872689925" sldId="288"/>
            <ac:spMk id="15" creationId="{62520F2A-A30E-6E17-70BF-760F6BE6397C}"/>
          </ac:spMkLst>
        </pc:spChg>
        <pc:picChg chg="add mod">
          <ac:chgData name="Riccardo Di Tria" userId="1cd4d9b15ec15039" providerId="LiveId" clId="{27EDDE0F-1583-456A-92F3-CAC16F8AC8BC}" dt="2025-03-22T14:10:08.964" v="8665" actId="14100"/>
          <ac:picMkLst>
            <pc:docMk/>
            <pc:sldMk cId="2872689925" sldId="288"/>
            <ac:picMk id="11" creationId="{2F2E3EF2-2169-0672-F73C-8DE55D273DD3}"/>
          </ac:picMkLst>
        </pc:picChg>
        <pc:picChg chg="add mod">
          <ac:chgData name="Riccardo Di Tria" userId="1cd4d9b15ec15039" providerId="LiveId" clId="{27EDDE0F-1583-456A-92F3-CAC16F8AC8BC}" dt="2025-03-22T14:10:21.261" v="8667" actId="14100"/>
          <ac:picMkLst>
            <pc:docMk/>
            <pc:sldMk cId="2872689925" sldId="288"/>
            <ac:picMk id="13" creationId="{6050DBB1-3A0C-49A7-29D1-1DE7A5BAC66F}"/>
          </ac:picMkLst>
        </pc:picChg>
      </pc:sldChg>
      <pc:sldChg chg="addSp delSp modSp add mod ord modNotesTx">
        <pc:chgData name="Riccardo Di Tria" userId="1cd4d9b15ec15039" providerId="LiveId" clId="{27EDDE0F-1583-456A-92F3-CAC16F8AC8BC}" dt="2025-04-03T11:19:19.429" v="24421" actId="478"/>
        <pc:sldMkLst>
          <pc:docMk/>
          <pc:sldMk cId="21150563" sldId="289"/>
        </pc:sldMkLst>
        <pc:spChg chg="add mod">
          <ac:chgData name="Riccardo Di Tria" userId="1cd4d9b15ec15039" providerId="LiveId" clId="{27EDDE0F-1583-456A-92F3-CAC16F8AC8BC}" dt="2025-03-22T17:18:22.094" v="10008" actId="164"/>
          <ac:spMkLst>
            <pc:docMk/>
            <pc:sldMk cId="21150563" sldId="289"/>
            <ac:spMk id="4" creationId="{32B1C372-E0E2-73BF-FA95-2BC9165059DC}"/>
          </ac:spMkLst>
        </pc:spChg>
        <pc:spChg chg="mod">
          <ac:chgData name="Riccardo Di Tria" userId="1cd4d9b15ec15039" providerId="LiveId" clId="{27EDDE0F-1583-456A-92F3-CAC16F8AC8BC}" dt="2025-04-03T08:45:50.350" v="22251" actId="113"/>
          <ac:spMkLst>
            <pc:docMk/>
            <pc:sldMk cId="21150563" sldId="289"/>
            <ac:spMk id="6" creationId="{6FD4416B-DA96-4A32-DB52-EBBE3C61977E}"/>
          </ac:spMkLst>
        </pc:spChg>
        <pc:spChg chg="add mod">
          <ac:chgData name="Riccardo Di Tria" userId="1cd4d9b15ec15039" providerId="LiveId" clId="{27EDDE0F-1583-456A-92F3-CAC16F8AC8BC}" dt="2025-03-22T17:18:22.094" v="10008" actId="164"/>
          <ac:spMkLst>
            <pc:docMk/>
            <pc:sldMk cId="21150563" sldId="289"/>
            <ac:spMk id="8" creationId="{4B2E1F27-556E-6BAD-7E7E-1FC35708FB13}"/>
          </ac:spMkLst>
        </pc:spChg>
        <pc:spChg chg="add mod">
          <ac:chgData name="Riccardo Di Tria" userId="1cd4d9b15ec15039" providerId="LiveId" clId="{27EDDE0F-1583-456A-92F3-CAC16F8AC8BC}" dt="2025-04-03T10:43:55.267" v="23646"/>
          <ac:spMkLst>
            <pc:docMk/>
            <pc:sldMk cId="21150563" sldId="289"/>
            <ac:spMk id="10" creationId="{BB34B817-9747-E9D9-CB73-1168F182A8A1}"/>
          </ac:spMkLst>
        </pc:spChg>
        <pc:grpChg chg="add mod">
          <ac:chgData name="Riccardo Di Tria" userId="1cd4d9b15ec15039" providerId="LiveId" clId="{27EDDE0F-1583-456A-92F3-CAC16F8AC8BC}" dt="2025-03-22T17:18:30.935" v="10009" actId="1076"/>
          <ac:grpSpMkLst>
            <pc:docMk/>
            <pc:sldMk cId="21150563" sldId="289"/>
            <ac:grpSpMk id="9" creationId="{E3B238FE-EDD3-62C9-2939-80FFE18B4DD5}"/>
          </ac:grpSpMkLst>
        </pc:grpChg>
        <pc:picChg chg="add mod">
          <ac:chgData name="Riccardo Di Tria" userId="1cd4d9b15ec15039" providerId="LiveId" clId="{27EDDE0F-1583-456A-92F3-CAC16F8AC8BC}" dt="2025-03-22T17:18:30.935" v="10009" actId="1076"/>
          <ac:picMkLst>
            <pc:docMk/>
            <pc:sldMk cId="21150563" sldId="289"/>
            <ac:picMk id="7" creationId="{5879D3CC-CDA2-9EE8-5641-83B7D374B636}"/>
          </ac:picMkLst>
        </pc:picChg>
      </pc:sldChg>
      <pc:sldChg chg="addSp delSp modSp add mod ord modNotesTx">
        <pc:chgData name="Riccardo Di Tria" userId="1cd4d9b15ec15039" providerId="LiveId" clId="{27EDDE0F-1583-456A-92F3-CAC16F8AC8BC}" dt="2025-04-03T11:19:28.525" v="24422" actId="166"/>
        <pc:sldMkLst>
          <pc:docMk/>
          <pc:sldMk cId="2361386916" sldId="290"/>
        </pc:sldMkLst>
        <pc:spChg chg="add mod">
          <ac:chgData name="Riccardo Di Tria" userId="1cd4d9b15ec15039" providerId="LiveId" clId="{27EDDE0F-1583-456A-92F3-CAC16F8AC8BC}" dt="2025-04-03T10:44:10.552" v="23648"/>
          <ac:spMkLst>
            <pc:docMk/>
            <pc:sldMk cId="2361386916" sldId="290"/>
            <ac:spMk id="4" creationId="{40B21AF4-F2B3-A118-B0BD-37EA88CC5BE3}"/>
          </ac:spMkLst>
        </pc:spChg>
        <pc:spChg chg="mod">
          <ac:chgData name="Riccardo Di Tria" userId="1cd4d9b15ec15039" providerId="LiveId" clId="{27EDDE0F-1583-456A-92F3-CAC16F8AC8BC}" dt="2025-03-23T08:57:42.136" v="10675" actId="14100"/>
          <ac:spMkLst>
            <pc:docMk/>
            <pc:sldMk cId="2361386916" sldId="290"/>
            <ac:spMk id="6" creationId="{79C8BEAC-EE46-558C-F69E-75A7637718F2}"/>
          </ac:spMkLst>
        </pc:spChg>
        <pc:spChg chg="add mod">
          <ac:chgData name="Riccardo Di Tria" userId="1cd4d9b15ec15039" providerId="LiveId" clId="{27EDDE0F-1583-456A-92F3-CAC16F8AC8BC}" dt="2025-04-01T13:55:32.001" v="19565" actId="2710"/>
          <ac:spMkLst>
            <pc:docMk/>
            <pc:sldMk cId="2361386916" sldId="290"/>
            <ac:spMk id="15" creationId="{8E4BAD57-ABD0-00AB-6BFF-D4667604EB61}"/>
          </ac:spMkLst>
        </pc:spChg>
        <pc:spChg chg="mod">
          <ac:chgData name="Riccardo Di Tria" userId="1cd4d9b15ec15039" providerId="LiveId" clId="{27EDDE0F-1583-456A-92F3-CAC16F8AC8BC}" dt="2025-03-22T17:18:54.737" v="10012" actId="20577"/>
          <ac:spMkLst>
            <pc:docMk/>
            <pc:sldMk cId="2361386916" sldId="290"/>
            <ac:spMk id="24" creationId="{314198AC-BA13-AAA9-FA5E-7FBB189469A3}"/>
          </ac:spMkLst>
        </pc:spChg>
        <pc:picChg chg="add mod">
          <ac:chgData name="Riccardo Di Tria" userId="1cd4d9b15ec15039" providerId="LiveId" clId="{27EDDE0F-1583-456A-92F3-CAC16F8AC8BC}" dt="2025-03-23T08:57:44.872" v="10676" actId="1076"/>
          <ac:picMkLst>
            <pc:docMk/>
            <pc:sldMk cId="2361386916" sldId="290"/>
            <ac:picMk id="11" creationId="{8AF9705D-74BA-9626-EA50-207DBE86C25E}"/>
          </ac:picMkLst>
        </pc:picChg>
        <pc:picChg chg="add mod ord">
          <ac:chgData name="Riccardo Di Tria" userId="1cd4d9b15ec15039" providerId="LiveId" clId="{27EDDE0F-1583-456A-92F3-CAC16F8AC8BC}" dt="2025-04-03T11:19:28.525" v="24422" actId="166"/>
          <ac:picMkLst>
            <pc:docMk/>
            <pc:sldMk cId="2361386916" sldId="290"/>
            <ac:picMk id="17" creationId="{3218B965-C9EA-103F-F7FB-DF0D9D1BC8F9}"/>
          </ac:picMkLst>
        </pc:picChg>
      </pc:sldChg>
      <pc:sldChg chg="addSp delSp modSp add mod ord modNotesTx">
        <pc:chgData name="Riccardo Di Tria" userId="1cd4d9b15ec15039" providerId="LiveId" clId="{27EDDE0F-1583-456A-92F3-CAC16F8AC8BC}" dt="2025-04-03T11:19:34.029" v="24423" actId="478"/>
        <pc:sldMkLst>
          <pc:docMk/>
          <pc:sldMk cId="3824740195" sldId="291"/>
        </pc:sldMkLst>
        <pc:spChg chg="add mod">
          <ac:chgData name="Riccardo Di Tria" userId="1cd4d9b15ec15039" providerId="LiveId" clId="{27EDDE0F-1583-456A-92F3-CAC16F8AC8BC}" dt="2025-04-03T10:44:18.052" v="23650"/>
          <ac:spMkLst>
            <pc:docMk/>
            <pc:sldMk cId="3824740195" sldId="291"/>
            <ac:spMk id="4" creationId="{AF4D3B16-5F43-6856-06B4-5E1606B7A8CC}"/>
          </ac:spMkLst>
        </pc:spChg>
        <pc:spChg chg="mod">
          <ac:chgData name="Riccardo Di Tria" userId="1cd4d9b15ec15039" providerId="LiveId" clId="{27EDDE0F-1583-456A-92F3-CAC16F8AC8BC}" dt="2025-04-03T08:46:14.976" v="22257" actId="113"/>
          <ac:spMkLst>
            <pc:docMk/>
            <pc:sldMk cId="3824740195" sldId="291"/>
            <ac:spMk id="6" creationId="{858DEA8F-5BF2-E611-CC8B-ACB7A07F54A1}"/>
          </ac:spMkLst>
        </pc:spChg>
        <pc:picChg chg="add mod">
          <ac:chgData name="Riccardo Di Tria" userId="1cd4d9b15ec15039" providerId="LiveId" clId="{27EDDE0F-1583-456A-92F3-CAC16F8AC8BC}" dt="2025-04-03T08:44:09.258" v="22212" actId="1076"/>
          <ac:picMkLst>
            <pc:docMk/>
            <pc:sldMk cId="3824740195" sldId="291"/>
            <ac:picMk id="11" creationId="{35BF3CE6-F087-BCAD-0A76-0CDFF0A5AE96}"/>
          </ac:picMkLst>
        </pc:picChg>
      </pc:sldChg>
      <pc:sldChg chg="addSp delSp modSp add mod ord modNotesTx">
        <pc:chgData name="Riccardo Di Tria" userId="1cd4d9b15ec15039" providerId="LiveId" clId="{27EDDE0F-1583-456A-92F3-CAC16F8AC8BC}" dt="2025-04-04T10:45:16.141" v="25557" actId="403"/>
        <pc:sldMkLst>
          <pc:docMk/>
          <pc:sldMk cId="384829547" sldId="292"/>
        </pc:sldMkLst>
        <pc:spChg chg="mod">
          <ac:chgData name="Riccardo Di Tria" userId="1cd4d9b15ec15039" providerId="LiveId" clId="{27EDDE0F-1583-456A-92F3-CAC16F8AC8BC}" dt="2025-04-03T08:46:56.960" v="22261"/>
          <ac:spMkLst>
            <pc:docMk/>
            <pc:sldMk cId="384829547" sldId="292"/>
            <ac:spMk id="5" creationId="{E08108ED-CFC8-29E0-6C83-DF3E82E3155F}"/>
          </ac:spMkLst>
        </pc:spChg>
        <pc:spChg chg="mod">
          <ac:chgData name="Riccardo Di Tria" userId="1cd4d9b15ec15039" providerId="LiveId" clId="{27EDDE0F-1583-456A-92F3-CAC16F8AC8BC}" dt="2025-04-03T08:46:31.091" v="22259" actId="207"/>
          <ac:spMkLst>
            <pc:docMk/>
            <pc:sldMk cId="384829547" sldId="292"/>
            <ac:spMk id="6" creationId="{37FF3F48-E178-5CE9-81DC-D7E2F6FCA597}"/>
          </ac:spMkLst>
        </pc:spChg>
        <pc:spChg chg="add mod ord">
          <ac:chgData name="Riccardo Di Tria" userId="1cd4d9b15ec15039" providerId="LiveId" clId="{27EDDE0F-1583-456A-92F3-CAC16F8AC8BC}" dt="2025-04-04T10:45:16.141" v="25557" actId="403"/>
          <ac:spMkLst>
            <pc:docMk/>
            <pc:sldMk cId="384829547" sldId="292"/>
            <ac:spMk id="9" creationId="{B863BC96-862A-6A20-F42A-E68890179B18}"/>
          </ac:spMkLst>
        </pc:spChg>
        <pc:spChg chg="add mod">
          <ac:chgData name="Riccardo Di Tria" userId="1cd4d9b15ec15039" providerId="LiveId" clId="{27EDDE0F-1583-456A-92F3-CAC16F8AC8BC}" dt="2025-04-03T09:06:06.927" v="22446" actId="14861"/>
          <ac:spMkLst>
            <pc:docMk/>
            <pc:sldMk cId="384829547" sldId="292"/>
            <ac:spMk id="16" creationId="{98605A54-4627-A0C6-B437-B5B2B3C80EE5}"/>
          </ac:spMkLst>
        </pc:spChg>
        <pc:spChg chg="add mod">
          <ac:chgData name="Riccardo Di Tria" userId="1cd4d9b15ec15039" providerId="LiveId" clId="{27EDDE0F-1583-456A-92F3-CAC16F8AC8BC}" dt="2025-04-03T09:04:27.010" v="22433" actId="14100"/>
          <ac:spMkLst>
            <pc:docMk/>
            <pc:sldMk cId="384829547" sldId="292"/>
            <ac:spMk id="18" creationId="{D5F91CB7-61CF-B96E-13FF-84CFD77551F9}"/>
          </ac:spMkLst>
        </pc:spChg>
        <pc:spChg chg="add mod">
          <ac:chgData name="Riccardo Di Tria" userId="1cd4d9b15ec15039" providerId="LiveId" clId="{27EDDE0F-1583-456A-92F3-CAC16F8AC8BC}" dt="2025-04-03T09:04:57.179" v="22439" actId="1076"/>
          <ac:spMkLst>
            <pc:docMk/>
            <pc:sldMk cId="384829547" sldId="292"/>
            <ac:spMk id="19" creationId="{31B9199E-C7E6-72E8-3124-66CCFB398220}"/>
          </ac:spMkLst>
        </pc:spChg>
        <pc:spChg chg="add mod">
          <ac:chgData name="Riccardo Di Tria" userId="1cd4d9b15ec15039" providerId="LiveId" clId="{27EDDE0F-1583-456A-92F3-CAC16F8AC8BC}" dt="2025-04-03T09:04:49.196" v="22438" actId="1076"/>
          <ac:spMkLst>
            <pc:docMk/>
            <pc:sldMk cId="384829547" sldId="292"/>
            <ac:spMk id="20" creationId="{78C083D4-5056-08FF-9652-3A6C9BB5976B}"/>
          </ac:spMkLst>
        </pc:spChg>
        <pc:picChg chg="add mod">
          <ac:chgData name="Riccardo Di Tria" userId="1cd4d9b15ec15039" providerId="LiveId" clId="{27EDDE0F-1583-456A-92F3-CAC16F8AC8BC}" dt="2025-04-04T10:03:25.568" v="25296" actId="208"/>
          <ac:picMkLst>
            <pc:docMk/>
            <pc:sldMk cId="384829547" sldId="292"/>
            <ac:picMk id="8" creationId="{D89CC429-50D4-4CAE-D029-3330A87F1B48}"/>
          </ac:picMkLst>
        </pc:picChg>
        <pc:picChg chg="add mod modCrop">
          <ac:chgData name="Riccardo Di Tria" userId="1cd4d9b15ec15039" providerId="LiveId" clId="{27EDDE0F-1583-456A-92F3-CAC16F8AC8BC}" dt="2025-04-03T09:05:35.083" v="22445" actId="2085"/>
          <ac:picMkLst>
            <pc:docMk/>
            <pc:sldMk cId="384829547" sldId="292"/>
            <ac:picMk id="14" creationId="{DB6560D8-965F-EBD7-A930-A1D52BE31021}"/>
          </ac:picMkLst>
        </pc:picChg>
      </pc:sldChg>
      <pc:sldChg chg="new del">
        <pc:chgData name="Riccardo Di Tria" userId="1cd4d9b15ec15039" providerId="LiveId" clId="{27EDDE0F-1583-456A-92F3-CAC16F8AC8BC}" dt="2025-03-23T17:54:08.353" v="11384" actId="47"/>
        <pc:sldMkLst>
          <pc:docMk/>
          <pc:sldMk cId="1949356406" sldId="293"/>
        </pc:sldMkLst>
      </pc:sldChg>
      <pc:sldChg chg="addSp delSp modSp add mod">
        <pc:chgData name="Riccardo Di Tria" userId="1cd4d9b15ec15039" providerId="LiveId" clId="{27EDDE0F-1583-456A-92F3-CAC16F8AC8BC}" dt="2025-04-03T11:17:40.813" v="24407" actId="478"/>
        <pc:sldMkLst>
          <pc:docMk/>
          <pc:sldMk cId="3796777661" sldId="293"/>
        </pc:sldMkLst>
        <pc:spChg chg="add mod">
          <ac:chgData name="Riccardo Di Tria" userId="1cd4d9b15ec15039" providerId="LiveId" clId="{27EDDE0F-1583-456A-92F3-CAC16F8AC8BC}" dt="2025-03-23T17:54:48.638" v="11391"/>
          <ac:spMkLst>
            <pc:docMk/>
            <pc:sldMk cId="3796777661" sldId="293"/>
            <ac:spMk id="4" creationId="{8B9846EF-CA1E-5ED7-87C8-7CD8809C681C}"/>
          </ac:spMkLst>
        </pc:spChg>
        <pc:spChg chg="add mod">
          <ac:chgData name="Riccardo Di Tria" userId="1cd4d9b15ec15039" providerId="LiveId" clId="{27EDDE0F-1583-456A-92F3-CAC16F8AC8BC}" dt="2025-03-23T17:55:56.932" v="11406" actId="403"/>
          <ac:spMkLst>
            <pc:docMk/>
            <pc:sldMk cId="3796777661" sldId="293"/>
            <ac:spMk id="5" creationId="{A36C308C-6549-3F01-692F-7860F9200E9E}"/>
          </ac:spMkLst>
        </pc:spChg>
        <pc:spChg chg="add mod ord">
          <ac:chgData name="Riccardo Di Tria" userId="1cd4d9b15ec15039" providerId="LiveId" clId="{27EDDE0F-1583-456A-92F3-CAC16F8AC8BC}" dt="2025-03-23T18:33:16.549" v="11473" actId="166"/>
          <ac:spMkLst>
            <pc:docMk/>
            <pc:sldMk cId="3796777661" sldId="293"/>
            <ac:spMk id="6" creationId="{3395450C-EA1C-1780-3D71-B1F9610651D1}"/>
          </ac:spMkLst>
        </pc:spChg>
        <pc:spChg chg="add mod ord">
          <ac:chgData name="Riccardo Di Tria" userId="1cd4d9b15ec15039" providerId="LiveId" clId="{27EDDE0F-1583-456A-92F3-CAC16F8AC8BC}" dt="2025-04-03T09:13:20.964" v="22503" actId="20577"/>
          <ac:spMkLst>
            <pc:docMk/>
            <pc:sldMk cId="3796777661" sldId="293"/>
            <ac:spMk id="7" creationId="{864BF425-77D4-703A-F9DE-1870A74EE01A}"/>
          </ac:spMkLst>
        </pc:spChg>
      </pc:sldChg>
      <pc:sldChg chg="addSp delSp modSp add mod setBg delAnim modAnim">
        <pc:chgData name="Riccardo Di Tria" userId="1cd4d9b15ec15039" providerId="LiveId" clId="{27EDDE0F-1583-456A-92F3-CAC16F8AC8BC}" dt="2025-04-03T11:17:47.354" v="24408" actId="478"/>
        <pc:sldMkLst>
          <pc:docMk/>
          <pc:sldMk cId="4032823200" sldId="294"/>
        </pc:sldMkLst>
        <pc:spChg chg="add mod">
          <ac:chgData name="Riccardo Di Tria" userId="1cd4d9b15ec15039" providerId="LiveId" clId="{27EDDE0F-1583-456A-92F3-CAC16F8AC8BC}" dt="2025-03-23T18:39:44.614" v="11483"/>
          <ac:spMkLst>
            <pc:docMk/>
            <pc:sldMk cId="4032823200" sldId="294"/>
            <ac:spMk id="7" creationId="{9C5BEC99-FFD3-5901-7930-1F85DAEAD0E9}"/>
          </ac:spMkLst>
        </pc:spChg>
        <pc:spChg chg="add mod">
          <ac:chgData name="Riccardo Di Tria" userId="1cd4d9b15ec15039" providerId="LiveId" clId="{27EDDE0F-1583-456A-92F3-CAC16F8AC8BC}" dt="2025-03-23T18:40:34.047" v="11493"/>
          <ac:spMkLst>
            <pc:docMk/>
            <pc:sldMk cId="4032823200" sldId="294"/>
            <ac:spMk id="9" creationId="{049C0B7F-4363-1BFC-61BD-A9BC135FFCCB}"/>
          </ac:spMkLst>
        </pc:spChg>
        <pc:spChg chg="add mod">
          <ac:chgData name="Riccardo Di Tria" userId="1cd4d9b15ec15039" providerId="LiveId" clId="{27EDDE0F-1583-456A-92F3-CAC16F8AC8BC}" dt="2025-04-03T09:14:15.971" v="22507" actId="113"/>
          <ac:spMkLst>
            <pc:docMk/>
            <pc:sldMk cId="4032823200" sldId="294"/>
            <ac:spMk id="10" creationId="{DDA07822-A064-B57B-20E6-9ADCD6D53D4B}"/>
          </ac:spMkLst>
        </pc:spChg>
        <pc:spChg chg="add mod">
          <ac:chgData name="Riccardo Di Tria" userId="1cd4d9b15ec15039" providerId="LiveId" clId="{27EDDE0F-1583-456A-92F3-CAC16F8AC8BC}" dt="2025-03-26T12:11:31.311" v="11640" actId="164"/>
          <ac:spMkLst>
            <pc:docMk/>
            <pc:sldMk cId="4032823200" sldId="294"/>
            <ac:spMk id="18" creationId="{AE3332B6-A708-669D-3A0B-851599519704}"/>
          </ac:spMkLst>
        </pc:spChg>
        <pc:grpChg chg="add mod">
          <ac:chgData name="Riccardo Di Tria" userId="1cd4d9b15ec15039" providerId="LiveId" clId="{27EDDE0F-1583-456A-92F3-CAC16F8AC8BC}" dt="2025-03-26T12:11:31.311" v="11640" actId="164"/>
          <ac:grpSpMkLst>
            <pc:docMk/>
            <pc:sldMk cId="4032823200" sldId="294"/>
            <ac:grpSpMk id="19" creationId="{7842AE5D-7D8D-E9B9-F0D3-C51B435C516C}"/>
          </ac:grpSpMkLst>
        </pc:grpChg>
        <pc:picChg chg="add mod">
          <ac:chgData name="Riccardo Di Tria" userId="1cd4d9b15ec15039" providerId="LiveId" clId="{27EDDE0F-1583-456A-92F3-CAC16F8AC8BC}" dt="2025-03-26T11:55:49.746" v="11624" actId="14100"/>
          <ac:picMkLst>
            <pc:docMk/>
            <pc:sldMk cId="4032823200" sldId="294"/>
            <ac:picMk id="4" creationId="{02D99CA7-6D14-8964-F9E6-CBC07AC7100A}"/>
          </ac:picMkLst>
        </pc:picChg>
        <pc:picChg chg="add mod">
          <ac:chgData name="Riccardo Di Tria" userId="1cd4d9b15ec15039" providerId="LiveId" clId="{27EDDE0F-1583-456A-92F3-CAC16F8AC8BC}" dt="2025-03-26T11:55:38.407" v="11622" actId="1036"/>
          <ac:picMkLst>
            <pc:docMk/>
            <pc:sldMk cId="4032823200" sldId="294"/>
            <ac:picMk id="5" creationId="{D921FA39-F501-F3B1-8516-B84036276F54}"/>
          </ac:picMkLst>
        </pc:picChg>
        <pc:picChg chg="add mod">
          <ac:chgData name="Riccardo Di Tria" userId="1cd4d9b15ec15039" providerId="LiveId" clId="{27EDDE0F-1583-456A-92F3-CAC16F8AC8BC}" dt="2025-03-26T11:55:38.407" v="11622" actId="1036"/>
          <ac:picMkLst>
            <pc:docMk/>
            <pc:sldMk cId="4032823200" sldId="294"/>
            <ac:picMk id="8" creationId="{30908D93-917F-25C1-3724-B9D97D79E5CC}"/>
          </ac:picMkLst>
        </pc:picChg>
        <pc:picChg chg="add mod modCrop">
          <ac:chgData name="Riccardo Di Tria" userId="1cd4d9b15ec15039" providerId="LiveId" clId="{27EDDE0F-1583-456A-92F3-CAC16F8AC8BC}" dt="2025-03-26T12:11:31.311" v="11640" actId="164"/>
          <ac:picMkLst>
            <pc:docMk/>
            <pc:sldMk cId="4032823200" sldId="294"/>
            <ac:picMk id="17" creationId="{B88A3694-DA55-40A8-B350-A192086C3664}"/>
          </ac:picMkLst>
        </pc:picChg>
      </pc:sldChg>
      <pc:sldChg chg="addSp delSp modSp add mod modAnim modNotesTx">
        <pc:chgData name="Riccardo Di Tria" userId="1cd4d9b15ec15039" providerId="LiveId" clId="{27EDDE0F-1583-456A-92F3-CAC16F8AC8BC}" dt="2025-04-06T07:50:48.070" v="26234"/>
        <pc:sldMkLst>
          <pc:docMk/>
          <pc:sldMk cId="3240246300" sldId="295"/>
        </pc:sldMkLst>
        <pc:spChg chg="mod">
          <ac:chgData name="Riccardo Di Tria" userId="1cd4d9b15ec15039" providerId="LiveId" clId="{27EDDE0F-1583-456A-92F3-CAC16F8AC8BC}" dt="2025-03-26T12:20:55.645" v="11853" actId="34135"/>
          <ac:spMkLst>
            <pc:docMk/>
            <pc:sldMk cId="3240246300" sldId="295"/>
            <ac:spMk id="2" creationId="{56988569-5B76-713B-DB3D-DDA1A0668425}"/>
          </ac:spMkLst>
        </pc:spChg>
        <pc:spChg chg="add mod">
          <ac:chgData name="Riccardo Di Tria" userId="1cd4d9b15ec15039" providerId="LiveId" clId="{27EDDE0F-1583-456A-92F3-CAC16F8AC8BC}" dt="2025-03-26T12:14:03.391" v="11693" actId="21"/>
          <ac:spMkLst>
            <pc:docMk/>
            <pc:sldMk cId="3240246300" sldId="295"/>
            <ac:spMk id="3" creationId="{7E225579-18AF-8833-D858-BA60C92A38BC}"/>
          </ac:spMkLst>
        </pc:spChg>
        <pc:spChg chg="mod">
          <ac:chgData name="Riccardo Di Tria" userId="1cd4d9b15ec15039" providerId="LiveId" clId="{27EDDE0F-1583-456A-92F3-CAC16F8AC8BC}" dt="2025-03-26T14:38:25.069" v="11952" actId="14100"/>
          <ac:spMkLst>
            <pc:docMk/>
            <pc:sldMk cId="3240246300" sldId="295"/>
            <ac:spMk id="10" creationId="{C418F074-26F9-4022-F2CC-8D014F224F52}"/>
          </ac:spMkLst>
        </pc:spChg>
        <pc:spChg chg="add mod">
          <ac:chgData name="Riccardo Di Tria" userId="1cd4d9b15ec15039" providerId="LiveId" clId="{27EDDE0F-1583-456A-92F3-CAC16F8AC8BC}" dt="2025-04-05T17:29:46.757" v="25815" actId="1038"/>
          <ac:spMkLst>
            <pc:docMk/>
            <pc:sldMk cId="3240246300" sldId="295"/>
            <ac:spMk id="13" creationId="{25EF2821-2F7F-F8C6-C668-2467086DCEED}"/>
          </ac:spMkLst>
        </pc:spChg>
        <pc:spChg chg="add mod">
          <ac:chgData name="Riccardo Di Tria" userId="1cd4d9b15ec15039" providerId="LiveId" clId="{27EDDE0F-1583-456A-92F3-CAC16F8AC8BC}" dt="2025-03-26T14:38:58.745" v="11956" actId="14100"/>
          <ac:spMkLst>
            <pc:docMk/>
            <pc:sldMk cId="3240246300" sldId="295"/>
            <ac:spMk id="17" creationId="{88176DFD-312B-87D9-C45D-E5D8472E94C8}"/>
          </ac:spMkLst>
        </pc:spChg>
        <pc:spChg chg="add mod">
          <ac:chgData name="Riccardo Di Tria" userId="1cd4d9b15ec15039" providerId="LiveId" clId="{27EDDE0F-1583-456A-92F3-CAC16F8AC8BC}" dt="2025-04-06T07:50:42.259" v="26233" actId="21"/>
          <ac:spMkLst>
            <pc:docMk/>
            <pc:sldMk cId="3240246300" sldId="295"/>
            <ac:spMk id="19" creationId="{E83FD467-C33C-364F-F3D6-7BCFEF9129E7}"/>
          </ac:spMkLst>
        </pc:spChg>
        <pc:spChg chg="add mod">
          <ac:chgData name="Riccardo Di Tria" userId="1cd4d9b15ec15039" providerId="LiveId" clId="{27EDDE0F-1583-456A-92F3-CAC16F8AC8BC}" dt="2025-04-05T17:28:59.713" v="25798" actId="403"/>
          <ac:spMkLst>
            <pc:docMk/>
            <pc:sldMk cId="3240246300" sldId="295"/>
            <ac:spMk id="21" creationId="{74F9A5D9-7E4D-802D-89CA-5BC357F805CE}"/>
          </ac:spMkLst>
        </pc:spChg>
        <pc:spChg chg="add mod">
          <ac:chgData name="Riccardo Di Tria" userId="1cd4d9b15ec15039" providerId="LiveId" clId="{27EDDE0F-1583-456A-92F3-CAC16F8AC8BC}" dt="2025-04-05T17:29:46.757" v="25815" actId="1038"/>
          <ac:spMkLst>
            <pc:docMk/>
            <pc:sldMk cId="3240246300" sldId="295"/>
            <ac:spMk id="22" creationId="{D1F0E179-9CF8-A3D4-58C2-D5CF9AD84715}"/>
          </ac:spMkLst>
        </pc:spChg>
        <pc:spChg chg="add mod">
          <ac:chgData name="Riccardo Di Tria" userId="1cd4d9b15ec15039" providerId="LiveId" clId="{27EDDE0F-1583-456A-92F3-CAC16F8AC8BC}" dt="2025-04-05T17:29:08.078" v="25805" actId="403"/>
          <ac:spMkLst>
            <pc:docMk/>
            <pc:sldMk cId="3240246300" sldId="295"/>
            <ac:spMk id="23" creationId="{F7BF09B8-E9F9-B242-7FEF-C96CE5AE9734}"/>
          </ac:spMkLst>
        </pc:spChg>
        <pc:grpChg chg="add mod">
          <ac:chgData name="Riccardo Di Tria" userId="1cd4d9b15ec15039" providerId="LiveId" clId="{27EDDE0F-1583-456A-92F3-CAC16F8AC8BC}" dt="2025-03-26T14:40:17.769" v="11964" actId="1076"/>
          <ac:grpSpMkLst>
            <pc:docMk/>
            <pc:sldMk cId="3240246300" sldId="295"/>
            <ac:grpSpMk id="15" creationId="{1D31009F-2C4A-EF12-2BCB-9798F823BFEF}"/>
          </ac:grpSpMkLst>
        </pc:grpChg>
        <pc:picChg chg="add mod modCrop">
          <ac:chgData name="Riccardo Di Tria" userId="1cd4d9b15ec15039" providerId="LiveId" clId="{27EDDE0F-1583-456A-92F3-CAC16F8AC8BC}" dt="2025-03-26T14:49:29.751" v="12010" actId="14100"/>
          <ac:picMkLst>
            <pc:docMk/>
            <pc:sldMk cId="3240246300" sldId="295"/>
            <ac:picMk id="5" creationId="{C4627A3A-D32D-5EEF-4EA5-5A3E0132CA9A}"/>
          </ac:picMkLst>
        </pc:picChg>
        <pc:picChg chg="add mod modCrop">
          <ac:chgData name="Riccardo Di Tria" userId="1cd4d9b15ec15039" providerId="LiveId" clId="{27EDDE0F-1583-456A-92F3-CAC16F8AC8BC}" dt="2025-04-05T17:29:46.757" v="25815" actId="1038"/>
          <ac:picMkLst>
            <pc:docMk/>
            <pc:sldMk cId="3240246300" sldId="295"/>
            <ac:picMk id="8" creationId="{DFE2E066-5CC0-FAF5-19E5-F82C9B359CBA}"/>
          </ac:picMkLst>
        </pc:picChg>
        <pc:picChg chg="add mod modCrop">
          <ac:chgData name="Riccardo Di Tria" userId="1cd4d9b15ec15039" providerId="LiveId" clId="{27EDDE0F-1583-456A-92F3-CAC16F8AC8BC}" dt="2025-04-05T17:29:46.757" v="25815" actId="1038"/>
          <ac:picMkLst>
            <pc:docMk/>
            <pc:sldMk cId="3240246300" sldId="295"/>
            <ac:picMk id="11" creationId="{E711CE50-02D4-943F-A0C7-2E681AD93212}"/>
          </ac:picMkLst>
        </pc:picChg>
        <pc:picChg chg="add mod modCrop">
          <ac:chgData name="Riccardo Di Tria" userId="1cd4d9b15ec15039" providerId="LiveId" clId="{27EDDE0F-1583-456A-92F3-CAC16F8AC8BC}" dt="2025-03-26T14:36:59.455" v="11949" actId="732"/>
          <ac:picMkLst>
            <pc:docMk/>
            <pc:sldMk cId="3240246300" sldId="295"/>
            <ac:picMk id="12" creationId="{74851B63-DBD9-7EF8-825D-A1C3F747475A}"/>
          </ac:picMkLst>
        </pc:picChg>
        <pc:picChg chg="add mod modCrop">
          <ac:chgData name="Riccardo Di Tria" userId="1cd4d9b15ec15039" providerId="LiveId" clId="{27EDDE0F-1583-456A-92F3-CAC16F8AC8BC}" dt="2025-03-26T14:31:41.637" v="11884" actId="164"/>
          <ac:picMkLst>
            <pc:docMk/>
            <pc:sldMk cId="3240246300" sldId="295"/>
            <ac:picMk id="14" creationId="{74998D37-63F4-A36A-C5A8-10A1E77271F2}"/>
          </ac:picMkLst>
        </pc:picChg>
      </pc:sldChg>
      <pc:sldChg chg="addSp delSp modSp add mod modNotesTx">
        <pc:chgData name="Riccardo Di Tria" userId="1cd4d9b15ec15039" providerId="LiveId" clId="{27EDDE0F-1583-456A-92F3-CAC16F8AC8BC}" dt="2025-04-06T08:10:00.915" v="26314" actId="20577"/>
        <pc:sldMkLst>
          <pc:docMk/>
          <pc:sldMk cId="2274523612" sldId="296"/>
        </pc:sldMkLst>
        <pc:spChg chg="add mod ord">
          <ac:chgData name="Riccardo Di Tria" userId="1cd4d9b15ec15039" providerId="LiveId" clId="{27EDDE0F-1583-456A-92F3-CAC16F8AC8BC}" dt="2025-04-03T09:43:34.884" v="22926" actId="1076"/>
          <ac:spMkLst>
            <pc:docMk/>
            <pc:sldMk cId="2274523612" sldId="296"/>
            <ac:spMk id="4" creationId="{0BC3C86B-464B-1E63-FE51-23AC2AEC8BCA}"/>
          </ac:spMkLst>
        </pc:spChg>
        <pc:spChg chg="add del mod">
          <ac:chgData name="Riccardo Di Tria" userId="1cd4d9b15ec15039" providerId="LiveId" clId="{27EDDE0F-1583-456A-92F3-CAC16F8AC8BC}" dt="2025-04-03T09:43:56.660" v="22928" actId="115"/>
          <ac:spMkLst>
            <pc:docMk/>
            <pc:sldMk cId="2274523612" sldId="296"/>
            <ac:spMk id="8" creationId="{ACA20A54-6DF6-4876-1037-109C5A83DE9C}"/>
          </ac:spMkLst>
        </pc:spChg>
        <pc:spChg chg="add mod">
          <ac:chgData name="Riccardo Di Tria" userId="1cd4d9b15ec15039" providerId="LiveId" clId="{27EDDE0F-1583-456A-92F3-CAC16F8AC8BC}" dt="2025-04-06T08:09:38.288" v="26313" actId="20577"/>
          <ac:spMkLst>
            <pc:docMk/>
            <pc:sldMk cId="2274523612" sldId="296"/>
            <ac:spMk id="18" creationId="{6CA480F2-1BE1-16F6-6AC3-2A9921A48741}"/>
          </ac:spMkLst>
        </pc:spChg>
        <pc:picChg chg="add mod">
          <ac:chgData name="Riccardo Di Tria" userId="1cd4d9b15ec15039" providerId="LiveId" clId="{27EDDE0F-1583-456A-92F3-CAC16F8AC8BC}" dt="2025-04-03T09:43:28.260" v="22925" actId="1076"/>
          <ac:picMkLst>
            <pc:docMk/>
            <pc:sldMk cId="2274523612" sldId="296"/>
            <ac:picMk id="11" creationId="{E3FCB302-AF62-BF56-854F-B26A1A2E44CC}"/>
          </ac:picMkLst>
        </pc:picChg>
      </pc:sldChg>
      <pc:sldChg chg="addSp delSp modSp add mod delAnim modAnim modNotesTx">
        <pc:chgData name="Riccardo Di Tria" userId="1cd4d9b15ec15039" providerId="LiveId" clId="{27EDDE0F-1583-456A-92F3-CAC16F8AC8BC}" dt="2025-04-06T08:10:48.511" v="26339" actId="20577"/>
        <pc:sldMkLst>
          <pc:docMk/>
          <pc:sldMk cId="3901099640" sldId="297"/>
        </pc:sldMkLst>
        <pc:spChg chg="add mod">
          <ac:chgData name="Riccardo Di Tria" userId="1cd4d9b15ec15039" providerId="LiveId" clId="{27EDDE0F-1583-456A-92F3-CAC16F8AC8BC}" dt="2025-04-03T09:57:29.596" v="23021" actId="1076"/>
          <ac:spMkLst>
            <pc:docMk/>
            <pc:sldMk cId="3901099640" sldId="297"/>
            <ac:spMk id="5" creationId="{92F591F3-8542-B2EC-D23A-52F88CFC05D1}"/>
          </ac:spMkLst>
        </pc:spChg>
        <pc:spChg chg="mod">
          <ac:chgData name="Riccardo Di Tria" userId="1cd4d9b15ec15039" providerId="LiveId" clId="{27EDDE0F-1583-456A-92F3-CAC16F8AC8BC}" dt="2025-04-03T10:05:16.549" v="23176" actId="948"/>
          <ac:spMkLst>
            <pc:docMk/>
            <pc:sldMk cId="3901099640" sldId="297"/>
            <ac:spMk id="8" creationId="{A6223DCA-DCDC-8F26-5E55-4955C373D6A4}"/>
          </ac:spMkLst>
        </pc:spChg>
        <pc:spChg chg="mod">
          <ac:chgData name="Riccardo Di Tria" userId="1cd4d9b15ec15039" providerId="LiveId" clId="{27EDDE0F-1583-456A-92F3-CAC16F8AC8BC}" dt="2025-04-03T09:50:19.304" v="22940" actId="114"/>
          <ac:spMkLst>
            <pc:docMk/>
            <pc:sldMk cId="3901099640" sldId="297"/>
            <ac:spMk id="10" creationId="{614ED7BA-A40C-F1BB-F222-E1432B920F2F}"/>
          </ac:spMkLst>
        </pc:spChg>
        <pc:spChg chg="add mod">
          <ac:chgData name="Riccardo Di Tria" userId="1cd4d9b15ec15039" providerId="LiveId" clId="{27EDDE0F-1583-456A-92F3-CAC16F8AC8BC}" dt="2025-04-03T09:57:05.245" v="23004" actId="1076"/>
          <ac:spMkLst>
            <pc:docMk/>
            <pc:sldMk cId="3901099640" sldId="297"/>
            <ac:spMk id="12" creationId="{7F236BEB-4814-AEC0-F69E-FAC079C35ACC}"/>
          </ac:spMkLst>
        </pc:spChg>
        <pc:spChg chg="add mod">
          <ac:chgData name="Riccardo Di Tria" userId="1cd4d9b15ec15039" providerId="LiveId" clId="{27EDDE0F-1583-456A-92F3-CAC16F8AC8BC}" dt="2025-04-03T09:58:07.646" v="23035" actId="113"/>
          <ac:spMkLst>
            <pc:docMk/>
            <pc:sldMk cId="3901099640" sldId="297"/>
            <ac:spMk id="14" creationId="{4B77503D-EA29-62B7-EE6F-9C4FB4D880B7}"/>
          </ac:spMkLst>
        </pc:spChg>
        <pc:spChg chg="add mod">
          <ac:chgData name="Riccardo Di Tria" userId="1cd4d9b15ec15039" providerId="LiveId" clId="{27EDDE0F-1583-456A-92F3-CAC16F8AC8BC}" dt="2025-04-03T10:01:19.152" v="23155" actId="20577"/>
          <ac:spMkLst>
            <pc:docMk/>
            <pc:sldMk cId="3901099640" sldId="297"/>
            <ac:spMk id="15" creationId="{8D70CA94-3D6F-DDFA-D09B-1A836E0F255C}"/>
          </ac:spMkLst>
        </pc:spChg>
        <pc:spChg chg="add mod">
          <ac:chgData name="Riccardo Di Tria" userId="1cd4d9b15ec15039" providerId="LiveId" clId="{27EDDE0F-1583-456A-92F3-CAC16F8AC8BC}" dt="2025-04-03T10:02:14.901" v="23170" actId="12788"/>
          <ac:spMkLst>
            <pc:docMk/>
            <pc:sldMk cId="3901099640" sldId="297"/>
            <ac:spMk id="16" creationId="{1792AEE9-8A90-B68A-D115-FF681B68D601}"/>
          </ac:spMkLst>
        </pc:spChg>
      </pc:sldChg>
      <pc:sldChg chg="addSp delSp modSp add mod">
        <pc:chgData name="Riccardo Di Tria" userId="1cd4d9b15ec15039" providerId="LiveId" clId="{27EDDE0F-1583-456A-92F3-CAC16F8AC8BC}" dt="2025-04-06T08:39:40.181" v="26412" actId="14100"/>
        <pc:sldMkLst>
          <pc:docMk/>
          <pc:sldMk cId="3000112986" sldId="298"/>
        </pc:sldMkLst>
        <pc:spChg chg="mod">
          <ac:chgData name="Riccardo Di Tria" userId="1cd4d9b15ec15039" providerId="LiveId" clId="{27EDDE0F-1583-456A-92F3-CAC16F8AC8BC}" dt="2025-04-06T08:39:31.993" v="26410" actId="1076"/>
          <ac:spMkLst>
            <pc:docMk/>
            <pc:sldMk cId="3000112986" sldId="298"/>
            <ac:spMk id="2" creationId="{88F6CC4F-AEBE-5246-A589-04439ECCC629}"/>
          </ac:spMkLst>
        </pc:spChg>
        <pc:spChg chg="mod">
          <ac:chgData name="Riccardo Di Tria" userId="1cd4d9b15ec15039" providerId="LiveId" clId="{27EDDE0F-1583-456A-92F3-CAC16F8AC8BC}" dt="2025-04-06T08:39:40.181" v="26412" actId="14100"/>
          <ac:spMkLst>
            <pc:docMk/>
            <pc:sldMk cId="3000112986" sldId="298"/>
            <ac:spMk id="3" creationId="{5CC83C6E-86B9-9A41-9E0B-0923B3212C18}"/>
          </ac:spMkLst>
        </pc:spChg>
        <pc:spChg chg="del">
          <ac:chgData name="Riccardo Di Tria" userId="1cd4d9b15ec15039" providerId="LiveId" clId="{27EDDE0F-1583-456A-92F3-CAC16F8AC8BC}" dt="2025-04-06T08:36:50.676" v="26384" actId="478"/>
          <ac:spMkLst>
            <pc:docMk/>
            <pc:sldMk cId="3000112986" sldId="298"/>
            <ac:spMk id="4" creationId="{574A0A08-63FE-154E-BDBC-F1AF44DD91E3}"/>
          </ac:spMkLst>
        </pc:spChg>
        <pc:spChg chg="del">
          <ac:chgData name="Riccardo Di Tria" userId="1cd4d9b15ec15039" providerId="LiveId" clId="{27EDDE0F-1583-456A-92F3-CAC16F8AC8BC}" dt="2025-04-06T08:36:50.676" v="26384" actId="478"/>
          <ac:spMkLst>
            <pc:docMk/>
            <pc:sldMk cId="3000112986" sldId="298"/>
            <ac:spMk id="5" creationId="{0DD76FE3-0873-DA41-AE86-A16BE95DF9E8}"/>
          </ac:spMkLst>
        </pc:spChg>
        <pc:spChg chg="mod">
          <ac:chgData name="Riccardo Di Tria" userId="1cd4d9b15ec15039" providerId="LiveId" clId="{27EDDE0F-1583-456A-92F3-CAC16F8AC8BC}" dt="2025-04-06T08:38:21.576" v="26401" actId="1076"/>
          <ac:spMkLst>
            <pc:docMk/>
            <pc:sldMk cId="3000112986" sldId="298"/>
            <ac:spMk id="6" creationId="{BF02E241-5662-3146-AA9B-BABA55A9A462}"/>
          </ac:spMkLst>
        </pc:spChg>
        <pc:spChg chg="mod">
          <ac:chgData name="Riccardo Di Tria" userId="1cd4d9b15ec15039" providerId="LiveId" clId="{27EDDE0F-1583-456A-92F3-CAC16F8AC8BC}" dt="2025-04-06T08:38:33.397" v="26403" actId="1076"/>
          <ac:spMkLst>
            <pc:docMk/>
            <pc:sldMk cId="3000112986" sldId="298"/>
            <ac:spMk id="7" creationId="{692A3032-8F3D-514C-97AA-05046F7B3B0A}"/>
          </ac:spMkLst>
        </pc:spChg>
        <pc:spChg chg="mod">
          <ac:chgData name="Riccardo Di Tria" userId="1cd4d9b15ec15039" providerId="LiveId" clId="{27EDDE0F-1583-456A-92F3-CAC16F8AC8BC}" dt="2025-04-06T08:38:27.412" v="26402" actId="1076"/>
          <ac:spMkLst>
            <pc:docMk/>
            <pc:sldMk cId="3000112986" sldId="298"/>
            <ac:spMk id="8" creationId="{EEA9A2CA-B135-0C4C-BD84-C15030917910}"/>
          </ac:spMkLst>
        </pc:spChg>
        <pc:spChg chg="mod">
          <ac:chgData name="Riccardo Di Tria" userId="1cd4d9b15ec15039" providerId="LiveId" clId="{27EDDE0F-1583-456A-92F3-CAC16F8AC8BC}" dt="2025-04-06T08:38:43.155" v="26405" actId="1076"/>
          <ac:spMkLst>
            <pc:docMk/>
            <pc:sldMk cId="3000112986" sldId="298"/>
            <ac:spMk id="9" creationId="{B55CED03-4731-E544-824F-4CE1B65E9EB6}"/>
          </ac:spMkLst>
        </pc:spChg>
        <pc:spChg chg="add mod">
          <ac:chgData name="Riccardo Di Tria" userId="1cd4d9b15ec15039" providerId="LiveId" clId="{27EDDE0F-1583-456A-92F3-CAC16F8AC8BC}" dt="2025-04-06T08:38:55.121" v="26406" actId="1076"/>
          <ac:spMkLst>
            <pc:docMk/>
            <pc:sldMk cId="3000112986" sldId="298"/>
            <ac:spMk id="10" creationId="{FEF0E630-DE54-CBA2-4042-E059BB7D5FED}"/>
          </ac:spMkLst>
        </pc:spChg>
        <pc:spChg chg="add mod">
          <ac:chgData name="Riccardo Di Tria" userId="1cd4d9b15ec15039" providerId="LiveId" clId="{27EDDE0F-1583-456A-92F3-CAC16F8AC8BC}" dt="2025-04-06T08:37:38.997" v="26390"/>
          <ac:spMkLst>
            <pc:docMk/>
            <pc:sldMk cId="3000112986" sldId="298"/>
            <ac:spMk id="11" creationId="{2793AA19-09E0-B94C-F036-55444110C919}"/>
          </ac:spMkLst>
        </pc:spChg>
        <pc:spChg chg="add mod ord">
          <ac:chgData name="Riccardo Di Tria" userId="1cd4d9b15ec15039" providerId="LiveId" clId="{27EDDE0F-1583-456A-92F3-CAC16F8AC8BC}" dt="2025-04-06T08:39:21.272" v="26409" actId="29295"/>
          <ac:spMkLst>
            <pc:docMk/>
            <pc:sldMk cId="3000112986" sldId="298"/>
            <ac:spMk id="12" creationId="{D62E0C67-FFFA-395A-E401-C31570750D7B}"/>
          </ac:spMkLst>
        </pc:spChg>
      </pc:sldChg>
      <pc:sldChg chg="addSp delSp modSp add del mod modNotesTx">
        <pc:chgData name="Riccardo Di Tria" userId="1cd4d9b15ec15039" providerId="LiveId" clId="{27EDDE0F-1583-456A-92F3-CAC16F8AC8BC}" dt="2025-04-03T10:02:20.116" v="23171" actId="47"/>
        <pc:sldMkLst>
          <pc:docMk/>
          <pc:sldMk cId="3595560687" sldId="298"/>
        </pc:sldMkLst>
      </pc:sldChg>
      <pc:sldChg chg="addSp delSp modSp add mod modNotesTx">
        <pc:chgData name="Riccardo Di Tria" userId="1cd4d9b15ec15039" providerId="LiveId" clId="{27EDDE0F-1583-456A-92F3-CAC16F8AC8BC}" dt="2025-04-05T17:31:34.365" v="25818" actId="207"/>
        <pc:sldMkLst>
          <pc:docMk/>
          <pc:sldMk cId="532668025" sldId="299"/>
        </pc:sldMkLst>
        <pc:spChg chg="mod">
          <ac:chgData name="Riccardo Di Tria" userId="1cd4d9b15ec15039" providerId="LiveId" clId="{27EDDE0F-1583-456A-92F3-CAC16F8AC8BC}" dt="2025-04-05T17:31:34.365" v="25818" actId="207"/>
          <ac:spMkLst>
            <pc:docMk/>
            <pc:sldMk cId="532668025" sldId="299"/>
            <ac:spMk id="8" creationId="{9A71D2D3-AE95-C0BB-D212-947228DB37CE}"/>
          </ac:spMkLst>
        </pc:spChg>
        <pc:spChg chg="mod">
          <ac:chgData name="Riccardo Di Tria" userId="1cd4d9b15ec15039" providerId="LiveId" clId="{27EDDE0F-1583-456A-92F3-CAC16F8AC8BC}" dt="2025-04-03T10:06:08.125" v="23183" actId="20577"/>
          <ac:spMkLst>
            <pc:docMk/>
            <pc:sldMk cId="532668025" sldId="299"/>
            <ac:spMk id="10" creationId="{C69DEF6E-37AB-C78B-FF38-8518C0DCB38A}"/>
          </ac:spMkLst>
        </pc:spChg>
        <pc:spChg chg="add mod">
          <ac:chgData name="Riccardo Di Tria" userId="1cd4d9b15ec15039" providerId="LiveId" clId="{27EDDE0F-1583-456A-92F3-CAC16F8AC8BC}" dt="2025-03-29T18:16:38.318" v="14302" actId="164"/>
          <ac:spMkLst>
            <pc:docMk/>
            <pc:sldMk cId="532668025" sldId="299"/>
            <ac:spMk id="12" creationId="{D6E623C3-231F-2A2A-B064-E7076C5B635D}"/>
          </ac:spMkLst>
        </pc:spChg>
        <pc:spChg chg="add mod">
          <ac:chgData name="Riccardo Di Tria" userId="1cd4d9b15ec15039" providerId="LiveId" clId="{27EDDE0F-1583-456A-92F3-CAC16F8AC8BC}" dt="2025-03-29T18:16:38.318" v="14302" actId="164"/>
          <ac:spMkLst>
            <pc:docMk/>
            <pc:sldMk cId="532668025" sldId="299"/>
            <ac:spMk id="13" creationId="{3B081074-1289-518F-DC7A-E95A5E005BB0}"/>
          </ac:spMkLst>
        </pc:spChg>
        <pc:spChg chg="add mod">
          <ac:chgData name="Riccardo Di Tria" userId="1cd4d9b15ec15039" providerId="LiveId" clId="{27EDDE0F-1583-456A-92F3-CAC16F8AC8BC}" dt="2025-03-29T18:16:38.318" v="14302" actId="164"/>
          <ac:spMkLst>
            <pc:docMk/>
            <pc:sldMk cId="532668025" sldId="299"/>
            <ac:spMk id="14" creationId="{657ABDE8-B507-8F55-5BF1-F170B1EA3617}"/>
          </ac:spMkLst>
        </pc:spChg>
        <pc:spChg chg="add mod">
          <ac:chgData name="Riccardo Di Tria" userId="1cd4d9b15ec15039" providerId="LiveId" clId="{27EDDE0F-1583-456A-92F3-CAC16F8AC8BC}" dt="2025-03-29T18:16:38.318" v="14302" actId="164"/>
          <ac:spMkLst>
            <pc:docMk/>
            <pc:sldMk cId="532668025" sldId="299"/>
            <ac:spMk id="15" creationId="{70F29C61-F5C4-FBE1-70B1-732E173CF698}"/>
          </ac:spMkLst>
        </pc:spChg>
        <pc:spChg chg="add mod">
          <ac:chgData name="Riccardo Di Tria" userId="1cd4d9b15ec15039" providerId="LiveId" clId="{27EDDE0F-1583-456A-92F3-CAC16F8AC8BC}" dt="2025-03-29T18:16:38.318" v="14302" actId="164"/>
          <ac:spMkLst>
            <pc:docMk/>
            <pc:sldMk cId="532668025" sldId="299"/>
            <ac:spMk id="16" creationId="{78404029-7FF1-D1A2-9040-5D54239CE2C0}"/>
          </ac:spMkLst>
        </pc:spChg>
        <pc:grpChg chg="add mod">
          <ac:chgData name="Riccardo Di Tria" userId="1cd4d9b15ec15039" providerId="LiveId" clId="{27EDDE0F-1583-456A-92F3-CAC16F8AC8BC}" dt="2025-03-29T18:16:49.253" v="14303" actId="12788"/>
          <ac:grpSpMkLst>
            <pc:docMk/>
            <pc:sldMk cId="532668025" sldId="299"/>
            <ac:grpSpMk id="17" creationId="{E0349CB3-7105-AF55-79EA-40A66DA7A867}"/>
          </ac:grpSpMkLst>
        </pc:grpChg>
        <pc:picChg chg="add mod">
          <ac:chgData name="Riccardo Di Tria" userId="1cd4d9b15ec15039" providerId="LiveId" clId="{27EDDE0F-1583-456A-92F3-CAC16F8AC8BC}" dt="2025-03-29T18:16:38.318" v="14302" actId="164"/>
          <ac:picMkLst>
            <pc:docMk/>
            <pc:sldMk cId="532668025" sldId="299"/>
            <ac:picMk id="5" creationId="{541EDC33-CF57-932A-38B4-DA0D372DEC63}"/>
          </ac:picMkLst>
        </pc:picChg>
      </pc:sldChg>
      <pc:sldChg chg="addSp delSp modSp add mod">
        <pc:chgData name="Riccardo Di Tria" userId="1cd4d9b15ec15039" providerId="LiveId" clId="{27EDDE0F-1583-456A-92F3-CAC16F8AC8BC}" dt="2025-04-03T11:18:18.628" v="24413" actId="478"/>
        <pc:sldMkLst>
          <pc:docMk/>
          <pc:sldMk cId="2018332445" sldId="300"/>
        </pc:sldMkLst>
        <pc:spChg chg="mod">
          <ac:chgData name="Riccardo Di Tria" userId="1cd4d9b15ec15039" providerId="LiveId" clId="{27EDDE0F-1583-456A-92F3-CAC16F8AC8BC}" dt="2025-03-30T19:07:50.590" v="14873" actId="113"/>
          <ac:spMkLst>
            <pc:docMk/>
            <pc:sldMk cId="2018332445" sldId="300"/>
            <ac:spMk id="8" creationId="{1C9B88D5-2CA7-679D-DA57-8C3F9428D59B}"/>
          </ac:spMkLst>
        </pc:spChg>
        <pc:spChg chg="mod">
          <ac:chgData name="Riccardo Di Tria" userId="1cd4d9b15ec15039" providerId="LiveId" clId="{27EDDE0F-1583-456A-92F3-CAC16F8AC8BC}" dt="2025-03-30T15:39:13.011" v="14766" actId="404"/>
          <ac:spMkLst>
            <pc:docMk/>
            <pc:sldMk cId="2018332445" sldId="300"/>
            <ac:spMk id="16" creationId="{5A1ABE3E-0262-C545-F2B8-5525F4DBD2A6}"/>
          </ac:spMkLst>
        </pc:spChg>
        <pc:grpChg chg="add mod">
          <ac:chgData name="Riccardo Di Tria" userId="1cd4d9b15ec15039" providerId="LiveId" clId="{27EDDE0F-1583-456A-92F3-CAC16F8AC8BC}" dt="2025-03-30T15:41:42.149" v="14818" actId="1076"/>
          <ac:grpSpMkLst>
            <pc:docMk/>
            <pc:sldMk cId="2018332445" sldId="300"/>
            <ac:grpSpMk id="17" creationId="{860E1398-7CCB-F2CF-B1F1-4F2C794CF2C7}"/>
          </ac:grpSpMkLst>
        </pc:grpChg>
        <pc:graphicFrameChg chg="add mod modGraphic">
          <ac:chgData name="Riccardo Di Tria" userId="1cd4d9b15ec15039" providerId="LiveId" clId="{27EDDE0F-1583-456A-92F3-CAC16F8AC8BC}" dt="2025-03-30T15:41:37.814" v="14817" actId="12788"/>
          <ac:graphicFrameMkLst>
            <pc:docMk/>
            <pc:sldMk cId="2018332445" sldId="300"/>
            <ac:graphicFrameMk id="4" creationId="{1F1077A1-C1D6-A332-BA98-F0A534CD0835}"/>
          </ac:graphicFrameMkLst>
        </pc:graphicFrameChg>
        <pc:picChg chg="mod">
          <ac:chgData name="Riccardo Di Tria" userId="1cd4d9b15ec15039" providerId="LiveId" clId="{27EDDE0F-1583-456A-92F3-CAC16F8AC8BC}" dt="2025-03-30T15:39:13.011" v="14766" actId="404"/>
          <ac:picMkLst>
            <pc:docMk/>
            <pc:sldMk cId="2018332445" sldId="300"/>
            <ac:picMk id="15" creationId="{FDB2F95A-686C-05DD-55CF-82C6BF4379D3}"/>
          </ac:picMkLst>
        </pc:picChg>
      </pc:sldChg>
      <pc:sldChg chg="addSp delSp modSp add mod modNotesTx">
        <pc:chgData name="Riccardo Di Tria" userId="1cd4d9b15ec15039" providerId="LiveId" clId="{27EDDE0F-1583-456A-92F3-CAC16F8AC8BC}" dt="2025-04-03T11:18:24.633" v="24414" actId="478"/>
        <pc:sldMkLst>
          <pc:docMk/>
          <pc:sldMk cId="2937304122" sldId="301"/>
        </pc:sldMkLst>
        <pc:spChg chg="mod">
          <ac:chgData name="Riccardo Di Tria" userId="1cd4d9b15ec15039" providerId="LiveId" clId="{27EDDE0F-1583-456A-92F3-CAC16F8AC8BC}" dt="2025-04-03T10:06:51.587" v="23189" actId="113"/>
          <ac:spMkLst>
            <pc:docMk/>
            <pc:sldMk cId="2937304122" sldId="301"/>
            <ac:spMk id="8" creationId="{6CA88904-392A-8897-49A2-B9593BEF66B9}"/>
          </ac:spMkLst>
        </pc:spChg>
        <pc:spChg chg="mod">
          <ac:chgData name="Riccardo Di Tria" userId="1cd4d9b15ec15039" providerId="LiveId" clId="{27EDDE0F-1583-456A-92F3-CAC16F8AC8BC}" dt="2025-03-30T19:08:32.785" v="14889" actId="20577"/>
          <ac:spMkLst>
            <pc:docMk/>
            <pc:sldMk cId="2937304122" sldId="301"/>
            <ac:spMk id="10" creationId="{003DD306-841F-52F1-17E6-08E8963A215B}"/>
          </ac:spMkLst>
        </pc:spChg>
        <pc:spChg chg="add mod">
          <ac:chgData name="Riccardo Di Tria" userId="1cd4d9b15ec15039" providerId="LiveId" clId="{27EDDE0F-1583-456A-92F3-CAC16F8AC8BC}" dt="2025-03-30T21:17:18.345" v="15269" actId="1076"/>
          <ac:spMkLst>
            <pc:docMk/>
            <pc:sldMk cId="2937304122" sldId="301"/>
            <ac:spMk id="14" creationId="{27B883EF-8E02-F991-F94F-203A4505252F}"/>
          </ac:spMkLst>
        </pc:spChg>
        <pc:picChg chg="add mod">
          <ac:chgData name="Riccardo Di Tria" userId="1cd4d9b15ec15039" providerId="LiveId" clId="{27EDDE0F-1583-456A-92F3-CAC16F8AC8BC}" dt="2025-03-30T19:19:30.902" v="14901" actId="1076"/>
          <ac:picMkLst>
            <pc:docMk/>
            <pc:sldMk cId="2937304122" sldId="301"/>
            <ac:picMk id="12" creationId="{3CEC683A-8F18-6B3E-2D42-08F13C4ED915}"/>
          </ac:picMkLst>
        </pc:picChg>
      </pc:sldChg>
      <pc:sldChg chg="addSp delSp modSp add mod modNotesTx">
        <pc:chgData name="Riccardo Di Tria" userId="1cd4d9b15ec15039" providerId="LiveId" clId="{27EDDE0F-1583-456A-92F3-CAC16F8AC8BC}" dt="2025-04-07T05:38:06.402" v="26761" actId="20577"/>
        <pc:sldMkLst>
          <pc:docMk/>
          <pc:sldMk cId="365377281" sldId="302"/>
        </pc:sldMkLst>
        <pc:spChg chg="add mod">
          <ac:chgData name="Riccardo Di Tria" userId="1cd4d9b15ec15039" providerId="LiveId" clId="{27EDDE0F-1583-456A-92F3-CAC16F8AC8BC}" dt="2025-04-07T05:38:06.402" v="26761" actId="20577"/>
          <ac:spMkLst>
            <pc:docMk/>
            <pc:sldMk cId="365377281" sldId="302"/>
            <ac:spMk id="5" creationId="{005CE61D-CC64-8078-8821-8977B8A2DD14}"/>
          </ac:spMkLst>
        </pc:spChg>
        <pc:spChg chg="mod">
          <ac:chgData name="Riccardo Di Tria" userId="1cd4d9b15ec15039" providerId="LiveId" clId="{27EDDE0F-1583-456A-92F3-CAC16F8AC8BC}" dt="2025-03-30T21:37:42.122" v="15521" actId="114"/>
          <ac:spMkLst>
            <pc:docMk/>
            <pc:sldMk cId="365377281" sldId="302"/>
            <ac:spMk id="10" creationId="{9B492B69-270C-B2A2-4DDB-BE21BB7320CE}"/>
          </ac:spMkLst>
        </pc:spChg>
        <pc:picChg chg="add mod">
          <ac:chgData name="Riccardo Di Tria" userId="1cd4d9b15ec15039" providerId="LiveId" clId="{27EDDE0F-1583-456A-92F3-CAC16F8AC8BC}" dt="2025-03-30T21:39:54.742" v="15573" actId="1035"/>
          <ac:picMkLst>
            <pc:docMk/>
            <pc:sldMk cId="365377281" sldId="302"/>
            <ac:picMk id="13" creationId="{A04C427D-7B49-BB0C-9B01-44B8C07DB944}"/>
          </ac:picMkLst>
        </pc:picChg>
        <pc:picChg chg="add mod">
          <ac:chgData name="Riccardo Di Tria" userId="1cd4d9b15ec15039" providerId="LiveId" clId="{27EDDE0F-1583-456A-92F3-CAC16F8AC8BC}" dt="2025-03-30T21:39:49.866" v="15571" actId="1036"/>
          <ac:picMkLst>
            <pc:docMk/>
            <pc:sldMk cId="365377281" sldId="302"/>
            <ac:picMk id="16" creationId="{B4E1E0A9-8157-6F45-8BAA-7110157FDBC6}"/>
          </ac:picMkLst>
        </pc:picChg>
      </pc:sldChg>
      <pc:sldChg chg="addSp delSp modSp add del mod ord modNotesTx">
        <pc:chgData name="Riccardo Di Tria" userId="1cd4d9b15ec15039" providerId="LiveId" clId="{27EDDE0F-1583-456A-92F3-CAC16F8AC8BC}" dt="2025-04-05T17:48:08.559" v="26028" actId="478"/>
        <pc:sldMkLst>
          <pc:docMk/>
          <pc:sldMk cId="2252465870" sldId="303"/>
        </pc:sldMkLst>
        <pc:spChg chg="add mod">
          <ac:chgData name="Riccardo Di Tria" userId="1cd4d9b15ec15039" providerId="LiveId" clId="{27EDDE0F-1583-456A-92F3-CAC16F8AC8BC}" dt="2025-03-31T09:31:53.771" v="15749" actId="1035"/>
          <ac:spMkLst>
            <pc:docMk/>
            <pc:sldMk cId="2252465870" sldId="303"/>
            <ac:spMk id="8" creationId="{F7D6D218-A80B-40D8-8769-EB88931DF7D8}"/>
          </ac:spMkLst>
        </pc:spChg>
        <pc:spChg chg="mod">
          <ac:chgData name="Riccardo Di Tria" userId="1cd4d9b15ec15039" providerId="LiveId" clId="{27EDDE0F-1583-456A-92F3-CAC16F8AC8BC}" dt="2025-03-31T09:09:49.186" v="15650" actId="20577"/>
          <ac:spMkLst>
            <pc:docMk/>
            <pc:sldMk cId="2252465870" sldId="303"/>
            <ac:spMk id="10" creationId="{F099B6C4-7339-C1FA-C222-5D78179D22ED}"/>
          </ac:spMkLst>
        </pc:spChg>
      </pc:sldChg>
      <pc:sldChg chg="addSp delSp modSp add mod">
        <pc:chgData name="Riccardo Di Tria" userId="1cd4d9b15ec15039" providerId="LiveId" clId="{27EDDE0F-1583-456A-92F3-CAC16F8AC8BC}" dt="2025-04-03T11:18:37.480" v="24416" actId="478"/>
        <pc:sldMkLst>
          <pc:docMk/>
          <pc:sldMk cId="1532925404" sldId="304"/>
        </pc:sldMkLst>
        <pc:spChg chg="mod">
          <ac:chgData name="Riccardo Di Tria" userId="1cd4d9b15ec15039" providerId="LiveId" clId="{27EDDE0F-1583-456A-92F3-CAC16F8AC8BC}" dt="2025-04-03T10:12:26.161" v="23253" actId="113"/>
          <ac:spMkLst>
            <pc:docMk/>
            <pc:sldMk cId="1532925404" sldId="304"/>
            <ac:spMk id="8" creationId="{C89A9A06-549A-C8BD-4D3C-C1D4C16D8987}"/>
          </ac:spMkLst>
        </pc:spChg>
        <pc:spChg chg="add mod">
          <ac:chgData name="Riccardo Di Tria" userId="1cd4d9b15ec15039" providerId="LiveId" clId="{27EDDE0F-1583-456A-92F3-CAC16F8AC8BC}" dt="2025-03-31T10:18:10.272" v="15898" actId="164"/>
          <ac:spMkLst>
            <pc:docMk/>
            <pc:sldMk cId="1532925404" sldId="304"/>
            <ac:spMk id="13" creationId="{79260B7F-7D37-B1CF-0CAD-D8FF80DFE1E9}"/>
          </ac:spMkLst>
        </pc:spChg>
        <pc:spChg chg="add mod">
          <ac:chgData name="Riccardo Di Tria" userId="1cd4d9b15ec15039" providerId="LiveId" clId="{27EDDE0F-1583-456A-92F3-CAC16F8AC8BC}" dt="2025-03-31T10:18:10.272" v="15898" actId="164"/>
          <ac:spMkLst>
            <pc:docMk/>
            <pc:sldMk cId="1532925404" sldId="304"/>
            <ac:spMk id="14" creationId="{AFCCEA92-6B39-2A1F-0A63-D38C2B4E7E45}"/>
          </ac:spMkLst>
        </pc:spChg>
        <pc:grpChg chg="add mod">
          <ac:chgData name="Riccardo Di Tria" userId="1cd4d9b15ec15039" providerId="LiveId" clId="{27EDDE0F-1583-456A-92F3-CAC16F8AC8BC}" dt="2025-03-31T10:18:10.272" v="15898" actId="164"/>
          <ac:grpSpMkLst>
            <pc:docMk/>
            <pc:sldMk cId="1532925404" sldId="304"/>
            <ac:grpSpMk id="15" creationId="{F7AD453F-6F4A-270A-2668-642138460969}"/>
          </ac:grpSpMkLst>
        </pc:grpChg>
        <pc:picChg chg="add mod">
          <ac:chgData name="Riccardo Di Tria" userId="1cd4d9b15ec15039" providerId="LiveId" clId="{27EDDE0F-1583-456A-92F3-CAC16F8AC8BC}" dt="2025-03-31T10:18:10.272" v="15898" actId="164"/>
          <ac:picMkLst>
            <pc:docMk/>
            <pc:sldMk cId="1532925404" sldId="304"/>
            <ac:picMk id="5" creationId="{0CF6357F-3445-0958-107C-A50DAAC0DFC3}"/>
          </ac:picMkLst>
        </pc:picChg>
        <pc:picChg chg="add mod">
          <ac:chgData name="Riccardo Di Tria" userId="1cd4d9b15ec15039" providerId="LiveId" clId="{27EDDE0F-1583-456A-92F3-CAC16F8AC8BC}" dt="2025-03-31T09:33:07.025" v="15758" actId="1076"/>
          <ac:picMkLst>
            <pc:docMk/>
            <pc:sldMk cId="1532925404" sldId="304"/>
            <ac:picMk id="12" creationId="{29B4CCFE-2415-D7AD-FF2B-29FAC0ED65DA}"/>
          </ac:picMkLst>
        </pc:picChg>
      </pc:sldChg>
      <pc:sldChg chg="addSp delSp modSp add mod ord">
        <pc:chgData name="Riccardo Di Tria" userId="1cd4d9b15ec15039" providerId="LiveId" clId="{27EDDE0F-1583-456A-92F3-CAC16F8AC8BC}" dt="2025-04-03T11:18:46.389" v="24417" actId="478"/>
        <pc:sldMkLst>
          <pc:docMk/>
          <pc:sldMk cId="1845058133" sldId="305"/>
        </pc:sldMkLst>
        <pc:spChg chg="mod">
          <ac:chgData name="Riccardo Di Tria" userId="1cd4d9b15ec15039" providerId="LiveId" clId="{27EDDE0F-1583-456A-92F3-CAC16F8AC8BC}" dt="2025-03-31T10:30:15.359" v="15952" actId="14100"/>
          <ac:spMkLst>
            <pc:docMk/>
            <pc:sldMk cId="1845058133" sldId="305"/>
            <ac:spMk id="10" creationId="{5B0C279D-D2C4-47A1-D7AC-03D3CB636170}"/>
          </ac:spMkLst>
        </pc:spChg>
        <pc:spChg chg="add mod">
          <ac:chgData name="Riccardo Di Tria" userId="1cd4d9b15ec15039" providerId="LiveId" clId="{27EDDE0F-1583-456A-92F3-CAC16F8AC8BC}" dt="2025-04-03T10:15:29.378" v="23265" actId="14100"/>
          <ac:spMkLst>
            <pc:docMk/>
            <pc:sldMk cId="1845058133" sldId="305"/>
            <ac:spMk id="15" creationId="{CC8A514F-7EAA-3297-EE77-2593AFF99C7B}"/>
          </ac:spMkLst>
        </pc:spChg>
        <pc:spChg chg="add mod">
          <ac:chgData name="Riccardo Di Tria" userId="1cd4d9b15ec15039" providerId="LiveId" clId="{27EDDE0F-1583-456A-92F3-CAC16F8AC8BC}" dt="2025-04-03T10:15:25.160" v="23264" actId="113"/>
          <ac:spMkLst>
            <pc:docMk/>
            <pc:sldMk cId="1845058133" sldId="305"/>
            <ac:spMk id="17" creationId="{D51EF5A7-53F3-2E53-9C73-654179C6725D}"/>
          </ac:spMkLst>
        </pc:spChg>
        <pc:picChg chg="add mod">
          <ac:chgData name="Riccardo Di Tria" userId="1cd4d9b15ec15039" providerId="LiveId" clId="{27EDDE0F-1583-456A-92F3-CAC16F8AC8BC}" dt="2025-03-31T15:42:54.028" v="16454" actId="1076"/>
          <ac:picMkLst>
            <pc:docMk/>
            <pc:sldMk cId="1845058133" sldId="305"/>
            <ac:picMk id="22" creationId="{AEC1F74D-7E68-573F-1FFC-B6950E8052C0}"/>
          </ac:picMkLst>
        </pc:picChg>
      </pc:sldChg>
      <pc:sldChg chg="addSp delSp modSp add mod ord">
        <pc:chgData name="Riccardo Di Tria" userId="1cd4d9b15ec15039" providerId="LiveId" clId="{27EDDE0F-1583-456A-92F3-CAC16F8AC8BC}" dt="2025-04-03T11:18:57.021" v="24418" actId="478"/>
        <pc:sldMkLst>
          <pc:docMk/>
          <pc:sldMk cId="3367225544" sldId="306"/>
        </pc:sldMkLst>
        <pc:spChg chg="add mod">
          <ac:chgData name="Riccardo Di Tria" userId="1cd4d9b15ec15039" providerId="LiveId" clId="{27EDDE0F-1583-456A-92F3-CAC16F8AC8BC}" dt="2025-04-03T10:21:54.946" v="23344" actId="208"/>
          <ac:spMkLst>
            <pc:docMk/>
            <pc:sldMk cId="3367225544" sldId="306"/>
            <ac:spMk id="6" creationId="{1051395E-68E5-83F1-3AEE-3B9331C0D4DD}"/>
          </ac:spMkLst>
        </pc:spChg>
        <pc:spChg chg="mod">
          <ac:chgData name="Riccardo Di Tria" userId="1cd4d9b15ec15039" providerId="LiveId" clId="{27EDDE0F-1583-456A-92F3-CAC16F8AC8BC}" dt="2025-03-31T15:48:55.745" v="16494" actId="20577"/>
          <ac:spMkLst>
            <pc:docMk/>
            <pc:sldMk cId="3367225544" sldId="306"/>
            <ac:spMk id="10" creationId="{67DB92B9-94B2-8C72-B9A4-8A33B2109F03}"/>
          </ac:spMkLst>
        </pc:spChg>
        <pc:spChg chg="add mod">
          <ac:chgData name="Riccardo Di Tria" userId="1cd4d9b15ec15039" providerId="LiveId" clId="{27EDDE0F-1583-456A-92F3-CAC16F8AC8BC}" dt="2025-04-03T10:22:01.072" v="23347" actId="1035"/>
          <ac:spMkLst>
            <pc:docMk/>
            <pc:sldMk cId="3367225544" sldId="306"/>
            <ac:spMk id="12" creationId="{7BC8ECF1-4535-BF26-8585-C912E4FA2F0E}"/>
          </ac:spMkLst>
        </pc:spChg>
        <pc:spChg chg="mod">
          <ac:chgData name="Riccardo Di Tria" userId="1cd4d9b15ec15039" providerId="LiveId" clId="{27EDDE0F-1583-456A-92F3-CAC16F8AC8BC}" dt="2025-04-03T10:20:00.914" v="23282" actId="120"/>
          <ac:spMkLst>
            <pc:docMk/>
            <pc:sldMk cId="3367225544" sldId="306"/>
            <ac:spMk id="17" creationId="{E2909D94-1969-C2B7-74D4-176C1A573CE2}"/>
          </ac:spMkLst>
        </pc:spChg>
        <pc:picChg chg="add mod">
          <ac:chgData name="Riccardo Di Tria" userId="1cd4d9b15ec15039" providerId="LiveId" clId="{27EDDE0F-1583-456A-92F3-CAC16F8AC8BC}" dt="2025-04-03T10:20:34.359" v="23286" actId="1076"/>
          <ac:picMkLst>
            <pc:docMk/>
            <pc:sldMk cId="3367225544" sldId="306"/>
            <ac:picMk id="11" creationId="{FC6521AD-2755-E074-A491-785AFB8DF673}"/>
          </ac:picMkLst>
        </pc:picChg>
        <pc:picChg chg="add mod">
          <ac:chgData name="Riccardo Di Tria" userId="1cd4d9b15ec15039" providerId="LiveId" clId="{27EDDE0F-1583-456A-92F3-CAC16F8AC8BC}" dt="2025-04-03T10:20:36.797" v="23287" actId="1076"/>
          <ac:picMkLst>
            <pc:docMk/>
            <pc:sldMk cId="3367225544" sldId="306"/>
            <ac:picMk id="13" creationId="{A0988EE8-9F0D-4795-6ED8-A37DCB2FC0FA}"/>
          </ac:picMkLst>
        </pc:picChg>
      </pc:sldChg>
      <pc:sldChg chg="addSp delSp modSp add mod modNotesTx">
        <pc:chgData name="Riccardo Di Tria" userId="1cd4d9b15ec15039" providerId="LiveId" clId="{27EDDE0F-1583-456A-92F3-CAC16F8AC8BC}" dt="2025-04-06T17:34:28.371" v="26619" actId="1076"/>
        <pc:sldMkLst>
          <pc:docMk/>
          <pc:sldMk cId="4054318919" sldId="307"/>
        </pc:sldMkLst>
        <pc:spChg chg="add mod">
          <ac:chgData name="Riccardo Di Tria" userId="1cd4d9b15ec15039" providerId="LiveId" clId="{27EDDE0F-1583-456A-92F3-CAC16F8AC8BC}" dt="2025-04-06T17:34:28.371" v="26619" actId="1076"/>
          <ac:spMkLst>
            <pc:docMk/>
            <pc:sldMk cId="4054318919" sldId="307"/>
            <ac:spMk id="4" creationId="{3BC7C2ED-CE3F-0FDD-2238-9D5DEFE0BCC8}"/>
          </ac:spMkLst>
        </pc:spChg>
        <pc:spChg chg="add mod">
          <ac:chgData name="Riccardo Di Tria" userId="1cd4d9b15ec15039" providerId="LiveId" clId="{27EDDE0F-1583-456A-92F3-CAC16F8AC8BC}" dt="2025-04-03T10:52:38.636" v="23919" actId="21"/>
          <ac:spMkLst>
            <pc:docMk/>
            <pc:sldMk cId="4054318919" sldId="307"/>
            <ac:spMk id="6" creationId="{6F39F521-ADF2-21DE-CD50-A11952E29E3E}"/>
          </ac:spMkLst>
        </pc:spChg>
        <pc:spChg chg="add mod">
          <ac:chgData name="Riccardo Di Tria" userId="1cd4d9b15ec15039" providerId="LiveId" clId="{27EDDE0F-1583-456A-92F3-CAC16F8AC8BC}" dt="2025-03-31T20:10:39.057" v="17077" actId="404"/>
          <ac:spMkLst>
            <pc:docMk/>
            <pc:sldMk cId="4054318919" sldId="307"/>
            <ac:spMk id="12" creationId="{C4CE90AB-40D9-840C-5ABA-ED5DB2DBDEF0}"/>
          </ac:spMkLst>
        </pc:spChg>
        <pc:spChg chg="add mod">
          <ac:chgData name="Riccardo Di Tria" userId="1cd4d9b15ec15039" providerId="LiveId" clId="{27EDDE0F-1583-456A-92F3-CAC16F8AC8BC}" dt="2025-04-03T11:07:09.943" v="24371" actId="14100"/>
          <ac:spMkLst>
            <pc:docMk/>
            <pc:sldMk cId="4054318919" sldId="307"/>
            <ac:spMk id="15" creationId="{D82A04E6-C320-46CE-0D2B-6685F9331B79}"/>
          </ac:spMkLst>
        </pc:spChg>
      </pc:sldChg>
      <pc:sldChg chg="addSp delSp modSp add del mod">
        <pc:chgData name="Riccardo Di Tria" userId="1cd4d9b15ec15039" providerId="LiveId" clId="{27EDDE0F-1583-456A-92F3-CAC16F8AC8BC}" dt="2025-04-03T11:00:02.110" v="24209" actId="47"/>
        <pc:sldMkLst>
          <pc:docMk/>
          <pc:sldMk cId="3447770462" sldId="308"/>
        </pc:sldMkLst>
      </pc:sldChg>
      <pc:sldChg chg="addSp delSp modSp add mod">
        <pc:chgData name="Riccardo Di Tria" userId="1cd4d9b15ec15039" providerId="LiveId" clId="{27EDDE0F-1583-456A-92F3-CAC16F8AC8BC}" dt="2025-04-02T14:22:23.629" v="19941" actId="2710"/>
        <pc:sldMkLst>
          <pc:docMk/>
          <pc:sldMk cId="3512752873" sldId="309"/>
        </pc:sldMkLst>
        <pc:spChg chg="add mod ord">
          <ac:chgData name="Riccardo Di Tria" userId="1cd4d9b15ec15039" providerId="LiveId" clId="{27EDDE0F-1583-456A-92F3-CAC16F8AC8BC}" dt="2025-04-02T14:21:39.623" v="19931" actId="34135"/>
          <ac:spMkLst>
            <pc:docMk/>
            <pc:sldMk cId="3512752873" sldId="309"/>
            <ac:spMk id="2" creationId="{6D3BD195-F406-552C-B897-82F6635DD094}"/>
          </ac:spMkLst>
        </pc:spChg>
        <pc:spChg chg="add mod">
          <ac:chgData name="Riccardo Di Tria" userId="1cd4d9b15ec15039" providerId="LiveId" clId="{27EDDE0F-1583-456A-92F3-CAC16F8AC8BC}" dt="2025-04-02T14:21:08.460" v="19924"/>
          <ac:spMkLst>
            <pc:docMk/>
            <pc:sldMk cId="3512752873" sldId="309"/>
            <ac:spMk id="3" creationId="{BE6DED96-3DB1-5B49-7D2A-E68060B30D20}"/>
          </ac:spMkLst>
        </pc:spChg>
        <pc:spChg chg="mod">
          <ac:chgData name="Riccardo Di Tria" userId="1cd4d9b15ec15039" providerId="LiveId" clId="{27EDDE0F-1583-456A-92F3-CAC16F8AC8BC}" dt="2025-04-02T14:21:58.573" v="19934" actId="1076"/>
          <ac:spMkLst>
            <pc:docMk/>
            <pc:sldMk cId="3512752873" sldId="309"/>
            <ac:spMk id="6" creationId="{3ACB187E-36E3-8E4B-7D71-751F817CB58A}"/>
          </ac:spMkLst>
        </pc:spChg>
        <pc:spChg chg="mod">
          <ac:chgData name="Riccardo Di Tria" userId="1cd4d9b15ec15039" providerId="LiveId" clId="{27EDDE0F-1583-456A-92F3-CAC16F8AC8BC}" dt="2025-04-02T14:22:23.629" v="19941" actId="2710"/>
          <ac:spMkLst>
            <pc:docMk/>
            <pc:sldMk cId="3512752873" sldId="309"/>
            <ac:spMk id="17" creationId="{45806EEF-AC31-950D-2576-75805F769FD4}"/>
          </ac:spMkLst>
        </pc:spChg>
        <pc:grpChg chg="mod">
          <ac:chgData name="Riccardo Di Tria" userId="1cd4d9b15ec15039" providerId="LiveId" clId="{27EDDE0F-1583-456A-92F3-CAC16F8AC8BC}" dt="2025-04-02T14:21:28.207" v="19927" actId="1076"/>
          <ac:grpSpMkLst>
            <pc:docMk/>
            <pc:sldMk cId="3512752873" sldId="309"/>
            <ac:grpSpMk id="22" creationId="{34BB63FA-88F6-2531-F25A-8512E1CBCB2D}"/>
          </ac:grpSpMkLst>
        </pc:grpChg>
        <pc:picChg chg="mod">
          <ac:chgData name="Riccardo Di Tria" userId="1cd4d9b15ec15039" providerId="LiveId" clId="{27EDDE0F-1583-456A-92F3-CAC16F8AC8BC}" dt="2025-04-02T14:20:25.686" v="19919" actId="14826"/>
          <ac:picMkLst>
            <pc:docMk/>
            <pc:sldMk cId="3512752873" sldId="309"/>
            <ac:picMk id="11" creationId="{85211C89-ABA5-F860-CD64-8251C0412A0E}"/>
          </ac:picMkLst>
        </pc:picChg>
      </pc:sldChg>
      <pc:sldChg chg="delSp add mod">
        <pc:chgData name="Riccardo Di Tria" userId="1cd4d9b15ec15039" providerId="LiveId" clId="{27EDDE0F-1583-456A-92F3-CAC16F8AC8BC}" dt="2025-04-05T17:47:04.261" v="26008" actId="478"/>
        <pc:sldMkLst>
          <pc:docMk/>
          <pc:sldMk cId="1222753139" sldId="310"/>
        </pc:sldMkLst>
      </pc:sldChg>
      <pc:sldChg chg="delSp add mod">
        <pc:chgData name="Riccardo Di Tria" userId="1cd4d9b15ec15039" providerId="LiveId" clId="{27EDDE0F-1583-456A-92F3-CAC16F8AC8BC}" dt="2025-04-05T17:47:06.661" v="26009" actId="478"/>
        <pc:sldMkLst>
          <pc:docMk/>
          <pc:sldMk cId="2297862127" sldId="311"/>
        </pc:sldMkLst>
      </pc:sldChg>
      <pc:sldChg chg="delSp modSp add mod">
        <pc:chgData name="Riccardo Di Tria" userId="1cd4d9b15ec15039" providerId="LiveId" clId="{27EDDE0F-1583-456A-92F3-CAC16F8AC8BC}" dt="2025-04-05T17:47:42.681" v="26022" actId="478"/>
        <pc:sldMkLst>
          <pc:docMk/>
          <pc:sldMk cId="3570877681" sldId="312"/>
        </pc:sldMkLst>
      </pc:sldChg>
      <pc:sldChg chg="addSp delSp add mod">
        <pc:chgData name="Riccardo Di Tria" userId="1cd4d9b15ec15039" providerId="LiveId" clId="{27EDDE0F-1583-456A-92F3-CAC16F8AC8BC}" dt="2025-04-05T17:47:52.074" v="26025" actId="478"/>
        <pc:sldMkLst>
          <pc:docMk/>
          <pc:sldMk cId="866190711" sldId="313"/>
        </pc:sldMkLst>
        <pc:spChg chg="add del">
          <ac:chgData name="Riccardo Di Tria" userId="1cd4d9b15ec15039" providerId="LiveId" clId="{27EDDE0F-1583-456A-92F3-CAC16F8AC8BC}" dt="2025-04-05T17:47:48.864" v="26024" actId="478"/>
          <ac:spMkLst>
            <pc:docMk/>
            <pc:sldMk cId="866190711" sldId="313"/>
            <ac:spMk id="4" creationId="{FBEA0EEB-2493-6D1A-A4E8-5D974A256C56}"/>
          </ac:spMkLst>
        </pc:spChg>
      </pc:sldChg>
      <pc:sldChg chg="delSp add mod">
        <pc:chgData name="Riccardo Di Tria" userId="1cd4d9b15ec15039" providerId="LiveId" clId="{27EDDE0F-1583-456A-92F3-CAC16F8AC8BC}" dt="2025-04-05T17:47:57.561" v="26026" actId="478"/>
        <pc:sldMkLst>
          <pc:docMk/>
          <pc:sldMk cId="996993844" sldId="314"/>
        </pc:sldMkLst>
      </pc:sldChg>
      <pc:sldChg chg="delSp add mod">
        <pc:chgData name="Riccardo Di Tria" userId="1cd4d9b15ec15039" providerId="LiveId" clId="{27EDDE0F-1583-456A-92F3-CAC16F8AC8BC}" dt="2025-04-05T17:48:15.969" v="26029" actId="478"/>
        <pc:sldMkLst>
          <pc:docMk/>
          <pc:sldMk cId="1598150327" sldId="315"/>
        </pc:sldMkLst>
      </pc:sldChg>
      <pc:sldChg chg="addSp delSp modSp add mod">
        <pc:chgData name="Riccardo Di Tria" userId="1cd4d9b15ec15039" providerId="LiveId" clId="{27EDDE0F-1583-456A-92F3-CAC16F8AC8BC}" dt="2025-04-05T17:48:24.519" v="26030" actId="478"/>
        <pc:sldMkLst>
          <pc:docMk/>
          <pc:sldMk cId="3518005703" sldId="316"/>
        </pc:sldMkLst>
      </pc:sldChg>
      <pc:sldChg chg="delSp add mod">
        <pc:chgData name="Riccardo Di Tria" userId="1cd4d9b15ec15039" providerId="LiveId" clId="{27EDDE0F-1583-456A-92F3-CAC16F8AC8BC}" dt="2025-04-05T17:48:26.967" v="26031" actId="478"/>
        <pc:sldMkLst>
          <pc:docMk/>
          <pc:sldMk cId="4240992495" sldId="317"/>
        </pc:sldMkLst>
      </pc:sldChg>
      <pc:sldChg chg="delSp add mod">
        <pc:chgData name="Riccardo Di Tria" userId="1cd4d9b15ec15039" providerId="LiveId" clId="{27EDDE0F-1583-456A-92F3-CAC16F8AC8BC}" dt="2025-04-05T17:48:28.889" v="26032" actId="478"/>
        <pc:sldMkLst>
          <pc:docMk/>
          <pc:sldMk cId="215819177" sldId="318"/>
        </pc:sldMkLst>
      </pc:sldChg>
      <pc:sldChg chg="addSp delSp modSp add del mod setBg">
        <pc:chgData name="Riccardo Di Tria" userId="1cd4d9b15ec15039" providerId="LiveId" clId="{27EDDE0F-1583-456A-92F3-CAC16F8AC8BC}" dt="2025-04-03T15:55:44.604" v="25014" actId="47"/>
        <pc:sldMkLst>
          <pc:docMk/>
          <pc:sldMk cId="2316739504" sldId="319"/>
        </pc:sldMkLst>
      </pc:sldChg>
      <pc:sldChg chg="addSp delSp modSp add mod">
        <pc:chgData name="Riccardo Di Tria" userId="1cd4d9b15ec15039" providerId="LiveId" clId="{27EDDE0F-1583-456A-92F3-CAC16F8AC8BC}" dt="2025-04-04T10:13:51.720" v="25436" actId="1076"/>
        <pc:sldMkLst>
          <pc:docMk/>
          <pc:sldMk cId="2097854717" sldId="320"/>
        </pc:sldMkLst>
        <pc:spChg chg="mod">
          <ac:chgData name="Riccardo Di Tria" userId="1cd4d9b15ec15039" providerId="LiveId" clId="{27EDDE0F-1583-456A-92F3-CAC16F8AC8BC}" dt="2025-04-03T15:55:58.882" v="25021" actId="1035"/>
          <ac:spMkLst>
            <pc:docMk/>
            <pc:sldMk cId="2097854717" sldId="320"/>
            <ac:spMk id="2" creationId="{03C0F388-0DE4-1A96-BB80-E0042CF9EC1F}"/>
          </ac:spMkLst>
        </pc:spChg>
        <pc:spChg chg="add mod ord">
          <ac:chgData name="Riccardo Di Tria" userId="1cd4d9b15ec15039" providerId="LiveId" clId="{27EDDE0F-1583-456A-92F3-CAC16F8AC8BC}" dt="2025-04-03T15:55:58.882" v="25021" actId="1035"/>
          <ac:spMkLst>
            <pc:docMk/>
            <pc:sldMk cId="2097854717" sldId="320"/>
            <ac:spMk id="8" creationId="{5CD10D87-6023-2615-247A-9B6C7B73F08F}"/>
          </ac:spMkLst>
        </pc:spChg>
        <pc:spChg chg="mod">
          <ac:chgData name="Riccardo Di Tria" userId="1cd4d9b15ec15039" providerId="LiveId" clId="{27EDDE0F-1583-456A-92F3-CAC16F8AC8BC}" dt="2025-04-03T15:55:58.882" v="25021" actId="1035"/>
          <ac:spMkLst>
            <pc:docMk/>
            <pc:sldMk cId="2097854717" sldId="320"/>
            <ac:spMk id="10" creationId="{3C880F70-7038-A910-15AA-26DA46D7BE55}"/>
          </ac:spMkLst>
        </pc:spChg>
        <pc:spChg chg="mod">
          <ac:chgData name="Riccardo Di Tria" userId="1cd4d9b15ec15039" providerId="LiveId" clId="{27EDDE0F-1583-456A-92F3-CAC16F8AC8BC}" dt="2025-04-03T15:55:58.882" v="25021" actId="1035"/>
          <ac:spMkLst>
            <pc:docMk/>
            <pc:sldMk cId="2097854717" sldId="320"/>
            <ac:spMk id="11" creationId="{EFE6333D-D063-AC56-9C2F-6E8363C6316D}"/>
          </ac:spMkLst>
        </pc:spChg>
        <pc:spChg chg="mod">
          <ac:chgData name="Riccardo Di Tria" userId="1cd4d9b15ec15039" providerId="LiveId" clId="{27EDDE0F-1583-456A-92F3-CAC16F8AC8BC}" dt="2025-04-03T15:55:58.882" v="25021" actId="1035"/>
          <ac:spMkLst>
            <pc:docMk/>
            <pc:sldMk cId="2097854717" sldId="320"/>
            <ac:spMk id="12" creationId="{8D2E58FB-A31F-AB8E-BE56-BDEF2373F686}"/>
          </ac:spMkLst>
        </pc:spChg>
        <pc:spChg chg="add mod">
          <ac:chgData name="Riccardo Di Tria" userId="1cd4d9b15ec15039" providerId="LiveId" clId="{27EDDE0F-1583-456A-92F3-CAC16F8AC8BC}" dt="2025-04-04T10:13:29.977" v="25432" actId="1076"/>
          <ac:spMkLst>
            <pc:docMk/>
            <pc:sldMk cId="2097854717" sldId="320"/>
            <ac:spMk id="15" creationId="{0D5ED9CA-507B-C52F-C18F-2602877C3AC7}"/>
          </ac:spMkLst>
        </pc:spChg>
        <pc:spChg chg="add mod">
          <ac:chgData name="Riccardo Di Tria" userId="1cd4d9b15ec15039" providerId="LiveId" clId="{27EDDE0F-1583-456A-92F3-CAC16F8AC8BC}" dt="2025-04-04T10:13:37.529" v="25433" actId="1076"/>
          <ac:spMkLst>
            <pc:docMk/>
            <pc:sldMk cId="2097854717" sldId="320"/>
            <ac:spMk id="16" creationId="{72D5689F-B2AD-551C-970D-D957C080560B}"/>
          </ac:spMkLst>
        </pc:spChg>
        <pc:spChg chg="add mod">
          <ac:chgData name="Riccardo Di Tria" userId="1cd4d9b15ec15039" providerId="LiveId" clId="{27EDDE0F-1583-456A-92F3-CAC16F8AC8BC}" dt="2025-04-04T10:13:20.544" v="25431" actId="1038"/>
          <ac:spMkLst>
            <pc:docMk/>
            <pc:sldMk cId="2097854717" sldId="320"/>
            <ac:spMk id="17" creationId="{B2748CA0-A182-6024-E36F-CCFACAEC3826}"/>
          </ac:spMkLst>
        </pc:spChg>
        <pc:spChg chg="add mod">
          <ac:chgData name="Riccardo Di Tria" userId="1cd4d9b15ec15039" providerId="LiveId" clId="{27EDDE0F-1583-456A-92F3-CAC16F8AC8BC}" dt="2025-04-03T15:50:24.613" v="24922" actId="207"/>
          <ac:spMkLst>
            <pc:docMk/>
            <pc:sldMk cId="2097854717" sldId="320"/>
            <ac:spMk id="18" creationId="{CA972607-E35B-F4CF-9DA4-0FC55BCDBAF0}"/>
          </ac:spMkLst>
        </pc:spChg>
        <pc:spChg chg="add mod">
          <ac:chgData name="Riccardo Di Tria" userId="1cd4d9b15ec15039" providerId="LiveId" clId="{27EDDE0F-1583-456A-92F3-CAC16F8AC8BC}" dt="2025-04-03T15:52:32.846" v="24945" actId="20577"/>
          <ac:spMkLst>
            <pc:docMk/>
            <pc:sldMk cId="2097854717" sldId="320"/>
            <ac:spMk id="20" creationId="{8F4A27B9-E966-044A-0DF4-C6255130B697}"/>
          </ac:spMkLst>
        </pc:spChg>
        <pc:spChg chg="add mod">
          <ac:chgData name="Riccardo Di Tria" userId="1cd4d9b15ec15039" providerId="LiveId" clId="{27EDDE0F-1583-456A-92F3-CAC16F8AC8BC}" dt="2025-04-03T15:51:55.516" v="24937" actId="1076"/>
          <ac:spMkLst>
            <pc:docMk/>
            <pc:sldMk cId="2097854717" sldId="320"/>
            <ac:spMk id="21" creationId="{4014D758-58E0-A81B-9934-2EF5B92EB3CA}"/>
          </ac:spMkLst>
        </pc:spChg>
        <pc:spChg chg="add mod">
          <ac:chgData name="Riccardo Di Tria" userId="1cd4d9b15ec15039" providerId="LiveId" clId="{27EDDE0F-1583-456A-92F3-CAC16F8AC8BC}" dt="2025-04-03T15:52:02.043" v="24939" actId="1076"/>
          <ac:spMkLst>
            <pc:docMk/>
            <pc:sldMk cId="2097854717" sldId="320"/>
            <ac:spMk id="22" creationId="{6215D344-B666-65AA-7B91-A062CD9E27D6}"/>
          </ac:spMkLst>
        </pc:spChg>
        <pc:spChg chg="add mod">
          <ac:chgData name="Riccardo Di Tria" userId="1cd4d9b15ec15039" providerId="LiveId" clId="{27EDDE0F-1583-456A-92F3-CAC16F8AC8BC}" dt="2025-04-03T15:52:48.970" v="24946" actId="1076"/>
          <ac:spMkLst>
            <pc:docMk/>
            <pc:sldMk cId="2097854717" sldId="320"/>
            <ac:spMk id="23" creationId="{5A43D090-873E-6E03-539B-F767DE3127B1}"/>
          </ac:spMkLst>
        </pc:spChg>
        <pc:spChg chg="add mod">
          <ac:chgData name="Riccardo Di Tria" userId="1cd4d9b15ec15039" providerId="LiveId" clId="{27EDDE0F-1583-456A-92F3-CAC16F8AC8BC}" dt="2025-04-04T10:13:47.630" v="25435" actId="1076"/>
          <ac:spMkLst>
            <pc:docMk/>
            <pc:sldMk cId="2097854717" sldId="320"/>
            <ac:spMk id="24" creationId="{79647292-A321-187E-CB58-F655AB97C09A}"/>
          </ac:spMkLst>
        </pc:spChg>
        <pc:spChg chg="add mod">
          <ac:chgData name="Riccardo Di Tria" userId="1cd4d9b15ec15039" providerId="LiveId" clId="{27EDDE0F-1583-456A-92F3-CAC16F8AC8BC}" dt="2025-04-03T15:55:58.882" v="25021" actId="1035"/>
          <ac:spMkLst>
            <pc:docMk/>
            <pc:sldMk cId="2097854717" sldId="320"/>
            <ac:spMk id="25" creationId="{97558AEC-75FD-DE9A-BBE8-844043F5B2EB}"/>
          </ac:spMkLst>
        </pc:spChg>
        <pc:spChg chg="add mod">
          <ac:chgData name="Riccardo Di Tria" userId="1cd4d9b15ec15039" providerId="LiveId" clId="{27EDDE0F-1583-456A-92F3-CAC16F8AC8BC}" dt="2025-04-04T10:13:51.720" v="25436" actId="1076"/>
          <ac:spMkLst>
            <pc:docMk/>
            <pc:sldMk cId="2097854717" sldId="320"/>
            <ac:spMk id="26" creationId="{EE1B6A52-F87C-BD72-49A7-C55F9B8CED7B}"/>
          </ac:spMkLst>
        </pc:spChg>
        <pc:spChg chg="add mod">
          <ac:chgData name="Riccardo Di Tria" userId="1cd4d9b15ec15039" providerId="LiveId" clId="{27EDDE0F-1583-456A-92F3-CAC16F8AC8BC}" dt="2025-04-03T15:55:13.797" v="25009" actId="6549"/>
          <ac:spMkLst>
            <pc:docMk/>
            <pc:sldMk cId="2097854717" sldId="320"/>
            <ac:spMk id="27" creationId="{2474DEC2-EE0C-82CC-8868-DADB455F5CFD}"/>
          </ac:spMkLst>
        </pc:spChg>
      </pc:sldChg>
      <pc:sldChg chg="addSp delSp modSp add mod">
        <pc:chgData name="Riccardo Di Tria" userId="1cd4d9b15ec15039" providerId="LiveId" clId="{27EDDE0F-1583-456A-92F3-CAC16F8AC8BC}" dt="2025-04-05T17:43:28.560" v="25888" actId="403"/>
        <pc:sldMkLst>
          <pc:docMk/>
          <pc:sldMk cId="1040212493" sldId="321"/>
        </pc:sldMkLst>
        <pc:spChg chg="mod">
          <ac:chgData name="Riccardo Di Tria" userId="1cd4d9b15ec15039" providerId="LiveId" clId="{27EDDE0F-1583-456A-92F3-CAC16F8AC8BC}" dt="2025-04-05T17:43:28.560" v="25888" actId="403"/>
          <ac:spMkLst>
            <pc:docMk/>
            <pc:sldMk cId="1040212493" sldId="321"/>
            <ac:spMk id="6" creationId="{8CDF27B3-8684-F6D0-156A-F11523951DEC}"/>
          </ac:spMkLst>
        </pc:spChg>
        <pc:picChg chg="add mod">
          <ac:chgData name="Riccardo Di Tria" userId="1cd4d9b15ec15039" providerId="LiveId" clId="{27EDDE0F-1583-456A-92F3-CAC16F8AC8BC}" dt="2025-04-05T17:43:17.702" v="25886" actId="208"/>
          <ac:picMkLst>
            <pc:docMk/>
            <pc:sldMk cId="1040212493" sldId="321"/>
            <ac:picMk id="8" creationId="{FC8A6216-0B53-9507-82E2-57EFDD671310}"/>
          </ac:picMkLst>
        </pc:picChg>
      </pc:sldChg>
      <pc:sldChg chg="addSp delSp modSp add mod modNotesTx">
        <pc:chgData name="Riccardo Di Tria" userId="1cd4d9b15ec15039" providerId="LiveId" clId="{27EDDE0F-1583-456A-92F3-CAC16F8AC8BC}" dt="2025-04-05T17:58:42.515" v="26225" actId="1038"/>
        <pc:sldMkLst>
          <pc:docMk/>
          <pc:sldMk cId="304069694" sldId="322"/>
        </pc:sldMkLst>
        <pc:spChg chg="mod">
          <ac:chgData name="Riccardo Di Tria" userId="1cd4d9b15ec15039" providerId="LiveId" clId="{27EDDE0F-1583-456A-92F3-CAC16F8AC8BC}" dt="2025-04-05T17:51:39.059" v="26162" actId="20577"/>
          <ac:spMkLst>
            <pc:docMk/>
            <pc:sldMk cId="304069694" sldId="322"/>
            <ac:spMk id="6" creationId="{88BC2521-DC93-E2FB-B88C-C917F5050FC7}"/>
          </ac:spMkLst>
        </pc:spChg>
        <pc:spChg chg="add mod">
          <ac:chgData name="Riccardo Di Tria" userId="1cd4d9b15ec15039" providerId="LiveId" clId="{27EDDE0F-1583-456A-92F3-CAC16F8AC8BC}" dt="2025-04-05T17:58:42.515" v="26225" actId="1038"/>
          <ac:spMkLst>
            <pc:docMk/>
            <pc:sldMk cId="304069694" sldId="322"/>
            <ac:spMk id="9" creationId="{D9B4F279-350E-1A7D-1264-BD780DAC189F}"/>
          </ac:spMkLst>
        </pc:spChg>
        <pc:picChg chg="add mod">
          <ac:chgData name="Riccardo Di Tria" userId="1cd4d9b15ec15039" providerId="LiveId" clId="{27EDDE0F-1583-456A-92F3-CAC16F8AC8BC}" dt="2025-04-05T17:51:53.965" v="26165" actId="208"/>
          <ac:picMkLst>
            <pc:docMk/>
            <pc:sldMk cId="304069694" sldId="322"/>
            <ac:picMk id="7" creationId="{4213ECC8-6261-DBE4-1474-334131BDDF64}"/>
          </ac:picMkLst>
        </pc:picChg>
      </pc:sldChg>
      <pc:sldChg chg="addSp delSp modSp add mod">
        <pc:chgData name="Riccardo Di Tria" userId="1cd4d9b15ec15039" providerId="LiveId" clId="{27EDDE0F-1583-456A-92F3-CAC16F8AC8BC}" dt="2025-04-05T17:48:03.025" v="26027" actId="478"/>
        <pc:sldMkLst>
          <pc:docMk/>
          <pc:sldMk cId="741596871" sldId="323"/>
        </pc:sldMkLst>
        <pc:spChg chg="add mod">
          <ac:chgData name="Riccardo Di Tria" userId="1cd4d9b15ec15039" providerId="LiveId" clId="{27EDDE0F-1583-456A-92F3-CAC16F8AC8BC}" dt="2025-04-05T17:36:56.613" v="25846" actId="27636"/>
          <ac:spMkLst>
            <pc:docMk/>
            <pc:sldMk cId="741596871" sldId="323"/>
            <ac:spMk id="6" creationId="{98F17EB2-D7F5-A018-493C-BBBCA72E7702}"/>
          </ac:spMkLst>
        </pc:spChg>
        <pc:spChg chg="add mod">
          <ac:chgData name="Riccardo Di Tria" userId="1cd4d9b15ec15039" providerId="LiveId" clId="{27EDDE0F-1583-456A-92F3-CAC16F8AC8BC}" dt="2025-04-05T17:36:06.501" v="25829" actId="2711"/>
          <ac:spMkLst>
            <pc:docMk/>
            <pc:sldMk cId="741596871" sldId="323"/>
            <ac:spMk id="11" creationId="{F1CC2A69-B675-C914-D2DD-321EF72F4737}"/>
          </ac:spMkLst>
        </pc:spChg>
        <pc:picChg chg="add mod">
          <ac:chgData name="Riccardo Di Tria" userId="1cd4d9b15ec15039" providerId="LiveId" clId="{27EDDE0F-1583-456A-92F3-CAC16F8AC8BC}" dt="2025-04-05T17:35:48.026" v="25825" actId="1076"/>
          <ac:picMkLst>
            <pc:docMk/>
            <pc:sldMk cId="741596871" sldId="323"/>
            <ac:picMk id="12" creationId="{808FA0C6-4EE5-EA79-D9BD-E62437054040}"/>
          </ac:picMkLst>
        </pc:picChg>
        <pc:picChg chg="add mod">
          <ac:chgData name="Riccardo Di Tria" userId="1cd4d9b15ec15039" providerId="LiveId" clId="{27EDDE0F-1583-456A-92F3-CAC16F8AC8BC}" dt="2025-04-05T17:36:17.544" v="25832" actId="1076"/>
          <ac:picMkLst>
            <pc:docMk/>
            <pc:sldMk cId="741596871" sldId="323"/>
            <ac:picMk id="13" creationId="{E801AE52-E467-1AF9-D929-25B39ACA734B}"/>
          </ac:picMkLst>
        </pc:picChg>
        <pc:picChg chg="add mod">
          <ac:chgData name="Riccardo Di Tria" userId="1cd4d9b15ec15039" providerId="LiveId" clId="{27EDDE0F-1583-456A-92F3-CAC16F8AC8BC}" dt="2025-04-05T17:36:20.695" v="25834" actId="208"/>
          <ac:picMkLst>
            <pc:docMk/>
            <pc:sldMk cId="741596871" sldId="323"/>
            <ac:picMk id="14" creationId="{0A63DB73-C8DC-6D00-2446-EFCC4C4CBDFA}"/>
          </ac:picMkLst>
        </pc:picChg>
      </pc:sldChg>
      <pc:sldChg chg="addSp delSp modSp add mod">
        <pc:chgData name="Riccardo Di Tria" userId="1cd4d9b15ec15039" providerId="LiveId" clId="{27EDDE0F-1583-456A-92F3-CAC16F8AC8BC}" dt="2025-04-05T17:40:54.031" v="25883" actId="478"/>
        <pc:sldMkLst>
          <pc:docMk/>
          <pc:sldMk cId="573425134" sldId="324"/>
        </pc:sldMkLst>
        <pc:spChg chg="add mod">
          <ac:chgData name="Riccardo Di Tria" userId="1cd4d9b15ec15039" providerId="LiveId" clId="{27EDDE0F-1583-456A-92F3-CAC16F8AC8BC}" dt="2025-04-05T17:38:50.219" v="25862" actId="20577"/>
          <ac:spMkLst>
            <pc:docMk/>
            <pc:sldMk cId="573425134" sldId="324"/>
            <ac:spMk id="6" creationId="{174C0497-0D34-ADE2-0129-B5919493D1A9}"/>
          </ac:spMkLst>
        </pc:spChg>
        <pc:spChg chg="add mod">
          <ac:chgData name="Riccardo Di Tria" userId="1cd4d9b15ec15039" providerId="LiveId" clId="{27EDDE0F-1583-456A-92F3-CAC16F8AC8BC}" dt="2025-04-05T17:40:26.084" v="25879" actId="113"/>
          <ac:spMkLst>
            <pc:docMk/>
            <pc:sldMk cId="573425134" sldId="324"/>
            <ac:spMk id="11" creationId="{F10A6236-4A16-81D9-2B8A-3764DD6E5786}"/>
          </ac:spMkLst>
        </pc:spChg>
        <pc:spChg chg="add mod">
          <ac:chgData name="Riccardo Di Tria" userId="1cd4d9b15ec15039" providerId="LiveId" clId="{27EDDE0F-1583-456A-92F3-CAC16F8AC8BC}" dt="2025-04-05T17:40:41.922" v="25881" actId="14100"/>
          <ac:spMkLst>
            <pc:docMk/>
            <pc:sldMk cId="573425134" sldId="324"/>
            <ac:spMk id="12" creationId="{818CB70C-1F81-3E8B-74E3-068660FF20F2}"/>
          </ac:spMkLst>
        </pc:spChg>
        <pc:spChg chg="mod">
          <ac:chgData name="Riccardo Di Tria" userId="1cd4d9b15ec15039" providerId="LiveId" clId="{27EDDE0F-1583-456A-92F3-CAC16F8AC8BC}" dt="2025-04-05T17:38:01.587" v="25849"/>
          <ac:spMkLst>
            <pc:docMk/>
            <pc:sldMk cId="573425134" sldId="324"/>
            <ac:spMk id="15" creationId="{A0840E92-C756-02CB-9258-E342BDBE3E63}"/>
          </ac:spMkLst>
        </pc:spChg>
        <pc:grpChg chg="add mod">
          <ac:chgData name="Riccardo Di Tria" userId="1cd4d9b15ec15039" providerId="LiveId" clId="{27EDDE0F-1583-456A-92F3-CAC16F8AC8BC}" dt="2025-04-05T17:40:49.834" v="25882" actId="1076"/>
          <ac:grpSpMkLst>
            <pc:docMk/>
            <pc:sldMk cId="573425134" sldId="324"/>
            <ac:grpSpMk id="13" creationId="{F02B24A1-8D47-FE61-82D1-B149E3EEA747}"/>
          </ac:grpSpMkLst>
        </pc:grpChg>
        <pc:picChg chg="mod">
          <ac:chgData name="Riccardo Di Tria" userId="1cd4d9b15ec15039" providerId="LiveId" clId="{27EDDE0F-1583-456A-92F3-CAC16F8AC8BC}" dt="2025-04-05T17:38:01.587" v="25849"/>
          <ac:picMkLst>
            <pc:docMk/>
            <pc:sldMk cId="573425134" sldId="324"/>
            <ac:picMk id="14" creationId="{DE61C022-9F39-0163-5AC7-4A4EF68AD483}"/>
          </ac:picMkLst>
        </pc:picChg>
        <pc:picChg chg="add mod">
          <ac:chgData name="Riccardo Di Tria" userId="1cd4d9b15ec15039" providerId="LiveId" clId="{27EDDE0F-1583-456A-92F3-CAC16F8AC8BC}" dt="2025-04-05T17:38:56.449" v="25864" actId="1076"/>
          <ac:picMkLst>
            <pc:docMk/>
            <pc:sldMk cId="573425134" sldId="324"/>
            <ac:picMk id="16" creationId="{73AD127A-8843-89CF-E801-B1041489D2DD}"/>
          </ac:picMkLst>
        </pc:picChg>
      </pc:sldChg>
      <pc:sldChg chg="addSp delSp modSp add mod">
        <pc:chgData name="Riccardo Di Tria" userId="1cd4d9b15ec15039" providerId="LiveId" clId="{27EDDE0F-1583-456A-92F3-CAC16F8AC8BC}" dt="2025-04-05T17:46:38.335" v="26005" actId="478"/>
        <pc:sldMkLst>
          <pc:docMk/>
          <pc:sldMk cId="2159831303" sldId="325"/>
        </pc:sldMkLst>
        <pc:spChg chg="mod">
          <ac:chgData name="Riccardo Di Tria" userId="1cd4d9b15ec15039" providerId="LiveId" clId="{27EDDE0F-1583-456A-92F3-CAC16F8AC8BC}" dt="2025-04-05T17:44:31.251" v="25994" actId="403"/>
          <ac:spMkLst>
            <pc:docMk/>
            <pc:sldMk cId="2159831303" sldId="325"/>
            <ac:spMk id="6" creationId="{54D9FE03-C814-5B49-2102-F96F1CCD99D6}"/>
          </ac:spMkLst>
        </pc:spChg>
        <pc:picChg chg="add mod">
          <ac:chgData name="Riccardo Di Tria" userId="1cd4d9b15ec15039" providerId="LiveId" clId="{27EDDE0F-1583-456A-92F3-CAC16F8AC8BC}" dt="2025-04-05T17:46:04.095" v="26000" actId="208"/>
          <ac:picMkLst>
            <pc:docMk/>
            <pc:sldMk cId="2159831303" sldId="325"/>
            <ac:picMk id="10" creationId="{A6CF2E18-4017-9E20-4E97-F6323C4D5F05}"/>
          </ac:picMkLst>
        </pc:picChg>
        <pc:picChg chg="add mod">
          <ac:chgData name="Riccardo Di Tria" userId="1cd4d9b15ec15039" providerId="LiveId" clId="{27EDDE0F-1583-456A-92F3-CAC16F8AC8BC}" dt="2025-04-05T17:46:27.976" v="26004" actId="208"/>
          <ac:picMkLst>
            <pc:docMk/>
            <pc:sldMk cId="2159831303" sldId="325"/>
            <ac:picMk id="15" creationId="{821A119E-2091-F9BE-1DB1-0CC5484E1CEB}"/>
          </ac:picMkLst>
        </pc:picChg>
      </pc:sldChg>
      <pc:sldChg chg="addSp delSp modSp add mod">
        <pc:chgData name="Riccardo Di Tria" userId="1cd4d9b15ec15039" providerId="LiveId" clId="{27EDDE0F-1583-456A-92F3-CAC16F8AC8BC}" dt="2025-04-05T17:58:13.093" v="26203" actId="208"/>
        <pc:sldMkLst>
          <pc:docMk/>
          <pc:sldMk cId="3752404034" sldId="326"/>
        </pc:sldMkLst>
        <pc:spChg chg="mod">
          <ac:chgData name="Riccardo Di Tria" userId="1cd4d9b15ec15039" providerId="LiveId" clId="{27EDDE0F-1583-456A-92F3-CAC16F8AC8BC}" dt="2025-04-05T17:57:22.851" v="26188" actId="20577"/>
          <ac:spMkLst>
            <pc:docMk/>
            <pc:sldMk cId="3752404034" sldId="326"/>
            <ac:spMk id="6" creationId="{DA030C4D-0916-A4CF-EA6A-4D4C44EBB9F6}"/>
          </ac:spMkLst>
        </pc:spChg>
        <pc:picChg chg="add mod">
          <ac:chgData name="Riccardo Di Tria" userId="1cd4d9b15ec15039" providerId="LiveId" clId="{27EDDE0F-1583-456A-92F3-CAC16F8AC8BC}" dt="2025-04-05T17:57:40.263" v="26193" actId="208"/>
          <ac:picMkLst>
            <pc:docMk/>
            <pc:sldMk cId="3752404034" sldId="326"/>
            <ac:picMk id="8" creationId="{67E4A6B1-FA5B-F1B8-9C49-191EC6BC77CD}"/>
          </ac:picMkLst>
        </pc:picChg>
        <pc:picChg chg="add mod">
          <ac:chgData name="Riccardo Di Tria" userId="1cd4d9b15ec15039" providerId="LiveId" clId="{27EDDE0F-1583-456A-92F3-CAC16F8AC8BC}" dt="2025-04-05T17:58:00.943" v="26200" actId="14100"/>
          <ac:picMkLst>
            <pc:docMk/>
            <pc:sldMk cId="3752404034" sldId="326"/>
            <ac:picMk id="12" creationId="{CDCA132A-041E-4C4F-ABC9-2963C79303A1}"/>
          </ac:picMkLst>
        </pc:picChg>
        <pc:picChg chg="add mod">
          <ac:chgData name="Riccardo Di Tria" userId="1cd4d9b15ec15039" providerId="LiveId" clId="{27EDDE0F-1583-456A-92F3-CAC16F8AC8BC}" dt="2025-04-05T17:58:13.093" v="26203" actId="208"/>
          <ac:picMkLst>
            <pc:docMk/>
            <pc:sldMk cId="3752404034" sldId="326"/>
            <ac:picMk id="14" creationId="{738140A5-2D1E-6549-2230-1A3EAE8CCDFE}"/>
          </ac:picMkLst>
        </pc:picChg>
      </pc:sldChg>
      <pc:sldChg chg="addSp delSp modSp add mod">
        <pc:chgData name="Riccardo Di Tria" userId="1cd4d9b15ec15039" providerId="LiveId" clId="{27EDDE0F-1583-456A-92F3-CAC16F8AC8BC}" dt="2025-04-06T08:32:04.479" v="26382" actId="403"/>
        <pc:sldMkLst>
          <pc:docMk/>
          <pc:sldMk cId="1042384315" sldId="327"/>
        </pc:sldMkLst>
        <pc:spChg chg="mod">
          <ac:chgData name="Riccardo Di Tria" userId="1cd4d9b15ec15039" providerId="LiveId" clId="{27EDDE0F-1583-456A-92F3-CAC16F8AC8BC}" dt="2025-04-06T08:30:54.479" v="26362" actId="14100"/>
          <ac:spMkLst>
            <pc:docMk/>
            <pc:sldMk cId="1042384315" sldId="327"/>
            <ac:spMk id="6" creationId="{6ACC98F8-8345-5424-AB32-174FEC495002}"/>
          </ac:spMkLst>
        </pc:spChg>
        <pc:spChg chg="add mod">
          <ac:chgData name="Riccardo Di Tria" userId="1cd4d9b15ec15039" providerId="LiveId" clId="{27EDDE0F-1583-456A-92F3-CAC16F8AC8BC}" dt="2025-04-06T08:32:04.479" v="26382" actId="403"/>
          <ac:spMkLst>
            <pc:docMk/>
            <pc:sldMk cId="1042384315" sldId="327"/>
            <ac:spMk id="7" creationId="{41B7CD57-F92D-FD75-5B9C-CB107B1AE28E}"/>
          </ac:spMkLst>
        </pc:spChg>
        <pc:picChg chg="add mod">
          <ac:chgData name="Riccardo Di Tria" userId="1cd4d9b15ec15039" providerId="LiveId" clId="{27EDDE0F-1583-456A-92F3-CAC16F8AC8BC}" dt="2025-04-06T08:31:18.870" v="26371" actId="208"/>
          <ac:picMkLst>
            <pc:docMk/>
            <pc:sldMk cId="1042384315" sldId="327"/>
            <ac:picMk id="8" creationId="{A20674A7-485B-394B-3AF3-5FE67B8E435F}"/>
          </ac:picMkLst>
        </pc:picChg>
        <pc:picChg chg="del">
          <ac:chgData name="Riccardo Di Tria" userId="1cd4d9b15ec15039" providerId="LiveId" clId="{27EDDE0F-1583-456A-92F3-CAC16F8AC8BC}" dt="2025-04-06T08:30:28" v="26341" actId="478"/>
          <ac:picMkLst>
            <pc:docMk/>
            <pc:sldMk cId="1042384315" sldId="327"/>
            <ac:picMk id="10" creationId="{5A4708B2-3FED-009E-0BD0-B7FAF58B5BED}"/>
          </ac:picMkLst>
        </pc:picChg>
        <pc:picChg chg="del">
          <ac:chgData name="Riccardo Di Tria" userId="1cd4d9b15ec15039" providerId="LiveId" clId="{27EDDE0F-1583-456A-92F3-CAC16F8AC8BC}" dt="2025-04-06T08:30:28" v="26341" actId="478"/>
          <ac:picMkLst>
            <pc:docMk/>
            <pc:sldMk cId="1042384315" sldId="327"/>
            <ac:picMk id="15" creationId="{C55B9E97-4646-6984-BC37-EF070831446E}"/>
          </ac:picMkLst>
        </pc:picChg>
      </pc:sldChg>
      <pc:sldChg chg="addSp delSp modSp add mod">
        <pc:chgData name="Riccardo Di Tria" userId="1cd4d9b15ec15039" providerId="LiveId" clId="{27EDDE0F-1583-456A-92F3-CAC16F8AC8BC}" dt="2025-04-06T08:42:47.751" v="26473" actId="1036"/>
        <pc:sldMkLst>
          <pc:docMk/>
          <pc:sldMk cId="4078674524" sldId="328"/>
        </pc:sldMkLst>
        <pc:spChg chg="del">
          <ac:chgData name="Riccardo Di Tria" userId="1cd4d9b15ec15039" providerId="LiveId" clId="{27EDDE0F-1583-456A-92F3-CAC16F8AC8BC}" dt="2025-04-06T08:40:19.511" v="26414" actId="478"/>
          <ac:spMkLst>
            <pc:docMk/>
            <pc:sldMk cId="4078674524" sldId="328"/>
            <ac:spMk id="4" creationId="{6358B188-7FE1-D494-7FF2-2FB1E5D88304}"/>
          </ac:spMkLst>
        </pc:spChg>
        <pc:spChg chg="del">
          <ac:chgData name="Riccardo Di Tria" userId="1cd4d9b15ec15039" providerId="LiveId" clId="{27EDDE0F-1583-456A-92F3-CAC16F8AC8BC}" dt="2025-04-06T08:40:19.511" v="26414" actId="478"/>
          <ac:spMkLst>
            <pc:docMk/>
            <pc:sldMk cId="4078674524" sldId="328"/>
            <ac:spMk id="5" creationId="{FA9BAD13-37D7-9424-48C8-0EABACCE7D97}"/>
          </ac:spMkLst>
        </pc:spChg>
        <pc:spChg chg="add mod">
          <ac:chgData name="Riccardo Di Tria" userId="1cd4d9b15ec15039" providerId="LiveId" clId="{27EDDE0F-1583-456A-92F3-CAC16F8AC8BC}" dt="2025-04-06T08:42:08.111" v="26465" actId="1076"/>
          <ac:spMkLst>
            <pc:docMk/>
            <pc:sldMk cId="4078674524" sldId="328"/>
            <ac:spMk id="6" creationId="{7CBA8447-D0F0-481B-CD1A-B961A847E124}"/>
          </ac:spMkLst>
        </pc:spChg>
        <pc:spChg chg="mod">
          <ac:chgData name="Riccardo Di Tria" userId="1cd4d9b15ec15039" providerId="LiveId" clId="{27EDDE0F-1583-456A-92F3-CAC16F8AC8BC}" dt="2025-04-06T08:42:03.046" v="26464" actId="20577"/>
          <ac:spMkLst>
            <pc:docMk/>
            <pc:sldMk cId="4078674524" sldId="328"/>
            <ac:spMk id="8" creationId="{C99DEF09-1423-04B2-796A-3AC9AFD689CC}"/>
          </ac:spMkLst>
        </pc:spChg>
        <pc:spChg chg="mod">
          <ac:chgData name="Riccardo Di Tria" userId="1cd4d9b15ec15039" providerId="LiveId" clId="{27EDDE0F-1583-456A-92F3-CAC16F8AC8BC}" dt="2025-04-06T08:40:33.649" v="26419"/>
          <ac:spMkLst>
            <pc:docMk/>
            <pc:sldMk cId="4078674524" sldId="328"/>
            <ac:spMk id="10" creationId="{97B044F5-6452-54F5-0DB5-3820336B492F}"/>
          </ac:spMkLst>
        </pc:spChg>
        <pc:spChg chg="del">
          <ac:chgData name="Riccardo Di Tria" userId="1cd4d9b15ec15039" providerId="LiveId" clId="{27EDDE0F-1583-456A-92F3-CAC16F8AC8BC}" dt="2025-04-06T08:40:19.511" v="26414" actId="478"/>
          <ac:spMkLst>
            <pc:docMk/>
            <pc:sldMk cId="4078674524" sldId="328"/>
            <ac:spMk id="12" creationId="{9870FDA7-0D8A-F03B-1E88-93143278CABB}"/>
          </ac:spMkLst>
        </pc:spChg>
        <pc:spChg chg="add mod">
          <ac:chgData name="Riccardo Di Tria" userId="1cd4d9b15ec15039" providerId="LiveId" clId="{27EDDE0F-1583-456A-92F3-CAC16F8AC8BC}" dt="2025-04-06T08:42:14.695" v="26466" actId="1076"/>
          <ac:spMkLst>
            <pc:docMk/>
            <pc:sldMk cId="4078674524" sldId="328"/>
            <ac:spMk id="13" creationId="{E555EB32-0FEF-4F38-44DB-F30F5ECC3954}"/>
          </ac:spMkLst>
        </pc:spChg>
        <pc:spChg chg="del">
          <ac:chgData name="Riccardo Di Tria" userId="1cd4d9b15ec15039" providerId="LiveId" clId="{27EDDE0F-1583-456A-92F3-CAC16F8AC8BC}" dt="2025-04-06T08:40:19.511" v="26414" actId="478"/>
          <ac:spMkLst>
            <pc:docMk/>
            <pc:sldMk cId="4078674524" sldId="328"/>
            <ac:spMk id="14" creationId="{988C9BC2-5790-89EC-346F-1354DA7AAF7C}"/>
          </ac:spMkLst>
        </pc:spChg>
        <pc:spChg chg="add mod">
          <ac:chgData name="Riccardo Di Tria" userId="1cd4d9b15ec15039" providerId="LiveId" clId="{27EDDE0F-1583-456A-92F3-CAC16F8AC8BC}" dt="2025-04-06T08:42:19.385" v="26467" actId="1076"/>
          <ac:spMkLst>
            <pc:docMk/>
            <pc:sldMk cId="4078674524" sldId="328"/>
            <ac:spMk id="15" creationId="{B0ECAE28-0212-B9F1-6C33-18095E1E4BAF}"/>
          </ac:spMkLst>
        </pc:spChg>
        <pc:spChg chg="del">
          <ac:chgData name="Riccardo Di Tria" userId="1cd4d9b15ec15039" providerId="LiveId" clId="{27EDDE0F-1583-456A-92F3-CAC16F8AC8BC}" dt="2025-04-06T08:40:19.511" v="26414" actId="478"/>
          <ac:spMkLst>
            <pc:docMk/>
            <pc:sldMk cId="4078674524" sldId="328"/>
            <ac:spMk id="16" creationId="{63F0BFDB-F478-6CF8-624A-7DCC1B92E6F1}"/>
          </ac:spMkLst>
        </pc:spChg>
        <pc:spChg chg="del">
          <ac:chgData name="Riccardo Di Tria" userId="1cd4d9b15ec15039" providerId="LiveId" clId="{27EDDE0F-1583-456A-92F3-CAC16F8AC8BC}" dt="2025-04-06T08:40:19.511" v="26414" actId="478"/>
          <ac:spMkLst>
            <pc:docMk/>
            <pc:sldMk cId="4078674524" sldId="328"/>
            <ac:spMk id="17" creationId="{BD314674-F769-3E7C-C8BD-96EDE50AC52A}"/>
          </ac:spMkLst>
        </pc:spChg>
        <pc:spChg chg="add mod">
          <ac:chgData name="Riccardo Di Tria" userId="1cd4d9b15ec15039" providerId="LiveId" clId="{27EDDE0F-1583-456A-92F3-CAC16F8AC8BC}" dt="2025-04-06T08:42:47.751" v="26473" actId="1036"/>
          <ac:spMkLst>
            <pc:docMk/>
            <pc:sldMk cId="4078674524" sldId="328"/>
            <ac:spMk id="18" creationId="{81FB70A3-1B20-CE4C-DD73-FCD30E8C21FD}"/>
          </ac:spMkLst>
        </pc:spChg>
      </pc:sldChg>
      <pc:sldChg chg="addSp modSp add mod ord">
        <pc:chgData name="Riccardo Di Tria" userId="1cd4d9b15ec15039" providerId="LiveId" clId="{27EDDE0F-1583-456A-92F3-CAC16F8AC8BC}" dt="2025-04-06T17:42:25.397" v="26745"/>
        <pc:sldMkLst>
          <pc:docMk/>
          <pc:sldMk cId="1364857692" sldId="329"/>
        </pc:sldMkLst>
        <pc:spChg chg="mod">
          <ac:chgData name="Riccardo Di Tria" userId="1cd4d9b15ec15039" providerId="LiveId" clId="{27EDDE0F-1583-456A-92F3-CAC16F8AC8BC}" dt="2025-04-06T17:34:45.389" v="26620" actId="29295"/>
          <ac:spMkLst>
            <pc:docMk/>
            <pc:sldMk cId="1364857692" sldId="329"/>
            <ac:spMk id="2" creationId="{7F6AE335-308C-62AC-FA45-1FF076DBF469}"/>
          </ac:spMkLst>
        </pc:spChg>
        <pc:spChg chg="add mod">
          <ac:chgData name="Riccardo Di Tria" userId="1cd4d9b15ec15039" providerId="LiveId" clId="{27EDDE0F-1583-456A-92F3-CAC16F8AC8BC}" dt="2025-04-06T17:28:35.261" v="26506"/>
          <ac:spMkLst>
            <pc:docMk/>
            <pc:sldMk cId="1364857692" sldId="329"/>
            <ac:spMk id="4" creationId="{D079B02C-378D-284E-415D-107051811573}"/>
          </ac:spMkLst>
        </pc:spChg>
        <pc:spChg chg="add mod">
          <ac:chgData name="Riccardo Di Tria" userId="1cd4d9b15ec15039" providerId="LiveId" clId="{27EDDE0F-1583-456A-92F3-CAC16F8AC8BC}" dt="2025-04-06T17:42:25.397" v="26745"/>
          <ac:spMkLst>
            <pc:docMk/>
            <pc:sldMk cId="1364857692" sldId="329"/>
            <ac:spMk id="5" creationId="{7F269960-811F-8701-100D-69A4BBF4037B}"/>
          </ac:spMkLst>
        </pc:spChg>
        <pc:spChg chg="add mod">
          <ac:chgData name="Riccardo Di Tria" userId="1cd4d9b15ec15039" providerId="LiveId" clId="{27EDDE0F-1583-456A-92F3-CAC16F8AC8BC}" dt="2025-04-06T17:32:04.860" v="26568"/>
          <ac:spMkLst>
            <pc:docMk/>
            <pc:sldMk cId="1364857692" sldId="329"/>
            <ac:spMk id="6" creationId="{88D41406-E5F9-F850-515D-0098FF150AD7}"/>
          </ac:spMkLst>
        </pc:spChg>
        <pc:spChg chg="mod">
          <ac:chgData name="Riccardo Di Tria" userId="1cd4d9b15ec15039" providerId="LiveId" clId="{27EDDE0F-1583-456A-92F3-CAC16F8AC8BC}" dt="2025-04-06T17:28:42.939" v="26507" actId="1076"/>
          <ac:spMkLst>
            <pc:docMk/>
            <pc:sldMk cId="1364857692" sldId="329"/>
            <ac:spMk id="18" creationId="{4DEC1758-FE2E-6114-0DEB-06AE068C3ACC}"/>
          </ac:spMkLst>
        </pc:spChg>
      </pc:sldChg>
      <pc:sldChg chg="addSp delSp modSp add mod ord">
        <pc:chgData name="Riccardo Di Tria" userId="1cd4d9b15ec15039" providerId="LiveId" clId="{27EDDE0F-1583-456A-92F3-CAC16F8AC8BC}" dt="2025-04-06T17:42:19.070" v="26744"/>
        <pc:sldMkLst>
          <pc:docMk/>
          <pc:sldMk cId="2017884028" sldId="330"/>
        </pc:sldMkLst>
        <pc:spChg chg="mod">
          <ac:chgData name="Riccardo Di Tria" userId="1cd4d9b15ec15039" providerId="LiveId" clId="{27EDDE0F-1583-456A-92F3-CAC16F8AC8BC}" dt="2025-04-06T17:34:52.385" v="26621" actId="29295"/>
          <ac:spMkLst>
            <pc:docMk/>
            <pc:sldMk cId="2017884028" sldId="330"/>
            <ac:spMk id="2" creationId="{AC9FCCE4-2D3C-EC53-58B4-C9EECF4B59EC}"/>
          </ac:spMkLst>
        </pc:spChg>
        <pc:spChg chg="mod">
          <ac:chgData name="Riccardo Di Tria" userId="1cd4d9b15ec15039" providerId="LiveId" clId="{27EDDE0F-1583-456A-92F3-CAC16F8AC8BC}" dt="2025-04-06T17:36:54.301" v="26631" actId="1035"/>
          <ac:spMkLst>
            <pc:docMk/>
            <pc:sldMk cId="2017884028" sldId="330"/>
            <ac:spMk id="4" creationId="{64263875-1EB9-81E6-6D92-6799D5BE0CE2}"/>
          </ac:spMkLst>
        </pc:spChg>
        <pc:spChg chg="del">
          <ac:chgData name="Riccardo Di Tria" userId="1cd4d9b15ec15039" providerId="LiveId" clId="{27EDDE0F-1583-456A-92F3-CAC16F8AC8BC}" dt="2025-04-06T17:32:15.542" v="26570" actId="478"/>
          <ac:spMkLst>
            <pc:docMk/>
            <pc:sldMk cId="2017884028" sldId="330"/>
            <ac:spMk id="5" creationId="{EB623D5D-2C7C-BF58-1CE0-0F2CCAF8C0E2}"/>
          </ac:spMkLst>
        </pc:spChg>
        <pc:spChg chg="add mod">
          <ac:chgData name="Riccardo Di Tria" userId="1cd4d9b15ec15039" providerId="LiveId" clId="{27EDDE0F-1583-456A-92F3-CAC16F8AC8BC}" dt="2025-04-06T17:42:19.070" v="26744"/>
          <ac:spMkLst>
            <pc:docMk/>
            <pc:sldMk cId="2017884028" sldId="330"/>
            <ac:spMk id="6" creationId="{7D50B02D-CC21-0176-204B-A40E3222CB33}"/>
          </ac:spMkLst>
        </pc:spChg>
      </pc:sldChg>
      <pc:sldMasterChg chg="modSp mod modSldLayout">
        <pc:chgData name="Riccardo Di Tria" userId="1cd4d9b15ec15039" providerId="LiveId" clId="{27EDDE0F-1583-456A-92F3-CAC16F8AC8BC}" dt="2025-04-04T13:59:53.107" v="25607" actId="20577"/>
        <pc:sldMasterMkLst>
          <pc:docMk/>
          <pc:sldMasterMk cId="0" sldId="2147483648"/>
        </pc:sldMasterMkLst>
        <pc:spChg chg="mod">
          <ac:chgData name="Riccardo Di Tria" userId="1cd4d9b15ec15039" providerId="LiveId" clId="{27EDDE0F-1583-456A-92F3-CAC16F8AC8BC}" dt="2025-04-03T11:16:01.943" v="24396" actId="1076"/>
          <ac:spMkLst>
            <pc:docMk/>
            <pc:sldMasterMk cId="0" sldId="2147483648"/>
            <ac:spMk id="4" creationId="{00000000-0000-0000-0000-000000000000}"/>
          </ac:spMkLst>
        </pc:spChg>
        <pc:spChg chg="mod">
          <ac:chgData name="Riccardo Di Tria" userId="1cd4d9b15ec15039" providerId="LiveId" clId="{27EDDE0F-1583-456A-92F3-CAC16F8AC8BC}" dt="2025-04-03T11:15:56.376" v="24395" actId="1076"/>
          <ac:spMkLst>
            <pc:docMk/>
            <pc:sldMasterMk cId="0" sldId="2147483648"/>
            <ac:spMk id="5" creationId="{00000000-0000-0000-0000-000000000000}"/>
          </ac:spMkLst>
        </pc:spChg>
        <pc:spChg chg="mod">
          <ac:chgData name="Riccardo Di Tria" userId="1cd4d9b15ec15039" providerId="LiveId" clId="{27EDDE0F-1583-456A-92F3-CAC16F8AC8BC}" dt="2025-04-04T13:59:53.107" v="25607" actId="20577"/>
          <ac:spMkLst>
            <pc:docMk/>
            <pc:sldMasterMk cId="0" sldId="2147483648"/>
            <ac:spMk id="6" creationId="{00000000-0000-0000-0000-000000000000}"/>
          </ac:spMkLst>
        </pc:spChg>
        <pc:sldLayoutChg chg="modSp">
          <pc:chgData name="Riccardo Di Tria" userId="1cd4d9b15ec15039" providerId="LiveId" clId="{27EDDE0F-1583-456A-92F3-CAC16F8AC8BC}" dt="2025-04-04T13:56:00.641" v="25596" actId="403"/>
          <pc:sldLayoutMkLst>
            <pc:docMk/>
            <pc:sldMasterMk cId="0" sldId="2147483648"/>
            <pc:sldLayoutMk cId="0" sldId="2147483655"/>
          </pc:sldLayoutMkLst>
          <pc:spChg chg="mod">
            <ac:chgData name="Riccardo Di Tria" userId="1cd4d9b15ec15039" providerId="LiveId" clId="{27EDDE0F-1583-456A-92F3-CAC16F8AC8BC}" dt="2025-04-04T13:56:00.641" v="25596" actId="403"/>
            <ac:spMkLst>
              <pc:docMk/>
              <pc:sldMasterMk cId="0" sldId="2147483648"/>
              <pc:sldLayoutMk cId="0" sldId="2147483655"/>
              <ac:spMk id="4" creationId="{00000000-0000-0000-0000-000000000000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30B50C-B9A7-4CEA-9E9C-4E39A9F1771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F4AB22-5F21-4A1E-ABB8-16BC344E8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039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Bassa </a:t>
            </a:r>
            <a:r>
              <a:rPr lang="en-US" dirty="0" err="1"/>
              <a:t>energia</a:t>
            </a:r>
            <a:r>
              <a:rPr lang="en-US" dirty="0"/>
              <a:t>: </a:t>
            </a:r>
            <a:r>
              <a:rPr lang="en-US" dirty="0" err="1"/>
              <a:t>prodotti</a:t>
            </a:r>
            <a:r>
              <a:rPr lang="en-US" dirty="0"/>
              <a:t> </a:t>
            </a:r>
            <a:r>
              <a:rPr lang="en-US" dirty="0" err="1"/>
              <a:t>nelle</a:t>
            </a:r>
            <a:r>
              <a:rPr lang="en-US" dirty="0"/>
              <a:t> </a:t>
            </a:r>
            <a:r>
              <a:rPr lang="en-US" dirty="0" err="1"/>
              <a:t>vicinanze</a:t>
            </a:r>
            <a:r>
              <a:rPr lang="en-US" dirty="0"/>
              <a:t> del Sistema </a:t>
            </a:r>
            <a:r>
              <a:rPr lang="en-US" dirty="0" err="1"/>
              <a:t>solare</a:t>
            </a:r>
            <a:endParaRPr lang="en-US" dirty="0"/>
          </a:p>
          <a:p>
            <a:r>
              <a:rPr lang="en-US" dirty="0"/>
              <a:t>Media </a:t>
            </a:r>
            <a:r>
              <a:rPr lang="en-US" dirty="0" err="1"/>
              <a:t>energia</a:t>
            </a:r>
            <a:r>
              <a:rPr lang="en-US" dirty="0"/>
              <a:t>: </a:t>
            </a:r>
            <a:r>
              <a:rPr lang="en-US" dirty="0" err="1"/>
              <a:t>prodotti</a:t>
            </a:r>
            <a:r>
              <a:rPr lang="en-US" dirty="0"/>
              <a:t> </a:t>
            </a:r>
            <a:r>
              <a:rPr lang="en-US" dirty="0" err="1"/>
              <a:t>nella</a:t>
            </a:r>
            <a:r>
              <a:rPr lang="en-US" dirty="0"/>
              <a:t> </a:t>
            </a:r>
            <a:r>
              <a:rPr lang="en-US" dirty="0" err="1"/>
              <a:t>galassia</a:t>
            </a:r>
            <a:r>
              <a:rPr lang="en-US" dirty="0"/>
              <a:t>, passaggio da </a:t>
            </a:r>
            <a:r>
              <a:rPr lang="en-US" dirty="0" err="1"/>
              <a:t>ginocchio</a:t>
            </a:r>
            <a:r>
              <a:rPr lang="en-US" dirty="0"/>
              <a:t> a secondo </a:t>
            </a:r>
            <a:r>
              <a:rPr lang="en-US" dirty="0" err="1"/>
              <a:t>ginocchio</a:t>
            </a:r>
            <a:r>
              <a:rPr lang="en-US" dirty="0"/>
              <a:t> è </a:t>
            </a:r>
            <a:r>
              <a:rPr lang="en-US" dirty="0" err="1"/>
              <a:t>frutto</a:t>
            </a:r>
            <a:r>
              <a:rPr lang="en-US" dirty="0"/>
              <a:t> di cut-off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vari</a:t>
            </a:r>
            <a:r>
              <a:rPr lang="en-US" dirty="0"/>
              <a:t> nuclei da H al C</a:t>
            </a:r>
          </a:p>
          <a:p>
            <a:r>
              <a:rPr lang="en-US" dirty="0"/>
              <a:t>Alte </a:t>
            </a:r>
            <a:r>
              <a:rPr lang="en-US" dirty="0" err="1"/>
              <a:t>energie</a:t>
            </a:r>
            <a:r>
              <a:rPr lang="en-US" dirty="0"/>
              <a:t>: </a:t>
            </a:r>
            <a:r>
              <a:rPr lang="en-US" dirty="0" err="1"/>
              <a:t>prodotti</a:t>
            </a:r>
            <a:r>
              <a:rPr lang="en-US" dirty="0"/>
              <a:t> al di </a:t>
            </a:r>
            <a:r>
              <a:rPr lang="en-US" dirty="0" err="1"/>
              <a:t>fuori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galassia</a:t>
            </a:r>
            <a:endParaRPr lang="en-US" dirty="0"/>
          </a:p>
          <a:p>
            <a:r>
              <a:rPr lang="en-US" dirty="0"/>
              <a:t>Cut-off a 10^20: </a:t>
            </a:r>
            <a:r>
              <a:rPr lang="en-US" dirty="0" err="1"/>
              <a:t>gzk</a:t>
            </a:r>
            <a:r>
              <a:rPr lang="en-US" dirty="0"/>
              <a:t> mechanism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interazione</a:t>
            </a:r>
            <a:r>
              <a:rPr lang="en-US" dirty="0">
                <a:sym typeface="Wingdings" panose="05000000000000000000" pitchFamily="2" charset="2"/>
              </a:rPr>
              <a:t> con CMB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4AB22-5F21-4A1E-ABB8-16BC344E83D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6531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53DDE-D871-6CE7-98EA-C6F28341FB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1A2928-AD4F-C817-D6BE-ABFA88D797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3EB716-3A25-21E8-6C9F-604B258D5F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en-US" dirty="0"/>
              <a:t>Radial velocity interval large in order to include all the extension, in depth, of the molecular cloud  in which the SNR is embedded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C9D259-2932-6D60-A171-CE563B7EBC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4AB22-5F21-4A1E-ABB8-16BC344E83D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2724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A696E1-128B-C4B6-9489-837047E6A0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A71999-F450-6625-302D-2DF170C9C1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CF6D9E-3193-5E52-3725-9A58526530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3D9FFA-80A5-B2B6-1461-CD44D0E408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4AB22-5F21-4A1E-ABB8-16BC344E83D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6315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A88F54-592D-C31A-BBB1-1470971A5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3DCA49-9BF0-535D-37D8-0890BD4AB2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E538B3-5E2B-9264-79C2-3EA1B0073C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4EA0D3-5300-78E3-A828-095930356F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4AB22-5F21-4A1E-ABB8-16BC344E83D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7061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3C718-DC49-35E0-3877-F89A5A72C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3E567B-E7A1-0A77-45E5-51A57E2006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B10702-85CA-A0EA-4200-6FD5AC68A2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0AAA21-CD5A-B7A3-D3AD-014AF8EC8A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4AB22-5F21-4A1E-ABB8-16BC344E83D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956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5108B-9629-F357-3E31-594A44A12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456CA1-74FE-53BC-91ED-8DE805F648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C0E0D2-D3FD-593B-FC29-7632B6D956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A0AC5B-C7FF-9976-86AD-3171971C34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4AB22-5F21-4A1E-ABB8-16BC344E83D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1280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>
                <a:latin typeface="LMRoman12-Regular"/>
              </a:rPr>
              <a:t>Neutron stars, black holes, magnetars with extreme magnetic fields, and AGN with relativistic jets are natural accelerators emitting gamma rays through processes like bremsstrahlung, inverse Compton, and synchrotron radiation.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4AB22-5F21-4A1E-ABB8-16BC344E83D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0892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concepts to explore the MeV regime. </a:t>
            </a:r>
            <a:r>
              <a:rPr lang="en-US" dirty="0" err="1"/>
              <a:t>Comptel</a:t>
            </a:r>
            <a:r>
              <a:rPr lang="en-US" dirty="0"/>
              <a:t> was not able to track recoil electron. New geometry with several layers of semiconductor materials: effort to reconstruct completely the kinematics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4AB22-5F21-4A1E-ABB8-16BC344E83D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717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BF1F65-9B97-B7BC-90B2-9A8C2A4DA6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480C18-AA37-9643-98EB-A10D9CDE25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78D5A1-8DFC-857B-EF7A-95AE794E90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>
                <a:latin typeface="LMRoman12-Regular"/>
              </a:rPr>
              <a:t>Due to the growing interest this field is gaining over time, a certain amount of the PhD project was dedicated to start an R&amp;D activity for the development of a concept of a Compton telescope</a:t>
            </a:r>
          </a:p>
          <a:p>
            <a:pPr marL="285750" indent="-285750" algn="l">
              <a:buFontTx/>
              <a:buChar char="-"/>
            </a:pPr>
            <a:r>
              <a:rPr lang="en-US" sz="1800" b="0" i="0" u="none" strike="noStrike" baseline="0" dirty="0">
                <a:latin typeface="LMRoman12-Regular"/>
              </a:rPr>
              <a:t>For the thickness several values were taken into account between 50 </a:t>
            </a:r>
            <a:r>
              <a:rPr lang="en-US" sz="1800" b="0" i="1" u="none" strike="noStrike" baseline="0" dirty="0" err="1">
                <a:latin typeface="LMMathItalic12-Regular"/>
              </a:rPr>
              <a:t>μ</a:t>
            </a:r>
            <a:r>
              <a:rPr lang="en-US" sz="1800" b="0" i="0" u="none" strike="noStrike" baseline="0" dirty="0" err="1">
                <a:latin typeface="LMRoman12-Regular"/>
              </a:rPr>
              <a:t>m</a:t>
            </a:r>
            <a:r>
              <a:rPr lang="en-US" sz="1800" b="0" i="0" u="none" strike="noStrike" baseline="0" dirty="0">
                <a:latin typeface="LMRoman12-Regular"/>
              </a:rPr>
              <a:t> and 1 mm, in order to understand which one could represent the best trade-off between the need of material to let the first interaction occur, and the number of layers thin</a:t>
            </a:r>
          </a:p>
          <a:p>
            <a:pPr marL="285750" indent="-285750" algn="l">
              <a:buFontTx/>
              <a:buChar char="-"/>
            </a:pPr>
            <a:r>
              <a:rPr lang="en-US" sz="1800" b="0" i="0" u="none" strike="noStrike" baseline="0" dirty="0">
                <a:latin typeface="LMRoman12-Regular"/>
              </a:rPr>
              <a:t>Aim of the large geometry: study the evolution of the system of particles produced in Compton scattering events, i.e. the recoil electron and the scattered photon, from their emission up to their absorption.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6F3401-AE6D-6295-1577-8B277B60C5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4AB22-5F21-4A1E-ABB8-16BC344E83D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7168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ECC41-697B-1C12-8483-647FFDFBF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A0D3A9-2C35-F748-0A09-6D906DEAD5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1C0BD4-0FFE-105D-CEE4-138D89B312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7888BC-3462-45C8-C8BC-1FC764EE83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4AB22-5F21-4A1E-ABB8-16BC344E83D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0367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D0A3C2-C34B-899B-B716-5CFBF3852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378B33-86AB-213B-D35C-A0740D9C19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B95DC2-7301-C7FF-F32C-4246C7FE42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/>
              <a:t>The Pixel Chamber project </a:t>
            </a:r>
            <a:r>
              <a:rPr lang="en-US" sz="1800" b="0" i="0" u="none" strike="noStrike" baseline="0" dirty="0">
                <a:latin typeface="LMRoman12-Regular"/>
              </a:rPr>
              <a:t>aims to produce a solid state active target capable of performing continuous, high-resolution (O(</a:t>
            </a:r>
            <a:r>
              <a:rPr lang="en-US" sz="1800" b="0" i="1" u="none" strike="noStrike" baseline="0" dirty="0" err="1">
                <a:latin typeface="LMMathItalic12-Regular"/>
              </a:rPr>
              <a:t>μ</a:t>
            </a:r>
            <a:r>
              <a:rPr lang="en-US" sz="1800" b="0" i="0" u="none" strike="noStrike" baseline="0" dirty="0" err="1">
                <a:latin typeface="LMRoman12-Regular"/>
              </a:rPr>
              <a:t>m</a:t>
            </a:r>
            <a:r>
              <a:rPr lang="en-US" sz="1800" b="0" i="0" u="none" strike="noStrike" baseline="0" dirty="0">
                <a:latin typeface="LMRoman12-Regular"/>
              </a:rPr>
              <a:t>)) 3D tracking. The A9 stack represents the basic Pixel Chamber unit and consists of a stack of 9 ALPIDE sensors, designed for the upgrade of the Inner Tracking System of the ALICE experiment at the CERN LHC.</a:t>
            </a:r>
          </a:p>
          <a:p>
            <a:pPr algn="l"/>
            <a:endParaRPr lang="en-US" sz="1800" b="0" i="0" u="none" strike="noStrike" baseline="0" dirty="0">
              <a:latin typeface="LMRoman12-Regular"/>
            </a:endParaRPr>
          </a:p>
          <a:p>
            <a:pPr algn="l"/>
            <a:r>
              <a:rPr lang="en-US" sz="1800" b="0" i="0" u="none" strike="noStrike" baseline="0" dirty="0">
                <a:latin typeface="LMRoman12-Regular"/>
              </a:rPr>
              <a:t>Impact point the 3-cm long lateral side of the central layer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D3D89A-EEBB-F362-6F08-4B16673CBB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4AB22-5F21-4A1E-ABB8-16BC344E83D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932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Plot AGN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4AB22-5F21-4A1E-ABB8-16BC344E83D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7140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B479A-9419-E400-AE91-FF27ECA1A0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3AB32D-32E0-60E7-2554-38F2CC5A6C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635A60-8B10-E3C2-3223-C701A9C8D8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>
                <a:latin typeface="LMRoman12-Regular"/>
              </a:rPr>
              <a:t>Distributions of the angles separating the true direction and the reconstructed direction of the recoil electrons. </a:t>
            </a:r>
          </a:p>
          <a:p>
            <a:pPr algn="l"/>
            <a:r>
              <a:rPr lang="en-US" sz="1800" b="0" i="0" u="none" strike="noStrike" baseline="0" dirty="0">
                <a:latin typeface="LMRoman12-Regular"/>
              </a:rPr>
              <a:t>The angles, which essentially represent the uncertainty on the reconstruction of the electrons’ track, are relatively wide.</a:t>
            </a:r>
          </a:p>
          <a:p>
            <a:pPr algn="l"/>
            <a:r>
              <a:rPr lang="en-US" sz="1800" b="0" i="0" u="none" strike="noStrike" baseline="0" dirty="0">
                <a:latin typeface="LMRoman12-Regular"/>
              </a:rPr>
              <a:t>For sure, more refined techniques should be applied to reconstruct the direction of the recoil electron, in particular to deal more efficiently with the effects of multiple scattering.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81125F-71BE-4FC1-A678-59FB61BE85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4AB22-5F21-4A1E-ABB8-16BC344E83D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3831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5F78E-4B30-69F5-79F6-69DCF9579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42FC6C-2046-D49B-96D9-8AAE238ED7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BD15A2-07BA-2904-7539-BE754081C3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en-US" dirty="0" err="1"/>
              <a:t>Unire</a:t>
            </a:r>
            <a:r>
              <a:rPr lang="en-US" dirty="0"/>
              <a:t> con la </a:t>
            </a:r>
            <a:r>
              <a:rPr lang="en-US" dirty="0" err="1"/>
              <a:t>precedente</a:t>
            </a:r>
            <a:endParaRPr lang="en-US" dirty="0"/>
          </a:p>
          <a:p>
            <a:pPr marL="0" indent="0" algn="l">
              <a:buFont typeface="Arial" panose="020B0604020202020204" pitchFamily="34" charset="0"/>
              <a:buNone/>
            </a:pPr>
            <a:r>
              <a:rPr lang="en-US" dirty="0"/>
              <a:t>Futuro con IACT su SNR o </a:t>
            </a:r>
            <a:r>
              <a:rPr lang="en-US" dirty="0" err="1"/>
              <a:t>sorgenti</a:t>
            </a:r>
            <a:r>
              <a:rPr lang="en-US" dirty="0"/>
              <a:t> </a:t>
            </a:r>
            <a:r>
              <a:rPr lang="en-US" dirty="0" err="1"/>
              <a:t>galattiche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B5EEDC-90B8-5F97-10C4-5BA3DC1C98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4AB22-5F21-4A1E-ABB8-16BC344E83D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0610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34FCF5-BD03-3029-353A-EE46895A6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616202-1EBC-9421-28E4-CE0AD45DBB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744044-4F7E-D0EC-CD8D-8D99DC5C30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Anno:experiment</a:t>
            </a:r>
            <a:endParaRPr lang="en-US" dirty="0"/>
          </a:p>
          <a:p>
            <a:r>
              <a:rPr lang="en-US" dirty="0"/>
              <a:t>CGRO: </a:t>
            </a:r>
            <a:r>
              <a:rPr lang="en-US" dirty="0" err="1"/>
              <a:t>lista</a:t>
            </a:r>
            <a:r>
              <a:rPr lang="en-US" dirty="0"/>
              <a:t> </a:t>
            </a:r>
            <a:r>
              <a:rPr lang="en-US" dirty="0" err="1"/>
              <a:t>esperimenti</a:t>
            </a:r>
            <a:endParaRPr lang="en-US" dirty="0"/>
          </a:p>
          <a:p>
            <a:r>
              <a:rPr lang="en-US" dirty="0" err="1"/>
              <a:t>Immagini</a:t>
            </a:r>
            <a:r>
              <a:rPr lang="en-US" dirty="0"/>
              <a:t> SAS-2 COS-B, </a:t>
            </a:r>
            <a:r>
              <a:rPr lang="en-US" dirty="0" err="1"/>
              <a:t>mappa</a:t>
            </a:r>
            <a:r>
              <a:rPr lang="en-US" dirty="0"/>
              <a:t> EGRET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AA1B95-2E88-F613-7C61-106C14E5B2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4AB22-5F21-4A1E-ABB8-16BC344E83D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0674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5C960-C1AB-0C70-19A4-0FFC405686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FF5D7C-3BA2-028B-70BD-642BD23A16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584D2A-D2E3-7B50-BF06-C8CB0E109C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>
                <a:latin typeface="LMRoman12-Regular"/>
              </a:rPr>
              <a:t>Due to the growing interest this field is gaining over time, a certain amount of the PhD project was dedicated to start an R&amp;D activity for the development of a concept of a Compton telescope</a:t>
            </a:r>
          </a:p>
          <a:p>
            <a:pPr marL="285750" indent="-285750" algn="l">
              <a:buFontTx/>
              <a:buChar char="-"/>
            </a:pPr>
            <a:r>
              <a:rPr lang="en-US" sz="1800" b="0" i="0" u="none" strike="noStrike" baseline="0" dirty="0">
                <a:latin typeface="LMRoman12-Regular"/>
              </a:rPr>
              <a:t>For the thickness several values were taken into account between 50 </a:t>
            </a:r>
            <a:r>
              <a:rPr lang="en-US" sz="1800" b="0" i="1" u="none" strike="noStrike" baseline="0" dirty="0" err="1">
                <a:latin typeface="LMMathItalic12-Regular"/>
              </a:rPr>
              <a:t>μ</a:t>
            </a:r>
            <a:r>
              <a:rPr lang="en-US" sz="1800" b="0" i="0" u="none" strike="noStrike" baseline="0" dirty="0" err="1">
                <a:latin typeface="LMRoman12-Regular"/>
              </a:rPr>
              <a:t>m</a:t>
            </a:r>
            <a:r>
              <a:rPr lang="en-US" sz="1800" b="0" i="0" u="none" strike="noStrike" baseline="0" dirty="0">
                <a:latin typeface="LMRoman12-Regular"/>
              </a:rPr>
              <a:t> and 1 mm, in order to understand which one could represent the best trade-off between the need of material to let the first interaction occur, and the number of layers thin</a:t>
            </a:r>
          </a:p>
          <a:p>
            <a:pPr marL="285750" indent="-285750" algn="l">
              <a:buFontTx/>
              <a:buChar char="-"/>
            </a:pPr>
            <a:r>
              <a:rPr lang="en-US" sz="1800" b="0" i="0" u="none" strike="noStrike" baseline="0" dirty="0">
                <a:latin typeface="LMRoman12-Regular"/>
              </a:rPr>
              <a:t>Aim of the large geometry: study the evolution of the system of particles produced in Compton scattering events, i.e. the recoil electron and the scattered photon, from their emission up to their absorption.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4CCE40-808C-B0A0-DCBF-3274000E3E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4AB22-5F21-4A1E-ABB8-16BC344E83D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0329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6C1CCC-6049-2D73-0289-35AE00BC5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2D552D-E705-6950-3237-B0DE303D90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D549BC-FC72-71F6-197E-3D4E2B29D1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0C9E2D-DCDD-7618-C63F-E1ED5FA796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4AB22-5F21-4A1E-ABB8-16BC344E83D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7619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28711-A123-79B3-F961-E63B2EE40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ACBB71-C823-41DB-92B0-A0EB7A94CF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CC319E-658B-B6CA-EAE0-F3EBDDF9F8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039358-3A2E-FE8B-2E47-18C53BDB87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4AB22-5F21-4A1E-ABB8-16BC344E83D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7164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4AB22-5F21-4A1E-ABB8-16BC344E83D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961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07119E-F38E-FACB-311C-10F0F4659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93D970-96AE-0493-6BB7-D0F3720BE7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388CE0-C5E7-356F-19E3-0FB80AFFE4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11E36-394D-9D12-9CB8-F4B9596FB8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4AB22-5F21-4A1E-ABB8-16BC344E83D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8900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B26A3-5DAD-A4D2-4F6C-5F5D8BFD0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BBFCE8-E50F-C3A3-C28F-93AA31F7D3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DA4FF0-BC38-A6B5-DE8E-9E78FFA004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474829-5015-2300-B603-9671EAEDD9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4AB22-5F21-4A1E-ABB8-16BC344E83D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8749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E0767-B1B0-B207-61DA-45FA9B815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BA14FB-D638-75B5-2661-17B0289B8E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BD2A60-5B80-D5A3-9008-063433D59D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5B1363-9E89-1318-92B2-211412E071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4AB22-5F21-4A1E-ABB8-16BC344E83D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579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spcBef>
                <a:spcPct val="20000"/>
              </a:spcBef>
              <a:buFont typeface="Arial" pitchFamily="34" charset="0"/>
              <a:buNone/>
            </a:pPr>
            <a:r>
              <a:rPr lang="en-US" sz="1200" dirty="0">
                <a:solidFill>
                  <a:srgbClr val="000000"/>
                </a:solidFill>
                <a:latin typeface="DM Sans"/>
              </a:rPr>
              <a:t>Early 1970s - First VHE photons observed by Cherenkov telescopes of Crimean Observatory (from Cygnus X-3)</a:t>
            </a:r>
          </a:p>
          <a:p>
            <a:pPr marL="457200" lvl="1" indent="0">
              <a:spcBef>
                <a:spcPct val="20000"/>
              </a:spcBef>
              <a:buFont typeface="Arial" pitchFamily="34" charset="0"/>
              <a:buNone/>
            </a:pPr>
            <a:endParaRPr lang="en-US" sz="1200" dirty="0">
              <a:solidFill>
                <a:srgbClr val="000000"/>
              </a:solidFill>
              <a:latin typeface="DM Sans"/>
            </a:endParaRPr>
          </a:p>
          <a:p>
            <a:pPr marL="457200" lvl="1" indent="0">
              <a:spcBef>
                <a:spcPct val="20000"/>
              </a:spcBef>
              <a:buFont typeface="Arial" pitchFamily="34" charset="0"/>
              <a:buNone/>
            </a:pPr>
            <a:r>
              <a:rPr lang="en-US" sz="1200" dirty="0">
                <a:solidFill>
                  <a:srgbClr val="000000"/>
                </a:solidFill>
                <a:latin typeface="DM Sans"/>
              </a:rPr>
              <a:t>1980s – First UHE photons from </a:t>
            </a:r>
            <a:r>
              <a:rPr lang="en-US" sz="1200" dirty="0" err="1">
                <a:solidFill>
                  <a:srgbClr val="000000"/>
                </a:solidFill>
                <a:latin typeface="DM Sans"/>
              </a:rPr>
              <a:t>Haverah</a:t>
            </a:r>
            <a:r>
              <a:rPr lang="en-US" sz="1200" dirty="0">
                <a:solidFill>
                  <a:srgbClr val="000000"/>
                </a:solidFill>
                <a:latin typeface="DM Sans"/>
              </a:rPr>
              <a:t> park EAS array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4AB22-5F21-4A1E-ABB8-16BC344E83D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9876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11A7C-CAA0-5791-8EA1-15E9F5611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9FF0B2-A20E-DDCD-ACCD-DA68FB1204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CB7D44-F1F5-E9B3-2383-4DF14605EA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LMMono12-Regular"/>
              </a:rPr>
              <a:t>SOURCE </a:t>
            </a:r>
            <a:r>
              <a:rPr lang="en-US" sz="1800" b="0" i="0" u="none" strike="noStrike" baseline="0" dirty="0">
                <a:latin typeface="LMRoman12-Regular"/>
              </a:rPr>
              <a:t>class is the recommended selection for steady point-like or moderately extended sources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LMRoman12-Regular"/>
              </a:rPr>
              <a:t>SCREENSHOT PRIMA PAGINA PAPER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 err="1">
                <a:latin typeface="LMRoman12-Regular"/>
              </a:rPr>
              <a:t>Diminuire</a:t>
            </a:r>
            <a:r>
              <a:rPr lang="en-US" sz="1800" b="0" i="0" u="none" strike="noStrike" baseline="0" dirty="0">
                <a:latin typeface="LMRoman12-Regular"/>
              </a:rPr>
              <a:t> </a:t>
            </a:r>
            <a:r>
              <a:rPr lang="en-US" sz="1800" b="0" i="0" u="none" strike="noStrike" baseline="0" dirty="0" err="1">
                <a:latin typeface="LMRoman12-Regular"/>
              </a:rPr>
              <a:t>informazioni</a:t>
            </a:r>
            <a:endParaRPr lang="en-US" sz="1800" b="0" i="0" u="none" strike="noStrike" baseline="0" dirty="0">
              <a:latin typeface="LMRoman12-Regular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 err="1">
                <a:latin typeface="LMRoman12-Regular"/>
              </a:rPr>
              <a:t>Accorpare</a:t>
            </a:r>
            <a:r>
              <a:rPr lang="en-US" sz="1800" b="0" i="0" u="none" strike="noStrike" baseline="0" dirty="0">
                <a:latin typeface="LMRoman12-Regular"/>
              </a:rPr>
              <a:t> setup fermi e magic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D1E110-16C7-0AFC-7420-0F92C264DF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4AB22-5F21-4A1E-ABB8-16BC344E83D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9982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note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Tx/>
                  <a:buChar char="-"/>
                </a:pPr>
                <a:r>
                  <a:rPr lang="en-GB" sz="1200" kern="1200" noProof="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 method adopted for the statistical analysis of the high energy sky is the maximum likelihood method based on the Poisson statistics used to describe the photon count distributions. </a:t>
                </a:r>
              </a:p>
              <a:p>
                <a:pPr marL="171450" indent="-171450">
                  <a:buFontTx/>
                  <a:buChar char="-"/>
                </a:pPr>
                <a:r>
                  <a:rPr lang="en-GB" sz="1200" kern="1200" noProof="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 Region of Interest usually encloses a large number of photons. For this reason the observed region is usually divided in pixels and energy bins in order to perform a so-called binned likelihood analysis</a:t>
                </a:r>
              </a:p>
              <a:p>
                <a:pPr marL="171450" indent="-171450">
                  <a:buFontTx/>
                  <a:buChar char="-"/>
                </a:pPr>
                <a:r>
                  <a:rPr lang="en-GB" sz="1200" kern="1200" noProof="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 likelihood function is given by the product of the probabilities of each pixel </a:t>
                </a:r>
                <a:r>
                  <a:rPr lang="en-GB" sz="1200" kern="1200" noProof="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i</a:t>
                </a:r>
                <a:r>
                  <a:rPr lang="en-GB" sz="1200" kern="1200" noProof="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and each energy bin j</a:t>
                </a:r>
              </a:p>
              <a:p>
                <a:pPr marL="171450" indent="-171450">
                  <a:buFontTx/>
                  <a:buChar char="-"/>
                </a:pPr>
                <a:r>
                  <a:rPr lang="en-GB" sz="1200" kern="1200" noProof="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P is a Poisson distribution with mean value lambda</a:t>
                </a:r>
              </a:p>
              <a:p>
                <a:pPr marL="171450" indent="-171450">
                  <a:buFontTx/>
                  <a:buChar char="-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GB" sz="1200" kern="1200" noProof="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total number of expected counts; Given a set of values of </a:t>
                </a:r>
                <a14:m>
                  <m:oMath xmlns:m="http://schemas.openxmlformats.org/officeDocument/2006/math">
                    <m:r>
                      <a:rPr lang="en-GB" b="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GB" sz="1200" kern="1200" noProof="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GB" sz="1200" kern="1200" noProof="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lang="en-GB" b="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GB" sz="1200" kern="1200" noProof="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) represents the true value of counts, i.e. the expectation value of the Poisson distribution followed by the observed counts.</a:t>
                </a:r>
              </a:p>
              <a:p>
                <a:pPr marL="171450" indent="-171450">
                  <a:buFontTx/>
                  <a:buChar char="-"/>
                </a:pPr>
                <a:r>
                  <a:rPr lang="en-GB" sz="1200" kern="1200" noProof="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GB" sz="1200" kern="1200" noProof="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,  J represents the</a:t>
                </a:r>
                <a:r>
                  <a:rPr lang="en-GB" sz="1200" kern="1200" baseline="0" noProof="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observed count rate</a:t>
                </a:r>
                <a:endParaRPr lang="en-GB" sz="1200" kern="1200" noProof="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171450" indent="-171450">
                  <a:buFontTx/>
                  <a:buChar char="-"/>
                </a:pPr>
                <a:r>
                  <a:rPr lang="en-GB" sz="1200" kern="1200" noProof="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In order to find the best values of the parameters (1; ::; k; ::; m), the likelihood function must be maximized with respect to them</a:t>
                </a:r>
              </a:p>
              <a:p>
                <a:pPr marL="171450" indent="-171450">
                  <a:buFontTx/>
                  <a:buChar char="-"/>
                </a:pPr>
                <a:endParaRPr lang="en-GB" sz="1200" kern="1200" noProof="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Segnaposto note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Tx/>
                  <a:buChar char="-"/>
                </a:pPr>
                <a:r>
                  <a:rPr lang="en-GB" sz="1200" kern="1200" noProof="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 method adopted for the statistical analysis of the high energy sky is the maximum likelihood method based on the Poisson statistics used to describe the photon count distributions. </a:t>
                </a:r>
              </a:p>
              <a:p>
                <a:pPr marL="171450" indent="-171450">
                  <a:buFontTx/>
                  <a:buChar char="-"/>
                </a:pPr>
                <a:r>
                  <a:rPr lang="en-GB" sz="1200" kern="1200" noProof="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 Region of Interest usually encloses a large number of photons. For this reason the observed region is usually divided in pixels and energy bins in order to perform a so-called binned likelihood analysis</a:t>
                </a:r>
              </a:p>
              <a:p>
                <a:pPr marL="171450" indent="-171450">
                  <a:buFontTx/>
                  <a:buChar char="-"/>
                </a:pPr>
                <a:r>
                  <a:rPr lang="en-GB" sz="1200" kern="1200" noProof="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 likelihood function is given by the product of the probabilities of each pixel </a:t>
                </a:r>
                <a:r>
                  <a:rPr lang="en-GB" sz="1200" kern="1200" noProof="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i</a:t>
                </a:r>
                <a:r>
                  <a:rPr lang="en-GB" sz="1200" kern="1200" noProof="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and each energy bin j</a:t>
                </a:r>
              </a:p>
              <a:p>
                <a:pPr marL="171450" indent="-171450">
                  <a:buFontTx/>
                  <a:buChar char="-"/>
                </a:pPr>
                <a:r>
                  <a:rPr lang="en-GB" sz="1200" kern="1200" noProof="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P is a Poisson distribution with mean value lambda</a:t>
                </a:r>
              </a:p>
              <a:p>
                <a:pPr marL="171450" indent="-171450">
                  <a:buFontTx/>
                  <a:buChar char="-"/>
                </a:pPr>
                <a:r>
                  <a:rPr lang="en-GB" i="0" noProof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Λ</a:t>
                </a:r>
                <a:r>
                  <a:rPr lang="en-GB" sz="1200" kern="1200" noProof="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total number of expected counts; Given a set of values of </a:t>
                </a:r>
                <a:r>
                  <a:rPr lang="en-GB" b="0" i="0" noProof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𝛼</a:t>
                </a:r>
                <a:r>
                  <a:rPr lang="en-GB" sz="1200" kern="1200" noProof="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, </a:t>
                </a:r>
                <a:r>
                  <a:rPr lang="en-GB" i="0" noProof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Λ</a:t>
                </a:r>
                <a:r>
                  <a:rPr lang="en-GB" sz="1200" kern="1200" noProof="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(</a:t>
                </a:r>
                <a:r>
                  <a:rPr lang="en-GB" b="0" i="0" noProof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𝛼</a:t>
                </a:r>
                <a:r>
                  <a:rPr lang="en-GB" sz="1200" kern="1200" noProof="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) represents the true value of counts, i.e. the expectation value of the Poisson distribution followed by the observed counts.</a:t>
                </a:r>
              </a:p>
              <a:p>
                <a:pPr marL="171450" indent="-171450">
                  <a:buFontTx/>
                  <a:buChar char="-"/>
                </a:pPr>
                <a:r>
                  <a:rPr lang="en-GB" sz="1200" kern="1200" noProof="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In </a:t>
                </a:r>
                <a:r>
                  <a:rPr lang="en-GB" i="0" noProof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Λ</a:t>
                </a:r>
                <a:r>
                  <a:rPr lang="en-GB" sz="1200" kern="1200" noProof="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,  J represents the</a:t>
                </a:r>
                <a:r>
                  <a:rPr lang="en-GB" sz="1200" kern="1200" baseline="0" noProof="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observed count rate</a:t>
                </a:r>
                <a:endParaRPr lang="en-GB" sz="1200" kern="1200" noProof="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171450" indent="-171450">
                  <a:buFontTx/>
                  <a:buChar char="-"/>
                </a:pPr>
                <a:r>
                  <a:rPr lang="en-GB" sz="1200" kern="1200" noProof="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In order to find the best values of the parameters (1; ::; k; ::; m), the likelihood function must be maximized with respect to them</a:t>
                </a:r>
              </a:p>
              <a:p>
                <a:pPr marL="171450" indent="-171450">
                  <a:buFontTx/>
                  <a:buChar char="-"/>
                </a:pPr>
                <a:endParaRPr lang="en-GB" sz="1200" kern="1200" noProof="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endParaRPr lang="en-GB" dirty="0"/>
              </a:p>
            </p:txBody>
          </p:sp>
        </mc:Fallback>
      </mc:AlternateContent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B8184-FB0B-7B41-A1AD-998C68913952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3664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4B40B0-503F-EE50-E9A1-C350563444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84D802-0E9D-C870-CCED-8074298740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6EA0B0-EE27-5C78-243E-17C923167E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en-US" dirty="0" err="1"/>
              <a:t>Fondere</a:t>
            </a:r>
            <a:r>
              <a:rPr lang="en-US" dirty="0"/>
              <a:t> con la </a:t>
            </a:r>
            <a:r>
              <a:rPr lang="en-US" dirty="0" err="1"/>
              <a:t>successiva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746C1-8576-3ACF-E3CB-C341B8580F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4AB22-5F21-4A1E-ABB8-16BC344E83D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0821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4A3CF-65AC-0388-235A-0BDDEFB401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5A74C7-CC60-C78C-E697-1B3177B37B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C82379-8746-F7CD-8F56-4C17BCE96A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D068DD-8595-1C9B-2937-B0CEE9493C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4AB22-5F21-4A1E-ABB8-16BC344E83D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7187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A8E32B-F050-C56F-8A9A-6DCF87C16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E34B40-4299-85BF-3812-5966EB5709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DC4A10-3EFB-2CF5-DCF4-B03CC0B703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44899A-CFEE-22D2-63EC-498F0244F4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4AB22-5F21-4A1E-ABB8-16BC344E83D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0070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0631FB-37FE-2A65-5C34-791C23FD0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7F7958-D0A5-0817-4AEA-FECDC927D8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87A06C-E173-9E03-6369-03E0AB1890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204442-980D-EFF9-2ECB-D81D09DAB2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4AB22-5F21-4A1E-ABB8-16BC344E83D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9265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948071-E30F-6B02-CB21-AC6CC21D6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7F6BE8-306E-0C8E-A6CD-681A055AF7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55106F-B336-3A81-5253-2C9C76C79F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DE62C0-F675-8CF9-EA2A-4E83DBAD90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4AB22-5F21-4A1E-ABB8-16BC344E83D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975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E666BA-DD5D-653C-53F5-5604FF3EF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00E218-08BE-F8A8-DD4E-102ED68AF6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48A6D7-E4C1-01E4-2C52-9FEA9BC729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2CAEDD-1BA5-B580-FB5E-F3ECA3E932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4AB22-5F21-4A1E-ABB8-16BC344E83D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4392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5BF400-5B40-9C0A-E0E6-181263391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60F1A4-06B0-1524-7A10-405443C68D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371ECF-6965-A2DF-E930-B58F94EF62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9ADF9-C4AC-4806-4F8E-D181DFA000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4AB22-5F21-4A1E-ABB8-16BC344E83DE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0440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47D58E-9CE6-8329-4937-049020380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1F351A-2CA7-B186-AECD-D5E240D053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197381-A7A4-6D3B-3CEF-D7E3B3BF17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604C50-C1DF-E6E8-CC22-67C3D824FF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4AB22-5F21-4A1E-ABB8-16BC344E83D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0719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Main exp: LST as part of future CTAO</a:t>
            </a:r>
          </a:p>
          <a:p>
            <a:r>
              <a:rPr lang="en-US" dirty="0"/>
              <a:t>MAGIC: shifter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4AB22-5F21-4A1E-ABB8-16BC344E83D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6363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25C035-C7E2-6665-C5F3-5B73F371E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3A2A8D-520B-E56B-33B0-0721DA8CB0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F2F8F5-E5AD-F07B-B6DB-9AC93994FE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en-US" dirty="0" err="1"/>
              <a:t>Unire</a:t>
            </a:r>
            <a:r>
              <a:rPr lang="en-US" dirty="0"/>
              <a:t> con la </a:t>
            </a:r>
            <a:r>
              <a:rPr lang="en-US" dirty="0" err="1"/>
              <a:t>precedente</a:t>
            </a:r>
            <a:endParaRPr lang="en-US" dirty="0"/>
          </a:p>
          <a:p>
            <a:pPr marL="0" indent="0" algn="l">
              <a:buFont typeface="Arial" panose="020B0604020202020204" pitchFamily="34" charset="0"/>
              <a:buNone/>
            </a:pPr>
            <a:r>
              <a:rPr lang="en-US" dirty="0"/>
              <a:t>Futuro con IACT su SNR o </a:t>
            </a:r>
            <a:r>
              <a:rPr lang="en-US" dirty="0" err="1"/>
              <a:t>sorgenti</a:t>
            </a:r>
            <a:r>
              <a:rPr lang="en-US" dirty="0"/>
              <a:t> </a:t>
            </a:r>
            <a:r>
              <a:rPr lang="en-US" dirty="0" err="1"/>
              <a:t>galattiche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8F4323-6E45-8716-1D5B-71E5251634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4AB22-5F21-4A1E-ABB8-16BC344E83DE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4134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3AA7B-3879-F476-E2C5-7809358A9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56CD03-3B89-9C4E-DE0D-FF44E8A185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6E088F-F94F-76A7-92B3-E6DABBF0D1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C6AEAE-08CB-3DB7-73DA-7006DB1F83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4AB22-5F21-4A1E-ABB8-16BC344E83DE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0540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rgbClr val="000000"/>
                </a:solidFill>
                <a:latin typeface="DM Sans"/>
              </a:rPr>
              <a:t>(Abdo 2010): elliptical ring resembling IR 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4AB22-5F21-4A1E-ABB8-16BC344E83D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98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LMMono12-Regular"/>
              </a:rPr>
              <a:t>SOURCE </a:t>
            </a:r>
            <a:r>
              <a:rPr lang="en-US" sz="1800" b="0" i="0" u="none" strike="noStrike" baseline="0" dirty="0">
                <a:latin typeface="LMRoman12-Regular"/>
              </a:rPr>
              <a:t>class is the recommended selection for steady point-like or moderately extended sources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4AB22-5F21-4A1E-ABB8-16BC344E83D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841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D322E5-45DC-F972-5672-7288F981D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87C148-06C3-F1D5-28A3-FD4437EC06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3F739F-9F90-12E0-7373-75A7D087C8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ADD957-15AF-B3B3-8ED7-0A5EAA639A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4AB22-5F21-4A1E-ABB8-16BC344E83D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298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E9EB60-97F9-F5D9-9402-5A66FEBCBF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499075-9F1A-70DE-316B-827FDB6CAD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AA1219-029F-2D6D-BE44-A6406C0D65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55CAB2-4F64-1E75-93A4-156C0EFDBF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4AB22-5F21-4A1E-ABB8-16BC344E83D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7517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8F4214-456C-37A1-85AB-4676D61AE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1DF157-5BCE-0D3E-416B-100AA428C0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04D558-29EA-CE87-2AA8-CED48F3A24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1BC26D-55C3-A55B-C09C-57B3AFD655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4AB22-5F21-4A1E-ABB8-16BC344E83D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834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02194-D2A5-4130-B507-4647C9CF628F}" type="datetime1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06020-E6B1-4DAA-BD5A-6964F3A935EB}" type="datetime1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B4A8A-0985-4225-A399-5F43C9AD5546}" type="datetime1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97CF-C194-4F55-B2A8-8CDCB7F34A93}" type="datetime1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5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5pPr>
            <a:lvl6pPr marL="2285828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6pPr>
            <a:lvl7pPr marL="2742995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8pPr>
            <a:lvl9pPr marL="3657325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D4FDE-0F02-4DBE-BC12-59B499FD997D}" type="datetime1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42A70-6620-43B8-9FA0-E35A7A22F1D6}" type="datetime1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5" indent="0">
              <a:buNone/>
              <a:defRPr sz="2000" b="1"/>
            </a:lvl2pPr>
            <a:lvl3pPr marL="914332" indent="0">
              <a:buNone/>
              <a:defRPr sz="1801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8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1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5" indent="0">
              <a:buNone/>
              <a:defRPr sz="2000" b="1"/>
            </a:lvl2pPr>
            <a:lvl3pPr marL="914332" indent="0">
              <a:buNone/>
              <a:defRPr sz="1801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8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1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0B555-2900-4444-88E7-2F06E890E94B}" type="datetime1">
              <a:rPr lang="en-US" smtClean="0"/>
              <a:t>4/7/2025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B46B8-6892-4849-A168-E3440D94B299}" type="datetime1">
              <a:rPr lang="en-US" smtClean="0"/>
              <a:t>4/7/2025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BA-26E7-417D-A176-4EF22A9E736F}" type="datetime1">
              <a:rPr lang="en-US" smtClean="0"/>
              <a:t>4/7/2025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55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8"/>
            <a:ext cx="3008313" cy="4691063"/>
          </a:xfrm>
        </p:spPr>
        <p:txBody>
          <a:bodyPr/>
          <a:lstStyle>
            <a:lvl1pPr marL="0" indent="0">
              <a:buNone/>
              <a:defRPr sz="1401"/>
            </a:lvl1pPr>
            <a:lvl2pPr marL="457165" indent="0">
              <a:buNone/>
              <a:defRPr sz="1200"/>
            </a:lvl2pPr>
            <a:lvl3pPr marL="914332" indent="0">
              <a:buNone/>
              <a:defRPr sz="1001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8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40CCB-7FE2-4EF0-9C87-DB48B583AE44}" type="datetime1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65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28" indent="0">
              <a:buNone/>
              <a:defRPr sz="2000"/>
            </a:lvl6pPr>
            <a:lvl7pPr marL="2742995" indent="0">
              <a:buNone/>
              <a:defRPr sz="2000"/>
            </a:lvl7pPr>
            <a:lvl8pPr marL="3200160" indent="0">
              <a:buNone/>
              <a:defRPr sz="2000"/>
            </a:lvl8pPr>
            <a:lvl9pPr marL="365732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1"/>
            </a:lvl1pPr>
            <a:lvl2pPr marL="457165" indent="0">
              <a:buNone/>
              <a:defRPr sz="1200"/>
            </a:lvl2pPr>
            <a:lvl3pPr marL="914332" indent="0">
              <a:buNone/>
              <a:defRPr sz="1001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8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432AB-0D89-4FE8-959A-F1D84CEA78EA}" type="datetime1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97155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6B880C-327C-4109-8EAA-8C156A345AEF}" type="datetime1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96200" y="97155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925800" y="97155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33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4" indent="-342874" algn="l" defTabSz="91433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95" indent="-285730" algn="l" defTabSz="91433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5" indent="-228584" algn="l" defTabSz="91433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1" indent="-228584" algn="l" defTabSz="91433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6" indent="-228584" algn="l" defTabSz="91433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3" indent="-228584" algn="l" defTabSz="91433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1" indent="-228584" algn="l" defTabSz="91433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65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8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5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5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7" Type="http://schemas.openxmlformats.org/officeDocument/2006/relationships/image" Target="../media/image34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doi.org/10.1051/0004-6361/202449748" TargetMode="Externa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hyperlink" Target="https://www.aanda.org/articles/aa/full_html/2016/11/aa29143-16/aa29143-16.html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44.png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hyperlink" Target="https://doi.org/10.1093/mnras/stz2897" TargetMode="Externa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1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emf"/><Relationship Id="rId5" Type="http://schemas.openxmlformats.org/officeDocument/2006/relationships/image" Target="../media/image55.jp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1.png"/><Relationship Id="rId5" Type="http://schemas.openxmlformats.org/officeDocument/2006/relationships/image" Target="../media/image60.emf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emf"/><Relationship Id="rId5" Type="http://schemas.openxmlformats.org/officeDocument/2006/relationships/image" Target="../media/image380.png"/><Relationship Id="rId4" Type="http://schemas.openxmlformats.org/officeDocument/2006/relationships/image" Target="../media/image6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emf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microsoft.com/office/2007/relationships/hdphoto" Target="../media/hdphoto3.wdp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1.png"/><Relationship Id="rId5" Type="http://schemas.openxmlformats.org/officeDocument/2006/relationships/image" Target="../media/image60.emf"/><Relationship Id="rId4" Type="http://schemas.openxmlformats.org/officeDocument/2006/relationships/image" Target="../media/image7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0.png"/><Relationship Id="rId13" Type="http://schemas.openxmlformats.org/officeDocument/2006/relationships/image" Target="../media/image580.png"/><Relationship Id="rId3" Type="http://schemas.openxmlformats.org/officeDocument/2006/relationships/image" Target="../media/image451.png"/><Relationship Id="rId7" Type="http://schemas.openxmlformats.org/officeDocument/2006/relationships/image" Target="../media/image500.png"/><Relationship Id="rId12" Type="http://schemas.openxmlformats.org/officeDocument/2006/relationships/image" Target="../media/image5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0.png"/><Relationship Id="rId11" Type="http://schemas.openxmlformats.org/officeDocument/2006/relationships/image" Target="../media/image560.png"/><Relationship Id="rId5" Type="http://schemas.openxmlformats.org/officeDocument/2006/relationships/image" Target="../media/image471.png"/><Relationship Id="rId10" Type="http://schemas.openxmlformats.org/officeDocument/2006/relationships/image" Target="../media/image540.png"/><Relationship Id="rId4" Type="http://schemas.openxmlformats.org/officeDocument/2006/relationships/image" Target="../media/image461.png"/><Relationship Id="rId9" Type="http://schemas.openxmlformats.org/officeDocument/2006/relationships/image" Target="../media/image5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0.png"/><Relationship Id="rId4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43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7" Type="http://schemas.openxmlformats.org/officeDocument/2006/relationships/image" Target="../media/image7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0.png"/><Relationship Id="rId5" Type="http://schemas.openxmlformats.org/officeDocument/2006/relationships/image" Target="../media/image460.png"/><Relationship Id="rId4" Type="http://schemas.openxmlformats.org/officeDocument/2006/relationships/image" Target="../media/image45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emf"/><Relationship Id="rId4" Type="http://schemas.openxmlformats.org/officeDocument/2006/relationships/image" Target="../media/image77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emf"/><Relationship Id="rId5" Type="http://schemas.openxmlformats.org/officeDocument/2006/relationships/image" Target="../media/image86.emf"/><Relationship Id="rId4" Type="http://schemas.openxmlformats.org/officeDocument/2006/relationships/image" Target="../media/image85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aanda.org/articles/aa/full_html/2025/01/aa49748-24/aa49748-24.html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0.png"/><Relationship Id="rId4" Type="http://schemas.openxmlformats.org/officeDocument/2006/relationships/image" Target="../media/image65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70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0.png"/><Relationship Id="rId5" Type="http://schemas.openxmlformats.org/officeDocument/2006/relationships/image" Target="../media/image680.png"/><Relationship Id="rId4" Type="http://schemas.openxmlformats.org/officeDocument/2006/relationships/image" Target="../media/image67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89.png"/><Relationship Id="rId4" Type="http://schemas.openxmlformats.org/officeDocument/2006/relationships/image" Target="../media/image9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8.png"/><Relationship Id="rId4" Type="http://schemas.openxmlformats.org/officeDocument/2006/relationships/image" Target="../media/image9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0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emf"/><Relationship Id="rId3" Type="http://schemas.openxmlformats.org/officeDocument/2006/relationships/image" Target="../media/image101.png"/><Relationship Id="rId7" Type="http://schemas.openxmlformats.org/officeDocument/2006/relationships/hyperlink" Target="https://academic.oup.com/mnras/article/510/4/4952/6511812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sv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0.png"/><Relationship Id="rId5" Type="http://schemas.openxmlformats.org/officeDocument/2006/relationships/hyperlink" Target="https://doi.org/10.1093/mnras/stz2897" TargetMode="External"/><Relationship Id="rId4" Type="http://schemas.openxmlformats.org/officeDocument/2006/relationships/image" Target="../media/image810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9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84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0.png"/><Relationship Id="rId9" Type="http://schemas.openxmlformats.org/officeDocument/2006/relationships/hyperlink" Target="https://doi.org/10.1126/science.aat1378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emf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319139" flipH="1">
            <a:off x="1717312" y="-2532664"/>
            <a:ext cx="14853376" cy="15352327"/>
          </a:xfrm>
          <a:custGeom>
            <a:avLst/>
            <a:gdLst/>
            <a:ahLst/>
            <a:cxnLst/>
            <a:rect l="l" t="t" r="r" b="b"/>
            <a:pathLst>
              <a:path w="14853376" h="15352326">
                <a:moveTo>
                  <a:pt x="14853376" y="0"/>
                </a:moveTo>
                <a:lnTo>
                  <a:pt x="0" y="0"/>
                </a:lnTo>
                <a:lnTo>
                  <a:pt x="0" y="15352326"/>
                </a:lnTo>
                <a:lnTo>
                  <a:pt x="14853376" y="15352326"/>
                </a:lnTo>
                <a:lnTo>
                  <a:pt x="1485337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801"/>
          </a:p>
        </p:txBody>
      </p:sp>
      <p:sp>
        <p:nvSpPr>
          <p:cNvPr id="3" name="AutoShape 3"/>
          <p:cNvSpPr/>
          <p:nvPr/>
        </p:nvSpPr>
        <p:spPr>
          <a:xfrm>
            <a:off x="1028705" y="6743700"/>
            <a:ext cx="16230601" cy="47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1"/>
          </a:p>
        </p:txBody>
      </p:sp>
      <p:sp>
        <p:nvSpPr>
          <p:cNvPr id="4" name="Freeform 4"/>
          <p:cNvSpPr/>
          <p:nvPr/>
        </p:nvSpPr>
        <p:spPr>
          <a:xfrm>
            <a:off x="13035178" y="618842"/>
            <a:ext cx="3090453" cy="1398431"/>
          </a:xfrm>
          <a:custGeom>
            <a:avLst/>
            <a:gdLst/>
            <a:ahLst/>
            <a:cxnLst/>
            <a:rect l="l" t="t" r="r" b="b"/>
            <a:pathLst>
              <a:path w="3090453" h="1398430">
                <a:moveTo>
                  <a:pt x="0" y="0"/>
                </a:moveTo>
                <a:lnTo>
                  <a:pt x="3090453" y="0"/>
                </a:lnTo>
                <a:lnTo>
                  <a:pt x="3090453" y="1398429"/>
                </a:lnTo>
                <a:lnTo>
                  <a:pt x="0" y="13984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801"/>
          </a:p>
        </p:txBody>
      </p:sp>
      <p:sp>
        <p:nvSpPr>
          <p:cNvPr id="5" name="Freeform 5"/>
          <p:cNvSpPr/>
          <p:nvPr/>
        </p:nvSpPr>
        <p:spPr>
          <a:xfrm>
            <a:off x="1901992" y="618842"/>
            <a:ext cx="3561627" cy="1398431"/>
          </a:xfrm>
          <a:custGeom>
            <a:avLst/>
            <a:gdLst/>
            <a:ahLst/>
            <a:cxnLst/>
            <a:rect l="l" t="t" r="r" b="b"/>
            <a:pathLst>
              <a:path w="3561626" h="1398430">
                <a:moveTo>
                  <a:pt x="0" y="0"/>
                </a:moveTo>
                <a:lnTo>
                  <a:pt x="3561626" y="0"/>
                </a:lnTo>
                <a:lnTo>
                  <a:pt x="3561626" y="1398429"/>
                </a:lnTo>
                <a:lnTo>
                  <a:pt x="0" y="13984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801"/>
          </a:p>
        </p:txBody>
      </p:sp>
      <p:sp>
        <p:nvSpPr>
          <p:cNvPr id="6" name="TextBox 6"/>
          <p:cNvSpPr txBox="1"/>
          <p:nvPr/>
        </p:nvSpPr>
        <p:spPr>
          <a:xfrm>
            <a:off x="1648450" y="2444119"/>
            <a:ext cx="15201892" cy="31547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222"/>
              </a:lnSpc>
            </a:pPr>
            <a:r>
              <a:rPr lang="en-US" sz="6849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Study of Gamma-Ray Counterparts of Galactic and Extragalactic </a:t>
            </a:r>
          </a:p>
          <a:p>
            <a:pPr algn="ctr">
              <a:lnSpc>
                <a:spcPts val="8222"/>
              </a:lnSpc>
            </a:pPr>
            <a:r>
              <a:rPr lang="en-US" sz="6849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Multi-messenger Sources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3" y="6848472"/>
            <a:ext cx="3025552" cy="2252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PhD candidate: </a:t>
            </a:r>
          </a:p>
          <a:p>
            <a:pPr>
              <a:lnSpc>
                <a:spcPts val="4480"/>
              </a:lnSpc>
            </a:pPr>
            <a:endParaRPr lang="en-US" sz="3200" b="1" dirty="0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>
              <a:lnSpc>
                <a:spcPts val="4480"/>
              </a:lnSpc>
            </a:pPr>
            <a:r>
              <a:rPr lang="en-US" sz="3200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Supervisors:</a:t>
            </a:r>
          </a:p>
          <a:p>
            <a:pPr>
              <a:lnSpc>
                <a:spcPts val="4247"/>
              </a:lnSpc>
            </a:pPr>
            <a:endParaRPr lang="en-US" sz="3200" b="1" dirty="0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702701" y="8461868"/>
            <a:ext cx="5892164" cy="977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Prof. Francesco Giordano</a:t>
            </a:r>
          </a:p>
          <a:p>
            <a:pPr>
              <a:lnSpc>
                <a:spcPts val="3919"/>
              </a:lnSpc>
            </a:pPr>
            <a:r>
              <a:rPr lang="en-US" sz="2799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Prof. Elisabetta Bissaldi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02701" y="7503896"/>
            <a:ext cx="2715356" cy="477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Riccardo Di Tria</a:t>
            </a:r>
          </a:p>
        </p:txBody>
      </p:sp>
      <p:sp>
        <p:nvSpPr>
          <p:cNvPr id="10" name="Freeform 10"/>
          <p:cNvSpPr/>
          <p:nvPr/>
        </p:nvSpPr>
        <p:spPr>
          <a:xfrm>
            <a:off x="7902015" y="196826"/>
            <a:ext cx="2694763" cy="2160612"/>
          </a:xfrm>
          <a:custGeom>
            <a:avLst/>
            <a:gdLst/>
            <a:ahLst/>
            <a:cxnLst/>
            <a:rect l="l" t="t" r="r" b="b"/>
            <a:pathLst>
              <a:path w="2694762" h="2160611">
                <a:moveTo>
                  <a:pt x="0" y="0"/>
                </a:moveTo>
                <a:lnTo>
                  <a:pt x="2694761" y="0"/>
                </a:lnTo>
                <a:lnTo>
                  <a:pt x="2694761" y="2160611"/>
                </a:lnTo>
                <a:lnTo>
                  <a:pt x="0" y="21606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801"/>
          </a:p>
        </p:txBody>
      </p:sp>
      <p:sp>
        <p:nvSpPr>
          <p:cNvPr id="11" name="TextBox 11"/>
          <p:cNvSpPr txBox="1"/>
          <p:nvPr/>
        </p:nvSpPr>
        <p:spPr>
          <a:xfrm>
            <a:off x="12319796" y="6848479"/>
            <a:ext cx="3025552" cy="550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Coordinator: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763215" y="7503896"/>
            <a:ext cx="3939195" cy="477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Prof. Domenico Di Bari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461926" y="5823796"/>
            <a:ext cx="13364148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37</a:t>
            </a:r>
            <a:r>
              <a:rPr lang="en-US" sz="2800" baseline="30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</a:t>
            </a:r>
            <a:r>
              <a:rPr lang="en-US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PhD cycle</a:t>
            </a:r>
          </a:p>
          <a:p>
            <a:pPr algn="ctr"/>
            <a:r>
              <a:rPr lang="en-US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Curriculum: Nuclear, Subnuclear and </a:t>
            </a:r>
            <a:r>
              <a:rPr lang="en-US" sz="28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Astroparticle</a:t>
            </a:r>
            <a:r>
              <a:rPr lang="en-US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Physics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2D1242-0DDF-994D-75A3-C141066645BC}"/>
              </a:ext>
            </a:extLst>
          </p:cNvPr>
          <p:cNvSpPr txBox="1"/>
          <p:nvPr/>
        </p:nvSpPr>
        <p:spPr>
          <a:xfrm>
            <a:off x="4343400" y="9682742"/>
            <a:ext cx="9601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DM Sans" pitchFamily="2" charset="0"/>
                <a:ea typeface="Open Sans"/>
                <a:cs typeface="Open Sans"/>
                <a:sym typeface="Open Sans"/>
              </a:rPr>
              <a:t>Final exam: 07/04/2025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7414AF-8246-68C8-2396-ED246E7415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>
            <a:extLst>
              <a:ext uri="{FF2B5EF4-FFF2-40B4-BE49-F238E27FC236}">
                <a16:creationId xmlns:a16="http://schemas.microsoft.com/office/drawing/2014/main" id="{B8EA0B21-BED7-543A-73C7-41985AB8275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-4319139" flipH="1">
            <a:off x="1717312" y="-2532664"/>
            <a:ext cx="14853376" cy="15352327"/>
          </a:xfrm>
          <a:custGeom>
            <a:avLst/>
            <a:gdLst/>
            <a:ahLst/>
            <a:cxnLst/>
            <a:rect l="l" t="t" r="r" b="b"/>
            <a:pathLst>
              <a:path w="14853376" h="15352326">
                <a:moveTo>
                  <a:pt x="14853376" y="0"/>
                </a:moveTo>
                <a:lnTo>
                  <a:pt x="0" y="0"/>
                </a:lnTo>
                <a:lnTo>
                  <a:pt x="0" y="15352326"/>
                </a:lnTo>
                <a:lnTo>
                  <a:pt x="14853376" y="15352326"/>
                </a:lnTo>
                <a:lnTo>
                  <a:pt x="1485337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801" dirty="0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DE4C33BC-2D87-67E1-9256-61978875892D}"/>
              </a:ext>
            </a:extLst>
          </p:cNvPr>
          <p:cNvSpPr/>
          <p:nvPr/>
        </p:nvSpPr>
        <p:spPr>
          <a:xfrm>
            <a:off x="1101332" y="2097088"/>
            <a:ext cx="16230601" cy="47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941735-47C4-335D-BAFA-F1413FADB2B4}"/>
              </a:ext>
            </a:extLst>
          </p:cNvPr>
          <p:cNvSpPr txBox="1"/>
          <p:nvPr/>
        </p:nvSpPr>
        <p:spPr>
          <a:xfrm>
            <a:off x="1101332" y="250429"/>
            <a:ext cx="16497296" cy="1846659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r>
              <a:rPr lang="en-US" sz="6000" b="1" dirty="0">
                <a:solidFill>
                  <a:srgbClr val="000000"/>
                </a:solidFill>
                <a:latin typeface="DM Sans Bold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Gamma-ray instruments for the exploration of CRs sources </a:t>
            </a:r>
            <a:endParaRPr lang="en-US" sz="6000" dirty="0">
              <a:latin typeface="DM Sans Bold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CD11231-F342-06DD-4577-1C9C02A2C4D2}"/>
                  </a:ext>
                </a:extLst>
              </p:cNvPr>
              <p:cNvSpPr txBox="1"/>
              <p:nvPr/>
            </p:nvSpPr>
            <p:spPr>
              <a:xfrm>
                <a:off x="1028704" y="2393895"/>
                <a:ext cx="16303229" cy="62839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</a:pPr>
                <a:r>
                  <a:rPr lang="en-US" sz="3200" b="1" u="sng" dirty="0">
                    <a:solidFill>
                      <a:srgbClr val="000000"/>
                    </a:solidFill>
                    <a:latin typeface="DM Sans"/>
                  </a:rPr>
                  <a:t>Current view of the TeV sky: modern Cherenkov telescopes</a:t>
                </a:r>
              </a:p>
              <a:p>
                <a:pPr marL="457200" indent="-457200">
                  <a:lnSpc>
                    <a:spcPct val="80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000000"/>
                    </a:solidFill>
                    <a:latin typeface="DM Sans"/>
                  </a:rPr>
                  <a:t>Based on Imaging Atmospheric Cherenkov (IAC) technique</a:t>
                </a:r>
              </a:p>
              <a:p>
                <a:pPr marL="457200" indent="-457200">
                  <a:lnSpc>
                    <a:spcPct val="80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000000"/>
                    </a:solidFill>
                    <a:latin typeface="DM Sans"/>
                  </a:rPr>
                  <a:t>Four main experiments:</a:t>
                </a:r>
              </a:p>
              <a:p>
                <a:pPr marL="914400" lvl="1" indent="-457200">
                  <a:lnSpc>
                    <a:spcPct val="80000"/>
                  </a:lnSpc>
                  <a:spcBef>
                    <a:spcPct val="20000"/>
                  </a:spcBef>
                  <a:buFont typeface="Courier New" panose="02070309020205020404" pitchFamily="49" charset="0"/>
                  <a:buChar char="o"/>
                </a:pPr>
                <a:r>
                  <a:rPr lang="en-US" sz="2400" dirty="0">
                    <a:solidFill>
                      <a:srgbClr val="000000"/>
                    </a:solidFill>
                    <a:latin typeface="DM Sans"/>
                  </a:rPr>
                  <a:t>Major Atmospheric Gamma-ray Imaging Cherenkov (MAGIC) telescopes - La Palma, Canary islands</a:t>
                </a:r>
              </a:p>
              <a:p>
                <a:pPr marL="914400" lvl="1" indent="-457200">
                  <a:lnSpc>
                    <a:spcPct val="80000"/>
                  </a:lnSpc>
                  <a:spcBef>
                    <a:spcPct val="20000"/>
                  </a:spcBef>
                  <a:buFont typeface="Courier New" panose="02070309020205020404" pitchFamily="49" charset="0"/>
                  <a:buChar char="o"/>
                </a:pPr>
                <a:r>
                  <a:rPr lang="en-US" sz="2400" dirty="0">
                    <a:solidFill>
                      <a:srgbClr val="000000"/>
                    </a:solidFill>
                    <a:latin typeface="DM Sans"/>
                  </a:rPr>
                  <a:t>High Energy Stereoscopic System (H.E.S.S.) - Namibia</a:t>
                </a:r>
              </a:p>
              <a:p>
                <a:pPr marL="914400" lvl="1" indent="-457200">
                  <a:lnSpc>
                    <a:spcPct val="80000"/>
                  </a:lnSpc>
                  <a:spcBef>
                    <a:spcPct val="20000"/>
                  </a:spcBef>
                  <a:buFont typeface="Courier New" panose="02070309020205020404" pitchFamily="49" charset="0"/>
                  <a:buChar char="o"/>
                </a:pPr>
                <a:r>
                  <a:rPr lang="en-US" sz="2400" dirty="0">
                    <a:solidFill>
                      <a:srgbClr val="000000"/>
                    </a:solidFill>
                    <a:latin typeface="DM Sans"/>
                  </a:rPr>
                  <a:t>Very Energetic Radiation Imaging Telescope Array System (VERITAS) – Arizona, USA</a:t>
                </a:r>
              </a:p>
              <a:p>
                <a:pPr marL="914400" lvl="1" indent="-457200">
                  <a:lnSpc>
                    <a:spcPct val="80000"/>
                  </a:lnSpc>
                  <a:spcBef>
                    <a:spcPct val="20000"/>
                  </a:spcBef>
                  <a:buFont typeface="Courier New" panose="02070309020205020404" pitchFamily="49" charset="0"/>
                  <a:buChar char="o"/>
                </a:pPr>
                <a:r>
                  <a:rPr lang="en-US" sz="2400" dirty="0">
                    <a:solidFill>
                      <a:srgbClr val="000000"/>
                    </a:solidFill>
                    <a:latin typeface="DM Sans"/>
                  </a:rPr>
                  <a:t>Large-Size Telescope 1 (LST-1) - La Palma, first of future </a:t>
                </a:r>
              </a:p>
              <a:p>
                <a:pPr lvl="1">
                  <a:lnSpc>
                    <a:spcPct val="80000"/>
                  </a:lnSpc>
                  <a:spcBef>
                    <a:spcPct val="20000"/>
                  </a:spcBef>
                </a:pPr>
                <a:r>
                  <a:rPr lang="en-US" sz="2400" dirty="0">
                    <a:solidFill>
                      <a:srgbClr val="000000"/>
                    </a:solidFill>
                    <a:latin typeface="DM Sans"/>
                  </a:rPr>
                  <a:t>	Cherenkov Telescope Array Observatory (CTAO)</a:t>
                </a:r>
              </a:p>
              <a:p>
                <a:pPr marL="800100" lvl="1" indent="-342900">
                  <a:lnSpc>
                    <a:spcPct val="80000"/>
                  </a:lnSpc>
                  <a:spcBef>
                    <a:spcPct val="20000"/>
                  </a:spcBef>
                  <a:buFont typeface="Courier New" panose="02070309020205020404" pitchFamily="49" charset="0"/>
                  <a:buChar char="o"/>
                </a:pPr>
                <a:r>
                  <a:rPr lang="en-US" sz="2400" dirty="0">
                    <a:solidFill>
                      <a:srgbClr val="000000"/>
                    </a:solidFill>
                    <a:latin typeface="DM Sans"/>
                  </a:rPr>
                  <a:t> ASTRI Horn - Mount Etna, prototype for future </a:t>
                </a:r>
              </a:p>
              <a:p>
                <a:pPr lvl="1">
                  <a:lnSpc>
                    <a:spcPct val="80000"/>
                  </a:lnSpc>
                  <a:spcBef>
                    <a:spcPct val="20000"/>
                  </a:spcBef>
                </a:pPr>
                <a:r>
                  <a:rPr lang="en-US" sz="2400" dirty="0">
                    <a:solidFill>
                      <a:srgbClr val="000000"/>
                    </a:solidFill>
                    <a:latin typeface="DM Sans"/>
                  </a:rPr>
                  <a:t>     ASTRI mini-array</a:t>
                </a:r>
              </a:p>
              <a:p>
                <a:pPr>
                  <a:lnSpc>
                    <a:spcPct val="80000"/>
                  </a:lnSpc>
                  <a:spcBef>
                    <a:spcPct val="20000"/>
                  </a:spcBef>
                </a:pPr>
                <a:endParaRPr lang="en-US" sz="2800" b="1" dirty="0">
                  <a:solidFill>
                    <a:srgbClr val="000000"/>
                  </a:solidFill>
                  <a:latin typeface="DM Sans"/>
                </a:endParaRPr>
              </a:p>
              <a:p>
                <a:pPr>
                  <a:lnSpc>
                    <a:spcPct val="80000"/>
                  </a:lnSpc>
                  <a:spcBef>
                    <a:spcPct val="20000"/>
                  </a:spcBef>
                </a:pPr>
                <a:r>
                  <a:rPr lang="en-US" sz="2800" b="1" dirty="0">
                    <a:solidFill>
                      <a:srgbClr val="000000"/>
                    </a:solidFill>
                    <a:latin typeface="DM Sans"/>
                  </a:rPr>
                  <a:t>The MAGIC telescopes</a:t>
                </a: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000000"/>
                    </a:solidFill>
                    <a:latin typeface="DM Sans"/>
                  </a:rPr>
                  <a:t>System of two IACTs at 2200 m </a:t>
                </a:r>
                <a:r>
                  <a:rPr lang="en-US" sz="2400" dirty="0" err="1">
                    <a:solidFill>
                      <a:srgbClr val="000000"/>
                    </a:solidFill>
                    <a:latin typeface="DM Sans"/>
                  </a:rPr>
                  <a:t>a.s.l</a:t>
                </a:r>
                <a:r>
                  <a:rPr lang="en-US" sz="2400" dirty="0">
                    <a:solidFill>
                      <a:srgbClr val="000000"/>
                    </a:solidFill>
                    <a:latin typeface="DM Sans"/>
                  </a:rPr>
                  <a:t>. </a:t>
                </a: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000000"/>
                    </a:solidFill>
                    <a:latin typeface="DM Sans"/>
                  </a:rPr>
                  <a:t>Carbon fiber-epoxy and aluminum structure</a:t>
                </a: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000000"/>
                    </a:solidFill>
                    <a:latin typeface="DM Sans"/>
                  </a:rPr>
                  <a:t>17-meter parabolic reflectors consisting of 247 individual panels</a:t>
                </a: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000000"/>
                    </a:solidFill>
                    <a:latin typeface="DM Sans"/>
                  </a:rPr>
                  <a:t>Cameras composed of 1039 PMTs with a </a:t>
                </a:r>
                <a:r>
                  <a:rPr lang="en-US" sz="2400" dirty="0" err="1">
                    <a:solidFill>
                      <a:srgbClr val="000000"/>
                    </a:solidFill>
                    <a:latin typeface="DM Sans"/>
                  </a:rPr>
                  <a:t>FoV</a:t>
                </a:r>
                <a:r>
                  <a:rPr lang="en-US" sz="2400" dirty="0">
                    <a:solidFill>
                      <a:srgbClr val="000000"/>
                    </a:solidFill>
                    <a:latin typeface="DM Sans"/>
                  </a:rPr>
                  <a:t> of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3.5°</m:t>
                    </m:r>
                  </m:oMath>
                </a14:m>
                <a:endParaRPr lang="en-US" sz="2400" dirty="0">
                  <a:solidFill>
                    <a:srgbClr val="000000"/>
                  </a:solidFill>
                  <a:latin typeface="DM San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CD11231-F342-06DD-4577-1C9C02A2C4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4" y="2393895"/>
                <a:ext cx="16303229" cy="6283964"/>
              </a:xfrm>
              <a:prstGeom prst="rect">
                <a:avLst/>
              </a:prstGeom>
              <a:blipFill>
                <a:blip r:embed="rId4"/>
                <a:stretch>
                  <a:fillRect l="-972" t="-2522" b="-13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building with a satellite dish&#10;&#10;AI-generated content may be incorrect.">
            <a:extLst>
              <a:ext uri="{FF2B5EF4-FFF2-40B4-BE49-F238E27FC236}">
                <a16:creationId xmlns:a16="http://schemas.microsoft.com/office/drawing/2014/main" id="{AED35867-2CE0-7F36-EEC8-0440CDA590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738" y="5106572"/>
            <a:ext cx="6330195" cy="47476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9D02A0-A0E0-3B0D-6E46-1C94114332B8}"/>
              </a:ext>
            </a:extLst>
          </p:cNvPr>
          <p:cNvSpPr txBox="1"/>
          <p:nvPr/>
        </p:nvSpPr>
        <p:spPr>
          <a:xfrm>
            <a:off x="11430000" y="54483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MAGIC site July 2024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EA50450-64AE-459C-D5AC-B34F04ED8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581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87707-26C9-61DC-8476-79538CD9B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0C1D974-E77C-6197-CCF9-65A1150758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6048134" flipH="1">
            <a:off x="1703626" y="-2728831"/>
            <a:ext cx="15136400" cy="15012485"/>
          </a:xfrm>
          <a:custGeom>
            <a:avLst/>
            <a:gdLst/>
            <a:ahLst/>
            <a:cxnLst/>
            <a:rect l="l" t="t" r="r" b="b"/>
            <a:pathLst>
              <a:path w="15136400" h="15012485">
                <a:moveTo>
                  <a:pt x="15136400" y="0"/>
                </a:moveTo>
                <a:lnTo>
                  <a:pt x="0" y="0"/>
                </a:lnTo>
                <a:lnTo>
                  <a:pt x="0" y="15012484"/>
                </a:lnTo>
                <a:lnTo>
                  <a:pt x="15136400" y="15012484"/>
                </a:lnTo>
                <a:lnTo>
                  <a:pt x="15136400" y="0"/>
                </a:lnTo>
                <a:close/>
              </a:path>
            </a:pathLst>
          </a:custGeom>
          <a:blipFill>
            <a:blip r:embed="rId2"/>
            <a:stretch>
              <a:fillRect l="-824" t="-5930" r="-824"/>
            </a:stretch>
          </a:blipFill>
        </p:spPr>
        <p:txBody>
          <a:bodyPr/>
          <a:lstStyle/>
          <a:p>
            <a:endParaRPr lang="en-US" sz="1801"/>
          </a:p>
        </p:txBody>
      </p:sp>
      <p:sp>
        <p:nvSpPr>
          <p:cNvPr id="4" name="AutoShape 3">
            <a:extLst>
              <a:ext uri="{FF2B5EF4-FFF2-40B4-BE49-F238E27FC236}">
                <a16:creationId xmlns:a16="http://schemas.microsoft.com/office/drawing/2014/main" id="{8B9846EF-CA1E-5ED7-87C8-7CD8809C681C}"/>
              </a:ext>
            </a:extLst>
          </p:cNvPr>
          <p:cNvSpPr/>
          <p:nvPr/>
        </p:nvSpPr>
        <p:spPr>
          <a:xfrm>
            <a:off x="1101332" y="2097088"/>
            <a:ext cx="16230601" cy="47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6C308C-6549-3F01-692F-7860F9200E9E}"/>
              </a:ext>
            </a:extLst>
          </p:cNvPr>
          <p:cNvSpPr txBox="1"/>
          <p:nvPr/>
        </p:nvSpPr>
        <p:spPr>
          <a:xfrm>
            <a:off x="1101332" y="435094"/>
            <a:ext cx="16497296" cy="147732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DM Sans Bold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Probing CRs acceleration and escape through γ rays: the case of the W44 SNR</a:t>
            </a:r>
            <a:endParaRPr lang="en-US" sz="4800" dirty="0">
              <a:latin typeface="DM Sans Bold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Segnaposto contenuto 2">
                <a:extLst>
                  <a:ext uri="{FF2B5EF4-FFF2-40B4-BE49-F238E27FC236}">
                    <a16:creationId xmlns:a16="http://schemas.microsoft.com/office/drawing/2014/main" id="{864BF425-77D4-703A-F9DE-1870A74EE01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28704" y="2337615"/>
                <a:ext cx="15830253" cy="7010088"/>
              </a:xfrm>
              <a:prstGeom prst="rect">
                <a:avLst/>
              </a:prstGeom>
              <a:noFill/>
            </p:spPr>
            <p:txBody>
              <a:bodyPr vert="horz" lIns="135000" tIns="45720" rIns="91440" bIns="45720" rtlCol="0" anchor="ctr">
                <a:normAutofit/>
              </a:bodyPr>
              <a:lstStyle>
                <a:lvl1pPr marL="342874" indent="-342874" algn="l" defTabSz="914332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895" indent="-285730" algn="l" defTabSz="914332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2915" indent="-228584" algn="l" defTabSz="914332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081" indent="-228584" algn="l" defTabSz="914332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246" indent="-228584" algn="l" defTabSz="914332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413" indent="-228584" algn="l" defTabSz="914332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578" indent="-228584" algn="l" defTabSz="914332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744" indent="-228584" algn="l" defTabSz="914332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911" indent="-228584" algn="l" defTabSz="914332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 defTabSz="914400"/>
                <a:r>
                  <a:rPr lang="en-GB" sz="2800" b="1" dirty="0">
                    <a:solidFill>
                      <a:srgbClr val="000000"/>
                    </a:solidFill>
                    <a:latin typeface="DM Sans"/>
                  </a:rPr>
                  <a:t>SNR</a:t>
                </a:r>
                <a:r>
                  <a:rPr lang="en-GB" sz="2800" dirty="0">
                    <a:solidFill>
                      <a:srgbClr val="000000"/>
                    </a:solidFill>
                    <a:latin typeface="DM Sans"/>
                  </a:rPr>
                  <a:t>: combination of shock wave, expanding ejecta, swept up ambient gas and turbulent magnetic fields</a:t>
                </a:r>
              </a:p>
              <a:p>
                <a:pPr marL="342900" indent="-342900" defTabSz="914400"/>
                <a:r>
                  <a:rPr lang="en-GB" sz="2800" dirty="0">
                    <a:solidFill>
                      <a:srgbClr val="000000"/>
                    </a:solidFill>
                    <a:latin typeface="DM Sans"/>
                  </a:rPr>
                  <a:t>Many of the </a:t>
                </a:r>
                <a:r>
                  <a:rPr lang="en-GB" sz="2800" b="1" dirty="0">
                    <a:solidFill>
                      <a:srgbClr val="000000"/>
                    </a:solidFill>
                    <a:latin typeface="DM Sans"/>
                  </a:rPr>
                  <a:t>HE 𝛾-ray emitters</a:t>
                </a:r>
                <a:r>
                  <a:rPr lang="en-GB" sz="2800" dirty="0">
                    <a:solidFill>
                      <a:srgbClr val="000000"/>
                    </a:solidFill>
                    <a:latin typeface="DM Sans"/>
                  </a:rPr>
                  <a:t> correspond positionally to SNRs</a:t>
                </a:r>
              </a:p>
              <a:p>
                <a:pPr marL="342900" indent="-342900" defTabSz="914400"/>
                <a:r>
                  <a:rPr lang="en-GB" sz="2800" dirty="0">
                    <a:solidFill>
                      <a:srgbClr val="000000"/>
                    </a:solidFill>
                    <a:latin typeface="DM Sans"/>
                  </a:rPr>
                  <a:t>1st order Fermi acceleration mechanism or  </a:t>
                </a:r>
                <a:r>
                  <a:rPr lang="en-GB" sz="2800" b="1" dirty="0">
                    <a:solidFill>
                      <a:srgbClr val="000000"/>
                    </a:solidFill>
                    <a:latin typeface="DM Sans"/>
                  </a:rPr>
                  <a:t>Diffusive Shock Acceleration (DSA)</a:t>
                </a:r>
                <a:r>
                  <a:rPr lang="en-GB" sz="2800" dirty="0">
                    <a:solidFill>
                      <a:srgbClr val="000000"/>
                    </a:solidFill>
                    <a:latin typeface="DM Sans"/>
                  </a:rPr>
                  <a:t> at strong shocks naturally produces a </a:t>
                </a:r>
                <a:r>
                  <a:rPr lang="en-GB" sz="2800" b="1" dirty="0">
                    <a:solidFill>
                      <a:srgbClr val="000000"/>
                    </a:solidFill>
                    <a:latin typeface="DM Sans"/>
                  </a:rPr>
                  <a:t>spectrum of cosmic rays</a:t>
                </a:r>
                <a:r>
                  <a:rPr lang="en-GB" sz="2800" dirty="0">
                    <a:solidFill>
                      <a:srgbClr val="000000"/>
                    </a:solidFill>
                    <a:latin typeface="DM Sans"/>
                  </a:rPr>
                  <a:t> close to what is observed, in particular up to the </a:t>
                </a:r>
                <a:r>
                  <a:rPr lang="en-GB" sz="2800" b="1" dirty="0">
                    <a:solidFill>
                      <a:srgbClr val="000000"/>
                    </a:solidFill>
                    <a:latin typeface="DM Sans"/>
                  </a:rPr>
                  <a:t>knee</a:t>
                </a:r>
                <a:r>
                  <a:rPr lang="en-GB" sz="2800" dirty="0">
                    <a:solidFill>
                      <a:srgbClr val="000000"/>
                    </a:solidFill>
                    <a:latin typeface="DM Sans"/>
                  </a:rPr>
                  <a:t> (</a:t>
                </a:r>
                <a14:m>
                  <m:oMath xmlns:m="http://schemas.openxmlformats.org/officeDocument/2006/math">
                    <m:r>
                      <a:rPr lang="it-IT" sz="28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∼3 </m:t>
                    </m:r>
                    <m:r>
                      <a:rPr lang="it-IT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it-IT" sz="28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2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GB" sz="2800" dirty="0">
                    <a:solidFill>
                      <a:srgbClr val="000000"/>
                    </a:solidFill>
                    <a:latin typeface="DM Sans"/>
                  </a:rPr>
                  <a:t> GeV)</a:t>
                </a:r>
              </a:p>
              <a:p>
                <a:pPr marL="342900" indent="-342900" defTabSz="914400"/>
                <a:r>
                  <a:rPr lang="en-US" sz="2800" dirty="0">
                    <a:solidFill>
                      <a:srgbClr val="000000"/>
                    </a:solidFill>
                    <a:latin typeface="DM Sans"/>
                    <a:sym typeface="DM Sans Bold"/>
                  </a:rPr>
                  <a:t>SNRs are among the strongest candidates as accelerators of CRs</a:t>
                </a:r>
              </a:p>
              <a:p>
                <a:pPr marL="914400" lvl="1" indent="-457200">
                  <a:buFont typeface="Courier New" panose="02070309020205020404" pitchFamily="49" charset="0"/>
                  <a:buChar char="o"/>
                </a:pPr>
                <a:r>
                  <a:rPr lang="en-GB" b="1" dirty="0">
                    <a:solidFill>
                      <a:srgbClr val="000000"/>
                    </a:solidFill>
                    <a:latin typeface="DM Sans"/>
                  </a:rPr>
                  <a:t>Shocks</a:t>
                </a:r>
                <a:r>
                  <a:rPr lang="en-GB" dirty="0">
                    <a:solidFill>
                      <a:srgbClr val="000000"/>
                    </a:solidFill>
                    <a:latin typeface="DM Sans"/>
                  </a:rPr>
                  <a:t> driven by expanding ejecta from </a:t>
                </a:r>
                <a:r>
                  <a:rPr lang="en-GB" b="1" dirty="0">
                    <a:solidFill>
                      <a:srgbClr val="000000"/>
                    </a:solidFill>
                    <a:latin typeface="DM Sans"/>
                  </a:rPr>
                  <a:t>supernovae</a:t>
                </a:r>
                <a:r>
                  <a:rPr lang="en-GB" dirty="0">
                    <a:solidFill>
                      <a:srgbClr val="000000"/>
                    </a:solidFill>
                    <a:latin typeface="DM Sans"/>
                  </a:rPr>
                  <a:t> optimal </a:t>
                </a:r>
                <a:r>
                  <a:rPr lang="it-IT" dirty="0">
                    <a:solidFill>
                      <a:srgbClr val="000000"/>
                    </a:solidFill>
                    <a:latin typeface="DM Sans"/>
                  </a:rPr>
                  <a:t>for</a:t>
                </a:r>
                <a:r>
                  <a:rPr lang="en-GB" dirty="0">
                    <a:solidFill>
                      <a:srgbClr val="000000"/>
                    </a:solidFill>
                    <a:latin typeface="DM Sans"/>
                  </a:rPr>
                  <a:t> </a:t>
                </a:r>
                <a:r>
                  <a:rPr lang="en-GB" b="1" dirty="0">
                    <a:solidFill>
                      <a:srgbClr val="000000"/>
                    </a:solidFill>
                    <a:latin typeface="DM Sans"/>
                  </a:rPr>
                  <a:t>acceleration</a:t>
                </a:r>
                <a:r>
                  <a:rPr lang="en-GB" dirty="0">
                    <a:solidFill>
                      <a:srgbClr val="000000"/>
                    </a:solidFill>
                    <a:latin typeface="DM Sans"/>
                  </a:rPr>
                  <a:t> of </a:t>
                </a:r>
                <a:r>
                  <a:rPr lang="en-GB" b="1" dirty="0">
                    <a:solidFill>
                      <a:srgbClr val="000000"/>
                    </a:solidFill>
                    <a:latin typeface="DM Sans"/>
                  </a:rPr>
                  <a:t>Galactic Cosmic Rays </a:t>
                </a:r>
                <a:r>
                  <a:rPr lang="en-GB" dirty="0">
                    <a:solidFill>
                      <a:srgbClr val="000000"/>
                    </a:solidFill>
                    <a:latin typeface="DM Sans"/>
                  </a:rPr>
                  <a:t>through</a:t>
                </a:r>
                <a:r>
                  <a:rPr lang="it-IT" dirty="0">
                    <a:solidFill>
                      <a:srgbClr val="000000"/>
                    </a:solidFill>
                    <a:latin typeface="DM Sans"/>
                  </a:rPr>
                  <a:t> DSA</a:t>
                </a:r>
                <a:endParaRPr lang="en-GB" dirty="0">
                  <a:solidFill>
                    <a:srgbClr val="000000"/>
                  </a:solidFill>
                  <a:latin typeface="DM Sans"/>
                </a:endParaRPr>
              </a:p>
              <a:p>
                <a:pPr marL="914400" lvl="1" indent="-457200">
                  <a:buFont typeface="Courier New" panose="02070309020205020404" pitchFamily="49" charset="0"/>
                  <a:buChar char="o"/>
                </a:pPr>
                <a:r>
                  <a:rPr lang="en-US" dirty="0">
                    <a:solidFill>
                      <a:srgbClr val="000000"/>
                    </a:solidFill>
                    <a:latin typeface="DM Sans"/>
                    <a:sym typeface="DM Sans Bold"/>
                  </a:rPr>
                  <a:t>Environments providing ideal targets for the interactions with CRs, e.g. molecular clouds and photon fields</a:t>
                </a:r>
                <a:endParaRPr lang="en-GB" dirty="0">
                  <a:solidFill>
                    <a:srgbClr val="000000"/>
                  </a:solidFill>
                  <a:latin typeface="DM Sans"/>
                </a:endParaRPr>
              </a:p>
            </p:txBody>
          </p:sp>
        </mc:Choice>
        <mc:Fallback xmlns="">
          <p:sp>
            <p:nvSpPr>
              <p:cNvPr id="7" name="Segnaposto contenuto 2">
                <a:extLst>
                  <a:ext uri="{FF2B5EF4-FFF2-40B4-BE49-F238E27FC236}">
                    <a16:creationId xmlns:a16="http://schemas.microsoft.com/office/drawing/2014/main" id="{864BF425-77D4-703A-F9DE-1870A74EE0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4" y="2337615"/>
                <a:ext cx="15830253" cy="7010088"/>
              </a:xfrm>
              <a:prstGeom prst="rect">
                <a:avLst/>
              </a:prstGeom>
              <a:blipFill>
                <a:blip r:embed="rId3"/>
                <a:stretch>
                  <a:fillRect l="-4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3395450C-EA1C-1780-3D71-B1F9610651D1}"/>
              </a:ext>
            </a:extLst>
          </p:cNvPr>
          <p:cNvSpPr txBox="1"/>
          <p:nvPr/>
        </p:nvSpPr>
        <p:spPr>
          <a:xfrm>
            <a:off x="1028705" y="2393895"/>
            <a:ext cx="10325095" cy="505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3200" b="1" u="sng" dirty="0">
                <a:solidFill>
                  <a:srgbClr val="000000"/>
                </a:solidFill>
                <a:latin typeface="DM Sans"/>
              </a:rPr>
              <a:t>The supernova remnant paradigm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57D813E-E0C9-80F9-D911-CA0AA1CAF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777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C48BF-BE5F-99CE-8A1D-2AEFD2E74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EB1355A-7DB9-42FF-AD83-0DF66E8E515A}"/>
              </a:ext>
            </a:extLst>
          </p:cNvPr>
          <p:cNvSpPr/>
          <p:nvPr/>
        </p:nvSpPr>
        <p:spPr>
          <a:xfrm>
            <a:off x="1586174" y="564710"/>
            <a:ext cx="15115652" cy="10662254"/>
          </a:xfrm>
          <a:custGeom>
            <a:avLst/>
            <a:gdLst/>
            <a:ahLst/>
            <a:cxnLst/>
            <a:rect l="l" t="t" r="r" b="b"/>
            <a:pathLst>
              <a:path w="8291788" h="8229600">
                <a:moveTo>
                  <a:pt x="0" y="0"/>
                </a:moveTo>
                <a:lnTo>
                  <a:pt x="8291789" y="0"/>
                </a:lnTo>
                <a:lnTo>
                  <a:pt x="82917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80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5BEC99-FFD3-5901-7930-1F85DAEAD0E9}"/>
              </a:ext>
            </a:extLst>
          </p:cNvPr>
          <p:cNvSpPr txBox="1"/>
          <p:nvPr/>
        </p:nvSpPr>
        <p:spPr>
          <a:xfrm>
            <a:off x="1101332" y="435094"/>
            <a:ext cx="16497296" cy="147732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DM Sans Bold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Probing CRs acceleration and escape through γ rays: the case of the W44 SNR</a:t>
            </a:r>
            <a:endParaRPr lang="en-US" sz="4800" dirty="0">
              <a:latin typeface="DM Sans Bold" charset="0"/>
            </a:endParaRPr>
          </a:p>
        </p:txBody>
      </p:sp>
      <p:sp>
        <p:nvSpPr>
          <p:cNvPr id="9" name="AutoShape 3">
            <a:extLst>
              <a:ext uri="{FF2B5EF4-FFF2-40B4-BE49-F238E27FC236}">
                <a16:creationId xmlns:a16="http://schemas.microsoft.com/office/drawing/2014/main" id="{049C0B7F-4363-1BFC-61BD-A9BC135FFCCB}"/>
              </a:ext>
            </a:extLst>
          </p:cNvPr>
          <p:cNvSpPr/>
          <p:nvPr/>
        </p:nvSpPr>
        <p:spPr>
          <a:xfrm>
            <a:off x="1101332" y="2097088"/>
            <a:ext cx="16230601" cy="47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DA07822-A064-B57B-20E6-9ADCD6D53D4B}"/>
                  </a:ext>
                </a:extLst>
              </p:cNvPr>
              <p:cNvSpPr txBox="1"/>
              <p:nvPr/>
            </p:nvSpPr>
            <p:spPr>
              <a:xfrm>
                <a:off x="1028705" y="2393895"/>
                <a:ext cx="8420095" cy="71545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</a:pPr>
                <a:r>
                  <a:rPr lang="en-US" sz="3200" b="1" u="sng" dirty="0">
                    <a:solidFill>
                      <a:srgbClr val="000000"/>
                    </a:solidFill>
                    <a:latin typeface="DM Sans"/>
                  </a:rPr>
                  <a:t>The extended SNR W44</a:t>
                </a:r>
              </a:p>
              <a:p>
                <a:pPr marL="342900" indent="-342900">
                  <a:spcBef>
                    <a:spcPct val="20000"/>
                  </a:spcBef>
                  <a:buFont typeface="Arial" pitchFamily="34" charset="0"/>
                  <a:buChar char="•"/>
                </a:pPr>
                <a:r>
                  <a:rPr lang="en-GB" sz="2400" dirty="0">
                    <a:solidFill>
                      <a:srgbClr val="000000"/>
                    </a:solidFill>
                    <a:latin typeface="DM Sans"/>
                  </a:rPr>
                  <a:t>Age </a:t>
                </a:r>
                <a14:m>
                  <m:oMath xmlns:m="http://schemas.openxmlformats.org/officeDocument/2006/math">
                    <m:r>
                      <a:rPr lang="it-IT" sz="2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~  </m:t>
                    </m:r>
                    <m:r>
                      <a:rPr lang="it-IT" sz="24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it-IT" sz="2400" b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it-IT" sz="2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it-IT" sz="2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p>
                    </m:sSup>
                    <m:r>
                      <a:rPr lang="it-IT" sz="2400" b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4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𝐲𝐫</m:t>
                    </m:r>
                  </m:oMath>
                </a14:m>
                <a:r>
                  <a:rPr lang="en-GB" sz="2400" b="1" dirty="0">
                    <a:solidFill>
                      <a:srgbClr val="000000"/>
                    </a:solidFill>
                    <a:latin typeface="DM Sans"/>
                  </a:rPr>
                  <a:t> </a:t>
                </a:r>
              </a:p>
              <a:p>
                <a:pPr marL="342900" indent="-342900">
                  <a:spcBef>
                    <a:spcPct val="20000"/>
                  </a:spcBef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ctrlPr>
                          <a:rPr lang="it-IT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𝐺𝐿𝑂𝑁</m:t>
                        </m:r>
                        <m:r>
                          <a:rPr lang="it-IT" sz="2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2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𝐺𝐿𝐴𝑇</m:t>
                        </m:r>
                      </m:e>
                    </m:d>
                    <m:r>
                      <a:rPr lang="it-IT" sz="2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=(34.7°, −0.4°)</m:t>
                    </m:r>
                  </m:oMath>
                </a14:m>
                <a:r>
                  <a:rPr lang="en-GB" sz="2400" dirty="0">
                    <a:solidFill>
                      <a:srgbClr val="000000"/>
                    </a:solidFill>
                    <a:latin typeface="DM Sans"/>
                  </a:rPr>
                  <a:t>  </a:t>
                </a:r>
              </a:p>
              <a:p>
                <a:pPr marL="342900" indent="-342900">
                  <a:spcBef>
                    <a:spcPct val="20000"/>
                  </a:spcBef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ctrlPr>
                          <a:rPr lang="it-IT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𝑅𝐴</m:t>
                        </m:r>
                        <m:r>
                          <a:rPr lang="it-IT" sz="2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2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𝐷𝐸𝐶</m:t>
                        </m:r>
                      </m:e>
                    </m:d>
                    <m:r>
                      <a:rPr lang="it-IT" sz="2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=(284.0°, 1.37°)</m:t>
                    </m:r>
                  </m:oMath>
                </a14:m>
                <a:r>
                  <a:rPr lang="en-GB" sz="2400" dirty="0">
                    <a:solidFill>
                      <a:srgbClr val="000000"/>
                    </a:solidFill>
                    <a:latin typeface="DM Sans"/>
                  </a:rPr>
                  <a:t>  </a:t>
                </a:r>
              </a:p>
              <a:p>
                <a:pPr marL="342900" indent="-342900">
                  <a:spcBef>
                    <a:spcPct val="20000"/>
                  </a:spcBef>
                  <a:buFont typeface="Arial" pitchFamily="34" charset="0"/>
                  <a:buChar char="•"/>
                </a:pPr>
                <a:r>
                  <a:rPr lang="en-GB" sz="2400" dirty="0">
                    <a:solidFill>
                      <a:srgbClr val="000000"/>
                    </a:solidFill>
                    <a:latin typeface="DM Sans"/>
                  </a:rPr>
                  <a:t>Distance </a:t>
                </a:r>
                <a14:m>
                  <m:oMath xmlns:m="http://schemas.openxmlformats.org/officeDocument/2006/math">
                    <m:r>
                      <a:rPr lang="it-IT" sz="2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~  2−3 </m:t>
                    </m:r>
                    <m:r>
                      <a:rPr lang="it-IT" sz="2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𝑘𝑝𝑐</m:t>
                    </m:r>
                  </m:oMath>
                </a14:m>
                <a:endParaRPr lang="en-GB" sz="2400" dirty="0">
                  <a:solidFill>
                    <a:srgbClr val="000000"/>
                  </a:solidFill>
                  <a:latin typeface="DM Sans"/>
                </a:endParaRPr>
              </a:p>
              <a:p>
                <a:pPr marL="342900" indent="-342900">
                  <a:spcBef>
                    <a:spcPct val="20000"/>
                  </a:spcBef>
                  <a:buFont typeface="Arial" pitchFamily="34" charset="0"/>
                  <a:buChar char="•"/>
                </a:pPr>
                <a:r>
                  <a:rPr lang="en-GB" sz="2400" b="1" dirty="0">
                    <a:solidFill>
                      <a:srgbClr val="000000"/>
                    </a:solidFill>
                    <a:latin typeface="DM Sans"/>
                  </a:rPr>
                  <a:t>Composite SNR</a:t>
                </a:r>
                <a:r>
                  <a:rPr lang="en-GB" sz="2400" dirty="0">
                    <a:solidFill>
                      <a:srgbClr val="000000"/>
                    </a:solidFill>
                    <a:latin typeface="DM Sans"/>
                  </a:rPr>
                  <a:t>: </a:t>
                </a:r>
              </a:p>
              <a:p>
                <a:pPr marL="800100" lvl="2" indent="-342900">
                  <a:lnSpc>
                    <a:spcPct val="80000"/>
                  </a:lnSpc>
                  <a:spcBef>
                    <a:spcPct val="20000"/>
                  </a:spcBef>
                  <a:buFont typeface="Courier New" panose="02070309020205020404" pitchFamily="49" charset="0"/>
                  <a:buChar char="o"/>
                </a:pPr>
                <a:r>
                  <a:rPr lang="en-GB" sz="2400" dirty="0">
                    <a:solidFill>
                      <a:srgbClr val="000000"/>
                    </a:solidFill>
                    <a:latin typeface="DM Sans"/>
                  </a:rPr>
                  <a:t>shell </a:t>
                </a:r>
              </a:p>
              <a:p>
                <a:pPr marL="800100" lvl="2" indent="-342900">
                  <a:spcBef>
                    <a:spcPct val="20000"/>
                  </a:spcBef>
                  <a:buFont typeface="Courier New" panose="02070309020205020404" pitchFamily="49" charset="0"/>
                  <a:buChar char="o"/>
                </a:pPr>
                <a:r>
                  <a:rPr lang="en-GB" sz="2400" dirty="0">
                    <a:solidFill>
                      <a:srgbClr val="000000"/>
                    </a:solidFill>
                    <a:latin typeface="DM Sans"/>
                  </a:rPr>
                  <a:t>PWN surrounding PSR B1853+01 extending </a:t>
                </a:r>
                <a14:m>
                  <m:oMath xmlns:m="http://schemas.openxmlformats.org/officeDocument/2006/math">
                    <m:r>
                      <a:rPr lang="it-IT" sz="2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~  1′−2 ′</m:t>
                    </m:r>
                  </m:oMath>
                </a14:m>
                <a:r>
                  <a:rPr lang="it-IT" sz="2400" dirty="0">
                    <a:solidFill>
                      <a:srgbClr val="000000"/>
                    </a:solidFill>
                    <a:latin typeface="DM Sans"/>
                  </a:rPr>
                  <a:t> </a:t>
                </a:r>
                <a:endParaRPr lang="en-GB" sz="2400" dirty="0">
                  <a:solidFill>
                    <a:srgbClr val="000000"/>
                  </a:solidFill>
                  <a:latin typeface="DM Sans"/>
                </a:endParaRP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Font typeface="Arial" pitchFamily="34" charset="0"/>
                  <a:buChar char="•"/>
                </a:pPr>
                <a:r>
                  <a:rPr lang="en-GB" sz="2400" dirty="0">
                    <a:solidFill>
                      <a:srgbClr val="000000"/>
                    </a:solidFill>
                    <a:latin typeface="DM Sans"/>
                  </a:rPr>
                  <a:t>W44 observations:</a:t>
                </a:r>
              </a:p>
              <a:p>
                <a:pPr marL="800100" lvl="2" indent="-342900">
                  <a:spcBef>
                    <a:spcPct val="20000"/>
                  </a:spcBef>
                  <a:buFont typeface="Courier New" panose="02070309020205020404" pitchFamily="49" charset="0"/>
                  <a:buChar char="o"/>
                </a:pPr>
                <a:r>
                  <a:rPr lang="en-GB" sz="2400" dirty="0">
                    <a:solidFill>
                      <a:srgbClr val="000000"/>
                    </a:solidFill>
                    <a:latin typeface="DM Sans"/>
                  </a:rPr>
                  <a:t>Radio and IR: </a:t>
                </a:r>
                <a:r>
                  <a:rPr lang="en-GB" sz="2400" b="1" dirty="0">
                    <a:solidFill>
                      <a:srgbClr val="000000"/>
                    </a:solidFill>
                    <a:latin typeface="DM Sans"/>
                  </a:rPr>
                  <a:t>distorted shell</a:t>
                </a:r>
                <a:r>
                  <a:rPr lang="en-GB" sz="2400" dirty="0">
                    <a:solidFill>
                      <a:srgbClr val="000000"/>
                    </a:solidFill>
                    <a:latin typeface="DM Sans"/>
                  </a:rPr>
                  <a:t> elongated SE-NW, extent </a:t>
                </a:r>
                <a14:m>
                  <m:oMath xmlns:m="http://schemas.openxmlformats.org/officeDocument/2006/math">
                    <m:r>
                      <a:rPr lang="it-IT" sz="2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~  25−30 </m:t>
                    </m:r>
                    <m:r>
                      <a:rPr lang="it-IT" sz="2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𝑝𝑐</m:t>
                    </m:r>
                  </m:oMath>
                </a14:m>
                <a:r>
                  <a:rPr lang="it-IT" sz="2400" dirty="0">
                    <a:solidFill>
                      <a:srgbClr val="000000"/>
                    </a:solidFill>
                    <a:latin typeface="DM Sans"/>
                  </a:rPr>
                  <a:t>,  </a:t>
                </a:r>
                <a:r>
                  <a:rPr lang="en-GB" sz="2400" dirty="0">
                    <a:solidFill>
                      <a:srgbClr val="000000"/>
                    </a:solidFill>
                    <a:latin typeface="DM Sans"/>
                  </a:rPr>
                  <a:t>filamentary and </a:t>
                </a:r>
                <a:r>
                  <a:rPr lang="en-GB" sz="2400" dirty="0" err="1">
                    <a:solidFill>
                      <a:srgbClr val="000000"/>
                    </a:solidFill>
                    <a:latin typeface="DM Sans"/>
                  </a:rPr>
                  <a:t>clumpsy</a:t>
                </a:r>
                <a:r>
                  <a:rPr lang="en-GB" sz="2400" dirty="0">
                    <a:solidFill>
                      <a:srgbClr val="000000"/>
                    </a:solidFill>
                    <a:latin typeface="DM Sans"/>
                  </a:rPr>
                  <a:t> emission </a:t>
                </a:r>
              </a:p>
              <a:p>
                <a:pPr marL="800100" lvl="2" indent="-342900">
                  <a:spcBef>
                    <a:spcPct val="20000"/>
                  </a:spcBef>
                  <a:buFont typeface="Courier New" panose="02070309020205020404" pitchFamily="49" charset="0"/>
                  <a:buChar char="o"/>
                </a:pPr>
                <a:r>
                  <a:rPr lang="en-GB" sz="2400" dirty="0">
                    <a:solidFill>
                      <a:srgbClr val="000000"/>
                    </a:solidFill>
                    <a:latin typeface="DM Sans"/>
                  </a:rPr>
                  <a:t>Optical: filaments immersed in a diffuse emission</a:t>
                </a:r>
              </a:p>
              <a:p>
                <a:pPr marL="800100" lvl="2" indent="-342900">
                  <a:spcBef>
                    <a:spcPct val="20000"/>
                  </a:spcBef>
                  <a:buFont typeface="Courier New" panose="02070309020205020404" pitchFamily="49" charset="0"/>
                  <a:buChar char="o"/>
                </a:pPr>
                <a:r>
                  <a:rPr lang="en-GB" sz="2400" dirty="0">
                    <a:solidFill>
                      <a:srgbClr val="000000"/>
                    </a:solidFill>
                    <a:latin typeface="DM Sans"/>
                  </a:rPr>
                  <a:t>X-rays: centrally concentrated</a:t>
                </a:r>
              </a:p>
              <a:p>
                <a:pPr marL="342900" indent="-342900">
                  <a:spcBef>
                    <a:spcPct val="20000"/>
                  </a:spcBef>
                  <a:buFont typeface="Arial" pitchFamily="34" charset="0"/>
                  <a:buChar char="•"/>
                </a:pPr>
                <a:r>
                  <a:rPr lang="en-GB" sz="2400" b="1" dirty="0">
                    <a:solidFill>
                      <a:srgbClr val="000000"/>
                    </a:solidFill>
                    <a:latin typeface="DM Sans"/>
                  </a:rPr>
                  <a:t>SNR-MC</a:t>
                </a:r>
                <a:r>
                  <a:rPr lang="en-GB" sz="2400" dirty="0">
                    <a:solidFill>
                      <a:srgbClr val="000000"/>
                    </a:solidFill>
                    <a:latin typeface="DM Sans"/>
                  </a:rPr>
                  <a:t> observations:</a:t>
                </a:r>
              </a:p>
              <a:p>
                <a:pPr marL="800100" lvl="2" indent="-342900">
                  <a:lnSpc>
                    <a:spcPct val="80000"/>
                  </a:lnSpc>
                  <a:spcBef>
                    <a:spcPct val="20000"/>
                  </a:spcBef>
                  <a:buFont typeface="Courier New" panose="02070309020205020404" pitchFamily="49" charset="0"/>
                  <a:buChar char="o"/>
                </a:pPr>
                <a:r>
                  <a:rPr lang="en-GB" sz="2400" dirty="0">
                    <a:solidFill>
                      <a:srgbClr val="000000"/>
                    </a:solidFill>
                    <a:latin typeface="DM Sans"/>
                  </a:rPr>
                  <a:t>SNR interacting with parent MC complex</a:t>
                </a:r>
              </a:p>
              <a:p>
                <a:pPr marL="800100" lvl="2" indent="-342900">
                  <a:lnSpc>
                    <a:spcPct val="80000"/>
                  </a:lnSpc>
                  <a:spcBef>
                    <a:spcPct val="20000"/>
                  </a:spcBef>
                  <a:buFont typeface="Courier New" panose="02070309020205020404" pitchFamily="49" charset="0"/>
                  <a:buChar char="o"/>
                </a:pPr>
                <a:r>
                  <a:rPr lang="en-GB" sz="2400" dirty="0">
                    <a:solidFill>
                      <a:srgbClr val="000000"/>
                    </a:solidFill>
                    <a:latin typeface="DM Sans"/>
                  </a:rPr>
                  <a:t>Extent </a:t>
                </a:r>
                <a14:m>
                  <m:oMath xmlns:m="http://schemas.openxmlformats.org/officeDocument/2006/math">
                    <m:r>
                      <a:rPr lang="it-IT" sz="2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~  100 </m:t>
                    </m:r>
                    <m:r>
                      <a:rPr lang="it-IT" sz="2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𝑝𝑐</m:t>
                    </m:r>
                  </m:oMath>
                </a14:m>
                <a:endParaRPr lang="en-GB" sz="2400" dirty="0">
                  <a:solidFill>
                    <a:srgbClr val="000000"/>
                  </a:solidFill>
                  <a:latin typeface="DM San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DA07822-A064-B57B-20E6-9ADCD6D53D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5" y="2393895"/>
                <a:ext cx="8420095" cy="7154523"/>
              </a:xfrm>
              <a:prstGeom prst="rect">
                <a:avLst/>
              </a:prstGeom>
              <a:blipFill>
                <a:blip r:embed="rId3"/>
                <a:stretch>
                  <a:fillRect l="-1883" t="-2217" b="-1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magine 15" descr="Immagine che contiene testo, invertebrato, antropode&#10;&#10;Descrizione generata automaticamente">
            <a:extLst>
              <a:ext uri="{FF2B5EF4-FFF2-40B4-BE49-F238E27FC236}">
                <a16:creationId xmlns:a16="http://schemas.microsoft.com/office/drawing/2014/main" id="{02D99CA7-6D14-8964-F9E6-CBC07AC710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430" t="8383" r="17549" b="12196"/>
          <a:stretch/>
        </p:blipFill>
        <p:spPr>
          <a:xfrm>
            <a:off x="10660021" y="2513418"/>
            <a:ext cx="3521457" cy="3464220"/>
          </a:xfrm>
          <a:prstGeom prst="rect">
            <a:avLst/>
          </a:prstGeom>
        </p:spPr>
      </p:pic>
      <p:pic>
        <p:nvPicPr>
          <p:cNvPr id="5" name="Immagine 17" descr="Immagine che contiene stella, oggetto da esterni&#10;&#10;Descrizione generata automaticamente">
            <a:extLst>
              <a:ext uri="{FF2B5EF4-FFF2-40B4-BE49-F238E27FC236}">
                <a16:creationId xmlns:a16="http://schemas.microsoft.com/office/drawing/2014/main" id="{D921FA39-F501-F3B1-8516-B84036276F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47" t="1689" r="2804" b="2246"/>
          <a:stretch/>
        </p:blipFill>
        <p:spPr>
          <a:xfrm>
            <a:off x="14569360" y="2520867"/>
            <a:ext cx="3185240" cy="3456770"/>
          </a:xfrm>
          <a:prstGeom prst="rect">
            <a:avLst/>
          </a:prstGeom>
          <a:ln>
            <a:noFill/>
          </a:ln>
        </p:spPr>
      </p:pic>
      <p:pic>
        <p:nvPicPr>
          <p:cNvPr id="8" name="Immagine 19" descr="Immagine che contiene testo, edificio, natura, caminetto&#10;&#10;Descrizione generata automaticamente">
            <a:extLst>
              <a:ext uri="{FF2B5EF4-FFF2-40B4-BE49-F238E27FC236}">
                <a16:creationId xmlns:a16="http://schemas.microsoft.com/office/drawing/2014/main" id="{30908D93-917F-25C1-3724-B9D97D79E5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0021" y="6250641"/>
            <a:ext cx="3521457" cy="3541059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842AE5D-7D8D-E9B9-F0D3-C51B435C516C}"/>
              </a:ext>
            </a:extLst>
          </p:cNvPr>
          <p:cNvGrpSpPr/>
          <p:nvPr/>
        </p:nvGrpSpPr>
        <p:grpSpPr>
          <a:xfrm>
            <a:off x="14569360" y="6250640"/>
            <a:ext cx="3247757" cy="3541059"/>
            <a:chOff x="14569360" y="6250640"/>
            <a:chExt cx="3247757" cy="354105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88A3694-DA55-40A8-B350-A192086C3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1" r="44092"/>
            <a:stretch/>
          </p:blipFill>
          <p:spPr>
            <a:xfrm>
              <a:off x="14569360" y="6250640"/>
              <a:ext cx="3247757" cy="3541059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E3332B6-A708-669D-3A0B-851599519704}"/>
                </a:ext>
              </a:extLst>
            </p:cNvPr>
            <p:cNvSpPr/>
            <p:nvPr/>
          </p:nvSpPr>
          <p:spPr>
            <a:xfrm>
              <a:off x="15392401" y="6396652"/>
              <a:ext cx="228600" cy="1894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95A832-E133-3BDE-6BE9-089B811B1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823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D230D0-BCE8-FA95-487F-D0C92B0C9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6988569-5B76-713B-DB3D-DDA1A06684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34953" y="84197"/>
            <a:ext cx="14218094" cy="10118606"/>
          </a:xfrm>
          <a:custGeom>
            <a:avLst/>
            <a:gdLst/>
            <a:ahLst/>
            <a:cxnLst/>
            <a:rect l="l" t="t" r="r" b="b"/>
            <a:pathLst>
              <a:path w="8291788" h="8229600">
                <a:moveTo>
                  <a:pt x="0" y="0"/>
                </a:moveTo>
                <a:lnTo>
                  <a:pt x="8291789" y="0"/>
                </a:lnTo>
                <a:lnTo>
                  <a:pt x="82917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80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0FEA7E-77AF-1335-4759-35B788FDF70B}"/>
              </a:ext>
            </a:extLst>
          </p:cNvPr>
          <p:cNvSpPr txBox="1"/>
          <p:nvPr/>
        </p:nvSpPr>
        <p:spPr>
          <a:xfrm>
            <a:off x="1101332" y="435094"/>
            <a:ext cx="16497296" cy="147732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DM Sans Bold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Probing CRs acceleration and escape through γ rays: the case of the W44 SNR</a:t>
            </a:r>
            <a:endParaRPr lang="en-US" sz="4800" dirty="0">
              <a:latin typeface="DM Sans Bold" charset="0"/>
            </a:endParaRPr>
          </a:p>
        </p:txBody>
      </p:sp>
      <p:sp>
        <p:nvSpPr>
          <p:cNvPr id="9" name="AutoShape 3">
            <a:extLst>
              <a:ext uri="{FF2B5EF4-FFF2-40B4-BE49-F238E27FC236}">
                <a16:creationId xmlns:a16="http://schemas.microsoft.com/office/drawing/2014/main" id="{F64E19C0-27FA-9225-FC2B-E936C7D4ED62}"/>
              </a:ext>
            </a:extLst>
          </p:cNvPr>
          <p:cNvSpPr/>
          <p:nvPr/>
        </p:nvSpPr>
        <p:spPr>
          <a:xfrm>
            <a:off x="1101332" y="2097088"/>
            <a:ext cx="16230601" cy="47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18F074-26F9-4022-F2CC-8D014F224F52}"/>
              </a:ext>
            </a:extLst>
          </p:cNvPr>
          <p:cNvSpPr txBox="1"/>
          <p:nvPr/>
        </p:nvSpPr>
        <p:spPr>
          <a:xfrm>
            <a:off x="1028705" y="2393895"/>
            <a:ext cx="10782295" cy="505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3200" b="1" u="sng" dirty="0">
                <a:solidFill>
                  <a:srgbClr val="000000"/>
                </a:solidFill>
                <a:latin typeface="DM Sans"/>
              </a:rPr>
              <a:t>The extended SNR W44 – previous GeV observations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E225579-18AF-8833-D858-BA60C92A38BC}"/>
              </a:ext>
            </a:extLst>
          </p:cNvPr>
          <p:cNvSpPr txBox="1">
            <a:spLocks/>
          </p:cNvSpPr>
          <p:nvPr/>
        </p:nvSpPr>
        <p:spPr>
          <a:xfrm>
            <a:off x="1752600" y="4139742"/>
            <a:ext cx="10555942" cy="2475913"/>
          </a:xfrm>
          <a:prstGeom prst="rect">
            <a:avLst/>
          </a:prstGeom>
        </p:spPr>
        <p:txBody>
          <a:bodyPr>
            <a:normAutofit/>
          </a:bodyPr>
          <a:lstStyle>
            <a:lvl1pPr marL="342874" indent="-34287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5" indent="-285730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5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1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6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3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1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/>
          </a:p>
        </p:txBody>
      </p:sp>
      <p:pic>
        <p:nvPicPr>
          <p:cNvPr id="11" name="Immagine 13">
            <a:extLst>
              <a:ext uri="{FF2B5EF4-FFF2-40B4-BE49-F238E27FC236}">
                <a16:creationId xmlns:a16="http://schemas.microsoft.com/office/drawing/2014/main" id="{E711CE50-02D4-943F-A0C7-2E681AD932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9917"/>
          <a:stretch/>
        </p:blipFill>
        <p:spPr>
          <a:xfrm>
            <a:off x="1207167" y="5922939"/>
            <a:ext cx="2596931" cy="3381987"/>
          </a:xfrm>
          <a:prstGeom prst="rect">
            <a:avLst/>
          </a:prstGeom>
        </p:spPr>
      </p:pic>
      <p:sp>
        <p:nvSpPr>
          <p:cNvPr id="13" name="CasellaDiTesto 1">
            <a:extLst>
              <a:ext uri="{FF2B5EF4-FFF2-40B4-BE49-F238E27FC236}">
                <a16:creationId xmlns:a16="http://schemas.microsoft.com/office/drawing/2014/main" id="{25EF2821-2F7F-F8C6-C668-2467086DCEED}"/>
              </a:ext>
            </a:extLst>
          </p:cNvPr>
          <p:cNvSpPr txBox="1"/>
          <p:nvPr/>
        </p:nvSpPr>
        <p:spPr>
          <a:xfrm>
            <a:off x="1118217" y="9255535"/>
            <a:ext cx="3788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DM Sans" pitchFamily="2" charset="0"/>
              </a:rPr>
              <a:t>A. Abdo </a:t>
            </a:r>
            <a:r>
              <a:rPr lang="en-GB" sz="1600" i="1" dirty="0">
                <a:latin typeface="DM Sans" pitchFamily="2" charset="0"/>
              </a:rPr>
              <a:t>et al. </a:t>
            </a:r>
            <a:r>
              <a:rPr lang="en-GB" sz="1600" dirty="0">
                <a:latin typeface="DM Sans" pitchFamily="2" charset="0"/>
              </a:rPr>
              <a:t>2010 </a:t>
            </a:r>
            <a:r>
              <a:rPr lang="en-GB" sz="1600" i="1" dirty="0">
                <a:latin typeface="DM Sans" pitchFamily="2" charset="0"/>
              </a:rPr>
              <a:t>Science</a:t>
            </a:r>
            <a:r>
              <a:rPr lang="en-GB" sz="1600" dirty="0">
                <a:latin typeface="DM Sans" pitchFamily="2" charset="0"/>
              </a:rPr>
              <a:t> </a:t>
            </a:r>
            <a:r>
              <a:rPr lang="en-GB" sz="1600" b="1" dirty="0">
                <a:latin typeface="DM Sans" pitchFamily="2" charset="0"/>
              </a:rPr>
              <a:t>327</a:t>
            </a:r>
            <a:endParaRPr lang="en-GB" sz="2400" dirty="0">
              <a:latin typeface="DM Sans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627A3A-D32D-5EEF-4EA5-5A3E0132CA9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0000" r="550"/>
          <a:stretch/>
        </p:blipFill>
        <p:spPr>
          <a:xfrm>
            <a:off x="10004684" y="5922939"/>
            <a:ext cx="3916105" cy="344140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D31009F-2C4A-EF12-2BCB-9798F823BFEF}"/>
              </a:ext>
            </a:extLst>
          </p:cNvPr>
          <p:cNvGrpSpPr/>
          <p:nvPr/>
        </p:nvGrpSpPr>
        <p:grpSpPr>
          <a:xfrm>
            <a:off x="14401799" y="5922939"/>
            <a:ext cx="3536950" cy="3464333"/>
            <a:chOff x="2895736" y="4776011"/>
            <a:chExt cx="4880098" cy="458885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4851B63-DBD9-7EF8-825D-A1C3F7474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3572" r="49354"/>
            <a:stretch/>
          </p:blipFill>
          <p:spPr>
            <a:xfrm>
              <a:off x="2895736" y="4776011"/>
              <a:ext cx="4880098" cy="458885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4998D37-63F4-A36A-C5A8-10A1E7727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43551" t="96451" r="25571" b="134"/>
            <a:stretch/>
          </p:blipFill>
          <p:spPr>
            <a:xfrm>
              <a:off x="4800600" y="9171995"/>
              <a:ext cx="2975234" cy="162505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8176DFD-312B-87D9-C45D-E5D8472E94C8}"/>
              </a:ext>
            </a:extLst>
          </p:cNvPr>
          <p:cNvSpPr txBox="1"/>
          <p:nvPr/>
        </p:nvSpPr>
        <p:spPr>
          <a:xfrm>
            <a:off x="10003596" y="3129210"/>
            <a:ext cx="7935153" cy="2076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3429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  <a:latin typeface="DM Sans"/>
              </a:rPr>
              <a:t>Observations of the surroundings: 2 extended residuals</a:t>
            </a:r>
          </a:p>
          <a:p>
            <a:pPr marL="914400" lvl="1" indent="-342900">
              <a:lnSpc>
                <a:spcPct val="80000"/>
              </a:lnSpc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000000"/>
                </a:solidFill>
                <a:latin typeface="DM Sans"/>
              </a:rPr>
              <a:t>Uchiyama - 2012: modelled as disks of radius 0.4° (SRC1, SRC2)</a:t>
            </a:r>
          </a:p>
          <a:p>
            <a:pPr marL="914400" lvl="1" indent="-342900">
              <a:lnSpc>
                <a:spcPct val="80000"/>
              </a:lnSpc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000000"/>
                </a:solidFill>
                <a:latin typeface="DM Sans"/>
              </a:rPr>
              <a:t>Peron - 2020: modelled as disks of radius 0.42° (SRC1/NW) and 0.15° (SRC2/SE)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3FD467-C33C-364F-F3D6-7BCFEF9129E7}"/>
              </a:ext>
            </a:extLst>
          </p:cNvPr>
          <p:cNvSpPr txBox="1"/>
          <p:nvPr/>
        </p:nvSpPr>
        <p:spPr>
          <a:xfrm>
            <a:off x="1038371" y="3129210"/>
            <a:ext cx="7467600" cy="2420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indent="-3429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  <a:latin typeface="DM Sans"/>
              </a:rPr>
              <a:t>Significantly extended GeV emission </a:t>
            </a:r>
          </a:p>
          <a:p>
            <a:pPr lvl="2" indent="-342900">
              <a:lnSpc>
                <a:spcPct val="80000"/>
              </a:lnSpc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000000"/>
                </a:solidFill>
                <a:latin typeface="DM Sans"/>
              </a:rPr>
              <a:t>The bulk of the GeV emission comes from the shell</a:t>
            </a:r>
          </a:p>
          <a:p>
            <a:pPr lvl="2" indent="-342900">
              <a:lnSpc>
                <a:spcPct val="80000"/>
              </a:lnSpc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000000"/>
                </a:solidFill>
                <a:latin typeface="DM Sans"/>
              </a:rPr>
              <a:t>not possible to attribute most of the 𝛾-rays to the pulsar or its PWN  </a:t>
            </a:r>
          </a:p>
          <a:p>
            <a:pPr lvl="2" indent="-342900">
              <a:lnSpc>
                <a:spcPct val="80000"/>
              </a:lnSpc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000000"/>
                </a:solidFill>
                <a:latin typeface="DM Sans"/>
              </a:rPr>
              <a:t>Quasi-elliptical pattern: first template for W44 morphology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F9A5D9-7E4D-802D-89CA-5BC357F805CE}"/>
              </a:ext>
            </a:extLst>
          </p:cNvPr>
          <p:cNvSpPr txBox="1"/>
          <p:nvPr/>
        </p:nvSpPr>
        <p:spPr>
          <a:xfrm>
            <a:off x="9946484" y="9387357"/>
            <a:ext cx="42191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DM Sans" pitchFamily="2" charset="0"/>
              </a:rPr>
              <a:t>Uchiyama </a:t>
            </a:r>
            <a:r>
              <a:rPr lang="en-US" sz="1600" i="1" dirty="0">
                <a:latin typeface="DM Sans" pitchFamily="2" charset="0"/>
              </a:rPr>
              <a:t>et al </a:t>
            </a:r>
            <a:r>
              <a:rPr lang="en-US" sz="1600" dirty="0">
                <a:latin typeface="DM Sans" pitchFamily="2" charset="0"/>
              </a:rPr>
              <a:t>2012 </a:t>
            </a:r>
            <a:r>
              <a:rPr lang="en-US" sz="1600" i="1" dirty="0" err="1">
                <a:latin typeface="DM Sans" pitchFamily="2" charset="0"/>
              </a:rPr>
              <a:t>ApJL</a:t>
            </a:r>
            <a:r>
              <a:rPr lang="en-US" sz="1600" dirty="0">
                <a:latin typeface="DM Sans" pitchFamily="2" charset="0"/>
              </a:rPr>
              <a:t> </a:t>
            </a:r>
            <a:r>
              <a:rPr lang="en-US" sz="1600" b="1" dirty="0">
                <a:latin typeface="DM Sans" pitchFamily="2" charset="0"/>
              </a:rPr>
              <a:t>749</a:t>
            </a:r>
            <a:r>
              <a:rPr lang="en-US" sz="1600" dirty="0">
                <a:latin typeface="DM Sans" pitchFamily="2" charset="0"/>
              </a:rPr>
              <a:t> L35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BF09B8-E9F9-B242-7FEF-C96CE5AE9734}"/>
              </a:ext>
            </a:extLst>
          </p:cNvPr>
          <p:cNvSpPr txBox="1"/>
          <p:nvPr/>
        </p:nvSpPr>
        <p:spPr>
          <a:xfrm>
            <a:off x="14433549" y="9387357"/>
            <a:ext cx="31686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DM Sans" pitchFamily="2" charset="0"/>
              </a:rPr>
              <a:t>Peron </a:t>
            </a:r>
            <a:r>
              <a:rPr lang="en-US" sz="1600" i="1" dirty="0">
                <a:latin typeface="DM Sans" pitchFamily="2" charset="0"/>
              </a:rPr>
              <a:t>et al </a:t>
            </a:r>
            <a:r>
              <a:rPr lang="en-US" sz="1600" dirty="0">
                <a:latin typeface="DM Sans" pitchFamily="2" charset="0"/>
              </a:rPr>
              <a:t>2020 </a:t>
            </a:r>
            <a:r>
              <a:rPr lang="en-US" sz="1600" i="1" dirty="0" err="1">
                <a:latin typeface="DM Sans" pitchFamily="2" charset="0"/>
              </a:rPr>
              <a:t>ApJL</a:t>
            </a:r>
            <a:r>
              <a:rPr lang="en-US" sz="1600" dirty="0">
                <a:latin typeface="DM Sans" pitchFamily="2" charset="0"/>
              </a:rPr>
              <a:t> </a:t>
            </a:r>
            <a:r>
              <a:rPr lang="en-US" sz="1600" b="1" dirty="0">
                <a:latin typeface="DM Sans" pitchFamily="2" charset="0"/>
              </a:rPr>
              <a:t>896</a:t>
            </a:r>
            <a:r>
              <a:rPr lang="en-US" sz="1600" dirty="0">
                <a:latin typeface="DM Sans" pitchFamily="2" charset="0"/>
              </a:rPr>
              <a:t> L23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DE54D4-5E54-0552-E9E1-783B4BD9B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E2E066-5CC0-FAF5-19E5-F82C9B359CB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-215" t="1847" r="1419" b="2357"/>
          <a:stretch/>
        </p:blipFill>
        <p:spPr>
          <a:xfrm>
            <a:off x="3883544" y="5950974"/>
            <a:ext cx="4347272" cy="319642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1F0E179-9CF8-A3D4-58C2-D5CF9AD84715}"/>
              </a:ext>
            </a:extLst>
          </p:cNvPr>
          <p:cNvSpPr txBox="1"/>
          <p:nvPr/>
        </p:nvSpPr>
        <p:spPr>
          <a:xfrm>
            <a:off x="4955256" y="9255535"/>
            <a:ext cx="34267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latin typeface="DM Sans" pitchFamily="2" charset="0"/>
              </a:rPr>
              <a:t>A. Giuliani et al 2011 </a:t>
            </a:r>
            <a:r>
              <a:rPr lang="it-IT" sz="1600" i="1" dirty="0" err="1">
                <a:latin typeface="DM Sans" pitchFamily="2" charset="0"/>
              </a:rPr>
              <a:t>ApJL</a:t>
            </a:r>
            <a:r>
              <a:rPr lang="it-IT" sz="1600" dirty="0">
                <a:latin typeface="DM Sans" pitchFamily="2" charset="0"/>
              </a:rPr>
              <a:t> </a:t>
            </a:r>
            <a:r>
              <a:rPr lang="it-IT" sz="1600" b="1" dirty="0">
                <a:latin typeface="DM Sans" pitchFamily="2" charset="0"/>
              </a:rPr>
              <a:t>742</a:t>
            </a:r>
            <a:r>
              <a:rPr lang="it-IT" sz="1600" dirty="0">
                <a:latin typeface="DM Sans" pitchFamily="2" charset="0"/>
              </a:rPr>
              <a:t> L30</a:t>
            </a:r>
            <a:endParaRPr lang="en-US" sz="1600" dirty="0">
              <a:latin typeface="DM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246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A30825-73AD-B0B5-A1EC-EFD71EBC1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46351D0-654B-5D5D-481A-FEAC409270A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34953" y="84197"/>
            <a:ext cx="14218094" cy="10118606"/>
          </a:xfrm>
          <a:custGeom>
            <a:avLst/>
            <a:gdLst/>
            <a:ahLst/>
            <a:cxnLst/>
            <a:rect l="l" t="t" r="r" b="b"/>
            <a:pathLst>
              <a:path w="8291788" h="8229600">
                <a:moveTo>
                  <a:pt x="0" y="0"/>
                </a:moveTo>
                <a:lnTo>
                  <a:pt x="8291789" y="0"/>
                </a:lnTo>
                <a:lnTo>
                  <a:pt x="82917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80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272A47-2357-9010-5C79-7BCDBF393254}"/>
              </a:ext>
            </a:extLst>
          </p:cNvPr>
          <p:cNvSpPr txBox="1"/>
          <p:nvPr/>
        </p:nvSpPr>
        <p:spPr>
          <a:xfrm>
            <a:off x="1101332" y="435094"/>
            <a:ext cx="16497296" cy="147732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DM Sans Bold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Probing CRs acceleration and escape through γ rays: the case of the W44 SNR</a:t>
            </a:r>
            <a:endParaRPr lang="en-US" sz="4800" dirty="0">
              <a:latin typeface="DM Sans Bold" charset="0"/>
            </a:endParaRPr>
          </a:p>
        </p:txBody>
      </p:sp>
      <p:sp>
        <p:nvSpPr>
          <p:cNvPr id="9" name="AutoShape 3">
            <a:extLst>
              <a:ext uri="{FF2B5EF4-FFF2-40B4-BE49-F238E27FC236}">
                <a16:creationId xmlns:a16="http://schemas.microsoft.com/office/drawing/2014/main" id="{53E73777-177A-6DDC-F66C-D4EFDCAB8009}"/>
              </a:ext>
            </a:extLst>
          </p:cNvPr>
          <p:cNvSpPr/>
          <p:nvPr/>
        </p:nvSpPr>
        <p:spPr>
          <a:xfrm>
            <a:off x="1101332" y="2097088"/>
            <a:ext cx="16230601" cy="47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1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3726728-350E-54D5-1772-9435EFCC7FA9}"/>
              </a:ext>
            </a:extLst>
          </p:cNvPr>
          <p:cNvSpPr txBox="1">
            <a:spLocks/>
          </p:cNvSpPr>
          <p:nvPr/>
        </p:nvSpPr>
        <p:spPr>
          <a:xfrm>
            <a:off x="1752600" y="4139742"/>
            <a:ext cx="10555942" cy="2475913"/>
          </a:xfrm>
          <a:prstGeom prst="rect">
            <a:avLst/>
          </a:prstGeom>
        </p:spPr>
        <p:txBody>
          <a:bodyPr>
            <a:normAutofit/>
          </a:bodyPr>
          <a:lstStyle>
            <a:lvl1pPr marL="342874" indent="-34287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5" indent="-285730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5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1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6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3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1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A20A54-6DF6-4876-1037-109C5A83DE9C}"/>
              </a:ext>
            </a:extLst>
          </p:cNvPr>
          <p:cNvSpPr txBox="1"/>
          <p:nvPr/>
        </p:nvSpPr>
        <p:spPr>
          <a:xfrm>
            <a:off x="1101332" y="4113967"/>
            <a:ext cx="7283805" cy="5970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40" algn="ctr"/>
            <a:r>
              <a:rPr lang="en-US" sz="2800" i="1" u="sng" dirty="0">
                <a:latin typeface="DM Sans" pitchFamily="2" charset="0"/>
              </a:rPr>
              <a:t>Fermi</a:t>
            </a:r>
            <a:r>
              <a:rPr lang="en-US" sz="2800" u="sng" dirty="0">
                <a:latin typeface="DM Sans" pitchFamily="2" charset="0"/>
              </a:rPr>
              <a:t>-LAT analysis setup</a:t>
            </a:r>
          </a:p>
          <a:p>
            <a:pPr marL="34434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DM Sans" pitchFamily="2" charset="0"/>
              </a:rPr>
              <a:t>142 months of data </a:t>
            </a:r>
          </a:p>
          <a:p>
            <a:pPr marL="34434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DM Sans" pitchFamily="2" charset="0"/>
              </a:rPr>
              <a:t>Energy range: 100 MeV – 2 TeV</a:t>
            </a:r>
          </a:p>
          <a:p>
            <a:pPr marL="34434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DM Sans" pitchFamily="2" charset="0"/>
              </a:rPr>
              <a:t>Analysis in two steps:</a:t>
            </a:r>
          </a:p>
          <a:p>
            <a:pPr marL="808398" lvl="1" indent="-514350">
              <a:buFont typeface="+mj-lt"/>
              <a:buAutoNum type="arabicPeriod"/>
            </a:pPr>
            <a:r>
              <a:rPr lang="en-US" sz="2600" dirty="0">
                <a:latin typeface="DM Sans" pitchFamily="2" charset="0"/>
              </a:rPr>
              <a:t>Morphological analysis: </a:t>
            </a:r>
          </a:p>
          <a:p>
            <a:pPr marL="751248" lvl="2"/>
            <a:r>
              <a:rPr lang="en-US" sz="2600" dirty="0">
                <a:latin typeface="DM Sans" pitchFamily="2" charset="0"/>
              </a:rPr>
              <a:t>1 GeV – 2 TeV  -&gt; better PSF, reduced source confusion</a:t>
            </a:r>
          </a:p>
          <a:p>
            <a:pPr marL="808398" lvl="1" indent="-514350">
              <a:buFont typeface="+mj-lt"/>
              <a:buAutoNum type="arabicPeriod"/>
            </a:pPr>
            <a:r>
              <a:rPr lang="en-US" sz="2600" dirty="0">
                <a:latin typeface="DM Sans" pitchFamily="2" charset="0"/>
              </a:rPr>
              <a:t>Spectral analysis: </a:t>
            </a:r>
          </a:p>
          <a:p>
            <a:pPr marL="751248" lvl="2"/>
            <a:r>
              <a:rPr lang="en-US" sz="2600" dirty="0">
                <a:latin typeface="DM Sans" pitchFamily="2" charset="0"/>
              </a:rPr>
              <a:t>100 MeV – 2 TeV</a:t>
            </a:r>
          </a:p>
          <a:p>
            <a:pPr marL="34434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DM Sans" pitchFamily="2" charset="0"/>
              </a:rPr>
              <a:t>Source model map created:</a:t>
            </a:r>
          </a:p>
          <a:p>
            <a:pPr marL="915840" lvl="1" indent="-457200">
              <a:buFont typeface="Courier New" panose="02070309020205020404" pitchFamily="49" charset="0"/>
              <a:buChar char="o"/>
            </a:pPr>
            <a:r>
              <a:rPr lang="en-US" sz="2800" dirty="0">
                <a:latin typeface="DM Sans" pitchFamily="2" charset="0"/>
              </a:rPr>
              <a:t>sources from 4</a:t>
            </a:r>
            <a:r>
              <a:rPr lang="en-US" sz="2800" baseline="30000" dirty="0">
                <a:latin typeface="DM Sans" pitchFamily="2" charset="0"/>
              </a:rPr>
              <a:t>th</a:t>
            </a:r>
            <a:r>
              <a:rPr lang="en-US" sz="2800" dirty="0">
                <a:latin typeface="DM Sans" pitchFamily="2" charset="0"/>
              </a:rPr>
              <a:t> </a:t>
            </a:r>
            <a:r>
              <a:rPr lang="en-US" sz="2800" i="1" dirty="0">
                <a:latin typeface="DM Sans" pitchFamily="2" charset="0"/>
              </a:rPr>
              <a:t>Fermi</a:t>
            </a:r>
            <a:r>
              <a:rPr lang="en-US" sz="2800" dirty="0">
                <a:latin typeface="DM Sans" pitchFamily="2" charset="0"/>
              </a:rPr>
              <a:t>-LAT catalog version DR2</a:t>
            </a:r>
          </a:p>
          <a:p>
            <a:pPr marL="915840" lvl="1" indent="-457200">
              <a:buFont typeface="Courier New" panose="02070309020205020404" pitchFamily="49" charset="0"/>
              <a:buChar char="o"/>
            </a:pPr>
            <a:r>
              <a:rPr lang="en-US" sz="2800" dirty="0">
                <a:latin typeface="DM Sans" pitchFamily="2" charset="0"/>
              </a:rPr>
              <a:t>Latest Galactic and Isotropic background models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A480F2-1BE1-16F6-6AC3-2A9921A48741}"/>
              </a:ext>
            </a:extLst>
          </p:cNvPr>
          <p:cNvSpPr txBox="1"/>
          <p:nvPr/>
        </p:nvSpPr>
        <p:spPr>
          <a:xfrm>
            <a:off x="9845080" y="4135403"/>
            <a:ext cx="7283805" cy="4914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40" algn="ctr"/>
            <a:r>
              <a:rPr lang="en-US" sz="2800" u="sng" dirty="0">
                <a:latin typeface="DM Sans" pitchFamily="2" charset="0"/>
              </a:rPr>
              <a:t>MAGIC analysis setup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DM Sans" pitchFamily="2" charset="0"/>
              </a:rPr>
              <a:t>Data: </a:t>
            </a:r>
            <a:r>
              <a:rPr lang="en-US" sz="2800" dirty="0" err="1">
                <a:latin typeface="DM Sans" pitchFamily="2" charset="0"/>
              </a:rPr>
              <a:t>april</a:t>
            </a:r>
            <a:r>
              <a:rPr lang="en-US" sz="2800" dirty="0">
                <a:latin typeface="DM Sans" pitchFamily="2" charset="0"/>
              </a:rPr>
              <a:t> 2013 and august 2014 for 173.7 h 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DM Sans" pitchFamily="2" charset="0"/>
              </a:rPr>
              <a:t>Zenith angle: 25° - 45°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DM Sans" pitchFamily="2" charset="0"/>
              </a:rPr>
              <a:t>Energy range: above 130 GeV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DM Sans" pitchFamily="2" charset="0"/>
              </a:rPr>
              <a:t>High-level spatial likelihood analysis based on </a:t>
            </a:r>
            <a:r>
              <a:rPr lang="en-US" sz="2800" i="1" dirty="0">
                <a:latin typeface="DM Sans" pitchFamily="2" charset="0"/>
              </a:rPr>
              <a:t>Fermi</a:t>
            </a:r>
            <a:r>
              <a:rPr lang="en-US" sz="2800" dirty="0">
                <a:latin typeface="DM Sans" pitchFamily="2" charset="0"/>
              </a:rPr>
              <a:t> HE results</a:t>
            </a:r>
          </a:p>
          <a:p>
            <a:pPr marL="914400" lvl="1" indent="-457200"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latin typeface="DM Sans" pitchFamily="2" charset="0"/>
              </a:rPr>
              <a:t>Included in source region model info related to localization and extension of sources found in Fermi analysis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FCB302-AF62-BF56-854F-B26A1A2E44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3397" y="2001191"/>
            <a:ext cx="8481205" cy="19619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ibbon: Tilted Up 3">
            <a:extLst>
              <a:ext uri="{FF2B5EF4-FFF2-40B4-BE49-F238E27FC236}">
                <a16:creationId xmlns:a16="http://schemas.microsoft.com/office/drawing/2014/main" id="{0BC3C86B-464B-1E63-FE51-23AC2AEC8BCA}"/>
              </a:ext>
            </a:extLst>
          </p:cNvPr>
          <p:cNvSpPr/>
          <p:nvPr/>
        </p:nvSpPr>
        <p:spPr>
          <a:xfrm>
            <a:off x="3824511" y="1789364"/>
            <a:ext cx="4876800" cy="1093926"/>
          </a:xfrm>
          <a:prstGeom prst="ribbon2">
            <a:avLst>
              <a:gd name="adj1" fmla="val 16667"/>
              <a:gd name="adj2" fmla="val 75000"/>
            </a:avLst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DM Sans" pitchFamily="2" charset="0"/>
              </a:rPr>
              <a:t>Recently published!</a:t>
            </a:r>
          </a:p>
          <a:p>
            <a:pPr algn="ctr"/>
            <a:r>
              <a:rPr lang="pt-BR" sz="1200" b="1" dirty="0">
                <a:latin typeface="DM Sans" pitchFamily="2" charset="0"/>
              </a:rPr>
              <a:t>A&amp;A</a:t>
            </a:r>
            <a:r>
              <a:rPr lang="pt-BR" sz="1200" dirty="0">
                <a:latin typeface="DM Sans" pitchFamily="2" charset="0"/>
              </a:rPr>
              <a:t>, 693 (2025) A255</a:t>
            </a:r>
          </a:p>
          <a:p>
            <a:pPr algn="ctr"/>
            <a:r>
              <a:rPr lang="pt-BR" sz="1200" dirty="0">
                <a:latin typeface="DM Sans" pitchFamily="2" charset="0"/>
                <a:hlinkClick r:id="rId5"/>
              </a:rPr>
              <a:t>https://doi.org/10.1051/0004-6361/202449748</a:t>
            </a:r>
            <a:endParaRPr lang="en-US" sz="1200" dirty="0">
              <a:latin typeface="DM Sans" pitchFamily="2" charset="0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5E749F8-1C61-579C-C2E6-88B581286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5236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0DFC67-F3A8-DC30-FDC6-7D93A5BC4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0F295EB-4ED0-4EF8-8685-7023921CAA7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34953" y="84197"/>
            <a:ext cx="14218094" cy="10118606"/>
          </a:xfrm>
          <a:custGeom>
            <a:avLst/>
            <a:gdLst/>
            <a:ahLst/>
            <a:cxnLst/>
            <a:rect l="l" t="t" r="r" b="b"/>
            <a:pathLst>
              <a:path w="8291788" h="8229600">
                <a:moveTo>
                  <a:pt x="0" y="0"/>
                </a:moveTo>
                <a:lnTo>
                  <a:pt x="8291789" y="0"/>
                </a:lnTo>
                <a:lnTo>
                  <a:pt x="82917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80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8E7120-5B29-DB97-C3E0-A3CDC8B7AD71}"/>
              </a:ext>
            </a:extLst>
          </p:cNvPr>
          <p:cNvSpPr txBox="1"/>
          <p:nvPr/>
        </p:nvSpPr>
        <p:spPr>
          <a:xfrm>
            <a:off x="1101332" y="435094"/>
            <a:ext cx="16497296" cy="147732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DM Sans Bold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Probing CRs acceleration and escape through γ rays: the case of the W44 SNR</a:t>
            </a:r>
            <a:endParaRPr lang="en-US" sz="4800" dirty="0">
              <a:latin typeface="DM Sans Bold" charset="0"/>
            </a:endParaRPr>
          </a:p>
        </p:txBody>
      </p:sp>
      <p:sp>
        <p:nvSpPr>
          <p:cNvPr id="9" name="AutoShape 3">
            <a:extLst>
              <a:ext uri="{FF2B5EF4-FFF2-40B4-BE49-F238E27FC236}">
                <a16:creationId xmlns:a16="http://schemas.microsoft.com/office/drawing/2014/main" id="{BB87F3CF-7F8C-9F85-FBA1-3C4DE6C27AE1}"/>
              </a:ext>
            </a:extLst>
          </p:cNvPr>
          <p:cNvSpPr/>
          <p:nvPr/>
        </p:nvSpPr>
        <p:spPr>
          <a:xfrm>
            <a:off x="1101332" y="2097088"/>
            <a:ext cx="16230601" cy="47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4ED7BA-A40C-F1BB-F222-E1432B920F2F}"/>
              </a:ext>
            </a:extLst>
          </p:cNvPr>
          <p:cNvSpPr txBox="1"/>
          <p:nvPr/>
        </p:nvSpPr>
        <p:spPr>
          <a:xfrm>
            <a:off x="1028705" y="2393895"/>
            <a:ext cx="12534895" cy="505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3200" b="1" i="1" u="sng" dirty="0">
                <a:solidFill>
                  <a:srgbClr val="000000"/>
                </a:solidFill>
                <a:latin typeface="DM Sans"/>
              </a:rPr>
              <a:t>Fermi</a:t>
            </a:r>
            <a:r>
              <a:rPr lang="en-US" sz="3200" b="1" u="sng" dirty="0">
                <a:solidFill>
                  <a:srgbClr val="000000"/>
                </a:solidFill>
                <a:latin typeface="DM Sans"/>
              </a:rPr>
              <a:t>-LAT morphological analysis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2E58C8C-CBB2-E703-C9E6-E1F4CFD5BC23}"/>
              </a:ext>
            </a:extLst>
          </p:cNvPr>
          <p:cNvSpPr txBox="1">
            <a:spLocks/>
          </p:cNvSpPr>
          <p:nvPr/>
        </p:nvSpPr>
        <p:spPr>
          <a:xfrm>
            <a:off x="1752600" y="4139742"/>
            <a:ext cx="10555942" cy="2475913"/>
          </a:xfrm>
          <a:prstGeom prst="rect">
            <a:avLst/>
          </a:prstGeom>
        </p:spPr>
        <p:txBody>
          <a:bodyPr>
            <a:normAutofit/>
          </a:bodyPr>
          <a:lstStyle>
            <a:lvl1pPr marL="342874" indent="-34287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5" indent="-285730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5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1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6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3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1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223DCA-DCDC-8F26-5E55-4955C373D6A4}"/>
              </a:ext>
            </a:extLst>
          </p:cNvPr>
          <p:cNvSpPr txBox="1"/>
          <p:nvPr/>
        </p:nvSpPr>
        <p:spPr>
          <a:xfrm>
            <a:off x="1101331" y="2915910"/>
            <a:ext cx="16230601" cy="6032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434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DM Sans" pitchFamily="2" charset="0"/>
              </a:rPr>
              <a:t>Energy range: 1 GeV– 2 TeV</a:t>
            </a:r>
          </a:p>
          <a:p>
            <a:pPr marL="34434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DM Sans" pitchFamily="2" charset="0"/>
              </a:rPr>
              <a:t>Selected events with best reconstruction quality for direction</a:t>
            </a:r>
          </a:p>
          <a:p>
            <a:pPr marL="344340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DM Sans" pitchFamily="2" charset="0"/>
              </a:rPr>
              <a:t>Re-modelling</a:t>
            </a:r>
            <a:r>
              <a:rPr lang="en-US" sz="2800" dirty="0">
                <a:latin typeface="DM Sans" pitchFamily="2" charset="0"/>
              </a:rPr>
              <a:t> of inner Region of Interest (</a:t>
            </a:r>
            <a:r>
              <a:rPr lang="en-US" sz="2800" dirty="0" err="1">
                <a:latin typeface="DM Sans" pitchFamily="2" charset="0"/>
              </a:rPr>
              <a:t>RoI</a:t>
            </a:r>
            <a:r>
              <a:rPr lang="en-US" sz="2800" dirty="0">
                <a:latin typeface="DM Sans" pitchFamily="2" charset="0"/>
              </a:rPr>
              <a:t>): </a:t>
            </a:r>
            <a:r>
              <a:rPr lang="en-US" sz="2800" b="1" dirty="0">
                <a:latin typeface="DM Sans" pitchFamily="2" charset="0"/>
              </a:rPr>
              <a:t>1° deg</a:t>
            </a:r>
            <a:r>
              <a:rPr lang="en-US" sz="2800" dirty="0">
                <a:latin typeface="DM Sans" pitchFamily="2" charset="0"/>
              </a:rPr>
              <a:t> around the center</a:t>
            </a:r>
          </a:p>
          <a:p>
            <a:pPr marL="915840" lvl="1" indent="-457200">
              <a:buFont typeface="Courier New" panose="02070309020205020404" pitchFamily="49" charset="0"/>
              <a:buChar char="o"/>
            </a:pPr>
            <a:r>
              <a:rPr lang="en-US" sz="2600" dirty="0">
                <a:latin typeface="DM Sans" pitchFamily="2" charset="0"/>
              </a:rPr>
              <a:t>All sources in this range erased from model</a:t>
            </a:r>
          </a:p>
          <a:p>
            <a:pPr marL="915840" lvl="1" indent="-457200">
              <a:buFont typeface="Courier New" panose="02070309020205020404" pitchFamily="49" charset="0"/>
              <a:buChar char="o"/>
            </a:pPr>
            <a:r>
              <a:rPr lang="en-US" sz="2600" dirty="0">
                <a:latin typeface="DM Sans" pitchFamily="2" charset="0"/>
              </a:rPr>
              <a:t>Algorithm for the identification of sources applied</a:t>
            </a:r>
          </a:p>
          <a:p>
            <a:pPr marL="915840" lvl="1" indent="-457200">
              <a:buFont typeface="Courier New" panose="02070309020205020404" pitchFamily="49" charset="0"/>
              <a:buChar char="o"/>
            </a:pPr>
            <a:r>
              <a:rPr lang="en-US" sz="2600" dirty="0">
                <a:latin typeface="DM Sans" pitchFamily="2" charset="0"/>
              </a:rPr>
              <a:t>Sources having significance higher than threshold added to source model</a:t>
            </a:r>
          </a:p>
          <a:p>
            <a:pPr marL="3600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DM Sans" pitchFamily="2" charset="0"/>
              </a:rPr>
              <a:t>Test</a:t>
            </a:r>
            <a:r>
              <a:rPr lang="en-US" sz="2800" dirty="0">
                <a:latin typeface="DM Sans" pitchFamily="2" charset="0"/>
              </a:rPr>
              <a:t> for evidence of </a:t>
            </a:r>
            <a:r>
              <a:rPr lang="en-US" sz="2800" b="1" dirty="0">
                <a:latin typeface="DM Sans" pitchFamily="2" charset="0"/>
              </a:rPr>
              <a:t>spatial extension</a:t>
            </a:r>
            <a:r>
              <a:rPr lang="en-US" sz="2800" dirty="0">
                <a:latin typeface="DM Sans" pitchFamily="2" charset="0"/>
              </a:rPr>
              <a:t> (compared to point-like source)</a:t>
            </a:r>
            <a:endParaRPr lang="en-US" sz="2800" b="1" dirty="0">
              <a:latin typeface="DM Sans" pitchFamily="2" charset="0"/>
            </a:endParaRPr>
          </a:p>
          <a:p>
            <a:pPr marL="458640" indent="-457200">
              <a:buFont typeface="Arial" panose="020B0604020202020204" pitchFamily="34" charset="0"/>
              <a:buChar char="•"/>
            </a:pPr>
            <a:endParaRPr lang="en-US" sz="2800" u="sng" dirty="0">
              <a:latin typeface="DM Sans" pitchFamily="2" charset="0"/>
            </a:endParaRPr>
          </a:p>
          <a:p>
            <a:pPr marL="458640" indent="-457200">
              <a:buFont typeface="Arial" panose="020B0604020202020204" pitchFamily="34" charset="0"/>
              <a:buChar char="•"/>
            </a:pPr>
            <a:endParaRPr lang="en-US" sz="2800" u="sng" dirty="0">
              <a:latin typeface="DM Sans" pitchFamily="2" charset="0"/>
            </a:endParaRPr>
          </a:p>
          <a:p>
            <a:pPr marL="458640" indent="-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DM Sans" pitchFamily="2" charset="0"/>
              </a:rPr>
              <a:t>Test</a:t>
            </a:r>
            <a:r>
              <a:rPr lang="en-US" sz="2800" dirty="0">
                <a:latin typeface="DM Sans" pitchFamily="2" charset="0"/>
              </a:rPr>
              <a:t> for evidence of </a:t>
            </a:r>
            <a:r>
              <a:rPr lang="en-US" sz="2800" b="1" dirty="0">
                <a:latin typeface="DM Sans" pitchFamily="2" charset="0"/>
              </a:rPr>
              <a:t>spectral curvature </a:t>
            </a:r>
            <a:r>
              <a:rPr lang="en-US" sz="2800" dirty="0">
                <a:latin typeface="DM Sans" pitchFamily="2" charset="0"/>
              </a:rPr>
              <a:t>(compared to power law spectrum)</a:t>
            </a:r>
          </a:p>
          <a:p>
            <a:pPr marL="458640" indent="-457200">
              <a:buFont typeface="Arial" panose="020B0604020202020204" pitchFamily="34" charset="0"/>
              <a:buChar char="•"/>
            </a:pPr>
            <a:endParaRPr lang="en-US" sz="2800" u="sng" dirty="0">
              <a:latin typeface="DM Sans" pitchFamily="2" charset="0"/>
            </a:endParaRPr>
          </a:p>
          <a:p>
            <a:pPr marL="458640" indent="-457200">
              <a:buFont typeface="Arial" panose="020B0604020202020204" pitchFamily="34" charset="0"/>
              <a:buChar char="•"/>
            </a:pPr>
            <a:endParaRPr lang="en-US" sz="2800" u="sng" dirty="0">
              <a:latin typeface="DM Sans" pitchFamily="2" charset="0"/>
            </a:endParaRPr>
          </a:p>
          <a:p>
            <a:pPr marL="458640" indent="-457200">
              <a:buFont typeface="Arial" panose="020B0604020202020204" pitchFamily="34" charset="0"/>
              <a:buChar char="•"/>
            </a:pPr>
            <a:endParaRPr lang="en-US" sz="2800" u="sng" dirty="0">
              <a:latin typeface="DM Sans" pitchFamily="2" charset="0"/>
            </a:endParaRPr>
          </a:p>
          <a:p>
            <a:pPr marL="45864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DM Sans" pitchFamily="2" charset="0"/>
              </a:rPr>
              <a:t>Akaike Information Criterion (</a:t>
            </a:r>
            <a:r>
              <a:rPr lang="en-US" sz="2800" b="1" dirty="0">
                <a:latin typeface="DM Sans" pitchFamily="2" charset="0"/>
              </a:rPr>
              <a:t>AIC</a:t>
            </a:r>
            <a:r>
              <a:rPr lang="en-US" sz="2800" dirty="0">
                <a:latin typeface="DM Sans" pitchFamily="2" charset="0"/>
              </a:rPr>
              <a:t>) used to compare different models</a:t>
            </a:r>
            <a:endParaRPr lang="en-US" sz="2800" u="sng" dirty="0">
              <a:latin typeface="DM Sans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2F591F3-8542-B2EC-D23A-52F88CFC05D1}"/>
                  </a:ext>
                </a:extLst>
              </p:cNvPr>
              <p:cNvSpPr txBox="1"/>
              <p:nvPr/>
            </p:nvSpPr>
            <p:spPr>
              <a:xfrm>
                <a:off x="13568289" y="4762499"/>
                <a:ext cx="451741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1" i="1" smtClean="0">
                          <a:latin typeface="Cambria Math" panose="02040503050406030204" pitchFamily="18" charset="0"/>
                        </a:rPr>
                        <m:t>𝑻𝑺</m:t>
                      </m:r>
                      <m:r>
                        <a:rPr lang="it-IT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d>
                        <m:dPr>
                          <m:ctrlPr>
                            <a:rPr lang="it-IT" sz="24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1" i="1">
                              <a:latin typeface="Cambria Math" panose="02040503050406030204" pitchFamily="18" charset="0"/>
                            </a:rPr>
                            <m:t>𝒍𝒏</m:t>
                          </m:r>
                          <m:sSub>
                            <m:sSubPr>
                              <m:ctrlPr>
                                <a:rPr lang="it-IT" sz="24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1" i="1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e>
                            <m:sub>
                              <m:r>
                                <a:rPr lang="it-IT" sz="2400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it-IT" sz="24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1" i="1">
                              <a:latin typeface="Cambria Math" panose="02040503050406030204" pitchFamily="18" charset="0"/>
                            </a:rPr>
                            <m:t>𝒍𝒏</m:t>
                          </m:r>
                          <m:sSub>
                            <m:sSubPr>
                              <m:ctrlPr>
                                <a:rPr lang="it-IT" sz="24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1" i="1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e>
                            <m:sub>
                              <m:r>
                                <a:rPr lang="it-IT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e>
                      </m:d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𝟐𝟓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2F591F3-8542-B2EC-D23A-52F88CFC05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68289" y="4762499"/>
                <a:ext cx="4517411" cy="461665"/>
              </a:xfrm>
              <a:prstGeom prst="rect">
                <a:avLst/>
              </a:prstGeom>
              <a:blipFill>
                <a:blip r:embed="rId4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ight Brace 11">
            <a:extLst>
              <a:ext uri="{FF2B5EF4-FFF2-40B4-BE49-F238E27FC236}">
                <a16:creationId xmlns:a16="http://schemas.microsoft.com/office/drawing/2014/main" id="{7F236BEB-4814-AEC0-F69E-FAC079C35ACC}"/>
              </a:ext>
            </a:extLst>
          </p:cNvPr>
          <p:cNvSpPr/>
          <p:nvPr/>
        </p:nvSpPr>
        <p:spPr>
          <a:xfrm>
            <a:off x="13563600" y="4612332"/>
            <a:ext cx="228600" cy="762000"/>
          </a:xfrm>
          <a:prstGeom prst="rightBrace">
            <a:avLst>
              <a:gd name="adj1" fmla="val 52025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B77503D-EA29-62B7-EE6F-9C4FB4D880B7}"/>
                  </a:ext>
                </a:extLst>
              </p:cNvPr>
              <p:cNvSpPr txBox="1"/>
              <p:nvPr/>
            </p:nvSpPr>
            <p:spPr>
              <a:xfrm>
                <a:off x="6382891" y="5978999"/>
                <a:ext cx="5720477" cy="500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𝑻𝑺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𝒆𝒙𝒕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𝟐</m:t>
                      </m:r>
                      <m:d>
                        <m:d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𝒍𝒐𝒈𝑳</m:t>
                              </m:r>
                            </m:e>
                            <m:sub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𝒆𝒙𝒕</m:t>
                              </m:r>
                            </m:sub>
                          </m:s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 − </m:t>
                          </m:r>
                          <m:sSub>
                            <m:sSub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𝒍𝒐𝒈𝑳</m:t>
                              </m:r>
                            </m:e>
                            <m:sub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𝒑𝒔</m:t>
                              </m:r>
                            </m:sub>
                          </m:sSub>
                        </m:e>
                      </m:d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𝟐𝟓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B77503D-EA29-62B7-EE6F-9C4FB4D880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2891" y="5978999"/>
                <a:ext cx="5720477" cy="5003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D70CA94-3D6F-DDFA-D09B-1A836E0F255C}"/>
                  </a:ext>
                </a:extLst>
              </p:cNvPr>
              <p:cNvSpPr txBox="1"/>
              <p:nvPr/>
            </p:nvSpPr>
            <p:spPr>
              <a:xfrm>
                <a:off x="6068158" y="7336977"/>
                <a:ext cx="612225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𝑻𝑺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𝒄𝒖𝒓𝒗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𝟐</m:t>
                      </m:r>
                      <m:d>
                        <m:d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𝒍𝒐𝒈𝑳</m:t>
                              </m:r>
                            </m:e>
                            <m:sub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𝒄𝒖𝒓𝒗</m:t>
                              </m:r>
                            </m:sub>
                          </m:s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 − </m:t>
                          </m:r>
                          <m:sSub>
                            <m:sSub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𝒍𝒐𝒈𝑳</m:t>
                              </m:r>
                            </m:e>
                            <m:sub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𝑷𝑳</m:t>
                              </m:r>
                            </m:sub>
                          </m:sSub>
                        </m:e>
                      </m:d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𝟐𝟎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D70CA94-3D6F-DDFA-D09B-1A836E0F25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8158" y="7336977"/>
                <a:ext cx="6122253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792AEE9-8A90-B68A-D115-FF681B68D601}"/>
                  </a:ext>
                </a:extLst>
              </p:cNvPr>
              <p:cNvSpPr txBox="1"/>
              <p:nvPr/>
            </p:nvSpPr>
            <p:spPr>
              <a:xfrm>
                <a:off x="7601911" y="9193703"/>
                <a:ext cx="3084178" cy="4424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𝑨𝑰𝑪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𝒌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𝐥𝐧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⁡(</m:t>
                      </m:r>
                      <m:acc>
                        <m:accPr>
                          <m:chr m:val="̂"/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</m:acc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792AEE9-8A90-B68A-D115-FF681B68D6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1911" y="9193703"/>
                <a:ext cx="3084178" cy="4424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A104093-D0F8-4F72-C9AE-9367519A8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099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CE357B-455D-A993-0D1D-8063D718A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E1592A3-B3FB-5F80-A5E5-08A4F5D35A3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34953" y="84197"/>
            <a:ext cx="14218094" cy="10118606"/>
          </a:xfrm>
          <a:custGeom>
            <a:avLst/>
            <a:gdLst/>
            <a:ahLst/>
            <a:cxnLst/>
            <a:rect l="l" t="t" r="r" b="b"/>
            <a:pathLst>
              <a:path w="8291788" h="8229600">
                <a:moveTo>
                  <a:pt x="0" y="0"/>
                </a:moveTo>
                <a:lnTo>
                  <a:pt x="8291789" y="0"/>
                </a:lnTo>
                <a:lnTo>
                  <a:pt x="82917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80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F530F8-A52D-35B6-E4A4-1D6A59702C70}"/>
              </a:ext>
            </a:extLst>
          </p:cNvPr>
          <p:cNvSpPr txBox="1"/>
          <p:nvPr/>
        </p:nvSpPr>
        <p:spPr>
          <a:xfrm>
            <a:off x="1101332" y="435094"/>
            <a:ext cx="16497296" cy="147732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DM Sans Bold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Probing CRs acceleration and escape through γ rays: the case of the W44 SNR</a:t>
            </a:r>
            <a:endParaRPr lang="en-US" sz="4800" dirty="0">
              <a:latin typeface="DM Sans Bold" charset="0"/>
            </a:endParaRPr>
          </a:p>
        </p:txBody>
      </p:sp>
      <p:sp>
        <p:nvSpPr>
          <p:cNvPr id="9" name="AutoShape 3">
            <a:extLst>
              <a:ext uri="{FF2B5EF4-FFF2-40B4-BE49-F238E27FC236}">
                <a16:creationId xmlns:a16="http://schemas.microsoft.com/office/drawing/2014/main" id="{021180AE-4408-BFB1-5B78-E1CC26A64C0C}"/>
              </a:ext>
            </a:extLst>
          </p:cNvPr>
          <p:cNvSpPr/>
          <p:nvPr/>
        </p:nvSpPr>
        <p:spPr>
          <a:xfrm>
            <a:off x="1101332" y="2097088"/>
            <a:ext cx="16230601" cy="47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9DEF6E-37AB-C78B-FF38-8518C0DCB38A}"/>
              </a:ext>
            </a:extLst>
          </p:cNvPr>
          <p:cNvSpPr txBox="1"/>
          <p:nvPr/>
        </p:nvSpPr>
        <p:spPr>
          <a:xfrm>
            <a:off x="1028704" y="2393895"/>
            <a:ext cx="16303229" cy="505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3200" b="1" i="1" u="sng" dirty="0">
                <a:solidFill>
                  <a:srgbClr val="000000"/>
                </a:solidFill>
                <a:latin typeface="DM Sans"/>
              </a:rPr>
              <a:t>Fermi</a:t>
            </a:r>
            <a:r>
              <a:rPr lang="en-US" sz="3200" b="1" u="sng" dirty="0">
                <a:solidFill>
                  <a:srgbClr val="000000"/>
                </a:solidFill>
                <a:latin typeface="DM Sans"/>
              </a:rPr>
              <a:t>-LAT morphological analysis – W44 morphology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4A503E5-3D28-C975-874F-95764DE442F7}"/>
              </a:ext>
            </a:extLst>
          </p:cNvPr>
          <p:cNvSpPr txBox="1">
            <a:spLocks/>
          </p:cNvSpPr>
          <p:nvPr/>
        </p:nvSpPr>
        <p:spPr>
          <a:xfrm>
            <a:off x="1752600" y="4139742"/>
            <a:ext cx="10555942" cy="2475913"/>
          </a:xfrm>
          <a:prstGeom prst="rect">
            <a:avLst/>
          </a:prstGeom>
        </p:spPr>
        <p:txBody>
          <a:bodyPr>
            <a:normAutofit/>
          </a:bodyPr>
          <a:lstStyle>
            <a:lvl1pPr marL="342874" indent="-34287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5" indent="-285730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5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1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6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3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1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71D2D3-AE95-C0BB-D212-947228DB37CE}"/>
              </a:ext>
            </a:extLst>
          </p:cNvPr>
          <p:cNvSpPr txBox="1"/>
          <p:nvPr/>
        </p:nvSpPr>
        <p:spPr>
          <a:xfrm>
            <a:off x="1028705" y="3191014"/>
            <a:ext cx="16653269" cy="4370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4340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DM Sans" pitchFamily="2" charset="0"/>
              </a:rPr>
              <a:t>W44 spatial features </a:t>
            </a:r>
            <a:r>
              <a:rPr lang="en-US" sz="2800" dirty="0">
                <a:latin typeface="DM Sans" pitchFamily="2" charset="0"/>
              </a:rPr>
              <a:t>described through several templates:</a:t>
            </a:r>
          </a:p>
          <a:p>
            <a:pPr marL="915840" lvl="1" indent="-457200">
              <a:buFont typeface="Courier New" panose="02070309020205020404" pitchFamily="49" charset="0"/>
              <a:buChar char="o"/>
            </a:pPr>
            <a:r>
              <a:rPr lang="en-US" sz="2800" dirty="0">
                <a:latin typeface="DM Sans" pitchFamily="2" charset="0"/>
              </a:rPr>
              <a:t>Elliptical ring, from 4FGL-DR2 catalog (a)</a:t>
            </a:r>
          </a:p>
          <a:p>
            <a:pPr marL="915840" lvl="1" indent="-457200">
              <a:buFont typeface="Courier New" panose="02070309020205020404" pitchFamily="49" charset="0"/>
              <a:buChar char="o"/>
            </a:pPr>
            <a:r>
              <a:rPr lang="en-US" sz="2800" dirty="0">
                <a:latin typeface="DM Sans" pitchFamily="2" charset="0"/>
              </a:rPr>
              <a:t>Full ellipse template (b)</a:t>
            </a:r>
          </a:p>
          <a:p>
            <a:pPr marL="915840" lvl="1" indent="-457200">
              <a:buFont typeface="Courier New" panose="02070309020205020404" pitchFamily="49" charset="0"/>
              <a:buChar char="o"/>
            </a:pPr>
            <a:r>
              <a:rPr lang="en-US" sz="2800" dirty="0">
                <a:latin typeface="DM Sans" pitchFamily="2" charset="0"/>
              </a:rPr>
              <a:t>Elliptical templates divided in half and fitted separately (c - d)</a:t>
            </a:r>
          </a:p>
          <a:p>
            <a:pPr marL="915840" lvl="1" indent="-457200">
              <a:buFont typeface="Courier New" panose="02070309020205020404" pitchFamily="49" charset="0"/>
              <a:buChar char="o"/>
            </a:pPr>
            <a:r>
              <a:rPr lang="en-US" sz="2800" dirty="0">
                <a:latin typeface="DM Sans" pitchFamily="2" charset="0"/>
              </a:rPr>
              <a:t>Radio (1420 MHz) template from </a:t>
            </a:r>
            <a:r>
              <a:rPr lang="en-US" sz="2800" dirty="0">
                <a:latin typeface="DM Sans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THOR survey </a:t>
            </a:r>
            <a:r>
              <a:rPr lang="en-US" sz="2800" dirty="0">
                <a:latin typeface="DM Sans" pitchFamily="2" charset="0"/>
              </a:rPr>
              <a:t>(e)</a:t>
            </a:r>
          </a:p>
          <a:p>
            <a:pPr marL="344340" indent="-342900">
              <a:buFont typeface="Arial" panose="020B0604020202020204" pitchFamily="34" charset="0"/>
              <a:buChar char="•"/>
            </a:pPr>
            <a:endParaRPr lang="en-US" sz="2800" dirty="0">
              <a:latin typeface="DM Sans" pitchFamily="2" charset="0"/>
            </a:endParaRPr>
          </a:p>
          <a:p>
            <a:pPr marL="34434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DM Sans" pitchFamily="2" charset="0"/>
              </a:rPr>
              <a:t>Source-finding procedure repeated 5 times, each time with a different spatial template for the W44 SNR</a:t>
            </a:r>
          </a:p>
          <a:p>
            <a:pPr marL="801540" lvl="1" indent="-342900">
              <a:buFont typeface="Arial" panose="020B0604020202020204" pitchFamily="34" charset="0"/>
              <a:buChar char="•"/>
            </a:pPr>
            <a:endParaRPr lang="en-US" sz="2800" u="sng" dirty="0">
              <a:latin typeface="DM Sans" pitchFamily="2" charset="0"/>
            </a:endParaRPr>
          </a:p>
          <a:p>
            <a:pPr marL="344340" indent="-342900">
              <a:buFont typeface="Arial" panose="020B0604020202020204" pitchFamily="34" charset="0"/>
              <a:buChar char="•"/>
            </a:pPr>
            <a:endParaRPr lang="en-US" sz="2600" dirty="0">
              <a:latin typeface="DM Sans" pitchFamily="2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0349CB3-7105-AF55-79EA-40A66DA7A867}"/>
              </a:ext>
            </a:extLst>
          </p:cNvPr>
          <p:cNvGrpSpPr/>
          <p:nvPr/>
        </p:nvGrpSpPr>
        <p:grpSpPr>
          <a:xfrm>
            <a:off x="3764649" y="7105309"/>
            <a:ext cx="10758702" cy="2169206"/>
            <a:chOff x="3795498" y="7105309"/>
            <a:chExt cx="10758702" cy="216920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41EDC33-CF57-932A-38B4-DA0D372DE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95498" y="7105309"/>
              <a:ext cx="10697004" cy="216920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6E623C3-231F-2A2A-B064-E7076C5B635D}"/>
                </a:ext>
              </a:extLst>
            </p:cNvPr>
            <p:cNvSpPr txBox="1"/>
            <p:nvPr/>
          </p:nvSpPr>
          <p:spPr>
            <a:xfrm>
              <a:off x="5410200" y="7163902"/>
              <a:ext cx="4572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  <a:latin typeface="DM Sans" pitchFamily="2" charset="0"/>
                </a:rPr>
                <a:t>a)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B081074-1289-518F-DC7A-E95A5E005BB0}"/>
                </a:ext>
              </a:extLst>
            </p:cNvPr>
            <p:cNvSpPr txBox="1"/>
            <p:nvPr/>
          </p:nvSpPr>
          <p:spPr>
            <a:xfrm>
              <a:off x="7482102" y="7163902"/>
              <a:ext cx="4572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DM Sans" pitchFamily="2" charset="0"/>
                </a:rPr>
                <a:t>b</a:t>
              </a:r>
              <a:r>
                <a:rPr lang="en-US" sz="1800" dirty="0">
                  <a:solidFill>
                    <a:schemeClr val="bg1"/>
                  </a:solidFill>
                  <a:latin typeface="DM Sans" pitchFamily="2" charset="0"/>
                </a:rPr>
                <a:t>)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57ABDE8-B507-8F55-5BF1-F170B1EA3617}"/>
                </a:ext>
              </a:extLst>
            </p:cNvPr>
            <p:cNvSpPr txBox="1"/>
            <p:nvPr/>
          </p:nvSpPr>
          <p:spPr>
            <a:xfrm>
              <a:off x="9554004" y="7163902"/>
              <a:ext cx="4572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DM Sans" pitchFamily="2" charset="0"/>
                </a:rPr>
                <a:t>c</a:t>
              </a:r>
              <a:r>
                <a:rPr lang="en-US" sz="1800" dirty="0">
                  <a:solidFill>
                    <a:schemeClr val="bg1"/>
                  </a:solidFill>
                  <a:latin typeface="DM Sans" pitchFamily="2" charset="0"/>
                </a:rPr>
                <a:t>)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0F29C61-F5C4-FBE1-70B1-732E173CF698}"/>
                </a:ext>
              </a:extLst>
            </p:cNvPr>
            <p:cNvSpPr txBox="1"/>
            <p:nvPr/>
          </p:nvSpPr>
          <p:spPr>
            <a:xfrm>
              <a:off x="11625906" y="7157912"/>
              <a:ext cx="4572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DM Sans" pitchFamily="2" charset="0"/>
                </a:rPr>
                <a:t>d</a:t>
              </a:r>
              <a:r>
                <a:rPr lang="en-US" sz="1800" dirty="0">
                  <a:solidFill>
                    <a:schemeClr val="bg1"/>
                  </a:solidFill>
                  <a:latin typeface="DM Sans" pitchFamily="2" charset="0"/>
                </a:rPr>
                <a:t>)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8404029-7FF1-D1A2-9040-5D54239CE2C0}"/>
                </a:ext>
              </a:extLst>
            </p:cNvPr>
            <p:cNvSpPr txBox="1"/>
            <p:nvPr/>
          </p:nvSpPr>
          <p:spPr>
            <a:xfrm>
              <a:off x="14097000" y="7157912"/>
              <a:ext cx="4572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DM Sans" pitchFamily="2" charset="0"/>
                </a:rPr>
                <a:t>e</a:t>
              </a:r>
              <a:r>
                <a:rPr lang="en-US" sz="1800" dirty="0">
                  <a:solidFill>
                    <a:schemeClr val="bg1"/>
                  </a:solidFill>
                  <a:latin typeface="DM Sans" pitchFamily="2" charset="0"/>
                </a:rPr>
                <a:t>)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B266E8-65CB-6BC2-0432-812BBF1BB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6680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FA679-FD46-4ADA-409C-02BB66FA4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0744D03-BBFA-C314-9927-E6CB3EE67FB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34953" y="84197"/>
            <a:ext cx="14218094" cy="10118606"/>
          </a:xfrm>
          <a:custGeom>
            <a:avLst/>
            <a:gdLst/>
            <a:ahLst/>
            <a:cxnLst/>
            <a:rect l="l" t="t" r="r" b="b"/>
            <a:pathLst>
              <a:path w="8291788" h="8229600">
                <a:moveTo>
                  <a:pt x="0" y="0"/>
                </a:moveTo>
                <a:lnTo>
                  <a:pt x="8291789" y="0"/>
                </a:lnTo>
                <a:lnTo>
                  <a:pt x="82917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80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6C8A6F-B39C-134F-D742-F1E3F6D368FE}"/>
              </a:ext>
            </a:extLst>
          </p:cNvPr>
          <p:cNvSpPr txBox="1"/>
          <p:nvPr/>
        </p:nvSpPr>
        <p:spPr>
          <a:xfrm>
            <a:off x="1101332" y="435094"/>
            <a:ext cx="16497296" cy="147732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DM Sans Bold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Probing CRs acceleration and escape through γ rays: the case of the W44 SNR</a:t>
            </a:r>
            <a:endParaRPr lang="en-US" sz="4800" dirty="0">
              <a:latin typeface="DM Sans Bold" charset="0"/>
            </a:endParaRPr>
          </a:p>
        </p:txBody>
      </p:sp>
      <p:sp>
        <p:nvSpPr>
          <p:cNvPr id="9" name="AutoShape 3">
            <a:extLst>
              <a:ext uri="{FF2B5EF4-FFF2-40B4-BE49-F238E27FC236}">
                <a16:creationId xmlns:a16="http://schemas.microsoft.com/office/drawing/2014/main" id="{5132B87B-2592-6912-9B92-A219CBA34E71}"/>
              </a:ext>
            </a:extLst>
          </p:cNvPr>
          <p:cNvSpPr/>
          <p:nvPr/>
        </p:nvSpPr>
        <p:spPr>
          <a:xfrm>
            <a:off x="1101332" y="2097088"/>
            <a:ext cx="16230601" cy="47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7D27EA-CBEF-F059-A32F-F54EB872497D}"/>
              </a:ext>
            </a:extLst>
          </p:cNvPr>
          <p:cNvSpPr txBox="1"/>
          <p:nvPr/>
        </p:nvSpPr>
        <p:spPr>
          <a:xfrm>
            <a:off x="1028705" y="2393895"/>
            <a:ext cx="12534895" cy="505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3200" b="1" u="sng" dirty="0">
                <a:solidFill>
                  <a:srgbClr val="000000"/>
                </a:solidFill>
                <a:latin typeface="DM Sans"/>
              </a:rPr>
              <a:t>High energy morphological analysis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6E9AEDD-41BD-9F12-07A5-CD155CE30738}"/>
              </a:ext>
            </a:extLst>
          </p:cNvPr>
          <p:cNvSpPr txBox="1">
            <a:spLocks/>
          </p:cNvSpPr>
          <p:nvPr/>
        </p:nvSpPr>
        <p:spPr>
          <a:xfrm>
            <a:off x="1752600" y="4139742"/>
            <a:ext cx="10555942" cy="2475913"/>
          </a:xfrm>
          <a:prstGeom prst="rect">
            <a:avLst/>
          </a:prstGeom>
        </p:spPr>
        <p:txBody>
          <a:bodyPr>
            <a:normAutofit/>
          </a:bodyPr>
          <a:lstStyle>
            <a:lvl1pPr marL="342874" indent="-34287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5" indent="-285730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5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1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6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3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1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9B88D5-2CA7-679D-DA57-8C3F9428D59B}"/>
              </a:ext>
            </a:extLst>
          </p:cNvPr>
          <p:cNvSpPr txBox="1"/>
          <p:nvPr/>
        </p:nvSpPr>
        <p:spPr>
          <a:xfrm>
            <a:off x="1028705" y="3191014"/>
            <a:ext cx="8496295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4340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DM Sans" pitchFamily="2" charset="0"/>
              </a:rPr>
              <a:t>Best model</a:t>
            </a:r>
            <a:r>
              <a:rPr lang="en-US" sz="2800" dirty="0">
                <a:latin typeface="DM Sans" pitchFamily="2" charset="0"/>
              </a:rPr>
              <a:t> of </a:t>
            </a:r>
            <a:r>
              <a:rPr lang="en-US" sz="2800" dirty="0" err="1">
                <a:latin typeface="DM Sans" pitchFamily="2" charset="0"/>
              </a:rPr>
              <a:t>RoI</a:t>
            </a:r>
            <a:r>
              <a:rPr lang="en-US" sz="2800" dirty="0">
                <a:latin typeface="DM Sans" pitchFamily="2" charset="0"/>
              </a:rPr>
              <a:t> obtained with the following configuration:</a:t>
            </a:r>
          </a:p>
          <a:p>
            <a:pPr marL="914400" lvl="1" indent="-457200" algn="just">
              <a:buFont typeface="Courier New" panose="02070309020205020404" pitchFamily="49" charset="0"/>
              <a:buChar char="o"/>
            </a:pPr>
            <a:r>
              <a:rPr lang="en-US" sz="2800" b="1" dirty="0"/>
              <a:t>Radio template</a:t>
            </a:r>
            <a:r>
              <a:rPr lang="en-US" sz="2800" dirty="0"/>
              <a:t> used for </a:t>
            </a:r>
            <a:r>
              <a:rPr lang="en-US" sz="2800" b="1" dirty="0"/>
              <a:t>W44</a:t>
            </a:r>
          </a:p>
          <a:p>
            <a:pPr marL="914400" lvl="1" indent="-457200" algn="just">
              <a:buFont typeface="Courier New" panose="02070309020205020404" pitchFamily="49" charset="0"/>
              <a:buChar char="o"/>
            </a:pPr>
            <a:r>
              <a:rPr lang="en-US" sz="2800" dirty="0"/>
              <a:t>Two small Radial Disk sources found in the NW and SE regions</a:t>
            </a:r>
          </a:p>
          <a:p>
            <a:pPr marL="914400" lvl="1" indent="-457200" algn="just">
              <a:buFont typeface="Courier New" panose="02070309020205020404" pitchFamily="49" charset="0"/>
              <a:buChar char="o"/>
            </a:pPr>
            <a:r>
              <a:rPr lang="en-US" sz="2800" dirty="0"/>
              <a:t>Large extended diffuse source (called Diffuse Disk in the map)</a:t>
            </a:r>
          </a:p>
          <a:p>
            <a:pPr marL="915840" lvl="1" indent="-457200">
              <a:buFont typeface="Courier New" panose="02070309020205020404" pitchFamily="49" charset="0"/>
              <a:buChar char="o"/>
            </a:pPr>
            <a:endParaRPr lang="en-US" sz="2800" u="sng" dirty="0">
              <a:latin typeface="DM Sans" pitchFamily="2" charset="0"/>
            </a:endParaRPr>
          </a:p>
          <a:p>
            <a:pPr marL="344340" indent="-342900">
              <a:buFont typeface="Arial" panose="020B0604020202020204" pitchFamily="34" charset="0"/>
              <a:buChar char="•"/>
            </a:pPr>
            <a:endParaRPr lang="en-US" sz="2600" dirty="0">
              <a:latin typeface="DM Sans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ella 31">
                <a:extLst>
                  <a:ext uri="{FF2B5EF4-FFF2-40B4-BE49-F238E27FC236}">
                    <a16:creationId xmlns:a16="http://schemas.microsoft.com/office/drawing/2014/main" id="{1F1077A1-C1D6-A332-BA98-F0A534CD083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44476613"/>
                  </p:ext>
                </p:extLst>
              </p:nvPr>
            </p:nvGraphicFramePr>
            <p:xfrm>
              <a:off x="2095500" y="6985657"/>
              <a:ext cx="14097000" cy="3046411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1831814">
                      <a:extLst>
                        <a:ext uri="{9D8B030D-6E8A-4147-A177-3AD203B41FA5}">
                          <a16:colId xmlns:a16="http://schemas.microsoft.com/office/drawing/2014/main" val="3057078707"/>
                        </a:ext>
                      </a:extLst>
                    </a:gridCol>
                    <a:gridCol w="1194661">
                      <a:extLst>
                        <a:ext uri="{9D8B030D-6E8A-4147-A177-3AD203B41FA5}">
                          <a16:colId xmlns:a16="http://schemas.microsoft.com/office/drawing/2014/main" val="954191277"/>
                        </a:ext>
                      </a:extLst>
                    </a:gridCol>
                    <a:gridCol w="977407">
                      <a:extLst>
                        <a:ext uri="{9D8B030D-6E8A-4147-A177-3AD203B41FA5}">
                          <a16:colId xmlns:a16="http://schemas.microsoft.com/office/drawing/2014/main" val="2459489820"/>
                        </a:ext>
                      </a:extLst>
                    </a:gridCol>
                    <a:gridCol w="1634918">
                      <a:extLst>
                        <a:ext uri="{9D8B030D-6E8A-4147-A177-3AD203B41FA5}">
                          <a16:colId xmlns:a16="http://schemas.microsoft.com/office/drawing/2014/main" val="2161567208"/>
                        </a:ext>
                      </a:extLst>
                    </a:gridCol>
                    <a:gridCol w="1534822">
                      <a:extLst>
                        <a:ext uri="{9D8B030D-6E8A-4147-A177-3AD203B41FA5}">
                          <a16:colId xmlns:a16="http://schemas.microsoft.com/office/drawing/2014/main" val="3477338796"/>
                        </a:ext>
                      </a:extLst>
                    </a:gridCol>
                    <a:gridCol w="1284578">
                      <a:extLst>
                        <a:ext uri="{9D8B030D-6E8A-4147-A177-3AD203B41FA5}">
                          <a16:colId xmlns:a16="http://schemas.microsoft.com/office/drawing/2014/main" val="1993412084"/>
                        </a:ext>
                      </a:extLst>
                    </a:gridCol>
                    <a:gridCol w="1301262">
                      <a:extLst>
                        <a:ext uri="{9D8B030D-6E8A-4147-A177-3AD203B41FA5}">
                          <a16:colId xmlns:a16="http://schemas.microsoft.com/office/drawing/2014/main" val="2028807108"/>
                        </a:ext>
                      </a:extLst>
                    </a:gridCol>
                    <a:gridCol w="1668284">
                      <a:extLst>
                        <a:ext uri="{9D8B030D-6E8A-4147-A177-3AD203B41FA5}">
                          <a16:colId xmlns:a16="http://schemas.microsoft.com/office/drawing/2014/main" val="2466239867"/>
                        </a:ext>
                      </a:extLst>
                    </a:gridCol>
                    <a:gridCol w="1259554">
                      <a:extLst>
                        <a:ext uri="{9D8B030D-6E8A-4147-A177-3AD203B41FA5}">
                          <a16:colId xmlns:a16="http://schemas.microsoft.com/office/drawing/2014/main" val="1655458154"/>
                        </a:ext>
                      </a:extLst>
                    </a:gridCol>
                    <a:gridCol w="1409700">
                      <a:extLst>
                        <a:ext uri="{9D8B030D-6E8A-4147-A177-3AD203B41FA5}">
                          <a16:colId xmlns:a16="http://schemas.microsoft.com/office/drawing/2014/main" val="2154580502"/>
                        </a:ext>
                      </a:extLst>
                    </a:gridCol>
                  </a:tblGrid>
                  <a:tr h="84418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Template (W44)</a:t>
                          </a:r>
                          <a:endParaRPr lang="en-GB" sz="20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2000" b="1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𝒍𝒏</m:t>
                                </m:r>
                                <m:acc>
                                  <m:accPr>
                                    <m:chr m:val="̂"/>
                                    <m:ctrlPr>
                                      <a:rPr lang="it-IT" sz="20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it-IT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GB" sz="20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W44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Spatial</a:t>
                          </a:r>
                        </a:p>
                        <a:p>
                          <a:pPr algn="ctr"/>
                          <a:r>
                            <a:rPr lang="en-GB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# point-like    #extended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2000" dirty="0"/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Spectral</a:t>
                          </a:r>
                        </a:p>
                        <a:p>
                          <a:pPr algn="ctr"/>
                          <a:r>
                            <a:rPr lang="en-GB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# PL              # LP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1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𝒌</m:t>
                                </m:r>
                                <m:r>
                                  <a:rPr lang="en-US" sz="2000" b="1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en-GB" sz="2000" b="1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𝒅</m:t>
                                </m:r>
                                <m:r>
                                  <a:rPr lang="en-GB" sz="2000" b="1" i="1" dirty="0" err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GB" sz="2000" b="1" i="1" dirty="0" err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𝒐</m:t>
                                </m:r>
                                <m:r>
                                  <a:rPr lang="en-GB" sz="2000" b="1" i="1" dirty="0" err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GB" sz="2000" b="1" i="1" dirty="0" err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𝒇</m:t>
                                </m:r>
                                <m:r>
                                  <a:rPr lang="en-US" sz="2000" b="1" i="0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.)</m:t>
                                </m:r>
                              </m:oMath>
                            </m:oMathPara>
                          </a14:m>
                          <a:endParaRPr lang="en-GB" sz="20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AIC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20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20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∆</m:t>
                                    </m:r>
                                  </m:e>
                                  <m:sub>
                                    <m:r>
                                      <a:rPr lang="en-US" sz="20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𝑨𝑰𝑪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20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2626639961"/>
                      </a:ext>
                    </a:extLst>
                  </a:tr>
                  <a:tr h="440445">
                    <a:tc>
                      <a:txBody>
                        <a:bodyPr/>
                        <a:lstStyle/>
                        <a:p>
                          <a:r>
                            <a:rPr lang="en-GB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4FGL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57702</m:t>
                                </m:r>
                              </m:oMath>
                            </m:oMathPara>
                          </a14:m>
                          <a:endParaRPr lang="en-GB" sz="18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18</m:t>
                                </m:r>
                              </m:oMath>
                            </m:oMathPara>
                          </a14:m>
                          <a:endParaRPr lang="en-GB" sz="18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−115368</m:t>
                                </m:r>
                              </m:oMath>
                            </m:oMathPara>
                          </a14:m>
                          <a:endParaRPr lang="en-GB" sz="18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90</m:t>
                                </m:r>
                              </m:oMath>
                            </m:oMathPara>
                          </a14:m>
                          <a:endParaRPr lang="en-GB" sz="18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589821995"/>
                      </a:ext>
                    </a:extLst>
                  </a:tr>
                  <a:tr h="44044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4FGL divided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57755</m:t>
                                </m:r>
                              </m:oMath>
                            </m:oMathPara>
                          </a14:m>
                          <a:endParaRPr lang="en-GB" sz="18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25</m:t>
                                </m:r>
                              </m:oMath>
                            </m:oMathPara>
                          </a14:m>
                          <a:endParaRPr lang="en-GB" sz="18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−115460</m:t>
                                </m:r>
                              </m:oMath>
                            </m:oMathPara>
                          </a14:m>
                          <a:endParaRPr lang="en-GB" sz="18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19</m:t>
                                </m:r>
                                <m:r>
                                  <a:rPr lang="en-US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GB" sz="18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51141384"/>
                      </a:ext>
                    </a:extLst>
                  </a:tr>
                  <a:tr h="440445">
                    <a:tc>
                      <a:txBody>
                        <a:bodyPr/>
                        <a:lstStyle/>
                        <a:p>
                          <a:r>
                            <a:rPr lang="en-GB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Full ellipse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57743</m:t>
                                </m:r>
                              </m:oMath>
                            </m:oMathPara>
                          </a14:m>
                          <a:endParaRPr lang="en-GB" sz="18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18</m:t>
                                </m:r>
                                <m:r>
                                  <a:rPr lang="en-GB" sz="18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GB" sz="18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−115450</m:t>
                                </m:r>
                              </m:oMath>
                            </m:oMathPara>
                          </a14:m>
                          <a:endParaRPr lang="en-GB" sz="18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20</m:t>
                                </m:r>
                                <m:r>
                                  <a:rPr lang="en-US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GB" sz="18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133418038"/>
                      </a:ext>
                    </a:extLst>
                  </a:tr>
                  <a:tr h="440445">
                    <a:tc>
                      <a:txBody>
                        <a:bodyPr/>
                        <a:lstStyle/>
                        <a:p>
                          <a:r>
                            <a:rPr lang="en-GB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Divided ellipse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57770</m:t>
                                </m:r>
                              </m:oMath>
                            </m:oMathPara>
                          </a14:m>
                          <a:endParaRPr lang="en-GB" sz="18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sz="18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−115498</m:t>
                                </m:r>
                              </m:oMath>
                            </m:oMathPara>
                          </a14:m>
                          <a:endParaRPr lang="en-GB" sz="18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60</m:t>
                                </m:r>
                              </m:oMath>
                            </m:oMathPara>
                          </a14:m>
                          <a:endParaRPr lang="en-GB" sz="18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4211603338"/>
                      </a:ext>
                    </a:extLst>
                  </a:tr>
                  <a:tr h="440445">
                    <a:tc>
                      <a:txBody>
                        <a:bodyPr/>
                        <a:lstStyle/>
                        <a:p>
                          <a:r>
                            <a:rPr lang="en-GB" sz="1800" b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Radio</a:t>
                          </a:r>
                          <a:endParaRPr lang="en-GB" sz="18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57856</m:t>
                                </m:r>
                              </m:oMath>
                            </m:oMathPara>
                          </a14:m>
                          <a:endParaRPr lang="en-GB" sz="18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</a:t>
                          </a: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3</a:t>
                          </a: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4</a:t>
                          </a: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</a:t>
                          </a: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27</m:t>
                                </m:r>
                              </m:oMath>
                            </m:oMathPara>
                          </a14:m>
                          <a:endParaRPr lang="en-GB" sz="18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8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𝟏𝟏𝟓𝟔𝟓𝟖</m:t>
                                </m:r>
                              </m:oMath>
                            </m:oMathPara>
                          </a14:m>
                          <a:endParaRPr lang="en-GB" sz="1800" b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8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𝟎</m:t>
                                </m:r>
                              </m:oMath>
                            </m:oMathPara>
                          </a14:m>
                          <a:endParaRPr lang="en-GB" sz="1800" b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2481806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ella 31">
                <a:extLst>
                  <a:ext uri="{FF2B5EF4-FFF2-40B4-BE49-F238E27FC236}">
                    <a16:creationId xmlns:a16="http://schemas.microsoft.com/office/drawing/2014/main" id="{1F1077A1-C1D6-A332-BA98-F0A534CD083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44476613"/>
                  </p:ext>
                </p:extLst>
              </p:nvPr>
            </p:nvGraphicFramePr>
            <p:xfrm>
              <a:off x="2095500" y="6985657"/>
              <a:ext cx="14097000" cy="3046411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1831814">
                      <a:extLst>
                        <a:ext uri="{9D8B030D-6E8A-4147-A177-3AD203B41FA5}">
                          <a16:colId xmlns:a16="http://schemas.microsoft.com/office/drawing/2014/main" val="3057078707"/>
                        </a:ext>
                      </a:extLst>
                    </a:gridCol>
                    <a:gridCol w="1194661">
                      <a:extLst>
                        <a:ext uri="{9D8B030D-6E8A-4147-A177-3AD203B41FA5}">
                          <a16:colId xmlns:a16="http://schemas.microsoft.com/office/drawing/2014/main" val="954191277"/>
                        </a:ext>
                      </a:extLst>
                    </a:gridCol>
                    <a:gridCol w="977407">
                      <a:extLst>
                        <a:ext uri="{9D8B030D-6E8A-4147-A177-3AD203B41FA5}">
                          <a16:colId xmlns:a16="http://schemas.microsoft.com/office/drawing/2014/main" val="2459489820"/>
                        </a:ext>
                      </a:extLst>
                    </a:gridCol>
                    <a:gridCol w="1634918">
                      <a:extLst>
                        <a:ext uri="{9D8B030D-6E8A-4147-A177-3AD203B41FA5}">
                          <a16:colId xmlns:a16="http://schemas.microsoft.com/office/drawing/2014/main" val="2161567208"/>
                        </a:ext>
                      </a:extLst>
                    </a:gridCol>
                    <a:gridCol w="1534822">
                      <a:extLst>
                        <a:ext uri="{9D8B030D-6E8A-4147-A177-3AD203B41FA5}">
                          <a16:colId xmlns:a16="http://schemas.microsoft.com/office/drawing/2014/main" val="3477338796"/>
                        </a:ext>
                      </a:extLst>
                    </a:gridCol>
                    <a:gridCol w="1284578">
                      <a:extLst>
                        <a:ext uri="{9D8B030D-6E8A-4147-A177-3AD203B41FA5}">
                          <a16:colId xmlns:a16="http://schemas.microsoft.com/office/drawing/2014/main" val="1993412084"/>
                        </a:ext>
                      </a:extLst>
                    </a:gridCol>
                    <a:gridCol w="1301262">
                      <a:extLst>
                        <a:ext uri="{9D8B030D-6E8A-4147-A177-3AD203B41FA5}">
                          <a16:colId xmlns:a16="http://schemas.microsoft.com/office/drawing/2014/main" val="2028807108"/>
                        </a:ext>
                      </a:extLst>
                    </a:gridCol>
                    <a:gridCol w="1668284">
                      <a:extLst>
                        <a:ext uri="{9D8B030D-6E8A-4147-A177-3AD203B41FA5}">
                          <a16:colId xmlns:a16="http://schemas.microsoft.com/office/drawing/2014/main" val="2466239867"/>
                        </a:ext>
                      </a:extLst>
                    </a:gridCol>
                    <a:gridCol w="1259554">
                      <a:extLst>
                        <a:ext uri="{9D8B030D-6E8A-4147-A177-3AD203B41FA5}">
                          <a16:colId xmlns:a16="http://schemas.microsoft.com/office/drawing/2014/main" val="1655458154"/>
                        </a:ext>
                      </a:extLst>
                    </a:gridCol>
                    <a:gridCol w="1409700">
                      <a:extLst>
                        <a:ext uri="{9D8B030D-6E8A-4147-A177-3AD203B41FA5}">
                          <a16:colId xmlns:a16="http://schemas.microsoft.com/office/drawing/2014/main" val="2154580502"/>
                        </a:ext>
                      </a:extLst>
                    </a:gridCol>
                  </a:tblGrid>
                  <a:tr h="84418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Template (W44)</a:t>
                          </a:r>
                          <a:endParaRPr lang="en-GB" sz="20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4"/>
                          <a:stretch>
                            <a:fillRect l="-154082" t="-719" r="-929082" b="-2669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W44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Spatial</a:t>
                          </a:r>
                        </a:p>
                        <a:p>
                          <a:pPr algn="ctr"/>
                          <a:r>
                            <a:rPr lang="en-GB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# point-like    #extended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2000" dirty="0"/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Spectral</a:t>
                          </a:r>
                        </a:p>
                        <a:p>
                          <a:pPr algn="ctr"/>
                          <a:r>
                            <a:rPr lang="en-GB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# PL              # LP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4"/>
                          <a:stretch>
                            <a:fillRect l="-585036" t="-719" r="-161314" b="-2669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AIC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4"/>
                          <a:stretch>
                            <a:fillRect l="-902165" t="-719" r="-1732" b="-26690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26639961"/>
                      </a:ext>
                    </a:extLst>
                  </a:tr>
                  <a:tr h="440445">
                    <a:tc>
                      <a:txBody>
                        <a:bodyPr/>
                        <a:lstStyle/>
                        <a:p>
                          <a:r>
                            <a:rPr lang="en-GB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4FGL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54082" t="-194444" r="-929082" b="-4152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585036" t="-194444" r="-161314" b="-4152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906763" t="-194444" r="-113527" b="-4152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902165" t="-194444" r="-1732" b="-4152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89821995"/>
                      </a:ext>
                    </a:extLst>
                  </a:tr>
                  <a:tr h="44044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4FGL divided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54082" t="-290411" r="-929082" b="-3095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585036" t="-290411" r="-161314" b="-3095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906763" t="-290411" r="-113527" b="-3095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902165" t="-290411" r="-1732" b="-30958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1141384"/>
                      </a:ext>
                    </a:extLst>
                  </a:tr>
                  <a:tr h="440445">
                    <a:tc>
                      <a:txBody>
                        <a:bodyPr/>
                        <a:lstStyle/>
                        <a:p>
                          <a:r>
                            <a:rPr lang="en-GB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Full ellipse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54082" t="-395833" r="-929082" b="-213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585036" t="-395833" r="-161314" b="-213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906763" t="-395833" r="-113527" b="-213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902165" t="-395833" r="-1732" b="-21388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33418038"/>
                      </a:ext>
                    </a:extLst>
                  </a:tr>
                  <a:tr h="440445">
                    <a:tc>
                      <a:txBody>
                        <a:bodyPr/>
                        <a:lstStyle/>
                        <a:p>
                          <a:r>
                            <a:rPr lang="en-GB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Divided ellipse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54082" t="-489041" r="-929082" b="-1109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585036" t="-489041" r="-161314" b="-1109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906763" t="-489041" r="-113527" b="-1109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902165" t="-489041" r="-1732" b="-11095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11603338"/>
                      </a:ext>
                    </a:extLst>
                  </a:tr>
                  <a:tr h="440445">
                    <a:tc>
                      <a:txBody>
                        <a:bodyPr/>
                        <a:lstStyle/>
                        <a:p>
                          <a:r>
                            <a:rPr lang="en-GB" sz="1800" b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Radio</a:t>
                          </a:r>
                          <a:endParaRPr lang="en-GB" sz="18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54082" t="-597222" r="-929082" b="-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</a:t>
                          </a: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3</a:t>
                          </a: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4</a:t>
                          </a: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</a:t>
                          </a: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585036" t="-597222" r="-161314" b="-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906763" t="-597222" r="-113527" b="-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902165" t="-597222" r="-1732" b="-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24818067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860E1398-7CCB-F2CF-B1F1-4F2C794CF2C7}"/>
              </a:ext>
            </a:extLst>
          </p:cNvPr>
          <p:cNvGrpSpPr/>
          <p:nvPr/>
        </p:nvGrpSpPr>
        <p:grpSpPr>
          <a:xfrm>
            <a:off x="10771076" y="2466825"/>
            <a:ext cx="5421424" cy="4318326"/>
            <a:chOff x="5452547" y="3988133"/>
            <a:chExt cx="7382905" cy="573485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DB2F95A-686C-05DD-55CF-82C6BF437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52547" y="3988133"/>
              <a:ext cx="7382905" cy="573485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5A1ABE3E-0262-C545-F2B8-5525F4DBD2A6}"/>
                    </a:ext>
                  </a:extLst>
                </p:cNvPr>
                <p:cNvSpPr txBox="1"/>
                <p:nvPr/>
              </p:nvSpPr>
              <p:spPr>
                <a:xfrm>
                  <a:off x="12393232" y="6362700"/>
                  <a:ext cx="287321" cy="36786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5A1ABE3E-0262-C545-F2B8-5525F4DBD2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93232" y="6362700"/>
                  <a:ext cx="287321" cy="367862"/>
                </a:xfrm>
                <a:prstGeom prst="rect">
                  <a:avLst/>
                </a:prstGeom>
                <a:blipFill>
                  <a:blip r:embed="rId6"/>
                  <a:stretch>
                    <a:fillRect l="-11429" r="-8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D40CE9-56FB-306B-73C4-8009EC284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3324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A2927D-C8CA-0C75-62A7-71294480E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52184EA-312C-A80C-D889-FA05D6AA6F7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34953" y="84197"/>
            <a:ext cx="14218094" cy="10118606"/>
          </a:xfrm>
          <a:custGeom>
            <a:avLst/>
            <a:gdLst/>
            <a:ahLst/>
            <a:cxnLst/>
            <a:rect l="l" t="t" r="r" b="b"/>
            <a:pathLst>
              <a:path w="8291788" h="8229600">
                <a:moveTo>
                  <a:pt x="0" y="0"/>
                </a:moveTo>
                <a:lnTo>
                  <a:pt x="8291789" y="0"/>
                </a:lnTo>
                <a:lnTo>
                  <a:pt x="82917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80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B10883-A30F-16C2-7E40-3BC629216A92}"/>
              </a:ext>
            </a:extLst>
          </p:cNvPr>
          <p:cNvSpPr txBox="1"/>
          <p:nvPr/>
        </p:nvSpPr>
        <p:spPr>
          <a:xfrm>
            <a:off x="1101332" y="435094"/>
            <a:ext cx="16497296" cy="147732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DM Sans Bold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Probing CRs acceleration and escape through γ rays: the case of the W44 SNR</a:t>
            </a:r>
            <a:endParaRPr lang="en-US" sz="4800" dirty="0">
              <a:latin typeface="DM Sans Bold" charset="0"/>
            </a:endParaRPr>
          </a:p>
        </p:txBody>
      </p:sp>
      <p:sp>
        <p:nvSpPr>
          <p:cNvPr id="9" name="AutoShape 3">
            <a:extLst>
              <a:ext uri="{FF2B5EF4-FFF2-40B4-BE49-F238E27FC236}">
                <a16:creationId xmlns:a16="http://schemas.microsoft.com/office/drawing/2014/main" id="{46449C12-3310-EBE8-2F4A-BBD99F495F50}"/>
              </a:ext>
            </a:extLst>
          </p:cNvPr>
          <p:cNvSpPr/>
          <p:nvPr/>
        </p:nvSpPr>
        <p:spPr>
          <a:xfrm>
            <a:off x="1101332" y="2097088"/>
            <a:ext cx="16230601" cy="47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3DD306-841F-52F1-17E6-08E8963A215B}"/>
              </a:ext>
            </a:extLst>
          </p:cNvPr>
          <p:cNvSpPr txBox="1"/>
          <p:nvPr/>
        </p:nvSpPr>
        <p:spPr>
          <a:xfrm>
            <a:off x="1028705" y="2393895"/>
            <a:ext cx="12534895" cy="505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3200" b="1" u="sng" dirty="0">
                <a:solidFill>
                  <a:srgbClr val="000000"/>
                </a:solidFill>
                <a:latin typeface="DM Sans"/>
              </a:rPr>
              <a:t>High energy morphological analysis – Diffuse Disk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E844410-BF4A-9418-E192-DA21C1C00271}"/>
              </a:ext>
            </a:extLst>
          </p:cNvPr>
          <p:cNvSpPr txBox="1">
            <a:spLocks/>
          </p:cNvSpPr>
          <p:nvPr/>
        </p:nvSpPr>
        <p:spPr>
          <a:xfrm>
            <a:off x="1752600" y="4139742"/>
            <a:ext cx="10555942" cy="2475913"/>
          </a:xfrm>
          <a:prstGeom prst="rect">
            <a:avLst/>
          </a:prstGeom>
        </p:spPr>
        <p:txBody>
          <a:bodyPr>
            <a:normAutofit/>
          </a:bodyPr>
          <a:lstStyle>
            <a:lvl1pPr marL="342874" indent="-34287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5" indent="-285730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5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1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6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3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1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CA88904-392A-8897-49A2-B9593BEF66B9}"/>
                  </a:ext>
                </a:extLst>
              </p:cNvPr>
              <p:cNvSpPr txBox="1"/>
              <p:nvPr/>
            </p:nvSpPr>
            <p:spPr>
              <a:xfrm>
                <a:off x="1028706" y="3191014"/>
                <a:ext cx="8509990" cy="52010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434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DM Sans" pitchFamily="2" charset="0"/>
                  </a:rPr>
                  <a:t>Possible associations with </a:t>
                </a:r>
                <a:r>
                  <a:rPr lang="en-US" sz="2800" b="1" dirty="0">
                    <a:latin typeface="DM Sans" pitchFamily="2" charset="0"/>
                  </a:rPr>
                  <a:t>gas complexes</a:t>
                </a:r>
              </a:p>
              <a:p>
                <a:pPr marL="34434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DM Sans" pitchFamily="2" charset="0"/>
                  </a:rPr>
                  <a:t>Analysis repeated with previous best-fit model replacing Diffuse Disk with new templates </a:t>
                </a:r>
              </a:p>
              <a:p>
                <a:pPr marL="34434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DM Sans" pitchFamily="2" charset="0"/>
                  </a:rPr>
                  <a:t>Templates derived from </a:t>
                </a:r>
                <a:r>
                  <a:rPr lang="en-US" sz="2800" b="1" baseline="30000" dirty="0">
                    <a:latin typeface="DM Sans" pitchFamily="2" charset="0"/>
                  </a:rPr>
                  <a:t>12</a:t>
                </a:r>
                <a:r>
                  <a:rPr lang="en-US" sz="2800" b="1" dirty="0">
                    <a:latin typeface="DM Sans" pitchFamily="2" charset="0"/>
                  </a:rPr>
                  <a:t>CO</a:t>
                </a:r>
                <a:r>
                  <a:rPr lang="en-US" sz="2800" dirty="0">
                    <a:latin typeface="DM Sans" pitchFamily="2" charset="0"/>
                  </a:rPr>
                  <a:t> and </a:t>
                </a:r>
                <a:r>
                  <a:rPr lang="en-US" sz="2800" b="1" baseline="30000" dirty="0">
                    <a:latin typeface="DM Sans" pitchFamily="2" charset="0"/>
                  </a:rPr>
                  <a:t>13</a:t>
                </a:r>
                <a:r>
                  <a:rPr lang="en-US" sz="2800" b="1" dirty="0">
                    <a:latin typeface="DM Sans" pitchFamily="2" charset="0"/>
                  </a:rPr>
                  <a:t>CO</a:t>
                </a:r>
                <a:r>
                  <a:rPr lang="en-US" sz="2800" dirty="0">
                    <a:latin typeface="DM Sans" pitchFamily="2" charset="0"/>
                  </a:rPr>
                  <a:t> data</a:t>
                </a:r>
              </a:p>
              <a:p>
                <a:pPr marL="34434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DM Sans" pitchFamily="2" charset="0"/>
                  </a:rPr>
                  <a:t>Selected 9 velocity intervals between 30 km/s and 90 km/s</a:t>
                </a:r>
              </a:p>
              <a:p>
                <a:pPr marL="34434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800" b="1" dirty="0">
                    <a:latin typeface="DM Sans" pitchFamily="2" charset="0"/>
                  </a:rPr>
                  <a:t>Diffuse Disk </a:t>
                </a:r>
                <a:r>
                  <a:rPr lang="en-US" sz="2800" dirty="0">
                    <a:latin typeface="DM Sans" pitchFamily="2" charset="0"/>
                  </a:rPr>
                  <a:t>spatial model still statistically </a:t>
                </a:r>
                <a:r>
                  <a:rPr lang="en-US" sz="2800" b="1" dirty="0">
                    <a:latin typeface="DM Sans" pitchFamily="2" charset="0"/>
                  </a:rPr>
                  <a:t>preferred</a:t>
                </a:r>
                <a:r>
                  <a:rPr lang="en-US" sz="2800" dirty="0">
                    <a:latin typeface="DM Sans" pitchFamily="2" charset="0"/>
                  </a:rPr>
                  <a:t>  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800" i="1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800" i="1" smtClean="0">
                        <a:latin typeface="Cambria Math" panose="02040503050406030204" pitchFamily="18" charset="0"/>
                      </a:rPr>
                      <m:t>𝐴𝐼𝐶</m:t>
                    </m:r>
                    <m:r>
                      <a:rPr lang="en-US" sz="2800" i="1" smtClean="0">
                        <a:latin typeface="Cambria Math" panose="02040503050406030204" pitchFamily="18" charset="0"/>
                      </a:rPr>
                      <m:t>=10.6</m:t>
                    </m:r>
                  </m:oMath>
                </a14:m>
                <a:endParaRPr lang="en-US" sz="2800" dirty="0">
                  <a:latin typeface="DM Sans" pitchFamily="2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CA88904-392A-8897-49A2-B9593BEF66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6" y="3191014"/>
                <a:ext cx="8509990" cy="5201039"/>
              </a:xfrm>
              <a:prstGeom prst="rect">
                <a:avLst/>
              </a:prstGeom>
              <a:blipFill>
                <a:blip r:embed="rId4"/>
                <a:stretch>
                  <a:fillRect l="-1289" b="-23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3CEC683A-8F18-6B3E-2D42-08F13C4ED9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4276" y="3380443"/>
            <a:ext cx="6447657" cy="50051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7B883EF-8E02-F991-F94F-203A4505252F}"/>
              </a:ext>
            </a:extLst>
          </p:cNvPr>
          <p:cNvSpPr txBox="1"/>
          <p:nvPr/>
        </p:nvSpPr>
        <p:spPr>
          <a:xfrm>
            <a:off x="13030200" y="8426241"/>
            <a:ext cx="29057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u="none" strike="noStrike" baseline="0" dirty="0">
                <a:latin typeface="DM Sans" pitchFamily="2" charset="0"/>
              </a:rPr>
              <a:t>(38.6 - 49.8) km/s</a:t>
            </a:r>
            <a:endParaRPr lang="en-US" sz="2400" dirty="0">
              <a:latin typeface="DM Sans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B1F332-F86F-6DD8-AA9C-15261BDDF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3041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37281-3639-6570-08AA-F99567635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225919D-ABB1-25A5-2F43-8CF0A2955AD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34953" y="84197"/>
            <a:ext cx="14218094" cy="10118606"/>
          </a:xfrm>
          <a:custGeom>
            <a:avLst/>
            <a:gdLst/>
            <a:ahLst/>
            <a:cxnLst/>
            <a:rect l="l" t="t" r="r" b="b"/>
            <a:pathLst>
              <a:path w="8291788" h="8229600">
                <a:moveTo>
                  <a:pt x="0" y="0"/>
                </a:moveTo>
                <a:lnTo>
                  <a:pt x="8291789" y="0"/>
                </a:lnTo>
                <a:lnTo>
                  <a:pt x="82917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80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19795F-4067-9EA0-92B1-D1CBBE783FA1}"/>
              </a:ext>
            </a:extLst>
          </p:cNvPr>
          <p:cNvSpPr txBox="1"/>
          <p:nvPr/>
        </p:nvSpPr>
        <p:spPr>
          <a:xfrm>
            <a:off x="1101332" y="435094"/>
            <a:ext cx="16497296" cy="147732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DM Sans Bold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Probing CRs acceleration and escape through γ rays: the case of the W44 SNR</a:t>
            </a:r>
            <a:endParaRPr lang="en-US" sz="4800" dirty="0">
              <a:latin typeface="DM Sans Bold" charset="0"/>
            </a:endParaRPr>
          </a:p>
        </p:txBody>
      </p:sp>
      <p:sp>
        <p:nvSpPr>
          <p:cNvPr id="9" name="AutoShape 3">
            <a:extLst>
              <a:ext uri="{FF2B5EF4-FFF2-40B4-BE49-F238E27FC236}">
                <a16:creationId xmlns:a16="http://schemas.microsoft.com/office/drawing/2014/main" id="{7517E318-3EFA-E705-ED9F-234025689FCB}"/>
              </a:ext>
            </a:extLst>
          </p:cNvPr>
          <p:cNvSpPr/>
          <p:nvPr/>
        </p:nvSpPr>
        <p:spPr>
          <a:xfrm>
            <a:off x="1101332" y="2097088"/>
            <a:ext cx="16230601" cy="47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492B69-270C-B2A2-4DDB-BE21BB7320CE}"/>
              </a:ext>
            </a:extLst>
          </p:cNvPr>
          <p:cNvSpPr txBox="1"/>
          <p:nvPr/>
        </p:nvSpPr>
        <p:spPr>
          <a:xfrm>
            <a:off x="1028705" y="2393895"/>
            <a:ext cx="12534895" cy="505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3200" b="1" i="1" u="sng" dirty="0">
                <a:solidFill>
                  <a:srgbClr val="000000"/>
                </a:solidFill>
                <a:latin typeface="DM Sans"/>
              </a:rPr>
              <a:t>Fermi</a:t>
            </a:r>
            <a:r>
              <a:rPr lang="en-US" sz="3200" b="1" u="sng" dirty="0">
                <a:solidFill>
                  <a:srgbClr val="000000"/>
                </a:solidFill>
                <a:latin typeface="DM Sans"/>
              </a:rPr>
              <a:t> - LAT Spectral analysis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C781452-B017-00C4-6A4B-CAAA5558623F}"/>
              </a:ext>
            </a:extLst>
          </p:cNvPr>
          <p:cNvSpPr txBox="1">
            <a:spLocks/>
          </p:cNvSpPr>
          <p:nvPr/>
        </p:nvSpPr>
        <p:spPr>
          <a:xfrm>
            <a:off x="1752600" y="4139742"/>
            <a:ext cx="10555942" cy="2475913"/>
          </a:xfrm>
          <a:prstGeom prst="rect">
            <a:avLst/>
          </a:prstGeom>
        </p:spPr>
        <p:txBody>
          <a:bodyPr>
            <a:normAutofit/>
          </a:bodyPr>
          <a:lstStyle>
            <a:lvl1pPr marL="342874" indent="-34287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5" indent="-285730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5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1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6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3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1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5CE61D-CC64-8078-8821-8977B8A2DD14}"/>
              </a:ext>
            </a:extLst>
          </p:cNvPr>
          <p:cNvSpPr txBox="1"/>
          <p:nvPr/>
        </p:nvSpPr>
        <p:spPr>
          <a:xfrm>
            <a:off x="1028705" y="3380443"/>
            <a:ext cx="9144000" cy="4052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0"/>
              </a:spcBef>
              <a:spcAft>
                <a:spcPts val="1000"/>
              </a:spcAft>
              <a:buFont typeface="Arial"/>
              <a:buChar char="•"/>
            </a:pPr>
            <a:r>
              <a:rPr lang="en-US" sz="2800" dirty="0">
                <a:latin typeface="DM Sans" pitchFamily="2" charset="0"/>
              </a:rPr>
              <a:t>Energy range: 100 MeV – 2 TeV</a:t>
            </a:r>
          </a:p>
          <a:p>
            <a:pPr marL="285750" indent="-285750" algn="just">
              <a:spcBef>
                <a:spcPts val="0"/>
              </a:spcBef>
              <a:spcAft>
                <a:spcPts val="1000"/>
              </a:spcAft>
              <a:buFont typeface="Arial"/>
              <a:buChar char="•"/>
            </a:pPr>
            <a:r>
              <a:rPr lang="en-US" sz="2800" dirty="0">
                <a:latin typeface="DM Sans" pitchFamily="2" charset="0"/>
              </a:rPr>
              <a:t>Morphology set on the results of HE analysis</a:t>
            </a:r>
          </a:p>
          <a:p>
            <a:pPr marL="285750" indent="-285750" algn="just">
              <a:spcBef>
                <a:spcPts val="0"/>
              </a:spcBef>
              <a:spcAft>
                <a:spcPts val="1000"/>
              </a:spcAft>
              <a:buFont typeface="Arial"/>
              <a:buChar char="•"/>
            </a:pPr>
            <a:r>
              <a:rPr lang="en-US" sz="2800" dirty="0">
                <a:latin typeface="DM Sans" pitchFamily="2" charset="0"/>
              </a:rPr>
              <a:t>Repeated curvature test with log-Parabola, Broken Power Law (compared to a simple PL spectrum)</a:t>
            </a:r>
          </a:p>
          <a:p>
            <a:pPr marL="285750" indent="-285750" algn="just">
              <a:spcBef>
                <a:spcPts val="0"/>
              </a:spcBef>
              <a:spcAft>
                <a:spcPts val="1000"/>
              </a:spcAft>
              <a:buFont typeface="Arial"/>
              <a:buChar char="•"/>
            </a:pPr>
            <a:r>
              <a:rPr lang="en-US" sz="2800" dirty="0">
                <a:latin typeface="DM Sans" pitchFamily="2" charset="0"/>
              </a:rPr>
              <a:t>Weighted likelihood procedure for mitigating effect of systematics (mainly due to imperfect knowledge of Galactic background emission)</a:t>
            </a:r>
          </a:p>
          <a:p>
            <a:pPr marL="285750" indent="-285750" algn="just">
              <a:spcBef>
                <a:spcPts val="0"/>
              </a:spcBef>
              <a:spcAft>
                <a:spcPts val="1000"/>
              </a:spcAft>
              <a:buFont typeface="Arial"/>
              <a:buChar char="•"/>
            </a:pPr>
            <a:r>
              <a:rPr lang="en-US" sz="2800" dirty="0">
                <a:latin typeface="DM Sans" pitchFamily="2" charset="0"/>
              </a:rPr>
              <a:t>Sources reasonably well resolved above 1GeV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04C427D-7B49-BB0C-9B01-44B8C07DB9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09489" y="1790700"/>
            <a:ext cx="5525756" cy="41443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4E1E0A9-8157-6F45-8BAA-7110157FD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3237" y="6104583"/>
            <a:ext cx="5525756" cy="41443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F431CE-D278-41BE-74BD-753AB97DE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77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11392FA3-76BE-8F7F-39A4-277EEE5CC351}"/>
              </a:ext>
            </a:extLst>
          </p:cNvPr>
          <p:cNvSpPr/>
          <p:nvPr/>
        </p:nvSpPr>
        <p:spPr>
          <a:xfrm rot="-4319139" flipH="1">
            <a:off x="1717312" y="-2532664"/>
            <a:ext cx="14853376" cy="15352327"/>
          </a:xfrm>
          <a:custGeom>
            <a:avLst/>
            <a:gdLst/>
            <a:ahLst/>
            <a:cxnLst/>
            <a:rect l="l" t="t" r="r" b="b"/>
            <a:pathLst>
              <a:path w="14853376" h="15352326">
                <a:moveTo>
                  <a:pt x="14853376" y="0"/>
                </a:moveTo>
                <a:lnTo>
                  <a:pt x="0" y="0"/>
                </a:lnTo>
                <a:lnTo>
                  <a:pt x="0" y="15352326"/>
                </a:lnTo>
                <a:lnTo>
                  <a:pt x="14853376" y="15352326"/>
                </a:lnTo>
                <a:lnTo>
                  <a:pt x="14853376" y="0"/>
                </a:lnTo>
                <a:close/>
              </a:path>
            </a:pathLst>
          </a:custGeom>
          <a:blipFill>
            <a:blip r:embed="rId2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801"/>
          </a:p>
        </p:txBody>
      </p:sp>
      <p:sp>
        <p:nvSpPr>
          <p:cNvPr id="3" name="TextBox 3"/>
          <p:cNvSpPr txBox="1"/>
          <p:nvPr/>
        </p:nvSpPr>
        <p:spPr>
          <a:xfrm>
            <a:off x="1300939" y="564710"/>
            <a:ext cx="6024896" cy="1331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00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Summary</a:t>
            </a:r>
            <a:endParaRPr lang="en-US" sz="9000" b="1" dirty="0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122114" y="2235578"/>
            <a:ext cx="16761252" cy="7133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39" lvl="1" indent="-334621">
              <a:lnSpc>
                <a:spcPts val="434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Introduction</a:t>
            </a:r>
          </a:p>
          <a:p>
            <a:pPr marL="669239" lvl="1" indent="-334621">
              <a:lnSpc>
                <a:spcPts val="434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Messengers from the High-Energy Universe</a:t>
            </a:r>
            <a:endParaRPr lang="en-US" sz="3099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1338481" lvl="2" indent="-446161">
              <a:lnSpc>
                <a:spcPts val="4340"/>
              </a:lnSpc>
              <a:buFont typeface="Arial"/>
              <a:buChar char="⚬"/>
            </a:pPr>
            <a:r>
              <a:rPr lang="en-US" sz="28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Neutral messengers vs charged messengers</a:t>
            </a:r>
          </a:p>
          <a:p>
            <a:pPr marL="1338481" lvl="2" indent="-446161">
              <a:lnSpc>
                <a:spcPts val="4340"/>
              </a:lnSpc>
              <a:buFont typeface="Arial"/>
              <a:buChar char="⚬"/>
            </a:pPr>
            <a:r>
              <a:rPr lang="en-US" sz="28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Gamma-ray emitters as CR sources</a:t>
            </a:r>
          </a:p>
          <a:p>
            <a:pPr marL="669239" lvl="1" indent="-334621">
              <a:lnSpc>
                <a:spcPts val="434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Gamma-ray instruments for the exploration of Cosmic Rays sources</a:t>
            </a:r>
            <a:endParaRPr lang="en-US" sz="3099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1338481" lvl="2" indent="-446161">
              <a:lnSpc>
                <a:spcPts val="4340"/>
              </a:lnSpc>
              <a:buFont typeface="Arial"/>
              <a:buChar char="⚬"/>
            </a:pPr>
            <a:r>
              <a:rPr lang="en-US" sz="28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Past gamma-ray astronomy</a:t>
            </a:r>
          </a:p>
          <a:p>
            <a:pPr marL="1338481" lvl="2" indent="-446161">
              <a:lnSpc>
                <a:spcPts val="4340"/>
              </a:lnSpc>
              <a:buFont typeface="Arial"/>
              <a:buChar char="⚬"/>
            </a:pPr>
            <a:r>
              <a:rPr lang="en-US" sz="28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Current gamma-ray astronomy</a:t>
            </a:r>
          </a:p>
          <a:p>
            <a:pPr marL="669239" lvl="1" indent="-334621">
              <a:lnSpc>
                <a:spcPts val="434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 case of study: the supernova remnant W44</a:t>
            </a:r>
          </a:p>
          <a:p>
            <a:pPr marL="1338481" lvl="2" indent="-446161">
              <a:lnSpc>
                <a:spcPts val="4340"/>
              </a:lnSpc>
              <a:buFont typeface="Arial"/>
              <a:buChar char="⚬"/>
            </a:pPr>
            <a:r>
              <a:rPr lang="en-US" sz="2800" dirty="0">
                <a:solidFill>
                  <a:srgbClr val="000000"/>
                </a:solidFill>
                <a:latin typeface="DM Sans"/>
                <a:sym typeface="DM Sans"/>
              </a:rPr>
              <a:t>SNR paradigm</a:t>
            </a:r>
          </a:p>
          <a:p>
            <a:pPr marL="1338481" lvl="2" indent="-446161">
              <a:lnSpc>
                <a:spcPts val="4340"/>
              </a:lnSpc>
              <a:buFont typeface="Arial"/>
              <a:buChar char="⚬"/>
            </a:pPr>
            <a:r>
              <a:rPr lang="en-US" sz="2800" i="1" dirty="0">
                <a:solidFill>
                  <a:srgbClr val="000000"/>
                </a:solidFill>
                <a:latin typeface="DM Sans"/>
                <a:sym typeface="DM Sans"/>
              </a:rPr>
              <a:t>Fermi</a:t>
            </a:r>
            <a:r>
              <a:rPr lang="en-US" sz="2800" dirty="0">
                <a:solidFill>
                  <a:srgbClr val="000000"/>
                </a:solidFill>
                <a:latin typeface="DM Sans"/>
                <a:sym typeface="DM Sans"/>
              </a:rPr>
              <a:t>-LAT and MAGIC observations of the W44 SNR</a:t>
            </a:r>
          </a:p>
          <a:p>
            <a:pPr marL="1338481" lvl="2" indent="-446161">
              <a:lnSpc>
                <a:spcPts val="4340"/>
              </a:lnSpc>
              <a:buFont typeface="Arial"/>
              <a:buChar char="⚬"/>
            </a:pPr>
            <a:r>
              <a:rPr lang="en-US" sz="2800" dirty="0">
                <a:solidFill>
                  <a:srgbClr val="000000"/>
                </a:solidFill>
                <a:latin typeface="DM Sans"/>
                <a:sym typeface="DM Sans"/>
              </a:rPr>
              <a:t>Acceleration and escape of CRs from the W44 SNR</a:t>
            </a:r>
          </a:p>
          <a:p>
            <a:pPr marL="892320" lvl="1" indent="-457200">
              <a:lnSpc>
                <a:spcPts val="434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DM Sans"/>
                <a:sym typeface="DM Sans"/>
              </a:rPr>
              <a:t>Long-term </a:t>
            </a:r>
            <a:r>
              <a:rPr lang="en-US" sz="32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goal</a:t>
            </a:r>
            <a:r>
              <a:rPr lang="en-US" sz="28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: </a:t>
            </a:r>
            <a:r>
              <a:rPr lang="en-US" sz="32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 concept for the exploration of the MeV band</a:t>
            </a:r>
            <a:endParaRPr lang="en-US" sz="2800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881281" lvl="1" indent="-446161">
              <a:lnSpc>
                <a:spcPts val="4340"/>
              </a:lnSpc>
              <a:buFont typeface="Arial"/>
              <a:buChar char="⚬"/>
            </a:pPr>
            <a:endParaRPr lang="en-US" sz="2800" dirty="0">
              <a:solidFill>
                <a:srgbClr val="000000"/>
              </a:solidFill>
              <a:latin typeface="DM Sans"/>
              <a:sym typeface="DM Sans"/>
            </a:endParaRPr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0CCD756E-FC96-8198-1297-E026CA85C597}"/>
              </a:ext>
            </a:extLst>
          </p:cNvPr>
          <p:cNvSpPr/>
          <p:nvPr/>
        </p:nvSpPr>
        <p:spPr>
          <a:xfrm>
            <a:off x="1101332" y="2097088"/>
            <a:ext cx="16230601" cy="47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492352-7337-8F30-85F0-177D88A94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4C18C2-E245-C932-59EC-E18CF34A2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434C0CC-6EA5-08C4-8E15-7153D5F5ED8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34953" y="84197"/>
            <a:ext cx="14218094" cy="10118606"/>
          </a:xfrm>
          <a:custGeom>
            <a:avLst/>
            <a:gdLst/>
            <a:ahLst/>
            <a:cxnLst/>
            <a:rect l="l" t="t" r="r" b="b"/>
            <a:pathLst>
              <a:path w="8291788" h="8229600">
                <a:moveTo>
                  <a:pt x="0" y="0"/>
                </a:moveTo>
                <a:lnTo>
                  <a:pt x="8291789" y="0"/>
                </a:lnTo>
                <a:lnTo>
                  <a:pt x="82917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80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B0A7B7-9E70-A43F-778F-B671BFE5EB1C}"/>
              </a:ext>
            </a:extLst>
          </p:cNvPr>
          <p:cNvSpPr txBox="1"/>
          <p:nvPr/>
        </p:nvSpPr>
        <p:spPr>
          <a:xfrm>
            <a:off x="1101332" y="435094"/>
            <a:ext cx="16497296" cy="147732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DM Sans Bold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Probing CRs acceleration and escape through γ rays: the case of the W44 SNR</a:t>
            </a:r>
            <a:endParaRPr lang="en-US" sz="4800" dirty="0">
              <a:latin typeface="DM Sans Bold" charset="0"/>
            </a:endParaRPr>
          </a:p>
        </p:txBody>
      </p:sp>
      <p:sp>
        <p:nvSpPr>
          <p:cNvPr id="9" name="AutoShape 3">
            <a:extLst>
              <a:ext uri="{FF2B5EF4-FFF2-40B4-BE49-F238E27FC236}">
                <a16:creationId xmlns:a16="http://schemas.microsoft.com/office/drawing/2014/main" id="{C79DD456-7A37-7AE2-7766-BBFC04C17567}"/>
              </a:ext>
            </a:extLst>
          </p:cNvPr>
          <p:cNvSpPr/>
          <p:nvPr/>
        </p:nvSpPr>
        <p:spPr>
          <a:xfrm>
            <a:off x="1101332" y="2097088"/>
            <a:ext cx="16230601" cy="47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ACB823-9778-D10C-11CE-F75013F73590}"/>
              </a:ext>
            </a:extLst>
          </p:cNvPr>
          <p:cNvSpPr txBox="1"/>
          <p:nvPr/>
        </p:nvSpPr>
        <p:spPr>
          <a:xfrm>
            <a:off x="1028705" y="2393895"/>
            <a:ext cx="12534895" cy="505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3200" b="1" u="sng" dirty="0">
                <a:solidFill>
                  <a:srgbClr val="000000"/>
                </a:solidFill>
                <a:latin typeface="DM Sans"/>
              </a:rPr>
              <a:t>Hints in the TeV regime: MAGIC observations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1F23B2B-51D5-D2CD-8745-7CBC19047073}"/>
              </a:ext>
            </a:extLst>
          </p:cNvPr>
          <p:cNvSpPr txBox="1">
            <a:spLocks/>
          </p:cNvSpPr>
          <p:nvPr/>
        </p:nvSpPr>
        <p:spPr>
          <a:xfrm>
            <a:off x="1752600" y="4139742"/>
            <a:ext cx="10555942" cy="2475913"/>
          </a:xfrm>
          <a:prstGeom prst="rect">
            <a:avLst/>
          </a:prstGeom>
        </p:spPr>
        <p:txBody>
          <a:bodyPr>
            <a:normAutofit/>
          </a:bodyPr>
          <a:lstStyle>
            <a:lvl1pPr marL="342874" indent="-34287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5" indent="-285730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5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1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6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3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1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9A9A06-549A-C8BD-4D3C-C1D4C16D8987}"/>
              </a:ext>
            </a:extLst>
          </p:cNvPr>
          <p:cNvSpPr txBox="1"/>
          <p:nvPr/>
        </p:nvSpPr>
        <p:spPr>
          <a:xfrm>
            <a:off x="1028705" y="3191014"/>
            <a:ext cx="13373095" cy="15491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latin typeface="DM Sans" pitchFamily="2" charset="0"/>
              </a:rPr>
              <a:t>Looking for a signal corresponding to </a:t>
            </a:r>
            <a:r>
              <a:rPr lang="en-US" sz="2600" b="1" dirty="0">
                <a:latin typeface="DM Sans" pitchFamily="2" charset="0"/>
              </a:rPr>
              <a:t>NW source</a:t>
            </a:r>
          </a:p>
          <a:p>
            <a:pPr marL="457200" indent="-45720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600" b="1" dirty="0">
                <a:latin typeface="DM Sans" pitchFamily="2" charset="0"/>
              </a:rPr>
              <a:t>No significant detection </a:t>
            </a:r>
            <a:r>
              <a:rPr lang="en-US" sz="2600" dirty="0">
                <a:latin typeface="DM Sans" pitchFamily="2" charset="0"/>
              </a:rPr>
              <a:t>was found</a:t>
            </a:r>
          </a:p>
          <a:p>
            <a:pPr marL="457200" indent="-45720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latin typeface="DM Sans" pitchFamily="2" charset="0"/>
              </a:rPr>
              <a:t>Evaluated </a:t>
            </a:r>
            <a:r>
              <a:rPr lang="en-US" sz="2600" b="1" dirty="0">
                <a:latin typeface="DM Sans" pitchFamily="2" charset="0"/>
              </a:rPr>
              <a:t>ULs at 95% CL </a:t>
            </a:r>
            <a:r>
              <a:rPr lang="en-US" sz="2600" dirty="0">
                <a:latin typeface="DM Sans" pitchFamily="2" charset="0"/>
              </a:rPr>
              <a:t>constraining the emission at very-high energies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B4CCFE-2415-D7AD-FF2B-29FAC0ED65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1090" y="5388089"/>
            <a:ext cx="5867400" cy="4344052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7AD453F-6F4A-270A-2668-642138460969}"/>
              </a:ext>
            </a:extLst>
          </p:cNvPr>
          <p:cNvGrpSpPr/>
          <p:nvPr/>
        </p:nvGrpSpPr>
        <p:grpSpPr>
          <a:xfrm>
            <a:off x="3012946" y="5388089"/>
            <a:ext cx="5289812" cy="4339496"/>
            <a:chOff x="3012946" y="5388089"/>
            <a:chExt cx="5289812" cy="433949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CF6357F-3445-0958-107C-A50DAAC0D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12946" y="5388089"/>
              <a:ext cx="5289812" cy="433949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9260B7F-7D37-B1CF-0CAD-D8FF80DFE1E9}"/>
                </a:ext>
              </a:extLst>
            </p:cNvPr>
            <p:cNvSpPr txBox="1"/>
            <p:nvPr/>
          </p:nvSpPr>
          <p:spPr>
            <a:xfrm>
              <a:off x="5257800" y="7353300"/>
              <a:ext cx="6857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</a:rPr>
                <a:t>NW</a:t>
              </a:r>
              <a:endParaRPr lang="en-US" sz="1600" b="1" dirty="0">
                <a:solidFill>
                  <a:srgbClr val="FFFF0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FCCEA92-6B39-2A1F-0A63-D38C2B4E7E45}"/>
                </a:ext>
              </a:extLst>
            </p:cNvPr>
            <p:cNvSpPr txBox="1"/>
            <p:nvPr/>
          </p:nvSpPr>
          <p:spPr>
            <a:xfrm>
              <a:off x="4876800" y="8267850"/>
              <a:ext cx="6857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</a:rPr>
                <a:t>W44</a:t>
              </a:r>
              <a:endParaRPr lang="en-US" sz="16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6B659C-46E2-5040-9EC2-99092DFAD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9254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68FAEF-0E80-1964-F6F3-AD6C8603B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51FFB3A-A3BF-8F2F-226B-73064D44462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34953" y="84197"/>
            <a:ext cx="14218094" cy="10118606"/>
          </a:xfrm>
          <a:custGeom>
            <a:avLst/>
            <a:gdLst/>
            <a:ahLst/>
            <a:cxnLst/>
            <a:rect l="l" t="t" r="r" b="b"/>
            <a:pathLst>
              <a:path w="8291788" h="8229600">
                <a:moveTo>
                  <a:pt x="0" y="0"/>
                </a:moveTo>
                <a:lnTo>
                  <a:pt x="8291789" y="0"/>
                </a:lnTo>
                <a:lnTo>
                  <a:pt x="82917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80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9C402D-B295-D7AF-E9E8-4FA243CE100C}"/>
              </a:ext>
            </a:extLst>
          </p:cNvPr>
          <p:cNvSpPr txBox="1"/>
          <p:nvPr/>
        </p:nvSpPr>
        <p:spPr>
          <a:xfrm>
            <a:off x="1101332" y="435094"/>
            <a:ext cx="16497296" cy="147732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DM Sans Bold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Probing CRs acceleration and escape through γ rays: the case of the W44 SNR</a:t>
            </a:r>
            <a:endParaRPr lang="en-US" sz="4800" dirty="0">
              <a:latin typeface="DM Sans Bold" charset="0"/>
            </a:endParaRPr>
          </a:p>
        </p:txBody>
      </p:sp>
      <p:sp>
        <p:nvSpPr>
          <p:cNvPr id="9" name="AutoShape 3">
            <a:extLst>
              <a:ext uri="{FF2B5EF4-FFF2-40B4-BE49-F238E27FC236}">
                <a16:creationId xmlns:a16="http://schemas.microsoft.com/office/drawing/2014/main" id="{B8E0DFDA-85EB-E9BE-25D3-65D7C9402CBD}"/>
              </a:ext>
            </a:extLst>
          </p:cNvPr>
          <p:cNvSpPr/>
          <p:nvPr/>
        </p:nvSpPr>
        <p:spPr>
          <a:xfrm>
            <a:off x="1101332" y="2097088"/>
            <a:ext cx="16230601" cy="47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0C279D-D2C4-47A1-D7AC-03D3CB636170}"/>
              </a:ext>
            </a:extLst>
          </p:cNvPr>
          <p:cNvSpPr txBox="1"/>
          <p:nvPr/>
        </p:nvSpPr>
        <p:spPr>
          <a:xfrm>
            <a:off x="1028705" y="2393895"/>
            <a:ext cx="14973295" cy="505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3200" b="1" u="sng" dirty="0">
                <a:solidFill>
                  <a:srgbClr val="000000"/>
                </a:solidFill>
                <a:latin typeface="DM Sans"/>
              </a:rPr>
              <a:t>A hadronic model: acceleration and escape of CRs from the SNR W44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92673E9-6444-5633-8610-A084A56AE40A}"/>
              </a:ext>
            </a:extLst>
          </p:cNvPr>
          <p:cNvSpPr txBox="1">
            <a:spLocks/>
          </p:cNvSpPr>
          <p:nvPr/>
        </p:nvSpPr>
        <p:spPr>
          <a:xfrm>
            <a:off x="1752600" y="4139742"/>
            <a:ext cx="10555942" cy="2475913"/>
          </a:xfrm>
          <a:prstGeom prst="rect">
            <a:avLst/>
          </a:prstGeom>
        </p:spPr>
        <p:txBody>
          <a:bodyPr>
            <a:normAutofit/>
          </a:bodyPr>
          <a:lstStyle>
            <a:lvl1pPr marL="342874" indent="-34287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5" indent="-285730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5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1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6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3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1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C8A514F-7EAA-3297-EE77-2593AFF99C7B}"/>
                  </a:ext>
                </a:extLst>
              </p:cNvPr>
              <p:cNvSpPr txBox="1"/>
              <p:nvPr/>
            </p:nvSpPr>
            <p:spPr>
              <a:xfrm>
                <a:off x="1030340" y="6902123"/>
                <a:ext cx="4684660" cy="22062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DM Sans" pitchFamily="2" charset="0"/>
                    <a:ea typeface="Cambria Math" panose="02040503050406030204" pitchFamily="18" charset="0"/>
                  </a:rPr>
                  <a:t>Parameters best-fit values: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  <m:r>
                      <a:rPr lang="en-US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=4.2 </m:t>
                    </m:r>
                  </m:oMath>
                </a14:m>
                <a:endParaRPr lang="en-US" sz="2200" b="0" i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𝑐𝑟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=1.3%</m:t>
                    </m:r>
                  </m:oMath>
                </a14:m>
                <a:endParaRPr lang="en-US" sz="2200" dirty="0"/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</a:rPr>
                      <m:t>=100 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𝑇𝑒𝑉</m:t>
                    </m:r>
                  </m:oMath>
                </a14:m>
                <a:endParaRPr lang="en-US" sz="2200" i="1" dirty="0">
                  <a:latin typeface="Cambria Math" panose="02040503050406030204" pitchFamily="18" charset="0"/>
                </a:endParaRP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</m:oMath>
                </a14:m>
                <a:endParaRPr lang="en-US" sz="22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d>
                      <m:d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𝑎𝑔𝑒</m:t>
                            </m:r>
                          </m:sub>
                        </m:sSub>
                      </m:e>
                    </m:d>
                    <m:r>
                      <a:rPr lang="en-US" sz="2200" i="1">
                        <a:latin typeface="Cambria Math" panose="02040503050406030204" pitchFamily="18" charset="0"/>
                      </a:rPr>
                      <m:t>=44 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𝐺𝑒𝑉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C8A514F-7EAA-3297-EE77-2593AFF99C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0340" y="6902123"/>
                <a:ext cx="4684660" cy="2206245"/>
              </a:xfrm>
              <a:prstGeom prst="rect">
                <a:avLst/>
              </a:prstGeom>
              <a:blipFill>
                <a:blip r:embed="rId4"/>
                <a:stretch>
                  <a:fillRect l="-1691" t="-1934" b="-35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51EF5A7-53F3-2E53-9C73-654179C6725D}"/>
                  </a:ext>
                </a:extLst>
              </p:cNvPr>
              <p:cNvSpPr txBox="1"/>
              <p:nvPr/>
            </p:nvSpPr>
            <p:spPr>
              <a:xfrm>
                <a:off x="1028705" y="2933700"/>
                <a:ext cx="15811495" cy="39147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spcAft>
                    <a:spcPts val="1000"/>
                  </a:spcAft>
                  <a:buFont typeface="Arial"/>
                  <a:buChar char="•"/>
                </a:pPr>
                <a:r>
                  <a:rPr lang="en-US" sz="2400" b="1" dirty="0"/>
                  <a:t>NW</a:t>
                </a:r>
                <a:r>
                  <a:rPr lang="en-US" sz="2400" dirty="0"/>
                  <a:t> and </a:t>
                </a:r>
                <a:r>
                  <a:rPr lang="en-US" sz="2400" b="1" dirty="0"/>
                  <a:t>SE</a:t>
                </a:r>
                <a:r>
                  <a:rPr lang="en-US" sz="2400" dirty="0"/>
                  <a:t> both located along </a:t>
                </a:r>
                <a:r>
                  <a:rPr lang="en-US" sz="2400" b="1" dirty="0"/>
                  <a:t>major axis</a:t>
                </a:r>
                <a:r>
                  <a:rPr lang="en-US" sz="2400" dirty="0"/>
                  <a:t> of W44</a:t>
                </a:r>
              </a:p>
              <a:p>
                <a:pPr marL="285750" indent="-285750" algn="just">
                  <a:spcAft>
                    <a:spcPts val="1000"/>
                  </a:spcAft>
                  <a:buFont typeface="Arial"/>
                  <a:buChar char="•"/>
                </a:pPr>
                <a:r>
                  <a:rPr lang="en-US" sz="2400" dirty="0"/>
                  <a:t>Development of a model for particles acceleration at W44 forward shock and </a:t>
                </a:r>
                <a:r>
                  <a:rPr lang="en-US" sz="2400" b="1" dirty="0"/>
                  <a:t>anisotropic</a:t>
                </a:r>
                <a:r>
                  <a:rPr lang="en-US" sz="2400" dirty="0"/>
                  <a:t> </a:t>
                </a:r>
                <a:r>
                  <a:rPr lang="en-US" sz="2400" b="1" dirty="0"/>
                  <a:t>escape</a:t>
                </a:r>
                <a:r>
                  <a:rPr lang="en-US" sz="2400" dirty="0"/>
                  <a:t> following the local magnetic field</a:t>
                </a:r>
              </a:p>
              <a:p>
                <a:pPr marL="285750" indent="-285750" algn="just">
                  <a:spcAft>
                    <a:spcPts val="1000"/>
                  </a:spcAft>
                  <a:buFont typeface="Arial"/>
                  <a:buChar char="•"/>
                </a:pPr>
                <a:r>
                  <a:rPr lang="en-US" sz="2400" dirty="0"/>
                  <a:t>Model presented in </a:t>
                </a:r>
                <a:r>
                  <a:rPr lang="en-US" sz="2400" dirty="0">
                    <a:hlinkClick r:id="rId5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Celli et al (2019</a:t>
                </a:r>
                <a:r>
                  <a:rPr lang="en-US" sz="2400" dirty="0"/>
                  <a:t>) (full spherical symmetry) adapted to  </a:t>
                </a:r>
                <a:r>
                  <a:rPr lang="en-US" sz="2400" b="1" dirty="0"/>
                  <a:t>full cylindrical</a:t>
                </a:r>
                <a:r>
                  <a:rPr lang="en-US" sz="2400" dirty="0"/>
                  <a:t> geometry</a:t>
                </a:r>
              </a:p>
              <a:p>
                <a:pPr marL="285750" indent="-285750" algn="just">
                  <a:spcAft>
                    <a:spcPts val="1000"/>
                  </a:spcAft>
                  <a:buFont typeface="Arial"/>
                  <a:buChar char="•"/>
                </a:pPr>
                <a:r>
                  <a:rPr lang="en-US" sz="2400" dirty="0">
                    <a:latin typeface="DM Sans" pitchFamily="2" charset="0"/>
                  </a:rPr>
                  <a:t>Instantaneous proton spectrum accelerated at the shock: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𝑠h</m:t>
                        </m:r>
                      </m:sub>
                    </m:sSub>
                    <m:r>
                      <a:rPr lang="en-US" sz="22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2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2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2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2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)∝</m:t>
                    </m:r>
                    <m:sSub>
                      <m:sSubPr>
                        <m:ctrlP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sz="2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𝑐𝑟</m:t>
                        </m:r>
                      </m:sub>
                    </m:sSub>
                    <m:sSup>
                      <m:sSupPr>
                        <m:ctrlP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sz="2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p>
                    </m:sSup>
                    <m:sSup>
                      <m:sSupPr>
                        <m:ctrlP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2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  <m:r>
                          <a:rPr lang="en-US" sz="2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2400" dirty="0">
                    <a:latin typeface="DM Sans" pitchFamily="2" charset="0"/>
                  </a:rPr>
                  <a:t>  </a:t>
                </a:r>
                <a:r>
                  <a:rPr lang="en-US" dirty="0">
                    <a:latin typeface="DM Sans" pitchFamily="2" charset="0"/>
                  </a:rPr>
                  <a:t>with </a:t>
                </a:r>
                <a:r>
                  <a:rPr lang="en-US" sz="2400" dirty="0">
                    <a:latin typeface="DM Sans" pitchFamily="2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sz="22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sSup>
                      <m:sSupPr>
                        <m:ctrlP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𝑆𝑒𝑑𝑜𝑣</m:t>
                            </m:r>
                          </m:sub>
                        </m:sSub>
                        <m:r>
                          <a:rPr lang="en-US" sz="2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DM Sans" pitchFamily="2" charset="0"/>
                  </a:rPr>
                  <a:t> </a:t>
                </a:r>
                <a:endParaRPr 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marL="285750" indent="-285750" algn="just">
                  <a:spcAft>
                    <a:spcPts val="1000"/>
                  </a:spcAft>
                  <a:buFont typeface="Arial"/>
                  <a:buChar char="•"/>
                </a:pPr>
                <a:r>
                  <a:rPr lang="en-US" sz="2400" dirty="0">
                    <a:latin typeface="DM Sans" pitchFamily="2" charset="0"/>
                  </a:rPr>
                  <a:t>Assumed </a:t>
                </a:r>
                <a:r>
                  <a:rPr lang="en-US" sz="2400" b="1" dirty="0">
                    <a:latin typeface="DM Sans" pitchFamily="2" charset="0"/>
                  </a:rPr>
                  <a:t>SNR features</a:t>
                </a:r>
                <a:r>
                  <a:rPr lang="en-US" sz="2400" dirty="0">
                    <a:latin typeface="DM Sans" pitchFamily="2" charset="0"/>
                  </a:rPr>
                  <a:t>:   </a:t>
                </a:r>
              </a:p>
              <a:p>
                <a:pPr marL="800100" lvl="1" indent="-342900" algn="just">
                  <a:spcAft>
                    <a:spcPts val="1000"/>
                  </a:spcAft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𝑎𝑔𝑒</m:t>
                        </m:r>
                      </m:sub>
                    </m:sSub>
                    <m:r>
                      <a:rPr lang="en-US" sz="2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2×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𝑦𝑟</m:t>
                    </m:r>
                  </m:oMath>
                </a14:m>
                <a:r>
                  <a:rPr lang="en-US" sz="2200" dirty="0">
                    <a:latin typeface="DM Sans" pitchFamily="2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2200" b="0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200" b="0" i="1" dirty="0" smtClean="0">
                        <a:latin typeface="Cambria Math" panose="02040503050406030204" pitchFamily="18" charset="0"/>
                      </a:rPr>
                      <m:t>=2.2 </m:t>
                    </m:r>
                    <m:r>
                      <a:rPr lang="en-US" sz="2200" b="0" i="1" dirty="0" smtClean="0">
                        <a:latin typeface="Cambria Math" panose="02040503050406030204" pitchFamily="18" charset="0"/>
                      </a:rPr>
                      <m:t>𝑘𝑝𝑐</m:t>
                    </m:r>
                  </m:oMath>
                </a14:m>
                <a:r>
                  <a:rPr lang="en-US" sz="2200" dirty="0">
                    <a:latin typeface="DM Sans" pitchFamily="2" charset="0"/>
                  </a:rPr>
                  <a:t>   </a:t>
                </a:r>
              </a:p>
              <a:p>
                <a:pPr marL="800100" lvl="1" indent="-342900" algn="just">
                  <a:spcAft>
                    <a:spcPts val="1000"/>
                  </a:spcAft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𝑆𝑁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51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𝑒𝑟𝑔</m:t>
                    </m:r>
                  </m:oMath>
                </a14:m>
                <a:r>
                  <a:rPr lang="en-US" sz="2200" dirty="0">
                    <a:latin typeface="DM Sans" pitchFamily="2" charset="0"/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=10 </m:t>
                    </m:r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en-US" sz="2200" dirty="0">
                  <a:latin typeface="DM Sans" pitchFamily="2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51EF5A7-53F3-2E53-9C73-654179C67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5" y="2933700"/>
                <a:ext cx="15811495" cy="3914790"/>
              </a:xfrm>
              <a:prstGeom prst="rect">
                <a:avLst/>
              </a:prstGeom>
              <a:blipFill>
                <a:blip r:embed="rId6"/>
                <a:stretch>
                  <a:fillRect l="-540" t="-1246" r="-578" b="-23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 descr="A graph of a graph&#10;&#10;Description automatically generated">
            <a:extLst>
              <a:ext uri="{FF2B5EF4-FFF2-40B4-BE49-F238E27FC236}">
                <a16:creationId xmlns:a16="http://schemas.microsoft.com/office/drawing/2014/main" id="{AEC1F74D-7E68-573F-1FFC-B6950E8052C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321" r="9353"/>
          <a:stretch/>
        </p:blipFill>
        <p:spPr>
          <a:xfrm>
            <a:off x="9205124" y="5800182"/>
            <a:ext cx="5510336" cy="40430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566A0B-FA94-199E-66F7-C155A7455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0581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68FACB-2198-E702-8FB7-6B8839CE83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A32715C-81A2-8D3E-749D-D1A16443B67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34953" y="84197"/>
            <a:ext cx="14218094" cy="10118606"/>
          </a:xfrm>
          <a:custGeom>
            <a:avLst/>
            <a:gdLst/>
            <a:ahLst/>
            <a:cxnLst/>
            <a:rect l="l" t="t" r="r" b="b"/>
            <a:pathLst>
              <a:path w="8291788" h="8229600">
                <a:moveTo>
                  <a:pt x="0" y="0"/>
                </a:moveTo>
                <a:lnTo>
                  <a:pt x="8291789" y="0"/>
                </a:lnTo>
                <a:lnTo>
                  <a:pt x="82917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80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2FA816-FB9E-F537-BF30-1394482ED040}"/>
              </a:ext>
            </a:extLst>
          </p:cNvPr>
          <p:cNvSpPr txBox="1"/>
          <p:nvPr/>
        </p:nvSpPr>
        <p:spPr>
          <a:xfrm>
            <a:off x="1101332" y="435094"/>
            <a:ext cx="16497296" cy="147732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DM Sans Bold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Probing CRs acceleration and escape through γ rays: the case of the W44 SNR</a:t>
            </a:r>
            <a:endParaRPr lang="en-US" sz="4800" dirty="0">
              <a:latin typeface="DM Sans Bold" charset="0"/>
            </a:endParaRPr>
          </a:p>
        </p:txBody>
      </p:sp>
      <p:sp>
        <p:nvSpPr>
          <p:cNvPr id="9" name="AutoShape 3">
            <a:extLst>
              <a:ext uri="{FF2B5EF4-FFF2-40B4-BE49-F238E27FC236}">
                <a16:creationId xmlns:a16="http://schemas.microsoft.com/office/drawing/2014/main" id="{28A6E157-5D01-31C2-3D4D-2EA4A6B73B9B}"/>
              </a:ext>
            </a:extLst>
          </p:cNvPr>
          <p:cNvSpPr/>
          <p:nvPr/>
        </p:nvSpPr>
        <p:spPr>
          <a:xfrm>
            <a:off x="1101332" y="2097088"/>
            <a:ext cx="16230601" cy="47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DB92B9-94B2-8C72-B9A4-8A33B2109F03}"/>
              </a:ext>
            </a:extLst>
          </p:cNvPr>
          <p:cNvSpPr txBox="1"/>
          <p:nvPr/>
        </p:nvSpPr>
        <p:spPr>
          <a:xfrm>
            <a:off x="1028705" y="2393895"/>
            <a:ext cx="14973295" cy="505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3200" b="1" u="sng" dirty="0">
                <a:solidFill>
                  <a:srgbClr val="000000"/>
                </a:solidFill>
                <a:latin typeface="DM Sans"/>
              </a:rPr>
              <a:t>A hadronic model: emissions from the NW and SE clouds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5359DEA-EA58-D5EC-F44A-F21FD785B03F}"/>
              </a:ext>
            </a:extLst>
          </p:cNvPr>
          <p:cNvSpPr txBox="1">
            <a:spLocks/>
          </p:cNvSpPr>
          <p:nvPr/>
        </p:nvSpPr>
        <p:spPr>
          <a:xfrm>
            <a:off x="1752600" y="4139742"/>
            <a:ext cx="10555942" cy="2475913"/>
          </a:xfrm>
          <a:prstGeom prst="rect">
            <a:avLst/>
          </a:prstGeom>
        </p:spPr>
        <p:txBody>
          <a:bodyPr>
            <a:normAutofit/>
          </a:bodyPr>
          <a:lstStyle>
            <a:lvl1pPr marL="342874" indent="-34287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5" indent="-285730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5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1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6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3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1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2909D94-1969-C2B7-74D4-176C1A573CE2}"/>
                  </a:ext>
                </a:extLst>
              </p:cNvPr>
              <p:cNvSpPr txBox="1"/>
              <p:nvPr/>
            </p:nvSpPr>
            <p:spPr>
              <a:xfrm>
                <a:off x="1028704" y="2933700"/>
                <a:ext cx="8877296" cy="67426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spcAft>
                    <a:spcPts val="1000"/>
                  </a:spcAft>
                  <a:buFont typeface="Arial"/>
                  <a:buChar char="•"/>
                </a:pPr>
                <a:r>
                  <a:rPr lang="en-US" sz="2400" b="1" dirty="0">
                    <a:latin typeface="DM Sans" pitchFamily="2" charset="0"/>
                  </a:rPr>
                  <a:t>HE emissions</a:t>
                </a:r>
                <a:r>
                  <a:rPr lang="en-US" sz="2400" dirty="0">
                    <a:latin typeface="DM Sans" pitchFamily="2" charset="0"/>
                  </a:rPr>
                  <a:t> from NW and SE </a:t>
                </a:r>
                <a:r>
                  <a:rPr lang="en-US" sz="2400" b="1" dirty="0">
                    <a:latin typeface="DM Sans" pitchFamily="2" charset="0"/>
                  </a:rPr>
                  <a:t>well modelled</a:t>
                </a:r>
                <a:r>
                  <a:rPr lang="en-US" sz="2400" dirty="0">
                    <a:latin typeface="DM Sans" pitchFamily="2" charset="0"/>
                  </a:rPr>
                  <a:t> assuming</a:t>
                </a:r>
              </a:p>
              <a:p>
                <a:pPr marL="800100" lvl="1" indent="-342900">
                  <a:spcAft>
                    <a:spcPts val="1000"/>
                  </a:spcAft>
                  <a:buFont typeface="Courier New" panose="02070309020205020404" pitchFamily="49" charset="0"/>
                  <a:buChar char="o"/>
                </a:pPr>
                <a:r>
                  <a:rPr lang="en-US" sz="2400" dirty="0">
                    <a:latin typeface="DM Sans" pitchFamily="2" charset="0"/>
                  </a:rPr>
                  <a:t>Same distance as the SNR: </a:t>
                </a:r>
                <a14:m>
                  <m:oMath xmlns:m="http://schemas.openxmlformats.org/officeDocument/2006/math">
                    <m:r>
                      <a:rPr lang="en-US" sz="2200" dirty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200" dirty="0">
                        <a:latin typeface="Cambria Math" panose="02040503050406030204" pitchFamily="18" charset="0"/>
                      </a:rPr>
                      <m:t>=2.2 </m:t>
                    </m:r>
                    <m:r>
                      <a:rPr lang="en-US" sz="2200" dirty="0">
                        <a:latin typeface="Cambria Math" panose="02040503050406030204" pitchFamily="18" charset="0"/>
                      </a:rPr>
                      <m:t>𝑘𝑝𝑐</m:t>
                    </m:r>
                  </m:oMath>
                </a14:m>
                <a:endParaRPr lang="en-US" sz="2200" dirty="0">
                  <a:latin typeface="DM Sans" pitchFamily="2" charset="0"/>
                </a:endParaRPr>
              </a:p>
              <a:p>
                <a:pPr marL="800100" lvl="1" indent="-342900">
                  <a:spcAft>
                    <a:spcPts val="1000"/>
                  </a:spcAft>
                  <a:buFont typeface="Courier New" panose="02070309020205020404" pitchFamily="49" charset="0"/>
                  <a:buChar char="o"/>
                </a:pPr>
                <a:r>
                  <a:rPr lang="fr-FR" sz="2400" dirty="0">
                    <a:latin typeface="DM Sans" pitchFamily="2" charset="0"/>
                  </a:rPr>
                  <a:t>Distances W44 – </a:t>
                </a:r>
                <a:r>
                  <a:rPr lang="fr-FR" sz="2400" dirty="0" err="1">
                    <a:latin typeface="DM Sans" pitchFamily="2" charset="0"/>
                  </a:rPr>
                  <a:t>clouds</a:t>
                </a:r>
                <a:r>
                  <a:rPr lang="fr-FR" sz="2400" dirty="0"/>
                  <a:t>: </a:t>
                </a:r>
                <a14:m>
                  <m:oMath xmlns:m="http://schemas.openxmlformats.org/officeDocument/2006/math">
                    <m:r>
                      <a:rPr lang="en-US" sz="2200" b="0" i="0" dirty="0" smtClean="0">
                        <a:latin typeface="Cambria Math" panose="02040503050406030204" pitchFamily="18" charset="0"/>
                      </a:rPr>
                      <m:t>17.3</m:t>
                    </m:r>
                    <m:r>
                      <a:rPr lang="en-US" sz="22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b="0" i="1" dirty="0" smtClean="0">
                        <a:latin typeface="Cambria Math" panose="02040503050406030204" pitchFamily="18" charset="0"/>
                      </a:rPr>
                      <m:t>𝑝𝑐</m:t>
                    </m:r>
                    <m:r>
                      <a:rPr lang="en-US" sz="2200" b="0" i="1" dirty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22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dirty="0" smtClean="0">
                            <a:latin typeface="Cambria Math" panose="02040503050406030204" pitchFamily="18" charset="0"/>
                          </a:rPr>
                          <m:t>𝑁𝑊</m:t>
                        </m:r>
                      </m:e>
                    </m:d>
                    <m:r>
                      <a:rPr lang="en-US" sz="2200" b="0" i="1" dirty="0" smtClean="0">
                        <a:latin typeface="Cambria Math" panose="02040503050406030204" pitchFamily="18" charset="0"/>
                      </a:rPr>
                      <m:t>,   15.7 </m:t>
                    </m:r>
                    <m:r>
                      <a:rPr lang="en-US" sz="2200" b="0" i="1" dirty="0" smtClean="0">
                        <a:latin typeface="Cambria Math" panose="02040503050406030204" pitchFamily="18" charset="0"/>
                      </a:rPr>
                      <m:t>𝑝𝑐</m:t>
                    </m:r>
                    <m:r>
                      <a:rPr lang="en-US" sz="2200" b="0" i="1" dirty="0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2200" b="0" i="1" dirty="0" smtClean="0">
                        <a:latin typeface="Cambria Math" panose="02040503050406030204" pitchFamily="18" charset="0"/>
                      </a:rPr>
                      <m:t>𝑆𝐸</m:t>
                    </m:r>
                    <m:r>
                      <a:rPr lang="en-US" sz="22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  <a:p>
                <a:pPr marL="342900" indent="-3429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2400" b="1" dirty="0">
                    <a:latin typeface="DM Sans" pitchFamily="2" charset="0"/>
                  </a:rPr>
                  <a:t>Low energy</a:t>
                </a:r>
                <a:r>
                  <a:rPr lang="en-US" sz="2400" dirty="0">
                    <a:latin typeface="DM Sans" pitchFamily="2" charset="0"/>
                  </a:rPr>
                  <a:t> emission </a:t>
                </a:r>
                <a:r>
                  <a:rPr lang="en-US" sz="2400" b="1" dirty="0">
                    <a:latin typeface="DM Sans" pitchFamily="2" charset="0"/>
                  </a:rPr>
                  <a:t>underestimated</a:t>
                </a:r>
                <a:r>
                  <a:rPr lang="en-US" sz="2400" dirty="0">
                    <a:latin typeface="DM Sans" pitchFamily="2" charset="0"/>
                  </a:rPr>
                  <a:t>, necessary to add further component</a:t>
                </a:r>
              </a:p>
              <a:p>
                <a:pPr marL="342900" indent="-3429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2400" b="1" dirty="0">
                    <a:latin typeface="DM Sans" pitchFamily="2" charset="0"/>
                  </a:rPr>
                  <a:t>Broken-shock scenario</a:t>
                </a:r>
                <a:r>
                  <a:rPr lang="en-US" sz="2400" dirty="0">
                    <a:latin typeface="DM Sans" pitchFamily="2" charset="0"/>
                  </a:rPr>
                  <a:t> helps reducing the gap</a:t>
                </a:r>
              </a:p>
              <a:p>
                <a:pPr marL="800100" lvl="1" indent="-342900">
                  <a:spcAft>
                    <a:spcPts val="1000"/>
                  </a:spcAft>
                  <a:buFont typeface="Courier New" panose="02070309020205020404" pitchFamily="49" charset="0"/>
                  <a:buChar char="o"/>
                </a:pPr>
                <a:r>
                  <a:rPr lang="en-US" sz="2400" dirty="0">
                    <a:latin typeface="DM Sans" pitchFamily="2" charset="0"/>
                  </a:rPr>
                  <a:t>Middle-aged SNR expanding in inhomogeneous medium </a:t>
                </a:r>
              </a:p>
              <a:p>
                <a:pPr marL="800100" lvl="1" indent="-342900">
                  <a:spcAft>
                    <a:spcPts val="1000"/>
                  </a:spcAft>
                  <a:buFont typeface="Courier New" panose="02070309020205020404" pitchFamily="49" charset="0"/>
                  <a:buChar char="o"/>
                </a:pPr>
                <a:r>
                  <a:rPr lang="en-US" sz="2400" b="1" dirty="0">
                    <a:latin typeface="DM Sans" pitchFamily="2" charset="0"/>
                  </a:rPr>
                  <a:t>Shock surface</a:t>
                </a:r>
                <a:r>
                  <a:rPr lang="en-US" sz="2400" dirty="0">
                    <a:latin typeface="DM Sans" pitchFamily="2" charset="0"/>
                  </a:rPr>
                  <a:t> possibly </a:t>
                </a:r>
                <a:r>
                  <a:rPr lang="en-US" sz="2400" b="1" dirty="0">
                    <a:latin typeface="DM Sans" pitchFamily="2" charset="0"/>
                  </a:rPr>
                  <a:t>broken</a:t>
                </a:r>
                <a:r>
                  <a:rPr lang="en-US" sz="2400" dirty="0">
                    <a:latin typeface="DM Sans" pitchFamily="2" charset="0"/>
                  </a:rPr>
                  <a:t> where upstream medium is denser</a:t>
                </a:r>
              </a:p>
              <a:p>
                <a:pPr marL="800100" lvl="1" indent="-342900">
                  <a:spcAft>
                    <a:spcPts val="1000"/>
                  </a:spcAft>
                  <a:buFont typeface="Courier New" panose="02070309020205020404" pitchFamily="49" charset="0"/>
                  <a:buChar char="o"/>
                </a:pPr>
                <a:r>
                  <a:rPr lang="en-US" sz="2400" dirty="0">
                    <a:latin typeface="DM Sans" pitchFamily="2" charset="0"/>
                  </a:rPr>
                  <a:t>Certain amount of </a:t>
                </a:r>
                <a:r>
                  <a:rPr lang="en-US" sz="2400" b="1" dirty="0">
                    <a:latin typeface="DM Sans" pitchFamily="2" charset="0"/>
                  </a:rPr>
                  <a:t>particles</a:t>
                </a:r>
                <a:r>
                  <a:rPr lang="en-US" sz="2400" dirty="0">
                    <a:latin typeface="DM Sans" pitchFamily="2" charset="0"/>
                  </a:rPr>
                  <a:t> having energy smaller than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sz="2400" i="0" dirty="0" smtClean="0">
                        <a:latin typeface="Cambria Math" panose="02040503050406030204" pitchFamily="18" charset="0"/>
                      </a:rPr>
                      <m:t>⁡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𝑎𝑔𝑒</m:t>
                        </m:r>
                      </m:sub>
                    </m:sSub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 )</m:t>
                    </m:r>
                  </m:oMath>
                </a14:m>
                <a:r>
                  <a:rPr lang="en-US" sz="2400" dirty="0">
                    <a:latin typeface="DM Sans" pitchFamily="2" charset="0"/>
                  </a:rPr>
                  <a:t> able to </a:t>
                </a:r>
                <a:r>
                  <a:rPr lang="en-US" sz="2400" b="1" dirty="0">
                    <a:latin typeface="DM Sans" pitchFamily="2" charset="0"/>
                  </a:rPr>
                  <a:t>escape</a:t>
                </a:r>
                <a:r>
                  <a:rPr lang="en-US" sz="2400" dirty="0">
                    <a:latin typeface="DM Sans" pitchFamily="2" charset="0"/>
                  </a:rPr>
                  <a:t> from a </a:t>
                </a:r>
                <a:r>
                  <a:rPr lang="en-US" sz="2400" b="1" dirty="0">
                    <a:latin typeface="DM Sans" pitchFamily="2" charset="0"/>
                  </a:rPr>
                  <a:t>small portion</a:t>
                </a:r>
                <a:r>
                  <a:rPr lang="en-US" sz="2400" dirty="0">
                    <a:latin typeface="DM Sans" pitchFamily="2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𝑏𝑟</m:t>
                        </m:r>
                      </m:sub>
                    </m:sSub>
                    <m:r>
                      <a:rPr lang="en-US" sz="24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DM Sans" pitchFamily="2" charset="0"/>
                  </a:rPr>
                  <a:t>of the shock surface</a:t>
                </a:r>
              </a:p>
              <a:p>
                <a:pPr marL="800100" lvl="2" indent="-342900">
                  <a:lnSpc>
                    <a:spcPct val="80000"/>
                  </a:lnSpc>
                  <a:spcAft>
                    <a:spcPts val="1000"/>
                  </a:spcAft>
                  <a:buClr>
                    <a:schemeClr val="tx1"/>
                  </a:buClr>
                  <a:buSzPct val="100000"/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𝑏𝑟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=0.2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(NW),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0.1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(SE)</a:t>
                </a:r>
              </a:p>
              <a:p>
                <a:pPr marL="800100" lvl="1" indent="-342900" algn="just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endParaRPr lang="fr-FR" sz="2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2909D94-1969-C2B7-74D4-176C1A573C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4" y="2933700"/>
                <a:ext cx="8877296" cy="6742680"/>
              </a:xfrm>
              <a:prstGeom prst="rect">
                <a:avLst/>
              </a:prstGeom>
              <a:blipFill>
                <a:blip r:embed="rId4"/>
                <a:stretch>
                  <a:fillRect l="-962" t="-633" r="-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FC6521AD-2755-E074-A491-785AFB8DF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99305" y="2933700"/>
            <a:ext cx="4802695" cy="35606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988EE8-9F0D-4795-6ED8-A37DCB2FC0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99305" y="6697835"/>
            <a:ext cx="4802695" cy="35656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51395E-68E5-83F1-3AEE-3B9331C0D4DD}"/>
              </a:ext>
            </a:extLst>
          </p:cNvPr>
          <p:cNvSpPr txBox="1"/>
          <p:nvPr/>
        </p:nvSpPr>
        <p:spPr>
          <a:xfrm>
            <a:off x="16154400" y="2909726"/>
            <a:ext cx="1905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W44 and NW spectra observed and modelled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C8ECF1-4535-BF26-8585-C912E4FA2F0E}"/>
              </a:ext>
            </a:extLst>
          </p:cNvPr>
          <p:cNvSpPr txBox="1"/>
          <p:nvPr/>
        </p:nvSpPr>
        <p:spPr>
          <a:xfrm>
            <a:off x="16154400" y="6667500"/>
            <a:ext cx="1905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W44 and SE spectra observed and modelled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F0A12FF-CD3B-6328-8905-487F152F9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2255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9B0B38-05F1-1E79-FAF5-354C5D0B5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>
            <a:extLst>
              <a:ext uri="{FF2B5EF4-FFF2-40B4-BE49-F238E27FC236}">
                <a16:creationId xmlns:a16="http://schemas.microsoft.com/office/drawing/2014/main" id="{86D53A8B-B1AB-588C-6C8E-5FB7C2D1370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-4319139" flipH="1">
            <a:off x="1717312" y="-2532664"/>
            <a:ext cx="14853376" cy="15352327"/>
          </a:xfrm>
          <a:custGeom>
            <a:avLst/>
            <a:gdLst/>
            <a:ahLst/>
            <a:cxnLst/>
            <a:rect l="l" t="t" r="r" b="b"/>
            <a:pathLst>
              <a:path w="14853376" h="15352326">
                <a:moveTo>
                  <a:pt x="14853376" y="0"/>
                </a:moveTo>
                <a:lnTo>
                  <a:pt x="0" y="0"/>
                </a:lnTo>
                <a:lnTo>
                  <a:pt x="0" y="15352326"/>
                </a:lnTo>
                <a:lnTo>
                  <a:pt x="14853376" y="15352326"/>
                </a:lnTo>
                <a:lnTo>
                  <a:pt x="1485337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801" dirty="0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4831AF9D-E776-71B5-D68A-F772D3F96D52}"/>
              </a:ext>
            </a:extLst>
          </p:cNvPr>
          <p:cNvSpPr/>
          <p:nvPr/>
        </p:nvSpPr>
        <p:spPr>
          <a:xfrm>
            <a:off x="1101332" y="2097088"/>
            <a:ext cx="16230601" cy="47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8420DB-7907-A79B-EF8C-E1934FE0CFA4}"/>
              </a:ext>
            </a:extLst>
          </p:cNvPr>
          <p:cNvSpPr txBox="1"/>
          <p:nvPr/>
        </p:nvSpPr>
        <p:spPr>
          <a:xfrm>
            <a:off x="1101332" y="417493"/>
            <a:ext cx="7280668" cy="1512530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6000" b="1" dirty="0">
                <a:solidFill>
                  <a:srgbClr val="000000"/>
                </a:solidFill>
                <a:latin typeface="DM Sans"/>
              </a:rPr>
              <a:t>A long-term goal: the MeV band gap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4EC2AD0-3AC4-560F-3E5E-AD16E041EC0F}"/>
                  </a:ext>
                </a:extLst>
              </p:cNvPr>
              <p:cNvSpPr txBox="1"/>
              <p:nvPr/>
            </p:nvSpPr>
            <p:spPr>
              <a:xfrm>
                <a:off x="1028705" y="2095500"/>
                <a:ext cx="10248895" cy="75405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000000"/>
                    </a:solidFill>
                    <a:latin typeface="DM Sans"/>
                  </a:rPr>
                  <a:t>Rich </a:t>
                </a:r>
                <a:r>
                  <a:rPr lang="en-US" sz="2800" b="1" dirty="0">
                    <a:solidFill>
                      <a:srgbClr val="000000"/>
                    </a:solidFill>
                    <a:latin typeface="DM Sans"/>
                  </a:rPr>
                  <a:t>scientific potential:</a:t>
                </a:r>
              </a:p>
              <a:p>
                <a:pPr marL="914400" lvl="1" indent="-457200">
                  <a:spcBef>
                    <a:spcPct val="20000"/>
                  </a:spcBef>
                  <a:buFont typeface="Courier New" panose="02070309020205020404" pitchFamily="49" charset="0"/>
                  <a:buChar char="o"/>
                </a:pPr>
                <a:r>
                  <a:rPr lang="en-US" sz="2600" dirty="0">
                    <a:solidFill>
                      <a:srgbClr val="000000"/>
                    </a:solidFill>
                    <a:latin typeface="DM Sans"/>
                  </a:rPr>
                  <a:t>Disentangling between hadronic and leptonic models in SNRs</a:t>
                </a:r>
              </a:p>
              <a:p>
                <a:pPr marL="914400" lvl="1" indent="-457200">
                  <a:spcBef>
                    <a:spcPct val="20000"/>
                  </a:spcBef>
                  <a:buFont typeface="Courier New" panose="02070309020205020404" pitchFamily="49" charset="0"/>
                  <a:buChar char="o"/>
                </a:pPr>
                <a:r>
                  <a:rPr lang="en-US" sz="2600" dirty="0">
                    <a:solidFill>
                      <a:srgbClr val="000000"/>
                    </a:solidFill>
                    <a:latin typeface="DM Sans"/>
                  </a:rPr>
                  <a:t>LE gamma-ray counterparts of MM events</a:t>
                </a:r>
              </a:p>
              <a:p>
                <a:pPr marL="914400" lvl="1" indent="-457200">
                  <a:spcBef>
                    <a:spcPct val="20000"/>
                  </a:spcBef>
                  <a:buFont typeface="Courier New" panose="02070309020205020404" pitchFamily="49" charset="0"/>
                  <a:buChar char="o"/>
                </a:pPr>
                <a:r>
                  <a:rPr lang="en-US" sz="2600" dirty="0">
                    <a:solidFill>
                      <a:srgbClr val="000000"/>
                    </a:solidFill>
                    <a:latin typeface="DM Sans"/>
                  </a:rPr>
                  <a:t>Investigate nuclear processes in the Galaxy</a:t>
                </a:r>
              </a:p>
              <a:p>
                <a:pPr marL="457200" indent="-457200"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sz="2800" b="1" dirty="0">
                    <a:solidFill>
                      <a:srgbClr val="000000"/>
                    </a:solidFill>
                    <a:latin typeface="DM Sans"/>
                  </a:rPr>
                  <a:t>Poorly explored </a:t>
                </a:r>
                <a:r>
                  <a:rPr lang="en-US" sz="2800" dirty="0">
                    <a:solidFill>
                      <a:srgbClr val="000000"/>
                    </a:solidFill>
                    <a:latin typeface="DM Sans"/>
                  </a:rPr>
                  <a:t>energy range due to physical, technological and environmental issues</a:t>
                </a:r>
              </a:p>
              <a:p>
                <a:pPr marL="914400" lvl="1" indent="-457200">
                  <a:spcBef>
                    <a:spcPct val="20000"/>
                  </a:spcBef>
                  <a:buFont typeface="Courier New" panose="02070309020205020404" pitchFamily="49" charset="0"/>
                  <a:buChar char="o"/>
                </a:pPr>
                <a:r>
                  <a:rPr lang="en-US" sz="2600" dirty="0">
                    <a:solidFill>
                      <a:srgbClr val="000000"/>
                    </a:solidFill>
                    <a:latin typeface="DM Sans"/>
                  </a:rPr>
                  <a:t>Low </a:t>
                </a:r>
                <a14:m>
                  <m:oMath xmlns:m="http://schemas.openxmlformats.org/officeDocument/2006/math">
                    <m:r>
                      <a:rPr lang="en-US" sz="2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sz="2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</m:oMath>
                </a14:m>
                <a:r>
                  <a:rPr lang="en-US" sz="2600" dirty="0">
                    <a:solidFill>
                      <a:srgbClr val="000000"/>
                    </a:solidFill>
                    <a:latin typeface="DM Sans"/>
                  </a:rPr>
                  <a:t>matter interaction cross-section</a:t>
                </a:r>
              </a:p>
              <a:p>
                <a:pPr marL="914400" lvl="1" indent="-457200">
                  <a:spcBef>
                    <a:spcPct val="20000"/>
                  </a:spcBef>
                  <a:buFont typeface="Courier New" panose="02070309020205020404" pitchFamily="49" charset="0"/>
                  <a:buChar char="o"/>
                </a:pPr>
                <a:r>
                  <a:rPr lang="en-US" sz="2600" dirty="0">
                    <a:solidFill>
                      <a:srgbClr val="000000"/>
                    </a:solidFill>
                    <a:latin typeface="DM Sans"/>
                  </a:rPr>
                  <a:t>Dominant process: </a:t>
                </a:r>
                <a:r>
                  <a:rPr lang="en-US" sz="2600" b="1" dirty="0">
                    <a:solidFill>
                      <a:srgbClr val="000000"/>
                    </a:solidFill>
                    <a:latin typeface="DM Sans"/>
                  </a:rPr>
                  <a:t>Compton scattering</a:t>
                </a:r>
              </a:p>
              <a:p>
                <a:pPr marL="914400" lvl="1" indent="-457200">
                  <a:spcBef>
                    <a:spcPct val="20000"/>
                  </a:spcBef>
                  <a:buFont typeface="Courier New" panose="02070309020205020404" pitchFamily="49" charset="0"/>
                  <a:buChar char="o"/>
                </a:pPr>
                <a:r>
                  <a:rPr lang="en-US" sz="2600" dirty="0">
                    <a:solidFill>
                      <a:srgbClr val="000000"/>
                    </a:solidFill>
                    <a:latin typeface="DM Sans"/>
                  </a:rPr>
                  <a:t>Needed detectors with large volumes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  <m:r>
                      <a:rPr lang="en-US" sz="2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2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10 </m:t>
                    </m:r>
                    <m:r>
                      <a:rPr lang="en-US" sz="2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en-US" sz="2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600" dirty="0">
                  <a:solidFill>
                    <a:srgbClr val="000000"/>
                  </a:solidFill>
                  <a:latin typeface="DM Sans"/>
                </a:endParaRPr>
              </a:p>
              <a:p>
                <a:pPr marL="457200" indent="-457200"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sz="2800" b="1" dirty="0">
                    <a:solidFill>
                      <a:srgbClr val="000000"/>
                    </a:solidFill>
                    <a:latin typeface="DM Sans"/>
                  </a:rPr>
                  <a:t>COMPTEL only instrument</a:t>
                </a:r>
                <a:r>
                  <a:rPr lang="en-US" sz="2800" dirty="0">
                    <a:solidFill>
                      <a:srgbClr val="000000"/>
                    </a:solidFill>
                    <a:latin typeface="DM Sans"/>
                  </a:rPr>
                  <a:t> so far able to provide a view of the MeV sky</a:t>
                </a:r>
              </a:p>
              <a:p>
                <a:pPr marL="914400" lvl="1" indent="-457200">
                  <a:spcBef>
                    <a:spcPct val="20000"/>
                  </a:spcBef>
                  <a:buFont typeface="Courier New" panose="02070309020205020404" pitchFamily="49" charset="0"/>
                  <a:buChar char="o"/>
                </a:pPr>
                <a:r>
                  <a:rPr lang="en-US" sz="2600" b="1" dirty="0">
                    <a:solidFill>
                      <a:srgbClr val="000000"/>
                    </a:solidFill>
                    <a:latin typeface="DM Sans"/>
                  </a:rPr>
                  <a:t>Modest sensitivity</a:t>
                </a:r>
                <a:r>
                  <a:rPr lang="en-US" sz="2600" dirty="0">
                    <a:solidFill>
                      <a:srgbClr val="000000"/>
                    </a:solidFill>
                    <a:latin typeface="DM Sans"/>
                  </a:rPr>
                  <a:t> limited by large background, mainly instrumental</a:t>
                </a:r>
              </a:p>
              <a:p>
                <a:pPr marL="914400" lvl="1" indent="-457200">
                  <a:spcBef>
                    <a:spcPct val="20000"/>
                  </a:spcBef>
                  <a:buFont typeface="Courier New" panose="02070309020205020404" pitchFamily="49" charset="0"/>
                  <a:buChar char="o"/>
                </a:pPr>
                <a:r>
                  <a:rPr lang="en-US" sz="2600" dirty="0">
                    <a:solidFill>
                      <a:srgbClr val="000000"/>
                    </a:solidFill>
                    <a:latin typeface="DM Sans"/>
                  </a:rPr>
                  <a:t>Relatively </a:t>
                </a:r>
                <a:r>
                  <a:rPr lang="en-US" sz="2600" b="1" dirty="0">
                    <a:solidFill>
                      <a:srgbClr val="000000"/>
                    </a:solidFill>
                    <a:latin typeface="DM Sans"/>
                  </a:rPr>
                  <a:t>low effective area</a:t>
                </a:r>
              </a:p>
              <a:p>
                <a:pPr marL="914400" lvl="1" indent="-457200">
                  <a:spcBef>
                    <a:spcPct val="20000"/>
                  </a:spcBef>
                  <a:buFont typeface="Courier New" panose="02070309020205020404" pitchFamily="49" charset="0"/>
                  <a:buChar char="o"/>
                </a:pPr>
                <a:r>
                  <a:rPr lang="en-US" sz="2600" b="1" dirty="0">
                    <a:solidFill>
                      <a:srgbClr val="000000"/>
                    </a:solidFill>
                    <a:latin typeface="DM Sans"/>
                  </a:rPr>
                  <a:t>Poor angular resolution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4EC2AD0-3AC4-560F-3E5E-AD16E041EC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5" y="2095500"/>
                <a:ext cx="10248895" cy="7540526"/>
              </a:xfrm>
              <a:prstGeom prst="rect">
                <a:avLst/>
              </a:prstGeom>
              <a:blipFill>
                <a:blip r:embed="rId4"/>
                <a:stretch>
                  <a:fillRect l="-1071" t="-889" b="-11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graph showing the different types of energy&#10;&#10;AI-generated content may be incorrect.">
            <a:extLst>
              <a:ext uri="{FF2B5EF4-FFF2-40B4-BE49-F238E27FC236}">
                <a16:creationId xmlns:a16="http://schemas.microsoft.com/office/drawing/2014/main" id="{521053AB-0848-C6EE-2471-9C1646752C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4211" y="6596035"/>
            <a:ext cx="4724401" cy="35222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44A480-9128-19A2-693B-B72CA2E63E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1597" y="735284"/>
            <a:ext cx="4343400" cy="33279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8BC12995-B695-51B4-3E2D-6DBE124405B4}"/>
              </a:ext>
            </a:extLst>
          </p:cNvPr>
          <p:cNvSpPr/>
          <p:nvPr/>
        </p:nvSpPr>
        <p:spPr>
          <a:xfrm>
            <a:off x="13030200" y="777638"/>
            <a:ext cx="533400" cy="25556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A9A317-72F5-BDE5-F423-8B052605774D}"/>
              </a:ext>
            </a:extLst>
          </p:cNvPr>
          <p:cNvSpPr txBox="1"/>
          <p:nvPr/>
        </p:nvSpPr>
        <p:spPr>
          <a:xfrm>
            <a:off x="16230601" y="734148"/>
            <a:ext cx="152399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rgbClr val="000000"/>
                </a:solidFill>
                <a:latin typeface="DM Sans"/>
              </a:rPr>
              <a:t>The Compton Gamma-Ray Observatory</a:t>
            </a:r>
          </a:p>
        </p:txBody>
      </p:sp>
      <p:pic>
        <p:nvPicPr>
          <p:cNvPr id="9" name="Picture 8" descr="A diagram of a photoelectric effect&#10;&#10;AI-generated content may be incorrect.">
            <a:extLst>
              <a:ext uri="{FF2B5EF4-FFF2-40B4-BE49-F238E27FC236}">
                <a16:creationId xmlns:a16="http://schemas.microsoft.com/office/drawing/2014/main" id="{3AC61593-F6CB-CD3C-4D8B-AEB7E8C58F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2200" y="4010091"/>
            <a:ext cx="4343400" cy="27336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23C88A7-78E1-6584-44A4-5721B927C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1772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40784-C65B-31F1-CEA2-B129C5D65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>
            <a:extLst>
              <a:ext uri="{FF2B5EF4-FFF2-40B4-BE49-F238E27FC236}">
                <a16:creationId xmlns:a16="http://schemas.microsoft.com/office/drawing/2014/main" id="{45A28D30-F978-A4EB-10A4-60BB74C22B6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-4319139" flipH="1">
            <a:off x="1717312" y="-2532664"/>
            <a:ext cx="14853376" cy="15352327"/>
          </a:xfrm>
          <a:custGeom>
            <a:avLst/>
            <a:gdLst/>
            <a:ahLst/>
            <a:cxnLst/>
            <a:rect l="l" t="t" r="r" b="b"/>
            <a:pathLst>
              <a:path w="14853376" h="15352326">
                <a:moveTo>
                  <a:pt x="14853376" y="0"/>
                </a:moveTo>
                <a:lnTo>
                  <a:pt x="0" y="0"/>
                </a:lnTo>
                <a:lnTo>
                  <a:pt x="0" y="15352326"/>
                </a:lnTo>
                <a:lnTo>
                  <a:pt x="14853376" y="15352326"/>
                </a:lnTo>
                <a:lnTo>
                  <a:pt x="1485337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801" dirty="0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84237096-9AB1-69BD-173D-905505B34132}"/>
              </a:ext>
            </a:extLst>
          </p:cNvPr>
          <p:cNvSpPr/>
          <p:nvPr/>
        </p:nvSpPr>
        <p:spPr>
          <a:xfrm>
            <a:off x="1101332" y="2097088"/>
            <a:ext cx="16230601" cy="47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FA0A1D-D638-E7EE-6BD9-3B8DCF5B0AFB}"/>
              </a:ext>
            </a:extLst>
          </p:cNvPr>
          <p:cNvSpPr txBox="1"/>
          <p:nvPr/>
        </p:nvSpPr>
        <p:spPr>
          <a:xfrm>
            <a:off x="1028705" y="2393895"/>
            <a:ext cx="9486895" cy="7503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3200" b="1" u="sng" dirty="0">
                <a:solidFill>
                  <a:srgbClr val="000000"/>
                </a:solidFill>
                <a:latin typeface="DM Sans"/>
              </a:rPr>
              <a:t>New telescopes for the exploration of the MeV regime</a:t>
            </a: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000000"/>
                </a:solidFill>
                <a:latin typeface="DM Sans"/>
              </a:rPr>
              <a:t>New generation</a:t>
            </a:r>
            <a:r>
              <a:rPr lang="en-US" sz="2600" dirty="0">
                <a:solidFill>
                  <a:srgbClr val="000000"/>
                </a:solidFill>
                <a:latin typeface="DM Sans"/>
              </a:rPr>
              <a:t> of Compton telescopes based on semiconductors (Si)</a:t>
            </a: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  <a:latin typeface="DM Sans"/>
              </a:rPr>
              <a:t>Instead of double-scatterer geometry (COMPTEL-like), </a:t>
            </a:r>
            <a:r>
              <a:rPr lang="en-US" sz="2600" b="1" dirty="0">
                <a:solidFill>
                  <a:srgbClr val="000000"/>
                </a:solidFill>
                <a:latin typeface="DM Sans"/>
              </a:rPr>
              <a:t>new multi-layer</a:t>
            </a:r>
            <a:r>
              <a:rPr lang="en-US" sz="2600" dirty="0">
                <a:solidFill>
                  <a:srgbClr val="000000"/>
                </a:solidFill>
                <a:latin typeface="DM Sans"/>
              </a:rPr>
              <a:t> design with several thin layers</a:t>
            </a: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  <a:latin typeface="DM Sans"/>
              </a:rPr>
              <a:t>Lighter and compact architecture</a:t>
            </a: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  <a:latin typeface="DM Sans"/>
              </a:rPr>
              <a:t>Reconstruction of recoil </a:t>
            </a:r>
            <a:r>
              <a:rPr lang="en-US" sz="2600" b="1" dirty="0">
                <a:solidFill>
                  <a:srgbClr val="000000"/>
                </a:solidFill>
                <a:latin typeface="DM Sans"/>
              </a:rPr>
              <a:t>electron track</a:t>
            </a:r>
            <a:r>
              <a:rPr lang="en-US" sz="2600" dirty="0">
                <a:solidFill>
                  <a:srgbClr val="000000"/>
                </a:solidFill>
                <a:latin typeface="DM Sans"/>
              </a:rPr>
              <a:t> becomes possible</a:t>
            </a:r>
          </a:p>
          <a:p>
            <a:pPr marL="914400" lvl="1" indent="-457200"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000000"/>
                </a:solidFill>
                <a:latin typeface="DM Sans"/>
              </a:rPr>
              <a:t>Help to constrain original photon direction</a:t>
            </a:r>
          </a:p>
          <a:p>
            <a:pPr marL="914400" lvl="1" indent="-457200"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000000"/>
                </a:solidFill>
                <a:latin typeface="DM Sans"/>
              </a:rPr>
              <a:t>Improve background rejection</a:t>
            </a: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  <a:latin typeface="DM Sans"/>
              </a:rPr>
              <a:t>Use of semiconductors requires </a:t>
            </a:r>
            <a:r>
              <a:rPr lang="en-US" sz="2600" b="1" dirty="0">
                <a:solidFill>
                  <a:srgbClr val="000000"/>
                </a:solidFill>
                <a:latin typeface="DM Sans"/>
              </a:rPr>
              <a:t>segmentation</a:t>
            </a:r>
            <a:r>
              <a:rPr lang="en-US" sz="2600" dirty="0">
                <a:solidFill>
                  <a:srgbClr val="000000"/>
                </a:solidFill>
                <a:latin typeface="DM Sans"/>
              </a:rPr>
              <a:t>: strips or pixels</a:t>
            </a: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  <a:latin typeface="DM Sans"/>
              </a:rPr>
              <a:t>Two main proposals presented until now:</a:t>
            </a:r>
          </a:p>
          <a:p>
            <a:pPr marL="914400" lvl="1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DM Sans"/>
              </a:rPr>
              <a:t>The </a:t>
            </a:r>
            <a:r>
              <a:rPr lang="en-US" sz="2400" b="1" dirty="0">
                <a:solidFill>
                  <a:srgbClr val="000000"/>
                </a:solidFill>
                <a:latin typeface="DM Sans"/>
              </a:rPr>
              <a:t>ASTROGAM</a:t>
            </a:r>
            <a:r>
              <a:rPr lang="en-US" sz="2400" dirty="0">
                <a:solidFill>
                  <a:srgbClr val="000000"/>
                </a:solidFill>
                <a:latin typeface="DM Sans"/>
              </a:rPr>
              <a:t> Observatory - Si strips (2017)</a:t>
            </a:r>
          </a:p>
          <a:p>
            <a:pPr marL="914400" lvl="1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DM Sans"/>
              </a:rPr>
              <a:t>The All-sky Medium Energy Gamma-ray Observatory (AMEGO) – Si pixels (2021)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2E3EF2-2169-0672-F73C-8DE55D273D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8664" y="2765984"/>
            <a:ext cx="3153535" cy="44130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50DBB1-3A0C-49A7-29D1-1DE7A5BAC6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05760" y="5457980"/>
            <a:ext cx="3153535" cy="41848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9683829-FBCF-085F-77BF-011C9F8DB13A}"/>
              </a:ext>
            </a:extLst>
          </p:cNvPr>
          <p:cNvSpPr txBox="1"/>
          <p:nvPr/>
        </p:nvSpPr>
        <p:spPr>
          <a:xfrm>
            <a:off x="13937748" y="2765984"/>
            <a:ext cx="2292852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000000"/>
                </a:solidFill>
                <a:latin typeface="DM Sans"/>
              </a:rPr>
              <a:t>Double-scatterer geometry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520F2A-A30E-6E17-70BF-760F6BE6397C}"/>
              </a:ext>
            </a:extLst>
          </p:cNvPr>
          <p:cNvSpPr txBox="1"/>
          <p:nvPr/>
        </p:nvSpPr>
        <p:spPr>
          <a:xfrm>
            <a:off x="11490386" y="8947247"/>
            <a:ext cx="2447362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000000"/>
                </a:solidFill>
                <a:latin typeface="DM Sans"/>
              </a:rPr>
              <a:t>Electron-tracking geometry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9660B7-18A6-9528-2D32-F32D2ECED5F1}"/>
              </a:ext>
            </a:extLst>
          </p:cNvPr>
          <p:cNvSpPr txBox="1"/>
          <p:nvPr/>
        </p:nvSpPr>
        <p:spPr>
          <a:xfrm>
            <a:off x="1101332" y="417493"/>
            <a:ext cx="7280668" cy="1512530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6000" b="1" dirty="0">
                <a:solidFill>
                  <a:srgbClr val="000000"/>
                </a:solidFill>
                <a:latin typeface="DM Sans"/>
              </a:rPr>
              <a:t>A long-term goal: the MeV band gap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E925C5-8697-58C6-3D03-310971C39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6899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4FED7-BC5B-5451-6089-D83C01A36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>
            <a:extLst>
              <a:ext uri="{FF2B5EF4-FFF2-40B4-BE49-F238E27FC236}">
                <a16:creationId xmlns:a16="http://schemas.microsoft.com/office/drawing/2014/main" id="{FA50777A-66BF-D273-7C14-F62AE109AFE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-4319139" flipH="1">
            <a:off x="1717312" y="-2532664"/>
            <a:ext cx="14853376" cy="15352327"/>
          </a:xfrm>
          <a:custGeom>
            <a:avLst/>
            <a:gdLst/>
            <a:ahLst/>
            <a:cxnLst/>
            <a:rect l="l" t="t" r="r" b="b"/>
            <a:pathLst>
              <a:path w="14853376" h="15352326">
                <a:moveTo>
                  <a:pt x="14853376" y="0"/>
                </a:moveTo>
                <a:lnTo>
                  <a:pt x="0" y="0"/>
                </a:lnTo>
                <a:lnTo>
                  <a:pt x="0" y="15352326"/>
                </a:lnTo>
                <a:lnTo>
                  <a:pt x="14853376" y="15352326"/>
                </a:lnTo>
                <a:lnTo>
                  <a:pt x="1485337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801" dirty="0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EC065A69-CA67-FEFF-8E41-096C47F89AE4}"/>
              </a:ext>
            </a:extLst>
          </p:cNvPr>
          <p:cNvSpPr/>
          <p:nvPr/>
        </p:nvSpPr>
        <p:spPr>
          <a:xfrm>
            <a:off x="1101332" y="2097088"/>
            <a:ext cx="16230601" cy="47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FD4416B-DA96-4A32-DB52-EBBE3C61977E}"/>
                  </a:ext>
                </a:extLst>
              </p:cNvPr>
              <p:cNvSpPr txBox="1"/>
              <p:nvPr/>
            </p:nvSpPr>
            <p:spPr>
              <a:xfrm>
                <a:off x="1028705" y="2393895"/>
                <a:ext cx="10447652" cy="67772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</a:pPr>
                <a:r>
                  <a:rPr lang="en-US" sz="3200" b="1" u="sng" dirty="0">
                    <a:solidFill>
                      <a:srgbClr val="000000"/>
                    </a:solidFill>
                    <a:latin typeface="DM Sans"/>
                  </a:rPr>
                  <a:t>Concept of a demonstrator for the MeV regime</a:t>
                </a:r>
              </a:p>
              <a:p>
                <a:pPr marL="457200" indent="-457200"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sz="2800" b="1" dirty="0">
                    <a:solidFill>
                      <a:srgbClr val="000000"/>
                    </a:solidFill>
                    <a:latin typeface="DM Sans"/>
                  </a:rPr>
                  <a:t>Preliminary</a:t>
                </a:r>
                <a:r>
                  <a:rPr lang="en-US" sz="2800" dirty="0">
                    <a:solidFill>
                      <a:srgbClr val="000000"/>
                    </a:solidFill>
                    <a:latin typeface="DM Sans"/>
                  </a:rPr>
                  <a:t> study for a new concept of Compton telescope, following the </a:t>
                </a:r>
                <a:r>
                  <a:rPr lang="en-US" sz="2800" b="1" dirty="0">
                    <a:solidFill>
                      <a:srgbClr val="000000"/>
                    </a:solidFill>
                    <a:latin typeface="DM Sans"/>
                  </a:rPr>
                  <a:t>electron-tracking</a:t>
                </a:r>
                <a:r>
                  <a:rPr lang="en-US" sz="2800" dirty="0">
                    <a:solidFill>
                      <a:srgbClr val="000000"/>
                    </a:solidFill>
                    <a:latin typeface="DM Sans"/>
                  </a:rPr>
                  <a:t> approach</a:t>
                </a:r>
              </a:p>
              <a:p>
                <a:pPr marL="457200" indent="-457200"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000000"/>
                    </a:solidFill>
                    <a:latin typeface="DM Sans"/>
                  </a:rPr>
                  <a:t>Monte Carlo simulations: </a:t>
                </a:r>
                <a:r>
                  <a:rPr lang="en-US" sz="2800" b="1" dirty="0">
                    <a:solidFill>
                      <a:srgbClr val="000000"/>
                    </a:solidFill>
                    <a:latin typeface="DM Sans"/>
                  </a:rPr>
                  <a:t>Geant4</a:t>
                </a:r>
                <a:r>
                  <a:rPr lang="en-US" sz="2800" dirty="0">
                    <a:solidFill>
                      <a:srgbClr val="000000"/>
                    </a:solidFill>
                    <a:latin typeface="DM Sans"/>
                  </a:rPr>
                  <a:t>, v.10.04.02</a:t>
                </a:r>
              </a:p>
              <a:p>
                <a:pPr marL="457200" indent="-457200"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sz="2800" b="1" dirty="0">
                    <a:solidFill>
                      <a:srgbClr val="000000"/>
                    </a:solidFill>
                    <a:latin typeface="DM Sans"/>
                  </a:rPr>
                  <a:t>First</a:t>
                </a:r>
                <a:r>
                  <a:rPr lang="en-US" sz="2800" dirty="0">
                    <a:solidFill>
                      <a:srgbClr val="000000"/>
                    </a:solidFill>
                    <a:latin typeface="DM Sans"/>
                  </a:rPr>
                  <a:t> study: </a:t>
                </a:r>
                <a:r>
                  <a:rPr lang="en-US" sz="2800" b="1" dirty="0">
                    <a:solidFill>
                      <a:srgbClr val="000000"/>
                    </a:solidFill>
                    <a:latin typeface="DM Sans"/>
                  </a:rPr>
                  <a:t>large</a:t>
                </a:r>
                <a:r>
                  <a:rPr lang="en-US" sz="2800" dirty="0">
                    <a:solidFill>
                      <a:srgbClr val="000000"/>
                    </a:solidFill>
                    <a:latin typeface="DM Sans"/>
                  </a:rPr>
                  <a:t> geometry</a:t>
                </a:r>
              </a:p>
              <a:p>
                <a:pPr marL="457200" indent="-457200"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sz="2800" b="1" dirty="0">
                    <a:solidFill>
                      <a:srgbClr val="000000"/>
                    </a:solidFill>
                    <a:latin typeface="DM Sans"/>
                  </a:rPr>
                  <a:t>Tracker</a:t>
                </a:r>
                <a:r>
                  <a:rPr lang="en-US" sz="2800" dirty="0">
                    <a:solidFill>
                      <a:srgbClr val="000000"/>
                    </a:solidFill>
                    <a:latin typeface="DM Sans"/>
                  </a:rPr>
                  <a:t>: 100 layers of </a:t>
                </a:r>
                <a:r>
                  <a:rPr lang="en-US" sz="2800" b="1" dirty="0">
                    <a:solidFill>
                      <a:srgbClr val="000000"/>
                    </a:solidFill>
                    <a:latin typeface="DM Sans"/>
                  </a:rPr>
                  <a:t>silicon</a:t>
                </a:r>
                <a:r>
                  <a:rPr lang="en-US" sz="2800" dirty="0">
                    <a:solidFill>
                      <a:srgbClr val="000000"/>
                    </a:solidFill>
                    <a:latin typeface="DM Sans"/>
                  </a:rPr>
                  <a:t> (G4_Si) having dimensions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50</m:t>
                        </m:r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×50</m:t>
                        </m:r>
                      </m:e>
                    </m:d>
                    <m:sSup>
                      <m:sSupPr>
                        <m:ctrlP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800" dirty="0">
                  <a:solidFill>
                    <a:srgbClr val="000000"/>
                  </a:solidFill>
                  <a:latin typeface="DM Sans"/>
                </a:endParaRPr>
              </a:p>
              <a:p>
                <a:pPr marL="457200" indent="-457200"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sz="2800" b="1" dirty="0">
                    <a:solidFill>
                      <a:srgbClr val="000000"/>
                    </a:solidFill>
                    <a:latin typeface="DM Sans"/>
                  </a:rPr>
                  <a:t>Thickness</a:t>
                </a:r>
                <a:r>
                  <a:rPr lang="en-US" sz="2800" dirty="0">
                    <a:solidFill>
                      <a:srgbClr val="000000"/>
                    </a:solidFill>
                    <a:latin typeface="DM Sans"/>
                  </a:rPr>
                  <a:t> of the layers between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𝟓𝟎</m:t>
                    </m:r>
                    <m:r>
                      <a:rPr lang="en-US" sz="28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  <m:r>
                      <a:rPr lang="en-US" sz="28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𝒎</m:t>
                    </m:r>
                  </m:oMath>
                </a14:m>
                <a:r>
                  <a:rPr lang="en-US" sz="2800" b="1" dirty="0">
                    <a:solidFill>
                      <a:srgbClr val="000000"/>
                    </a:solidFill>
                    <a:latin typeface="DM Sans"/>
                  </a:rPr>
                  <a:t> </a:t>
                </a:r>
                <a:r>
                  <a:rPr lang="en-US" sz="2800" dirty="0">
                    <a:solidFill>
                      <a:srgbClr val="000000"/>
                    </a:solidFill>
                    <a:latin typeface="DM Sans"/>
                  </a:rPr>
                  <a:t>and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1 </m:t>
                    </m:r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r>
                  <a:rPr lang="en-US" sz="2800" dirty="0">
                    <a:solidFill>
                      <a:srgbClr val="000000"/>
                    </a:solidFill>
                    <a:latin typeface="DM Sans"/>
                  </a:rPr>
                  <a:t> </a:t>
                </a:r>
              </a:p>
              <a:p>
                <a:pPr marL="457200" indent="-457200"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sz="2800" b="1" dirty="0">
                    <a:solidFill>
                      <a:srgbClr val="000000"/>
                    </a:solidFill>
                    <a:latin typeface="DM Sans"/>
                  </a:rPr>
                  <a:t>Calorimeter: </a:t>
                </a:r>
                <a:r>
                  <a:rPr lang="en-US" sz="2800" dirty="0">
                    <a:solidFill>
                      <a:srgbClr val="000000"/>
                    </a:solidFill>
                    <a:latin typeface="DM Sans"/>
                  </a:rPr>
                  <a:t>1 layer of </a:t>
                </a:r>
                <a:r>
                  <a:rPr lang="en-US" sz="2800" b="1" dirty="0" err="1">
                    <a:solidFill>
                      <a:srgbClr val="000000"/>
                    </a:solidFill>
                    <a:latin typeface="DM Sans"/>
                  </a:rPr>
                  <a:t>CsI</a:t>
                </a:r>
                <a:r>
                  <a:rPr lang="en-US" sz="2800" dirty="0">
                    <a:solidFill>
                      <a:srgbClr val="000000"/>
                    </a:solidFill>
                    <a:latin typeface="DM Sans"/>
                  </a:rPr>
                  <a:t> (G4_CESIUM_IODIDE), same dimensions of the tracker and thickness of 10 cm</a:t>
                </a:r>
              </a:p>
              <a:p>
                <a:pPr marL="457200" indent="-457200"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000000"/>
                    </a:solidFill>
                    <a:latin typeface="DM Sans"/>
                  </a:rPr>
                  <a:t>Energies of the primary photon between 250 keV and 50 MeV</a:t>
                </a:r>
              </a:p>
              <a:p>
                <a:pPr marL="457200" indent="-457200"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000000"/>
                    </a:solidFill>
                    <a:latin typeface="DM Sans"/>
                  </a:rPr>
                  <a:t>Photons impinging </a:t>
                </a:r>
                <a:r>
                  <a:rPr lang="en-US" sz="2800" b="1" dirty="0">
                    <a:solidFill>
                      <a:srgbClr val="000000"/>
                    </a:solidFill>
                    <a:latin typeface="DM Sans"/>
                  </a:rPr>
                  <a:t>perpendicularly</a:t>
                </a:r>
                <a:r>
                  <a:rPr lang="en-US" sz="2800" dirty="0">
                    <a:solidFill>
                      <a:srgbClr val="000000"/>
                    </a:solidFill>
                    <a:latin typeface="DM Sans"/>
                  </a:rPr>
                  <a:t> at the center of the top layer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FD4416B-DA96-4A32-DB52-EBBE3C6197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5" y="2393895"/>
                <a:ext cx="10447652" cy="6777240"/>
              </a:xfrm>
              <a:prstGeom prst="rect">
                <a:avLst/>
              </a:prstGeom>
              <a:blipFill>
                <a:blip r:embed="rId4"/>
                <a:stretch>
                  <a:fillRect l="-1517" t="-2340" b="-16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5879D3CC-CDA2-9EE8-5641-83B7D374B6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72106" y="4000075"/>
            <a:ext cx="4887189" cy="425683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3B238FE-EDD3-62C9-2939-80FFE18B4DD5}"/>
              </a:ext>
            </a:extLst>
          </p:cNvPr>
          <p:cNvGrpSpPr/>
          <p:nvPr/>
        </p:nvGrpSpPr>
        <p:grpSpPr>
          <a:xfrm>
            <a:off x="13919952" y="2958405"/>
            <a:ext cx="895748" cy="1978089"/>
            <a:chOff x="13930838" y="3339830"/>
            <a:chExt cx="895748" cy="1978089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32B1C372-E0E2-73BF-FA95-2BC9165059DC}"/>
                </a:ext>
              </a:extLst>
            </p:cNvPr>
            <p:cNvSpPr/>
            <p:nvPr/>
          </p:nvSpPr>
          <p:spPr>
            <a:xfrm>
              <a:off x="14378712" y="3339830"/>
              <a:ext cx="447874" cy="1978089"/>
            </a:xfrm>
            <a:custGeom>
              <a:avLst/>
              <a:gdLst>
                <a:gd name="connsiteX0" fmla="*/ 93311 w 447874"/>
                <a:gd name="connsiteY0" fmla="*/ 0 h 1978089"/>
                <a:gd name="connsiteX1" fmla="*/ 363899 w 447874"/>
                <a:gd name="connsiteY1" fmla="*/ 317240 h 1978089"/>
                <a:gd name="connsiteX2" fmla="*/ 5 w 447874"/>
                <a:gd name="connsiteY2" fmla="*/ 550506 h 1978089"/>
                <a:gd name="connsiteX3" fmla="*/ 373229 w 447874"/>
                <a:gd name="connsiteY3" fmla="*/ 821094 h 1978089"/>
                <a:gd name="connsiteX4" fmla="*/ 65319 w 447874"/>
                <a:gd name="connsiteY4" fmla="*/ 1101012 h 1978089"/>
                <a:gd name="connsiteX5" fmla="*/ 391890 w 447874"/>
                <a:gd name="connsiteY5" fmla="*/ 1371600 h 1978089"/>
                <a:gd name="connsiteX6" fmla="*/ 74650 w 447874"/>
                <a:gd name="connsiteY6" fmla="*/ 1744824 h 1978089"/>
                <a:gd name="connsiteX7" fmla="*/ 447874 w 447874"/>
                <a:gd name="connsiteY7" fmla="*/ 1978089 h 1978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7874" h="1978089">
                  <a:moveTo>
                    <a:pt x="93311" y="0"/>
                  </a:moveTo>
                  <a:cubicBezTo>
                    <a:pt x="236380" y="112744"/>
                    <a:pt x="379450" y="225489"/>
                    <a:pt x="363899" y="317240"/>
                  </a:cubicBezTo>
                  <a:cubicBezTo>
                    <a:pt x="348348" y="408991"/>
                    <a:pt x="-1550" y="466530"/>
                    <a:pt x="5" y="550506"/>
                  </a:cubicBezTo>
                  <a:cubicBezTo>
                    <a:pt x="1560" y="634482"/>
                    <a:pt x="362343" y="729343"/>
                    <a:pt x="373229" y="821094"/>
                  </a:cubicBezTo>
                  <a:cubicBezTo>
                    <a:pt x="384115" y="912845"/>
                    <a:pt x="62209" y="1009261"/>
                    <a:pt x="65319" y="1101012"/>
                  </a:cubicBezTo>
                  <a:cubicBezTo>
                    <a:pt x="68429" y="1192763"/>
                    <a:pt x="390335" y="1264298"/>
                    <a:pt x="391890" y="1371600"/>
                  </a:cubicBezTo>
                  <a:cubicBezTo>
                    <a:pt x="393445" y="1478902"/>
                    <a:pt x="65319" y="1643743"/>
                    <a:pt x="74650" y="1744824"/>
                  </a:cubicBezTo>
                  <a:cubicBezTo>
                    <a:pt x="83981" y="1845905"/>
                    <a:pt x="265927" y="1911997"/>
                    <a:pt x="447874" y="1978089"/>
                  </a:cubicBezTo>
                </a:path>
              </a:pathLst>
            </a:custGeom>
            <a:noFill/>
            <a:ln w="57150">
              <a:solidFill>
                <a:srgbClr val="92D050"/>
              </a:solidFill>
              <a:headEnd type="none" w="med" len="med"/>
              <a:tailEnd type="arrow" w="med" len="med"/>
            </a:ln>
            <a:scene3d>
              <a:camera prst="isometricOffAxis1Right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B2E1F27-556E-6BAD-7E7E-1FC35708FB13}"/>
                    </a:ext>
                  </a:extLst>
                </p:cNvPr>
                <p:cNvSpPr txBox="1"/>
                <p:nvPr/>
              </p:nvSpPr>
              <p:spPr>
                <a:xfrm>
                  <a:off x="13930838" y="4243038"/>
                  <a:ext cx="447874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𝜸</m:t>
                        </m:r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B2E1F27-556E-6BAD-7E7E-1FC35708FB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930838" y="4243038"/>
                  <a:ext cx="447874" cy="43088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B34B817-9747-E9D9-CB73-1168F182A8A1}"/>
              </a:ext>
            </a:extLst>
          </p:cNvPr>
          <p:cNvSpPr txBox="1"/>
          <p:nvPr/>
        </p:nvSpPr>
        <p:spPr>
          <a:xfrm>
            <a:off x="1101332" y="417493"/>
            <a:ext cx="7280668" cy="1512530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6000" b="1" dirty="0">
                <a:solidFill>
                  <a:srgbClr val="000000"/>
                </a:solidFill>
                <a:latin typeface="DM Sans"/>
              </a:rPr>
              <a:t>A long-term goal: the MeV band gap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282536A-9D94-D226-8D5C-7EE149855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05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9FD3DE-7812-BB65-753D-2F6E166B6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>
            <a:extLst>
              <a:ext uri="{FF2B5EF4-FFF2-40B4-BE49-F238E27FC236}">
                <a16:creationId xmlns:a16="http://schemas.microsoft.com/office/drawing/2014/main" id="{5F87F0C0-E6B4-6047-C431-796B2C9CB49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-4319139" flipH="1">
            <a:off x="1717312" y="-2532664"/>
            <a:ext cx="14853376" cy="15352327"/>
          </a:xfrm>
          <a:custGeom>
            <a:avLst/>
            <a:gdLst/>
            <a:ahLst/>
            <a:cxnLst/>
            <a:rect l="l" t="t" r="r" b="b"/>
            <a:pathLst>
              <a:path w="14853376" h="15352326">
                <a:moveTo>
                  <a:pt x="14853376" y="0"/>
                </a:moveTo>
                <a:lnTo>
                  <a:pt x="0" y="0"/>
                </a:lnTo>
                <a:lnTo>
                  <a:pt x="0" y="15352326"/>
                </a:lnTo>
                <a:lnTo>
                  <a:pt x="14853376" y="15352326"/>
                </a:lnTo>
                <a:lnTo>
                  <a:pt x="1485337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801" dirty="0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B27212CB-77E6-770F-2B2B-7276775E7453}"/>
              </a:ext>
            </a:extLst>
          </p:cNvPr>
          <p:cNvSpPr/>
          <p:nvPr/>
        </p:nvSpPr>
        <p:spPr>
          <a:xfrm>
            <a:off x="1101332" y="2097088"/>
            <a:ext cx="16230601" cy="47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1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14198AC-BA13-AAA9-FA5E-7FBB189469A3}"/>
              </a:ext>
            </a:extLst>
          </p:cNvPr>
          <p:cNvSpPr txBox="1"/>
          <p:nvPr/>
        </p:nvSpPr>
        <p:spPr>
          <a:xfrm>
            <a:off x="17449800" y="97155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C8BEAC-EE46-558C-F69E-75A7637718F2}"/>
              </a:ext>
            </a:extLst>
          </p:cNvPr>
          <p:cNvSpPr txBox="1"/>
          <p:nvPr/>
        </p:nvSpPr>
        <p:spPr>
          <a:xfrm>
            <a:off x="1028705" y="2393895"/>
            <a:ext cx="8310389" cy="8990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3200" b="1" u="sng" dirty="0">
                <a:solidFill>
                  <a:srgbClr val="000000"/>
                </a:solidFill>
                <a:latin typeface="DM Sans"/>
              </a:rPr>
              <a:t>Concept of a demonstrator for the MeV regime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F9705D-74BA-9626-EA50-207DBE86C25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39094" y="2239209"/>
            <a:ext cx="8796505" cy="4210944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E4BAD57-ABD0-00AB-6BFF-D4667604EB61}"/>
                  </a:ext>
                </a:extLst>
              </p:cNvPr>
              <p:cNvSpPr txBox="1"/>
              <p:nvPr/>
            </p:nvSpPr>
            <p:spPr>
              <a:xfrm>
                <a:off x="1024881" y="3447610"/>
                <a:ext cx="7924026" cy="52137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marR="0" lvl="0" indent="-457200" algn="l" defTabSz="914400" rtl="0" eaLnBrk="1" fontAlgn="auto" latinLnBrk="0" hangingPunct="1"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DM Sans"/>
                    <a:ea typeface="+mn-ea"/>
                    <a:cs typeface="+mn-cs"/>
                  </a:rPr>
                  <a:t>Main problem faced even with thinnest layers (</a:t>
                </a:r>
                <a14:m>
                  <m:oMath xmlns:m="http://schemas.openxmlformats.org/officeDocument/2006/math">
                    <m:r>
                      <a:rPr kumimoji="0" lang="en-US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50</m:t>
                    </m:r>
                    <m:r>
                      <a:rPr kumimoji="0" lang="en-US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𝜇</m:t>
                    </m:r>
                    <m:r>
                      <a:rPr kumimoji="0" lang="en-US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𝑚</m:t>
                    </m:r>
                  </m:oMath>
                </a14:m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DM Sans"/>
                    <a:ea typeface="+mn-ea"/>
                    <a:cs typeface="+mn-cs"/>
                  </a:rPr>
                  <a:t>): </a:t>
                </a:r>
                <a:r>
                  <a:rPr kumimoji="0" lang="en-US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DM Sans"/>
                    <a:ea typeface="+mn-ea"/>
                    <a:cs typeface="+mn-cs"/>
                  </a:rPr>
                  <a:t>Multiple scattering</a:t>
                </a:r>
              </a:p>
              <a:p>
                <a:pPr marL="457200" marR="0" lvl="0" indent="-457200" algn="l" defTabSz="914400" rtl="0" eaLnBrk="1" fontAlgn="auto" latinLnBrk="0" hangingPunct="1"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DM Sans"/>
                    <a:ea typeface="+mn-ea"/>
                    <a:cs typeface="+mn-cs"/>
                  </a:rPr>
                  <a:t>The information retrieved from the reconstructed electron direction does not help enough </a:t>
                </a:r>
              </a:p>
              <a:p>
                <a:pPr marL="457200" marR="0" lvl="0" indent="-457200" algn="l" defTabSz="914400" rtl="0" eaLnBrk="1" fontAlgn="auto" latinLnBrk="0" hangingPunct="1"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DM Sans"/>
                    <a:ea typeface="+mn-ea"/>
                    <a:cs typeface="+mn-cs"/>
                  </a:rPr>
                  <a:t>For events triggered by primary photons with energy below 1 MeV, the reconstruction of the electron track is hardly possible </a:t>
                </a:r>
              </a:p>
              <a:p>
                <a:pPr marL="457200" marR="0" lvl="0" indent="-457200" algn="l" defTabSz="914400" rtl="0" eaLnBrk="1" fontAlgn="auto" latinLnBrk="0" hangingPunct="1"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2600" dirty="0">
                    <a:solidFill>
                      <a:srgbClr val="000000"/>
                    </a:solidFill>
                    <a:latin typeface="DM Sans"/>
                  </a:rPr>
                  <a:t>“Good” events, few hits in the tracker and scattered photon absorbed in the calorimeter are, actually, quite difficult to reconstruct</a:t>
                </a:r>
              </a:p>
              <a:p>
                <a:pPr marL="457200" marR="0" lvl="0" indent="-457200" algn="l" defTabSz="914400" rtl="0" eaLnBrk="1" fontAlgn="auto" latinLnBrk="0" hangingPunct="1"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DM Sans"/>
                    <a:ea typeface="+mn-ea"/>
                    <a:cs typeface="+mn-cs"/>
                  </a:rPr>
                  <a:t>“Bad” events, with electron tracks spiralizing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E4BAD57-ABD0-00AB-6BFF-D4667604EB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881" y="3447610"/>
                <a:ext cx="7924026" cy="5213735"/>
              </a:xfrm>
              <a:prstGeom prst="rect">
                <a:avLst/>
              </a:prstGeom>
              <a:blipFill>
                <a:blip r:embed="rId5"/>
                <a:stretch>
                  <a:fillRect l="-1154" t="-1053" r="-1385" b="-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40B21AF4-F2B3-A118-B0BD-37EA88CC5BE3}"/>
              </a:ext>
            </a:extLst>
          </p:cNvPr>
          <p:cNvSpPr txBox="1"/>
          <p:nvPr/>
        </p:nvSpPr>
        <p:spPr>
          <a:xfrm>
            <a:off x="1101332" y="417493"/>
            <a:ext cx="7280668" cy="1512530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6000" b="1" dirty="0">
                <a:solidFill>
                  <a:srgbClr val="000000"/>
                </a:solidFill>
                <a:latin typeface="DM Sans"/>
              </a:rPr>
              <a:t>A long-term goal: the MeV band gap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962932-4E4B-7BC3-E008-02117D269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218B965-C9EA-103F-F7FB-DF0D9D1BC8F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13694" y="6670038"/>
            <a:ext cx="8691167" cy="336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3869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45D11-4A8D-844C-D74E-219C79780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>
            <a:extLst>
              <a:ext uri="{FF2B5EF4-FFF2-40B4-BE49-F238E27FC236}">
                <a16:creationId xmlns:a16="http://schemas.microsoft.com/office/drawing/2014/main" id="{38D2CBC3-5573-25D4-B35A-F79D5BC038B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-4319139" flipH="1">
            <a:off x="1717312" y="-2532664"/>
            <a:ext cx="14853376" cy="15352327"/>
          </a:xfrm>
          <a:custGeom>
            <a:avLst/>
            <a:gdLst/>
            <a:ahLst/>
            <a:cxnLst/>
            <a:rect l="l" t="t" r="r" b="b"/>
            <a:pathLst>
              <a:path w="14853376" h="15352326">
                <a:moveTo>
                  <a:pt x="14853376" y="0"/>
                </a:moveTo>
                <a:lnTo>
                  <a:pt x="0" y="0"/>
                </a:lnTo>
                <a:lnTo>
                  <a:pt x="0" y="15352326"/>
                </a:lnTo>
                <a:lnTo>
                  <a:pt x="14853376" y="15352326"/>
                </a:lnTo>
                <a:lnTo>
                  <a:pt x="1485337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801" dirty="0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BFD21CAB-220B-1C65-F888-40AA0F109741}"/>
              </a:ext>
            </a:extLst>
          </p:cNvPr>
          <p:cNvSpPr/>
          <p:nvPr/>
        </p:nvSpPr>
        <p:spPr>
          <a:xfrm>
            <a:off x="1101332" y="2097088"/>
            <a:ext cx="16230601" cy="47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58DEA8F-5BF2-E611-CC8B-ACB7A07F54A1}"/>
                  </a:ext>
                </a:extLst>
              </p:cNvPr>
              <p:cNvSpPr txBox="1"/>
              <p:nvPr/>
            </p:nvSpPr>
            <p:spPr>
              <a:xfrm>
                <a:off x="1028705" y="2393895"/>
                <a:ext cx="10007359" cy="632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</a:pPr>
                <a:r>
                  <a:rPr lang="en-US" sz="3200" b="1" u="sng" dirty="0">
                    <a:solidFill>
                      <a:srgbClr val="000000"/>
                    </a:solidFill>
                    <a:latin typeface="DM Sans"/>
                  </a:rPr>
                  <a:t>Concept of a demonstrator for the MeV regime</a:t>
                </a:r>
              </a:p>
              <a:p>
                <a:pPr marL="457200" indent="-457200"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sz="2600" b="1" dirty="0">
                    <a:solidFill>
                      <a:srgbClr val="000000"/>
                    </a:solidFill>
                    <a:latin typeface="DM Sans"/>
                  </a:rPr>
                  <a:t>Second</a:t>
                </a:r>
                <a:r>
                  <a:rPr lang="en-US" sz="2600" dirty="0">
                    <a:solidFill>
                      <a:srgbClr val="000000"/>
                    </a:solidFill>
                    <a:latin typeface="DM Sans"/>
                  </a:rPr>
                  <a:t> study: </a:t>
                </a:r>
                <a:r>
                  <a:rPr lang="en-US" sz="2600" b="1" dirty="0">
                    <a:solidFill>
                      <a:srgbClr val="000000"/>
                    </a:solidFill>
                    <a:latin typeface="DM Sans"/>
                  </a:rPr>
                  <a:t>small</a:t>
                </a:r>
                <a:r>
                  <a:rPr lang="en-US" sz="2600" dirty="0">
                    <a:solidFill>
                      <a:srgbClr val="000000"/>
                    </a:solidFill>
                    <a:latin typeface="DM Sans"/>
                  </a:rPr>
                  <a:t> geometry </a:t>
                </a:r>
              </a:p>
              <a:p>
                <a:pPr marL="457200" indent="-457200"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sz="2600" b="1" dirty="0">
                    <a:solidFill>
                      <a:srgbClr val="000000"/>
                    </a:solidFill>
                    <a:latin typeface="DM Sans"/>
                  </a:rPr>
                  <a:t>Tracker</a:t>
                </a:r>
                <a:r>
                  <a:rPr lang="en-US" sz="2600" dirty="0">
                    <a:solidFill>
                      <a:srgbClr val="000000"/>
                    </a:solidFill>
                    <a:latin typeface="DM Sans"/>
                  </a:rPr>
                  <a:t>: 9 layers of silicon (G4_Si) having dimensions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×1.5</m:t>
                        </m:r>
                      </m:e>
                    </m:d>
                    <m:sSup>
                      <m:sSupPr>
                        <m:ctrlPr>
                          <a:rPr lang="en-US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600" dirty="0">
                  <a:solidFill>
                    <a:srgbClr val="000000"/>
                  </a:solidFill>
                  <a:latin typeface="DM Sans"/>
                </a:endParaRPr>
              </a:p>
              <a:p>
                <a:pPr marL="457200" indent="-457200"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sz="2600" b="1" dirty="0">
                    <a:solidFill>
                      <a:srgbClr val="000000"/>
                    </a:solidFill>
                    <a:latin typeface="DM Sans"/>
                  </a:rPr>
                  <a:t>Thickness</a:t>
                </a:r>
                <a:r>
                  <a:rPr lang="en-US" sz="2600" dirty="0">
                    <a:solidFill>
                      <a:srgbClr val="000000"/>
                    </a:solidFill>
                    <a:latin typeface="DM Sans"/>
                  </a:rPr>
                  <a:t> of the layers fixed at </a:t>
                </a:r>
                <a14:m>
                  <m:oMath xmlns:m="http://schemas.openxmlformats.org/officeDocument/2006/math">
                    <m:r>
                      <a:rPr lang="en-US" sz="26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𝟓𝟎</m:t>
                    </m:r>
                    <m:r>
                      <a:rPr lang="en-US" sz="26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  <m:r>
                      <a:rPr lang="en-US" sz="26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𝒎</m:t>
                    </m:r>
                  </m:oMath>
                </a14:m>
                <a:r>
                  <a:rPr lang="en-US" sz="2600" b="1" dirty="0">
                    <a:solidFill>
                      <a:srgbClr val="000000"/>
                    </a:solidFill>
                    <a:latin typeface="DM Sans"/>
                  </a:rPr>
                  <a:t> </a:t>
                </a:r>
              </a:p>
              <a:p>
                <a:pPr marL="457200" indent="-457200"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sz="2600" dirty="0">
                    <a:solidFill>
                      <a:srgbClr val="000000"/>
                    </a:solidFill>
                    <a:latin typeface="DM Sans"/>
                  </a:rPr>
                  <a:t>Reproduction of A9 stack developed for Pixel Chamber</a:t>
                </a:r>
              </a:p>
              <a:p>
                <a:pPr marL="457200" indent="-457200"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sz="2600" dirty="0">
                    <a:solidFill>
                      <a:srgbClr val="000000"/>
                    </a:solidFill>
                    <a:latin typeface="DM Sans"/>
                  </a:rPr>
                  <a:t>No Calorimeter: focus entirely on the capability of tracking the electron</a:t>
                </a:r>
              </a:p>
              <a:p>
                <a:pPr marL="457200" indent="-457200"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sz="2600" dirty="0">
                    <a:solidFill>
                      <a:srgbClr val="000000"/>
                    </a:solidFill>
                    <a:latin typeface="DM Sans"/>
                  </a:rPr>
                  <a:t>Energies of the </a:t>
                </a:r>
                <a:r>
                  <a:rPr lang="en-US" sz="2600" b="1" dirty="0">
                    <a:solidFill>
                      <a:srgbClr val="000000"/>
                    </a:solidFill>
                    <a:latin typeface="DM Sans"/>
                  </a:rPr>
                  <a:t>primary photon</a:t>
                </a:r>
                <a:r>
                  <a:rPr lang="en-US" sz="2600" dirty="0">
                    <a:solidFill>
                      <a:srgbClr val="000000"/>
                    </a:solidFill>
                    <a:latin typeface="DM Sans"/>
                  </a:rPr>
                  <a:t> between </a:t>
                </a:r>
                <a:r>
                  <a:rPr lang="en-US" sz="2600" b="1" dirty="0">
                    <a:solidFill>
                      <a:srgbClr val="000000"/>
                    </a:solidFill>
                    <a:latin typeface="DM Sans"/>
                  </a:rPr>
                  <a:t>250 keV and 10 MeV</a:t>
                </a:r>
              </a:p>
              <a:p>
                <a:pPr marL="457200" indent="-457200"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sz="2600" dirty="0">
                    <a:solidFill>
                      <a:srgbClr val="000000"/>
                    </a:solidFill>
                    <a:latin typeface="DM Sans"/>
                  </a:rPr>
                  <a:t>Photons impinging </a:t>
                </a:r>
                <a:r>
                  <a:rPr lang="en-US" sz="2600" b="1" dirty="0">
                    <a:solidFill>
                      <a:srgbClr val="000000"/>
                    </a:solidFill>
                    <a:latin typeface="DM Sans"/>
                  </a:rPr>
                  <a:t>tangentially</a:t>
                </a:r>
                <a:r>
                  <a:rPr lang="en-US" sz="2600" dirty="0">
                    <a:solidFill>
                      <a:srgbClr val="000000"/>
                    </a:solidFill>
                    <a:latin typeface="DM Sans"/>
                  </a:rPr>
                  <a:t> on the central layer of the stack</a:t>
                </a:r>
              </a:p>
              <a:p>
                <a:pPr marL="457200" indent="-457200"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sz="2600" b="1" dirty="0">
                    <a:solidFill>
                      <a:srgbClr val="000000"/>
                    </a:solidFill>
                    <a:latin typeface="DM Sans"/>
                  </a:rPr>
                  <a:t>Digitization</a:t>
                </a:r>
                <a:r>
                  <a:rPr lang="en-US" sz="2600" dirty="0">
                    <a:solidFill>
                      <a:srgbClr val="000000"/>
                    </a:solidFill>
                    <a:latin typeface="DM Sans"/>
                  </a:rPr>
                  <a:t> of the datasets dividing layers into </a:t>
                </a:r>
                <a:r>
                  <a:rPr lang="en-US" sz="2600" b="1" dirty="0">
                    <a:solidFill>
                      <a:srgbClr val="000000"/>
                    </a:solidFill>
                    <a:latin typeface="DM Sans"/>
                  </a:rPr>
                  <a:t>pixels</a:t>
                </a:r>
                <a:r>
                  <a:rPr lang="en-US" sz="2600" dirty="0">
                    <a:solidFill>
                      <a:srgbClr val="000000"/>
                    </a:solidFill>
                    <a:latin typeface="DM Sans"/>
                  </a:rPr>
                  <a:t>, each having dimension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6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𝟐𝟖</m:t>
                    </m:r>
                    <m:r>
                      <a:rPr lang="en-US" sz="26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  <m:r>
                      <a:rPr lang="en-US" sz="26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𝒎</m:t>
                    </m:r>
                  </m:oMath>
                </a14:m>
                <a:r>
                  <a:rPr lang="en-US" sz="2600" b="1" dirty="0">
                    <a:solidFill>
                      <a:srgbClr val="000000"/>
                    </a:solidFill>
                    <a:latin typeface="DM Sans"/>
                  </a:rPr>
                  <a:t> </a:t>
                </a:r>
                <a:r>
                  <a:rPr lang="en-US" sz="2600" dirty="0">
                    <a:solidFill>
                      <a:srgbClr val="000000"/>
                    </a:solidFill>
                    <a:latin typeface="DM Sans"/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en-US" sz="26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6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1024×512</m:t>
                    </m:r>
                    <m:r>
                      <a:rPr lang="en-US" sz="26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6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60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𝑝𝑖𝑥</m:t>
                        </m:r>
                      </m:e>
                      <m:sup>
                        <m:r>
                          <a:rPr lang="en-US" sz="2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600" dirty="0">
                    <a:solidFill>
                      <a:srgbClr val="000000"/>
                    </a:solidFill>
                    <a:latin typeface="DM Sans"/>
                  </a:rPr>
                  <a:t> per layer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58DEA8F-5BF2-E611-CC8B-ACB7A07F54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5" y="2393895"/>
                <a:ext cx="10007359" cy="6327886"/>
              </a:xfrm>
              <a:prstGeom prst="rect">
                <a:avLst/>
              </a:prstGeom>
              <a:blipFill>
                <a:blip r:embed="rId4"/>
                <a:stretch>
                  <a:fillRect l="-1584" t="-2505" b="-15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35BF3CE6-F087-BCAD-0A76-0CDFF0A5AE9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77600" y="2608597"/>
            <a:ext cx="6530886" cy="5727574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4D3B16-5F43-6856-06B4-5E1606B7A8CC}"/>
              </a:ext>
            </a:extLst>
          </p:cNvPr>
          <p:cNvSpPr txBox="1"/>
          <p:nvPr/>
        </p:nvSpPr>
        <p:spPr>
          <a:xfrm>
            <a:off x="1101332" y="417493"/>
            <a:ext cx="7280668" cy="1512530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6000" b="1" dirty="0">
                <a:solidFill>
                  <a:srgbClr val="000000"/>
                </a:solidFill>
                <a:latin typeface="DM Sans"/>
              </a:rPr>
              <a:t>A long-term goal: the MeV band gap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D33BEA-3023-8FB7-54FD-C2C79DEB2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7401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0EF096-CBE8-435F-C6DC-578CFDF34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>
            <a:extLst>
              <a:ext uri="{FF2B5EF4-FFF2-40B4-BE49-F238E27FC236}">
                <a16:creationId xmlns:a16="http://schemas.microsoft.com/office/drawing/2014/main" id="{E08108ED-CFC8-29E0-6C83-DF3E82E315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-4319139" flipH="1">
            <a:off x="1717312" y="-2532664"/>
            <a:ext cx="14853376" cy="15352327"/>
          </a:xfrm>
          <a:custGeom>
            <a:avLst/>
            <a:gdLst/>
            <a:ahLst/>
            <a:cxnLst/>
            <a:rect l="l" t="t" r="r" b="b"/>
            <a:pathLst>
              <a:path w="14853376" h="15352326">
                <a:moveTo>
                  <a:pt x="14853376" y="0"/>
                </a:moveTo>
                <a:lnTo>
                  <a:pt x="0" y="0"/>
                </a:lnTo>
                <a:lnTo>
                  <a:pt x="0" y="15352326"/>
                </a:lnTo>
                <a:lnTo>
                  <a:pt x="14853376" y="15352326"/>
                </a:lnTo>
                <a:lnTo>
                  <a:pt x="1485337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801" dirty="0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48BB6D37-83F4-CE9B-EF27-12BA22C3E713}"/>
              </a:ext>
            </a:extLst>
          </p:cNvPr>
          <p:cNvSpPr/>
          <p:nvPr/>
        </p:nvSpPr>
        <p:spPr>
          <a:xfrm>
            <a:off x="1101332" y="2097088"/>
            <a:ext cx="16230601" cy="47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274D8C-4FDB-1B46-F143-50743D826385}"/>
              </a:ext>
            </a:extLst>
          </p:cNvPr>
          <p:cNvSpPr txBox="1"/>
          <p:nvPr/>
        </p:nvSpPr>
        <p:spPr>
          <a:xfrm>
            <a:off x="1101332" y="250429"/>
            <a:ext cx="16497296" cy="1846659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r>
              <a:rPr lang="en-US" sz="6000" b="1" dirty="0">
                <a:solidFill>
                  <a:srgbClr val="000000"/>
                </a:solidFill>
                <a:latin typeface="DM Sans Bold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Gamma-ray instruments for the exploration of CRs sources </a:t>
            </a:r>
            <a:endParaRPr lang="en-US" sz="6000" dirty="0">
              <a:latin typeface="DM Sans Bold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FF3F48-E178-5CE9-81DC-D7E2F6FCA597}"/>
              </a:ext>
            </a:extLst>
          </p:cNvPr>
          <p:cNvSpPr txBox="1"/>
          <p:nvPr/>
        </p:nvSpPr>
        <p:spPr>
          <a:xfrm>
            <a:off x="1028705" y="2393895"/>
            <a:ext cx="10325095" cy="1301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3200" b="1" u="sng" dirty="0">
                <a:solidFill>
                  <a:srgbClr val="000000"/>
                </a:solidFill>
                <a:latin typeface="DM Sans"/>
              </a:rPr>
              <a:t>Concept of a demonstrator for the MeV regime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2600" b="1" dirty="0">
                <a:latin typeface="DM Sans"/>
              </a:rPr>
              <a:t>Preliminary</a:t>
            </a:r>
            <a:r>
              <a:rPr lang="en-US" sz="2600" dirty="0">
                <a:solidFill>
                  <a:srgbClr val="000000"/>
                </a:solidFill>
                <a:latin typeface="DM Sans"/>
              </a:rPr>
              <a:t> reconstruction of the electron tracks with linear fit</a:t>
            </a:r>
          </a:p>
          <a:p>
            <a:pPr marL="457200" indent="-4572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2600" dirty="0">
              <a:solidFill>
                <a:srgbClr val="000000"/>
              </a:solidFill>
              <a:latin typeface="DM Sans"/>
            </a:endParaRPr>
          </a:p>
        </p:txBody>
      </p:sp>
      <p:pic>
        <p:nvPicPr>
          <p:cNvPr id="14" name="Picture 13" descr="A yellow and black sign with a red sign&#10;&#10;AI-generated content may be incorrect.">
            <a:extLst>
              <a:ext uri="{FF2B5EF4-FFF2-40B4-BE49-F238E27FC236}">
                <a16:creationId xmlns:a16="http://schemas.microsoft.com/office/drawing/2014/main" id="{DB6560D8-965F-EBD7-A930-A1D52BE310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368" b="72080" l="7987" r="90096">
                        <a14:foregroundMark x1="90096" y1="44729" x2="90096" y2="44729"/>
                        <a14:foregroundMark x1="23003" y1="30769" x2="23003" y2="30769"/>
                        <a14:foregroundMark x1="24121" y1="43875" x2="24121" y2="43875"/>
                        <a14:foregroundMark x1="11661" y1="46724" x2="11661" y2="46724"/>
                        <a14:foregroundMark x1="14856" y1="40171" x2="14856" y2="40171"/>
                        <a14:foregroundMark x1="7987" y1="43305" x2="7987" y2="43305"/>
                        <a14:foregroundMark x1="23323" y1="43875" x2="23323" y2="43875"/>
                        <a14:foregroundMark x1="18850" y1="44729" x2="18850" y2="44729"/>
                        <a14:foregroundMark x1="26677" y1="43875" x2="26677" y2="43875"/>
                        <a14:foregroundMark x1="26677" y1="42450" x2="26677" y2="42450"/>
                        <a14:foregroundMark x1="29872" y1="43305" x2="29872" y2="43305"/>
                        <a14:foregroundMark x1="30671" y1="62678" x2="30671" y2="626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04" t="15132" r="4959" b="21427"/>
          <a:stretch/>
        </p:blipFill>
        <p:spPr>
          <a:xfrm>
            <a:off x="14764924" y="4601442"/>
            <a:ext cx="3101600" cy="1237744"/>
          </a:xfrm>
          <a:prstGeom prst="rect">
            <a:avLst/>
          </a:prstGeom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8605A54-4627-A0C6-B437-B5B2B3C80EE5}"/>
              </a:ext>
            </a:extLst>
          </p:cNvPr>
          <p:cNvSpPr txBox="1"/>
          <p:nvPr/>
        </p:nvSpPr>
        <p:spPr>
          <a:xfrm>
            <a:off x="14858118" y="7810500"/>
            <a:ext cx="2913477" cy="461665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DM Sans" pitchFamily="2" charset="0"/>
              </a:rPr>
              <a:t>Next ESA call M8</a:t>
            </a:r>
          </a:p>
        </p:txBody>
      </p:sp>
      <p:sp>
        <p:nvSpPr>
          <p:cNvPr id="18" name="Arrow: Chevron 17">
            <a:extLst>
              <a:ext uri="{FF2B5EF4-FFF2-40B4-BE49-F238E27FC236}">
                <a16:creationId xmlns:a16="http://schemas.microsoft.com/office/drawing/2014/main" id="{D5F91CB7-61CF-B96E-13FF-84CFD77551F9}"/>
              </a:ext>
            </a:extLst>
          </p:cNvPr>
          <p:cNvSpPr/>
          <p:nvPr/>
        </p:nvSpPr>
        <p:spPr>
          <a:xfrm rot="5400000">
            <a:off x="16008562" y="5885098"/>
            <a:ext cx="612593" cy="898283"/>
          </a:xfrm>
          <a:prstGeom prst="chevron">
            <a:avLst>
              <a:gd name="adj" fmla="val 5951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Chevron 18">
            <a:extLst>
              <a:ext uri="{FF2B5EF4-FFF2-40B4-BE49-F238E27FC236}">
                <a16:creationId xmlns:a16="http://schemas.microsoft.com/office/drawing/2014/main" id="{31B9199E-C7E6-72E8-3124-66CCFB398220}"/>
              </a:ext>
            </a:extLst>
          </p:cNvPr>
          <p:cNvSpPr/>
          <p:nvPr/>
        </p:nvSpPr>
        <p:spPr>
          <a:xfrm rot="5400000">
            <a:off x="16008561" y="6360108"/>
            <a:ext cx="612593" cy="898283"/>
          </a:xfrm>
          <a:prstGeom prst="chevron">
            <a:avLst>
              <a:gd name="adj" fmla="val 5951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Chevron 19">
            <a:extLst>
              <a:ext uri="{FF2B5EF4-FFF2-40B4-BE49-F238E27FC236}">
                <a16:creationId xmlns:a16="http://schemas.microsoft.com/office/drawing/2014/main" id="{78C083D4-5056-08FF-9652-3A6C9BB5976B}"/>
              </a:ext>
            </a:extLst>
          </p:cNvPr>
          <p:cNvSpPr/>
          <p:nvPr/>
        </p:nvSpPr>
        <p:spPr>
          <a:xfrm rot="5400000">
            <a:off x="16011993" y="6835118"/>
            <a:ext cx="612593" cy="898283"/>
          </a:xfrm>
          <a:prstGeom prst="chevron">
            <a:avLst>
              <a:gd name="adj" fmla="val 5951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EBBFF045-2026-523E-F1CA-89D8318F4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8" name="Picture 7" descr="A group of graphs showing different sizes and shapes&#10;&#10;AI-generated content may be incorrect.">
            <a:extLst>
              <a:ext uri="{FF2B5EF4-FFF2-40B4-BE49-F238E27FC236}">
                <a16:creationId xmlns:a16="http://schemas.microsoft.com/office/drawing/2014/main" id="{D89CC429-50D4-4CAE-D029-3330A87F1B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452" y="3659989"/>
            <a:ext cx="11047096" cy="63634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63BC96-862A-6A20-F42A-E68890179B18}"/>
              </a:ext>
            </a:extLst>
          </p:cNvPr>
          <p:cNvSpPr txBox="1"/>
          <p:nvPr/>
        </p:nvSpPr>
        <p:spPr>
          <a:xfrm rot="18959386">
            <a:off x="6887341" y="6175842"/>
            <a:ext cx="45133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n>
                  <a:solidFill>
                    <a:srgbClr val="FF0000"/>
                  </a:solidFill>
                </a:ln>
                <a:noFill/>
                <a:latin typeface="DM Sans"/>
              </a:rPr>
              <a:t>Preliminary</a:t>
            </a:r>
            <a:endParaRPr lang="en-US" sz="3600" dirty="0">
              <a:ln>
                <a:solidFill>
                  <a:srgbClr val="FF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848295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07307A-EFFA-09F5-1CD0-7C5713D8B5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88464DC-ADBD-F93C-1461-36802DDE0E0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34953" y="84197"/>
            <a:ext cx="14218094" cy="10118606"/>
          </a:xfrm>
          <a:custGeom>
            <a:avLst/>
            <a:gdLst/>
            <a:ahLst/>
            <a:cxnLst/>
            <a:rect l="l" t="t" r="r" b="b"/>
            <a:pathLst>
              <a:path w="8291788" h="8229600">
                <a:moveTo>
                  <a:pt x="0" y="0"/>
                </a:moveTo>
                <a:lnTo>
                  <a:pt x="8291789" y="0"/>
                </a:lnTo>
                <a:lnTo>
                  <a:pt x="82917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801"/>
          </a:p>
        </p:txBody>
      </p:sp>
      <p:sp>
        <p:nvSpPr>
          <p:cNvPr id="9" name="AutoShape 3">
            <a:extLst>
              <a:ext uri="{FF2B5EF4-FFF2-40B4-BE49-F238E27FC236}">
                <a16:creationId xmlns:a16="http://schemas.microsoft.com/office/drawing/2014/main" id="{086B28E0-A3A3-05D0-FB98-B5F42A557332}"/>
              </a:ext>
            </a:extLst>
          </p:cNvPr>
          <p:cNvSpPr/>
          <p:nvPr/>
        </p:nvSpPr>
        <p:spPr>
          <a:xfrm>
            <a:off x="1101332" y="2097088"/>
            <a:ext cx="16230601" cy="47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1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2A880FB-C495-8EB5-BE48-5B7CFA604BB3}"/>
              </a:ext>
            </a:extLst>
          </p:cNvPr>
          <p:cNvSpPr txBox="1">
            <a:spLocks/>
          </p:cNvSpPr>
          <p:nvPr/>
        </p:nvSpPr>
        <p:spPr>
          <a:xfrm>
            <a:off x="1752600" y="4139742"/>
            <a:ext cx="10555942" cy="2475913"/>
          </a:xfrm>
          <a:prstGeom prst="rect">
            <a:avLst/>
          </a:prstGeom>
        </p:spPr>
        <p:txBody>
          <a:bodyPr>
            <a:normAutofit/>
          </a:bodyPr>
          <a:lstStyle>
            <a:lvl1pPr marL="342874" indent="-34287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5" indent="-285730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5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1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6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3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1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/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C4CE90AB-40D9-840C-5ABA-ED5DB2DBDEF0}"/>
              </a:ext>
            </a:extLst>
          </p:cNvPr>
          <p:cNvSpPr txBox="1"/>
          <p:nvPr/>
        </p:nvSpPr>
        <p:spPr>
          <a:xfrm>
            <a:off x="1300938" y="564710"/>
            <a:ext cx="13786661" cy="1280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80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Conclusions and outlook</a:t>
            </a:r>
            <a:endParaRPr lang="en-US" sz="8000" b="1" dirty="0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2A04E6-C320-46CE-0D2B-6685F9331B79}"/>
              </a:ext>
            </a:extLst>
          </p:cNvPr>
          <p:cNvSpPr txBox="1"/>
          <p:nvPr/>
        </p:nvSpPr>
        <p:spPr>
          <a:xfrm>
            <a:off x="992386" y="2606817"/>
            <a:ext cx="16457414" cy="6621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0000"/>
                </a:solidFill>
                <a:latin typeface="DM Sans"/>
              </a:rPr>
              <a:t>Multi-wavelength</a:t>
            </a:r>
            <a:r>
              <a:rPr lang="en-US" sz="2800" dirty="0">
                <a:solidFill>
                  <a:srgbClr val="000000"/>
                </a:solidFill>
                <a:latin typeface="DM Sans"/>
              </a:rPr>
              <a:t> (MW) and </a:t>
            </a:r>
            <a:r>
              <a:rPr lang="en-US" sz="2800" b="1" dirty="0">
                <a:solidFill>
                  <a:srgbClr val="000000"/>
                </a:solidFill>
                <a:latin typeface="DM Sans"/>
              </a:rPr>
              <a:t>Multi-messenger</a:t>
            </a:r>
            <a:r>
              <a:rPr lang="en-US" sz="2800" dirty="0">
                <a:solidFill>
                  <a:srgbClr val="000000"/>
                </a:solidFill>
                <a:latin typeface="DM Sans"/>
              </a:rPr>
              <a:t> (MM) astronomy rapidly growing disciplines thanks to the opening of new observational windows and strategies</a:t>
            </a: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DM Sans"/>
              </a:rPr>
              <a:t>Important contribution from </a:t>
            </a:r>
            <a:r>
              <a:rPr lang="en-US" sz="2800" b="1" dirty="0">
                <a:solidFill>
                  <a:srgbClr val="000000"/>
                </a:solidFill>
                <a:latin typeface="DM Sans"/>
              </a:rPr>
              <a:t>gamma-ray astronomy</a:t>
            </a:r>
            <a:r>
              <a:rPr lang="en-US" sz="2800" dirty="0">
                <a:solidFill>
                  <a:srgbClr val="000000"/>
                </a:solidFill>
                <a:latin typeface="DM Sans"/>
              </a:rPr>
              <a:t> thanks to experiments for direct detection (e.g. CGRO, </a:t>
            </a:r>
            <a:r>
              <a:rPr lang="en-US" sz="2800" i="1" dirty="0">
                <a:solidFill>
                  <a:srgbClr val="000000"/>
                </a:solidFill>
                <a:latin typeface="DM Sans"/>
              </a:rPr>
              <a:t>Fermi</a:t>
            </a:r>
            <a:r>
              <a:rPr lang="en-US" sz="2800" dirty="0">
                <a:solidFill>
                  <a:srgbClr val="000000"/>
                </a:solidFill>
                <a:latin typeface="DM Sans"/>
              </a:rPr>
              <a:t>-LAT) and indirect detection (IACTs) of high-energy photons</a:t>
            </a: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0000"/>
                </a:solidFill>
                <a:latin typeface="DM Sans"/>
              </a:rPr>
              <a:t>Gamma-ray emitters</a:t>
            </a:r>
            <a:r>
              <a:rPr lang="en-US" sz="2800" dirty="0">
                <a:solidFill>
                  <a:srgbClr val="000000"/>
                </a:solidFill>
                <a:latin typeface="DM Sans"/>
              </a:rPr>
              <a:t> possible </a:t>
            </a:r>
            <a:r>
              <a:rPr lang="en-US" sz="2800" b="1" dirty="0">
                <a:solidFill>
                  <a:srgbClr val="000000"/>
                </a:solidFill>
                <a:latin typeface="DM Sans"/>
              </a:rPr>
              <a:t>acceleration sites</a:t>
            </a:r>
            <a:r>
              <a:rPr lang="en-US" sz="2800" dirty="0">
                <a:solidFill>
                  <a:srgbClr val="000000"/>
                </a:solidFill>
                <a:latin typeface="DM Sans"/>
              </a:rPr>
              <a:t> of CRs</a:t>
            </a: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DM Sans"/>
              </a:rPr>
              <a:t>Best candidates: </a:t>
            </a:r>
            <a:r>
              <a:rPr lang="en-US" sz="2800" b="1" dirty="0">
                <a:solidFill>
                  <a:srgbClr val="000000"/>
                </a:solidFill>
                <a:latin typeface="DM Sans"/>
              </a:rPr>
              <a:t>SNRs</a:t>
            </a:r>
            <a:r>
              <a:rPr lang="en-US" sz="2800" dirty="0">
                <a:solidFill>
                  <a:srgbClr val="000000"/>
                </a:solidFill>
                <a:latin typeface="DM Sans"/>
              </a:rPr>
              <a:t>, considered most important CRs factories and accelerators in the Galaxy</a:t>
            </a:r>
          </a:p>
          <a:p>
            <a:pPr marL="914400" lvl="1" indent="-457200"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rgbClr val="000000"/>
                </a:solidFill>
                <a:latin typeface="DM Sans"/>
              </a:rPr>
              <a:t>Case of study: middle-aged </a:t>
            </a:r>
            <a:r>
              <a:rPr lang="en-US" sz="2600" b="1" dirty="0">
                <a:solidFill>
                  <a:srgbClr val="000000"/>
                </a:solidFill>
                <a:latin typeface="DM Sans"/>
              </a:rPr>
              <a:t>SNR W44</a:t>
            </a:r>
          </a:p>
          <a:p>
            <a:pPr marL="914400" lvl="1" indent="-457200"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rgbClr val="000000"/>
                </a:solidFill>
                <a:latin typeface="DM Sans"/>
              </a:rPr>
              <a:t>Observations from </a:t>
            </a:r>
            <a:r>
              <a:rPr lang="en-US" sz="2600" i="1" dirty="0">
                <a:solidFill>
                  <a:srgbClr val="000000"/>
                </a:solidFill>
                <a:latin typeface="DM Sans"/>
              </a:rPr>
              <a:t>Fermi</a:t>
            </a:r>
            <a:r>
              <a:rPr lang="en-US" sz="2600" dirty="0">
                <a:solidFill>
                  <a:srgbClr val="000000"/>
                </a:solidFill>
                <a:latin typeface="DM Sans"/>
              </a:rPr>
              <a:t>-LAT and MAGIC provide clear connection between HE/VHE emission and CRs acceleration in that region (indeed hadronic model works well)</a:t>
            </a: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DM Sans"/>
              </a:rPr>
              <a:t>Future developments</a:t>
            </a:r>
          </a:p>
          <a:p>
            <a:pPr marL="914400" lvl="1" indent="-457200"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rgbClr val="000000"/>
                </a:solidFill>
                <a:latin typeface="DM Sans"/>
              </a:rPr>
              <a:t>Exploration of </a:t>
            </a:r>
            <a:r>
              <a:rPr lang="en-US" sz="2600" b="1" dirty="0">
                <a:solidFill>
                  <a:srgbClr val="000000"/>
                </a:solidFill>
                <a:latin typeface="DM Sans"/>
              </a:rPr>
              <a:t>MeV band </a:t>
            </a:r>
            <a:r>
              <a:rPr lang="en-US" sz="2600" dirty="0">
                <a:solidFill>
                  <a:srgbClr val="000000"/>
                </a:solidFill>
                <a:latin typeface="DM Sans"/>
              </a:rPr>
              <a:t>fundamental: bridge between thermal and non-thermal Universe and for gamma-ray counterparts of </a:t>
            </a:r>
            <a:r>
              <a:rPr lang="en-US" sz="2600" b="1" dirty="0">
                <a:solidFill>
                  <a:srgbClr val="000000"/>
                </a:solidFill>
                <a:latin typeface="DM Sans"/>
              </a:rPr>
              <a:t>MM events</a:t>
            </a:r>
          </a:p>
          <a:p>
            <a:pPr marL="914400" lvl="1" indent="-457200"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en-US" sz="2600" b="1" dirty="0">
                <a:solidFill>
                  <a:srgbClr val="000000"/>
                </a:solidFill>
                <a:latin typeface="DM Sans"/>
              </a:rPr>
              <a:t>R&amp;D</a:t>
            </a:r>
            <a:r>
              <a:rPr lang="en-US" sz="2600" dirty="0">
                <a:solidFill>
                  <a:srgbClr val="000000"/>
                </a:solidFill>
                <a:latin typeface="DM Sans"/>
              </a:rPr>
              <a:t> activity started during the PhD for a new concept of electron-tracking </a:t>
            </a:r>
            <a:r>
              <a:rPr lang="en-US" sz="2600" b="1" dirty="0">
                <a:solidFill>
                  <a:srgbClr val="000000"/>
                </a:solidFill>
                <a:latin typeface="DM Sans"/>
              </a:rPr>
              <a:t>MeV telescope</a:t>
            </a:r>
          </a:p>
          <a:p>
            <a:pPr marL="457200" indent="-4572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0000"/>
              </a:solidFill>
              <a:latin typeface="DM San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39F521-ADF2-21DE-CD50-A11952E29E3E}"/>
              </a:ext>
            </a:extLst>
          </p:cNvPr>
          <p:cNvSpPr txBox="1"/>
          <p:nvPr/>
        </p:nvSpPr>
        <p:spPr>
          <a:xfrm>
            <a:off x="7648490" y="536645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DM Sans"/>
              </a:rPr>
              <a:t>, 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B6D108-E471-D8E7-4867-7F0DD9F1C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C7C2ED-CE3F-0FDD-2238-9D5DEFE0BCC8}"/>
              </a:ext>
            </a:extLst>
          </p:cNvPr>
          <p:cNvSpPr txBox="1"/>
          <p:nvPr/>
        </p:nvSpPr>
        <p:spPr>
          <a:xfrm>
            <a:off x="1467436" y="9353003"/>
            <a:ext cx="8347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u="sng" dirty="0">
                <a:latin typeface="DM Sans" pitchFamily="2" charset="0"/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4054318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6048134" flipH="1">
            <a:off x="1762180" y="-2742035"/>
            <a:ext cx="15136400" cy="15012485"/>
          </a:xfrm>
          <a:custGeom>
            <a:avLst/>
            <a:gdLst/>
            <a:ahLst/>
            <a:cxnLst/>
            <a:rect l="l" t="t" r="r" b="b"/>
            <a:pathLst>
              <a:path w="15136400" h="15012485">
                <a:moveTo>
                  <a:pt x="15136400" y="0"/>
                </a:moveTo>
                <a:lnTo>
                  <a:pt x="0" y="0"/>
                </a:lnTo>
                <a:lnTo>
                  <a:pt x="0" y="15012484"/>
                </a:lnTo>
                <a:lnTo>
                  <a:pt x="15136400" y="15012484"/>
                </a:lnTo>
                <a:lnTo>
                  <a:pt x="15136400" y="0"/>
                </a:lnTo>
                <a:close/>
              </a:path>
            </a:pathLst>
          </a:custGeom>
          <a:blipFill>
            <a:blip r:embed="rId2">
              <a:alphaModFix amt="85000"/>
            </a:blip>
            <a:stretch>
              <a:fillRect l="-824" t="-5930" r="-824"/>
            </a:stretch>
          </a:blipFill>
        </p:spPr>
        <p:txBody>
          <a:bodyPr/>
          <a:lstStyle/>
          <a:p>
            <a:endParaRPr lang="en-US" sz="1801"/>
          </a:p>
        </p:txBody>
      </p:sp>
      <p:sp>
        <p:nvSpPr>
          <p:cNvPr id="3" name="AutoShape 3"/>
          <p:cNvSpPr/>
          <p:nvPr/>
        </p:nvSpPr>
        <p:spPr>
          <a:xfrm>
            <a:off x="1101332" y="2097088"/>
            <a:ext cx="16230601" cy="47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1"/>
          </a:p>
        </p:txBody>
      </p:sp>
      <p:sp>
        <p:nvSpPr>
          <p:cNvPr id="5" name="TextBox 5"/>
          <p:cNvSpPr txBox="1"/>
          <p:nvPr/>
        </p:nvSpPr>
        <p:spPr>
          <a:xfrm>
            <a:off x="1028705" y="711205"/>
            <a:ext cx="7976732" cy="1331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00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Introduction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15509" y="2260745"/>
            <a:ext cx="10922340" cy="7460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>
              <a:lnSpc>
                <a:spcPts val="448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Up to first decades 20</a:t>
            </a:r>
            <a:r>
              <a:rPr lang="en-US" sz="2800" baseline="30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th</a:t>
            </a:r>
            <a:r>
              <a:rPr lang="en-US" sz="28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century: </a:t>
            </a:r>
          </a:p>
          <a:p>
            <a:pPr>
              <a:lnSpc>
                <a:spcPts val="4480"/>
              </a:lnSpc>
            </a:pPr>
            <a:r>
              <a:rPr lang="en-US" sz="28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    observation possible only in the visible </a:t>
            </a:r>
          </a:p>
          <a:p>
            <a:pPr marL="457200" indent="-457200">
              <a:lnSpc>
                <a:spcPts val="448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Late 1950s a revolution occurred:</a:t>
            </a:r>
          </a:p>
          <a:p>
            <a:pPr marL="802614" lvl="1" indent="-457200">
              <a:lnSpc>
                <a:spcPts val="4480"/>
              </a:lnSpc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Opening of the </a:t>
            </a:r>
            <a:r>
              <a:rPr lang="en-US" sz="28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e.m.</a:t>
            </a:r>
            <a:r>
              <a:rPr lang="en-US" sz="28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spectrum: larger observation field</a:t>
            </a:r>
          </a:p>
          <a:p>
            <a:pPr marL="802614" lvl="1" indent="-457200">
              <a:lnSpc>
                <a:spcPts val="4480"/>
              </a:lnSpc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First observations in the radio waveband and later in the IR, the X-ray and the gamma-ray bands led to exciting discoveries</a:t>
            </a:r>
          </a:p>
          <a:p>
            <a:pPr marL="802614" lvl="1" indent="-457200">
              <a:lnSpc>
                <a:spcPts val="4480"/>
              </a:lnSpc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Combination of information coming from different experiments working at various frequencies</a:t>
            </a:r>
          </a:p>
          <a:p>
            <a:pPr marL="921106" lvl="2">
              <a:lnSpc>
                <a:spcPts val="4480"/>
              </a:lnSpc>
            </a:pPr>
            <a:r>
              <a:rPr lang="en-US" sz="28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   		birth of </a:t>
            </a:r>
            <a:r>
              <a:rPr lang="en-US" sz="2800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Multi-wavelength astronomy</a:t>
            </a:r>
            <a:r>
              <a:rPr lang="en-US" sz="28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</a:p>
          <a:p>
            <a:pPr marL="802614" lvl="1" indent="-457200">
              <a:lnSpc>
                <a:spcPts val="4480"/>
              </a:lnSpc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Development of new detectors allowed the use of new probes for the study of the Cosmos</a:t>
            </a:r>
          </a:p>
          <a:p>
            <a:pPr marL="921106" lvl="2">
              <a:lnSpc>
                <a:spcPts val="4480"/>
              </a:lnSpc>
            </a:pPr>
            <a:r>
              <a:rPr lang="en-US" sz="28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   		evolution towards </a:t>
            </a:r>
            <a:r>
              <a:rPr lang="en-US" sz="2800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Multi-messenger astronomy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745083" y="4751138"/>
            <a:ext cx="1548692" cy="477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pulsars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649077" y="4797208"/>
            <a:ext cx="1875547" cy="477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CMB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518490" y="9298877"/>
            <a:ext cx="1939353" cy="477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quasars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066764" y="9234982"/>
            <a:ext cx="3221236" cy="861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799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gamma-ray </a:t>
            </a:r>
          </a:p>
          <a:p>
            <a:pPr algn="ctr">
              <a:spcBef>
                <a:spcPct val="0"/>
              </a:spcBef>
            </a:pPr>
            <a:r>
              <a:rPr lang="en-US" sz="2799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bursts</a:t>
            </a:r>
          </a:p>
        </p:txBody>
      </p:sp>
      <p:pic>
        <p:nvPicPr>
          <p:cNvPr id="2050" name="Picture 2" descr="Nel battito delle pulsar, tracce di materia oscura – MEDIA INAF">
            <a:extLst>
              <a:ext uri="{FF2B5EF4-FFF2-40B4-BE49-F238E27FC236}">
                <a16:creationId xmlns:a16="http://schemas.microsoft.com/office/drawing/2014/main" id="{6A565FB6-7075-9EE1-499A-7548EDD0FD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4" t="4205" r="7470" b="7311"/>
          <a:stretch/>
        </p:blipFill>
        <p:spPr bwMode="auto">
          <a:xfrm>
            <a:off x="12103808" y="5333461"/>
            <a:ext cx="2768716" cy="165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33C0F99-00DB-2FE1-7C87-4E38F6DED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2403" y="5537688"/>
            <a:ext cx="2828903" cy="141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E50C58EA-C422-20B8-5374-10EC57437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1946" y="7539540"/>
            <a:ext cx="2794969" cy="165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What are gamma-ray bursts? | Space">
            <a:extLst>
              <a:ext uri="{FF2B5EF4-FFF2-40B4-BE49-F238E27FC236}">
                <a16:creationId xmlns:a16="http://schemas.microsoft.com/office/drawing/2014/main" id="{0DA2EC78-EF88-ADFC-E659-E403FCD99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2403" y="7533665"/>
            <a:ext cx="2958617" cy="166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55A4C29A-8946-7EEF-2392-919D31FD6745}"/>
              </a:ext>
            </a:extLst>
          </p:cNvPr>
          <p:cNvCxnSpPr>
            <a:cxnSpLocks/>
          </p:cNvCxnSpPr>
          <p:nvPr/>
        </p:nvCxnSpPr>
        <p:spPr>
          <a:xfrm>
            <a:off x="2362200" y="7429500"/>
            <a:ext cx="1295400" cy="381000"/>
          </a:xfrm>
          <a:prstGeom prst="bentConnector3">
            <a:avLst>
              <a:gd name="adj1" fmla="val -916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951DBA29-AB5B-06F5-0834-2BC654BE85D5}"/>
              </a:ext>
            </a:extLst>
          </p:cNvPr>
          <p:cNvCxnSpPr>
            <a:cxnSpLocks/>
          </p:cNvCxnSpPr>
          <p:nvPr/>
        </p:nvCxnSpPr>
        <p:spPr>
          <a:xfrm>
            <a:off x="2362200" y="9105900"/>
            <a:ext cx="1295400" cy="381000"/>
          </a:xfrm>
          <a:prstGeom prst="bentConnector3">
            <a:avLst>
              <a:gd name="adj1" fmla="val -916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11C3E3-58CA-E751-0D91-729232D16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5D00B2B-1A20-1C68-9847-CDA02B161E9A}"/>
              </a:ext>
            </a:extLst>
          </p:cNvPr>
          <p:cNvGrpSpPr/>
          <p:nvPr/>
        </p:nvGrpSpPr>
        <p:grpSpPr>
          <a:xfrm>
            <a:off x="12621918" y="214117"/>
            <a:ext cx="5100970" cy="4510331"/>
            <a:chOff x="12621918" y="214117"/>
            <a:chExt cx="5100970" cy="4510331"/>
          </a:xfrm>
        </p:grpSpPr>
        <p:pic>
          <p:nvPicPr>
            <p:cNvPr id="14" name="Picture 13" descr="A diagram of a solar system&#10;&#10;AI-generated content may be incorrect.">
              <a:extLst>
                <a:ext uri="{FF2B5EF4-FFF2-40B4-BE49-F238E27FC236}">
                  <a16:creationId xmlns:a16="http://schemas.microsoft.com/office/drawing/2014/main" id="{68DF863B-28E5-17FD-5928-9F6215339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1918" y="214117"/>
              <a:ext cx="5100970" cy="4510331"/>
            </a:xfrm>
            <a:prstGeom prst="rect">
              <a:avLst/>
            </a:prstGeom>
          </p:spPr>
        </p:pic>
        <p:pic>
          <p:nvPicPr>
            <p:cNvPr id="16" name="Picture 15" descr="A large satellite dish in the sky&#10;&#10;AI-generated content may be incorrect.">
              <a:extLst>
                <a:ext uri="{FF2B5EF4-FFF2-40B4-BE49-F238E27FC236}">
                  <a16:creationId xmlns:a16="http://schemas.microsoft.com/office/drawing/2014/main" id="{C8F76BAB-2EB5-3A7F-3EF1-9F60F3B98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0648" b="91498" l="50136" r="94005">
                          <a14:foregroundMark x1="75477" y1="29352" x2="75477" y2="29352"/>
                          <a14:foregroundMark x1="74387" y1="28340" x2="74387" y2="28340"/>
                          <a14:foregroundMark x1="82698" y1="20648" x2="82698" y2="20648"/>
                          <a14:foregroundMark x1="84469" y1="21053" x2="84469" y2="21053"/>
                          <a14:foregroundMark x1="94005" y1="37045" x2="94005" y2="37045"/>
                          <a14:foregroundMark x1="90736" y1="30972" x2="90736" y2="30972"/>
                          <a14:foregroundMark x1="85014" y1="36437" x2="85014" y2="36437"/>
                          <a14:foregroundMark x1="84332" y1="36640" x2="84332" y2="36640"/>
                          <a14:backgroundMark x1="72480" y1="29757" x2="72480" y2="297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52" t="17098" r="3521"/>
            <a:stretch/>
          </p:blipFill>
          <p:spPr>
            <a:xfrm>
              <a:off x="12876339" y="3924300"/>
              <a:ext cx="522229" cy="56881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3BEF3-35F6-8242-3F85-E89FA8848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F6AE335-308C-62AC-FA45-1FF076DBF46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6048134" flipH="1">
            <a:off x="1703626" y="-2728831"/>
            <a:ext cx="15136400" cy="15012485"/>
          </a:xfrm>
          <a:custGeom>
            <a:avLst/>
            <a:gdLst/>
            <a:ahLst/>
            <a:cxnLst/>
            <a:rect l="l" t="t" r="r" b="b"/>
            <a:pathLst>
              <a:path w="15136400" h="15012485">
                <a:moveTo>
                  <a:pt x="15136400" y="0"/>
                </a:moveTo>
                <a:lnTo>
                  <a:pt x="0" y="0"/>
                </a:lnTo>
                <a:lnTo>
                  <a:pt x="0" y="15012484"/>
                </a:lnTo>
                <a:lnTo>
                  <a:pt x="15136400" y="15012484"/>
                </a:lnTo>
                <a:lnTo>
                  <a:pt x="15136400" y="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 l="-824" t="-5930" r="-824"/>
            </a:stretch>
          </a:blipFill>
        </p:spPr>
        <p:txBody>
          <a:bodyPr/>
          <a:lstStyle/>
          <a:p>
            <a:endParaRPr lang="en-US" sz="1801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EC1758-FE2E-6114-0DEB-06AE068C3ACC}"/>
              </a:ext>
            </a:extLst>
          </p:cNvPr>
          <p:cNvSpPr txBox="1"/>
          <p:nvPr/>
        </p:nvSpPr>
        <p:spPr>
          <a:xfrm>
            <a:off x="685800" y="800100"/>
            <a:ext cx="10896600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6600" b="1" dirty="0">
                <a:latin typeface="DM Sans" pitchFamily="2" charset="0"/>
              </a:rPr>
              <a:t>Lista delle </a:t>
            </a:r>
            <a:r>
              <a:rPr lang="en-US" sz="6600" b="1" dirty="0" err="1">
                <a:latin typeface="DM Sans" pitchFamily="2" charset="0"/>
              </a:rPr>
              <a:t>pubblicazioni</a:t>
            </a:r>
            <a:endParaRPr lang="en-US" sz="6600" b="1" dirty="0">
              <a:latin typeface="DM Sans" pitchFamily="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87768B-44C9-981C-D586-712FC75B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4" name="AutoShape 3">
            <a:extLst>
              <a:ext uri="{FF2B5EF4-FFF2-40B4-BE49-F238E27FC236}">
                <a16:creationId xmlns:a16="http://schemas.microsoft.com/office/drawing/2014/main" id="{D079B02C-378D-284E-415D-107051811573}"/>
              </a:ext>
            </a:extLst>
          </p:cNvPr>
          <p:cNvSpPr/>
          <p:nvPr/>
        </p:nvSpPr>
        <p:spPr>
          <a:xfrm>
            <a:off x="1101332" y="2097088"/>
            <a:ext cx="16230601" cy="47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269960-811F-8701-100D-69A4BBF4037B}"/>
              </a:ext>
            </a:extLst>
          </p:cNvPr>
          <p:cNvSpPr txBox="1"/>
          <p:nvPr/>
        </p:nvSpPr>
        <p:spPr>
          <a:xfrm>
            <a:off x="1101332" y="2346506"/>
            <a:ext cx="16806734" cy="7978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i="1" dirty="0">
                <a:solidFill>
                  <a:srgbClr val="000000"/>
                </a:solidFill>
                <a:effectLst/>
                <a:latin typeface="DM Sans" pitchFamily="2" charset="0"/>
                <a:ea typeface="Times New Roman" panose="02020603050405020304" pitchFamily="18" charset="0"/>
              </a:rPr>
              <a:t>Cosmic-ray acceleration and escape from W44 SNR as probed by Fermi-LAT and MAGIC</a:t>
            </a:r>
            <a:endParaRPr lang="en-US" dirty="0">
              <a:effectLst/>
              <a:latin typeface="DM Sans" pitchFamily="2" charset="0"/>
              <a:ea typeface="Calibri" panose="020F0502020204030204" pitchFamily="34" charset="0"/>
            </a:endParaRPr>
          </a:p>
          <a:p>
            <a:pPr marL="457200" algn="just">
              <a:lnSpc>
                <a:spcPct val="115000"/>
              </a:lnSpc>
            </a:pPr>
            <a:r>
              <a:rPr lang="it-IT" sz="2000" dirty="0">
                <a:solidFill>
                  <a:srgbClr val="000000"/>
                </a:solidFill>
                <a:latin typeface="DM Sans" pitchFamily="2" charset="0"/>
                <a:ea typeface="Times New Roman" panose="02020603050405020304" pitchFamily="18" charset="0"/>
              </a:rPr>
              <a:t>S. </a:t>
            </a:r>
            <a:r>
              <a:rPr lang="it-IT" sz="2000" dirty="0" err="1">
                <a:solidFill>
                  <a:srgbClr val="000000"/>
                </a:solidFill>
                <a:latin typeface="DM Sans" pitchFamily="2" charset="0"/>
                <a:ea typeface="Times New Roman" panose="02020603050405020304" pitchFamily="18" charset="0"/>
              </a:rPr>
              <a:t>Abe</a:t>
            </a:r>
            <a:r>
              <a:rPr lang="it-IT" sz="2000" dirty="0">
                <a:solidFill>
                  <a:srgbClr val="000000"/>
                </a:solidFill>
                <a:latin typeface="DM Sans" pitchFamily="2" charset="0"/>
                <a:ea typeface="Times New Roman" panose="02020603050405020304" pitchFamily="18" charset="0"/>
              </a:rPr>
              <a:t>,… R. Di Tria</a:t>
            </a:r>
            <a:r>
              <a:rPr lang="it-IT" sz="2000" dirty="0">
                <a:solidFill>
                  <a:srgbClr val="000000"/>
                </a:solidFill>
                <a:effectLst/>
                <a:latin typeface="DM Sans" pitchFamily="2" charset="0"/>
                <a:ea typeface="Times New Roman" panose="02020603050405020304" pitchFamily="18" charset="0"/>
              </a:rPr>
              <a:t> et al., </a:t>
            </a:r>
            <a:r>
              <a:rPr lang="pt-BR" sz="1800" b="1" dirty="0">
                <a:latin typeface="DM Sans" pitchFamily="2" charset="0"/>
              </a:rPr>
              <a:t>A&amp;A</a:t>
            </a:r>
            <a:r>
              <a:rPr lang="pt-BR" sz="1800" dirty="0">
                <a:latin typeface="DM Sans" pitchFamily="2" charset="0"/>
              </a:rPr>
              <a:t>, 693 (2025) A255, </a:t>
            </a:r>
            <a:r>
              <a:rPr lang="en-US" dirty="0">
                <a:latin typeface="DM Sans" pitchFamily="2" charset="0"/>
                <a:ea typeface="Calibri" panose="020F0502020204030204" pitchFamily="34" charset="0"/>
              </a:rPr>
              <a:t> </a:t>
            </a:r>
            <a:r>
              <a:rPr lang="pt-BR" sz="2000" dirty="0">
                <a:latin typeface="DM Sans" pitchFamily="2" charset="0"/>
              </a:rPr>
              <a:t>https://doi.org/10.1051/0004-6361/202449748</a:t>
            </a:r>
          </a:p>
          <a:p>
            <a:pPr marL="457200" algn="just">
              <a:lnSpc>
                <a:spcPct val="115000"/>
              </a:lnSpc>
            </a:pPr>
            <a:endParaRPr lang="en-US" sz="2000" dirty="0">
              <a:latin typeface="DM Sans" pitchFamily="2" charset="0"/>
            </a:endParaRPr>
          </a:p>
          <a:p>
            <a:pPr marL="342900" lvl="0" indent="-34290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i="1" dirty="0">
                <a:effectLst/>
                <a:latin typeface="DM Sans" pitchFamily="2" charset="0"/>
                <a:ea typeface="Times New Roman" panose="02020603050405020304" pitchFamily="18" charset="0"/>
              </a:rPr>
              <a:t>GRB 221009A: the B.O.A.T Burst that Shines in Gamma Rays </a:t>
            </a:r>
            <a:endParaRPr lang="en-US" sz="1400" dirty="0">
              <a:effectLst/>
              <a:latin typeface="DM Sans" pitchFamily="2" charset="0"/>
              <a:ea typeface="Tahoma" panose="020B0604030504040204" pitchFamily="34" charset="0"/>
            </a:endParaRPr>
          </a:p>
          <a:p>
            <a:pPr marL="457200"/>
            <a:r>
              <a:rPr lang="it-IT" sz="2000" dirty="0">
                <a:effectLst/>
                <a:latin typeface="DM Sans" pitchFamily="2" charset="0"/>
                <a:ea typeface="Times New Roman" panose="02020603050405020304" pitchFamily="18" charset="0"/>
              </a:rPr>
              <a:t>M. Axelsson, ..., R. Di Tria, ... et al., 2025 </a:t>
            </a:r>
            <a:r>
              <a:rPr lang="it-IT" sz="2000" dirty="0" err="1">
                <a:effectLst/>
                <a:latin typeface="DM Sans" pitchFamily="2" charset="0"/>
                <a:ea typeface="Times New Roman" panose="02020603050405020304" pitchFamily="18" charset="0"/>
              </a:rPr>
              <a:t>ApJS</a:t>
            </a:r>
            <a:r>
              <a:rPr lang="it-IT" sz="2000" dirty="0">
                <a:effectLst/>
                <a:latin typeface="DM Sans" pitchFamily="2" charset="0"/>
                <a:ea typeface="Times New Roman" panose="02020603050405020304" pitchFamily="18" charset="0"/>
              </a:rPr>
              <a:t> 277 24, DOI: 10.3847/1538-4365/ada272</a:t>
            </a:r>
            <a:endParaRPr lang="en-US" sz="1400" dirty="0">
              <a:effectLst/>
              <a:latin typeface="DM Sans" pitchFamily="2" charset="0"/>
              <a:ea typeface="Tahoma" panose="020B0604030504040204" pitchFamily="34" charset="0"/>
            </a:endParaRPr>
          </a:p>
          <a:p>
            <a:pPr marL="457200"/>
            <a:r>
              <a:rPr lang="en-US" sz="2000" dirty="0">
                <a:effectLst/>
                <a:latin typeface="DM Sans" pitchFamily="2" charset="0"/>
                <a:ea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DM Sans" pitchFamily="2" charset="0"/>
              <a:ea typeface="Tahoma" panose="020B0604030504040204" pitchFamily="34" charset="0"/>
            </a:endParaRPr>
          </a:p>
          <a:p>
            <a:pPr marL="342900" lvl="0" indent="-34290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i="1" dirty="0">
                <a:effectLst/>
                <a:latin typeface="DM Sans" pitchFamily="2" charset="0"/>
                <a:ea typeface="Times New Roman" panose="02020603050405020304" pitchFamily="18" charset="0"/>
              </a:rPr>
              <a:t>Prospects for a survey of the Galactic plane with the Cherenkov  Telescope Array </a:t>
            </a:r>
            <a:endParaRPr lang="en-US" sz="1400" dirty="0">
              <a:effectLst/>
              <a:latin typeface="DM Sans" pitchFamily="2" charset="0"/>
              <a:ea typeface="Tahoma" panose="020B0604030504040204" pitchFamily="34" charset="0"/>
            </a:endParaRPr>
          </a:p>
          <a:p>
            <a:pPr marL="457200"/>
            <a:r>
              <a:rPr lang="it-IT" sz="2000" dirty="0">
                <a:effectLst/>
                <a:latin typeface="DM Sans" pitchFamily="2" charset="0"/>
                <a:ea typeface="Times New Roman" panose="02020603050405020304" pitchFamily="18" charset="0"/>
              </a:rPr>
              <a:t>S. </a:t>
            </a:r>
            <a:r>
              <a:rPr lang="it-IT" sz="2000" dirty="0" err="1">
                <a:effectLst/>
                <a:latin typeface="DM Sans" pitchFamily="2" charset="0"/>
                <a:ea typeface="Times New Roman" panose="02020603050405020304" pitchFamily="18" charset="0"/>
              </a:rPr>
              <a:t>Abe</a:t>
            </a:r>
            <a:r>
              <a:rPr lang="it-IT" sz="2000" dirty="0">
                <a:effectLst/>
                <a:latin typeface="DM Sans" pitchFamily="2" charset="0"/>
                <a:ea typeface="Times New Roman" panose="02020603050405020304" pitchFamily="18" charset="0"/>
              </a:rPr>
              <a:t>, … R. Di Tria, … et al., 2024</a:t>
            </a:r>
            <a:endParaRPr lang="en-US" sz="1400" dirty="0">
              <a:effectLst/>
              <a:latin typeface="DM Sans" pitchFamily="2" charset="0"/>
              <a:ea typeface="Tahoma" panose="020B0604030504040204" pitchFamily="34" charset="0"/>
            </a:endParaRPr>
          </a:p>
          <a:p>
            <a:pPr marL="457200" algn="just">
              <a:lnSpc>
                <a:spcPct val="107000"/>
              </a:lnSpc>
            </a:pPr>
            <a:r>
              <a:rPr lang="en-US" sz="2000" dirty="0">
                <a:effectLst/>
                <a:latin typeface="DM Sans" pitchFamily="2" charset="0"/>
                <a:ea typeface="Times New Roman" panose="02020603050405020304" pitchFamily="18" charset="0"/>
              </a:rPr>
              <a:t>Accepted for publication in JCAP.</a:t>
            </a:r>
            <a:endParaRPr lang="en-US" dirty="0">
              <a:effectLst/>
              <a:latin typeface="DM Sans" pitchFamily="2" charset="0"/>
              <a:ea typeface="Calibri" panose="020F0502020204030204" pitchFamily="34" charset="0"/>
            </a:endParaRPr>
          </a:p>
          <a:p>
            <a:pPr marL="457200" algn="just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DM Sans" pitchFamily="2" charset="0"/>
                <a:ea typeface="Times New Roman" panose="02020603050405020304" pitchFamily="18" charset="0"/>
              </a:rPr>
              <a:t>https://doi.org/10.48550/arXiv.2310.02828</a:t>
            </a:r>
            <a:endParaRPr lang="en-US" dirty="0">
              <a:effectLst/>
              <a:latin typeface="DM Sans" pitchFamily="2" charset="0"/>
              <a:ea typeface="Calibri" panose="020F0502020204030204" pitchFamily="34" charset="0"/>
            </a:endParaRPr>
          </a:p>
          <a:p>
            <a:pPr marL="342900" lvl="0" indent="-34290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i="1" dirty="0">
                <a:effectLst/>
                <a:latin typeface="DM Sans" pitchFamily="2" charset="0"/>
                <a:ea typeface="Times New Roman" panose="02020603050405020304" pitchFamily="18" charset="0"/>
              </a:rPr>
              <a:t>Constraints on VHE gamma-ray emission of Flat Spectrum Radio Quasars with the MAGIC telescopes</a:t>
            </a:r>
            <a:endParaRPr lang="en-US" sz="1400" dirty="0">
              <a:effectLst/>
              <a:latin typeface="DM Sans" pitchFamily="2" charset="0"/>
              <a:ea typeface="Tahoma" panose="020B0604030504040204" pitchFamily="34" charset="0"/>
            </a:endParaRPr>
          </a:p>
          <a:p>
            <a:pPr marL="457200"/>
            <a:r>
              <a:rPr lang="en-US" sz="2000" dirty="0">
                <a:effectLst/>
                <a:latin typeface="DM Sans" pitchFamily="2" charset="0"/>
                <a:ea typeface="Times New Roman" panose="02020603050405020304" pitchFamily="18" charset="0"/>
              </a:rPr>
              <a:t>S. Abe, … R. Di Tria, … et al., Monthly Notices of the Royal Astronomical Society, stae2313, October 2024</a:t>
            </a:r>
            <a:endParaRPr lang="en-US" sz="1400" dirty="0">
              <a:effectLst/>
              <a:latin typeface="DM Sans" pitchFamily="2" charset="0"/>
              <a:ea typeface="Tahoma" panose="020B0604030504040204" pitchFamily="34" charset="0"/>
            </a:endParaRPr>
          </a:p>
          <a:p>
            <a:pPr marL="457200"/>
            <a:r>
              <a:rPr lang="en-US" sz="2000" dirty="0">
                <a:effectLst/>
                <a:latin typeface="DM Sans" pitchFamily="2" charset="0"/>
                <a:ea typeface="Times New Roman" panose="02020603050405020304" pitchFamily="18" charset="0"/>
              </a:rPr>
              <a:t>https://doi.org/10.1093/mnras/stae2313</a:t>
            </a:r>
            <a:endParaRPr lang="en-US" sz="1400" dirty="0">
              <a:latin typeface="DM Sans" pitchFamily="2" charset="0"/>
              <a:ea typeface="Tahoma" panose="020B0604030504040204" pitchFamily="34" charset="0"/>
            </a:endParaRPr>
          </a:p>
          <a:p>
            <a:pPr marL="457200"/>
            <a:endParaRPr lang="en-US" sz="1400" dirty="0">
              <a:effectLst/>
              <a:latin typeface="DM Sans" pitchFamily="2" charset="0"/>
              <a:ea typeface="Tahoma" panose="020B0604030504040204" pitchFamily="34" charset="0"/>
            </a:endParaRPr>
          </a:p>
          <a:p>
            <a:pPr marL="342900" lvl="0" indent="-34290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i="1" dirty="0">
                <a:effectLst/>
                <a:latin typeface="DM Sans" pitchFamily="2" charset="0"/>
                <a:ea typeface="Times New Roman" panose="02020603050405020304" pitchFamily="18" charset="0"/>
              </a:rPr>
              <a:t>Constraints on Lorentz invariance violation from the extraordinary Mrk 421 ﬂare of 2014 using a novel analysis method </a:t>
            </a:r>
            <a:endParaRPr lang="en-US" sz="1400" dirty="0">
              <a:effectLst/>
              <a:latin typeface="DM Sans" pitchFamily="2" charset="0"/>
              <a:ea typeface="Tahoma" panose="020B0604030504040204" pitchFamily="34" charset="0"/>
            </a:endParaRPr>
          </a:p>
          <a:p>
            <a:pPr marL="457200"/>
            <a:r>
              <a:rPr lang="it-IT" sz="2000" dirty="0">
                <a:effectLst/>
                <a:latin typeface="DM Sans" pitchFamily="2" charset="0"/>
                <a:ea typeface="Times New Roman" panose="02020603050405020304" pitchFamily="18" charset="0"/>
              </a:rPr>
              <a:t>S. </a:t>
            </a:r>
            <a:r>
              <a:rPr lang="it-IT" sz="2000" dirty="0" err="1">
                <a:effectLst/>
                <a:latin typeface="DM Sans" pitchFamily="2" charset="0"/>
                <a:ea typeface="Times New Roman" panose="02020603050405020304" pitchFamily="18" charset="0"/>
              </a:rPr>
              <a:t>Abe</a:t>
            </a:r>
            <a:r>
              <a:rPr lang="it-IT" sz="2000" dirty="0">
                <a:effectLst/>
                <a:latin typeface="DM Sans" pitchFamily="2" charset="0"/>
                <a:ea typeface="Times New Roman" panose="02020603050405020304" pitchFamily="18" charset="0"/>
              </a:rPr>
              <a:t>, … R. Di Tria, … et al., JCAP, Volume 2024, </a:t>
            </a:r>
            <a:r>
              <a:rPr lang="it-IT" sz="2000" dirty="0" err="1">
                <a:effectLst/>
                <a:latin typeface="DM Sans" pitchFamily="2" charset="0"/>
                <a:ea typeface="Times New Roman" panose="02020603050405020304" pitchFamily="18" charset="0"/>
              </a:rPr>
              <a:t>Number</a:t>
            </a:r>
            <a:r>
              <a:rPr lang="it-IT" sz="2000" dirty="0">
                <a:effectLst/>
                <a:latin typeface="DM Sans" pitchFamily="2" charset="0"/>
                <a:ea typeface="Times New Roman" panose="02020603050405020304" pitchFamily="18" charset="0"/>
              </a:rPr>
              <a:t> 7, </a:t>
            </a:r>
            <a:r>
              <a:rPr lang="it-IT" sz="2000" dirty="0" err="1">
                <a:effectLst/>
                <a:latin typeface="DM Sans" pitchFamily="2" charset="0"/>
                <a:ea typeface="Times New Roman" panose="02020603050405020304" pitchFamily="18" charset="0"/>
              </a:rPr>
              <a:t>July</a:t>
            </a:r>
            <a:r>
              <a:rPr lang="it-IT" sz="2000" dirty="0">
                <a:effectLst/>
                <a:latin typeface="DM Sans" pitchFamily="2" charset="0"/>
                <a:ea typeface="Times New Roman" panose="02020603050405020304" pitchFamily="18" charset="0"/>
              </a:rPr>
              <a:t> 2024 </a:t>
            </a:r>
            <a:endParaRPr lang="en-US" sz="1400" dirty="0">
              <a:effectLst/>
              <a:latin typeface="DM Sans" pitchFamily="2" charset="0"/>
              <a:ea typeface="Tahoma" panose="020B0604030504040204" pitchFamily="34" charset="0"/>
            </a:endParaRPr>
          </a:p>
          <a:p>
            <a:pPr marL="457200"/>
            <a:r>
              <a:rPr lang="en-US" sz="2000" dirty="0">
                <a:latin typeface="DM Sans" pitchFamily="2" charset="0"/>
                <a:ea typeface="Times New Roman" panose="02020603050405020304" pitchFamily="18" charset="0"/>
              </a:rPr>
              <a:t>https://dx.doi.org/10.1088/1475-7516/2024/07/044</a:t>
            </a:r>
            <a:endParaRPr lang="en-US" sz="1400" dirty="0">
              <a:effectLst/>
              <a:latin typeface="DM Sans" pitchFamily="2" charset="0"/>
              <a:ea typeface="Tahoma" panose="020B0604030504040204" pitchFamily="34" charset="0"/>
            </a:endParaRPr>
          </a:p>
          <a:p>
            <a:pPr marL="457200"/>
            <a:r>
              <a:rPr lang="en-US" sz="2000" dirty="0">
                <a:effectLst/>
                <a:latin typeface="DM Sans" pitchFamily="2" charset="0"/>
                <a:ea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DM Sans" pitchFamily="2" charset="0"/>
              <a:ea typeface="Tahoma" panose="020B0604030504040204" pitchFamily="34" charset="0"/>
            </a:endParaRPr>
          </a:p>
          <a:p>
            <a:pPr marL="342900" lvl="0" indent="-34290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i="1" dirty="0">
                <a:effectLst/>
                <a:latin typeface="DM Sans" pitchFamily="2" charset="0"/>
                <a:ea typeface="Times New Roman" panose="02020603050405020304" pitchFamily="18" charset="0"/>
              </a:rPr>
              <a:t>Observations of the Crab Nebula and Pulsar with the Large-Sized Telescope Prototype of the Cherenkov Telescope Array</a:t>
            </a:r>
            <a:endParaRPr lang="en-US" sz="1400" dirty="0">
              <a:effectLst/>
              <a:latin typeface="DM Sans" pitchFamily="2" charset="0"/>
              <a:ea typeface="Tahoma" panose="020B0604030504040204" pitchFamily="34" charset="0"/>
            </a:endParaRPr>
          </a:p>
          <a:p>
            <a:pPr marL="457200"/>
            <a:r>
              <a:rPr lang="en-US" sz="2000" dirty="0">
                <a:effectLst/>
                <a:latin typeface="DM Sans" pitchFamily="2" charset="0"/>
                <a:ea typeface="Times New Roman" panose="02020603050405020304" pitchFamily="18" charset="0"/>
              </a:rPr>
              <a:t>H. Abe, … R. Di Tria, … et al., The Astrophysical Journal, Volume 956, Number 2, October 2023, </a:t>
            </a:r>
            <a:r>
              <a:rPr lang="en-US" sz="2000" kern="0" dirty="0">
                <a:latin typeface="DM Sans" pitchFamily="2" charset="0"/>
                <a:ea typeface="Times New Roman" panose="02020603050405020304" pitchFamily="18" charset="0"/>
              </a:rPr>
              <a:t>https://dx.doi.org/10.3847/1538-4357/ace89d</a:t>
            </a:r>
          </a:p>
          <a:p>
            <a:pPr marL="342900" lvl="0" indent="-34290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i="1" dirty="0">
                <a:solidFill>
                  <a:srgbClr val="000000"/>
                </a:solidFill>
                <a:latin typeface="DM Sans" pitchFamily="2" charset="0"/>
              </a:rPr>
              <a:t>Sensitivity of the Cherenkov Telescope Array to TeV photon emission from the Large </a:t>
            </a:r>
            <a:r>
              <a:rPr lang="en-US" sz="2000" i="1" dirty="0" err="1">
                <a:solidFill>
                  <a:srgbClr val="000000"/>
                </a:solidFill>
                <a:latin typeface="DM Sans" pitchFamily="2" charset="0"/>
              </a:rPr>
              <a:t>Magellanic</a:t>
            </a:r>
            <a:r>
              <a:rPr lang="en-US" sz="2000" i="1" dirty="0">
                <a:solidFill>
                  <a:srgbClr val="000000"/>
                </a:solidFill>
                <a:latin typeface="DM Sans" pitchFamily="2" charset="0"/>
              </a:rPr>
              <a:t> Cloud</a:t>
            </a:r>
          </a:p>
          <a:p>
            <a:pPr marL="457200">
              <a:buClr>
                <a:schemeClr val="accent2"/>
              </a:buClr>
            </a:pPr>
            <a:r>
              <a:rPr lang="fr-FR" sz="2000" dirty="0">
                <a:solidFill>
                  <a:srgbClr val="000000"/>
                </a:solidFill>
                <a:latin typeface="DM Sans" pitchFamily="2" charset="0"/>
              </a:rPr>
              <a:t>A. </a:t>
            </a:r>
            <a:r>
              <a:rPr lang="fr-FR" sz="2000" dirty="0" err="1">
                <a:solidFill>
                  <a:srgbClr val="000000"/>
                </a:solidFill>
                <a:latin typeface="DM Sans" pitchFamily="2" charset="0"/>
              </a:rPr>
              <a:t>Acharyya</a:t>
            </a:r>
            <a:r>
              <a:rPr lang="fr-FR" sz="2000" dirty="0">
                <a:solidFill>
                  <a:srgbClr val="000000"/>
                </a:solidFill>
                <a:latin typeface="DM Sans" pitchFamily="2" charset="0"/>
              </a:rPr>
              <a:t>, … R. Di Tria, … et al., MNRAS, Volume 523, Issue 4, August 2023, Pages 5353–5387</a:t>
            </a:r>
            <a:endParaRPr lang="en-US" sz="2000" dirty="0">
              <a:solidFill>
                <a:srgbClr val="000000"/>
              </a:solidFill>
              <a:latin typeface="DM Sans" pitchFamily="2" charset="0"/>
            </a:endParaRPr>
          </a:p>
          <a:p>
            <a:pPr marL="457200">
              <a:buClr>
                <a:schemeClr val="accent2"/>
              </a:buClr>
            </a:pPr>
            <a:r>
              <a:rPr lang="en-US" sz="2000" dirty="0">
                <a:solidFill>
                  <a:srgbClr val="000000"/>
                </a:solidFill>
                <a:latin typeface="DM Sans" pitchFamily="2" charset="0"/>
              </a:rPr>
              <a:t>https://doi.org/10.1093/mnras/stad1576</a:t>
            </a:r>
          </a:p>
          <a:p>
            <a:pPr marL="457200"/>
            <a:endParaRPr lang="en-US" sz="2000" kern="0" dirty="0">
              <a:latin typeface="DM Sans" pitchFamily="2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8576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98855-7A0E-3C1F-24FB-FED6FC02C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C9FCCE4-2D3C-EC53-58B4-C9EECF4B59E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6048134" flipH="1">
            <a:off x="1703626" y="-2728831"/>
            <a:ext cx="15136400" cy="15012485"/>
          </a:xfrm>
          <a:custGeom>
            <a:avLst/>
            <a:gdLst/>
            <a:ahLst/>
            <a:cxnLst/>
            <a:rect l="l" t="t" r="r" b="b"/>
            <a:pathLst>
              <a:path w="15136400" h="15012485">
                <a:moveTo>
                  <a:pt x="15136400" y="0"/>
                </a:moveTo>
                <a:lnTo>
                  <a:pt x="0" y="0"/>
                </a:lnTo>
                <a:lnTo>
                  <a:pt x="0" y="15012484"/>
                </a:lnTo>
                <a:lnTo>
                  <a:pt x="15136400" y="15012484"/>
                </a:lnTo>
                <a:lnTo>
                  <a:pt x="15136400" y="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 l="-824" t="-5930" r="-824"/>
            </a:stretch>
          </a:blipFill>
        </p:spPr>
        <p:txBody>
          <a:bodyPr/>
          <a:lstStyle/>
          <a:p>
            <a:endParaRPr lang="en-US" sz="1801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24A043-8CC2-F42B-8DA5-979EAD08150A}"/>
              </a:ext>
            </a:extLst>
          </p:cNvPr>
          <p:cNvSpPr txBox="1"/>
          <p:nvPr/>
        </p:nvSpPr>
        <p:spPr>
          <a:xfrm>
            <a:off x="685800" y="800100"/>
            <a:ext cx="10896600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6600" b="1" dirty="0">
                <a:latin typeface="DM Sans" pitchFamily="2" charset="0"/>
              </a:rPr>
              <a:t>Lista delle </a:t>
            </a:r>
            <a:r>
              <a:rPr lang="en-US" sz="6600" b="1" dirty="0" err="1">
                <a:latin typeface="DM Sans" pitchFamily="2" charset="0"/>
              </a:rPr>
              <a:t>pubblicazioni</a:t>
            </a:r>
            <a:endParaRPr lang="en-US" sz="6600" b="1" dirty="0">
              <a:latin typeface="DM Sans" pitchFamily="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FAF772-C870-B0CC-42BF-DCBB91254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4" name="AutoShape 3">
            <a:extLst>
              <a:ext uri="{FF2B5EF4-FFF2-40B4-BE49-F238E27FC236}">
                <a16:creationId xmlns:a16="http://schemas.microsoft.com/office/drawing/2014/main" id="{64263875-1EB9-81E6-6D92-6799D5BE0CE2}"/>
              </a:ext>
            </a:extLst>
          </p:cNvPr>
          <p:cNvSpPr/>
          <p:nvPr/>
        </p:nvSpPr>
        <p:spPr>
          <a:xfrm>
            <a:off x="1101332" y="1790700"/>
            <a:ext cx="16230601" cy="47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50B02D-CC21-0176-204B-A40E3222CB33}"/>
              </a:ext>
            </a:extLst>
          </p:cNvPr>
          <p:cNvSpPr txBox="1"/>
          <p:nvPr/>
        </p:nvSpPr>
        <p:spPr>
          <a:xfrm>
            <a:off x="1101331" y="1585734"/>
            <a:ext cx="16706503" cy="85869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2"/>
              </a:buClr>
            </a:pPr>
            <a:r>
              <a:rPr lang="en-US" sz="1600" i="1" dirty="0">
                <a:solidFill>
                  <a:srgbClr val="000000"/>
                </a:solidFill>
                <a:latin typeface="DM Sans" pitchFamily="2" charset="0"/>
              </a:rPr>
              <a:t> </a:t>
            </a:r>
          </a:p>
          <a:p>
            <a:pPr marL="342900" lvl="0" indent="-34290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i="1" dirty="0">
                <a:solidFill>
                  <a:srgbClr val="000000"/>
                </a:solidFill>
                <a:latin typeface="DM Sans" pitchFamily="2" charset="0"/>
              </a:rPr>
              <a:t>Multiwavelength study of the galactic </a:t>
            </a:r>
            <a:r>
              <a:rPr lang="en-US" sz="2000" i="1" dirty="0" err="1">
                <a:solidFill>
                  <a:srgbClr val="000000"/>
                </a:solidFill>
                <a:latin typeface="DM Sans" pitchFamily="2" charset="0"/>
              </a:rPr>
              <a:t>PeVatron</a:t>
            </a:r>
            <a:r>
              <a:rPr lang="en-US" sz="2000" i="1" dirty="0">
                <a:solidFill>
                  <a:srgbClr val="000000"/>
                </a:solidFill>
                <a:latin typeface="DM Sans" pitchFamily="2" charset="0"/>
              </a:rPr>
              <a:t> candidate LHAASO J2108+5157</a:t>
            </a:r>
          </a:p>
          <a:p>
            <a:pPr marL="457200">
              <a:buClr>
                <a:schemeClr val="accent2"/>
              </a:buClr>
            </a:pPr>
            <a:r>
              <a:rPr lang="en-US" sz="2000" dirty="0">
                <a:solidFill>
                  <a:srgbClr val="000000"/>
                </a:solidFill>
                <a:latin typeface="DM Sans" pitchFamily="2" charset="0"/>
              </a:rPr>
              <a:t>S. Abe, … R. Di Tria, … et al., A&amp;A, Volume 673, Number A75, May 2023</a:t>
            </a:r>
          </a:p>
          <a:p>
            <a:pPr marL="457200">
              <a:buClr>
                <a:schemeClr val="accent2"/>
              </a:buClr>
            </a:pPr>
            <a:r>
              <a:rPr lang="en-US" sz="2000" dirty="0">
                <a:solidFill>
                  <a:srgbClr val="000000"/>
                </a:solidFill>
                <a:latin typeface="DM Sans" pitchFamily="2" charset="0"/>
              </a:rPr>
              <a:t>https://doi.org/10.1051/0004-6361/202245086</a:t>
            </a:r>
          </a:p>
          <a:p>
            <a:pPr>
              <a:buClr>
                <a:schemeClr val="accent2"/>
              </a:buClr>
            </a:pPr>
            <a:r>
              <a:rPr lang="en-US" sz="2000" i="1" dirty="0">
                <a:solidFill>
                  <a:srgbClr val="000000"/>
                </a:solidFill>
                <a:latin typeface="DM Sans" pitchFamily="2" charset="0"/>
              </a:rPr>
              <a:t> </a:t>
            </a:r>
          </a:p>
          <a:p>
            <a:pPr marL="342900" lvl="0" indent="-34290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i="1" dirty="0">
                <a:solidFill>
                  <a:srgbClr val="000000"/>
                </a:solidFill>
                <a:latin typeface="DM Sans" pitchFamily="2" charset="0"/>
              </a:rPr>
              <a:t>Prospects for gamma-ray observations of the Perseus galaxy cluster with the Cherenkov Telescope Array</a:t>
            </a:r>
          </a:p>
          <a:p>
            <a:pPr marL="457200">
              <a:buClr>
                <a:schemeClr val="accent2"/>
              </a:buClr>
            </a:pPr>
            <a:r>
              <a:rPr lang="it-IT" sz="2000" dirty="0">
                <a:solidFill>
                  <a:srgbClr val="000000"/>
                </a:solidFill>
                <a:latin typeface="DM Sans" pitchFamily="2" charset="0"/>
              </a:rPr>
              <a:t>K. </a:t>
            </a:r>
            <a:r>
              <a:rPr lang="it-IT" sz="2000" dirty="0" err="1">
                <a:solidFill>
                  <a:srgbClr val="000000"/>
                </a:solidFill>
                <a:latin typeface="DM Sans" pitchFamily="2" charset="0"/>
              </a:rPr>
              <a:t>Abe</a:t>
            </a:r>
            <a:r>
              <a:rPr lang="it-IT" sz="2000" dirty="0">
                <a:solidFill>
                  <a:srgbClr val="000000"/>
                </a:solidFill>
                <a:latin typeface="DM Sans" pitchFamily="2" charset="0"/>
              </a:rPr>
              <a:t>, … R. Di Tria, … et al.</a:t>
            </a:r>
            <a:endParaRPr lang="en-US" sz="2000" dirty="0">
              <a:solidFill>
                <a:srgbClr val="000000"/>
              </a:solidFill>
              <a:latin typeface="DM Sans" pitchFamily="2" charset="0"/>
            </a:endParaRPr>
          </a:p>
          <a:p>
            <a:pPr marL="457200">
              <a:buClr>
                <a:schemeClr val="accent2"/>
              </a:buClr>
            </a:pPr>
            <a:r>
              <a:rPr lang="en-US" sz="2000" dirty="0">
                <a:solidFill>
                  <a:srgbClr val="000000"/>
                </a:solidFill>
                <a:latin typeface="DM Sans" pitchFamily="2" charset="0"/>
              </a:rPr>
              <a:t>Submitted to JCAP.</a:t>
            </a:r>
          </a:p>
          <a:p>
            <a:pPr marL="457200">
              <a:buClr>
                <a:schemeClr val="accent2"/>
              </a:buClr>
            </a:pPr>
            <a:r>
              <a:rPr lang="en-US" sz="2000" dirty="0">
                <a:solidFill>
                  <a:srgbClr val="000000"/>
                </a:solidFill>
                <a:latin typeface="DM Sans" pitchFamily="2" charset="0"/>
              </a:rPr>
              <a:t>https://doi.org/10.48550/arXiv.2309.03712</a:t>
            </a:r>
          </a:p>
          <a:p>
            <a:pPr>
              <a:buClr>
                <a:schemeClr val="accent2"/>
              </a:buClr>
            </a:pPr>
            <a:r>
              <a:rPr lang="en-US" sz="2000" i="1" dirty="0">
                <a:solidFill>
                  <a:srgbClr val="000000"/>
                </a:solidFill>
                <a:latin typeface="DM Sans" pitchFamily="2" charset="0"/>
              </a:rPr>
              <a:t> </a:t>
            </a:r>
          </a:p>
          <a:p>
            <a:pPr marL="342900" lvl="0" indent="-34290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i="1" dirty="0">
                <a:solidFill>
                  <a:srgbClr val="000000"/>
                </a:solidFill>
                <a:latin typeface="DM Sans" pitchFamily="2" charset="0"/>
              </a:rPr>
              <a:t>Sensitivity of the Cherenkov Telescope Array to spectral signatures of hadronic </a:t>
            </a:r>
            <a:r>
              <a:rPr lang="en-US" sz="2000" i="1" dirty="0" err="1">
                <a:solidFill>
                  <a:srgbClr val="000000"/>
                </a:solidFill>
                <a:latin typeface="DM Sans" pitchFamily="2" charset="0"/>
              </a:rPr>
              <a:t>PeVatrons</a:t>
            </a:r>
            <a:r>
              <a:rPr lang="en-US" sz="2000" i="1" dirty="0">
                <a:solidFill>
                  <a:srgbClr val="000000"/>
                </a:solidFill>
                <a:latin typeface="DM Sans" pitchFamily="2" charset="0"/>
              </a:rPr>
              <a:t> with application to Galactic Supernova Remnants</a:t>
            </a:r>
          </a:p>
          <a:p>
            <a:pPr marL="457200">
              <a:buClr>
                <a:schemeClr val="accent2"/>
              </a:buClr>
            </a:pPr>
            <a:r>
              <a:rPr lang="en-US" sz="2000" dirty="0">
                <a:solidFill>
                  <a:srgbClr val="000000"/>
                </a:solidFill>
                <a:latin typeface="DM Sans" pitchFamily="2" charset="0"/>
              </a:rPr>
              <a:t>F. </a:t>
            </a:r>
            <a:r>
              <a:rPr lang="en-US" sz="2000" dirty="0" err="1">
                <a:solidFill>
                  <a:srgbClr val="000000"/>
                </a:solidFill>
                <a:latin typeface="DM Sans" pitchFamily="2" charset="0"/>
              </a:rPr>
              <a:t>Acero</a:t>
            </a:r>
            <a:r>
              <a:rPr lang="en-US" sz="2000" dirty="0">
                <a:solidFill>
                  <a:srgbClr val="000000"/>
                </a:solidFill>
                <a:latin typeface="DM Sans" pitchFamily="2" charset="0"/>
              </a:rPr>
              <a:t>, … R. Di Tria, … et al., </a:t>
            </a:r>
            <a:r>
              <a:rPr lang="en-US" sz="2000" dirty="0" err="1">
                <a:solidFill>
                  <a:srgbClr val="000000"/>
                </a:solidFill>
                <a:latin typeface="DM Sans" pitchFamily="2" charset="0"/>
              </a:rPr>
              <a:t>Astroparticle</a:t>
            </a:r>
            <a:r>
              <a:rPr lang="en-US" sz="2000" dirty="0">
                <a:solidFill>
                  <a:srgbClr val="000000"/>
                </a:solidFill>
                <a:latin typeface="DM Sans" pitchFamily="2" charset="0"/>
              </a:rPr>
              <a:t> Physics, Volume 150, 2023</a:t>
            </a:r>
          </a:p>
          <a:p>
            <a:pPr marL="457200">
              <a:buClr>
                <a:schemeClr val="accent2"/>
              </a:buClr>
            </a:pPr>
            <a:r>
              <a:rPr lang="en-US" sz="2000" dirty="0">
                <a:solidFill>
                  <a:srgbClr val="000000"/>
                </a:solidFill>
                <a:latin typeface="DM Sans" pitchFamily="2" charset="0"/>
              </a:rPr>
              <a:t>https://doi.org/10.48550/arXiv.2309.03712</a:t>
            </a:r>
          </a:p>
          <a:p>
            <a:pPr>
              <a:buClr>
                <a:schemeClr val="accent2"/>
              </a:buClr>
            </a:pPr>
            <a:r>
              <a:rPr lang="en-US" sz="2000" i="1" dirty="0">
                <a:solidFill>
                  <a:srgbClr val="000000"/>
                </a:solidFill>
                <a:latin typeface="DM Sans" pitchFamily="2" charset="0"/>
              </a:rPr>
              <a:t> </a:t>
            </a:r>
          </a:p>
          <a:p>
            <a:pPr marL="342900" lvl="0" indent="-34290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i="1" dirty="0">
                <a:solidFill>
                  <a:srgbClr val="000000"/>
                </a:solidFill>
                <a:latin typeface="DM Sans" pitchFamily="2" charset="0"/>
              </a:rPr>
              <a:t>Hunting for gamma-ray emission from fast radio bursts</a:t>
            </a:r>
          </a:p>
          <a:p>
            <a:pPr marL="457200">
              <a:buClr>
                <a:schemeClr val="accent2"/>
              </a:buClr>
            </a:pPr>
            <a:r>
              <a:rPr lang="en-US" sz="2000" dirty="0">
                <a:solidFill>
                  <a:srgbClr val="000000"/>
                </a:solidFill>
                <a:latin typeface="DM Sans" pitchFamily="2" charset="0"/>
              </a:rPr>
              <a:t>G. Principe, ..., R. Di Tria et al., A&amp;A, Volume 675, Number A99, July 2023</a:t>
            </a:r>
          </a:p>
          <a:p>
            <a:pPr marL="457200">
              <a:buClr>
                <a:schemeClr val="accent2"/>
              </a:buClr>
            </a:pPr>
            <a:r>
              <a:rPr lang="en-US" sz="2000" dirty="0">
                <a:solidFill>
                  <a:srgbClr val="000000"/>
                </a:solidFill>
                <a:latin typeface="DM Sans" pitchFamily="2" charset="0"/>
              </a:rPr>
              <a:t>https://doi.org/10.1051/0004-6361/202346492</a:t>
            </a:r>
          </a:p>
          <a:p>
            <a:pPr marL="457200">
              <a:buClr>
                <a:schemeClr val="accent2"/>
              </a:buClr>
            </a:pPr>
            <a:r>
              <a:rPr lang="en-US" sz="2000" i="1" dirty="0">
                <a:solidFill>
                  <a:srgbClr val="000000"/>
                </a:solidFill>
                <a:latin typeface="DM Sans" pitchFamily="2" charset="0"/>
              </a:rPr>
              <a:t> </a:t>
            </a:r>
          </a:p>
          <a:p>
            <a:pPr marL="342900" lvl="0" indent="-34290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i="1" dirty="0">
                <a:solidFill>
                  <a:srgbClr val="000000"/>
                </a:solidFill>
                <a:latin typeface="DM Sans" pitchFamily="2" charset="0"/>
              </a:rPr>
              <a:t>Cosmic Rays origin studies in the W44 region with Fermi-LAT and MAGIC observations</a:t>
            </a:r>
          </a:p>
          <a:p>
            <a:pPr marL="457200">
              <a:buClr>
                <a:schemeClr val="accent2"/>
              </a:buClr>
            </a:pPr>
            <a:r>
              <a:rPr lang="it-IT" sz="2000" dirty="0">
                <a:solidFill>
                  <a:srgbClr val="000000"/>
                </a:solidFill>
                <a:latin typeface="DM Sans" pitchFamily="2" charset="0"/>
              </a:rPr>
              <a:t>R. Di Tria*, L. Di Venere, F. Giordano, D. Green, A. Hahn, G. </a:t>
            </a:r>
            <a:r>
              <a:rPr lang="it-IT" sz="2000" dirty="0" err="1">
                <a:solidFill>
                  <a:srgbClr val="000000"/>
                </a:solidFill>
                <a:latin typeface="DM Sans" pitchFamily="2" charset="0"/>
              </a:rPr>
              <a:t>Morlino</a:t>
            </a:r>
            <a:r>
              <a:rPr lang="it-IT" sz="2000" dirty="0">
                <a:solidFill>
                  <a:srgbClr val="000000"/>
                </a:solidFill>
                <a:latin typeface="DM Sans" pitchFamily="2" charset="0"/>
              </a:rPr>
              <a:t>, F.R. Pantaleo and M. </a:t>
            </a:r>
            <a:r>
              <a:rPr lang="it-IT" sz="2000" dirty="0" err="1">
                <a:solidFill>
                  <a:srgbClr val="000000"/>
                </a:solidFill>
                <a:latin typeface="DM Sans" pitchFamily="2" charset="0"/>
              </a:rPr>
              <a:t>Strzys</a:t>
            </a:r>
            <a:r>
              <a:rPr lang="it-IT" sz="2000" dirty="0">
                <a:solidFill>
                  <a:srgbClr val="000000"/>
                </a:solidFill>
                <a:latin typeface="DM Sans" pitchFamily="2" charset="0"/>
              </a:rPr>
              <a:t> for the Fermi-LAT and MAGIC </a:t>
            </a:r>
            <a:r>
              <a:rPr lang="it-IT" sz="2000" dirty="0" err="1">
                <a:solidFill>
                  <a:srgbClr val="000000"/>
                </a:solidFill>
                <a:latin typeface="DM Sans" pitchFamily="2" charset="0"/>
              </a:rPr>
              <a:t>collaborations</a:t>
            </a:r>
            <a:endParaRPr lang="en-US" sz="2000" dirty="0">
              <a:solidFill>
                <a:srgbClr val="000000"/>
              </a:solidFill>
              <a:latin typeface="DM Sans" pitchFamily="2" charset="0"/>
            </a:endParaRPr>
          </a:p>
          <a:p>
            <a:pPr marL="457200">
              <a:buClr>
                <a:schemeClr val="accent2"/>
              </a:buClr>
            </a:pPr>
            <a:r>
              <a:rPr lang="en-US" sz="2000" dirty="0">
                <a:solidFill>
                  <a:srgbClr val="000000"/>
                </a:solidFill>
                <a:latin typeface="DM Sans" pitchFamily="2" charset="0"/>
              </a:rPr>
              <a:t>Proceedings of the 7th Heidelberg International Symposium on High-Energy Gamma Ray Astronomy (γ-2022); Barcelona 3 - 7 </a:t>
            </a:r>
            <a:r>
              <a:rPr lang="en-US" sz="2000" dirty="0" err="1">
                <a:solidFill>
                  <a:srgbClr val="000000"/>
                </a:solidFill>
                <a:latin typeface="DM Sans" pitchFamily="2" charset="0"/>
              </a:rPr>
              <a:t>Luglio</a:t>
            </a:r>
            <a:r>
              <a:rPr lang="en-US" sz="2000" dirty="0">
                <a:solidFill>
                  <a:srgbClr val="000000"/>
                </a:solidFill>
                <a:latin typeface="DM Sans" pitchFamily="2" charset="0"/>
              </a:rPr>
              <a:t> 2022, </a:t>
            </a:r>
            <a:r>
              <a:rPr lang="en-US" sz="2000" dirty="0">
                <a:latin typeface="DM Sans" pitchFamily="2" charset="0"/>
              </a:rPr>
              <a:t>https://doi.org/10.22323/1.417.0044</a:t>
            </a:r>
          </a:p>
          <a:p>
            <a:pPr marL="457200">
              <a:buClr>
                <a:schemeClr val="accent2"/>
              </a:buClr>
            </a:pPr>
            <a:endParaRPr lang="en-US" sz="2000" dirty="0">
              <a:solidFill>
                <a:srgbClr val="000000"/>
              </a:solidFill>
              <a:latin typeface="DM Sans" pitchFamily="2" charset="0"/>
            </a:endParaRPr>
          </a:p>
          <a:p>
            <a:pPr marL="342900" lvl="0" indent="-34290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i="1" dirty="0">
                <a:solidFill>
                  <a:srgbClr val="000000"/>
                </a:solidFill>
                <a:latin typeface="DM Sans" pitchFamily="2" charset="0"/>
              </a:rPr>
              <a:t>Analysis of the W44 Supernova Remnant and its surroundings with Fermi-LAT and MAGIC</a:t>
            </a:r>
          </a:p>
          <a:p>
            <a:pPr marL="457200">
              <a:buClr>
                <a:schemeClr val="accent2"/>
              </a:buClr>
            </a:pPr>
            <a:r>
              <a:rPr lang="it-IT" sz="2000" dirty="0">
                <a:solidFill>
                  <a:srgbClr val="000000"/>
                </a:solidFill>
                <a:latin typeface="DM Sans" pitchFamily="2" charset="0"/>
              </a:rPr>
              <a:t>R. Di Tria, L. Di Venere*, F. Giordano, D. Green, A. Hahn, F. R. Pantaleo, M. </a:t>
            </a:r>
            <a:r>
              <a:rPr lang="it-IT" sz="2000" dirty="0" err="1">
                <a:solidFill>
                  <a:srgbClr val="000000"/>
                </a:solidFill>
                <a:latin typeface="DM Sans" pitchFamily="2" charset="0"/>
              </a:rPr>
              <a:t>Strzys</a:t>
            </a:r>
            <a:r>
              <a:rPr lang="it-IT" sz="2000" dirty="0">
                <a:solidFill>
                  <a:srgbClr val="000000"/>
                </a:solidFill>
                <a:latin typeface="DM Sans" pitchFamily="2" charset="0"/>
              </a:rPr>
              <a:t>, for the Fermi-LAT and MAGIC </a:t>
            </a:r>
            <a:r>
              <a:rPr lang="it-IT" sz="2000" dirty="0" err="1">
                <a:solidFill>
                  <a:srgbClr val="000000"/>
                </a:solidFill>
                <a:latin typeface="DM Sans" pitchFamily="2" charset="0"/>
              </a:rPr>
              <a:t>collaborations</a:t>
            </a:r>
            <a:endParaRPr lang="en-US" sz="2000" dirty="0">
              <a:solidFill>
                <a:srgbClr val="000000"/>
              </a:solidFill>
              <a:latin typeface="DM Sans" pitchFamily="2" charset="0"/>
            </a:endParaRPr>
          </a:p>
          <a:p>
            <a:pPr marL="457200">
              <a:buClr>
                <a:schemeClr val="accent2"/>
              </a:buClr>
            </a:pPr>
            <a:r>
              <a:rPr lang="en-US" sz="2000" dirty="0">
                <a:solidFill>
                  <a:srgbClr val="000000"/>
                </a:solidFill>
                <a:latin typeface="DM Sans" pitchFamily="2" charset="0"/>
              </a:rPr>
              <a:t>Proceedings of the 37th International Cosmic Ray Conference (ICRC) – Online 12 - 23 </a:t>
            </a:r>
            <a:r>
              <a:rPr lang="en-US" sz="2000" dirty="0" err="1">
                <a:solidFill>
                  <a:srgbClr val="000000"/>
                </a:solidFill>
                <a:latin typeface="DM Sans" pitchFamily="2" charset="0"/>
              </a:rPr>
              <a:t>Luglio</a:t>
            </a:r>
            <a:r>
              <a:rPr lang="en-US" sz="2000" dirty="0">
                <a:solidFill>
                  <a:srgbClr val="000000"/>
                </a:solidFill>
                <a:latin typeface="DM Sans" pitchFamily="2" charset="0"/>
              </a:rPr>
              <a:t> 2021</a:t>
            </a:r>
          </a:p>
          <a:p>
            <a:pPr marL="457200">
              <a:buClr>
                <a:schemeClr val="accent2"/>
              </a:buClr>
            </a:pPr>
            <a:r>
              <a:rPr lang="en-US" sz="2000" dirty="0">
                <a:solidFill>
                  <a:srgbClr val="000000"/>
                </a:solidFill>
                <a:latin typeface="DM Sans" pitchFamily="2" charset="0"/>
              </a:rPr>
              <a:t>https://doi.org/10.22323/1.395.0642</a:t>
            </a:r>
          </a:p>
        </p:txBody>
      </p:sp>
    </p:spTree>
    <p:extLst>
      <p:ext uri="{BB962C8B-B14F-4D97-AF65-F5344CB8AC3E}">
        <p14:creationId xmlns:p14="http://schemas.microsoft.com/office/powerpoint/2010/main" val="20178840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7416B-D7E5-6120-D4E5-B072EB632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F217F2F-BDB6-060A-A387-65CF0D8C80F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6048134" flipH="1">
            <a:off x="1703626" y="-2728831"/>
            <a:ext cx="15136400" cy="15012485"/>
          </a:xfrm>
          <a:custGeom>
            <a:avLst/>
            <a:gdLst/>
            <a:ahLst/>
            <a:cxnLst/>
            <a:rect l="l" t="t" r="r" b="b"/>
            <a:pathLst>
              <a:path w="15136400" h="15012485">
                <a:moveTo>
                  <a:pt x="15136400" y="0"/>
                </a:moveTo>
                <a:lnTo>
                  <a:pt x="0" y="0"/>
                </a:lnTo>
                <a:lnTo>
                  <a:pt x="0" y="15012484"/>
                </a:lnTo>
                <a:lnTo>
                  <a:pt x="15136400" y="15012484"/>
                </a:lnTo>
                <a:lnTo>
                  <a:pt x="15136400" y="0"/>
                </a:lnTo>
                <a:close/>
              </a:path>
            </a:pathLst>
          </a:custGeom>
          <a:blipFill>
            <a:blip r:embed="rId2"/>
            <a:stretch>
              <a:fillRect l="-824" t="-5930" r="-824"/>
            </a:stretch>
          </a:blipFill>
        </p:spPr>
        <p:txBody>
          <a:bodyPr/>
          <a:lstStyle/>
          <a:p>
            <a:endParaRPr lang="en-US" sz="1801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135C0C-14C4-5A62-1B05-6D1A397E3C0E}"/>
              </a:ext>
            </a:extLst>
          </p:cNvPr>
          <p:cNvSpPr txBox="1"/>
          <p:nvPr/>
        </p:nvSpPr>
        <p:spPr>
          <a:xfrm>
            <a:off x="5676900" y="4223413"/>
            <a:ext cx="6934200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6600" b="1" dirty="0">
                <a:latin typeface="DM Sans" pitchFamily="2" charset="0"/>
              </a:rPr>
              <a:t>Backup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40AD80-8264-7D32-9479-C35450CDB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5819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48134" flipH="1">
            <a:off x="1703626" y="-2728831"/>
            <a:ext cx="15136400" cy="15012485"/>
          </a:xfrm>
          <a:custGeom>
            <a:avLst/>
            <a:gdLst/>
            <a:ahLst/>
            <a:cxnLst/>
            <a:rect l="l" t="t" r="r" b="b"/>
            <a:pathLst>
              <a:path w="15136400" h="15012485">
                <a:moveTo>
                  <a:pt x="15136400" y="0"/>
                </a:moveTo>
                <a:lnTo>
                  <a:pt x="0" y="0"/>
                </a:lnTo>
                <a:lnTo>
                  <a:pt x="0" y="15012484"/>
                </a:lnTo>
                <a:lnTo>
                  <a:pt x="15136400" y="15012484"/>
                </a:lnTo>
                <a:lnTo>
                  <a:pt x="15136400" y="0"/>
                </a:lnTo>
                <a:close/>
              </a:path>
            </a:pathLst>
          </a:custGeom>
          <a:blipFill>
            <a:blip r:embed="rId2"/>
            <a:stretch>
              <a:fillRect l="-824" t="-5930" r="-824"/>
            </a:stretch>
          </a:blipFill>
        </p:spPr>
        <p:txBody>
          <a:bodyPr/>
          <a:lstStyle/>
          <a:p>
            <a:endParaRPr lang="en-US" sz="1801"/>
          </a:p>
        </p:txBody>
      </p:sp>
      <p:sp>
        <p:nvSpPr>
          <p:cNvPr id="3" name="AutoShape 3"/>
          <p:cNvSpPr/>
          <p:nvPr/>
        </p:nvSpPr>
        <p:spPr>
          <a:xfrm>
            <a:off x="1101332" y="2097088"/>
            <a:ext cx="16230601" cy="47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1"/>
          </a:p>
        </p:txBody>
      </p:sp>
      <p:sp>
        <p:nvSpPr>
          <p:cNvPr id="5" name="Freeform 5"/>
          <p:cNvSpPr/>
          <p:nvPr/>
        </p:nvSpPr>
        <p:spPr>
          <a:xfrm>
            <a:off x="1004821" y="5531058"/>
            <a:ext cx="2584447" cy="3647209"/>
          </a:xfrm>
          <a:custGeom>
            <a:avLst/>
            <a:gdLst/>
            <a:ahLst/>
            <a:cxnLst/>
            <a:rect l="l" t="t" r="r" b="b"/>
            <a:pathLst>
              <a:path w="2584445" h="3647208">
                <a:moveTo>
                  <a:pt x="0" y="0"/>
                </a:moveTo>
                <a:lnTo>
                  <a:pt x="2584445" y="0"/>
                </a:lnTo>
                <a:lnTo>
                  <a:pt x="2584445" y="3647207"/>
                </a:lnTo>
                <a:lnTo>
                  <a:pt x="0" y="36472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801"/>
          </a:p>
        </p:txBody>
      </p:sp>
      <p:sp>
        <p:nvSpPr>
          <p:cNvPr id="6" name="Freeform 6"/>
          <p:cNvSpPr/>
          <p:nvPr/>
        </p:nvSpPr>
        <p:spPr>
          <a:xfrm>
            <a:off x="9483143" y="4926752"/>
            <a:ext cx="6971484" cy="4283925"/>
          </a:xfrm>
          <a:prstGeom prst="roundRect">
            <a:avLst>
              <a:gd name="adj" fmla="val 7214"/>
            </a:avLst>
          </a:pr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801"/>
          </a:p>
        </p:txBody>
      </p:sp>
      <p:sp>
        <p:nvSpPr>
          <p:cNvPr id="8" name="TextBox 8"/>
          <p:cNvSpPr txBox="1"/>
          <p:nvPr/>
        </p:nvSpPr>
        <p:spPr>
          <a:xfrm>
            <a:off x="1028705" y="711205"/>
            <a:ext cx="7976732" cy="1331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00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Introduction</a:t>
            </a:r>
            <a:endParaRPr lang="en-US" sz="9000" b="1" dirty="0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28706" y="2951600"/>
            <a:ext cx="13413767" cy="12532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12"/>
              </a:lnSpc>
            </a:pPr>
            <a:r>
              <a:rPr lang="en-US" sz="357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For centuries, since ancient times up to the first half of 20</a:t>
            </a:r>
            <a:r>
              <a:rPr lang="en-US" sz="3579" baseline="30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th</a:t>
            </a:r>
            <a:r>
              <a:rPr lang="en-US" sz="357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 century, astronomy had relied only on optical observations.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781A49-B847-DF56-B140-33592C1F9634}"/>
              </a:ext>
            </a:extLst>
          </p:cNvPr>
          <p:cNvSpPr txBox="1"/>
          <p:nvPr/>
        </p:nvSpPr>
        <p:spPr>
          <a:xfrm>
            <a:off x="1028703" y="9210683"/>
            <a:ext cx="1792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DM Sans"/>
              </a:rPr>
              <a:t>Babylonian </a:t>
            </a:r>
            <a:r>
              <a:rPr lang="en-US" sz="1600" dirty="0" err="1">
                <a:solidFill>
                  <a:srgbClr val="000000"/>
                </a:solidFill>
                <a:latin typeface="DM Sans"/>
              </a:rPr>
              <a:t>Mappa</a:t>
            </a:r>
            <a:r>
              <a:rPr lang="en-US" sz="1600" dirty="0">
                <a:solidFill>
                  <a:srgbClr val="000000"/>
                </a:solidFill>
                <a:latin typeface="DM Sans"/>
              </a:rPr>
              <a:t> Mundi,</a:t>
            </a:r>
          </a:p>
          <a:p>
            <a:r>
              <a:rPr lang="en-US" sz="1600" dirty="0">
                <a:solidFill>
                  <a:srgbClr val="000000"/>
                </a:solidFill>
                <a:latin typeface="DM Sans"/>
              </a:rPr>
              <a:t>700 BC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90B137F-DA81-54AA-1CF0-A22158124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352" y="5531056"/>
            <a:ext cx="2630929" cy="3679621"/>
          </a:xfrm>
          <a:prstGeom prst="roundRect">
            <a:avLst>
              <a:gd name="adj" fmla="val 69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F40D08-D668-14E9-842E-04158200515E}"/>
              </a:ext>
            </a:extLst>
          </p:cNvPr>
          <p:cNvSpPr txBox="1"/>
          <p:nvPr/>
        </p:nvSpPr>
        <p:spPr>
          <a:xfrm>
            <a:off x="5173502" y="9210684"/>
            <a:ext cx="1792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DM Sans"/>
              </a:rPr>
              <a:t>Moon phases,</a:t>
            </a:r>
          </a:p>
          <a:p>
            <a:r>
              <a:rPr lang="en-US" sz="1600" dirty="0">
                <a:solidFill>
                  <a:srgbClr val="000000"/>
                </a:solidFill>
                <a:latin typeface="DM Sans"/>
              </a:rPr>
              <a:t>Galileo Galilei </a:t>
            </a:r>
          </a:p>
          <a:p>
            <a:r>
              <a:rPr lang="en-US" sz="1600" dirty="0">
                <a:solidFill>
                  <a:srgbClr val="000000"/>
                </a:solidFill>
                <a:latin typeface="DM Sans"/>
              </a:rPr>
              <a:t>1616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F28A06-79D7-B9D7-33EE-AD47204CFFE4}"/>
              </a:ext>
            </a:extLst>
          </p:cNvPr>
          <p:cNvSpPr txBox="1"/>
          <p:nvPr/>
        </p:nvSpPr>
        <p:spPr>
          <a:xfrm>
            <a:off x="9483140" y="9310696"/>
            <a:ext cx="4959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DM Sans"/>
              </a:rPr>
              <a:t>Largest achromatic refracting telescope (1.02 m),</a:t>
            </a:r>
          </a:p>
          <a:p>
            <a:r>
              <a:rPr lang="en-US" sz="1600" dirty="0">
                <a:solidFill>
                  <a:srgbClr val="000000"/>
                </a:solidFill>
                <a:latin typeface="DM Sans"/>
              </a:rPr>
              <a:t>Yerkes Observatory (Wisconsin, USA) </a:t>
            </a:r>
          </a:p>
          <a:p>
            <a:r>
              <a:rPr lang="en-US" sz="1600" dirty="0">
                <a:solidFill>
                  <a:srgbClr val="000000"/>
                </a:solidFill>
                <a:latin typeface="DM Sans"/>
              </a:rPr>
              <a:t>End of 19</a:t>
            </a:r>
            <a:r>
              <a:rPr lang="en-US" sz="1600" baseline="30000" dirty="0">
                <a:solidFill>
                  <a:srgbClr val="000000"/>
                </a:solidFill>
                <a:latin typeface="DM Sans"/>
              </a:rPr>
              <a:t>th</a:t>
            </a:r>
            <a:r>
              <a:rPr lang="en-US" sz="1600" dirty="0">
                <a:solidFill>
                  <a:srgbClr val="000000"/>
                </a:solidFill>
                <a:latin typeface="DM Sans"/>
              </a:rPr>
              <a:t> century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252386-FB4A-C00A-9EF6-7D1C6E643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8EC2CC53-9107-D769-389D-2AF10907AD72}"/>
              </a:ext>
            </a:extLst>
          </p:cNvPr>
          <p:cNvSpPr/>
          <p:nvPr/>
        </p:nvSpPr>
        <p:spPr>
          <a:xfrm rot="-4319139" flipH="1">
            <a:off x="1717312" y="-2532664"/>
            <a:ext cx="14853376" cy="15352327"/>
          </a:xfrm>
          <a:custGeom>
            <a:avLst/>
            <a:gdLst/>
            <a:ahLst/>
            <a:cxnLst/>
            <a:rect l="l" t="t" r="r" b="b"/>
            <a:pathLst>
              <a:path w="14853376" h="15352326">
                <a:moveTo>
                  <a:pt x="14853376" y="0"/>
                </a:moveTo>
                <a:lnTo>
                  <a:pt x="0" y="0"/>
                </a:lnTo>
                <a:lnTo>
                  <a:pt x="0" y="15352326"/>
                </a:lnTo>
                <a:lnTo>
                  <a:pt x="14853376" y="15352326"/>
                </a:lnTo>
                <a:lnTo>
                  <a:pt x="1485337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801" dirty="0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BCEBED63-DF83-5670-1734-71F573048D1E}"/>
              </a:ext>
            </a:extLst>
          </p:cNvPr>
          <p:cNvSpPr/>
          <p:nvPr/>
        </p:nvSpPr>
        <p:spPr>
          <a:xfrm>
            <a:off x="1101332" y="2097088"/>
            <a:ext cx="16230601" cy="47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BAC8E-CE3B-93EA-3369-00BEDB7286B5}"/>
              </a:ext>
            </a:extLst>
          </p:cNvPr>
          <p:cNvSpPr txBox="1"/>
          <p:nvPr/>
        </p:nvSpPr>
        <p:spPr>
          <a:xfrm>
            <a:off x="1028704" y="711205"/>
            <a:ext cx="16497296" cy="12586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800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Messengers from the High-Energy Universe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B2676ED8-6F03-7A2D-D370-D6293F7E7FB1}"/>
              </a:ext>
            </a:extLst>
          </p:cNvPr>
          <p:cNvSpPr txBox="1"/>
          <p:nvPr/>
        </p:nvSpPr>
        <p:spPr>
          <a:xfrm>
            <a:off x="1446924" y="2585632"/>
            <a:ext cx="14668498" cy="550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dirty="0">
                <a:solidFill>
                  <a:srgbClr val="000000"/>
                </a:solidFill>
                <a:latin typeface="DM Sans"/>
                <a:ea typeface="DM Sans Bold"/>
                <a:cs typeface="DM Sans Bold"/>
                <a:sym typeface="DM Sans"/>
              </a:rPr>
              <a:t>Neutral messengers</a:t>
            </a:r>
            <a:endParaRPr lang="en-US" sz="3200" b="1" dirty="0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9B3473A-7A92-5A38-8A3B-EBCFBF63A46B}"/>
              </a:ext>
            </a:extLst>
          </p:cNvPr>
          <p:cNvSpPr/>
          <p:nvPr/>
        </p:nvSpPr>
        <p:spPr>
          <a:xfrm>
            <a:off x="1808873" y="3619500"/>
            <a:ext cx="4038600" cy="5715000"/>
          </a:xfrm>
          <a:prstGeom prst="roundRect">
            <a:avLst>
              <a:gd name="adj" fmla="val 7959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DM Sans"/>
                <a:ea typeface="DM Sans Bold"/>
                <a:cs typeface="DM Sans Bold"/>
                <a:sym typeface="DM Sans"/>
              </a:rPr>
              <a:t>Gamma rays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DM Sans"/>
                <a:ea typeface="DM Sans Bold"/>
                <a:cs typeface="DM Sans Bold"/>
                <a:sym typeface="DM Sans"/>
              </a:rPr>
              <a:t>First detection from the Vela satellites in the 1960s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DM Sans"/>
                <a:sym typeface="DM Sans Bold"/>
              </a:rPr>
              <a:t>Results of HE processes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DM Sans"/>
                <a:sym typeface="DM Sans Bold"/>
              </a:rPr>
              <a:t>Excellent probe to explore extreme environments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DM Sans"/>
                <a:sym typeface="DM Sans Bold"/>
              </a:rPr>
              <a:t>Energy ranges: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0000"/>
                </a:solidFill>
                <a:latin typeface="DM Sans"/>
                <a:sym typeface="DM Sans Bold"/>
              </a:rPr>
              <a:t>Range above few tens of MeV well explored, thanks to the contribution of successful space and ground experiments, i.e. </a:t>
            </a:r>
            <a:r>
              <a:rPr lang="en-US" i="1" dirty="0">
                <a:solidFill>
                  <a:srgbClr val="000000"/>
                </a:solidFill>
                <a:latin typeface="DM Sans"/>
                <a:sym typeface="DM Sans Bold"/>
              </a:rPr>
              <a:t>Fermi</a:t>
            </a:r>
            <a:r>
              <a:rPr lang="en-US" dirty="0">
                <a:solidFill>
                  <a:srgbClr val="000000"/>
                </a:solidFill>
                <a:latin typeface="DM Sans"/>
                <a:sym typeface="DM Sans Bold"/>
              </a:rPr>
              <a:t>-LAT and Cherenkov telescopes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0000"/>
                </a:solidFill>
                <a:latin typeface="DM Sans"/>
                <a:sym typeface="DM Sans Bold"/>
              </a:rPr>
              <a:t>Range between hundreds of keV and few MeV largely unexplored due to lack of sensitivity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233E53B-7E38-EADA-D93F-EEF6C8E33C16}"/>
              </a:ext>
            </a:extLst>
          </p:cNvPr>
          <p:cNvSpPr/>
          <p:nvPr/>
        </p:nvSpPr>
        <p:spPr>
          <a:xfrm>
            <a:off x="6761873" y="3619500"/>
            <a:ext cx="4038600" cy="5715000"/>
          </a:xfrm>
          <a:prstGeom prst="roundRect">
            <a:avLst>
              <a:gd name="adj" fmla="val 7959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DM Sans"/>
                <a:ea typeface="DM Sans Bold"/>
                <a:cs typeface="DM Sans Bold"/>
                <a:sym typeface="DM Sans"/>
              </a:rPr>
              <a:t>Neutrinos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DM Sans"/>
                <a:sym typeface="DM Sans Bold"/>
              </a:rPr>
              <a:t>Extremely low interaction cross-section with matter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DM Sans"/>
                <a:sym typeface="DM Sans Bold"/>
              </a:rPr>
              <a:t>Necessary very large and very expensive detectors to obtain appreciable event rates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DM Sans"/>
                <a:sym typeface="DM Sans Bold"/>
              </a:rPr>
              <a:t>Neutrino astronomy relies mainly on two experiments placed in the two hemispheres:</a:t>
            </a:r>
          </a:p>
          <a:p>
            <a:pPr marL="800100" lvl="1" indent="-342900" algn="just">
              <a:buFont typeface="Courier New" panose="02070309020205020404" pitchFamily="49" charset="0"/>
              <a:buChar char="o"/>
            </a:pPr>
            <a:r>
              <a:rPr lang="en-US" dirty="0" err="1">
                <a:solidFill>
                  <a:srgbClr val="000000"/>
                </a:solidFill>
                <a:latin typeface="DM Sans"/>
                <a:sym typeface="DM Sans Bold"/>
              </a:rPr>
              <a:t>IceCube</a:t>
            </a:r>
            <a:r>
              <a:rPr lang="en-US" dirty="0">
                <a:solidFill>
                  <a:srgbClr val="000000"/>
                </a:solidFill>
                <a:latin typeface="DM Sans"/>
                <a:sym typeface="DM Sans Bold"/>
              </a:rPr>
              <a:t>, in Antarctica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0000"/>
                </a:solidFill>
                <a:latin typeface="DM Sans"/>
                <a:sym typeface="DM Sans Bold"/>
              </a:rPr>
              <a:t>KM3NeT, in the Mediterranean Sea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dirty="0">
              <a:solidFill>
                <a:srgbClr val="000000"/>
              </a:solidFill>
              <a:latin typeface="DM Sans"/>
              <a:sym typeface="DM Sans Bold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latin typeface="DM Sans"/>
              <a:sym typeface="DM Sans Bold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B3C602F8-27D5-544B-EB71-ECED1C088BF3}"/>
                  </a:ext>
                </a:extLst>
              </p:cNvPr>
              <p:cNvSpPr/>
              <p:nvPr/>
            </p:nvSpPr>
            <p:spPr>
              <a:xfrm>
                <a:off x="11712528" y="3619500"/>
                <a:ext cx="4038600" cy="5715000"/>
              </a:xfrm>
              <a:prstGeom prst="roundRect">
                <a:avLst>
                  <a:gd name="adj" fmla="val 7959"/>
                </a:avLst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000000"/>
                    </a:solidFill>
                    <a:latin typeface="DM Sans"/>
                    <a:ea typeface="DM Sans Bold"/>
                    <a:cs typeface="DM Sans Bold"/>
                    <a:sym typeface="DM Sans"/>
                  </a:rPr>
                  <a:t>Gravitational Waves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 err="1">
                    <a:solidFill>
                      <a:srgbClr val="000000"/>
                    </a:solidFill>
                    <a:latin typeface="DM Sans"/>
                    <a:ea typeface="DM Sans Bold"/>
                    <a:cs typeface="DM Sans Bold"/>
                    <a:sym typeface="DM Sans"/>
                  </a:rPr>
                  <a:t>Distorsions</a:t>
                </a:r>
                <a:r>
                  <a:rPr lang="en-US" sz="2000" dirty="0">
                    <a:solidFill>
                      <a:srgbClr val="000000"/>
                    </a:solidFill>
                    <a:latin typeface="DM Sans"/>
                    <a:ea typeface="DM Sans Bold"/>
                    <a:cs typeface="DM Sans Bold"/>
                    <a:sym typeface="DM Sans"/>
                  </a:rPr>
                  <a:t> of the space-time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000000"/>
                    </a:solidFill>
                    <a:latin typeface="DM Sans"/>
                    <a:ea typeface="DM Sans Bold"/>
                    <a:cs typeface="DM Sans Bold"/>
                    <a:sym typeface="DM Sans"/>
                  </a:rPr>
                  <a:t>Ripples moving away from their source with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M Sans Bold"/>
                        <a:cs typeface="DM Sans Bold"/>
                        <a:sym typeface="DM Sans"/>
                      </a:rPr>
                      <m:t>𝑣</m:t>
                    </m:r>
                    <m:r>
                      <a:rPr lang="en-US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M Sans Bold"/>
                        <a:cs typeface="DM Sans Bold"/>
                        <a:sym typeface="DM Sans"/>
                      </a:rPr>
                      <m:t> ≅ </m:t>
                    </m:r>
                    <m:r>
                      <a:rPr lang="en-US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DM Sans Bold"/>
                        <a:sym typeface="DM Sans"/>
                      </a:rPr>
                      <m:t>𝑐</m:t>
                    </m:r>
                  </m:oMath>
                </a14:m>
                <a:endParaRPr lang="en-US" sz="2000" dirty="0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000000"/>
                    </a:solidFill>
                    <a:latin typeface="DM Sans"/>
                    <a:sym typeface="DM Sans Bold"/>
                  </a:rPr>
                  <a:t>Very low amount of energy transferred to matter </a:t>
                </a:r>
                <a:r>
                  <a:rPr lang="en-US" sz="2000" dirty="0">
                    <a:solidFill>
                      <a:srgbClr val="000000"/>
                    </a:solidFill>
                    <a:latin typeface="DM Sans"/>
                    <a:sym typeface="Wingdings" panose="05000000000000000000" pitchFamily="2" charset="2"/>
                  </a:rPr>
                  <a:t> GWs able to permeate through their very dense sources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000000"/>
                    </a:solidFill>
                    <a:latin typeface="DM Sans"/>
                    <a:sym typeface="Wingdings" panose="05000000000000000000" pitchFamily="2" charset="2"/>
                  </a:rPr>
                  <a:t>Allow to delve into the non-thermal Universe even without relying on </a:t>
                </a:r>
                <a:r>
                  <a:rPr lang="en-US" sz="2000" dirty="0" err="1">
                    <a:solidFill>
                      <a:srgbClr val="000000"/>
                    </a:solidFill>
                    <a:latin typeface="DM Sans"/>
                    <a:sym typeface="Wingdings" panose="05000000000000000000" pitchFamily="2" charset="2"/>
                  </a:rPr>
                  <a:t>e.m.</a:t>
                </a:r>
                <a:r>
                  <a:rPr lang="en-US" sz="2000" dirty="0">
                    <a:solidFill>
                      <a:srgbClr val="000000"/>
                    </a:solidFill>
                    <a:latin typeface="DM Sans"/>
                    <a:sym typeface="Wingdings" panose="05000000000000000000" pitchFamily="2" charset="2"/>
                  </a:rPr>
                  <a:t> radiation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000000"/>
                    </a:solidFill>
                    <a:latin typeface="DM Sans"/>
                    <a:sym typeface="DM Sans Bold"/>
                  </a:rPr>
                  <a:t>Worldwide interferometry network</a:t>
                </a:r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:r>
                  <a:rPr lang="en-US" dirty="0">
                    <a:solidFill>
                      <a:srgbClr val="000000"/>
                    </a:solidFill>
                    <a:latin typeface="DM Sans"/>
                    <a:sym typeface="DM Sans Bold"/>
                  </a:rPr>
                  <a:t>LIGO (USA)</a:t>
                </a:r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:r>
                  <a:rPr lang="en-US" dirty="0">
                    <a:solidFill>
                      <a:srgbClr val="000000"/>
                    </a:solidFill>
                    <a:latin typeface="DM Sans"/>
                    <a:sym typeface="DM Sans Bold"/>
                  </a:rPr>
                  <a:t>Virgo (Europe)</a:t>
                </a:r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:r>
                  <a:rPr lang="en-US" dirty="0">
                    <a:solidFill>
                      <a:srgbClr val="000000"/>
                    </a:solidFill>
                    <a:latin typeface="DM Sans"/>
                    <a:sym typeface="DM Sans Bold"/>
                  </a:rPr>
                  <a:t>KAGRA (Japan) </a:t>
                </a:r>
              </a:p>
            </p:txBody>
          </p:sp>
        </mc:Choice>
        <mc:Fallback xmlns="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B3C602F8-27D5-544B-EB71-ECED1C088B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2528" y="3619500"/>
                <a:ext cx="4038600" cy="5715000"/>
              </a:xfrm>
              <a:prstGeom prst="roundRect">
                <a:avLst>
                  <a:gd name="adj" fmla="val 7959"/>
                </a:avLst>
              </a:prstGeom>
              <a:blipFill>
                <a:blip r:embed="rId3"/>
                <a:stretch>
                  <a:fillRect t="-1063" b="-2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6C12769-BEF7-1396-EDD5-4ED12FF4F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060E06-97C2-398E-688C-241769416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>
            <a:extLst>
              <a:ext uri="{FF2B5EF4-FFF2-40B4-BE49-F238E27FC236}">
                <a16:creationId xmlns:a16="http://schemas.microsoft.com/office/drawing/2014/main" id="{55B204A6-DBE2-C0C6-E441-6C1903C98A3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-4319139" flipH="1">
            <a:off x="1717312" y="-2532664"/>
            <a:ext cx="14853376" cy="15352327"/>
          </a:xfrm>
          <a:custGeom>
            <a:avLst/>
            <a:gdLst/>
            <a:ahLst/>
            <a:cxnLst/>
            <a:rect l="l" t="t" r="r" b="b"/>
            <a:pathLst>
              <a:path w="14853376" h="15352326">
                <a:moveTo>
                  <a:pt x="14853376" y="0"/>
                </a:moveTo>
                <a:lnTo>
                  <a:pt x="0" y="0"/>
                </a:lnTo>
                <a:lnTo>
                  <a:pt x="0" y="15352326"/>
                </a:lnTo>
                <a:lnTo>
                  <a:pt x="14853376" y="15352326"/>
                </a:lnTo>
                <a:lnTo>
                  <a:pt x="1485337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801" dirty="0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22535F22-70A9-905C-1DDF-BACEFAB09898}"/>
              </a:ext>
            </a:extLst>
          </p:cNvPr>
          <p:cNvSpPr/>
          <p:nvPr/>
        </p:nvSpPr>
        <p:spPr>
          <a:xfrm>
            <a:off x="1101332" y="2097088"/>
            <a:ext cx="16230601" cy="47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7469F9-73CC-4687-D580-7133436C79C0}"/>
              </a:ext>
            </a:extLst>
          </p:cNvPr>
          <p:cNvSpPr txBox="1"/>
          <p:nvPr/>
        </p:nvSpPr>
        <p:spPr>
          <a:xfrm>
            <a:off x="1101332" y="250429"/>
            <a:ext cx="16497296" cy="1846659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r>
              <a:rPr lang="en-US" sz="6000" b="1" dirty="0">
                <a:solidFill>
                  <a:srgbClr val="000000"/>
                </a:solidFill>
                <a:latin typeface="DM Sans Bold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Gamma-ray instruments for the exploration of CRs sources </a:t>
            </a:r>
            <a:endParaRPr lang="en-US" sz="6000" dirty="0">
              <a:latin typeface="DM Sans Bold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45E363E-A719-F6F3-BFD6-8CB4CA42AF0A}"/>
                  </a:ext>
                </a:extLst>
              </p:cNvPr>
              <p:cNvSpPr txBox="1"/>
              <p:nvPr/>
            </p:nvSpPr>
            <p:spPr>
              <a:xfrm>
                <a:off x="1028704" y="2393895"/>
                <a:ext cx="16303229" cy="72374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</a:pPr>
                <a:r>
                  <a:rPr lang="en-US" sz="3200" b="1" u="sng" dirty="0">
                    <a:solidFill>
                      <a:srgbClr val="000000"/>
                    </a:solidFill>
                    <a:latin typeface="DM Sans"/>
                  </a:rPr>
                  <a:t>Before the 2000s</a:t>
                </a:r>
                <a:endParaRPr lang="en-US" sz="2800" b="1" u="sng" dirty="0">
                  <a:solidFill>
                    <a:srgbClr val="000000"/>
                  </a:solidFill>
                  <a:latin typeface="DM Sans"/>
                </a:endParaRPr>
              </a:p>
              <a:p>
                <a:pPr>
                  <a:lnSpc>
                    <a:spcPct val="80000"/>
                  </a:lnSpc>
                  <a:spcBef>
                    <a:spcPct val="20000"/>
                  </a:spcBef>
                </a:pPr>
                <a:r>
                  <a:rPr lang="en-US" sz="2600" dirty="0">
                    <a:solidFill>
                      <a:srgbClr val="000000"/>
                    </a:solidFill>
                    <a:latin typeface="DM Sans"/>
                  </a:rPr>
                  <a:t>In space:</a:t>
                </a: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Font typeface="Arial" pitchFamily="34" charset="0"/>
                  <a:buChar char="•"/>
                </a:pPr>
                <a:r>
                  <a:rPr lang="en-US" sz="2600" dirty="0">
                    <a:solidFill>
                      <a:srgbClr val="000000"/>
                    </a:solidFill>
                    <a:latin typeface="DM Sans"/>
                  </a:rPr>
                  <a:t>First gamma rays revealed by satellite Explorer XI in 1961</a:t>
                </a: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Font typeface="Arial" pitchFamily="34" charset="0"/>
                  <a:buChar char="•"/>
                </a:pPr>
                <a:r>
                  <a:rPr lang="en-US" sz="2600" dirty="0">
                    <a:solidFill>
                      <a:srgbClr val="000000"/>
                    </a:solidFill>
                    <a:latin typeface="DM Sans"/>
                  </a:rPr>
                  <a:t>8000 photons collected by SAS-2 satellite between 30 MeV and 5 GeV in 1972-73</a:t>
                </a: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Font typeface="Arial" pitchFamily="34" charset="0"/>
                  <a:buChar char="•"/>
                </a:pPr>
                <a:r>
                  <a:rPr lang="en-US" sz="2600" dirty="0">
                    <a:solidFill>
                      <a:srgbClr val="000000"/>
                    </a:solidFill>
                    <a:latin typeface="DM Sans"/>
                  </a:rPr>
                  <a:t>25 galactic sources of GeV photons detected by COS-B mission between 1975-1982</a:t>
                </a:r>
              </a:p>
              <a:p>
                <a:pPr>
                  <a:lnSpc>
                    <a:spcPct val="80000"/>
                  </a:lnSpc>
                  <a:spcBef>
                    <a:spcPct val="20000"/>
                  </a:spcBef>
                </a:pPr>
                <a:r>
                  <a:rPr lang="en-US" sz="2600" dirty="0">
                    <a:solidFill>
                      <a:srgbClr val="000000"/>
                    </a:solidFill>
                    <a:latin typeface="DM Sans"/>
                  </a:rPr>
                  <a:t>On the ground:</a:t>
                </a: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Font typeface="Arial" pitchFamily="34" charset="0"/>
                  <a:buChar char="•"/>
                </a:pPr>
                <a:r>
                  <a:rPr lang="en-US" sz="2600" dirty="0">
                    <a:solidFill>
                      <a:srgbClr val="000000"/>
                    </a:solidFill>
                    <a:latin typeface="DM Sans"/>
                  </a:rPr>
                  <a:t>First indirect measurements of VHE photons from Cygnus X-3 by Cherenkov telescopes of Crimean Observatory in 1972</a:t>
                </a: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Font typeface="Arial" pitchFamily="34" charset="0"/>
                  <a:buChar char="•"/>
                </a:pPr>
                <a:r>
                  <a:rPr lang="en-US" sz="2600" dirty="0">
                    <a:solidFill>
                      <a:srgbClr val="000000"/>
                    </a:solidFill>
                    <a:latin typeface="DM Sans"/>
                  </a:rPr>
                  <a:t>Indirect observations of UHE photons (</a:t>
                </a:r>
                <a14:m>
                  <m:oMath xmlns:m="http://schemas.openxmlformats.org/officeDocument/2006/math">
                    <m:r>
                      <a:rPr lang="en-US" sz="2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sz="2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15</m:t>
                        </m:r>
                      </m:sup>
                    </m:sSup>
                    <m:r>
                      <a:rPr lang="en-US" sz="2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𝑒𝑉</m:t>
                    </m:r>
                  </m:oMath>
                </a14:m>
                <a:r>
                  <a:rPr lang="en-US" sz="2600" dirty="0">
                    <a:solidFill>
                      <a:srgbClr val="000000"/>
                    </a:solidFill>
                    <a:latin typeface="DM Sans"/>
                  </a:rPr>
                  <a:t>) from Cygnus X-3 detected by Kiel and </a:t>
                </a:r>
                <a:r>
                  <a:rPr lang="en-US" sz="2600" dirty="0" err="1">
                    <a:solidFill>
                      <a:srgbClr val="000000"/>
                    </a:solidFill>
                    <a:latin typeface="DM Sans"/>
                  </a:rPr>
                  <a:t>Haverah</a:t>
                </a:r>
                <a:r>
                  <a:rPr lang="en-US" sz="2600" dirty="0">
                    <a:solidFill>
                      <a:srgbClr val="000000"/>
                    </a:solidFill>
                    <a:latin typeface="DM Sans"/>
                  </a:rPr>
                  <a:t> Park EAS in 1980s</a:t>
                </a:r>
              </a:p>
              <a:p>
                <a:pPr>
                  <a:lnSpc>
                    <a:spcPct val="80000"/>
                  </a:lnSpc>
                  <a:spcBef>
                    <a:spcPct val="20000"/>
                  </a:spcBef>
                </a:pPr>
                <a:r>
                  <a:rPr lang="en-US" sz="2800" u="sng" dirty="0">
                    <a:solidFill>
                      <a:srgbClr val="000000"/>
                    </a:solidFill>
                    <a:latin typeface="DM Sans"/>
                  </a:rPr>
                  <a:t>Turning point</a:t>
                </a:r>
              </a:p>
              <a:p>
                <a:pPr marL="514350" indent="-514350">
                  <a:lnSpc>
                    <a:spcPct val="80000"/>
                  </a:lnSpc>
                  <a:spcBef>
                    <a:spcPct val="20000"/>
                  </a:spcBef>
                  <a:buFont typeface="+mj-lt"/>
                  <a:buAutoNum type="arabicPeriod"/>
                </a:pPr>
                <a:r>
                  <a:rPr lang="en-US" sz="2800" b="1" dirty="0">
                    <a:solidFill>
                      <a:srgbClr val="000000"/>
                    </a:solidFill>
                    <a:latin typeface="DM Sans"/>
                  </a:rPr>
                  <a:t>Compton Gamma-Ray Observatory (CGRO)</a:t>
                </a:r>
                <a:endParaRPr lang="en-GB" sz="2600" b="1" dirty="0">
                  <a:solidFill>
                    <a:srgbClr val="000000"/>
                  </a:solidFill>
                  <a:latin typeface="DM Sans"/>
                </a:endParaRPr>
              </a:p>
              <a:p>
                <a:pPr marL="914400" lvl="1" indent="-457200">
                  <a:lnSpc>
                    <a:spcPct val="80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GB" sz="2600" dirty="0">
                    <a:solidFill>
                      <a:srgbClr val="000000"/>
                    </a:solidFill>
                    <a:latin typeface="DM Sans"/>
                  </a:rPr>
                  <a:t>Operational between 1991 – 2000</a:t>
                </a:r>
              </a:p>
              <a:p>
                <a:pPr marL="914400" lvl="1" indent="-457200">
                  <a:lnSpc>
                    <a:spcPct val="80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GB" sz="2600" dirty="0">
                    <a:solidFill>
                      <a:srgbClr val="000000"/>
                    </a:solidFill>
                    <a:latin typeface="DM Sans"/>
                  </a:rPr>
                  <a:t>4 experiments covering as a whole the range 15 keV – 30 GeV</a:t>
                </a:r>
              </a:p>
              <a:p>
                <a:pPr marL="914400" lvl="1" indent="-457200">
                  <a:lnSpc>
                    <a:spcPct val="80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GB" sz="2600" dirty="0">
                    <a:solidFill>
                      <a:srgbClr val="000000"/>
                    </a:solidFill>
                    <a:latin typeface="DM Sans"/>
                  </a:rPr>
                  <a:t>EGRET detected 271 gamma-ray sources signing success of the mission </a:t>
                </a:r>
              </a:p>
              <a:p>
                <a:pPr marL="514350" indent="-514350">
                  <a:lnSpc>
                    <a:spcPct val="80000"/>
                  </a:lnSpc>
                  <a:spcBef>
                    <a:spcPct val="20000"/>
                  </a:spcBef>
                  <a:buFont typeface="+mj-lt"/>
                  <a:buAutoNum type="arabicPeriod"/>
                </a:pPr>
                <a:r>
                  <a:rPr lang="en-GB" sz="2800" b="1" dirty="0">
                    <a:solidFill>
                      <a:srgbClr val="000000"/>
                    </a:solidFill>
                    <a:latin typeface="DM Sans"/>
                  </a:rPr>
                  <a:t>Whipple Cherenkov telescope</a:t>
                </a:r>
              </a:p>
              <a:p>
                <a:pPr marL="971550" lvl="1" indent="-514350">
                  <a:lnSpc>
                    <a:spcPct val="80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GB" sz="2600" dirty="0">
                    <a:solidFill>
                      <a:srgbClr val="000000"/>
                    </a:solidFill>
                    <a:latin typeface="DM Sans"/>
                  </a:rPr>
                  <a:t>First telescope adopting IACT technique</a:t>
                </a:r>
              </a:p>
              <a:p>
                <a:pPr marL="971550" lvl="1" indent="-514350">
                  <a:lnSpc>
                    <a:spcPct val="80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GB" sz="2600" dirty="0">
                    <a:solidFill>
                      <a:srgbClr val="000000"/>
                    </a:solidFill>
                    <a:latin typeface="DM Sans"/>
                  </a:rPr>
                  <a:t>Crab nebula detected at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9</m:t>
                    </m:r>
                    <m:r>
                      <a:rPr lang="en-US" sz="2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GB" sz="2600" dirty="0">
                    <a:solidFill>
                      <a:srgbClr val="000000"/>
                    </a:solidFill>
                    <a:latin typeface="DM Sans"/>
                  </a:rPr>
                  <a:t> above 0.7 TeV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93DF6BD-3AE0-2756-33CB-3FAA8CD7F9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4" y="2393895"/>
                <a:ext cx="16303229" cy="7237430"/>
              </a:xfrm>
              <a:prstGeom prst="rect">
                <a:avLst/>
              </a:prstGeom>
              <a:blipFill>
                <a:blip r:embed="rId4"/>
                <a:stretch>
                  <a:fillRect l="-972" t="-2190" b="-1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88F523-A150-DE48-3679-677D565F3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7531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C7E70-450D-961A-97C6-AB42AFF4A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>
            <a:extLst>
              <a:ext uri="{FF2B5EF4-FFF2-40B4-BE49-F238E27FC236}">
                <a16:creationId xmlns:a16="http://schemas.microsoft.com/office/drawing/2014/main" id="{FD437ECA-3888-3F23-E040-B982DBD34F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-4319139" flipH="1">
            <a:off x="1717312" y="-2532664"/>
            <a:ext cx="14853376" cy="15352327"/>
          </a:xfrm>
          <a:custGeom>
            <a:avLst/>
            <a:gdLst/>
            <a:ahLst/>
            <a:cxnLst/>
            <a:rect l="l" t="t" r="r" b="b"/>
            <a:pathLst>
              <a:path w="14853376" h="15352326">
                <a:moveTo>
                  <a:pt x="14853376" y="0"/>
                </a:moveTo>
                <a:lnTo>
                  <a:pt x="0" y="0"/>
                </a:lnTo>
                <a:lnTo>
                  <a:pt x="0" y="15352326"/>
                </a:lnTo>
                <a:lnTo>
                  <a:pt x="14853376" y="15352326"/>
                </a:lnTo>
                <a:lnTo>
                  <a:pt x="1485337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801" dirty="0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D3D4897A-BEC6-9758-FFEA-6874ED59EADA}"/>
              </a:ext>
            </a:extLst>
          </p:cNvPr>
          <p:cNvSpPr/>
          <p:nvPr/>
        </p:nvSpPr>
        <p:spPr>
          <a:xfrm>
            <a:off x="1101332" y="2097088"/>
            <a:ext cx="16230601" cy="47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E69DD7-39D8-40A1-28CE-7DFB0D790D43}"/>
              </a:ext>
            </a:extLst>
          </p:cNvPr>
          <p:cNvSpPr txBox="1"/>
          <p:nvPr/>
        </p:nvSpPr>
        <p:spPr>
          <a:xfrm>
            <a:off x="1101332" y="250429"/>
            <a:ext cx="16497296" cy="1846659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r>
              <a:rPr lang="en-US" sz="6000" b="1" dirty="0">
                <a:solidFill>
                  <a:srgbClr val="000000"/>
                </a:solidFill>
                <a:latin typeface="DM Sans Bold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Gamma-ray instruments for the exploration of CRs sources </a:t>
            </a:r>
            <a:endParaRPr lang="en-US" sz="6000" dirty="0">
              <a:latin typeface="DM Sans Bold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7C41A3C-082A-BC84-076A-FE37D03203AC}"/>
                  </a:ext>
                </a:extLst>
              </p:cNvPr>
              <p:cNvSpPr txBox="1"/>
              <p:nvPr/>
            </p:nvSpPr>
            <p:spPr>
              <a:xfrm>
                <a:off x="1028705" y="2393895"/>
                <a:ext cx="10007359" cy="70480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</a:pPr>
                <a:r>
                  <a:rPr lang="en-US" sz="3200" b="1" u="sng" dirty="0">
                    <a:solidFill>
                      <a:srgbClr val="000000"/>
                    </a:solidFill>
                    <a:latin typeface="DM Sans"/>
                  </a:rPr>
                  <a:t>Concept of a demonstrator for the MeV regime</a:t>
                </a:r>
              </a:p>
              <a:p>
                <a:pPr marL="457200" indent="-457200"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sz="2600" b="1" dirty="0">
                    <a:solidFill>
                      <a:srgbClr val="000000"/>
                    </a:solidFill>
                    <a:latin typeface="DM Sans"/>
                  </a:rPr>
                  <a:t>Preliminary</a:t>
                </a:r>
                <a:r>
                  <a:rPr lang="en-US" sz="2600" dirty="0">
                    <a:solidFill>
                      <a:srgbClr val="000000"/>
                    </a:solidFill>
                    <a:latin typeface="DM Sans"/>
                  </a:rPr>
                  <a:t> study for a new concept of Compton telescope, following the </a:t>
                </a:r>
                <a:r>
                  <a:rPr lang="en-US" sz="2600" b="1" dirty="0">
                    <a:solidFill>
                      <a:srgbClr val="000000"/>
                    </a:solidFill>
                    <a:latin typeface="DM Sans"/>
                  </a:rPr>
                  <a:t>electron-tracking</a:t>
                </a:r>
                <a:r>
                  <a:rPr lang="en-US" sz="2600" dirty="0">
                    <a:solidFill>
                      <a:srgbClr val="000000"/>
                    </a:solidFill>
                    <a:latin typeface="DM Sans"/>
                  </a:rPr>
                  <a:t> approach</a:t>
                </a:r>
              </a:p>
              <a:p>
                <a:pPr marL="457200" indent="-457200"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sz="2600" dirty="0">
                    <a:solidFill>
                      <a:srgbClr val="000000"/>
                    </a:solidFill>
                    <a:latin typeface="DM Sans"/>
                  </a:rPr>
                  <a:t>Monte Carlo simulations performed with </a:t>
                </a:r>
                <a:r>
                  <a:rPr lang="en-US" sz="2600" b="1" dirty="0">
                    <a:solidFill>
                      <a:srgbClr val="000000"/>
                    </a:solidFill>
                    <a:latin typeface="DM Sans"/>
                  </a:rPr>
                  <a:t>Geant4</a:t>
                </a:r>
                <a:r>
                  <a:rPr lang="en-US" sz="2600" dirty="0">
                    <a:solidFill>
                      <a:srgbClr val="000000"/>
                    </a:solidFill>
                    <a:latin typeface="DM Sans"/>
                  </a:rPr>
                  <a:t> package, v.10.04.02</a:t>
                </a:r>
              </a:p>
              <a:p>
                <a:pPr marL="457200" indent="-457200"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sz="2600" b="1" dirty="0">
                    <a:solidFill>
                      <a:srgbClr val="000000"/>
                    </a:solidFill>
                    <a:latin typeface="DM Sans"/>
                  </a:rPr>
                  <a:t>First</a:t>
                </a:r>
                <a:r>
                  <a:rPr lang="en-US" sz="2600" dirty="0">
                    <a:solidFill>
                      <a:srgbClr val="000000"/>
                    </a:solidFill>
                    <a:latin typeface="DM Sans"/>
                  </a:rPr>
                  <a:t> part of the study involved a </a:t>
                </a:r>
                <a:r>
                  <a:rPr lang="en-US" sz="2600" b="1" dirty="0">
                    <a:solidFill>
                      <a:srgbClr val="000000"/>
                    </a:solidFill>
                    <a:latin typeface="DM Sans"/>
                  </a:rPr>
                  <a:t>large</a:t>
                </a:r>
                <a:r>
                  <a:rPr lang="en-US" sz="2600" dirty="0">
                    <a:solidFill>
                      <a:srgbClr val="000000"/>
                    </a:solidFill>
                    <a:latin typeface="DM Sans"/>
                  </a:rPr>
                  <a:t> geometry with a </a:t>
                </a:r>
                <a:r>
                  <a:rPr lang="en-US" sz="2600" b="1" dirty="0">
                    <a:solidFill>
                      <a:srgbClr val="000000"/>
                    </a:solidFill>
                    <a:latin typeface="DM Sans"/>
                  </a:rPr>
                  <a:t>tracker</a:t>
                </a:r>
                <a:r>
                  <a:rPr lang="en-US" sz="2600" dirty="0">
                    <a:solidFill>
                      <a:srgbClr val="000000"/>
                    </a:solidFill>
                    <a:latin typeface="DM Sans"/>
                  </a:rPr>
                  <a:t> composed of 100 layers of </a:t>
                </a:r>
                <a:r>
                  <a:rPr lang="en-US" sz="2600" b="1" dirty="0">
                    <a:solidFill>
                      <a:srgbClr val="000000"/>
                    </a:solidFill>
                    <a:latin typeface="DM Sans"/>
                  </a:rPr>
                  <a:t>silicon</a:t>
                </a:r>
                <a:r>
                  <a:rPr lang="en-US" sz="2600" dirty="0">
                    <a:solidFill>
                      <a:srgbClr val="000000"/>
                    </a:solidFill>
                    <a:latin typeface="DM Sans"/>
                  </a:rPr>
                  <a:t> (G4_Si) having dimensions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50</m:t>
                        </m:r>
                        <m:r>
                          <a:rPr lang="en-US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×50</m:t>
                        </m:r>
                      </m:e>
                    </m:d>
                    <m:sSup>
                      <m:sSupPr>
                        <m:ctrlPr>
                          <a:rPr lang="en-US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600" dirty="0">
                  <a:solidFill>
                    <a:srgbClr val="000000"/>
                  </a:solidFill>
                  <a:latin typeface="DM Sans"/>
                </a:endParaRPr>
              </a:p>
              <a:p>
                <a:pPr marL="457200" indent="-457200"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sz="2600" dirty="0">
                    <a:solidFill>
                      <a:srgbClr val="000000"/>
                    </a:solidFill>
                    <a:latin typeface="DM Sans"/>
                  </a:rPr>
                  <a:t>Several values of </a:t>
                </a:r>
                <a:r>
                  <a:rPr lang="en-US" sz="2600" b="1" dirty="0">
                    <a:solidFill>
                      <a:srgbClr val="000000"/>
                    </a:solidFill>
                    <a:latin typeface="DM Sans"/>
                  </a:rPr>
                  <a:t>thickness</a:t>
                </a:r>
                <a:r>
                  <a:rPr lang="en-US" sz="2600" dirty="0">
                    <a:solidFill>
                      <a:srgbClr val="000000"/>
                    </a:solidFill>
                    <a:latin typeface="DM Sans"/>
                  </a:rPr>
                  <a:t> of the layers taken into account, between </a:t>
                </a:r>
                <a14:m>
                  <m:oMath xmlns:m="http://schemas.openxmlformats.org/officeDocument/2006/math">
                    <m:r>
                      <a:rPr lang="en-US" sz="26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𝟓𝟎</m:t>
                    </m:r>
                    <m:r>
                      <a:rPr lang="en-US" sz="26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  <m:r>
                      <a:rPr lang="en-US" sz="26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𝒎</m:t>
                    </m:r>
                  </m:oMath>
                </a14:m>
                <a:r>
                  <a:rPr lang="en-US" sz="2600" b="1" dirty="0">
                    <a:solidFill>
                      <a:srgbClr val="000000"/>
                    </a:solidFill>
                    <a:latin typeface="DM Sans"/>
                  </a:rPr>
                  <a:t> </a:t>
                </a:r>
                <a:r>
                  <a:rPr lang="en-US" sz="2600" dirty="0">
                    <a:solidFill>
                      <a:srgbClr val="000000"/>
                    </a:solidFill>
                    <a:latin typeface="DM Sans"/>
                  </a:rPr>
                  <a:t>and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1 </m:t>
                    </m:r>
                    <m:r>
                      <a:rPr lang="en-US" sz="2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r>
                  <a:rPr lang="en-US" sz="2600" dirty="0">
                    <a:solidFill>
                      <a:srgbClr val="000000"/>
                    </a:solidFill>
                    <a:latin typeface="DM Sans"/>
                  </a:rPr>
                  <a:t> </a:t>
                </a:r>
              </a:p>
              <a:p>
                <a:pPr marL="457200" indent="-457200"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sz="2600" dirty="0">
                    <a:solidFill>
                      <a:srgbClr val="000000"/>
                    </a:solidFill>
                    <a:latin typeface="DM Sans"/>
                  </a:rPr>
                  <a:t>Calorimeter composed of 1 layer of </a:t>
                </a:r>
                <a:r>
                  <a:rPr lang="en-US" sz="2600" dirty="0" err="1">
                    <a:solidFill>
                      <a:srgbClr val="000000"/>
                    </a:solidFill>
                    <a:latin typeface="DM Sans"/>
                  </a:rPr>
                  <a:t>CsI</a:t>
                </a:r>
                <a:r>
                  <a:rPr lang="en-US" sz="2600" dirty="0">
                    <a:solidFill>
                      <a:srgbClr val="000000"/>
                    </a:solidFill>
                    <a:latin typeface="DM Sans"/>
                  </a:rPr>
                  <a:t> (G4_CESIUM_IODIDE) with same dimensions of the tracker and thickness of 10 cm</a:t>
                </a:r>
              </a:p>
              <a:p>
                <a:pPr marL="457200" indent="-457200"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sz="2600" dirty="0">
                    <a:solidFill>
                      <a:srgbClr val="000000"/>
                    </a:solidFill>
                    <a:latin typeface="DM Sans"/>
                  </a:rPr>
                  <a:t>Energies of the primary photon between 250 keV and 50 MeV</a:t>
                </a:r>
              </a:p>
              <a:p>
                <a:pPr marL="457200" indent="-457200"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sz="2600" dirty="0">
                    <a:solidFill>
                      <a:srgbClr val="000000"/>
                    </a:solidFill>
                    <a:latin typeface="DM Sans"/>
                  </a:rPr>
                  <a:t>Photons impinging perpendicularly at the center of the top layer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7C41A3C-082A-BC84-076A-FE37D03203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5" y="2393895"/>
                <a:ext cx="10007359" cy="7048083"/>
              </a:xfrm>
              <a:prstGeom prst="rect">
                <a:avLst/>
              </a:prstGeom>
              <a:blipFill>
                <a:blip r:embed="rId4"/>
                <a:stretch>
                  <a:fillRect l="-1584" t="-2249" r="-1889" b="-12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5B1EA901-627D-118F-E982-30B6719362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72106" y="4000075"/>
            <a:ext cx="4887189" cy="425683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26A1911-0A3F-AE7A-6233-96E8C0D179B5}"/>
              </a:ext>
            </a:extLst>
          </p:cNvPr>
          <p:cNvGrpSpPr/>
          <p:nvPr/>
        </p:nvGrpSpPr>
        <p:grpSpPr>
          <a:xfrm>
            <a:off x="13919952" y="2958405"/>
            <a:ext cx="895748" cy="1978089"/>
            <a:chOff x="13930838" y="3339830"/>
            <a:chExt cx="895748" cy="1978089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6F31A298-54C3-D6A2-2E04-A40071C69D59}"/>
                </a:ext>
              </a:extLst>
            </p:cNvPr>
            <p:cNvSpPr/>
            <p:nvPr/>
          </p:nvSpPr>
          <p:spPr>
            <a:xfrm>
              <a:off x="14378712" y="3339830"/>
              <a:ext cx="447874" cy="1978089"/>
            </a:xfrm>
            <a:custGeom>
              <a:avLst/>
              <a:gdLst>
                <a:gd name="connsiteX0" fmla="*/ 93311 w 447874"/>
                <a:gd name="connsiteY0" fmla="*/ 0 h 1978089"/>
                <a:gd name="connsiteX1" fmla="*/ 363899 w 447874"/>
                <a:gd name="connsiteY1" fmla="*/ 317240 h 1978089"/>
                <a:gd name="connsiteX2" fmla="*/ 5 w 447874"/>
                <a:gd name="connsiteY2" fmla="*/ 550506 h 1978089"/>
                <a:gd name="connsiteX3" fmla="*/ 373229 w 447874"/>
                <a:gd name="connsiteY3" fmla="*/ 821094 h 1978089"/>
                <a:gd name="connsiteX4" fmla="*/ 65319 w 447874"/>
                <a:gd name="connsiteY4" fmla="*/ 1101012 h 1978089"/>
                <a:gd name="connsiteX5" fmla="*/ 391890 w 447874"/>
                <a:gd name="connsiteY5" fmla="*/ 1371600 h 1978089"/>
                <a:gd name="connsiteX6" fmla="*/ 74650 w 447874"/>
                <a:gd name="connsiteY6" fmla="*/ 1744824 h 1978089"/>
                <a:gd name="connsiteX7" fmla="*/ 447874 w 447874"/>
                <a:gd name="connsiteY7" fmla="*/ 1978089 h 1978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7874" h="1978089">
                  <a:moveTo>
                    <a:pt x="93311" y="0"/>
                  </a:moveTo>
                  <a:cubicBezTo>
                    <a:pt x="236380" y="112744"/>
                    <a:pt x="379450" y="225489"/>
                    <a:pt x="363899" y="317240"/>
                  </a:cubicBezTo>
                  <a:cubicBezTo>
                    <a:pt x="348348" y="408991"/>
                    <a:pt x="-1550" y="466530"/>
                    <a:pt x="5" y="550506"/>
                  </a:cubicBezTo>
                  <a:cubicBezTo>
                    <a:pt x="1560" y="634482"/>
                    <a:pt x="362343" y="729343"/>
                    <a:pt x="373229" y="821094"/>
                  </a:cubicBezTo>
                  <a:cubicBezTo>
                    <a:pt x="384115" y="912845"/>
                    <a:pt x="62209" y="1009261"/>
                    <a:pt x="65319" y="1101012"/>
                  </a:cubicBezTo>
                  <a:cubicBezTo>
                    <a:pt x="68429" y="1192763"/>
                    <a:pt x="390335" y="1264298"/>
                    <a:pt x="391890" y="1371600"/>
                  </a:cubicBezTo>
                  <a:cubicBezTo>
                    <a:pt x="393445" y="1478902"/>
                    <a:pt x="65319" y="1643743"/>
                    <a:pt x="74650" y="1744824"/>
                  </a:cubicBezTo>
                  <a:cubicBezTo>
                    <a:pt x="83981" y="1845905"/>
                    <a:pt x="265927" y="1911997"/>
                    <a:pt x="447874" y="1978089"/>
                  </a:cubicBezTo>
                </a:path>
              </a:pathLst>
            </a:custGeom>
            <a:noFill/>
            <a:ln w="57150">
              <a:solidFill>
                <a:srgbClr val="92D050"/>
              </a:solidFill>
              <a:headEnd type="none" w="med" len="med"/>
              <a:tailEnd type="arrow" w="med" len="med"/>
            </a:ln>
            <a:scene3d>
              <a:camera prst="isometricOffAxis1Right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DA2D7947-595E-2E9F-6172-8EF5A2ADB7F1}"/>
                    </a:ext>
                  </a:extLst>
                </p:cNvPr>
                <p:cNvSpPr txBox="1"/>
                <p:nvPr/>
              </p:nvSpPr>
              <p:spPr>
                <a:xfrm>
                  <a:off x="13930838" y="4243038"/>
                  <a:ext cx="447874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𝜸</m:t>
                        </m:r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B2E1F27-556E-6BAD-7E7E-1FC35708FB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930838" y="4243038"/>
                  <a:ext cx="447874" cy="43088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87B65B1-D67D-72D2-DEEC-EFF3810ED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8621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4A1984-6E14-690A-CFC9-B5D8C826A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>
            <a:extLst>
              <a:ext uri="{FF2B5EF4-FFF2-40B4-BE49-F238E27FC236}">
                <a16:creationId xmlns:a16="http://schemas.microsoft.com/office/drawing/2014/main" id="{80B47712-A592-BCB9-CE88-045184C8912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-4319139" flipH="1">
            <a:off x="1717312" y="-2532664"/>
            <a:ext cx="14853376" cy="15352327"/>
          </a:xfrm>
          <a:custGeom>
            <a:avLst/>
            <a:gdLst/>
            <a:ahLst/>
            <a:cxnLst/>
            <a:rect l="l" t="t" r="r" b="b"/>
            <a:pathLst>
              <a:path w="14853376" h="15352326">
                <a:moveTo>
                  <a:pt x="14853376" y="0"/>
                </a:moveTo>
                <a:lnTo>
                  <a:pt x="0" y="0"/>
                </a:lnTo>
                <a:lnTo>
                  <a:pt x="0" y="15352326"/>
                </a:lnTo>
                <a:lnTo>
                  <a:pt x="14853376" y="15352326"/>
                </a:lnTo>
                <a:lnTo>
                  <a:pt x="1485337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801" dirty="0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C8798A3E-AB7D-0B54-4ADB-C6AE8905EF1A}"/>
              </a:ext>
            </a:extLst>
          </p:cNvPr>
          <p:cNvSpPr/>
          <p:nvPr/>
        </p:nvSpPr>
        <p:spPr>
          <a:xfrm>
            <a:off x="1101332" y="2097088"/>
            <a:ext cx="16230601" cy="47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9311F5-EB49-E015-E698-7EFFBC9059AE}"/>
              </a:ext>
            </a:extLst>
          </p:cNvPr>
          <p:cNvSpPr txBox="1"/>
          <p:nvPr/>
        </p:nvSpPr>
        <p:spPr>
          <a:xfrm>
            <a:off x="1028704" y="711205"/>
            <a:ext cx="16497296" cy="12586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800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The supernova remnant paradigm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Segnaposto contenuto 2">
                <a:extLst>
                  <a:ext uri="{FF2B5EF4-FFF2-40B4-BE49-F238E27FC236}">
                    <a16:creationId xmlns:a16="http://schemas.microsoft.com/office/drawing/2014/main" id="{4B83D024-557F-9832-4645-7865B925F3D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28704" y="2337615"/>
                <a:ext cx="15830253" cy="7010088"/>
              </a:xfrm>
              <a:prstGeom prst="rect">
                <a:avLst/>
              </a:prstGeom>
              <a:noFill/>
            </p:spPr>
            <p:txBody>
              <a:bodyPr vert="horz" lIns="135000" tIns="45720" rIns="91440" bIns="45720" rtlCol="0" anchor="ctr">
                <a:normAutofit/>
              </a:bodyPr>
              <a:lstStyle>
                <a:lvl1pPr marL="342874" indent="-342874" algn="l" defTabSz="914332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895" indent="-285730" algn="l" defTabSz="914332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2915" indent="-228584" algn="l" defTabSz="914332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081" indent="-228584" algn="l" defTabSz="914332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246" indent="-228584" algn="l" defTabSz="914332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413" indent="-228584" algn="l" defTabSz="914332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578" indent="-228584" algn="l" defTabSz="914332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744" indent="-228584" algn="l" defTabSz="914332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911" indent="-228584" algn="l" defTabSz="914332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 defTabSz="914400"/>
                <a:r>
                  <a:rPr lang="en-GB" sz="2800" dirty="0">
                    <a:solidFill>
                      <a:srgbClr val="000000"/>
                    </a:solidFill>
                    <a:latin typeface="DM Sans"/>
                  </a:rPr>
                  <a:t>SNR: combination of shock wave, expanding ejecta, swept up ambient gas and turbulent magnetic fields</a:t>
                </a:r>
              </a:p>
              <a:p>
                <a:pPr marL="342900" indent="-342900" defTabSz="914400"/>
                <a:r>
                  <a:rPr lang="en-GB" sz="2800" dirty="0">
                    <a:solidFill>
                      <a:srgbClr val="000000"/>
                    </a:solidFill>
                    <a:latin typeface="DM Sans"/>
                  </a:rPr>
                  <a:t>Many of the high-energy 𝛾-ray emitters correspond positionally to SNRs</a:t>
                </a:r>
              </a:p>
              <a:p>
                <a:pPr marL="342900" indent="-342900" defTabSz="914400"/>
                <a:r>
                  <a:rPr lang="en-GB" sz="2800" dirty="0">
                    <a:solidFill>
                      <a:srgbClr val="000000"/>
                    </a:solidFill>
                    <a:latin typeface="DM Sans"/>
                  </a:rPr>
                  <a:t>1st order Fermi acceleration mechanism or  Diffusive Shock Acceleration (DSA) at strong shocks naturally produces a spectrum of cosmic rays close to what is observed, in particular up to the knee (</a:t>
                </a:r>
                <a14:m>
                  <m:oMath xmlns:m="http://schemas.openxmlformats.org/officeDocument/2006/math">
                    <m:r>
                      <a:rPr lang="it-IT" sz="28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∼3 </m:t>
                    </m:r>
                    <m:r>
                      <a:rPr lang="it-IT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it-IT" sz="28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2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GB" sz="2800" dirty="0">
                    <a:solidFill>
                      <a:srgbClr val="000000"/>
                    </a:solidFill>
                    <a:latin typeface="DM Sans"/>
                  </a:rPr>
                  <a:t> GeV)</a:t>
                </a:r>
              </a:p>
              <a:p>
                <a:pPr marL="342900" indent="-342900" defTabSz="914400"/>
                <a:r>
                  <a:rPr lang="en-US" sz="2800" dirty="0">
                    <a:solidFill>
                      <a:srgbClr val="000000"/>
                    </a:solidFill>
                    <a:latin typeface="DM Sans"/>
                    <a:sym typeface="DM Sans Bold"/>
                  </a:rPr>
                  <a:t>SNRs are among the strongest candidates as accelerators of CRs</a:t>
                </a:r>
              </a:p>
              <a:p>
                <a:pPr marL="914400" lvl="1" indent="-457200">
                  <a:buFont typeface="Courier New" panose="02070309020205020404" pitchFamily="49" charset="0"/>
                  <a:buChar char="o"/>
                </a:pPr>
                <a:r>
                  <a:rPr lang="en-GB" dirty="0">
                    <a:solidFill>
                      <a:srgbClr val="000000"/>
                    </a:solidFill>
                    <a:latin typeface="DM Sans"/>
                  </a:rPr>
                  <a:t>Shocks driven by expanding ejecta from supernovae represent ideal candidates </a:t>
                </a:r>
                <a:r>
                  <a:rPr lang="it-IT" dirty="0">
                    <a:solidFill>
                      <a:srgbClr val="000000"/>
                    </a:solidFill>
                    <a:latin typeface="DM Sans"/>
                  </a:rPr>
                  <a:t>for</a:t>
                </a:r>
                <a:r>
                  <a:rPr lang="en-GB" dirty="0">
                    <a:solidFill>
                      <a:srgbClr val="000000"/>
                    </a:solidFill>
                    <a:latin typeface="DM Sans"/>
                  </a:rPr>
                  <a:t> acceleration of Galactic Cosmic Rays through</a:t>
                </a:r>
                <a:r>
                  <a:rPr lang="it-IT" dirty="0">
                    <a:solidFill>
                      <a:srgbClr val="000000"/>
                    </a:solidFill>
                    <a:latin typeface="DM Sans"/>
                  </a:rPr>
                  <a:t> DSA</a:t>
                </a:r>
                <a:endParaRPr lang="en-GB" dirty="0">
                  <a:solidFill>
                    <a:srgbClr val="000000"/>
                  </a:solidFill>
                  <a:latin typeface="DM Sans"/>
                </a:endParaRPr>
              </a:p>
              <a:p>
                <a:pPr marL="914400" lvl="1" indent="-457200">
                  <a:buFont typeface="Courier New" panose="02070309020205020404" pitchFamily="49" charset="0"/>
                  <a:buChar char="o"/>
                </a:pPr>
                <a:r>
                  <a:rPr lang="en-US" dirty="0">
                    <a:solidFill>
                      <a:srgbClr val="000000"/>
                    </a:solidFill>
                    <a:latin typeface="DM Sans"/>
                    <a:sym typeface="DM Sans Bold"/>
                  </a:rPr>
                  <a:t>Environments providing ideal targets for the interactions with CRs, e.g. molecular clouds and photon fields</a:t>
                </a:r>
                <a:endParaRPr lang="en-GB" dirty="0">
                  <a:solidFill>
                    <a:srgbClr val="000000"/>
                  </a:solidFill>
                  <a:latin typeface="DM Sans"/>
                </a:endParaRPr>
              </a:p>
            </p:txBody>
          </p:sp>
        </mc:Choice>
        <mc:Fallback xmlns="">
          <p:sp>
            <p:nvSpPr>
              <p:cNvPr id="8" name="Segnaposto contenuto 2">
                <a:extLst>
                  <a:ext uri="{FF2B5EF4-FFF2-40B4-BE49-F238E27FC236}">
                    <a16:creationId xmlns:a16="http://schemas.microsoft.com/office/drawing/2014/main" id="{4B83D024-557F-9832-4645-7865B925F3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4" y="2337615"/>
                <a:ext cx="15830253" cy="7010088"/>
              </a:xfrm>
              <a:prstGeom prst="rect">
                <a:avLst/>
              </a:prstGeom>
              <a:blipFill>
                <a:blip r:embed="rId3"/>
                <a:stretch>
                  <a:fillRect l="-424" r="-11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CDC673-AECE-13C0-8BF6-32B72E14C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2178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2C3601-72D8-303A-00A1-FE109D81B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>
            <a:extLst>
              <a:ext uri="{FF2B5EF4-FFF2-40B4-BE49-F238E27FC236}">
                <a16:creationId xmlns:a16="http://schemas.microsoft.com/office/drawing/2014/main" id="{E763EB52-4341-8B0A-966D-35B997C390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-4319139" flipH="1">
            <a:off x="1717312" y="-2532664"/>
            <a:ext cx="14853376" cy="15352327"/>
          </a:xfrm>
          <a:custGeom>
            <a:avLst/>
            <a:gdLst/>
            <a:ahLst/>
            <a:cxnLst/>
            <a:rect l="l" t="t" r="r" b="b"/>
            <a:pathLst>
              <a:path w="14853376" h="15352326">
                <a:moveTo>
                  <a:pt x="14853376" y="0"/>
                </a:moveTo>
                <a:lnTo>
                  <a:pt x="0" y="0"/>
                </a:lnTo>
                <a:lnTo>
                  <a:pt x="0" y="15352326"/>
                </a:lnTo>
                <a:lnTo>
                  <a:pt x="14853376" y="15352326"/>
                </a:lnTo>
                <a:lnTo>
                  <a:pt x="1485337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801" dirty="0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D703E187-3768-B98D-A191-9A68A1EF82A7}"/>
              </a:ext>
            </a:extLst>
          </p:cNvPr>
          <p:cNvSpPr/>
          <p:nvPr/>
        </p:nvSpPr>
        <p:spPr>
          <a:xfrm>
            <a:off x="1101332" y="2097088"/>
            <a:ext cx="16230601" cy="47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1"/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4637F850-D4A4-BC11-57D3-500151FFBE2E}"/>
              </a:ext>
            </a:extLst>
          </p:cNvPr>
          <p:cNvSpPr txBox="1">
            <a:spLocks/>
          </p:cNvSpPr>
          <p:nvPr/>
        </p:nvSpPr>
        <p:spPr>
          <a:xfrm>
            <a:off x="1028700" y="2868058"/>
            <a:ext cx="16230600" cy="1040286"/>
          </a:xfrm>
          <a:prstGeom prst="rect">
            <a:avLst/>
          </a:prstGeom>
        </p:spPr>
        <p:txBody>
          <a:bodyPr>
            <a:normAutofit/>
          </a:bodyPr>
          <a:lstStyle>
            <a:lvl1pPr marL="342874" indent="-34287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5" indent="-285730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5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1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6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3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1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en-GB" sz="2800" dirty="0">
                <a:solidFill>
                  <a:srgbClr val="000000"/>
                </a:solidFill>
                <a:latin typeface="DM Sans"/>
              </a:rPr>
              <a:t>Another key-point supporting SNRs: equilibrium between the loss of CRs and the energy provided by SN shock waves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tangolo 12">
                <a:extLst>
                  <a:ext uri="{FF2B5EF4-FFF2-40B4-BE49-F238E27FC236}">
                    <a16:creationId xmlns:a16="http://schemas.microsoft.com/office/drawing/2014/main" id="{F2252669-6C7F-D976-58F0-55A23DD7EBB9}"/>
                  </a:ext>
                </a:extLst>
              </p:cNvPr>
              <p:cNvSpPr/>
              <p:nvPr/>
            </p:nvSpPr>
            <p:spPr>
              <a:xfrm>
                <a:off x="-230022" y="4654965"/>
                <a:ext cx="7067558" cy="13626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7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it-IT" sz="2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𝐶𝑅</m:t>
                          </m:r>
                        </m:sub>
                      </m:sSub>
                      <m:r>
                        <a:rPr lang="it-IT" sz="27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nary>
                        <m:naryPr>
                          <m:ctrlPr>
                            <a:rPr lang="it-IT" sz="2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it-IT" sz="27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7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27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r>
                            <a:rPr lang="it-IT" sz="2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it-IT" sz="2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f>
                            <m:fPr>
                              <m:ctrlPr>
                                <a:rPr lang="it-IT" sz="27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7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d>
                                <m:dPr>
                                  <m:ctrlPr>
                                    <a:rPr lang="it-IT" sz="27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it-IT" sz="27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sz="27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num>
                                    <m:den>
                                      <m:r>
                                        <a:rPr lang="it-IT" sz="27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𝐴𝑇</m:t>
                                      </m:r>
                                    </m:den>
                                  </m:f>
                                </m:e>
                              </m:d>
                            </m:num>
                            <m:den>
                              <m:r>
                                <a:rPr lang="it-IT" sz="27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𝑑𝐸</m:t>
                              </m:r>
                              <m:r>
                                <a:rPr lang="it-IT" sz="27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7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m:rPr>
                                  <m:sty m:val="p"/>
                                </m:rPr>
                                <a:rPr lang="el-GR" sz="27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den>
                          </m:f>
                          <m:r>
                            <a:rPr lang="it-IT" sz="2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𝑑𝐸</m:t>
                          </m:r>
                          <m:r>
                            <a:rPr lang="it-IT" sz="2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2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sz="27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</m:nary>
                      <m:r>
                        <a:rPr lang="it-IT" sz="27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it-IT" sz="27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  1</m:t>
                      </m:r>
                      <m:f>
                        <m:fPr>
                          <m:type m:val="lin"/>
                          <m:ctrlPr>
                            <a:rPr lang="it-IT" sz="2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𝑒𝑉</m:t>
                          </m:r>
                        </m:num>
                        <m:den>
                          <m:sSup>
                            <m:sSupPr>
                              <m:ctrlPr>
                                <a:rPr lang="it-IT" sz="27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7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it-IT" sz="27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sz="2700" dirty="0">
                  <a:solidFill>
                    <a:schemeClr val="tx1"/>
                  </a:solidFill>
                  <a:latin typeface="Century Gothic" panose="020B0502020202020204"/>
                </a:endParaRPr>
              </a:p>
            </p:txBody>
          </p:sp>
        </mc:Choice>
        <mc:Fallback xmlns="">
          <p:sp>
            <p:nvSpPr>
              <p:cNvPr id="6" name="Rettangolo 12">
                <a:extLst>
                  <a:ext uri="{FF2B5EF4-FFF2-40B4-BE49-F238E27FC236}">
                    <a16:creationId xmlns:a16="http://schemas.microsoft.com/office/drawing/2014/main" id="{F2252669-6C7F-D976-58F0-55A23DD7EB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30022" y="4654965"/>
                <a:ext cx="7067558" cy="136268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asellaDiTesto 13">
            <a:extLst>
              <a:ext uri="{FF2B5EF4-FFF2-40B4-BE49-F238E27FC236}">
                <a16:creationId xmlns:a16="http://schemas.microsoft.com/office/drawing/2014/main" id="{65B27AEA-40CB-3776-3711-283950046A9C}"/>
              </a:ext>
            </a:extLst>
          </p:cNvPr>
          <p:cNvSpPr txBox="1"/>
          <p:nvPr/>
        </p:nvSpPr>
        <p:spPr>
          <a:xfrm>
            <a:off x="1065005" y="4087452"/>
            <a:ext cx="5064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GB" sz="2800" u="sng" dirty="0">
                <a:solidFill>
                  <a:srgbClr val="000000"/>
                </a:solidFill>
                <a:latin typeface="DM Sans"/>
              </a:rPr>
              <a:t>Kinetic energy density of CRs</a:t>
            </a:r>
          </a:p>
        </p:txBody>
      </p:sp>
      <p:sp>
        <p:nvSpPr>
          <p:cNvPr id="8" name="CasellaDiTesto 15">
            <a:extLst>
              <a:ext uri="{FF2B5EF4-FFF2-40B4-BE49-F238E27FC236}">
                <a16:creationId xmlns:a16="http://schemas.microsoft.com/office/drawing/2014/main" id="{F9BE9B53-2AD8-819F-7ABA-E842C723110C}"/>
              </a:ext>
            </a:extLst>
          </p:cNvPr>
          <p:cNvSpPr txBox="1"/>
          <p:nvPr/>
        </p:nvSpPr>
        <p:spPr>
          <a:xfrm>
            <a:off x="1642885" y="6750758"/>
            <a:ext cx="36343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GB" sz="2800" u="sng" dirty="0">
                <a:solidFill>
                  <a:srgbClr val="000000"/>
                </a:solidFill>
                <a:latin typeface="DM Sans"/>
              </a:rPr>
              <a:t>Galactic disk volume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16">
                <a:extLst>
                  <a:ext uri="{FF2B5EF4-FFF2-40B4-BE49-F238E27FC236}">
                    <a16:creationId xmlns:a16="http://schemas.microsoft.com/office/drawing/2014/main" id="{0F26D302-9A00-D609-6FE6-E170A683D630}"/>
                  </a:ext>
                </a:extLst>
              </p:cNvPr>
              <p:cNvSpPr txBox="1"/>
              <p:nvPr/>
            </p:nvSpPr>
            <p:spPr>
              <a:xfrm>
                <a:off x="1301376" y="7446439"/>
                <a:ext cx="4023794" cy="4213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7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it-IT" sz="2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it-IT" sz="27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7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sSubSup>
                        <m:sSubSupPr>
                          <m:ctrlPr>
                            <a:rPr lang="it-IT" sz="2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2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sub>
                        <m:sup>
                          <m:r>
                            <a:rPr lang="it-IT" sz="2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it-IT" sz="27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it-IT" sz="27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≃4∙</m:t>
                      </m:r>
                      <m:sSup>
                        <m:sSupPr>
                          <m:ctrlPr>
                            <a:rPr lang="it-IT" sz="2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2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66</m:t>
                          </m:r>
                        </m:sup>
                      </m:sSup>
                      <m:sSup>
                        <m:sSupPr>
                          <m:ctrlPr>
                            <a:rPr lang="it-IT" sz="2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it-IT" sz="2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it-IT" sz="2700" dirty="0">
                  <a:solidFill>
                    <a:schemeClr val="tx1"/>
                  </a:solidFill>
                  <a:latin typeface="Century Gothic" panose="020B0502020202020204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CasellaDiTesto 16">
                <a:extLst>
                  <a:ext uri="{FF2B5EF4-FFF2-40B4-BE49-F238E27FC236}">
                    <a16:creationId xmlns:a16="http://schemas.microsoft.com/office/drawing/2014/main" id="{0F26D302-9A00-D609-6FE6-E170A683D6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1376" y="7446439"/>
                <a:ext cx="4023794" cy="42133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18">
                <a:extLst>
                  <a:ext uri="{FF2B5EF4-FFF2-40B4-BE49-F238E27FC236}">
                    <a16:creationId xmlns:a16="http://schemas.microsoft.com/office/drawing/2014/main" id="{0A67094F-878C-F06B-EA5B-472D71261E3D}"/>
                  </a:ext>
                </a:extLst>
              </p:cNvPr>
              <p:cNvSpPr txBox="1"/>
              <p:nvPr/>
            </p:nvSpPr>
            <p:spPr>
              <a:xfrm>
                <a:off x="2214722" y="7992220"/>
                <a:ext cx="1978042" cy="4154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7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2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it-IT" sz="27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≃</m:t>
                      </m:r>
                      <m:r>
                        <a:rPr lang="it-IT" sz="27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15 </m:t>
                      </m:r>
                      <m:r>
                        <a:rPr lang="it-IT" sz="27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𝑘𝑝𝑐</m:t>
                      </m:r>
                    </m:oMath>
                  </m:oMathPara>
                </a14:m>
                <a:endParaRPr lang="it-IT" sz="2700" dirty="0">
                  <a:solidFill>
                    <a:schemeClr val="tx1"/>
                  </a:solidFill>
                  <a:latin typeface="Century Gothic" panose="020B0502020202020204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CasellaDiTesto 18">
                <a:extLst>
                  <a:ext uri="{FF2B5EF4-FFF2-40B4-BE49-F238E27FC236}">
                    <a16:creationId xmlns:a16="http://schemas.microsoft.com/office/drawing/2014/main" id="{0A67094F-878C-F06B-EA5B-472D71261E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4722" y="7992220"/>
                <a:ext cx="1978042" cy="4154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9">
                <a:extLst>
                  <a:ext uri="{FF2B5EF4-FFF2-40B4-BE49-F238E27FC236}">
                    <a16:creationId xmlns:a16="http://schemas.microsoft.com/office/drawing/2014/main" id="{F4241DEE-6352-AD6E-31F4-53A59CF367E6}"/>
                  </a:ext>
                </a:extLst>
              </p:cNvPr>
              <p:cNvSpPr txBox="1"/>
              <p:nvPr/>
            </p:nvSpPr>
            <p:spPr>
              <a:xfrm>
                <a:off x="2322395" y="8538001"/>
                <a:ext cx="1760931" cy="4154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7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it-IT" sz="27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≃200</m:t>
                      </m:r>
                      <m:r>
                        <a:rPr lang="it-IT" sz="27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7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𝑝𝑐</m:t>
                      </m:r>
                    </m:oMath>
                  </m:oMathPara>
                </a14:m>
                <a:endParaRPr lang="it-IT" sz="2700" dirty="0">
                  <a:solidFill>
                    <a:schemeClr val="tx1"/>
                  </a:solidFill>
                  <a:latin typeface="Century Gothic" panose="020B0502020202020204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asellaDiTesto 19">
                <a:extLst>
                  <a:ext uri="{FF2B5EF4-FFF2-40B4-BE49-F238E27FC236}">
                    <a16:creationId xmlns:a16="http://schemas.microsoft.com/office/drawing/2014/main" id="{F4241DEE-6352-AD6E-31F4-53A59CF367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2395" y="8538001"/>
                <a:ext cx="1760931" cy="4154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tangolo 20">
                <a:extLst>
                  <a:ext uri="{FF2B5EF4-FFF2-40B4-BE49-F238E27FC236}">
                    <a16:creationId xmlns:a16="http://schemas.microsoft.com/office/drawing/2014/main" id="{B01D351C-54EA-EA2B-CEA4-7734757B854B}"/>
                  </a:ext>
                </a:extLst>
              </p:cNvPr>
              <p:cNvSpPr/>
              <p:nvPr/>
            </p:nvSpPr>
            <p:spPr>
              <a:xfrm>
                <a:off x="1865585" y="6066477"/>
                <a:ext cx="2579872" cy="5078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7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sz="2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27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≃2−3</m:t>
                      </m:r>
                      <m:r>
                        <a:rPr lang="it-IT" sz="27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7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en-GB" sz="2700" dirty="0">
                  <a:solidFill>
                    <a:schemeClr val="tx1"/>
                  </a:solidFill>
                  <a:latin typeface="Century Gothic" panose="020B0502020202020204"/>
                </a:endParaRPr>
              </a:p>
            </p:txBody>
          </p:sp>
        </mc:Choice>
        <mc:Fallback xmlns="">
          <p:sp>
            <p:nvSpPr>
              <p:cNvPr id="12" name="Rettangolo 20">
                <a:extLst>
                  <a:ext uri="{FF2B5EF4-FFF2-40B4-BE49-F238E27FC236}">
                    <a16:creationId xmlns:a16="http://schemas.microsoft.com/office/drawing/2014/main" id="{B01D351C-54EA-EA2B-CEA4-7734757B85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5585" y="6066477"/>
                <a:ext cx="2579872" cy="5078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Parentesi graffa chiusa 21">
            <a:extLst>
              <a:ext uri="{FF2B5EF4-FFF2-40B4-BE49-F238E27FC236}">
                <a16:creationId xmlns:a16="http://schemas.microsoft.com/office/drawing/2014/main" id="{9FDD19C5-49AE-99C4-37AE-787A81A87820}"/>
              </a:ext>
            </a:extLst>
          </p:cNvPr>
          <p:cNvSpPr/>
          <p:nvPr/>
        </p:nvSpPr>
        <p:spPr>
          <a:xfrm>
            <a:off x="6264316" y="4087452"/>
            <a:ext cx="962168" cy="4866048"/>
          </a:xfrm>
          <a:prstGeom prst="rightBrace">
            <a:avLst>
              <a:gd name="adj1" fmla="val 80673"/>
              <a:gd name="adj2" fmla="val 49561"/>
            </a:avLst>
          </a:prstGeom>
          <a:ln w="38100">
            <a:solidFill>
              <a:srgbClr val="92D05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/>
            <a:endParaRPr lang="en-GB" sz="2700">
              <a:latin typeface="Century Gothic" panose="020B050202020202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22">
                <a:extLst>
                  <a:ext uri="{FF2B5EF4-FFF2-40B4-BE49-F238E27FC236}">
                    <a16:creationId xmlns:a16="http://schemas.microsoft.com/office/drawing/2014/main" id="{3560F12C-9A41-F570-7E83-2C73A83AA126}"/>
                  </a:ext>
                </a:extLst>
              </p:cNvPr>
              <p:cNvSpPr txBox="1"/>
              <p:nvPr/>
            </p:nvSpPr>
            <p:spPr>
              <a:xfrm>
                <a:off x="7446275" y="6048080"/>
                <a:ext cx="4421659" cy="848053"/>
              </a:xfrm>
              <a:prstGeom prst="rect">
                <a:avLst/>
              </a:prstGeom>
              <a:noFill/>
              <a:ln w="38100">
                <a:solidFill>
                  <a:srgbClr val="00B0F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7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it-IT" sz="2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𝐶𝑅</m:t>
                          </m:r>
                        </m:sub>
                      </m:sSub>
                      <m:r>
                        <a:rPr lang="it-IT" sz="27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7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7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it-IT" sz="27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  <m:r>
                            <a:rPr lang="it-IT" sz="2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it-IT" sz="27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7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it-IT" sz="27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𝐶𝑅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27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7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it-IT" sz="27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𝑒𝑠𝑐</m:t>
                              </m:r>
                            </m:sub>
                          </m:sSub>
                        </m:den>
                      </m:f>
                      <m:r>
                        <a:rPr lang="it-IT" sz="27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≃6∙</m:t>
                      </m:r>
                      <m:sSup>
                        <m:sSupPr>
                          <m:ctrlPr>
                            <a:rPr lang="it-IT" sz="2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2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40</m:t>
                          </m:r>
                        </m:sup>
                      </m:sSup>
                      <m:f>
                        <m:fPr>
                          <m:ctrlPr>
                            <a:rPr lang="it-IT" sz="2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𝑒𝑟𝑔</m:t>
                          </m:r>
                        </m:num>
                        <m:den>
                          <m:r>
                            <a:rPr lang="it-IT" sz="2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it-IT" sz="2700" dirty="0">
                  <a:solidFill>
                    <a:schemeClr val="tx1"/>
                  </a:solidFill>
                  <a:latin typeface="Century Gothic" panose="020B0502020202020204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CasellaDiTesto 22">
                <a:extLst>
                  <a:ext uri="{FF2B5EF4-FFF2-40B4-BE49-F238E27FC236}">
                    <a16:creationId xmlns:a16="http://schemas.microsoft.com/office/drawing/2014/main" id="{3560F12C-9A41-F570-7E83-2C73A83AA1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6275" y="6048080"/>
                <a:ext cx="4421659" cy="84805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23">
                <a:extLst>
                  <a:ext uri="{FF2B5EF4-FFF2-40B4-BE49-F238E27FC236}">
                    <a16:creationId xmlns:a16="http://schemas.microsoft.com/office/drawing/2014/main" id="{0479A7DE-E6D2-E770-6568-1CE4965356FF}"/>
                  </a:ext>
                </a:extLst>
              </p:cNvPr>
              <p:cNvSpPr txBox="1"/>
              <p:nvPr/>
            </p:nvSpPr>
            <p:spPr>
              <a:xfrm>
                <a:off x="8629436" y="7143172"/>
                <a:ext cx="2054537" cy="4154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7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it-IT" sz="2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𝑒𝑠𝑐</m:t>
                          </m:r>
                        </m:sub>
                      </m:sSub>
                      <m:r>
                        <a:rPr lang="it-IT" sz="27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7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 </m:t>
                      </m:r>
                      <m:sSup>
                        <m:sSupPr>
                          <m:ctrlPr>
                            <a:rPr lang="it-IT" sz="2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2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it-IT" sz="27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7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𝑦𝑟</m:t>
                      </m:r>
                    </m:oMath>
                  </m:oMathPara>
                </a14:m>
                <a:endParaRPr lang="it-IT" sz="2700" dirty="0">
                  <a:solidFill>
                    <a:schemeClr val="tx1"/>
                  </a:solidFill>
                  <a:latin typeface="Century Gothic" panose="020B0502020202020204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CasellaDiTesto 23">
                <a:extLst>
                  <a:ext uri="{FF2B5EF4-FFF2-40B4-BE49-F238E27FC236}">
                    <a16:creationId xmlns:a16="http://schemas.microsoft.com/office/drawing/2014/main" id="{0479A7DE-E6D2-E770-6568-1CE4965356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9436" y="7143172"/>
                <a:ext cx="2054537" cy="4154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asellaDiTesto 24">
            <a:extLst>
              <a:ext uri="{FF2B5EF4-FFF2-40B4-BE49-F238E27FC236}">
                <a16:creationId xmlns:a16="http://schemas.microsoft.com/office/drawing/2014/main" id="{F968B2C1-CE86-DC26-6DB9-F0F8A39E5BF5}"/>
              </a:ext>
            </a:extLst>
          </p:cNvPr>
          <p:cNvSpPr txBox="1"/>
          <p:nvPr/>
        </p:nvSpPr>
        <p:spPr>
          <a:xfrm>
            <a:off x="11593949" y="3520858"/>
            <a:ext cx="6623541" cy="104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GB" sz="2800" u="sng" dirty="0">
                <a:solidFill>
                  <a:srgbClr val="000000"/>
                </a:solidFill>
                <a:latin typeface="DM Sans"/>
              </a:rPr>
              <a:t>Energy release of a core collapse </a:t>
            </a:r>
          </a:p>
          <a:p>
            <a:pPr algn="ctr">
              <a:spcBef>
                <a:spcPct val="20000"/>
              </a:spcBef>
            </a:pPr>
            <a:r>
              <a:rPr lang="en-GB" sz="2800" u="sng" dirty="0">
                <a:solidFill>
                  <a:srgbClr val="000000"/>
                </a:solidFill>
                <a:latin typeface="DM Sans"/>
              </a:rPr>
              <a:t>SN explosion of 10M</a:t>
            </a:r>
            <a:r>
              <a:rPr lang="en-GB" sz="2800" baseline="-25000" dirty="0">
                <a:solidFill>
                  <a:srgbClr val="000000"/>
                </a:solidFill>
                <a:latin typeface="DM Sans"/>
              </a:rPr>
              <a:t>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28">
                <a:extLst>
                  <a:ext uri="{FF2B5EF4-FFF2-40B4-BE49-F238E27FC236}">
                    <a16:creationId xmlns:a16="http://schemas.microsoft.com/office/drawing/2014/main" id="{94E84846-3BC4-6E57-6DF1-0EBACE89783B}"/>
                  </a:ext>
                </a:extLst>
              </p:cNvPr>
              <p:cNvSpPr txBox="1"/>
              <p:nvPr/>
            </p:nvSpPr>
            <p:spPr>
              <a:xfrm>
                <a:off x="13416987" y="4493628"/>
                <a:ext cx="3281817" cy="5125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14:m>
                  <m:oMath xmlns:m="http://schemas.openxmlformats.org/officeDocument/2006/math">
                    <m:sSup>
                      <m:sSupPr>
                        <m:ctrlPr>
                          <a:rPr lang="it-IT" sz="27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7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27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53</m:t>
                        </m:r>
                      </m:sup>
                    </m:sSup>
                    <m:r>
                      <a:rPr lang="it-IT" sz="27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𝑒𝑟𝑔</m:t>
                    </m:r>
                  </m:oMath>
                </a14:m>
                <a:r>
                  <a:rPr lang="en-GB" sz="2700" dirty="0">
                    <a:solidFill>
                      <a:schemeClr val="tx1"/>
                    </a:solidFill>
                    <a:latin typeface="Century Gothic" panose="020B0502020202020204"/>
                  </a:rPr>
                  <a:t> (</a:t>
                </a:r>
                <a14:m>
                  <m:oMath xmlns:m="http://schemas.openxmlformats.org/officeDocument/2006/math">
                    <m:r>
                      <a:rPr lang="it-IT" sz="27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99 %</m:t>
                    </m:r>
                  </m:oMath>
                </a14:m>
                <a:r>
                  <a:rPr lang="en-GB" sz="2700" dirty="0">
                    <a:solidFill>
                      <a:schemeClr val="tx1"/>
                    </a:solidFill>
                    <a:latin typeface="Century Gothic" panose="020B0502020202020204"/>
                  </a:rPr>
                  <a:t> in 𝜐)</a:t>
                </a:r>
              </a:p>
            </p:txBody>
          </p:sp>
        </mc:Choice>
        <mc:Fallback xmlns="">
          <p:sp>
            <p:nvSpPr>
              <p:cNvPr id="17" name="CasellaDiTesto 28">
                <a:extLst>
                  <a:ext uri="{FF2B5EF4-FFF2-40B4-BE49-F238E27FC236}">
                    <a16:creationId xmlns:a16="http://schemas.microsoft.com/office/drawing/2014/main" id="{94E84846-3BC4-6E57-6DF1-0EBACE8978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16987" y="4493628"/>
                <a:ext cx="3281817" cy="512576"/>
              </a:xfrm>
              <a:prstGeom prst="rect">
                <a:avLst/>
              </a:prstGeom>
              <a:blipFill>
                <a:blip r:embed="rId10"/>
                <a:stretch>
                  <a:fillRect t="-10714" r="-1673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ttangolo 33">
                <a:extLst>
                  <a:ext uri="{FF2B5EF4-FFF2-40B4-BE49-F238E27FC236}">
                    <a16:creationId xmlns:a16="http://schemas.microsoft.com/office/drawing/2014/main" id="{61A14DF8-049A-B6C2-0806-84494693A903}"/>
                  </a:ext>
                </a:extLst>
              </p:cNvPr>
              <p:cNvSpPr/>
              <p:nvPr/>
            </p:nvSpPr>
            <p:spPr>
              <a:xfrm>
                <a:off x="12367991" y="6055596"/>
                <a:ext cx="5314980" cy="804131"/>
              </a:xfrm>
              <a:prstGeom prst="rect">
                <a:avLst/>
              </a:prstGeom>
              <a:ln w="38100">
                <a:solidFill>
                  <a:schemeClr val="accent1"/>
                </a:solidFill>
              </a:ln>
            </p:spPr>
            <p:txBody>
              <a:bodyPr wrap="none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7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it-IT" sz="2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𝑆𝑁</m:t>
                          </m:r>
                        </m:sub>
                      </m:sSub>
                      <m:r>
                        <a:rPr lang="it-IT" sz="27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≃</m:t>
                      </m:r>
                      <m:r>
                        <a:rPr lang="it-IT" sz="27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it-IT" sz="27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it-IT" sz="2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sz="2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𝑆𝑁</m:t>
                          </m:r>
                        </m:sub>
                      </m:sSub>
                      <m:r>
                        <a:rPr lang="it-IT" sz="27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it-IT" sz="2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2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51</m:t>
                          </m:r>
                        </m:sup>
                      </m:sSup>
                      <m:r>
                        <a:rPr lang="it-IT" sz="27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≃</m:t>
                      </m:r>
                      <m:r>
                        <a:rPr lang="it-IT" sz="27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it-IT" sz="27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it-IT" sz="2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2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42</m:t>
                          </m:r>
                        </m:sup>
                      </m:sSup>
                      <m:f>
                        <m:fPr>
                          <m:ctrlPr>
                            <a:rPr lang="it-IT" sz="2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𝑒𝑟𝑔</m:t>
                          </m:r>
                        </m:num>
                        <m:den>
                          <m:r>
                            <a:rPr lang="it-IT" sz="2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GB" sz="2700" dirty="0">
                  <a:solidFill>
                    <a:schemeClr val="tx1"/>
                  </a:solidFill>
                  <a:latin typeface="Century Gothic" panose="020B0502020202020204"/>
                </a:endParaRPr>
              </a:p>
            </p:txBody>
          </p:sp>
        </mc:Choice>
        <mc:Fallback xmlns="">
          <p:sp>
            <p:nvSpPr>
              <p:cNvPr id="18" name="Rettangolo 33">
                <a:extLst>
                  <a:ext uri="{FF2B5EF4-FFF2-40B4-BE49-F238E27FC236}">
                    <a16:creationId xmlns:a16="http://schemas.microsoft.com/office/drawing/2014/main" id="{61A14DF8-049A-B6C2-0806-84494693A9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67991" y="6055596"/>
                <a:ext cx="5314980" cy="80413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381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ttangolo 34">
                <a:extLst>
                  <a:ext uri="{FF2B5EF4-FFF2-40B4-BE49-F238E27FC236}">
                    <a16:creationId xmlns:a16="http://schemas.microsoft.com/office/drawing/2014/main" id="{2E1F07EB-E46F-9438-2D45-C899592323DC}"/>
                  </a:ext>
                </a:extLst>
              </p:cNvPr>
              <p:cNvSpPr/>
              <p:nvPr/>
            </p:nvSpPr>
            <p:spPr>
              <a:xfrm>
                <a:off x="13824975" y="6947637"/>
                <a:ext cx="2403029" cy="5078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7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sz="2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𝑆𝑁</m:t>
                          </m:r>
                        </m:sub>
                      </m:sSub>
                      <m:r>
                        <a:rPr lang="it-IT" sz="27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~ </m:t>
                      </m:r>
                      <m:sSup>
                        <m:sSupPr>
                          <m:ctrlPr>
                            <a:rPr lang="it-IT" sz="2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2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−9</m:t>
                          </m:r>
                        </m:sup>
                      </m:sSup>
                      <m:sSup>
                        <m:sSupPr>
                          <m:ctrlPr>
                            <a:rPr lang="it-IT" sz="2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it-IT" sz="2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GB" sz="2700" dirty="0">
                  <a:solidFill>
                    <a:schemeClr val="tx1"/>
                  </a:solidFill>
                  <a:latin typeface="Century Gothic" panose="020B0502020202020204"/>
                </a:endParaRPr>
              </a:p>
            </p:txBody>
          </p:sp>
        </mc:Choice>
        <mc:Fallback xmlns="">
          <p:sp>
            <p:nvSpPr>
              <p:cNvPr id="19" name="Rettangolo 34">
                <a:extLst>
                  <a:ext uri="{FF2B5EF4-FFF2-40B4-BE49-F238E27FC236}">
                    <a16:creationId xmlns:a16="http://schemas.microsoft.com/office/drawing/2014/main" id="{2E1F07EB-E46F-9438-2D45-C899592323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24975" y="6947637"/>
                <a:ext cx="2403029" cy="50783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ttangolo 35">
                <a:extLst>
                  <a:ext uri="{FF2B5EF4-FFF2-40B4-BE49-F238E27FC236}">
                    <a16:creationId xmlns:a16="http://schemas.microsoft.com/office/drawing/2014/main" id="{ED7F0961-115E-A253-7D0B-EA26F7C83111}"/>
                  </a:ext>
                </a:extLst>
              </p:cNvPr>
              <p:cNvSpPr/>
              <p:nvPr/>
            </p:nvSpPr>
            <p:spPr>
              <a:xfrm>
                <a:off x="13424705" y="7543538"/>
                <a:ext cx="3213059" cy="507831"/>
              </a:xfrm>
              <a:prstGeom prst="rect">
                <a:avLst/>
              </a:prstGeom>
              <a:ln w="38100">
                <a:solidFill>
                  <a:srgbClr val="92D050"/>
                </a:solidFill>
              </a:ln>
            </p:spPr>
            <p:txBody>
              <a:bodyPr wrap="none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7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it-IT" sz="27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~  </m:t>
                      </m:r>
                      <m:r>
                        <a:rPr lang="it-IT" sz="27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it-IT" sz="27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sz="27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𝑓𝑒𝑤</m:t>
                      </m:r>
                      <m:r>
                        <a:rPr lang="it-IT" sz="27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sz="27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𝑝𝑒𝑟𝑐𝑒𝑛𝑡</m:t>
                      </m:r>
                    </m:oMath>
                  </m:oMathPara>
                </a14:m>
                <a:endParaRPr lang="en-GB" sz="2700" dirty="0">
                  <a:solidFill>
                    <a:schemeClr val="tx1"/>
                  </a:solidFill>
                  <a:latin typeface="Century Gothic" panose="020B0502020202020204"/>
                </a:endParaRPr>
              </a:p>
            </p:txBody>
          </p:sp>
        </mc:Choice>
        <mc:Fallback xmlns="">
          <p:sp>
            <p:nvSpPr>
              <p:cNvPr id="20" name="Rettangolo 35">
                <a:extLst>
                  <a:ext uri="{FF2B5EF4-FFF2-40B4-BE49-F238E27FC236}">
                    <a16:creationId xmlns:a16="http://schemas.microsoft.com/office/drawing/2014/main" id="{ED7F0961-115E-A253-7D0B-EA26F7C831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4705" y="7543538"/>
                <a:ext cx="3213059" cy="50783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38100"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CasellaDiTesto 37">
            <a:extLst>
              <a:ext uri="{FF2B5EF4-FFF2-40B4-BE49-F238E27FC236}">
                <a16:creationId xmlns:a16="http://schemas.microsoft.com/office/drawing/2014/main" id="{2B955621-9572-D4B0-A346-973D7805C194}"/>
              </a:ext>
            </a:extLst>
          </p:cNvPr>
          <p:cNvSpPr txBox="1"/>
          <p:nvPr/>
        </p:nvSpPr>
        <p:spPr>
          <a:xfrm>
            <a:off x="11878577" y="8479016"/>
            <a:ext cx="6319194" cy="461665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GB" sz="2400" dirty="0">
                <a:solidFill>
                  <a:srgbClr val="000000"/>
                </a:solidFill>
                <a:latin typeface="DM Sans"/>
              </a:rPr>
              <a:t>1st order Fermi acceleration mechanism</a:t>
            </a:r>
          </a:p>
        </p:txBody>
      </p:sp>
      <p:cxnSp>
        <p:nvCxnSpPr>
          <p:cNvPr id="22" name="Connettore 2 39">
            <a:extLst>
              <a:ext uri="{FF2B5EF4-FFF2-40B4-BE49-F238E27FC236}">
                <a16:creationId xmlns:a16="http://schemas.microsoft.com/office/drawing/2014/main" id="{26BF9997-9500-213D-A606-D0CFC2CAFF24}"/>
              </a:ext>
            </a:extLst>
          </p:cNvPr>
          <p:cNvCxnSpPr>
            <a:cxnSpLocks/>
            <a:stCxn id="21" idx="0"/>
            <a:endCxn id="20" idx="2"/>
          </p:cNvCxnSpPr>
          <p:nvPr/>
        </p:nvCxnSpPr>
        <p:spPr>
          <a:xfrm flipH="1" flipV="1">
            <a:off x="15031235" y="8051369"/>
            <a:ext cx="6939" cy="427647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50">
            <a:extLst>
              <a:ext uri="{FF2B5EF4-FFF2-40B4-BE49-F238E27FC236}">
                <a16:creationId xmlns:a16="http://schemas.microsoft.com/office/drawing/2014/main" id="{0301584A-F263-539F-8097-AC93D5AE8B5C}"/>
              </a:ext>
            </a:extLst>
          </p:cNvPr>
          <p:cNvSpPr txBox="1"/>
          <p:nvPr/>
        </p:nvSpPr>
        <p:spPr>
          <a:xfrm>
            <a:off x="7542984" y="5417273"/>
            <a:ext cx="42274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GB" sz="2800" u="sng" dirty="0">
                <a:solidFill>
                  <a:srgbClr val="000000"/>
                </a:solidFill>
                <a:latin typeface="DM Sans"/>
              </a:rPr>
              <a:t>Galactic CRs Luminosity</a:t>
            </a:r>
          </a:p>
        </p:txBody>
      </p:sp>
      <p:sp>
        <p:nvSpPr>
          <p:cNvPr id="25" name="CasellaDiTesto 51">
            <a:extLst>
              <a:ext uri="{FF2B5EF4-FFF2-40B4-BE49-F238E27FC236}">
                <a16:creationId xmlns:a16="http://schemas.microsoft.com/office/drawing/2014/main" id="{0BAA27F8-BE15-9052-A839-BBEF2A3A0EBA}"/>
              </a:ext>
            </a:extLst>
          </p:cNvPr>
          <p:cNvSpPr txBox="1"/>
          <p:nvPr/>
        </p:nvSpPr>
        <p:spPr>
          <a:xfrm>
            <a:off x="13676377" y="5347266"/>
            <a:ext cx="27622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GB" sz="2800" u="sng" dirty="0" err="1">
                <a:solidFill>
                  <a:srgbClr val="000000"/>
                </a:solidFill>
                <a:latin typeface="DM Sans"/>
              </a:rPr>
              <a:t>SNe</a:t>
            </a:r>
            <a:r>
              <a:rPr lang="en-GB" sz="2800" u="sng" dirty="0">
                <a:solidFill>
                  <a:srgbClr val="000000"/>
                </a:solidFill>
                <a:latin typeface="DM Sans"/>
              </a:rPr>
              <a:t> Luminosity</a:t>
            </a:r>
          </a:p>
        </p:txBody>
      </p:sp>
      <p:cxnSp>
        <p:nvCxnSpPr>
          <p:cNvPr id="26" name="Connettore 2 52">
            <a:extLst>
              <a:ext uri="{FF2B5EF4-FFF2-40B4-BE49-F238E27FC236}">
                <a16:creationId xmlns:a16="http://schemas.microsoft.com/office/drawing/2014/main" id="{FD86E8F4-EAFF-D3CC-02AA-8C6352E6BF88}"/>
              </a:ext>
            </a:extLst>
          </p:cNvPr>
          <p:cNvCxnSpPr>
            <a:cxnSpLocks/>
          </p:cNvCxnSpPr>
          <p:nvPr/>
        </p:nvCxnSpPr>
        <p:spPr>
          <a:xfrm>
            <a:off x="15038174" y="4978162"/>
            <a:ext cx="0" cy="393938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EACB65E-24C5-1169-E6F1-473F1512AEC1}"/>
              </a:ext>
            </a:extLst>
          </p:cNvPr>
          <p:cNvSpPr txBox="1"/>
          <p:nvPr/>
        </p:nvSpPr>
        <p:spPr>
          <a:xfrm>
            <a:off x="1101332" y="435094"/>
            <a:ext cx="16497296" cy="147732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DM Sans Bold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Probing CRs acceleration and escape through γ rays: the case of the W44 SNR</a:t>
            </a:r>
            <a:endParaRPr lang="en-US" sz="4800" dirty="0">
              <a:latin typeface="DM Sans Bold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F29FD61-839C-3B16-D0FD-8FB27FD18909}"/>
              </a:ext>
            </a:extLst>
          </p:cNvPr>
          <p:cNvSpPr txBox="1"/>
          <p:nvPr/>
        </p:nvSpPr>
        <p:spPr>
          <a:xfrm>
            <a:off x="1028705" y="2393895"/>
            <a:ext cx="10325095" cy="505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3200" b="1" u="sng" dirty="0">
                <a:solidFill>
                  <a:srgbClr val="000000"/>
                </a:solidFill>
                <a:latin typeface="DM Sans"/>
              </a:rPr>
              <a:t>The supernova remnant paradigm - Energetics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D68061-8A1C-4805-03FF-7EBC2B1CD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6415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3BC241-1231-A08B-8ADA-1D5AD465B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>
            <a:extLst>
              <a:ext uri="{FF2B5EF4-FFF2-40B4-BE49-F238E27FC236}">
                <a16:creationId xmlns:a16="http://schemas.microsoft.com/office/drawing/2014/main" id="{B707871A-DB09-5D4A-18C6-84FA37B571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-4319139" flipH="1">
            <a:off x="1717312" y="-2532664"/>
            <a:ext cx="14853376" cy="15352327"/>
          </a:xfrm>
          <a:custGeom>
            <a:avLst/>
            <a:gdLst/>
            <a:ahLst/>
            <a:cxnLst/>
            <a:rect l="l" t="t" r="r" b="b"/>
            <a:pathLst>
              <a:path w="14853376" h="15352326">
                <a:moveTo>
                  <a:pt x="14853376" y="0"/>
                </a:moveTo>
                <a:lnTo>
                  <a:pt x="0" y="0"/>
                </a:lnTo>
                <a:lnTo>
                  <a:pt x="0" y="15352326"/>
                </a:lnTo>
                <a:lnTo>
                  <a:pt x="14853376" y="15352326"/>
                </a:lnTo>
                <a:lnTo>
                  <a:pt x="1485337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801" dirty="0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0397B528-C688-B1DA-46B0-8C1704746F33}"/>
              </a:ext>
            </a:extLst>
          </p:cNvPr>
          <p:cNvSpPr/>
          <p:nvPr/>
        </p:nvSpPr>
        <p:spPr>
          <a:xfrm>
            <a:off x="1101332" y="2097088"/>
            <a:ext cx="16230601" cy="47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129A02-C45E-85DB-F7E0-662E7A7F5265}"/>
              </a:ext>
            </a:extLst>
          </p:cNvPr>
          <p:cNvSpPr txBox="1"/>
          <p:nvPr/>
        </p:nvSpPr>
        <p:spPr>
          <a:xfrm>
            <a:off x="1028704" y="711205"/>
            <a:ext cx="16497296" cy="12586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800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Supernovae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Segnaposto contenuto 2">
                <a:extLst>
                  <a:ext uri="{FF2B5EF4-FFF2-40B4-BE49-F238E27FC236}">
                    <a16:creationId xmlns:a16="http://schemas.microsoft.com/office/drawing/2014/main" id="{4C647553-23F7-267C-7A79-496CF3412A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28704" y="2345309"/>
                <a:ext cx="10432945" cy="7603554"/>
              </a:xfrm>
              <a:prstGeom prst="rect">
                <a:avLst/>
              </a:prstGeom>
              <a:noFill/>
            </p:spPr>
            <p:txBody>
              <a:bodyPr vert="horz" lIns="135000" tIns="45720" rIns="91440" bIns="45720" rtlCol="0" anchor="ctr">
                <a:normAutofit fontScale="92500" lnSpcReduction="20000"/>
              </a:bodyPr>
              <a:lstStyle>
                <a:lvl1pPr marL="342874" indent="-342874" algn="l" defTabSz="914332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895" indent="-285730" algn="l" defTabSz="914332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2915" indent="-228584" algn="l" defTabSz="914332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081" indent="-228584" algn="l" defTabSz="914332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246" indent="-228584" algn="l" defTabSz="914332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413" indent="-228584" algn="l" defTabSz="914332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578" indent="-228584" algn="l" defTabSz="914332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744" indent="-228584" algn="l" defTabSz="914332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911" indent="-228584" algn="l" defTabSz="914332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 defTabSz="914400"/>
                <a:r>
                  <a:rPr lang="en-GB" sz="2800" dirty="0">
                    <a:solidFill>
                      <a:srgbClr val="000000"/>
                    </a:solidFill>
                    <a:latin typeface="DM Sans"/>
                  </a:rPr>
                  <a:t>Stars are supported by thermal pressure generated by intense heat of gas</a:t>
                </a:r>
              </a:p>
              <a:p>
                <a:pPr marL="342900" indent="-342900" defTabSz="914400"/>
                <a:r>
                  <a:rPr lang="en-GB" sz="2800" dirty="0">
                    <a:solidFill>
                      <a:srgbClr val="000000"/>
                    </a:solidFill>
                    <a:latin typeface="DM Sans"/>
                  </a:rPr>
                  <a:t>During evolutionary phase, from main sequence to later stages, nuclear reactions keep going on until nuclear fuel is fully depleted</a:t>
                </a:r>
              </a:p>
              <a:p>
                <a:pPr defTabSz="914400"/>
                <a:r>
                  <a:rPr lang="en-GB" sz="2800" dirty="0">
                    <a:solidFill>
                      <a:srgbClr val="000000"/>
                    </a:solidFill>
                    <a:latin typeface="DM Sans"/>
                  </a:rPr>
                  <a:t>Even after burning Hydrogen and Helium nuclear reactions continue, leading to the formation of heavier nuclei and eventually, for the most massive stars (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&gt;8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⨀</m:t>
                        </m:r>
                      </m:sub>
                    </m:sSub>
                  </m:oMath>
                </a14:m>
                <a:r>
                  <a:rPr lang="en-GB" sz="2800" dirty="0">
                    <a:solidFill>
                      <a:srgbClr val="000000"/>
                    </a:solidFill>
                    <a:latin typeface="DM Sans"/>
                  </a:rPr>
                  <a:t>), Iron</a:t>
                </a:r>
              </a:p>
              <a:p>
                <a:pPr defTabSz="914400"/>
                <a:r>
                  <a:rPr lang="en-GB" sz="2800" dirty="0">
                    <a:solidFill>
                      <a:srgbClr val="000000"/>
                    </a:solidFill>
                    <a:latin typeface="DM Sans"/>
                  </a:rPr>
                  <a:t>Exhausted nuclear fuel, the core collapses</a:t>
                </a:r>
              </a:p>
              <a:p>
                <a:pPr defTabSz="914400"/>
                <a:r>
                  <a:rPr lang="en-GB" sz="2800" dirty="0">
                    <a:solidFill>
                      <a:srgbClr val="000000"/>
                    </a:solidFill>
                    <a:latin typeface="DM Sans"/>
                  </a:rPr>
                  <a:t>New stable configuration reached when new form of pressure support emerges</a:t>
                </a:r>
              </a:p>
              <a:p>
                <a:pPr defTabSz="914400"/>
                <a:r>
                  <a:rPr lang="en-GB" sz="2800" dirty="0">
                    <a:solidFill>
                      <a:srgbClr val="000000"/>
                    </a:solidFill>
                    <a:latin typeface="DM Sans"/>
                  </a:rPr>
                  <a:t>Possible final equilibrium configurations:</a:t>
                </a:r>
              </a:p>
              <a:p>
                <a:pPr lvl="1" defTabSz="914400">
                  <a:buFont typeface="Courier New" panose="02070309020205020404" pitchFamily="49" charset="0"/>
                  <a:buChar char="o"/>
                </a:pPr>
                <a:r>
                  <a:rPr lang="en-GB" sz="2400" dirty="0">
                    <a:solidFill>
                      <a:srgbClr val="000000"/>
                    </a:solidFill>
                    <a:latin typeface="DM Sans"/>
                  </a:rPr>
                  <a:t>For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&lt;8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⨀</m:t>
                        </m:r>
                      </m:sub>
                    </m:sSub>
                  </m:oMath>
                </a14:m>
                <a:r>
                  <a:rPr lang="en-GB" sz="2400" dirty="0">
                    <a:solidFill>
                      <a:srgbClr val="000000"/>
                    </a:solidFill>
                    <a:latin typeface="DM Sans"/>
                  </a:rPr>
                  <a:t>: white dwarfs</a:t>
                </a:r>
              </a:p>
              <a:p>
                <a:pPr lvl="1" defTabSz="914400">
                  <a:buFont typeface="Courier New" panose="02070309020205020404" pitchFamily="49" charset="0"/>
                  <a:buChar char="o"/>
                </a:pPr>
                <a:r>
                  <a:rPr lang="en-GB" sz="2400" dirty="0">
                    <a:solidFill>
                      <a:srgbClr val="000000"/>
                    </a:solidFill>
                    <a:latin typeface="DM Sans"/>
                  </a:rPr>
                  <a:t>For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&gt;8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⨀</m:t>
                        </m:r>
                      </m:sub>
                    </m:sSub>
                  </m:oMath>
                </a14:m>
                <a:r>
                  <a:rPr lang="en-GB" sz="2400" dirty="0">
                    <a:solidFill>
                      <a:srgbClr val="000000"/>
                    </a:solidFill>
                    <a:latin typeface="DM Sans"/>
                  </a:rPr>
                  <a:t>: neutron stars and black holes</a:t>
                </a:r>
              </a:p>
              <a:p>
                <a:pPr defTabSz="914400"/>
                <a:r>
                  <a:rPr lang="en-GB" sz="2800" dirty="0">
                    <a:solidFill>
                      <a:srgbClr val="000000"/>
                    </a:solidFill>
                    <a:latin typeface="DM Sans"/>
                  </a:rPr>
                  <a:t>A huge release of energy accompanies the process of formation of neutron stars and black holes</a:t>
                </a:r>
              </a:p>
              <a:p>
                <a:pPr defTabSz="914400"/>
                <a:r>
                  <a:rPr lang="en-GB" sz="2800" dirty="0">
                    <a:solidFill>
                      <a:srgbClr val="000000"/>
                    </a:solidFill>
                    <a:latin typeface="DM Sans"/>
                  </a:rPr>
                  <a:t>The violent explosion in which the entire star erupts, ejecting the outer layers at high speeds is known as </a:t>
                </a:r>
                <a:r>
                  <a:rPr lang="en-GB" sz="2800" b="1" dirty="0">
                    <a:solidFill>
                      <a:srgbClr val="000000"/>
                    </a:solidFill>
                    <a:latin typeface="DM Sans"/>
                  </a:rPr>
                  <a:t>Supernova</a:t>
                </a:r>
              </a:p>
              <a:p>
                <a:pPr defTabSz="914400"/>
                <a:r>
                  <a:rPr lang="en-GB" sz="2800" dirty="0">
                    <a:solidFill>
                      <a:srgbClr val="000000"/>
                    </a:solidFill>
                    <a:latin typeface="DM Sans"/>
                  </a:rPr>
                  <a:t>Events occurring in the Milky Way with a rate of 2-3 per century, but some of them too faint to be observed</a:t>
                </a:r>
              </a:p>
            </p:txBody>
          </p:sp>
        </mc:Choice>
        <mc:Fallback xmlns="">
          <p:sp>
            <p:nvSpPr>
              <p:cNvPr id="2" name="Segnaposto contenuto 2">
                <a:extLst>
                  <a:ext uri="{FF2B5EF4-FFF2-40B4-BE49-F238E27FC236}">
                    <a16:creationId xmlns:a16="http://schemas.microsoft.com/office/drawing/2014/main" id="{4C647553-23F7-267C-7A79-496CF3412A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4" y="2345309"/>
                <a:ext cx="10432945" cy="7603554"/>
              </a:xfrm>
              <a:prstGeom prst="rect">
                <a:avLst/>
              </a:prstGeom>
              <a:blipFill>
                <a:blip r:embed="rId3"/>
                <a:stretch>
                  <a:fillRect l="-526" r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group of different colored spheres&#10;&#10;AI-generated content may be incorrect.">
            <a:extLst>
              <a:ext uri="{FF2B5EF4-FFF2-40B4-BE49-F238E27FC236}">
                <a16:creationId xmlns:a16="http://schemas.microsoft.com/office/drawing/2014/main" id="{246611C1-0DEB-1E6C-6466-C1015BC16D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3658" y="3878825"/>
            <a:ext cx="5952342" cy="309521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5A4451-2B4B-857F-F968-5085127AA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304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67B9A-B208-FD05-8CDF-D7FEE8AA1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B55CC8AB-1DA7-B92B-3F91-D17C164DE4C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-4319139" flipH="1">
            <a:off x="2169925" y="-2532663"/>
            <a:ext cx="14853376" cy="15352327"/>
          </a:xfrm>
          <a:custGeom>
            <a:avLst/>
            <a:gdLst/>
            <a:ahLst/>
            <a:cxnLst/>
            <a:rect l="l" t="t" r="r" b="b"/>
            <a:pathLst>
              <a:path w="14853376" h="15352326">
                <a:moveTo>
                  <a:pt x="14853376" y="0"/>
                </a:moveTo>
                <a:lnTo>
                  <a:pt x="0" y="0"/>
                </a:lnTo>
                <a:lnTo>
                  <a:pt x="0" y="15352326"/>
                </a:lnTo>
                <a:lnTo>
                  <a:pt x="14853376" y="15352326"/>
                </a:lnTo>
                <a:lnTo>
                  <a:pt x="1485337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801"/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B6D25707-EAD2-1CF1-1125-813D8E65E810}"/>
              </a:ext>
            </a:extLst>
          </p:cNvPr>
          <p:cNvSpPr/>
          <p:nvPr/>
        </p:nvSpPr>
        <p:spPr>
          <a:xfrm>
            <a:off x="1101332" y="2097088"/>
            <a:ext cx="16230601" cy="47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8713F6-2215-F5B5-AA97-B1BB7C449A08}"/>
              </a:ext>
            </a:extLst>
          </p:cNvPr>
          <p:cNvSpPr txBox="1"/>
          <p:nvPr/>
        </p:nvSpPr>
        <p:spPr>
          <a:xfrm>
            <a:off x="1028704" y="711205"/>
            <a:ext cx="16497296" cy="12586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800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Messengers from the High-Energy Universe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E034D129-D708-F126-1DE3-464E7D760E52}"/>
              </a:ext>
            </a:extLst>
          </p:cNvPr>
          <p:cNvSpPr txBox="1"/>
          <p:nvPr/>
        </p:nvSpPr>
        <p:spPr>
          <a:xfrm>
            <a:off x="1054494" y="2111332"/>
            <a:ext cx="16230601" cy="11271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28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Information about the phenomena occurring in our Universe can be retrieved through various types of messengers:</a:t>
            </a:r>
            <a:endParaRPr lang="en-US" sz="2800" b="1" dirty="0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C5E543-E192-F0EF-03B6-D2088C152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CD10D87-6023-2615-247A-9B6C7B73F08F}"/>
              </a:ext>
            </a:extLst>
          </p:cNvPr>
          <p:cNvSpPr/>
          <p:nvPr/>
        </p:nvSpPr>
        <p:spPr>
          <a:xfrm>
            <a:off x="3276600" y="4305300"/>
            <a:ext cx="11516379" cy="2133600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3C0F388-0DE4-1A96-BB80-E0042CF9EC1F}"/>
              </a:ext>
            </a:extLst>
          </p:cNvPr>
          <p:cNvSpPr/>
          <p:nvPr/>
        </p:nvSpPr>
        <p:spPr>
          <a:xfrm>
            <a:off x="2971800" y="3848100"/>
            <a:ext cx="8717974" cy="44196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880F70-7038-A910-15AA-26DA46D7BE55}"/>
              </a:ext>
            </a:extLst>
          </p:cNvPr>
          <p:cNvSpPr txBox="1"/>
          <p:nvPr/>
        </p:nvSpPr>
        <p:spPr>
          <a:xfrm rot="16200000">
            <a:off x="1778524" y="5772882"/>
            <a:ext cx="1863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DM Sans"/>
              </a:rPr>
              <a:t>Neutral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FE6333D-D063-AC56-9C2F-6E8363C6316D}"/>
              </a:ext>
            </a:extLst>
          </p:cNvPr>
          <p:cNvSpPr/>
          <p:nvPr/>
        </p:nvSpPr>
        <p:spPr>
          <a:xfrm>
            <a:off x="11838712" y="3848100"/>
            <a:ext cx="3293913" cy="44196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2E58FB-A31F-AB8E-BE56-BDEF2373F686}"/>
              </a:ext>
            </a:extLst>
          </p:cNvPr>
          <p:cNvSpPr txBox="1"/>
          <p:nvPr/>
        </p:nvSpPr>
        <p:spPr>
          <a:xfrm rot="5400000">
            <a:off x="14493744" y="5664723"/>
            <a:ext cx="1863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DM Sans"/>
              </a:rPr>
              <a:t>Charged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D5ED9CA-507B-C52F-C18F-2602877C3AC7}"/>
              </a:ext>
            </a:extLst>
          </p:cNvPr>
          <p:cNvSpPr/>
          <p:nvPr/>
        </p:nvSpPr>
        <p:spPr>
          <a:xfrm>
            <a:off x="8915400" y="4540251"/>
            <a:ext cx="2590800" cy="160020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2D5689F-B2AD-551C-970D-D957C080560B}"/>
              </a:ext>
            </a:extLst>
          </p:cNvPr>
          <p:cNvSpPr/>
          <p:nvPr/>
        </p:nvSpPr>
        <p:spPr>
          <a:xfrm>
            <a:off x="6210301" y="4572000"/>
            <a:ext cx="2590800" cy="1600200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2748CA0-A182-6024-E36F-CCFACAEC3826}"/>
              </a:ext>
            </a:extLst>
          </p:cNvPr>
          <p:cNvSpPr/>
          <p:nvPr/>
        </p:nvSpPr>
        <p:spPr>
          <a:xfrm>
            <a:off x="3505200" y="4523509"/>
            <a:ext cx="2590800" cy="1600200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A972607-E35B-F4CF-9DA4-0FC55BCDBAF0}"/>
              </a:ext>
            </a:extLst>
          </p:cNvPr>
          <p:cNvSpPr/>
          <p:nvPr/>
        </p:nvSpPr>
        <p:spPr>
          <a:xfrm>
            <a:off x="11994573" y="4523509"/>
            <a:ext cx="2590800" cy="1600200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Top Corners Rounded 19">
            <a:extLst>
              <a:ext uri="{FF2B5EF4-FFF2-40B4-BE49-F238E27FC236}">
                <a16:creationId xmlns:a16="http://schemas.microsoft.com/office/drawing/2014/main" id="{8F4A27B9-E966-044A-0DF4-C6255130B697}"/>
              </a:ext>
            </a:extLst>
          </p:cNvPr>
          <p:cNvSpPr/>
          <p:nvPr/>
        </p:nvSpPr>
        <p:spPr>
          <a:xfrm rot="10800000">
            <a:off x="3470564" y="6438900"/>
            <a:ext cx="2590800" cy="1295400"/>
          </a:xfrm>
          <a:prstGeom prst="round2Same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: Top Corners Rounded 20">
            <a:extLst>
              <a:ext uri="{FF2B5EF4-FFF2-40B4-BE49-F238E27FC236}">
                <a16:creationId xmlns:a16="http://schemas.microsoft.com/office/drawing/2014/main" id="{4014D758-58E0-A81B-9934-2EF5B92EB3CA}"/>
              </a:ext>
            </a:extLst>
          </p:cNvPr>
          <p:cNvSpPr/>
          <p:nvPr/>
        </p:nvSpPr>
        <p:spPr>
          <a:xfrm rot="10800000">
            <a:off x="6210301" y="6438900"/>
            <a:ext cx="2590800" cy="1295400"/>
          </a:xfrm>
          <a:prstGeom prst="round2Same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Top Corners Rounded 21">
            <a:extLst>
              <a:ext uri="{FF2B5EF4-FFF2-40B4-BE49-F238E27FC236}">
                <a16:creationId xmlns:a16="http://schemas.microsoft.com/office/drawing/2014/main" id="{6215D344-B666-65AA-7B91-A062CD9E27D6}"/>
              </a:ext>
            </a:extLst>
          </p:cNvPr>
          <p:cNvSpPr/>
          <p:nvPr/>
        </p:nvSpPr>
        <p:spPr>
          <a:xfrm rot="10800000">
            <a:off x="8915400" y="6438900"/>
            <a:ext cx="2590800" cy="1295400"/>
          </a:xfrm>
          <a:prstGeom prst="round2Same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Top Corners Rounded 22">
            <a:extLst>
              <a:ext uri="{FF2B5EF4-FFF2-40B4-BE49-F238E27FC236}">
                <a16:creationId xmlns:a16="http://schemas.microsoft.com/office/drawing/2014/main" id="{5A43D090-873E-6E03-539B-F767DE3127B1}"/>
              </a:ext>
            </a:extLst>
          </p:cNvPr>
          <p:cNvSpPr/>
          <p:nvPr/>
        </p:nvSpPr>
        <p:spPr>
          <a:xfrm rot="10800000">
            <a:off x="12036138" y="6435436"/>
            <a:ext cx="2590800" cy="1295400"/>
          </a:xfrm>
          <a:prstGeom prst="round2Same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9647292-A321-187E-CB58-F655AB97C09A}"/>
              </a:ext>
            </a:extLst>
          </p:cNvPr>
          <p:cNvSpPr txBox="1"/>
          <p:nvPr/>
        </p:nvSpPr>
        <p:spPr>
          <a:xfrm>
            <a:off x="8998526" y="6785839"/>
            <a:ext cx="2362201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latin typeface="DM Sans" pitchFamily="2" charset="0"/>
              </a:rPr>
              <a:t>Neutrinos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7558AEC-75FD-DE9A-BBE8-844043F5B2EB}"/>
              </a:ext>
            </a:extLst>
          </p:cNvPr>
          <p:cNvSpPr txBox="1"/>
          <p:nvPr/>
        </p:nvSpPr>
        <p:spPr>
          <a:xfrm>
            <a:off x="6324600" y="6600994"/>
            <a:ext cx="2362201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latin typeface="DM Sans" pitchFamily="2" charset="0"/>
              </a:rPr>
              <a:t>Gamma rays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E1B6A52-F87C-BD72-49A7-C55F9B8CED7B}"/>
              </a:ext>
            </a:extLst>
          </p:cNvPr>
          <p:cNvSpPr txBox="1"/>
          <p:nvPr/>
        </p:nvSpPr>
        <p:spPr>
          <a:xfrm>
            <a:off x="3519055" y="6657109"/>
            <a:ext cx="2493815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latin typeface="DM Sans" pitchFamily="2" charset="0"/>
              </a:rPr>
              <a:t>Gravitational waves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474DEC2-EE0C-82CC-8868-DADB455F5CFD}"/>
              </a:ext>
            </a:extLst>
          </p:cNvPr>
          <p:cNvSpPr txBox="1"/>
          <p:nvPr/>
        </p:nvSpPr>
        <p:spPr>
          <a:xfrm>
            <a:off x="12150437" y="6600994"/>
            <a:ext cx="2362201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latin typeface="DM Sans" pitchFamily="2" charset="0"/>
              </a:rPr>
              <a:t>Cosmic</a:t>
            </a:r>
          </a:p>
          <a:p>
            <a:pPr algn="ctr"/>
            <a:r>
              <a:rPr lang="en-US" sz="2800" b="1" dirty="0">
                <a:latin typeface="DM Sans" pitchFamily="2" charset="0"/>
              </a:rPr>
              <a:t>rays</a:t>
            </a:r>
          </a:p>
        </p:txBody>
      </p:sp>
    </p:spTree>
    <p:extLst>
      <p:ext uri="{BB962C8B-B14F-4D97-AF65-F5344CB8AC3E}">
        <p14:creationId xmlns:p14="http://schemas.microsoft.com/office/powerpoint/2010/main" val="20978547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30C92-2F8D-285D-413D-CBF3989505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>
            <a:extLst>
              <a:ext uri="{FF2B5EF4-FFF2-40B4-BE49-F238E27FC236}">
                <a16:creationId xmlns:a16="http://schemas.microsoft.com/office/drawing/2014/main" id="{3F0F383F-1EAB-F65F-5D7F-FDDEA2CD923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-4319139" flipH="1">
            <a:off x="1717312" y="-2532664"/>
            <a:ext cx="14853376" cy="15352327"/>
          </a:xfrm>
          <a:custGeom>
            <a:avLst/>
            <a:gdLst/>
            <a:ahLst/>
            <a:cxnLst/>
            <a:rect l="l" t="t" r="r" b="b"/>
            <a:pathLst>
              <a:path w="14853376" h="15352326">
                <a:moveTo>
                  <a:pt x="14853376" y="0"/>
                </a:moveTo>
                <a:lnTo>
                  <a:pt x="0" y="0"/>
                </a:lnTo>
                <a:lnTo>
                  <a:pt x="0" y="15352326"/>
                </a:lnTo>
                <a:lnTo>
                  <a:pt x="14853376" y="15352326"/>
                </a:lnTo>
                <a:lnTo>
                  <a:pt x="1485337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801" dirty="0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48366DC6-8327-E093-C549-0F858DD1AB80}"/>
              </a:ext>
            </a:extLst>
          </p:cNvPr>
          <p:cNvSpPr/>
          <p:nvPr/>
        </p:nvSpPr>
        <p:spPr>
          <a:xfrm>
            <a:off x="1101332" y="2097088"/>
            <a:ext cx="16230601" cy="47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17F615-8C14-726B-6982-658E20A6B5B2}"/>
              </a:ext>
            </a:extLst>
          </p:cNvPr>
          <p:cNvSpPr txBox="1"/>
          <p:nvPr/>
        </p:nvSpPr>
        <p:spPr>
          <a:xfrm>
            <a:off x="1028704" y="711205"/>
            <a:ext cx="16497296" cy="12586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800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SNR morphologies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DE5F8C-6B42-D38E-7598-35DD1D3841BD}"/>
              </a:ext>
            </a:extLst>
          </p:cNvPr>
          <p:cNvSpPr txBox="1"/>
          <p:nvPr/>
        </p:nvSpPr>
        <p:spPr>
          <a:xfrm>
            <a:off x="1101332" y="2927887"/>
            <a:ext cx="9715495" cy="5789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600" dirty="0">
                <a:solidFill>
                  <a:srgbClr val="000000"/>
                </a:solidFill>
                <a:latin typeface="DM Sans"/>
              </a:rPr>
              <a:t>Expanding clouds of dust and gas left behind after SN explosion form the supernova remnant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600" dirty="0">
                <a:solidFill>
                  <a:srgbClr val="000000"/>
                </a:solidFill>
                <a:latin typeface="DM Sans"/>
              </a:rPr>
              <a:t>Currently known supernova remnants are 303 (Green’s catalogue, 2022)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600" dirty="0">
                <a:solidFill>
                  <a:srgbClr val="000000"/>
                </a:solidFill>
                <a:latin typeface="DM Sans"/>
              </a:rPr>
              <a:t>Mainly concentrated in Galactic disk, optical and X</a:t>
            </a:r>
            <a:r>
              <a:rPr lang="en-US" sz="2600" dirty="0">
                <a:solidFill>
                  <a:srgbClr val="000000"/>
                </a:solidFill>
                <a:latin typeface="DM Sans"/>
              </a:rPr>
              <a:t>-ray emission heavily absorbed </a:t>
            </a:r>
            <a:r>
              <a:rPr lang="en-US" sz="2600" dirty="0">
                <a:solidFill>
                  <a:srgbClr val="000000"/>
                </a:solidFill>
                <a:latin typeface="DM Sans"/>
                <a:sym typeface="Wingdings" panose="05000000000000000000" pitchFamily="2" charset="2"/>
              </a:rPr>
              <a:t> many more exist in the Milky Way than those already detected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  <a:latin typeface="DM Sans"/>
                <a:sym typeface="Wingdings" panose="05000000000000000000" pitchFamily="2" charset="2"/>
              </a:rPr>
              <a:t>Classification based on morphology:</a:t>
            </a:r>
          </a:p>
          <a:p>
            <a:pPr marL="971550" lvl="1" indent="-514350">
              <a:lnSpc>
                <a:spcPct val="80000"/>
              </a:lnSpc>
              <a:spcBef>
                <a:spcPct val="20000"/>
              </a:spcBef>
              <a:buFont typeface="+mj-lt"/>
              <a:buAutoNum type="alphaLcPeriod"/>
            </a:pPr>
            <a:r>
              <a:rPr lang="en-US" sz="2600" dirty="0">
                <a:solidFill>
                  <a:srgbClr val="000000"/>
                </a:solidFill>
                <a:latin typeface="DM Sans"/>
                <a:sym typeface="Wingdings" panose="05000000000000000000" pitchFamily="2" charset="2"/>
              </a:rPr>
              <a:t>Shell-type SNRs: spherical shell of shocked matter at the edge of the remnant</a:t>
            </a:r>
          </a:p>
          <a:p>
            <a:pPr marL="971550" lvl="1" indent="-514350">
              <a:lnSpc>
                <a:spcPct val="80000"/>
              </a:lnSpc>
              <a:spcBef>
                <a:spcPct val="20000"/>
              </a:spcBef>
              <a:buFont typeface="+mj-lt"/>
              <a:buAutoNum type="alphaLcPeriod"/>
            </a:pPr>
            <a:r>
              <a:rPr lang="en-US" sz="2600" dirty="0">
                <a:solidFill>
                  <a:srgbClr val="000000"/>
                </a:solidFill>
                <a:latin typeface="DM Sans"/>
                <a:sym typeface="Wingdings" panose="05000000000000000000" pitchFamily="2" charset="2"/>
              </a:rPr>
              <a:t>Plerion or filled-center SNRs: filled center dominated by radio and X-ray emissions powered by a pulsar wind nebula.</a:t>
            </a:r>
          </a:p>
          <a:p>
            <a:pPr marL="971550" lvl="1" indent="-514350">
              <a:lnSpc>
                <a:spcPct val="80000"/>
              </a:lnSpc>
              <a:spcBef>
                <a:spcPct val="20000"/>
              </a:spcBef>
              <a:buFont typeface="+mj-lt"/>
              <a:buAutoNum type="alphaLcPeriod"/>
            </a:pPr>
            <a:r>
              <a:rPr lang="en-US" sz="2600" dirty="0">
                <a:solidFill>
                  <a:srgbClr val="000000"/>
                </a:solidFill>
                <a:latin typeface="DM Sans"/>
                <a:sym typeface="Wingdings" panose="05000000000000000000" pitchFamily="2" charset="2"/>
              </a:rPr>
              <a:t>Composite SNRs: shell + nebula</a:t>
            </a:r>
          </a:p>
          <a:p>
            <a:pPr marL="971550" lvl="1" indent="-514350">
              <a:lnSpc>
                <a:spcPct val="80000"/>
              </a:lnSpc>
              <a:spcBef>
                <a:spcPct val="20000"/>
              </a:spcBef>
              <a:buFont typeface="+mj-lt"/>
              <a:buAutoNum type="alphaLcPeriod"/>
            </a:pPr>
            <a:r>
              <a:rPr lang="en-US" sz="2600" dirty="0">
                <a:solidFill>
                  <a:srgbClr val="000000"/>
                </a:solidFill>
                <a:latin typeface="DM Sans"/>
                <a:sym typeface="Wingdings" panose="05000000000000000000" pitchFamily="2" charset="2"/>
              </a:rPr>
              <a:t>Mixed-morphology SNRs: shell-type in radio, filled-center in X-rays</a:t>
            </a:r>
            <a:endParaRPr lang="en-GB" sz="2600" dirty="0">
              <a:solidFill>
                <a:srgbClr val="000000"/>
              </a:solidFill>
              <a:latin typeface="DM San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DB9DD3-F230-1A8F-EFD8-217FE4A767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09" t="2092" r="55360" b="57088"/>
          <a:stretch/>
        </p:blipFill>
        <p:spPr>
          <a:xfrm>
            <a:off x="11091203" y="2922221"/>
            <a:ext cx="2895600" cy="21193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AEEDC6-59A0-68B7-514B-F2C6076FA0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445" t="2993" r="4235" b="60315"/>
          <a:stretch/>
        </p:blipFill>
        <p:spPr>
          <a:xfrm>
            <a:off x="14327409" y="2922538"/>
            <a:ext cx="3174991" cy="21189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9E0E60-E86E-4E34-A6AB-ED5029B7CD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519" t="48678" r="5940" b="1512"/>
          <a:stretch/>
        </p:blipFill>
        <p:spPr>
          <a:xfrm>
            <a:off x="14327409" y="5629684"/>
            <a:ext cx="3174992" cy="30786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D57ED3-FF18-225F-17EF-E4C2804C5C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75" t="46967" r="58672" b="3132"/>
          <a:stretch/>
        </p:blipFill>
        <p:spPr>
          <a:xfrm>
            <a:off x="11084806" y="5629684"/>
            <a:ext cx="2901997" cy="30833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7C614C-FB06-184E-0DD4-17469F81A691}"/>
              </a:ext>
            </a:extLst>
          </p:cNvPr>
          <p:cNvSpPr txBox="1"/>
          <p:nvPr/>
        </p:nvSpPr>
        <p:spPr>
          <a:xfrm>
            <a:off x="11115230" y="2907565"/>
            <a:ext cx="347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DM Sans"/>
              </a:rPr>
              <a:t>a</a:t>
            </a:r>
            <a:endParaRPr lang="en-US" sz="2600" dirty="0">
              <a:solidFill>
                <a:schemeClr val="bg1"/>
              </a:solidFill>
              <a:latin typeface="DM San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8075A7-C76A-3DB7-8404-D74E59F3B699}"/>
              </a:ext>
            </a:extLst>
          </p:cNvPr>
          <p:cNvSpPr txBox="1"/>
          <p:nvPr/>
        </p:nvSpPr>
        <p:spPr>
          <a:xfrm>
            <a:off x="14356716" y="2907565"/>
            <a:ext cx="347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DM Sans"/>
              </a:rPr>
              <a:t>b</a:t>
            </a:r>
            <a:endParaRPr lang="en-US" sz="2600" dirty="0">
              <a:solidFill>
                <a:schemeClr val="bg1"/>
              </a:solidFill>
              <a:latin typeface="DM San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78F89C-9413-A570-2676-C4DABA1A723C}"/>
              </a:ext>
            </a:extLst>
          </p:cNvPr>
          <p:cNvSpPr txBox="1"/>
          <p:nvPr/>
        </p:nvSpPr>
        <p:spPr>
          <a:xfrm>
            <a:off x="13300149" y="4686855"/>
            <a:ext cx="873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solidFill>
                  <a:schemeClr val="bg1"/>
                </a:solidFill>
                <a:latin typeface="DM Sans"/>
              </a:rPr>
              <a:t>CasA</a:t>
            </a:r>
            <a:endParaRPr lang="en-US" sz="2000" dirty="0">
              <a:solidFill>
                <a:schemeClr val="bg1"/>
              </a:solidFill>
              <a:latin typeface="DM San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11ADFA-3733-27B9-42D5-ED1524A0B8A5}"/>
              </a:ext>
            </a:extLst>
          </p:cNvPr>
          <p:cNvSpPr txBox="1"/>
          <p:nvPr/>
        </p:nvSpPr>
        <p:spPr>
          <a:xfrm>
            <a:off x="16078201" y="4683901"/>
            <a:ext cx="1482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DM Sans"/>
              </a:rPr>
              <a:t>Crab nebula</a:t>
            </a:r>
            <a:endParaRPr lang="en-US" sz="2000" dirty="0">
              <a:solidFill>
                <a:schemeClr val="bg1"/>
              </a:solidFill>
              <a:latin typeface="DM San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E12342-22B3-73CD-8CA6-A69664979CE9}"/>
              </a:ext>
            </a:extLst>
          </p:cNvPr>
          <p:cNvSpPr txBox="1"/>
          <p:nvPr/>
        </p:nvSpPr>
        <p:spPr>
          <a:xfrm>
            <a:off x="11115229" y="5587074"/>
            <a:ext cx="347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DM Sans"/>
              </a:rPr>
              <a:t>c</a:t>
            </a:r>
            <a:endParaRPr lang="en-US" sz="2600" dirty="0">
              <a:solidFill>
                <a:schemeClr val="bg1"/>
              </a:solidFill>
              <a:latin typeface="DM San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91BE8A-D6B3-D316-E222-0E392A90607B}"/>
              </a:ext>
            </a:extLst>
          </p:cNvPr>
          <p:cNvSpPr txBox="1"/>
          <p:nvPr/>
        </p:nvSpPr>
        <p:spPr>
          <a:xfrm>
            <a:off x="13223949" y="8334387"/>
            <a:ext cx="873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DM Sans"/>
              </a:rPr>
              <a:t>Kes79</a:t>
            </a:r>
            <a:endParaRPr lang="en-US" sz="2000" dirty="0">
              <a:solidFill>
                <a:schemeClr val="bg1"/>
              </a:solidFill>
              <a:latin typeface="DM San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9ADB6D-E6A6-AB45-DBAE-E4AD4922E148}"/>
              </a:ext>
            </a:extLst>
          </p:cNvPr>
          <p:cNvSpPr txBox="1"/>
          <p:nvPr/>
        </p:nvSpPr>
        <p:spPr>
          <a:xfrm>
            <a:off x="14356716" y="5596052"/>
            <a:ext cx="347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DM Sans"/>
              </a:rPr>
              <a:t>d</a:t>
            </a:r>
            <a:endParaRPr lang="en-US" sz="2600" dirty="0">
              <a:solidFill>
                <a:schemeClr val="bg1"/>
              </a:solidFill>
              <a:latin typeface="DM San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C4DF4E-B35C-EDC4-AF30-3097F68F3F53}"/>
              </a:ext>
            </a:extLst>
          </p:cNvPr>
          <p:cNvSpPr txBox="1"/>
          <p:nvPr/>
        </p:nvSpPr>
        <p:spPr>
          <a:xfrm>
            <a:off x="16729149" y="8334387"/>
            <a:ext cx="873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DM Sans"/>
              </a:rPr>
              <a:t>IC443</a:t>
            </a:r>
            <a:endParaRPr lang="en-US" sz="2000" dirty="0">
              <a:solidFill>
                <a:schemeClr val="bg1"/>
              </a:solidFill>
              <a:latin typeface="DM Sans"/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6B4B004D-1171-FD6F-3627-ED7373739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7010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FA64E-250C-975A-77DA-3D92F4BF1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>
            <a:extLst>
              <a:ext uri="{FF2B5EF4-FFF2-40B4-BE49-F238E27FC236}">
                <a16:creationId xmlns:a16="http://schemas.microsoft.com/office/drawing/2014/main" id="{DA7CB9BB-9B48-C5DF-D6A1-C7350EF955E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-4319139" flipH="1">
            <a:off x="1717312" y="-2532664"/>
            <a:ext cx="14853376" cy="15352327"/>
          </a:xfrm>
          <a:custGeom>
            <a:avLst/>
            <a:gdLst/>
            <a:ahLst/>
            <a:cxnLst/>
            <a:rect l="l" t="t" r="r" b="b"/>
            <a:pathLst>
              <a:path w="14853376" h="15352326">
                <a:moveTo>
                  <a:pt x="14853376" y="0"/>
                </a:moveTo>
                <a:lnTo>
                  <a:pt x="0" y="0"/>
                </a:lnTo>
                <a:lnTo>
                  <a:pt x="0" y="15352326"/>
                </a:lnTo>
                <a:lnTo>
                  <a:pt x="14853376" y="15352326"/>
                </a:lnTo>
                <a:lnTo>
                  <a:pt x="1485337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801" dirty="0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D555BA2D-27C0-BAA5-7BDB-5994809879B8}"/>
              </a:ext>
            </a:extLst>
          </p:cNvPr>
          <p:cNvSpPr/>
          <p:nvPr/>
        </p:nvSpPr>
        <p:spPr>
          <a:xfrm>
            <a:off x="1101332" y="2097088"/>
            <a:ext cx="16230601" cy="47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533719-FD6A-69BC-D63E-F99D3D0C2C50}"/>
              </a:ext>
            </a:extLst>
          </p:cNvPr>
          <p:cNvSpPr txBox="1"/>
          <p:nvPr/>
        </p:nvSpPr>
        <p:spPr>
          <a:xfrm>
            <a:off x="1028704" y="711205"/>
            <a:ext cx="16497296" cy="12586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800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SNR evolution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2F529C5-6D75-7E7F-976B-547ADFA90AB1}"/>
                  </a:ext>
                </a:extLst>
              </p:cNvPr>
              <p:cNvSpPr txBox="1"/>
              <p:nvPr/>
            </p:nvSpPr>
            <p:spPr>
              <a:xfrm>
                <a:off x="1028704" y="2393895"/>
                <a:ext cx="12049919" cy="19516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Font typeface="Arial" pitchFamily="34" charset="0"/>
                  <a:buChar char="•"/>
                </a:pPr>
                <a:r>
                  <a:rPr lang="en-US" sz="2600" dirty="0">
                    <a:solidFill>
                      <a:srgbClr val="000000"/>
                    </a:solidFill>
                    <a:latin typeface="DM Sans"/>
                  </a:rPr>
                  <a:t>Amount of energy </a:t>
                </a:r>
                <a14:m>
                  <m:oMath xmlns:m="http://schemas.openxmlformats.org/officeDocument/2006/math">
                    <m:r>
                      <a:rPr lang="en-US" sz="2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sz="2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53</m:t>
                        </m:r>
                      </m:sup>
                    </m:sSup>
                    <m:r>
                      <a:rPr lang="en-US" sz="2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𝑒𝑟𝑔</m:t>
                    </m:r>
                  </m:oMath>
                </a14:m>
                <a:r>
                  <a:rPr lang="en-GB" sz="2600" dirty="0">
                    <a:solidFill>
                      <a:srgbClr val="000000"/>
                    </a:solidFill>
                    <a:latin typeface="DM Sans"/>
                  </a:rPr>
                  <a:t> released as kinetic energy of the ejecta</a:t>
                </a: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Font typeface="Arial" pitchFamily="34" charset="0"/>
                  <a:buChar char="•"/>
                </a:pPr>
                <a:r>
                  <a:rPr lang="en-GB" sz="2600" dirty="0">
                    <a:solidFill>
                      <a:srgbClr val="000000"/>
                    </a:solidFill>
                    <a:latin typeface="DM Sans"/>
                  </a:rPr>
                  <a:t>Ejecta interact with ISM/CSM  </a:t>
                </a:r>
                <a:r>
                  <a:rPr lang="en-GB" sz="2600" dirty="0">
                    <a:solidFill>
                      <a:srgbClr val="000000"/>
                    </a:solidFill>
                    <a:latin typeface="DM Sans"/>
                    <a:sym typeface="Wingdings" panose="05000000000000000000" pitchFamily="2" charset="2"/>
                  </a:rPr>
                  <a:t> shockwave creating a shell of shock-heated plasma</a:t>
                </a: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Font typeface="Arial" pitchFamily="34" charset="0"/>
                  <a:buChar char="•"/>
                </a:pPr>
                <a:r>
                  <a:rPr lang="en-GB" sz="2600" dirty="0">
                    <a:solidFill>
                      <a:srgbClr val="000000"/>
                    </a:solidFill>
                    <a:latin typeface="DM Sans"/>
                  </a:rPr>
                  <a:t>Interaction ejecta – ambient media marks the birth of the SNR</a:t>
                </a: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Font typeface="Arial" pitchFamily="34" charset="0"/>
                  <a:buChar char="•"/>
                </a:pPr>
                <a:r>
                  <a:rPr lang="en-GB" sz="2600" dirty="0">
                    <a:solidFill>
                      <a:srgbClr val="000000"/>
                    </a:solidFill>
                    <a:latin typeface="DM Sans"/>
                  </a:rPr>
                  <a:t>Four phases schematizing the dynamical evolution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2F529C5-6D75-7E7F-976B-547ADFA90A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4" y="2393895"/>
                <a:ext cx="12049919" cy="1951688"/>
              </a:xfrm>
              <a:prstGeom prst="rect">
                <a:avLst/>
              </a:prstGeom>
              <a:blipFill>
                <a:blip r:embed="rId3"/>
                <a:stretch>
                  <a:fillRect l="-810" t="-6250" b="-71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A169042E-0A31-1A59-1215-781CAA43D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5168" y="4345583"/>
            <a:ext cx="7044128" cy="48554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6226B4B-D800-E878-87B5-79719E181466}"/>
                  </a:ext>
                </a:extLst>
              </p:cNvPr>
              <p:cNvSpPr txBox="1"/>
              <p:nvPr/>
            </p:nvSpPr>
            <p:spPr>
              <a:xfrm>
                <a:off x="609600" y="5349326"/>
                <a:ext cx="9608694" cy="16165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>
                  <a:lnSpc>
                    <a:spcPct val="80000"/>
                  </a:lnSpc>
                  <a:spcBef>
                    <a:spcPct val="20000"/>
                  </a:spcBef>
                </a:pPr>
                <a:r>
                  <a:rPr lang="en-GB" sz="2800" dirty="0">
                    <a:solidFill>
                      <a:srgbClr val="000000"/>
                    </a:solidFill>
                    <a:latin typeface="DM Sans"/>
                  </a:rPr>
                  <a:t>1.  Free expansion: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𝑠𝑤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𝑒𝑗</m:t>
                        </m:r>
                      </m:sub>
                    </m:sSub>
                  </m:oMath>
                </a14:m>
                <a:endParaRPr lang="en-GB" sz="2800" dirty="0">
                  <a:solidFill>
                    <a:srgbClr val="000000"/>
                  </a:solidFill>
                  <a:latin typeface="DM Sans"/>
                </a:endParaRPr>
              </a:p>
              <a:p>
                <a:pPr marL="971550" lvl="1" indent="-514350">
                  <a:lnSpc>
                    <a:spcPct val="80000"/>
                  </a:lnSpc>
                  <a:spcBef>
                    <a:spcPct val="20000"/>
                  </a:spcBef>
                  <a:buFont typeface="Courier New" panose="02070309020205020404" pitchFamily="49" charset="0"/>
                  <a:buChar char="o"/>
                </a:pPr>
                <a:r>
                  <a:rPr lang="en-GB" sz="2400" dirty="0">
                    <a:solidFill>
                      <a:srgbClr val="000000"/>
                    </a:solidFill>
                    <a:latin typeface="DM Sans"/>
                  </a:rPr>
                  <a:t>star’s envelope ejected at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𝑘𝑚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GB" sz="2400" dirty="0">
                    <a:solidFill>
                      <a:srgbClr val="000000"/>
                    </a:solidFill>
                    <a:latin typeface="DM Sans"/>
                  </a:rPr>
                  <a:t> </a:t>
                </a:r>
              </a:p>
              <a:p>
                <a:pPr marL="971550" lvl="1" indent="-514350">
                  <a:lnSpc>
                    <a:spcPct val="80000"/>
                  </a:lnSpc>
                  <a:spcBef>
                    <a:spcPct val="20000"/>
                  </a:spcBef>
                  <a:buFont typeface="Courier New" panose="02070309020205020404" pitchFamily="49" charset="0"/>
                  <a:buChar char="o"/>
                </a:pPr>
                <a:r>
                  <a:rPr lang="en-GB" sz="2400" dirty="0">
                    <a:solidFill>
                      <a:srgbClr val="000000"/>
                    </a:solidFill>
                    <a:latin typeface="DM Sans"/>
                  </a:rPr>
                  <a:t>expansion continues as long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𝑠𝑤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𝑒𝑗</m:t>
                        </m:r>
                      </m:sub>
                    </m:sSub>
                  </m:oMath>
                </a14:m>
                <a:r>
                  <a:rPr lang="en-GB" sz="2400" dirty="0">
                    <a:solidFill>
                      <a:srgbClr val="000000"/>
                    </a:solidFill>
                    <a:latin typeface="DM Sans"/>
                  </a:rPr>
                  <a:t> </a:t>
                </a:r>
              </a:p>
              <a:p>
                <a:pPr marL="971550" lvl="1" indent="-514350">
                  <a:lnSpc>
                    <a:spcPct val="80000"/>
                  </a:lnSpc>
                  <a:spcBef>
                    <a:spcPct val="20000"/>
                  </a:spcBef>
                  <a:buFont typeface="Courier New" panose="02070309020205020404" pitchFamily="49" charset="0"/>
                  <a:buChar char="o"/>
                </a:pPr>
                <a:r>
                  <a:rPr lang="en-GB" sz="2400" dirty="0">
                    <a:solidFill>
                      <a:srgbClr val="000000"/>
                    </a:solidFill>
                    <a:latin typeface="DM Sans"/>
                  </a:rPr>
                  <a:t>shock front forms ahead of the expanding shell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6226B4B-D800-E878-87B5-79719E1814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5349326"/>
                <a:ext cx="9608694" cy="1616596"/>
              </a:xfrm>
              <a:prstGeom prst="rect">
                <a:avLst/>
              </a:prstGeom>
              <a:blipFill>
                <a:blip r:embed="rId5"/>
                <a:stretch>
                  <a:fillRect t="-7547" b="-7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>
            <a:extLst>
              <a:ext uri="{FF2B5EF4-FFF2-40B4-BE49-F238E27FC236}">
                <a16:creationId xmlns:a16="http://schemas.microsoft.com/office/drawing/2014/main" id="{E04B9B22-DDB6-A5D7-895C-C29DC061C4EF}"/>
              </a:ext>
            </a:extLst>
          </p:cNvPr>
          <p:cNvSpPr/>
          <p:nvPr/>
        </p:nvSpPr>
        <p:spPr>
          <a:xfrm>
            <a:off x="10896600" y="3924300"/>
            <a:ext cx="1706280" cy="529859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19655F-CE20-4C2E-0E88-76D5A87914D4}"/>
              </a:ext>
            </a:extLst>
          </p:cNvPr>
          <p:cNvSpPr txBox="1"/>
          <p:nvPr/>
        </p:nvSpPr>
        <p:spPr>
          <a:xfrm>
            <a:off x="10210800" y="9274850"/>
            <a:ext cx="30305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T. Padmanabhan</a:t>
            </a:r>
            <a:r>
              <a:rPr lang="en-US" dirty="0">
                <a:latin typeface="Arial" panose="020B0604020202020204" pitchFamily="34" charset="0"/>
              </a:rPr>
              <a:t> (2002)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72C9BA-BF30-32BB-551E-F39B6A919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5168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2BD348-073D-77F6-11F8-9D577CD50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>
            <a:extLst>
              <a:ext uri="{FF2B5EF4-FFF2-40B4-BE49-F238E27FC236}">
                <a16:creationId xmlns:a16="http://schemas.microsoft.com/office/drawing/2014/main" id="{74AA1169-51BD-E0F1-F7DA-B12CB43BD8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-4319139" flipH="1">
            <a:off x="1717312" y="-2532664"/>
            <a:ext cx="14853376" cy="15352327"/>
          </a:xfrm>
          <a:custGeom>
            <a:avLst/>
            <a:gdLst/>
            <a:ahLst/>
            <a:cxnLst/>
            <a:rect l="l" t="t" r="r" b="b"/>
            <a:pathLst>
              <a:path w="14853376" h="15352326">
                <a:moveTo>
                  <a:pt x="14853376" y="0"/>
                </a:moveTo>
                <a:lnTo>
                  <a:pt x="0" y="0"/>
                </a:lnTo>
                <a:lnTo>
                  <a:pt x="0" y="15352326"/>
                </a:lnTo>
                <a:lnTo>
                  <a:pt x="14853376" y="15352326"/>
                </a:lnTo>
                <a:lnTo>
                  <a:pt x="1485337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801" dirty="0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CA8882F6-54D6-E540-3AF5-F9E6351240E8}"/>
              </a:ext>
            </a:extLst>
          </p:cNvPr>
          <p:cNvSpPr/>
          <p:nvPr/>
        </p:nvSpPr>
        <p:spPr>
          <a:xfrm>
            <a:off x="1101332" y="2097088"/>
            <a:ext cx="16230601" cy="47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DA0CBF-9A34-A556-E2C7-2215249AA41B}"/>
              </a:ext>
            </a:extLst>
          </p:cNvPr>
          <p:cNvSpPr txBox="1"/>
          <p:nvPr/>
        </p:nvSpPr>
        <p:spPr>
          <a:xfrm>
            <a:off x="1028704" y="711205"/>
            <a:ext cx="16497296" cy="12586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800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SNR evolution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135EFC-DDEB-940E-E98B-D942A5018A8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800" y="6066423"/>
            <a:ext cx="3743847" cy="32580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B67481-D6EF-9FCE-8B16-520F3592B2C2}"/>
                  </a:ext>
                </a:extLst>
              </p:cNvPr>
              <p:cNvSpPr txBox="1"/>
              <p:nvPr/>
            </p:nvSpPr>
            <p:spPr>
              <a:xfrm>
                <a:off x="533400" y="2663620"/>
                <a:ext cx="9608694" cy="28410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>
                  <a:lnSpc>
                    <a:spcPct val="80000"/>
                  </a:lnSpc>
                  <a:spcBef>
                    <a:spcPct val="20000"/>
                  </a:spcBef>
                </a:pPr>
                <a:r>
                  <a:rPr lang="en-GB" sz="2800" dirty="0">
                    <a:solidFill>
                      <a:srgbClr val="000000"/>
                    </a:solidFill>
                    <a:latin typeface="DM Sans"/>
                  </a:rPr>
                  <a:t>2.  Sedov-Taylor: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𝑠𝑤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𝑒𝑗</m:t>
                        </m:r>
                      </m:sub>
                    </m:sSub>
                  </m:oMath>
                </a14:m>
                <a:r>
                  <a:rPr lang="en-GB" sz="2800" dirty="0">
                    <a:solidFill>
                      <a:srgbClr val="000000"/>
                    </a:solidFill>
                    <a:latin typeface="DM Sans"/>
                  </a:rPr>
                  <a:t> </a:t>
                </a:r>
              </a:p>
              <a:p>
                <a:pPr marL="971550" lvl="1" indent="-514350">
                  <a:lnSpc>
                    <a:spcPct val="80000"/>
                  </a:lnSpc>
                  <a:spcBef>
                    <a:spcPct val="20000"/>
                  </a:spcBef>
                  <a:buFont typeface="Courier New" panose="02070309020205020404" pitchFamily="49" charset="0"/>
                  <a:buChar char="o"/>
                </a:pPr>
                <a:r>
                  <a:rPr lang="en-GB" sz="2400" dirty="0">
                    <a:solidFill>
                      <a:srgbClr val="000000"/>
                    </a:solidFill>
                    <a:latin typeface="DM Sans"/>
                  </a:rPr>
                  <a:t>explosion energy </a:t>
                </a:r>
                <a:r>
                  <a:rPr lang="en-GB" sz="2400" dirty="0">
                    <a:solidFill>
                      <a:srgbClr val="000000"/>
                    </a:solidFill>
                    <a:latin typeface="DM Sans"/>
                    <a:sym typeface="Wingdings" panose="05000000000000000000" pitchFamily="2" charset="2"/>
                  </a:rPr>
                  <a:t> internal energy + kinetic energy of the expanding shell</a:t>
                </a:r>
              </a:p>
              <a:p>
                <a:pPr marL="971550" lvl="1" indent="-514350">
                  <a:lnSpc>
                    <a:spcPct val="80000"/>
                  </a:lnSpc>
                  <a:spcBef>
                    <a:spcPct val="20000"/>
                  </a:spcBef>
                  <a:buFont typeface="Courier New" panose="02070309020205020404" pitchFamily="49" charset="0"/>
                  <a:buChar char="o"/>
                </a:pPr>
                <a:r>
                  <a:rPr lang="en-GB" sz="2400" dirty="0">
                    <a:solidFill>
                      <a:srgbClr val="000000"/>
                    </a:solidFill>
                    <a:latin typeface="DM Sans"/>
                    <a:sym typeface="Wingdings" panose="05000000000000000000" pitchFamily="2" charset="2"/>
                  </a:rPr>
                  <a:t>Expanding sphere begins to decelerate  increased matter density at the boundary</a:t>
                </a:r>
              </a:p>
              <a:p>
                <a:pPr marL="971550" lvl="1" indent="-514350">
                  <a:lnSpc>
                    <a:spcPct val="80000"/>
                  </a:lnSpc>
                  <a:spcBef>
                    <a:spcPct val="20000"/>
                  </a:spcBef>
                  <a:buFont typeface="Courier New" panose="02070309020205020404" pitchFamily="49" charset="0"/>
                  <a:buChar char="o"/>
                </a:pPr>
                <a:r>
                  <a:rPr lang="en-GB" sz="2400" dirty="0">
                    <a:solidFill>
                      <a:srgbClr val="000000"/>
                    </a:solidFill>
                    <a:latin typeface="DM Sans"/>
                    <a:sym typeface="Wingdings" panose="05000000000000000000" pitchFamily="2" charset="2"/>
                  </a:rPr>
                  <a:t>Formation of an inner shockwave reheating outer shells</a:t>
                </a:r>
              </a:p>
              <a:p>
                <a:pPr marL="971550" lvl="1" indent="-514350">
                  <a:lnSpc>
                    <a:spcPct val="80000"/>
                  </a:lnSpc>
                  <a:spcBef>
                    <a:spcPct val="20000"/>
                  </a:spcBef>
                  <a:buFont typeface="Courier New" panose="02070309020205020404" pitchFamily="49" charset="0"/>
                  <a:buChar char="o"/>
                </a:pPr>
                <a:r>
                  <a:rPr lang="en-GB" sz="2400" dirty="0">
                    <a:solidFill>
                      <a:srgbClr val="000000"/>
                    </a:solidFill>
                    <a:latin typeface="DM Sans"/>
                    <a:sym typeface="Wingdings" panose="05000000000000000000" pitchFamily="2" charset="2"/>
                  </a:rPr>
                  <a:t>Reverse shockwave propagates inward heating the ejected gas</a:t>
                </a:r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B67481-D6EF-9FCE-8B16-520F3592B2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663620"/>
                <a:ext cx="9608694" cy="2841034"/>
              </a:xfrm>
              <a:prstGeom prst="rect">
                <a:avLst/>
              </a:prstGeom>
              <a:blipFill>
                <a:blip r:embed="rId4"/>
                <a:stretch>
                  <a:fillRect t="-4292" r="-1206" b="-4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52517B9B-CC69-C304-21D9-CAD3564C48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5168" y="4345583"/>
            <a:ext cx="7044128" cy="4855455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C91EFC75-F315-2D1F-D39F-79B3A5671F0A}"/>
              </a:ext>
            </a:extLst>
          </p:cNvPr>
          <p:cNvSpPr/>
          <p:nvPr/>
        </p:nvSpPr>
        <p:spPr>
          <a:xfrm>
            <a:off x="12314520" y="3924300"/>
            <a:ext cx="1706280" cy="529859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347B09-823F-E530-B7B9-AEF33521B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0185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C5F3F-0A8B-BA93-C1EB-DFFD6F817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>
            <a:extLst>
              <a:ext uri="{FF2B5EF4-FFF2-40B4-BE49-F238E27FC236}">
                <a16:creationId xmlns:a16="http://schemas.microsoft.com/office/drawing/2014/main" id="{5F1B3383-BE97-E978-B980-932631C9747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-4319139" flipH="1">
            <a:off x="1717312" y="-2532664"/>
            <a:ext cx="14853376" cy="15352327"/>
          </a:xfrm>
          <a:custGeom>
            <a:avLst/>
            <a:gdLst/>
            <a:ahLst/>
            <a:cxnLst/>
            <a:rect l="l" t="t" r="r" b="b"/>
            <a:pathLst>
              <a:path w="14853376" h="15352326">
                <a:moveTo>
                  <a:pt x="14853376" y="0"/>
                </a:moveTo>
                <a:lnTo>
                  <a:pt x="0" y="0"/>
                </a:lnTo>
                <a:lnTo>
                  <a:pt x="0" y="15352326"/>
                </a:lnTo>
                <a:lnTo>
                  <a:pt x="14853376" y="15352326"/>
                </a:lnTo>
                <a:lnTo>
                  <a:pt x="1485337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801" dirty="0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2D16838D-50D9-BC3A-703E-9716CDA20BF1}"/>
              </a:ext>
            </a:extLst>
          </p:cNvPr>
          <p:cNvSpPr/>
          <p:nvPr/>
        </p:nvSpPr>
        <p:spPr>
          <a:xfrm>
            <a:off x="1101332" y="2097088"/>
            <a:ext cx="16230601" cy="47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0E2CED-9FAF-6455-F2D3-5E97C9CD5D93}"/>
              </a:ext>
            </a:extLst>
          </p:cNvPr>
          <p:cNvSpPr txBox="1"/>
          <p:nvPr/>
        </p:nvSpPr>
        <p:spPr>
          <a:xfrm>
            <a:off x="1028704" y="711205"/>
            <a:ext cx="16497296" cy="12586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800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SNR evolution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0D1CF5-B59F-3776-4ECE-B8667019F96E}"/>
              </a:ext>
            </a:extLst>
          </p:cNvPr>
          <p:cNvSpPr txBox="1"/>
          <p:nvPr/>
        </p:nvSpPr>
        <p:spPr>
          <a:xfrm>
            <a:off x="609600" y="2804121"/>
            <a:ext cx="9608694" cy="22238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80000"/>
              </a:lnSpc>
              <a:spcBef>
                <a:spcPct val="20000"/>
              </a:spcBef>
            </a:pPr>
            <a:r>
              <a:rPr lang="en-GB" sz="2800" dirty="0">
                <a:solidFill>
                  <a:srgbClr val="000000"/>
                </a:solidFill>
                <a:latin typeface="DM Sans"/>
              </a:rPr>
              <a:t>3.  Snow-plough</a:t>
            </a:r>
          </a:p>
          <a:p>
            <a:pPr marL="971550" lvl="1" indent="-514350">
              <a:lnSpc>
                <a:spcPct val="80000"/>
              </a:lnSpc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en-GB" sz="2400" dirty="0">
                <a:solidFill>
                  <a:srgbClr val="000000"/>
                </a:solidFill>
                <a:latin typeface="DM Sans"/>
              </a:rPr>
              <a:t>Expansion continues</a:t>
            </a:r>
          </a:p>
          <a:p>
            <a:pPr marL="971550" lvl="1" indent="-514350">
              <a:lnSpc>
                <a:spcPct val="80000"/>
              </a:lnSpc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en-GB" sz="2400" dirty="0">
                <a:solidFill>
                  <a:srgbClr val="000000"/>
                </a:solidFill>
                <a:latin typeface="DM Sans"/>
              </a:rPr>
              <a:t>Region behind shock front suffers strong decrease in temperature</a:t>
            </a:r>
          </a:p>
          <a:p>
            <a:pPr marL="971550" lvl="1" indent="-514350">
              <a:lnSpc>
                <a:spcPct val="80000"/>
              </a:lnSpc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en-GB" sz="2400" dirty="0">
                <a:solidFill>
                  <a:srgbClr val="000000"/>
                </a:solidFill>
                <a:latin typeface="DM Sans"/>
              </a:rPr>
              <a:t>Line emissions from heavy ions become relevant</a:t>
            </a:r>
          </a:p>
          <a:p>
            <a:pPr marL="971550" lvl="1" indent="-514350">
              <a:lnSpc>
                <a:spcPct val="80000"/>
              </a:lnSpc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en-GB" sz="2400" dirty="0">
                <a:solidFill>
                  <a:srgbClr val="000000"/>
                </a:solidFill>
                <a:latin typeface="DM Sans"/>
              </a:rPr>
              <a:t>Shell forms a dense snow-plough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A31A720-BF5D-1FF8-5A9F-D8079EDED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5168" y="4345583"/>
            <a:ext cx="7044128" cy="4855455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F23E838A-D387-1589-AFB9-422246FF0B47}"/>
              </a:ext>
            </a:extLst>
          </p:cNvPr>
          <p:cNvSpPr/>
          <p:nvPr/>
        </p:nvSpPr>
        <p:spPr>
          <a:xfrm>
            <a:off x="13914720" y="3924300"/>
            <a:ext cx="1706280" cy="529859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7FB5BE-48BF-8AB2-E254-AB8158852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789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477B4B-CC3A-70F1-0B1F-38BC1E792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>
            <a:extLst>
              <a:ext uri="{FF2B5EF4-FFF2-40B4-BE49-F238E27FC236}">
                <a16:creationId xmlns:a16="http://schemas.microsoft.com/office/drawing/2014/main" id="{038D5540-A16B-0AD9-C61E-45CCEB7C04E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-4319139" flipH="1">
            <a:off x="1717312" y="-2532664"/>
            <a:ext cx="14853376" cy="15352327"/>
          </a:xfrm>
          <a:custGeom>
            <a:avLst/>
            <a:gdLst/>
            <a:ahLst/>
            <a:cxnLst/>
            <a:rect l="l" t="t" r="r" b="b"/>
            <a:pathLst>
              <a:path w="14853376" h="15352326">
                <a:moveTo>
                  <a:pt x="14853376" y="0"/>
                </a:moveTo>
                <a:lnTo>
                  <a:pt x="0" y="0"/>
                </a:lnTo>
                <a:lnTo>
                  <a:pt x="0" y="15352326"/>
                </a:lnTo>
                <a:lnTo>
                  <a:pt x="14853376" y="15352326"/>
                </a:lnTo>
                <a:lnTo>
                  <a:pt x="1485337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801" dirty="0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2C25F7E0-E07C-5B41-EEFC-F0F1DCD3D844}"/>
              </a:ext>
            </a:extLst>
          </p:cNvPr>
          <p:cNvSpPr/>
          <p:nvPr/>
        </p:nvSpPr>
        <p:spPr>
          <a:xfrm>
            <a:off x="1101332" y="2097088"/>
            <a:ext cx="16230601" cy="47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86DA02-E044-D450-2CEC-E61B416CC841}"/>
              </a:ext>
            </a:extLst>
          </p:cNvPr>
          <p:cNvSpPr txBox="1"/>
          <p:nvPr/>
        </p:nvSpPr>
        <p:spPr>
          <a:xfrm>
            <a:off x="1028704" y="711205"/>
            <a:ext cx="16497296" cy="12586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800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SNR evolution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C5A175-90B8-FD01-D172-0A0CDE15FF0F}"/>
              </a:ext>
            </a:extLst>
          </p:cNvPr>
          <p:cNvSpPr txBox="1"/>
          <p:nvPr/>
        </p:nvSpPr>
        <p:spPr>
          <a:xfrm>
            <a:off x="609600" y="3110156"/>
            <a:ext cx="9608694" cy="2175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80000"/>
              </a:lnSpc>
              <a:spcBef>
                <a:spcPct val="20000"/>
              </a:spcBef>
            </a:pPr>
            <a:r>
              <a:rPr lang="en-GB" sz="2400" dirty="0">
                <a:solidFill>
                  <a:srgbClr val="000000"/>
                </a:solidFill>
                <a:latin typeface="DM Sans"/>
              </a:rPr>
              <a:t>4.  </a:t>
            </a:r>
            <a:r>
              <a:rPr lang="en-GB" sz="2800" dirty="0">
                <a:solidFill>
                  <a:srgbClr val="000000"/>
                </a:solidFill>
                <a:latin typeface="DM Sans"/>
              </a:rPr>
              <a:t>Merger</a:t>
            </a:r>
          </a:p>
          <a:p>
            <a:pPr marL="971550" lvl="1" indent="-514350">
              <a:lnSpc>
                <a:spcPct val="80000"/>
              </a:lnSpc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en-GB" sz="2800" dirty="0">
                <a:solidFill>
                  <a:srgbClr val="000000"/>
                </a:solidFill>
                <a:latin typeface="DM Sans"/>
              </a:rPr>
              <a:t>Blast-wave velocity approaches sound speed</a:t>
            </a:r>
          </a:p>
          <a:p>
            <a:pPr marL="971550" lvl="1" indent="-514350">
              <a:lnSpc>
                <a:spcPct val="80000"/>
              </a:lnSpc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en-GB" sz="2800" dirty="0">
                <a:solidFill>
                  <a:srgbClr val="000000"/>
                </a:solidFill>
                <a:latin typeface="DM Sans"/>
                <a:sym typeface="Wingdings" panose="05000000000000000000" pitchFamily="2" charset="2"/>
              </a:rPr>
              <a:t>Shockwave starts to disappear</a:t>
            </a:r>
          </a:p>
          <a:p>
            <a:pPr marL="971550" lvl="1" indent="-514350">
              <a:lnSpc>
                <a:spcPct val="80000"/>
              </a:lnSpc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en-GB" sz="2800" dirty="0">
                <a:solidFill>
                  <a:srgbClr val="000000"/>
                </a:solidFill>
                <a:latin typeface="DM Sans"/>
                <a:sym typeface="Wingdings" panose="05000000000000000000" pitchFamily="2" charset="2"/>
              </a:rPr>
              <a:t>Shell expansion becomes subsonic</a:t>
            </a:r>
          </a:p>
          <a:p>
            <a:pPr marL="971550" lvl="1" indent="-514350">
              <a:lnSpc>
                <a:spcPct val="80000"/>
              </a:lnSpc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en-GB" sz="2800" dirty="0">
                <a:solidFill>
                  <a:srgbClr val="000000"/>
                </a:solidFill>
                <a:latin typeface="DM Sans"/>
                <a:sym typeface="Wingdings" panose="05000000000000000000" pitchFamily="2" charset="2"/>
              </a:rPr>
              <a:t>Remnant leaves behind a hot plasma bubble</a:t>
            </a:r>
            <a:endParaRPr lang="en-US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2E9A4B-4E48-20CA-2BAC-BE05EFA3C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5168" y="4345583"/>
            <a:ext cx="7044128" cy="4855455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3B8CA74E-E5D2-8120-5C80-58A8815A9A9C}"/>
              </a:ext>
            </a:extLst>
          </p:cNvPr>
          <p:cNvSpPr/>
          <p:nvPr/>
        </p:nvSpPr>
        <p:spPr>
          <a:xfrm>
            <a:off x="15392400" y="3924300"/>
            <a:ext cx="1706280" cy="529859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DECFBF-7526-BF9A-DB9C-7D2075A80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8556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2EFEE-008A-8770-7833-6EB8F28A9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>
            <a:extLst>
              <a:ext uri="{FF2B5EF4-FFF2-40B4-BE49-F238E27FC236}">
                <a16:creationId xmlns:a16="http://schemas.microsoft.com/office/drawing/2014/main" id="{393AD2B1-5487-A217-4706-A5775FF04AF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-4319139" flipH="1">
            <a:off x="1717312" y="-2532664"/>
            <a:ext cx="14853376" cy="15352327"/>
          </a:xfrm>
          <a:custGeom>
            <a:avLst/>
            <a:gdLst/>
            <a:ahLst/>
            <a:cxnLst/>
            <a:rect l="l" t="t" r="r" b="b"/>
            <a:pathLst>
              <a:path w="14853376" h="15352326">
                <a:moveTo>
                  <a:pt x="14853376" y="0"/>
                </a:moveTo>
                <a:lnTo>
                  <a:pt x="0" y="0"/>
                </a:lnTo>
                <a:lnTo>
                  <a:pt x="0" y="15352326"/>
                </a:lnTo>
                <a:lnTo>
                  <a:pt x="14853376" y="15352326"/>
                </a:lnTo>
                <a:lnTo>
                  <a:pt x="1485337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801" dirty="0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6F45D4FD-E0F8-8230-995D-582755D1B685}"/>
              </a:ext>
            </a:extLst>
          </p:cNvPr>
          <p:cNvSpPr/>
          <p:nvPr/>
        </p:nvSpPr>
        <p:spPr>
          <a:xfrm>
            <a:off x="1101332" y="2097088"/>
            <a:ext cx="16230601" cy="47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9EA32A-951A-A410-E7D0-F3BDE401A3AC}"/>
              </a:ext>
            </a:extLst>
          </p:cNvPr>
          <p:cNvSpPr txBox="1"/>
          <p:nvPr/>
        </p:nvSpPr>
        <p:spPr>
          <a:xfrm>
            <a:off x="1028704" y="711205"/>
            <a:ext cx="16497296" cy="12586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800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CRs acceleration in SNRs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332A2B2-AAB0-690A-58E7-BA26F5F2AFE4}"/>
                  </a:ext>
                </a:extLst>
              </p:cNvPr>
              <p:cNvSpPr txBox="1"/>
              <p:nvPr/>
            </p:nvSpPr>
            <p:spPr>
              <a:xfrm>
                <a:off x="1028704" y="2393895"/>
                <a:ext cx="16303229" cy="67124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Font typeface="Arial" pitchFamily="34" charset="0"/>
                  <a:buChar char="•"/>
                </a:pPr>
                <a:r>
                  <a:rPr lang="en-US" sz="2800" dirty="0">
                    <a:solidFill>
                      <a:srgbClr val="000000"/>
                    </a:solidFill>
                    <a:latin typeface="DM Sans"/>
                  </a:rPr>
                  <a:t>Since 1930s SNRs believed to be accelerators of CRs</a:t>
                </a: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Font typeface="Arial" pitchFamily="34" charset="0"/>
                  <a:buChar char="•"/>
                </a:pPr>
                <a:r>
                  <a:rPr lang="en-US" sz="2800" dirty="0">
                    <a:solidFill>
                      <a:srgbClr val="000000"/>
                    </a:solidFill>
                    <a:latin typeface="DM Sans"/>
                  </a:rPr>
                  <a:t>In 1970s development of model of acceleration of CRs, the Diffusive Shock Acceleration (DSA) model or 1</a:t>
                </a:r>
                <a:r>
                  <a:rPr lang="en-US" sz="2800" baseline="30000" dirty="0">
                    <a:solidFill>
                      <a:srgbClr val="000000"/>
                    </a:solidFill>
                    <a:latin typeface="DM Sans"/>
                  </a:rPr>
                  <a:t>st</a:t>
                </a:r>
                <a:r>
                  <a:rPr lang="en-US" sz="2800" dirty="0">
                    <a:solidFill>
                      <a:srgbClr val="000000"/>
                    </a:solidFill>
                    <a:latin typeface="DM Sans"/>
                  </a:rPr>
                  <a:t> order Fermi acceleration mechanism </a:t>
                </a: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Font typeface="Arial" pitchFamily="34" charset="0"/>
                  <a:buChar char="•"/>
                </a:pPr>
                <a:r>
                  <a:rPr lang="en-US" sz="2800" dirty="0">
                    <a:solidFill>
                      <a:srgbClr val="000000"/>
                    </a:solidFill>
                    <a:latin typeface="DM Sans"/>
                  </a:rPr>
                  <a:t>Acceleration due to interactions of charged particles with </a:t>
                </a:r>
                <a:r>
                  <a:rPr lang="en-US" sz="2800" dirty="0" err="1">
                    <a:solidFill>
                      <a:srgbClr val="000000"/>
                    </a:solidFill>
                    <a:latin typeface="DM Sans"/>
                  </a:rPr>
                  <a:t>magnetised</a:t>
                </a:r>
                <a:r>
                  <a:rPr lang="en-US" sz="2800" dirty="0">
                    <a:solidFill>
                      <a:srgbClr val="000000"/>
                    </a:solidFill>
                    <a:latin typeface="DM Sans"/>
                  </a:rPr>
                  <a:t> clouds, i.e. </a:t>
                </a:r>
                <a:r>
                  <a:rPr lang="en-US" sz="2800" dirty="0" err="1">
                    <a:solidFill>
                      <a:srgbClr val="000000"/>
                    </a:solidFill>
                    <a:latin typeface="DM Sans"/>
                  </a:rPr>
                  <a:t>collisionless</a:t>
                </a:r>
                <a:r>
                  <a:rPr lang="en-US" sz="2800" dirty="0">
                    <a:solidFill>
                      <a:srgbClr val="000000"/>
                    </a:solidFill>
                    <a:latin typeface="DM Sans"/>
                  </a:rPr>
                  <a:t> shocks</a:t>
                </a:r>
              </a:p>
              <a:p>
                <a:pPr marL="914400" lvl="1" indent="-457200">
                  <a:lnSpc>
                    <a:spcPct val="80000"/>
                  </a:lnSpc>
                  <a:spcBef>
                    <a:spcPct val="20000"/>
                  </a:spcBef>
                  <a:buFont typeface="Courier New" panose="02070309020205020404" pitchFamily="49" charset="0"/>
                  <a:buChar char="o"/>
                </a:pPr>
                <a:r>
                  <a:rPr lang="en-US" sz="2800" dirty="0">
                    <a:solidFill>
                      <a:srgbClr val="000000"/>
                    </a:solidFill>
                    <a:latin typeface="DM Sans"/>
                  </a:rPr>
                  <a:t>Shockwave where scattering occurs on length scale &lt;&lt;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n-GB" sz="2800" dirty="0">
                  <a:solidFill>
                    <a:srgbClr val="000000"/>
                  </a:solidFill>
                  <a:latin typeface="DM Sans"/>
                </a:endParaRPr>
              </a:p>
              <a:p>
                <a:pPr marL="914400" lvl="1" indent="-457200">
                  <a:lnSpc>
                    <a:spcPct val="80000"/>
                  </a:lnSpc>
                  <a:spcBef>
                    <a:spcPct val="20000"/>
                  </a:spcBef>
                  <a:buFont typeface="Courier New" panose="02070309020205020404" pitchFamily="49" charset="0"/>
                  <a:buChar char="o"/>
                </a:pPr>
                <a:r>
                  <a:rPr lang="en-GB" sz="2800" dirty="0">
                    <a:solidFill>
                      <a:srgbClr val="000000"/>
                    </a:solidFill>
                    <a:latin typeface="DM Sans"/>
                  </a:rPr>
                  <a:t>Particles’ interaction through emission and absorption of plasma waves</a:t>
                </a:r>
              </a:p>
              <a:p>
                <a:pPr marL="914400" lvl="1" indent="-457200">
                  <a:lnSpc>
                    <a:spcPct val="80000"/>
                  </a:lnSpc>
                  <a:spcBef>
                    <a:spcPct val="20000"/>
                  </a:spcBef>
                  <a:buFont typeface="Courier New" panose="02070309020205020404" pitchFamily="49" charset="0"/>
                  <a:buChar char="o"/>
                </a:pPr>
                <a:r>
                  <a:rPr lang="en-GB" sz="2800" dirty="0">
                    <a:solidFill>
                      <a:srgbClr val="000000"/>
                    </a:solidFill>
                    <a:latin typeface="DM Sans"/>
                  </a:rPr>
                  <a:t>Particles move between magnetised clouds mutually approaching</a:t>
                </a:r>
              </a:p>
              <a:p>
                <a:pPr marL="914400" lvl="1" indent="-457200">
                  <a:lnSpc>
                    <a:spcPct val="80000"/>
                  </a:lnSpc>
                  <a:spcBef>
                    <a:spcPct val="20000"/>
                  </a:spcBef>
                  <a:buFont typeface="Courier New" panose="02070309020205020404" pitchFamily="49" charset="0"/>
                  <a:buChar char="o"/>
                </a:pPr>
                <a:r>
                  <a:rPr lang="en-GB" sz="2800" dirty="0">
                    <a:solidFill>
                      <a:srgbClr val="000000"/>
                    </a:solidFill>
                    <a:latin typeface="DM Sans"/>
                  </a:rPr>
                  <a:t>Main results:</a:t>
                </a:r>
              </a:p>
              <a:p>
                <a:pPr marL="1428750" lvl="2" indent="-514350">
                  <a:lnSpc>
                    <a:spcPct val="80000"/>
                  </a:lnSpc>
                  <a:spcBef>
                    <a:spcPct val="20000"/>
                  </a:spcBef>
                  <a:buFont typeface="+mj-lt"/>
                  <a:buAutoNum type="arabicPeriod"/>
                </a:pPr>
                <a:r>
                  <a:rPr lang="en-GB" sz="2800" dirty="0">
                    <a:solidFill>
                      <a:srgbClr val="000000"/>
                    </a:solidFill>
                    <a:latin typeface="DM Sans"/>
                  </a:rPr>
                  <a:t>acceleration first order in shock velocity </a:t>
                </a:r>
                <a:endParaRPr lang="en-US" sz="2800" dirty="0"/>
              </a:p>
              <a:p>
                <a:pPr marL="1428750" lvl="2" indent="-514350">
                  <a:lnSpc>
                    <a:spcPct val="80000"/>
                  </a:lnSpc>
                  <a:spcBef>
                    <a:spcPct val="20000"/>
                  </a:spcBef>
                  <a:buFont typeface="+mj-lt"/>
                  <a:buAutoNum type="arabicPeriod"/>
                </a:pPr>
                <a:endParaRPr lang="en-US" sz="2800" dirty="0">
                  <a:solidFill>
                    <a:srgbClr val="000000"/>
                  </a:solidFill>
                  <a:latin typeface="DM Sans"/>
                  <a:sym typeface="Wingdings" panose="05000000000000000000" pitchFamily="2" charset="2"/>
                </a:endParaRPr>
              </a:p>
              <a:p>
                <a:pPr marL="1428750" lvl="2" indent="-514350">
                  <a:lnSpc>
                    <a:spcPct val="80000"/>
                  </a:lnSpc>
                  <a:spcBef>
                    <a:spcPct val="20000"/>
                  </a:spcBef>
                  <a:buFont typeface="+mj-lt"/>
                  <a:buAutoNum type="arabicPeriod"/>
                </a:pPr>
                <a:r>
                  <a:rPr lang="en-GB" sz="2800" dirty="0">
                    <a:solidFill>
                      <a:srgbClr val="000000"/>
                    </a:solidFill>
                    <a:latin typeface="DM Sans"/>
                    <a:sym typeface="Wingdings" panose="05000000000000000000" pitchFamily="2" charset="2"/>
                  </a:rPr>
                  <a:t>power-law spectrum with </a:t>
                </a:r>
                <a14:m>
                  <m:oMath xmlns:m="http://schemas.openxmlformats.org/officeDocument/2006/math">
                    <m:r>
                      <a:rPr lang="en-GB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𝛾</m:t>
                    </m:r>
                    <m:r>
                      <a:rPr lang="en-GB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≈2</m:t>
                    </m:r>
                  </m:oMath>
                </a14:m>
                <a:endParaRPr lang="en-US" sz="2800" dirty="0"/>
              </a:p>
              <a:p>
                <a:pPr marL="1428750" lvl="2" indent="-514350">
                  <a:lnSpc>
                    <a:spcPct val="80000"/>
                  </a:lnSpc>
                  <a:spcBef>
                    <a:spcPct val="20000"/>
                  </a:spcBef>
                  <a:buFont typeface="+mj-lt"/>
                  <a:buAutoNum type="arabicPeriod"/>
                </a:pPr>
                <a:endParaRPr lang="en-US" sz="2800" dirty="0"/>
              </a:p>
              <a:p>
                <a:pPr marL="1428750" lvl="2" indent="-514350">
                  <a:lnSpc>
                    <a:spcPct val="80000"/>
                  </a:lnSpc>
                  <a:spcBef>
                    <a:spcPct val="20000"/>
                  </a:spcBef>
                  <a:buFont typeface="+mj-lt"/>
                  <a:buAutoNum type="arabicPeriod"/>
                </a:pPr>
                <a:r>
                  <a:rPr lang="en-US" sz="2800" dirty="0">
                    <a:solidFill>
                      <a:srgbClr val="000000"/>
                    </a:solidFill>
                    <a:latin typeface="DM Sans"/>
                  </a:rPr>
                  <a:t>maximum energy attainable by CRs</a:t>
                </a:r>
              </a:p>
              <a:p>
                <a:pPr marL="1428750" lvl="2" indent="-514350">
                  <a:lnSpc>
                    <a:spcPct val="80000"/>
                  </a:lnSpc>
                  <a:spcBef>
                    <a:spcPct val="20000"/>
                  </a:spcBef>
                  <a:buFont typeface="+mj-lt"/>
                  <a:buAutoNum type="arabicPeriod"/>
                </a:pPr>
                <a:endParaRPr lang="en-US" sz="2800" dirty="0"/>
              </a:p>
              <a:p>
                <a:pPr marL="1428750" lvl="2" indent="-514350">
                  <a:lnSpc>
                    <a:spcPct val="80000"/>
                  </a:lnSpc>
                  <a:spcBef>
                    <a:spcPct val="20000"/>
                  </a:spcBef>
                  <a:buFont typeface="+mj-lt"/>
                  <a:buAutoNum type="arabicPeriod"/>
                </a:pPr>
                <a:endParaRPr lang="en-GB" sz="2600" dirty="0">
                  <a:solidFill>
                    <a:srgbClr val="000000"/>
                  </a:solidFill>
                  <a:latin typeface="DM San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332A2B2-AAB0-690A-58E7-BA26F5F2AF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4" y="2393895"/>
                <a:ext cx="16303229" cy="6712479"/>
              </a:xfrm>
              <a:prstGeom prst="rect">
                <a:avLst/>
              </a:prstGeom>
              <a:blipFill>
                <a:blip r:embed="rId3"/>
                <a:stretch>
                  <a:fillRect l="-673" t="-19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A1F7FFF-B85D-4F97-C44E-D646536B10EB}"/>
                  </a:ext>
                </a:extLst>
              </p:cNvPr>
              <p:cNvSpPr txBox="1"/>
              <p:nvPr/>
            </p:nvSpPr>
            <p:spPr>
              <a:xfrm>
                <a:off x="9525000" y="5753100"/>
                <a:ext cx="1644937" cy="10173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6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den>
                          </m:f>
                        </m:e>
                      </m:d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f>
                        <m:f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A1F7FFF-B85D-4F97-C44E-D646536B10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000" y="5753100"/>
                <a:ext cx="1644937" cy="10173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AB419F4-5A74-B2A8-F9F6-A13BA444900E}"/>
                  </a:ext>
                </a:extLst>
              </p:cNvPr>
              <p:cNvSpPr txBox="1"/>
              <p:nvPr/>
            </p:nvSpPr>
            <p:spPr>
              <a:xfrm>
                <a:off x="9033518" y="6862483"/>
                <a:ext cx="2627899" cy="4001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𝑑𝐸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en-US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𝑑𝐸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AB419F4-5A74-B2A8-F9F6-A13BA44490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3518" y="6862483"/>
                <a:ext cx="2627899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9FB85C8-8957-E772-0CC3-CF259DC7A259}"/>
                  </a:ext>
                </a:extLst>
              </p:cNvPr>
              <p:cNvSpPr txBox="1"/>
              <p:nvPr/>
            </p:nvSpPr>
            <p:spPr>
              <a:xfrm>
                <a:off x="9230700" y="7714812"/>
                <a:ext cx="2239972" cy="4001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𝑍𝑒𝐵𝑈𝐿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9FB85C8-8957-E772-0CC3-CF259DC7A2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0700" y="7714812"/>
                <a:ext cx="2239972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6FCEBD01-A973-086F-6761-1BC8A65A38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80673" y="6693548"/>
            <a:ext cx="4163006" cy="31627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3D0E81-119E-27A6-F2EE-5D7BED7BB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1734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00849-46CB-FC2B-D6EC-552CDF919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>
            <a:extLst>
              <a:ext uri="{FF2B5EF4-FFF2-40B4-BE49-F238E27FC236}">
                <a16:creationId xmlns:a16="http://schemas.microsoft.com/office/drawing/2014/main" id="{936E1645-76BE-7989-B019-DD61BDF8E48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-4319139" flipH="1">
            <a:off x="1717312" y="-2532664"/>
            <a:ext cx="14853376" cy="15352327"/>
          </a:xfrm>
          <a:custGeom>
            <a:avLst/>
            <a:gdLst/>
            <a:ahLst/>
            <a:cxnLst/>
            <a:rect l="l" t="t" r="r" b="b"/>
            <a:pathLst>
              <a:path w="14853376" h="15352326">
                <a:moveTo>
                  <a:pt x="14853376" y="0"/>
                </a:moveTo>
                <a:lnTo>
                  <a:pt x="0" y="0"/>
                </a:lnTo>
                <a:lnTo>
                  <a:pt x="0" y="15352326"/>
                </a:lnTo>
                <a:lnTo>
                  <a:pt x="14853376" y="15352326"/>
                </a:lnTo>
                <a:lnTo>
                  <a:pt x="1485337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801" dirty="0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DF904940-ECF4-8E6A-D8C4-08DEBE580364}"/>
              </a:ext>
            </a:extLst>
          </p:cNvPr>
          <p:cNvSpPr/>
          <p:nvPr/>
        </p:nvSpPr>
        <p:spPr>
          <a:xfrm>
            <a:off x="1101332" y="2097088"/>
            <a:ext cx="16230601" cy="47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8C1E80-25AC-29B6-9543-12AE57B30CC7}"/>
              </a:ext>
            </a:extLst>
          </p:cNvPr>
          <p:cNvSpPr txBox="1"/>
          <p:nvPr/>
        </p:nvSpPr>
        <p:spPr>
          <a:xfrm>
            <a:off x="1101332" y="250429"/>
            <a:ext cx="16497296" cy="1846659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r>
              <a:rPr lang="en-US" sz="6000" b="1" dirty="0">
                <a:solidFill>
                  <a:srgbClr val="000000"/>
                </a:solidFill>
                <a:latin typeface="DM Sans Bold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Gamma-ray instruments for the exploration of CRs sources </a:t>
            </a:r>
            <a:endParaRPr lang="en-US" sz="6000" dirty="0">
              <a:latin typeface="DM Sans Bold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D9FE03-C814-5B49-2102-F96F1CCD99D6}"/>
              </a:ext>
            </a:extLst>
          </p:cNvPr>
          <p:cNvSpPr txBox="1"/>
          <p:nvPr/>
        </p:nvSpPr>
        <p:spPr>
          <a:xfrm>
            <a:off x="1028704" y="2393895"/>
            <a:ext cx="8496295" cy="556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3600" b="1" u="sng" dirty="0">
                <a:solidFill>
                  <a:srgbClr val="000000"/>
                </a:solidFill>
                <a:latin typeface="DM Sans"/>
              </a:rPr>
              <a:t>Fermi-LAT performances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116933-24AD-7712-6970-4CF5CEFBA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CF2E18-4017-9E20-4E97-F6323C4D5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4178227"/>
            <a:ext cx="6749143" cy="45701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21A119E-2091-F9BE-1DB1-0CC5484E1C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9979" y="4178227"/>
            <a:ext cx="6749143" cy="457013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598313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EC23D-CC96-FB46-865D-F3987348F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>
            <a:extLst>
              <a:ext uri="{FF2B5EF4-FFF2-40B4-BE49-F238E27FC236}">
                <a16:creationId xmlns:a16="http://schemas.microsoft.com/office/drawing/2014/main" id="{9621E9FD-FDE0-F819-090C-4058A218332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-4319139" flipH="1">
            <a:off x="1717312" y="-2532664"/>
            <a:ext cx="14853376" cy="15352327"/>
          </a:xfrm>
          <a:custGeom>
            <a:avLst/>
            <a:gdLst/>
            <a:ahLst/>
            <a:cxnLst/>
            <a:rect l="l" t="t" r="r" b="b"/>
            <a:pathLst>
              <a:path w="14853376" h="15352326">
                <a:moveTo>
                  <a:pt x="14853376" y="0"/>
                </a:moveTo>
                <a:lnTo>
                  <a:pt x="0" y="0"/>
                </a:lnTo>
                <a:lnTo>
                  <a:pt x="0" y="15352326"/>
                </a:lnTo>
                <a:lnTo>
                  <a:pt x="14853376" y="15352326"/>
                </a:lnTo>
                <a:lnTo>
                  <a:pt x="1485337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801" dirty="0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715EB7AB-952D-F272-F055-AD5CD235C397}"/>
              </a:ext>
            </a:extLst>
          </p:cNvPr>
          <p:cNvSpPr/>
          <p:nvPr/>
        </p:nvSpPr>
        <p:spPr>
          <a:xfrm>
            <a:off x="1101332" y="2097088"/>
            <a:ext cx="16230601" cy="47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EA731F-823E-D228-A8E6-A9F0C29A5012}"/>
              </a:ext>
            </a:extLst>
          </p:cNvPr>
          <p:cNvSpPr txBox="1"/>
          <p:nvPr/>
        </p:nvSpPr>
        <p:spPr>
          <a:xfrm>
            <a:off x="1101332" y="250429"/>
            <a:ext cx="16497296" cy="1846659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r>
              <a:rPr lang="en-US" sz="6000" b="1" dirty="0">
                <a:solidFill>
                  <a:srgbClr val="000000"/>
                </a:solidFill>
                <a:latin typeface="DM Sans Bold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Gamma-ray instruments for the exploration of CRs sources </a:t>
            </a:r>
            <a:endParaRPr lang="en-US" sz="6000" dirty="0">
              <a:latin typeface="DM Sans Bold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CC98F8-8345-5424-AB32-174FEC495002}"/>
              </a:ext>
            </a:extLst>
          </p:cNvPr>
          <p:cNvSpPr txBox="1"/>
          <p:nvPr/>
        </p:nvSpPr>
        <p:spPr>
          <a:xfrm>
            <a:off x="1028704" y="2393895"/>
            <a:ext cx="14135096" cy="556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3600" b="1" u="sng" dirty="0">
                <a:solidFill>
                  <a:srgbClr val="000000"/>
                </a:solidFill>
                <a:latin typeface="DM Sans"/>
              </a:rPr>
              <a:t>Ground-based observatories for gamma rays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517A52-D386-683C-CF50-8ACD5CFBC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1B7CD57-F92D-FD75-5B9C-CB107B1AE28E}"/>
              </a:ext>
            </a:extLst>
          </p:cNvPr>
          <p:cNvSpPr txBox="1">
            <a:spLocks/>
          </p:cNvSpPr>
          <p:nvPr/>
        </p:nvSpPr>
        <p:spPr>
          <a:xfrm>
            <a:off x="1028704" y="3263493"/>
            <a:ext cx="7277096" cy="6098997"/>
          </a:xfrm>
          <a:prstGeom prst="rect">
            <a:avLst/>
          </a:prstGeom>
        </p:spPr>
        <p:txBody>
          <a:bodyPr>
            <a:normAutofit/>
          </a:bodyPr>
          <a:lstStyle>
            <a:lvl1pPr marL="342874" indent="-34287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5" indent="-285730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5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1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6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3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1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>
                <a:latin typeface="DM Sans" pitchFamily="2" charset="0"/>
              </a:rPr>
              <a:t>Ground-based experiments </a:t>
            </a:r>
            <a:r>
              <a:rPr lang="en-US" sz="2400" dirty="0">
                <a:latin typeface="DM Sans" pitchFamily="2" charset="0"/>
                <a:sym typeface="Wingdings" panose="05000000000000000000" pitchFamily="2" charset="2"/>
              </a:rPr>
              <a:t> indirect detection of TeV gamma rays (atmosphere opaque to gamma rays)</a:t>
            </a:r>
          </a:p>
          <a:p>
            <a:r>
              <a:rPr lang="en-US" sz="2400" dirty="0">
                <a:latin typeface="DM Sans" pitchFamily="2" charset="0"/>
                <a:sym typeface="Wingdings" panose="05000000000000000000" pitchFamily="2" charset="2"/>
              </a:rPr>
              <a:t>Lower flux, compensated by bigger collection area</a:t>
            </a:r>
          </a:p>
          <a:p>
            <a:r>
              <a:rPr lang="en-US" sz="2400" dirty="0">
                <a:latin typeface="DM Sans" pitchFamily="2" charset="0"/>
              </a:rPr>
              <a:t>Nature, direction and energy of the primary inferred from measurable properties of Cherenkov flashes (Cherenkov telescopes) or secondary particles (extensive air shower arrays) </a:t>
            </a:r>
          </a:p>
          <a:p>
            <a:r>
              <a:rPr lang="en-US" sz="2400" dirty="0">
                <a:latin typeface="DM Sans" pitchFamily="2" charset="0"/>
              </a:rPr>
              <a:t>Imaging Atmospheric Cherenkov Telescopes (IACTs) powerful instruments, able also to follow-up transients</a:t>
            </a:r>
          </a:p>
          <a:p>
            <a:r>
              <a:rPr lang="en-US" sz="2400" dirty="0">
                <a:latin typeface="DM Sans" pitchFamily="2" charset="0"/>
              </a:rPr>
              <a:t>Examples: currently MAGIC, in the future CTAO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0674A7-485B-394B-3AF3-5FE67B8E4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8433" y="3242566"/>
            <a:ext cx="7834168" cy="609899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423843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0C2FBD-8FAA-190C-66F0-A67B9621F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>
            <a:extLst>
              <a:ext uri="{FF2B5EF4-FFF2-40B4-BE49-F238E27FC236}">
                <a16:creationId xmlns:a16="http://schemas.microsoft.com/office/drawing/2014/main" id="{AC769601-C811-5905-8223-2C54280BA2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-4319139" flipH="1">
            <a:off x="1717312" y="-2532664"/>
            <a:ext cx="14853376" cy="15352327"/>
          </a:xfrm>
          <a:custGeom>
            <a:avLst/>
            <a:gdLst/>
            <a:ahLst/>
            <a:cxnLst/>
            <a:rect l="l" t="t" r="r" b="b"/>
            <a:pathLst>
              <a:path w="14853376" h="15352326">
                <a:moveTo>
                  <a:pt x="14853376" y="0"/>
                </a:moveTo>
                <a:lnTo>
                  <a:pt x="0" y="0"/>
                </a:lnTo>
                <a:lnTo>
                  <a:pt x="0" y="15352326"/>
                </a:lnTo>
                <a:lnTo>
                  <a:pt x="14853376" y="15352326"/>
                </a:lnTo>
                <a:lnTo>
                  <a:pt x="1485337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801" dirty="0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7365C826-FBE3-EE75-DD53-87CC6E98F212}"/>
              </a:ext>
            </a:extLst>
          </p:cNvPr>
          <p:cNvSpPr/>
          <p:nvPr/>
        </p:nvSpPr>
        <p:spPr>
          <a:xfrm>
            <a:off x="1101332" y="2097088"/>
            <a:ext cx="16230601" cy="47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0BE61C-0A82-3F66-2121-7734065FE215}"/>
              </a:ext>
            </a:extLst>
          </p:cNvPr>
          <p:cNvSpPr txBox="1"/>
          <p:nvPr/>
        </p:nvSpPr>
        <p:spPr>
          <a:xfrm>
            <a:off x="1101332" y="250429"/>
            <a:ext cx="16497296" cy="1846659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r>
              <a:rPr lang="en-US" sz="6000" b="1" dirty="0">
                <a:solidFill>
                  <a:srgbClr val="000000"/>
                </a:solidFill>
                <a:latin typeface="DM Sans Bold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Gamma-ray instruments for the exploration of CRs sources </a:t>
            </a:r>
            <a:endParaRPr lang="en-US" sz="6000" dirty="0">
              <a:latin typeface="DM Sans Bold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9099F6-5417-21DA-910A-0716195A2B17}"/>
              </a:ext>
            </a:extLst>
          </p:cNvPr>
          <p:cNvSpPr txBox="1"/>
          <p:nvPr/>
        </p:nvSpPr>
        <p:spPr>
          <a:xfrm>
            <a:off x="1028704" y="2393895"/>
            <a:ext cx="8496295" cy="7105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3200" b="1" u="sng" dirty="0">
                <a:solidFill>
                  <a:srgbClr val="000000"/>
                </a:solidFill>
                <a:latin typeface="DM Sans"/>
              </a:rPr>
              <a:t>Near future gamma-ray astronomy: the Cherenkov Telescope Array Observatory (CTAO)</a:t>
            </a:r>
          </a:p>
          <a:p>
            <a:pPr marL="457200" indent="-4572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DM Sans"/>
              </a:rPr>
              <a:t>Next generation of IAC telescopes</a:t>
            </a:r>
          </a:p>
          <a:p>
            <a:pPr marL="457200" indent="-4572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DM Sans"/>
              </a:rPr>
              <a:t>Two sites for full sky coverage:</a:t>
            </a:r>
          </a:p>
          <a:p>
            <a:pPr marL="914400" lvl="1" indent="-457200">
              <a:lnSpc>
                <a:spcPct val="80000"/>
              </a:lnSpc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rgbClr val="000000"/>
                </a:solidFill>
                <a:latin typeface="DM Sans"/>
              </a:rPr>
              <a:t>Norther Hemisphere </a:t>
            </a:r>
          </a:p>
          <a:p>
            <a:pPr lvl="1">
              <a:lnSpc>
                <a:spcPct val="80000"/>
              </a:lnSpc>
              <a:spcBef>
                <a:spcPct val="20000"/>
              </a:spcBef>
            </a:pPr>
            <a:r>
              <a:rPr lang="en-US" sz="2600" dirty="0">
                <a:solidFill>
                  <a:srgbClr val="000000"/>
                </a:solidFill>
                <a:latin typeface="DM Sans"/>
              </a:rPr>
              <a:t>	</a:t>
            </a:r>
            <a:r>
              <a:rPr lang="en-US" sz="2400" dirty="0">
                <a:solidFill>
                  <a:srgbClr val="000000"/>
                </a:solidFill>
                <a:latin typeface="DM Sans"/>
              </a:rPr>
              <a:t>La Palma, Canary islands</a:t>
            </a:r>
            <a:endParaRPr lang="en-US" sz="2600" dirty="0">
              <a:solidFill>
                <a:srgbClr val="000000"/>
              </a:solidFill>
              <a:latin typeface="DM Sans"/>
            </a:endParaRPr>
          </a:p>
          <a:p>
            <a:pPr marL="914400" lvl="1" indent="-457200">
              <a:lnSpc>
                <a:spcPct val="80000"/>
              </a:lnSpc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rgbClr val="000000"/>
                </a:solidFill>
                <a:latin typeface="DM Sans"/>
              </a:rPr>
              <a:t>Southern Hemisphere</a:t>
            </a:r>
          </a:p>
          <a:p>
            <a:pPr lvl="1">
              <a:lnSpc>
                <a:spcPct val="80000"/>
              </a:lnSpc>
              <a:spcBef>
                <a:spcPct val="20000"/>
              </a:spcBef>
            </a:pPr>
            <a:r>
              <a:rPr lang="en-US" sz="2600" dirty="0">
                <a:solidFill>
                  <a:srgbClr val="000000"/>
                </a:solidFill>
                <a:latin typeface="DM Sans"/>
              </a:rPr>
              <a:t>	</a:t>
            </a:r>
            <a:r>
              <a:rPr lang="en-US" sz="2400" dirty="0">
                <a:solidFill>
                  <a:srgbClr val="000000"/>
                </a:solidFill>
                <a:latin typeface="DM Sans"/>
              </a:rPr>
              <a:t>Atacama desert, Chile </a:t>
            </a:r>
            <a:endParaRPr lang="en-US" sz="2800" dirty="0">
              <a:solidFill>
                <a:srgbClr val="000000"/>
              </a:solidFill>
              <a:latin typeface="DM Sans"/>
            </a:endParaRPr>
          </a:p>
          <a:p>
            <a:pPr marL="457200" indent="-4572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DM Sans"/>
              </a:rPr>
              <a:t>Three types of telescopes:</a:t>
            </a:r>
          </a:p>
          <a:p>
            <a:pPr marL="914400" lvl="1" indent="-457200">
              <a:lnSpc>
                <a:spcPct val="80000"/>
              </a:lnSpc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rgbClr val="000000"/>
                </a:solidFill>
                <a:latin typeface="DM Sans"/>
              </a:rPr>
              <a:t>Large-Size telescopes (LSTs)</a:t>
            </a:r>
            <a:r>
              <a:rPr lang="en-US" sz="2800" dirty="0">
                <a:solidFill>
                  <a:srgbClr val="000000"/>
                </a:solidFill>
                <a:latin typeface="DM Sans"/>
              </a:rPr>
              <a:t> </a:t>
            </a:r>
          </a:p>
          <a:p>
            <a:pPr lvl="1">
              <a:lnSpc>
                <a:spcPct val="80000"/>
              </a:lnSpc>
              <a:spcBef>
                <a:spcPct val="20000"/>
              </a:spcBef>
            </a:pPr>
            <a:r>
              <a:rPr lang="en-US" sz="2800" dirty="0">
                <a:solidFill>
                  <a:srgbClr val="000000"/>
                </a:solidFill>
                <a:latin typeface="DM Sans"/>
              </a:rPr>
              <a:t>	</a:t>
            </a:r>
            <a:r>
              <a:rPr lang="en-US" sz="2400" dirty="0">
                <a:solidFill>
                  <a:srgbClr val="000000"/>
                </a:solidFill>
                <a:latin typeface="DM Sans"/>
              </a:rPr>
              <a:t>d = 23m – 20 GeV &lt; En &lt; few hundreds of GeV</a:t>
            </a:r>
            <a:endParaRPr lang="en-US" sz="2800" dirty="0">
              <a:solidFill>
                <a:srgbClr val="000000"/>
              </a:solidFill>
              <a:latin typeface="DM Sans"/>
            </a:endParaRPr>
          </a:p>
          <a:p>
            <a:pPr marL="914400" lvl="1" indent="-457200">
              <a:lnSpc>
                <a:spcPct val="80000"/>
              </a:lnSpc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rgbClr val="000000"/>
                </a:solidFill>
                <a:latin typeface="DM Sans"/>
              </a:rPr>
              <a:t>Medium-Size telescopes (MSTs)</a:t>
            </a:r>
          </a:p>
          <a:p>
            <a:pPr lvl="1">
              <a:lnSpc>
                <a:spcPct val="80000"/>
              </a:lnSpc>
              <a:spcBef>
                <a:spcPct val="20000"/>
              </a:spcBef>
            </a:pPr>
            <a:r>
              <a:rPr lang="en-US" sz="2800" dirty="0">
                <a:solidFill>
                  <a:srgbClr val="000000"/>
                </a:solidFill>
                <a:latin typeface="DM Sans"/>
              </a:rPr>
              <a:t>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/>
                <a:ea typeface="+mn-ea"/>
                <a:cs typeface="+mn-cs"/>
              </a:rPr>
              <a:t>d = 12m – 150 GeV &lt; En &lt; 5 TeV</a:t>
            </a:r>
            <a:endParaRPr lang="en-US" sz="2800" dirty="0">
              <a:solidFill>
                <a:srgbClr val="000000"/>
              </a:solidFill>
              <a:latin typeface="DM Sans"/>
            </a:endParaRPr>
          </a:p>
          <a:p>
            <a:pPr marL="914400" lvl="1" indent="-457200">
              <a:lnSpc>
                <a:spcPct val="80000"/>
              </a:lnSpc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rgbClr val="000000"/>
                </a:solidFill>
                <a:latin typeface="DM Sans"/>
              </a:rPr>
              <a:t>Small-Size telescopes (SSTs)</a:t>
            </a:r>
          </a:p>
          <a:p>
            <a:pPr lvl="1">
              <a:lnSpc>
                <a:spcPct val="80000"/>
              </a:lnSpc>
              <a:spcBef>
                <a:spcPct val="20000"/>
              </a:spcBef>
            </a:pPr>
            <a:r>
              <a:rPr lang="en-US" sz="2800" dirty="0">
                <a:solidFill>
                  <a:srgbClr val="000000"/>
                </a:solidFill>
                <a:latin typeface="DM Sans"/>
              </a:rPr>
              <a:t>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/>
                <a:ea typeface="+mn-ea"/>
                <a:cs typeface="+mn-cs"/>
              </a:rPr>
              <a:t>few TeV &lt; En &lt; 300 TeV</a:t>
            </a:r>
          </a:p>
          <a:p>
            <a:pPr lvl="1">
              <a:lnSpc>
                <a:spcPct val="80000"/>
              </a:lnSpc>
              <a:spcBef>
                <a:spcPct val="20000"/>
              </a:spcBef>
            </a:pPr>
            <a:r>
              <a:rPr lang="en-US" sz="2400" dirty="0">
                <a:solidFill>
                  <a:srgbClr val="000000"/>
                </a:solidFill>
                <a:latin typeface="DM Sans"/>
              </a:rPr>
              <a:t>	two mirrors</a:t>
            </a:r>
            <a:endParaRPr lang="en-US" sz="2800" dirty="0">
              <a:solidFill>
                <a:srgbClr val="000000"/>
              </a:solidFill>
              <a:latin typeface="DM Sans"/>
            </a:endParaRPr>
          </a:p>
        </p:txBody>
      </p:sp>
      <p:pic>
        <p:nvPicPr>
          <p:cNvPr id="7" name="Picture 6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C222BBE5-B373-598F-8B59-E6BD7F80B7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1" t="8527" r="10528" b="5426"/>
          <a:stretch/>
        </p:blipFill>
        <p:spPr>
          <a:xfrm>
            <a:off x="9144000" y="3689265"/>
            <a:ext cx="2494306" cy="34608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A map of a mountain&#10;&#10;AI-generated content may be incorrect.">
            <a:extLst>
              <a:ext uri="{FF2B5EF4-FFF2-40B4-BE49-F238E27FC236}">
                <a16:creationId xmlns:a16="http://schemas.microsoft.com/office/drawing/2014/main" id="{F1DAF0A4-ED7A-4F44-732F-82C56E6B5E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5" t="2659" r="2185" b="7291"/>
          <a:stretch/>
        </p:blipFill>
        <p:spPr>
          <a:xfrm>
            <a:off x="12283685" y="3689265"/>
            <a:ext cx="5049420" cy="29084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 descr="Planisfero arte vettoriale, icone e grafica per il download gratuito">
            <a:extLst>
              <a:ext uri="{FF2B5EF4-FFF2-40B4-BE49-F238E27FC236}">
                <a16:creationId xmlns:a16="http://schemas.microsoft.com/office/drawing/2014/main" id="{146855AA-FB2D-007E-A13F-B33D66A038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0" b="7420"/>
          <a:stretch/>
        </p:blipFill>
        <p:spPr bwMode="auto">
          <a:xfrm>
            <a:off x="11142197" y="7387772"/>
            <a:ext cx="4316462" cy="2674256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12" name="Right Brace 11">
            <a:extLst>
              <a:ext uri="{FF2B5EF4-FFF2-40B4-BE49-F238E27FC236}">
                <a16:creationId xmlns:a16="http://schemas.microsoft.com/office/drawing/2014/main" id="{12BD232A-9DEA-E783-F14F-0782FC648CED}"/>
              </a:ext>
            </a:extLst>
          </p:cNvPr>
          <p:cNvSpPr/>
          <p:nvPr/>
        </p:nvSpPr>
        <p:spPr>
          <a:xfrm rot="5400000">
            <a:off x="10302724" y="5965977"/>
            <a:ext cx="169803" cy="2487250"/>
          </a:xfrm>
          <a:prstGeom prst="rightBrace">
            <a:avLst>
              <a:gd name="adj1" fmla="val 57494"/>
              <a:gd name="adj2" fmla="val 50000"/>
            </a:avLst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84B38C3F-0D6C-06CB-864B-3B7EF8C1563E}"/>
              </a:ext>
            </a:extLst>
          </p:cNvPr>
          <p:cNvSpPr/>
          <p:nvPr/>
        </p:nvSpPr>
        <p:spPr>
          <a:xfrm rot="11344397">
            <a:off x="10300100" y="6222320"/>
            <a:ext cx="3764968" cy="3364089"/>
          </a:xfrm>
          <a:prstGeom prst="arc">
            <a:avLst>
              <a:gd name="adj1" fmla="val 15878221"/>
              <a:gd name="adj2" fmla="val 536992"/>
            </a:avLst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DBF55EBD-1075-EE96-50A9-00EE63475557}"/>
              </a:ext>
            </a:extLst>
          </p:cNvPr>
          <p:cNvSpPr/>
          <p:nvPr/>
        </p:nvSpPr>
        <p:spPr>
          <a:xfrm rot="5400000">
            <a:off x="14639924" y="4219576"/>
            <a:ext cx="304800" cy="5048248"/>
          </a:xfrm>
          <a:prstGeom prst="rightBrace">
            <a:avLst>
              <a:gd name="adj1" fmla="val 57494"/>
              <a:gd name="adj2" fmla="val 8101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4D80226-6732-4073-B18A-C63697901153}"/>
              </a:ext>
            </a:extLst>
          </p:cNvPr>
          <p:cNvSpPr/>
          <p:nvPr/>
        </p:nvSpPr>
        <p:spPr>
          <a:xfrm>
            <a:off x="12687548" y="6892290"/>
            <a:ext cx="550532" cy="1611630"/>
          </a:xfrm>
          <a:custGeom>
            <a:avLst/>
            <a:gdLst>
              <a:gd name="connsiteX0" fmla="*/ 548392 w 550532"/>
              <a:gd name="connsiteY0" fmla="*/ 0 h 1611630"/>
              <a:gd name="connsiteX1" fmla="*/ 468382 w 550532"/>
              <a:gd name="connsiteY1" fmla="*/ 822960 h 1611630"/>
              <a:gd name="connsiteX2" fmla="*/ 11182 w 550532"/>
              <a:gd name="connsiteY2" fmla="*/ 1280160 h 1611630"/>
              <a:gd name="connsiteX3" fmla="*/ 125482 w 550532"/>
              <a:gd name="connsiteY3" fmla="*/ 1611630 h 1611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0532" h="1611630">
                <a:moveTo>
                  <a:pt x="548392" y="0"/>
                </a:moveTo>
                <a:cubicBezTo>
                  <a:pt x="553154" y="304800"/>
                  <a:pt x="557917" y="609600"/>
                  <a:pt x="468382" y="822960"/>
                </a:cubicBezTo>
                <a:cubicBezTo>
                  <a:pt x="378847" y="1036320"/>
                  <a:pt x="68332" y="1148715"/>
                  <a:pt x="11182" y="1280160"/>
                </a:cubicBezTo>
                <a:cubicBezTo>
                  <a:pt x="-45968" y="1411605"/>
                  <a:pt x="135007" y="1544955"/>
                  <a:pt x="125482" y="1611630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872D9A-3CA1-D740-2BD2-5ABD20A38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5568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2E464-E2D5-B164-5C74-301F944F7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>
            <a:extLst>
              <a:ext uri="{FF2B5EF4-FFF2-40B4-BE49-F238E27FC236}">
                <a16:creationId xmlns:a16="http://schemas.microsoft.com/office/drawing/2014/main" id="{A0C6333C-D391-D628-1521-2AA00C2F325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-4319139" flipH="1">
            <a:off x="1717312" y="-2532664"/>
            <a:ext cx="14853376" cy="15352327"/>
          </a:xfrm>
          <a:custGeom>
            <a:avLst/>
            <a:gdLst/>
            <a:ahLst/>
            <a:cxnLst/>
            <a:rect l="l" t="t" r="r" b="b"/>
            <a:pathLst>
              <a:path w="14853376" h="15352326">
                <a:moveTo>
                  <a:pt x="14853376" y="0"/>
                </a:moveTo>
                <a:lnTo>
                  <a:pt x="0" y="0"/>
                </a:lnTo>
                <a:lnTo>
                  <a:pt x="0" y="15352326"/>
                </a:lnTo>
                <a:lnTo>
                  <a:pt x="14853376" y="15352326"/>
                </a:lnTo>
                <a:lnTo>
                  <a:pt x="1485337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801" dirty="0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7CA6E95F-883C-BCB0-3866-178838FB46E3}"/>
              </a:ext>
            </a:extLst>
          </p:cNvPr>
          <p:cNvSpPr/>
          <p:nvPr/>
        </p:nvSpPr>
        <p:spPr>
          <a:xfrm>
            <a:off x="1101332" y="2097088"/>
            <a:ext cx="16230601" cy="47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33669E-4354-FADD-DC45-0813FD1B9AC7}"/>
              </a:ext>
            </a:extLst>
          </p:cNvPr>
          <p:cNvSpPr txBox="1"/>
          <p:nvPr/>
        </p:nvSpPr>
        <p:spPr>
          <a:xfrm>
            <a:off x="1101332" y="250429"/>
            <a:ext cx="16497296" cy="1846659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r>
              <a:rPr lang="en-US" sz="6000" b="1" dirty="0">
                <a:solidFill>
                  <a:srgbClr val="000000"/>
                </a:solidFill>
                <a:latin typeface="DM Sans Bold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Gamma-ray instruments for the exploration of CRs sources </a:t>
            </a:r>
            <a:endParaRPr lang="en-US" sz="6000" dirty="0">
              <a:latin typeface="DM Sans Bold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DF27B3-8684-F6D0-156A-F11523951DEC}"/>
              </a:ext>
            </a:extLst>
          </p:cNvPr>
          <p:cNvSpPr txBox="1"/>
          <p:nvPr/>
        </p:nvSpPr>
        <p:spPr>
          <a:xfrm>
            <a:off x="1028704" y="2393895"/>
            <a:ext cx="14744696" cy="608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4000" b="1" u="sng" dirty="0">
                <a:solidFill>
                  <a:srgbClr val="000000"/>
                </a:solidFill>
                <a:latin typeface="DM Sans"/>
              </a:rPr>
              <a:t>CTAO sensitivity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B19E35-43CC-0EAB-24A7-A274443CF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8A6216-0B53-9507-82E2-57EFDD6713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4950" y="3319550"/>
            <a:ext cx="9803363" cy="625773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40212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1FA498-355A-1EB1-18C4-3F7819927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42BD408-C710-519C-4248-B6A9FDC6907F}"/>
              </a:ext>
            </a:extLst>
          </p:cNvPr>
          <p:cNvSpPr/>
          <p:nvPr/>
        </p:nvSpPr>
        <p:spPr>
          <a:xfrm rot="6048134" flipH="1">
            <a:off x="1703626" y="-2728831"/>
            <a:ext cx="15136400" cy="15012485"/>
          </a:xfrm>
          <a:custGeom>
            <a:avLst/>
            <a:gdLst/>
            <a:ahLst/>
            <a:cxnLst/>
            <a:rect l="l" t="t" r="r" b="b"/>
            <a:pathLst>
              <a:path w="15136400" h="15012485">
                <a:moveTo>
                  <a:pt x="15136400" y="0"/>
                </a:moveTo>
                <a:lnTo>
                  <a:pt x="0" y="0"/>
                </a:lnTo>
                <a:lnTo>
                  <a:pt x="0" y="15012484"/>
                </a:lnTo>
                <a:lnTo>
                  <a:pt x="15136400" y="15012484"/>
                </a:lnTo>
                <a:lnTo>
                  <a:pt x="15136400" y="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 l="-824" t="-5930" r="-824"/>
            </a:stretch>
          </a:blipFill>
        </p:spPr>
        <p:txBody>
          <a:bodyPr/>
          <a:lstStyle/>
          <a:p>
            <a:endParaRPr lang="en-US" sz="1801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CDC226DA-9CA7-61D2-C036-1FC1148E3D11}"/>
              </a:ext>
            </a:extLst>
          </p:cNvPr>
          <p:cNvSpPr/>
          <p:nvPr/>
        </p:nvSpPr>
        <p:spPr>
          <a:xfrm>
            <a:off x="1101332" y="2097088"/>
            <a:ext cx="16230601" cy="47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DFE7A8-8101-6C9A-3945-A359D97B9D9F}"/>
              </a:ext>
            </a:extLst>
          </p:cNvPr>
          <p:cNvSpPr txBox="1"/>
          <p:nvPr/>
        </p:nvSpPr>
        <p:spPr>
          <a:xfrm>
            <a:off x="1028704" y="711205"/>
            <a:ext cx="16497296" cy="12586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800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Messengers from the High-Energy Universe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C6B15A7F-416D-1AA9-A6E8-4AF202E72D80}"/>
                  </a:ext>
                </a:extLst>
              </p:cNvPr>
              <p:cNvSpPr/>
              <p:nvPr/>
            </p:nvSpPr>
            <p:spPr>
              <a:xfrm>
                <a:off x="821060" y="2400300"/>
                <a:ext cx="9155427" cy="6568380"/>
              </a:xfrm>
              <a:prstGeom prst="roundRect">
                <a:avLst>
                  <a:gd name="adj" fmla="val 7959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000000"/>
                    </a:solidFill>
                    <a:latin typeface="DM Sans"/>
                    <a:sym typeface="DM Sans Bold"/>
                  </a:rPr>
                  <a:t>Charged CRs are deflected due to galactic magnetic fields </a:t>
                </a:r>
                <a:r>
                  <a:rPr lang="en-US" sz="2800" dirty="0">
                    <a:solidFill>
                      <a:srgbClr val="000000"/>
                    </a:solidFill>
                    <a:latin typeface="DM Sans"/>
                    <a:sym typeface="Wingdings" panose="05000000000000000000" pitchFamily="2" charset="2"/>
                  </a:rPr>
                  <a:t> not reliable to localize CRs sources</a:t>
                </a:r>
                <a:endParaRPr lang="en-US" sz="2400" dirty="0">
                  <a:solidFill>
                    <a:srgbClr val="000000"/>
                  </a:solidFill>
                  <a:latin typeface="DM Sans"/>
                  <a:sym typeface="DM Sans Bold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000000"/>
                    </a:solidFill>
                    <a:latin typeface="DM Sans"/>
                    <a:sym typeface="DM Sans Bold"/>
                  </a:rPr>
                  <a:t>Neutral messengers like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DM Sans Bold"/>
                      </a:rPr>
                      <m:t>𝛾</m:t>
                    </m:r>
                  </m:oMath>
                </a14:m>
                <a:r>
                  <a:rPr lang="en-US" sz="2800" dirty="0">
                    <a:solidFill>
                      <a:srgbClr val="000000"/>
                    </a:solidFill>
                    <a:latin typeface="DM Sans"/>
                    <a:sym typeface="Wingdings" panose="05000000000000000000" pitchFamily="2" charset="2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𝜈</m:t>
                    </m:r>
                  </m:oMath>
                </a14:m>
                <a:r>
                  <a:rPr lang="en-US" sz="2800" dirty="0">
                    <a:solidFill>
                      <a:srgbClr val="000000"/>
                    </a:solidFill>
                    <a:latin typeface="DM Sans"/>
                    <a:sym typeface="Wingdings" panose="05000000000000000000" pitchFamily="2" charset="2"/>
                  </a:rPr>
                  <a:t> necessary to gain information about production and acceleration sites of CRs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000000"/>
                    </a:solidFill>
                    <a:latin typeface="DM Sans"/>
                    <a:sym typeface="Wingdings" panose="05000000000000000000" pitchFamily="2" charset="2"/>
                  </a:rPr>
                  <a:t>While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𝜈</m:t>
                    </m:r>
                  </m:oMath>
                </a14:m>
                <a:r>
                  <a:rPr lang="en-US" sz="2800" dirty="0">
                    <a:solidFill>
                      <a:srgbClr val="000000"/>
                    </a:solidFill>
                    <a:latin typeface="DM Sans"/>
                    <a:sym typeface="Wingdings" panose="05000000000000000000" pitchFamily="2" charset="2"/>
                  </a:rPr>
                  <a:t> are very elusive,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DM Sans Bold"/>
                      </a:rPr>
                      <m:t>𝛾</m:t>
                    </m:r>
                  </m:oMath>
                </a14:m>
                <a:r>
                  <a:rPr lang="en-US" sz="2800" dirty="0">
                    <a:solidFill>
                      <a:srgbClr val="000000"/>
                    </a:solidFill>
                    <a:latin typeface="DM Sans"/>
                    <a:sym typeface="Wingdings" panose="05000000000000000000" pitchFamily="2" charset="2"/>
                  </a:rPr>
                  <a:t> nowadays can be detected both from space and the ground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DM Sans Bold"/>
                      </a:rPr>
                      <m:t>𝛾</m:t>
                    </m:r>
                  </m:oMath>
                </a14:m>
                <a:r>
                  <a:rPr lang="en-US" sz="2800" dirty="0">
                    <a:solidFill>
                      <a:srgbClr val="000000"/>
                    </a:solidFill>
                    <a:latin typeface="DM Sans"/>
                    <a:sym typeface="Wingdings" panose="05000000000000000000" pitchFamily="2" charset="2"/>
                  </a:rPr>
                  <a:t>-ray emission can be explained in terms of: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2400" dirty="0">
                    <a:solidFill>
                      <a:srgbClr val="000000"/>
                    </a:solidFill>
                    <a:latin typeface="DM Sans"/>
                    <a:sym typeface="Wingdings" panose="05000000000000000000" pitchFamily="2" charset="2"/>
                  </a:rPr>
                  <a:t>Leptonic model: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DM Sans Bold"/>
                      </a:rPr>
                      <m:t>𝛾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DM Sans"/>
                    <a:sym typeface="Wingdings" panose="05000000000000000000" pitchFamily="2" charset="2"/>
                  </a:rPr>
                  <a:t> emitted due to energy losses of high-energy electrons propagating through the ISM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2400" dirty="0">
                    <a:solidFill>
                      <a:srgbClr val="000000"/>
                    </a:solidFill>
                    <a:latin typeface="DM Sans"/>
                    <a:sym typeface="Wingdings" panose="05000000000000000000" pitchFamily="2" charset="2"/>
                  </a:rPr>
                  <a:t>Hadronic model: HE radiation signature of the presence of accelerated protons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000000"/>
                    </a:solidFill>
                    <a:latin typeface="DM Sans"/>
                    <a:sym typeface="Wingdings" panose="05000000000000000000" pitchFamily="2" charset="2"/>
                  </a:rPr>
                  <a:t>Emission spectrum of the sources fundamental to disentangle between the two models</a:t>
                </a:r>
              </a:p>
            </p:txBody>
          </p:sp>
        </mc:Choice>
        <mc:Fallback xmlns="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C6B15A7F-416D-1AA9-A6E8-4AF202E72D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060" y="2400300"/>
                <a:ext cx="9155427" cy="6568380"/>
              </a:xfrm>
              <a:prstGeom prst="roundRect">
                <a:avLst>
                  <a:gd name="adj" fmla="val 7959"/>
                </a:avLst>
              </a:prstGeom>
              <a:blipFill>
                <a:blip r:embed="rId3"/>
                <a:stretch>
                  <a:fillRect b="-1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99E26A2D-36AB-9232-880E-AB8A18744CFC}"/>
              </a:ext>
            </a:extLst>
          </p:cNvPr>
          <p:cNvGrpSpPr/>
          <p:nvPr/>
        </p:nvGrpSpPr>
        <p:grpSpPr>
          <a:xfrm>
            <a:off x="10298625" y="3042832"/>
            <a:ext cx="7008937" cy="4817253"/>
            <a:chOff x="10058400" y="3771900"/>
            <a:chExt cx="7008937" cy="4817253"/>
          </a:xfrm>
        </p:grpSpPr>
        <p:pic>
          <p:nvPicPr>
            <p:cNvPr id="15" name="Picture 14" descr="A diagram of a solar system&#10;&#10;AI-generated content may be incorrect.">
              <a:extLst>
                <a:ext uri="{FF2B5EF4-FFF2-40B4-BE49-F238E27FC236}">
                  <a16:creationId xmlns:a16="http://schemas.microsoft.com/office/drawing/2014/main" id="{0D760612-46B2-95A3-3753-B9106513B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00" y="3771900"/>
              <a:ext cx="7008937" cy="481725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572302C-1C03-5BD3-7942-E36998A27E43}"/>
                </a:ext>
              </a:extLst>
            </p:cNvPr>
            <p:cNvSpPr/>
            <p:nvPr/>
          </p:nvSpPr>
          <p:spPr>
            <a:xfrm>
              <a:off x="13639800" y="4457700"/>
              <a:ext cx="914400" cy="685800"/>
            </a:xfrm>
            <a:prstGeom prst="rect">
              <a:avLst/>
            </a:prstGeom>
            <a:solidFill>
              <a:srgbClr val="2F324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E5C1C3C-286B-8230-1BBC-752A9BDA0C9E}"/>
                </a:ext>
              </a:extLst>
            </p:cNvPr>
            <p:cNvSpPr/>
            <p:nvPr/>
          </p:nvSpPr>
          <p:spPr>
            <a:xfrm>
              <a:off x="14439168" y="4620436"/>
              <a:ext cx="1181832" cy="523064"/>
            </a:xfrm>
            <a:prstGeom prst="rect">
              <a:avLst/>
            </a:prstGeom>
            <a:solidFill>
              <a:srgbClr val="2F324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CB39FEE-3E64-7C85-6D69-2FD7E7546F47}"/>
                </a:ext>
              </a:extLst>
            </p:cNvPr>
            <p:cNvSpPr/>
            <p:nvPr/>
          </p:nvSpPr>
          <p:spPr>
            <a:xfrm>
              <a:off x="13258800" y="6438900"/>
              <a:ext cx="762000" cy="914400"/>
            </a:xfrm>
            <a:prstGeom prst="rect">
              <a:avLst/>
            </a:prstGeom>
            <a:solidFill>
              <a:srgbClr val="2F324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A24C74F-C946-EDBA-555F-30B5E26BBDF0}"/>
                </a:ext>
              </a:extLst>
            </p:cNvPr>
            <p:cNvSpPr/>
            <p:nvPr/>
          </p:nvSpPr>
          <p:spPr>
            <a:xfrm>
              <a:off x="13944600" y="6617985"/>
              <a:ext cx="990600" cy="685800"/>
            </a:xfrm>
            <a:prstGeom prst="rect">
              <a:avLst/>
            </a:prstGeom>
            <a:solidFill>
              <a:srgbClr val="2F324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359033C-525B-915E-C576-370C87C346F9}"/>
                </a:ext>
              </a:extLst>
            </p:cNvPr>
            <p:cNvSpPr/>
            <p:nvPr/>
          </p:nvSpPr>
          <p:spPr>
            <a:xfrm>
              <a:off x="11353800" y="7581901"/>
              <a:ext cx="1905000" cy="457200"/>
            </a:xfrm>
            <a:prstGeom prst="rect">
              <a:avLst/>
            </a:prstGeom>
            <a:solidFill>
              <a:srgbClr val="2F324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B2A3B9-DAA6-E817-DCB3-A806687C3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1564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00CEB-0668-D1CA-F98A-FCEE66132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>
            <a:extLst>
              <a:ext uri="{FF2B5EF4-FFF2-40B4-BE49-F238E27FC236}">
                <a16:creationId xmlns:a16="http://schemas.microsoft.com/office/drawing/2014/main" id="{FC728B01-1E20-376F-EA49-09162574D28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-4319139" flipH="1">
            <a:off x="1717312" y="-2532664"/>
            <a:ext cx="14853376" cy="15352327"/>
          </a:xfrm>
          <a:custGeom>
            <a:avLst/>
            <a:gdLst/>
            <a:ahLst/>
            <a:cxnLst/>
            <a:rect l="l" t="t" r="r" b="b"/>
            <a:pathLst>
              <a:path w="14853376" h="15352326">
                <a:moveTo>
                  <a:pt x="14853376" y="0"/>
                </a:moveTo>
                <a:lnTo>
                  <a:pt x="0" y="0"/>
                </a:lnTo>
                <a:lnTo>
                  <a:pt x="0" y="15352326"/>
                </a:lnTo>
                <a:lnTo>
                  <a:pt x="14853376" y="15352326"/>
                </a:lnTo>
                <a:lnTo>
                  <a:pt x="1485337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801" dirty="0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E15B3349-BCE7-9281-9638-85CCDC186D46}"/>
              </a:ext>
            </a:extLst>
          </p:cNvPr>
          <p:cNvSpPr/>
          <p:nvPr/>
        </p:nvSpPr>
        <p:spPr>
          <a:xfrm>
            <a:off x="1101332" y="2097088"/>
            <a:ext cx="16230601" cy="47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99C4AF-1F0C-02D3-8628-973F354418C0}"/>
              </a:ext>
            </a:extLst>
          </p:cNvPr>
          <p:cNvSpPr txBox="1"/>
          <p:nvPr/>
        </p:nvSpPr>
        <p:spPr>
          <a:xfrm>
            <a:off x="1101332" y="250429"/>
            <a:ext cx="16497296" cy="1846659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r>
              <a:rPr lang="en-US" sz="6000" b="1" dirty="0">
                <a:solidFill>
                  <a:srgbClr val="000000"/>
                </a:solidFill>
                <a:latin typeface="DM Sans Bold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Gamma-ray instruments for the exploration of CRs sources </a:t>
            </a:r>
            <a:endParaRPr lang="en-US" sz="6000" dirty="0">
              <a:latin typeface="DM Sans Bold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030C4D-0916-A4CF-EA6A-4D4C44EBB9F6}"/>
              </a:ext>
            </a:extLst>
          </p:cNvPr>
          <p:cNvSpPr txBox="1"/>
          <p:nvPr/>
        </p:nvSpPr>
        <p:spPr>
          <a:xfrm>
            <a:off x="1028705" y="2393895"/>
            <a:ext cx="14744695" cy="966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3200" b="1" u="sng" dirty="0">
                <a:solidFill>
                  <a:srgbClr val="000000"/>
                </a:solidFill>
                <a:latin typeface="DM Sans"/>
              </a:rPr>
              <a:t>COMPTEL</a:t>
            </a:r>
          </a:p>
          <a:p>
            <a:pPr>
              <a:spcBef>
                <a:spcPct val="20000"/>
              </a:spcBef>
            </a:pPr>
            <a:endParaRPr lang="en-US" sz="2600" b="1" dirty="0">
              <a:solidFill>
                <a:srgbClr val="000000"/>
              </a:solidFill>
              <a:latin typeface="DM Sans"/>
              <a:sym typeface="Wingdings" panose="05000000000000000000" pitchFamily="2" charset="2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48A8D6A-02D3-517F-EAC3-BBDD2532F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E4A6B1-FA5B-F1B8-9C49-191EC6BC7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3360313"/>
            <a:ext cx="4662322" cy="62103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CA132A-041E-4C4F-ABC9-2963C79303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0" y="3356847"/>
            <a:ext cx="4447554" cy="62103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8140A5-2D1E-6549-2230-1A3EAE8CCD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72184" y="3332602"/>
            <a:ext cx="5349551" cy="47586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524040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CA3D5-60E9-0784-C4CB-D433CBDBE9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>
            <a:extLst>
              <a:ext uri="{FF2B5EF4-FFF2-40B4-BE49-F238E27FC236}">
                <a16:creationId xmlns:a16="http://schemas.microsoft.com/office/drawing/2014/main" id="{39635BCB-E0D2-6BBE-0A1F-644C93DE22C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-4319139" flipH="1">
            <a:off x="1717312" y="-2532664"/>
            <a:ext cx="14853376" cy="15352327"/>
          </a:xfrm>
          <a:custGeom>
            <a:avLst/>
            <a:gdLst/>
            <a:ahLst/>
            <a:cxnLst/>
            <a:rect l="l" t="t" r="r" b="b"/>
            <a:pathLst>
              <a:path w="14853376" h="15352326">
                <a:moveTo>
                  <a:pt x="14853376" y="0"/>
                </a:moveTo>
                <a:lnTo>
                  <a:pt x="0" y="0"/>
                </a:lnTo>
                <a:lnTo>
                  <a:pt x="0" y="15352326"/>
                </a:lnTo>
                <a:lnTo>
                  <a:pt x="14853376" y="15352326"/>
                </a:lnTo>
                <a:lnTo>
                  <a:pt x="1485337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801" dirty="0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EDD45E84-53EA-F968-F543-B561593D367D}"/>
              </a:ext>
            </a:extLst>
          </p:cNvPr>
          <p:cNvSpPr/>
          <p:nvPr/>
        </p:nvSpPr>
        <p:spPr>
          <a:xfrm>
            <a:off x="1101332" y="2097088"/>
            <a:ext cx="16230601" cy="47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38FBD1-57F3-4A3C-C8B5-D7805182012F}"/>
              </a:ext>
            </a:extLst>
          </p:cNvPr>
          <p:cNvSpPr txBox="1"/>
          <p:nvPr/>
        </p:nvSpPr>
        <p:spPr>
          <a:xfrm>
            <a:off x="1101332" y="250429"/>
            <a:ext cx="16497296" cy="1846659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r>
              <a:rPr lang="en-US" sz="6000" b="1" dirty="0">
                <a:solidFill>
                  <a:srgbClr val="000000"/>
                </a:solidFill>
                <a:latin typeface="DM Sans Bold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Gamma-ray instruments for the exploration of CRs sources </a:t>
            </a:r>
            <a:endParaRPr lang="en-US" sz="6000" dirty="0">
              <a:latin typeface="DM Sans Bold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BC2521-DC93-E2FB-B88C-C917F5050FC7}"/>
              </a:ext>
            </a:extLst>
          </p:cNvPr>
          <p:cNvSpPr txBox="1"/>
          <p:nvPr/>
        </p:nvSpPr>
        <p:spPr>
          <a:xfrm>
            <a:off x="1028705" y="2393895"/>
            <a:ext cx="14744695" cy="966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3200" b="1" u="sng" dirty="0">
                <a:solidFill>
                  <a:srgbClr val="000000"/>
                </a:solidFill>
                <a:latin typeface="DM Sans"/>
              </a:rPr>
              <a:t>Compton telescopes: contribution of electron tracking</a:t>
            </a:r>
          </a:p>
          <a:p>
            <a:pPr>
              <a:spcBef>
                <a:spcPct val="20000"/>
              </a:spcBef>
            </a:pPr>
            <a:endParaRPr lang="en-US" sz="2600" b="1" dirty="0">
              <a:solidFill>
                <a:srgbClr val="000000"/>
              </a:solidFill>
              <a:latin typeface="DM Sans"/>
              <a:sym typeface="Wingdings" panose="05000000000000000000" pitchFamily="2" charset="2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DB5CFC7-75EF-7BA1-32DA-FA83F8683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13ECC8-6261-DBE4-1474-334131BDDF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3073" y="3717128"/>
            <a:ext cx="12893814" cy="52530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B4F279-350E-1A7D-1264-BD780DAC189F}"/>
              </a:ext>
            </a:extLst>
          </p:cNvPr>
          <p:cNvSpPr txBox="1"/>
          <p:nvPr/>
        </p:nvSpPr>
        <p:spPr>
          <a:xfrm>
            <a:off x="11201400" y="909614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0" i="0" dirty="0">
                <a:solidFill>
                  <a:srgbClr val="333333"/>
                </a:solidFill>
                <a:effectLst/>
                <a:latin typeface="DM Sans" pitchFamily="2" charset="0"/>
              </a:rPr>
              <a:t>Y </a:t>
            </a:r>
            <a:r>
              <a:rPr lang="es-ES" b="0" i="0" dirty="0" err="1">
                <a:solidFill>
                  <a:srgbClr val="333333"/>
                </a:solidFill>
                <a:effectLst/>
                <a:latin typeface="DM Sans" pitchFamily="2" charset="0"/>
              </a:rPr>
              <a:t>Mizumura</a:t>
            </a:r>
            <a:r>
              <a:rPr lang="es-ES" b="0" i="0" dirty="0">
                <a:solidFill>
                  <a:srgbClr val="333333"/>
                </a:solidFill>
                <a:effectLst/>
                <a:latin typeface="DM Sans" pitchFamily="2" charset="0"/>
              </a:rPr>
              <a:t> </a:t>
            </a:r>
            <a:r>
              <a:rPr lang="es-ES" b="0" i="1" dirty="0">
                <a:solidFill>
                  <a:srgbClr val="333333"/>
                </a:solidFill>
                <a:effectLst/>
                <a:latin typeface="DM Sans" pitchFamily="2" charset="0"/>
              </a:rPr>
              <a:t>et al</a:t>
            </a:r>
            <a:r>
              <a:rPr lang="es-ES" b="0" i="0" dirty="0">
                <a:solidFill>
                  <a:srgbClr val="333333"/>
                </a:solidFill>
                <a:effectLst/>
                <a:latin typeface="DM Sans" pitchFamily="2" charset="0"/>
              </a:rPr>
              <a:t> 2014 </a:t>
            </a:r>
            <a:r>
              <a:rPr lang="es-ES" b="0" i="1" dirty="0">
                <a:solidFill>
                  <a:srgbClr val="333333"/>
                </a:solidFill>
                <a:effectLst/>
                <a:latin typeface="DM Sans" pitchFamily="2" charset="0"/>
              </a:rPr>
              <a:t>JINST</a:t>
            </a:r>
            <a:r>
              <a:rPr lang="es-ES" b="0" i="0" dirty="0">
                <a:solidFill>
                  <a:srgbClr val="333333"/>
                </a:solidFill>
                <a:effectLst/>
                <a:latin typeface="DM Sans" pitchFamily="2" charset="0"/>
              </a:rPr>
              <a:t> </a:t>
            </a:r>
            <a:r>
              <a:rPr lang="es-ES" b="1" i="0" dirty="0">
                <a:solidFill>
                  <a:srgbClr val="333333"/>
                </a:solidFill>
                <a:effectLst/>
                <a:latin typeface="DM Sans" pitchFamily="2" charset="0"/>
              </a:rPr>
              <a:t>9</a:t>
            </a:r>
            <a:r>
              <a:rPr lang="es-ES" b="0" i="0" dirty="0">
                <a:solidFill>
                  <a:srgbClr val="333333"/>
                </a:solidFill>
                <a:effectLst/>
                <a:latin typeface="DM Sans" pitchFamily="2" charset="0"/>
              </a:rPr>
              <a:t> C05045</a:t>
            </a:r>
            <a:endParaRPr lang="en-US" dirty="0">
              <a:latin typeface="DM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696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CEA3D-53FE-90DE-274D-7D39E4434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7D76911-7CD8-5428-3914-B06F9524F4E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34953" y="84197"/>
            <a:ext cx="14218094" cy="10118606"/>
          </a:xfrm>
          <a:custGeom>
            <a:avLst/>
            <a:gdLst/>
            <a:ahLst/>
            <a:cxnLst/>
            <a:rect l="l" t="t" r="r" b="b"/>
            <a:pathLst>
              <a:path w="8291788" h="8229600">
                <a:moveTo>
                  <a:pt x="0" y="0"/>
                </a:moveTo>
                <a:lnTo>
                  <a:pt x="8291789" y="0"/>
                </a:lnTo>
                <a:lnTo>
                  <a:pt x="82917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80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8BFD31-39E1-7AE3-0199-280D63DC3C97}"/>
              </a:ext>
            </a:extLst>
          </p:cNvPr>
          <p:cNvSpPr txBox="1"/>
          <p:nvPr/>
        </p:nvSpPr>
        <p:spPr>
          <a:xfrm>
            <a:off x="1101332" y="435094"/>
            <a:ext cx="16497296" cy="147732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DM Sans Bold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Probing CRs acceleration and escape through γ rays: the case of the W44 SNR</a:t>
            </a:r>
            <a:endParaRPr lang="en-US" sz="4800" dirty="0">
              <a:latin typeface="DM Sans Bold" charset="0"/>
            </a:endParaRPr>
          </a:p>
        </p:txBody>
      </p:sp>
      <p:sp>
        <p:nvSpPr>
          <p:cNvPr id="9" name="AutoShape 3">
            <a:extLst>
              <a:ext uri="{FF2B5EF4-FFF2-40B4-BE49-F238E27FC236}">
                <a16:creationId xmlns:a16="http://schemas.microsoft.com/office/drawing/2014/main" id="{7A57551E-4AA5-32B3-29C4-9E0D39778624}"/>
              </a:ext>
            </a:extLst>
          </p:cNvPr>
          <p:cNvSpPr/>
          <p:nvPr/>
        </p:nvSpPr>
        <p:spPr>
          <a:xfrm>
            <a:off x="1101332" y="2097088"/>
            <a:ext cx="16230601" cy="47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836EDC-A5BD-0EB5-55AF-7B46A7067EAF}"/>
              </a:ext>
            </a:extLst>
          </p:cNvPr>
          <p:cNvSpPr txBox="1"/>
          <p:nvPr/>
        </p:nvSpPr>
        <p:spPr>
          <a:xfrm>
            <a:off x="1028705" y="2393895"/>
            <a:ext cx="12534895" cy="505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3200" b="1" u="sng" dirty="0">
                <a:solidFill>
                  <a:srgbClr val="000000"/>
                </a:solidFill>
                <a:latin typeface="DM Sans"/>
              </a:rPr>
              <a:t>New insights on the W44 region: </a:t>
            </a:r>
            <a:r>
              <a:rPr lang="en-US" sz="3200" b="1" i="1" u="sng" dirty="0">
                <a:solidFill>
                  <a:srgbClr val="000000"/>
                </a:solidFill>
                <a:latin typeface="DM Sans"/>
              </a:rPr>
              <a:t>Fermi</a:t>
            </a:r>
            <a:r>
              <a:rPr lang="en-US" sz="3200" b="1" u="sng" dirty="0">
                <a:solidFill>
                  <a:srgbClr val="000000"/>
                </a:solidFill>
                <a:latin typeface="DM Sans"/>
              </a:rPr>
              <a:t>-LAT analysis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28E4466-D754-34E9-C449-7FDC2EAAC1E0}"/>
              </a:ext>
            </a:extLst>
          </p:cNvPr>
          <p:cNvSpPr txBox="1">
            <a:spLocks/>
          </p:cNvSpPr>
          <p:nvPr/>
        </p:nvSpPr>
        <p:spPr>
          <a:xfrm>
            <a:off x="1752600" y="4139742"/>
            <a:ext cx="10555942" cy="2475913"/>
          </a:xfrm>
          <a:prstGeom prst="rect">
            <a:avLst/>
          </a:prstGeom>
        </p:spPr>
        <p:txBody>
          <a:bodyPr>
            <a:normAutofit/>
          </a:bodyPr>
          <a:lstStyle>
            <a:lvl1pPr marL="342874" indent="-34287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5" indent="-285730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5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1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6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3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1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BD19F9-AFE1-A02B-00B7-5D1D8EDCD260}"/>
              </a:ext>
            </a:extLst>
          </p:cNvPr>
          <p:cNvSpPr txBox="1"/>
          <p:nvPr/>
        </p:nvSpPr>
        <p:spPr>
          <a:xfrm>
            <a:off x="1101332" y="3191014"/>
            <a:ext cx="7840087" cy="5663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434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DM Sans" pitchFamily="2" charset="0"/>
              </a:rPr>
              <a:t>142 months of data (~12 years)</a:t>
            </a:r>
          </a:p>
          <a:p>
            <a:pPr marL="34434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DM Sans" pitchFamily="2" charset="0"/>
              </a:rPr>
              <a:t>15° Region of Interest centered on W44</a:t>
            </a:r>
          </a:p>
          <a:p>
            <a:pPr marL="34434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DM Sans" pitchFamily="2" charset="0"/>
              </a:rPr>
              <a:t>Binning</a:t>
            </a:r>
          </a:p>
          <a:p>
            <a:pPr marL="915840" lvl="1" indent="-457200">
              <a:buFont typeface="Courier New" panose="02070309020205020404" pitchFamily="49" charset="0"/>
              <a:buChar char="o"/>
            </a:pPr>
            <a:r>
              <a:rPr lang="en-US" sz="2800" dirty="0">
                <a:latin typeface="DM Sans" pitchFamily="2" charset="0"/>
              </a:rPr>
              <a:t>Space: 0.1 deg per pixel</a:t>
            </a:r>
          </a:p>
          <a:p>
            <a:pPr marL="915840" lvl="1" indent="-457200">
              <a:buFont typeface="Courier New" panose="02070309020205020404" pitchFamily="49" charset="0"/>
              <a:buChar char="o"/>
            </a:pPr>
            <a:r>
              <a:rPr lang="en-US" sz="2800" dirty="0">
                <a:latin typeface="DM Sans" pitchFamily="2" charset="0"/>
              </a:rPr>
              <a:t>Energy: 8 bins per decade</a:t>
            </a:r>
          </a:p>
          <a:p>
            <a:pPr marL="34434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DM Sans" pitchFamily="2" charset="0"/>
              </a:rPr>
              <a:t>Selected events of SOURCE class</a:t>
            </a:r>
          </a:p>
          <a:p>
            <a:pPr marL="34434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DM Sans" pitchFamily="2" charset="0"/>
              </a:rPr>
              <a:t>Energy range: 100 MeV – 2 TeV</a:t>
            </a:r>
          </a:p>
          <a:p>
            <a:pPr marL="34434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DM Sans" pitchFamily="2" charset="0"/>
              </a:rPr>
              <a:t>Dataset divided in 9 components applying cuts in </a:t>
            </a:r>
          </a:p>
          <a:p>
            <a:pPr marL="915840" lvl="1" indent="-457200">
              <a:buFont typeface="Courier New" panose="02070309020205020404" pitchFamily="49" charset="0"/>
              <a:buChar char="o"/>
            </a:pPr>
            <a:r>
              <a:rPr lang="en-US" sz="2800" dirty="0">
                <a:latin typeface="DM Sans" pitchFamily="2" charset="0"/>
              </a:rPr>
              <a:t>Event types</a:t>
            </a:r>
          </a:p>
          <a:p>
            <a:pPr marL="915840" lvl="1" indent="-457200">
              <a:buFont typeface="Courier New" panose="02070309020205020404" pitchFamily="49" charset="0"/>
              <a:buChar char="o"/>
            </a:pPr>
            <a:r>
              <a:rPr lang="en-US" sz="2800" dirty="0">
                <a:latin typeface="DM Sans" pitchFamily="2" charset="0"/>
              </a:rPr>
              <a:t>Energy</a:t>
            </a:r>
          </a:p>
          <a:p>
            <a:pPr marL="915840" lvl="1" indent="-457200">
              <a:buFont typeface="Courier New" panose="02070309020205020404" pitchFamily="49" charset="0"/>
              <a:buChar char="o"/>
            </a:pPr>
            <a:r>
              <a:rPr lang="en-US" sz="2800" dirty="0">
                <a:latin typeface="DM Sans" pitchFamily="2" charset="0"/>
              </a:rPr>
              <a:t>Maximum zenith angle </a:t>
            </a:r>
          </a:p>
          <a:p>
            <a:pPr marL="344340" indent="-342900">
              <a:buFont typeface="Arial" panose="020B0604020202020204" pitchFamily="34" charset="0"/>
              <a:buChar char="•"/>
            </a:pPr>
            <a:endParaRPr lang="en-US" sz="2600" dirty="0">
              <a:latin typeface="DM Sans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89133A-97E4-E49B-D8BC-904671E3A28F}"/>
              </a:ext>
            </a:extLst>
          </p:cNvPr>
          <p:cNvSpPr txBox="1"/>
          <p:nvPr/>
        </p:nvSpPr>
        <p:spPr>
          <a:xfrm>
            <a:off x="9708795" y="3191014"/>
            <a:ext cx="7283805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434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DM Sans" pitchFamily="2" charset="0"/>
              </a:rPr>
              <a:t>Analysis in two steps:</a:t>
            </a:r>
          </a:p>
          <a:p>
            <a:pPr marL="808398" lvl="1" indent="-514350">
              <a:buFont typeface="+mj-lt"/>
              <a:buAutoNum type="arabicPeriod"/>
            </a:pPr>
            <a:r>
              <a:rPr lang="en-US" sz="2600" dirty="0">
                <a:latin typeface="DM Sans" pitchFamily="2" charset="0"/>
              </a:rPr>
              <a:t>Morphological analysis: </a:t>
            </a:r>
          </a:p>
          <a:p>
            <a:pPr marL="751248" lvl="2"/>
            <a:r>
              <a:rPr lang="en-US" sz="2600" dirty="0">
                <a:latin typeface="DM Sans" pitchFamily="2" charset="0"/>
              </a:rPr>
              <a:t>1 GeV – 2 TeV  -&gt; better PSF, reduced source confusion</a:t>
            </a:r>
          </a:p>
          <a:p>
            <a:pPr marL="808398" lvl="1" indent="-514350">
              <a:buFont typeface="+mj-lt"/>
              <a:buAutoNum type="arabicPeriod"/>
            </a:pPr>
            <a:r>
              <a:rPr lang="en-US" sz="2600" dirty="0">
                <a:latin typeface="DM Sans" pitchFamily="2" charset="0"/>
              </a:rPr>
              <a:t>Spectral analysis: </a:t>
            </a:r>
          </a:p>
          <a:p>
            <a:pPr marL="751248" lvl="2"/>
            <a:r>
              <a:rPr lang="en-US" sz="2600" dirty="0">
                <a:latin typeface="DM Sans" pitchFamily="2" charset="0"/>
              </a:rPr>
              <a:t>100 MeV – 2 TeV</a:t>
            </a:r>
            <a:endParaRPr lang="en-US" sz="2800" dirty="0">
              <a:latin typeface="DM Sans" pitchFamily="2" charset="0"/>
            </a:endParaRPr>
          </a:p>
          <a:p>
            <a:pPr marL="34434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DM Sans" pitchFamily="2" charset="0"/>
              </a:rPr>
              <a:t>Model map:</a:t>
            </a:r>
          </a:p>
          <a:p>
            <a:pPr marL="915840" lvl="1" indent="-457200">
              <a:buFont typeface="Courier New" panose="02070309020205020404" pitchFamily="49" charset="0"/>
              <a:buChar char="o"/>
            </a:pPr>
            <a:r>
              <a:rPr lang="en-US" sz="2800" dirty="0">
                <a:latin typeface="DM Sans" pitchFamily="2" charset="0"/>
              </a:rPr>
              <a:t>Included sources within 20° from </a:t>
            </a:r>
            <a:r>
              <a:rPr lang="en-US" sz="2800" dirty="0" err="1">
                <a:latin typeface="DM Sans" pitchFamily="2" charset="0"/>
              </a:rPr>
              <a:t>RoI</a:t>
            </a:r>
            <a:r>
              <a:rPr lang="en-US" sz="2800" dirty="0">
                <a:latin typeface="DM Sans" pitchFamily="2" charset="0"/>
              </a:rPr>
              <a:t> center from 4</a:t>
            </a:r>
            <a:r>
              <a:rPr lang="en-US" sz="2800" baseline="30000" dirty="0">
                <a:latin typeface="DM Sans" pitchFamily="2" charset="0"/>
              </a:rPr>
              <a:t>th</a:t>
            </a:r>
            <a:r>
              <a:rPr lang="en-US" sz="2800" dirty="0">
                <a:latin typeface="DM Sans" pitchFamily="2" charset="0"/>
              </a:rPr>
              <a:t> </a:t>
            </a:r>
            <a:r>
              <a:rPr lang="en-US" sz="2800" i="1" dirty="0">
                <a:latin typeface="DM Sans" pitchFamily="2" charset="0"/>
              </a:rPr>
              <a:t>Fermi</a:t>
            </a:r>
            <a:r>
              <a:rPr lang="en-US" sz="2800" dirty="0">
                <a:latin typeface="DM Sans" pitchFamily="2" charset="0"/>
              </a:rPr>
              <a:t>-LAT catalog    v. DR2</a:t>
            </a:r>
          </a:p>
          <a:p>
            <a:pPr marL="915840" lvl="1" indent="-457200">
              <a:buFont typeface="Courier New" panose="02070309020205020404" pitchFamily="49" charset="0"/>
              <a:buChar char="o"/>
            </a:pPr>
            <a:r>
              <a:rPr lang="en-US" sz="2800" dirty="0">
                <a:latin typeface="DM Sans" pitchFamily="2" charset="0"/>
              </a:rPr>
              <a:t>Latest Galactic and Isotropic background models</a:t>
            </a:r>
          </a:p>
        </p:txBody>
      </p:sp>
      <p:sp>
        <p:nvSpPr>
          <p:cNvPr id="4" name="Ribbon: Tilted Up 3">
            <a:extLst>
              <a:ext uri="{FF2B5EF4-FFF2-40B4-BE49-F238E27FC236}">
                <a16:creationId xmlns:a16="http://schemas.microsoft.com/office/drawing/2014/main" id="{27A41C48-F3A3-E9C6-8E36-82CDEC188099}"/>
              </a:ext>
            </a:extLst>
          </p:cNvPr>
          <p:cNvSpPr/>
          <p:nvPr/>
        </p:nvSpPr>
        <p:spPr>
          <a:xfrm>
            <a:off x="13106400" y="1499735"/>
            <a:ext cx="4876800" cy="1093926"/>
          </a:xfrm>
          <a:prstGeom prst="ribbon2">
            <a:avLst>
              <a:gd name="adj1" fmla="val 16667"/>
              <a:gd name="adj2" fmla="val 75000"/>
            </a:avLst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DM Sans" pitchFamily="2" charset="0"/>
              </a:rPr>
              <a:t>Recently published!</a:t>
            </a:r>
          </a:p>
          <a:p>
            <a:pPr algn="ctr"/>
            <a:r>
              <a:rPr lang="pt-BR" sz="1200" b="1" dirty="0">
                <a:latin typeface="DM Sans" pitchFamily="2" charset="0"/>
              </a:rPr>
              <a:t>A&amp;A</a:t>
            </a:r>
            <a:r>
              <a:rPr lang="pt-BR" sz="1200" dirty="0">
                <a:latin typeface="DM Sans" pitchFamily="2" charset="0"/>
              </a:rPr>
              <a:t>, 693 (2025) A255</a:t>
            </a:r>
          </a:p>
          <a:p>
            <a:pPr algn="ctr"/>
            <a:r>
              <a:rPr lang="pt-BR" sz="1200" dirty="0">
                <a:latin typeface="DM Sans" pitchFamily="2" charset="0"/>
                <a:hlinkClick r:id="rId4"/>
              </a:rPr>
              <a:t>https://doi.org/10.1051/0004-6361/202449748</a:t>
            </a:r>
            <a:endParaRPr lang="en-US" sz="1200" dirty="0">
              <a:latin typeface="DM Sans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1CEB52-31CD-5282-1992-A53F2F6FD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8776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extLst>
              <a:ext uri="{FF2B5EF4-FFF2-40B4-BE49-F238E27FC236}">
                <a16:creationId xmlns:a16="http://schemas.microsoft.com/office/drawing/2014/main" id="{D62E0C67-FFFA-395A-E401-C31570750D7B}"/>
              </a:ext>
            </a:extLst>
          </p:cNvPr>
          <p:cNvSpPr/>
          <p:nvPr/>
        </p:nvSpPr>
        <p:spPr>
          <a:xfrm>
            <a:off x="2034953" y="84197"/>
            <a:ext cx="14218094" cy="10118606"/>
          </a:xfrm>
          <a:custGeom>
            <a:avLst/>
            <a:gdLst/>
            <a:ahLst/>
            <a:cxnLst/>
            <a:rect l="l" t="t" r="r" b="b"/>
            <a:pathLst>
              <a:path w="8291788" h="8229600">
                <a:moveTo>
                  <a:pt x="0" y="0"/>
                </a:moveTo>
                <a:lnTo>
                  <a:pt x="8291789" y="0"/>
                </a:lnTo>
                <a:lnTo>
                  <a:pt x="82917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en-US" sz="1801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8F6CC4F-AEBE-5246-A589-04439ECCC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332" y="2295775"/>
            <a:ext cx="8077200" cy="863044"/>
          </a:xfrm>
        </p:spPr>
        <p:txBody>
          <a:bodyPr>
            <a:normAutofit fontScale="90000"/>
          </a:bodyPr>
          <a:lstStyle/>
          <a:p>
            <a:pPr algn="l"/>
            <a:r>
              <a:rPr lang="en-GB" sz="4800" b="1" u="sng" dirty="0">
                <a:latin typeface="DM Sans" pitchFamily="2" charset="0"/>
              </a:rPr>
              <a:t>Maximum likelihood analysis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CC83C6E-86B9-9A41-9E0B-0923B3212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1332" y="3158819"/>
            <a:ext cx="16497296" cy="6992021"/>
          </a:xfrm>
        </p:spPr>
        <p:txBody>
          <a:bodyPr/>
          <a:lstStyle/>
          <a:p>
            <a:r>
              <a:rPr lang="en-GB" sz="2400" dirty="0">
                <a:latin typeface="DM Sans" pitchFamily="2" charset="0"/>
              </a:rPr>
              <a:t>Maximum Likelihood method, based on Poisson statistics used to describe the photon counts distributions</a:t>
            </a:r>
          </a:p>
          <a:p>
            <a:r>
              <a:rPr lang="en-GB" sz="2400" dirty="0" err="1">
                <a:latin typeface="DM Sans" pitchFamily="2" charset="0"/>
              </a:rPr>
              <a:t>RoI</a:t>
            </a:r>
            <a:r>
              <a:rPr lang="en-GB" sz="2400" dirty="0">
                <a:latin typeface="DM Sans" pitchFamily="2" charset="0"/>
              </a:rPr>
              <a:t> divided in pixels and energy bins: </a:t>
            </a:r>
            <a:r>
              <a:rPr lang="en-GB" sz="2400" i="1" dirty="0">
                <a:latin typeface="DM Sans" pitchFamily="2" charset="0"/>
              </a:rPr>
              <a:t>binned likelihood analysis </a:t>
            </a:r>
            <a:r>
              <a:rPr lang="en-GB" sz="2400" dirty="0">
                <a:latin typeface="DM Sans" pitchFamily="2" charset="0"/>
              </a:rPr>
              <a:t>performed with </a:t>
            </a:r>
            <a:r>
              <a:rPr lang="en-GB" sz="2400" i="1" dirty="0">
                <a:latin typeface="DM Sans" pitchFamily="2" charset="0"/>
              </a:rPr>
              <a:t>Fermi Science Tools</a:t>
            </a:r>
          </a:p>
          <a:p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BF02E241-5662-3146-AA9B-BABA55A9A462}"/>
                  </a:ext>
                </a:extLst>
              </p:cNvPr>
              <p:cNvSpPr txBox="1"/>
              <p:nvPr/>
            </p:nvSpPr>
            <p:spPr>
              <a:xfrm>
                <a:off x="2435254" y="4299723"/>
                <a:ext cx="3669466" cy="10552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700" i="1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it-IT" sz="27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supHide m:val="on"/>
                          <m:ctrlPr>
                            <a:rPr lang="it-IT" sz="27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it-IT" sz="27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7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27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r>
                            <a:rPr lang="it-IT" sz="27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it-IT" sz="27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7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7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it-IT" sz="27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it-IT" sz="27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it-IT" sz="27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it-IT" sz="2700" i="1">
                                  <a:latin typeface="Cambria Math" panose="02040503050406030204" pitchFamily="18" charset="0"/>
                                </a:rPr>
                                <m:t> ; </m:t>
                              </m:r>
                              <m:sSub>
                                <m:sSubPr>
                                  <m:ctrlPr>
                                    <a:rPr lang="it-IT" sz="27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27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lang="it-IT" sz="27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it-IT" sz="27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it-IT" sz="27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it-IT" sz="27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it-IT" sz="27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it-IT" sz="27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GB" sz="2700" dirty="0"/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BF02E241-5662-3146-AA9B-BABA55A9A4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5254" y="4299723"/>
                <a:ext cx="3669466" cy="105528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692A3032-8F3D-514C-97AA-05046F7B3B0A}"/>
                  </a:ext>
                </a:extLst>
              </p:cNvPr>
              <p:cNvSpPr txBox="1"/>
              <p:nvPr/>
            </p:nvSpPr>
            <p:spPr>
              <a:xfrm>
                <a:off x="9268188" y="4335053"/>
                <a:ext cx="5567486" cy="10199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7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it-IT" sz="2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d>
                      <m:r>
                        <a:rPr lang="it-IT" sz="27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it-IT" sz="2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it-IT" sz="27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7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it-IT" sz="27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it-IT" sz="27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7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it-IT" sz="27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  <m:e>
                          <m:r>
                            <a:rPr lang="it-IT" sz="2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  <m:nary>
                        <m:naryPr>
                          <m:ctrlPr>
                            <a:rPr lang="it-IT" sz="2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it-IT" sz="27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7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27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it-IT" sz="27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7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27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  <m:e>
                          <m:r>
                            <a:rPr lang="it-IT" sz="2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𝑑𝐸</m:t>
                          </m:r>
                        </m:e>
                      </m:nary>
                      <m:nary>
                        <m:naryPr>
                          <m:ctrlPr>
                            <a:rPr lang="it-IT" sz="2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sz="2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it-IT" sz="2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̂"/>
                              <m:ctrlPr>
                                <a:rPr lang="it-IT" sz="27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7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r>
                            <a:rPr lang="it-IT" sz="2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2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  <m:r>
                            <a:rPr lang="it-IT" sz="2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2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it-IT" sz="27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7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r>
                            <a:rPr lang="it-IT" sz="2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</m:t>
                          </m:r>
                          <m:r>
                            <a:rPr lang="it-IT" sz="2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it-IT" sz="2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GB" sz="2700" dirty="0"/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692A3032-8F3D-514C-97AA-05046F7B3B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8188" y="4335053"/>
                <a:ext cx="5567486" cy="101995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asellaDiTesto 7">
            <a:extLst>
              <a:ext uri="{FF2B5EF4-FFF2-40B4-BE49-F238E27FC236}">
                <a16:creationId xmlns:a16="http://schemas.microsoft.com/office/drawing/2014/main" id="{EEA9A2CA-B135-0C4C-BD84-C15030917910}"/>
              </a:ext>
            </a:extLst>
          </p:cNvPr>
          <p:cNvSpPr txBox="1"/>
          <p:nvPr/>
        </p:nvSpPr>
        <p:spPr>
          <a:xfrm>
            <a:off x="7150762" y="4573451"/>
            <a:ext cx="107138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700" dirty="0"/>
              <a:t>where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B55CED03-4731-E544-824F-4CE1B65E9EB6}"/>
                  </a:ext>
                </a:extLst>
              </p:cNvPr>
              <p:cNvSpPr txBox="1"/>
              <p:nvPr/>
            </p:nvSpPr>
            <p:spPr>
              <a:xfrm>
                <a:off x="2397877" y="6396246"/>
                <a:ext cx="13492245" cy="211057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it-IT" sz="27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sz="270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it-IT" sz="2700" i="1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it-IT" sz="2700" i="1">
                              <a:latin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it-IT" sz="27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it-IT" sz="27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sz="27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sz="27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it-IT" sz="27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7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it-IT" sz="27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it-IT" sz="27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it-IT" sz="27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it-IT" sz="27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it-IT" sz="2700">
                                      <a:latin typeface="Cambria Math" panose="02040503050406030204" pitchFamily="18" charset="0"/>
                                    </a:rPr>
                                    <m:t>ln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it-IT" sz="27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27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Λ</m:t>
                                      </m:r>
                                    </m:e>
                                    <m:sub>
                                      <m:r>
                                        <a:rPr lang="it-IT" sz="27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it-IT" sz="27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it-IT" sz="27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it-IT" sz="27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it-IT" sz="27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it-IT" sz="27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func>
                            </m:e>
                          </m:nary>
                          <m:r>
                            <a:rPr lang="it-IT" sz="2700" i="1">
                              <a:latin typeface="Cambria Math" panose="02040503050406030204" pitchFamily="18" charset="0"/>
                            </a:rPr>
                            <m:t>−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it-IT" sz="27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it-IT" sz="27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sz="27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sz="27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it-IT" sz="27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27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lang="it-IT" sz="27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it-IT" sz="27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it-IT" sz="27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it-IT" sz="27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it-IT" sz="27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it-IT" sz="27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e>
                      </m:func>
                      <m:r>
                        <a:rPr lang="it-IT" sz="2700" i="1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it-IT" sz="27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it-IT" sz="27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7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27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func>
                            <m:funcPr>
                              <m:ctrlPr>
                                <a:rPr lang="it-IT" sz="27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it-IT" sz="270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it-IT" sz="27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it-IT" sz="27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700" i="1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it-IT" sz="27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it-IT" sz="27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it-IT" sz="27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it-IT" sz="2700" i="1">
                                      <a:latin typeface="Cambria Math" panose="02040503050406030204" pitchFamily="18" charset="0"/>
                                    </a:rPr>
                                    <m:t>!</m:t>
                                  </m:r>
                                </m:e>
                              </m:d>
                            </m:e>
                          </m:func>
                        </m:e>
                      </m:nary>
                      <m:r>
                        <a:rPr lang="it-IT" sz="27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⟹  </m:t>
                      </m:r>
                    </m:oMath>
                  </m:oMathPara>
                </a14:m>
                <a:endParaRPr lang="it-IT" sz="27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7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   </m:t>
                      </m:r>
                      <m:func>
                        <m:funcPr>
                          <m:ctrlPr>
                            <a:rPr lang="it-IT" sz="27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sz="270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it-IT" sz="2700" i="1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it-IT" sz="2700" i="1">
                              <a:latin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it-IT" sz="27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it-IT" sz="27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sz="27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sz="27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it-IT" sz="27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7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it-IT" sz="27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it-IT" sz="27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it-IT" sz="27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it-IT" sz="27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it-IT" sz="2700">
                                      <a:latin typeface="Cambria Math" panose="02040503050406030204" pitchFamily="18" charset="0"/>
                                    </a:rPr>
                                    <m:t>ln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it-IT" sz="27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27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Λ</m:t>
                                      </m:r>
                                    </m:e>
                                    <m:sub>
                                      <m:r>
                                        <a:rPr lang="it-IT" sz="27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it-IT" sz="27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it-IT" sz="27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it-IT" sz="27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7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nary>
                          <m:r>
                            <a:rPr lang="it-IT" sz="2700" i="1">
                              <a:latin typeface="Cambria Math" panose="02040503050406030204" pitchFamily="18" charset="0"/>
                            </a:rPr>
                            <m:t>−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it-IT" sz="27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it-IT" sz="27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sz="27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sz="27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it-IT" sz="27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27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lang="it-IT" sz="27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it-IT" sz="27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it-IT" sz="27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it-IT" sz="27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7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d>
                            </m:e>
                          </m:nary>
                          <m:r>
                            <a:rPr lang="it-IT" sz="2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it-IT" sz="27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it-IT" sz="27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sz="27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sz="27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it-IT" sz="27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7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it-IT" sz="27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it-IT" sz="27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it-IT" sz="27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it-IT" sz="27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it-IT" sz="2700">
                                      <a:latin typeface="Cambria Math" panose="02040503050406030204" pitchFamily="18" charset="0"/>
                                    </a:rPr>
                                    <m:t>ln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it-IT" sz="27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27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Λ</m:t>
                                      </m:r>
                                    </m:e>
                                    <m:sub>
                                      <m:r>
                                        <a:rPr lang="it-IT" sz="27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it-IT" sz="27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it-IT" sz="27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it-IT" sz="27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7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nary>
                          <m:r>
                            <a:rPr lang="it-IT" sz="2700" i="1">
                              <a:latin typeface="Cambria Math" panose="02040503050406030204" pitchFamily="18" charset="0"/>
                            </a:rPr>
                            <m:t> −</m:t>
                          </m:r>
                        </m:e>
                      </m:func>
                      <m:sSub>
                        <m:sSubPr>
                          <m:ctrlPr>
                            <a:rPr lang="it-IT" sz="27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it-IT" sz="2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𝑡𝑜𝑡</m:t>
                          </m:r>
                        </m:sub>
                      </m:sSub>
                      <m:r>
                        <a:rPr lang="it-IT" sz="27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7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it-IT" sz="27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700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B55CED03-4731-E544-824F-4CE1B65E9E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7877" y="6396246"/>
                <a:ext cx="13492245" cy="211057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FEF0E630-DE54-CBA2-4042-E059BB7D5FED}"/>
              </a:ext>
            </a:extLst>
          </p:cNvPr>
          <p:cNvSpPr txBox="1"/>
          <p:nvPr/>
        </p:nvSpPr>
        <p:spPr>
          <a:xfrm>
            <a:off x="1101332" y="483077"/>
            <a:ext cx="16497296" cy="147732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DM Sans Bold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Probing CRs acceleration and escape through γ rays: the case of the W44 SNR</a:t>
            </a:r>
            <a:endParaRPr lang="en-US" sz="4800" dirty="0">
              <a:latin typeface="DM Sans Bold" charset="0"/>
            </a:endParaRPr>
          </a:p>
        </p:txBody>
      </p:sp>
      <p:sp>
        <p:nvSpPr>
          <p:cNvPr id="11" name="AutoShape 3">
            <a:extLst>
              <a:ext uri="{FF2B5EF4-FFF2-40B4-BE49-F238E27FC236}">
                <a16:creationId xmlns:a16="http://schemas.microsoft.com/office/drawing/2014/main" id="{2793AA19-09E0-B94C-F036-55444110C919}"/>
              </a:ext>
            </a:extLst>
          </p:cNvPr>
          <p:cNvSpPr/>
          <p:nvPr/>
        </p:nvSpPr>
        <p:spPr>
          <a:xfrm>
            <a:off x="1101332" y="2097088"/>
            <a:ext cx="16230601" cy="47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1"/>
          </a:p>
        </p:txBody>
      </p:sp>
    </p:spTree>
    <p:extLst>
      <p:ext uri="{BB962C8B-B14F-4D97-AF65-F5344CB8AC3E}">
        <p14:creationId xmlns:p14="http://schemas.microsoft.com/office/powerpoint/2010/main" val="30001129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2CEAA-ABAB-4F36-570A-5DEBAE311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1956E09-B94A-02DF-ED2D-E5E47E9355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34953" y="84197"/>
            <a:ext cx="14218094" cy="10118606"/>
          </a:xfrm>
          <a:custGeom>
            <a:avLst/>
            <a:gdLst/>
            <a:ahLst/>
            <a:cxnLst/>
            <a:rect l="l" t="t" r="r" b="b"/>
            <a:pathLst>
              <a:path w="8291788" h="8229600">
                <a:moveTo>
                  <a:pt x="0" y="0"/>
                </a:moveTo>
                <a:lnTo>
                  <a:pt x="8291789" y="0"/>
                </a:lnTo>
                <a:lnTo>
                  <a:pt x="82917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80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865E13-8C07-7E3F-18F4-DC2E2AF12910}"/>
              </a:ext>
            </a:extLst>
          </p:cNvPr>
          <p:cNvSpPr txBox="1"/>
          <p:nvPr/>
        </p:nvSpPr>
        <p:spPr>
          <a:xfrm>
            <a:off x="1101332" y="435094"/>
            <a:ext cx="16497296" cy="147732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DM Sans Bold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Probing CRs acceleration and escape through γ rays: the case of the W44 SNR</a:t>
            </a:r>
            <a:endParaRPr lang="en-US" sz="4800" dirty="0">
              <a:latin typeface="DM Sans Bold" charset="0"/>
            </a:endParaRPr>
          </a:p>
        </p:txBody>
      </p:sp>
      <p:sp>
        <p:nvSpPr>
          <p:cNvPr id="9" name="AutoShape 3">
            <a:extLst>
              <a:ext uri="{FF2B5EF4-FFF2-40B4-BE49-F238E27FC236}">
                <a16:creationId xmlns:a16="http://schemas.microsoft.com/office/drawing/2014/main" id="{945A6E12-FF65-472B-BFCD-05C5821B83FB}"/>
              </a:ext>
            </a:extLst>
          </p:cNvPr>
          <p:cNvSpPr/>
          <p:nvPr/>
        </p:nvSpPr>
        <p:spPr>
          <a:xfrm>
            <a:off x="1101332" y="2097088"/>
            <a:ext cx="16230601" cy="47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551CC6-4D08-EB3F-8EA5-013CB099644E}"/>
              </a:ext>
            </a:extLst>
          </p:cNvPr>
          <p:cNvSpPr txBox="1"/>
          <p:nvPr/>
        </p:nvSpPr>
        <p:spPr>
          <a:xfrm>
            <a:off x="1028705" y="2393895"/>
            <a:ext cx="12534895" cy="505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3200" b="1" i="1" u="sng" dirty="0">
                <a:solidFill>
                  <a:srgbClr val="000000"/>
                </a:solidFill>
                <a:latin typeface="DM Sans"/>
              </a:rPr>
              <a:t>Fermi</a:t>
            </a:r>
            <a:r>
              <a:rPr lang="en-US" sz="3200" b="1" u="sng" dirty="0">
                <a:solidFill>
                  <a:srgbClr val="000000"/>
                </a:solidFill>
                <a:latin typeface="DM Sans"/>
              </a:rPr>
              <a:t>-LAT morphological analysis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4D807C4-1B68-617D-CE38-5A8A73773427}"/>
              </a:ext>
            </a:extLst>
          </p:cNvPr>
          <p:cNvSpPr txBox="1">
            <a:spLocks/>
          </p:cNvSpPr>
          <p:nvPr/>
        </p:nvSpPr>
        <p:spPr>
          <a:xfrm>
            <a:off x="1752600" y="4139742"/>
            <a:ext cx="10555942" cy="2475913"/>
          </a:xfrm>
          <a:prstGeom prst="rect">
            <a:avLst/>
          </a:prstGeom>
        </p:spPr>
        <p:txBody>
          <a:bodyPr>
            <a:normAutofit/>
          </a:bodyPr>
          <a:lstStyle>
            <a:lvl1pPr marL="342874" indent="-34287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5" indent="-285730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5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1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6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3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1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A0E44C9-07B7-38B4-D4EA-CF5C796F2A55}"/>
                  </a:ext>
                </a:extLst>
              </p:cNvPr>
              <p:cNvSpPr txBox="1"/>
              <p:nvPr/>
            </p:nvSpPr>
            <p:spPr>
              <a:xfrm>
                <a:off x="1101331" y="3191014"/>
                <a:ext cx="16230601" cy="65248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4340" indent="-3429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DM Sans" pitchFamily="2" charset="0"/>
                  </a:rPr>
                  <a:t>Energy range: 1 GeV– 2 TeV</a:t>
                </a:r>
              </a:p>
              <a:p>
                <a:pPr marL="344340" indent="-3429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DM Sans" pitchFamily="2" charset="0"/>
                  </a:rPr>
                  <a:t>Selected only events belonging to event types PSF2 and PSF3, i.e. events with best reconstruction quality for direction</a:t>
                </a:r>
              </a:p>
              <a:p>
                <a:pPr marL="344340" indent="-3429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DM Sans" pitchFamily="2" charset="0"/>
                  </a:rPr>
                  <a:t>Re-modelling of inner </a:t>
                </a:r>
                <a:r>
                  <a:rPr lang="en-US" sz="2800" dirty="0" err="1">
                    <a:latin typeface="DM Sans" pitchFamily="2" charset="0"/>
                  </a:rPr>
                  <a:t>RoI</a:t>
                </a:r>
                <a:r>
                  <a:rPr lang="en-US" sz="2800" dirty="0">
                    <a:latin typeface="DM Sans" pitchFamily="2" charset="0"/>
                  </a:rPr>
                  <a:t>: 1° deg around the center</a:t>
                </a:r>
              </a:p>
              <a:p>
                <a:pPr marL="801540" lvl="1" indent="-3429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DM Sans" pitchFamily="2" charset="0"/>
                  </a:rPr>
                  <a:t>All sources included in this range erased from model</a:t>
                </a:r>
              </a:p>
              <a:p>
                <a:pPr marL="801540" lvl="1" indent="-3429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DM Sans" pitchFamily="2" charset="0"/>
                  </a:rPr>
                  <a:t>Algorithm for the identification of sources applied to inner </a:t>
                </a:r>
                <a:r>
                  <a:rPr lang="en-US" sz="2800" dirty="0" err="1">
                    <a:latin typeface="DM Sans" pitchFamily="2" charset="0"/>
                  </a:rPr>
                  <a:t>RoI</a:t>
                </a:r>
                <a:endParaRPr lang="en-US" sz="2800" dirty="0">
                  <a:latin typeface="DM Sans" pitchFamily="2" charset="0"/>
                </a:endParaRPr>
              </a:p>
              <a:p>
                <a:pPr marL="801540" lvl="1" indent="-342900">
                  <a:buFont typeface="Arial" panose="020B0604020202020204" pitchFamily="34" charset="0"/>
                  <a:buChar char="•"/>
                </a:pPr>
                <a:r>
                  <a:rPr lang="en-US" sz="2800" u="sng" dirty="0">
                    <a:latin typeface="DM Sans" pitchFamily="2" charset="0"/>
                  </a:rPr>
                  <a:t>Sources having </a:t>
                </a:r>
                <a:r>
                  <a:rPr lang="en-US" sz="2800" b="1" u="sng" dirty="0">
                    <a:latin typeface="DM Sans" pitchFamily="2" charset="0"/>
                  </a:rPr>
                  <a:t>significance</a:t>
                </a:r>
                <a:r>
                  <a:rPr lang="en-US" sz="2800" u="sng" dirty="0">
                    <a:latin typeface="DM Sans" pitchFamily="2" charset="0"/>
                  </a:rPr>
                  <a:t> higher than threshold added to model map</a:t>
                </a:r>
              </a:p>
              <a:p>
                <a:pPr marL="801540" lvl="1" indent="-342900">
                  <a:buFont typeface="Arial" panose="020B0604020202020204" pitchFamily="34" charset="0"/>
                  <a:buChar char="•"/>
                </a:pPr>
                <a:endParaRPr lang="en-US" sz="2800" u="sng" dirty="0">
                  <a:latin typeface="DM Sans" pitchFamily="2" charset="0"/>
                </a:endParaRPr>
              </a:p>
              <a:p>
                <a:pPr marL="801540" lvl="1" indent="-342900">
                  <a:buFont typeface="Arial" panose="020B0604020202020204" pitchFamily="34" charset="0"/>
                  <a:buChar char="•"/>
                </a:pPr>
                <a:endParaRPr lang="en-US" sz="2800" u="sng" dirty="0">
                  <a:latin typeface="DM Sans" pitchFamily="2" charset="0"/>
                </a:endParaRPr>
              </a:p>
              <a:p>
                <a:pPr marL="801540" lvl="1" indent="-342900">
                  <a:buFont typeface="Arial" panose="020B0604020202020204" pitchFamily="34" charset="0"/>
                  <a:buChar char="•"/>
                </a:pPr>
                <a:endParaRPr lang="en-US" sz="2800" u="sng" dirty="0">
                  <a:latin typeface="DM Sans" pitchFamily="2" charset="0"/>
                </a:endParaRPr>
              </a:p>
              <a:p>
                <a:pPr marL="801540" lvl="1" indent="-342900">
                  <a:buFont typeface="Arial" panose="020B0604020202020204" pitchFamily="34" charset="0"/>
                  <a:buChar char="•"/>
                </a:pPr>
                <a:endParaRPr lang="en-US" sz="2800" u="sng" dirty="0">
                  <a:latin typeface="DM Sans" pitchFamily="2" charset="0"/>
                </a:endParaRPr>
              </a:p>
              <a:p>
                <a:pPr marL="801540" lvl="1" indent="-342900">
                  <a:buFont typeface="Arial" panose="020B0604020202020204" pitchFamily="34" charset="0"/>
                  <a:buChar char="•"/>
                </a:pPr>
                <a:endParaRPr lang="en-US" sz="2800" dirty="0">
                  <a:latin typeface="DM Sans" pitchFamily="2" charset="0"/>
                </a:endParaRPr>
              </a:p>
              <a:p>
                <a:pPr marL="801540" lvl="1" indent="-3429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DM Sans" pitchFamily="2" charset="0"/>
                  </a:rPr>
                  <a:t>Threshold chosen: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𝑇𝑆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&gt;25   ≡  4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800" dirty="0">
                    <a:latin typeface="DM Sans" pitchFamily="2" charset="0"/>
                  </a:rPr>
                  <a:t> significance </a:t>
                </a:r>
              </a:p>
              <a:p>
                <a:pPr marL="801540" lvl="1" indent="-342900">
                  <a:buFont typeface="Arial" panose="020B0604020202020204" pitchFamily="34" charset="0"/>
                  <a:buChar char="•"/>
                </a:pPr>
                <a:endParaRPr lang="en-US" sz="2800" u="sng" dirty="0">
                  <a:latin typeface="DM Sans" pitchFamily="2" charset="0"/>
                </a:endParaRPr>
              </a:p>
              <a:p>
                <a:pPr marL="344340" indent="-342900">
                  <a:buFont typeface="Arial" panose="020B0604020202020204" pitchFamily="34" charset="0"/>
                  <a:buChar char="•"/>
                </a:pPr>
                <a:endParaRPr lang="en-US" sz="2600" dirty="0">
                  <a:latin typeface="DM Sans" pitchFamily="2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6223DCA-DCDC-8F26-5E55-4955C373D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331" y="3191014"/>
                <a:ext cx="16230601" cy="6524863"/>
              </a:xfrm>
              <a:prstGeom prst="rect">
                <a:avLst/>
              </a:prstGeom>
              <a:blipFill>
                <a:blip r:embed="rId4"/>
                <a:stretch>
                  <a:fillRect l="-676" t="-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D8642A88-9D06-4C9D-E88E-1F74D4781278}"/>
              </a:ext>
            </a:extLst>
          </p:cNvPr>
          <p:cNvCxnSpPr>
            <a:cxnSpLocks/>
            <a:endCxn id="13" idx="1"/>
          </p:cNvCxnSpPr>
          <p:nvPr/>
        </p:nvCxnSpPr>
        <p:spPr>
          <a:xfrm rot="16200000" flipH="1">
            <a:off x="5357875" y="6286979"/>
            <a:ext cx="1195288" cy="938238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CB647A4-081A-3940-C9CE-52AEEEA7B859}"/>
                  </a:ext>
                </a:extLst>
              </p:cNvPr>
              <p:cNvSpPr txBox="1"/>
              <p:nvPr/>
            </p:nvSpPr>
            <p:spPr>
              <a:xfrm>
                <a:off x="6424638" y="6615655"/>
                <a:ext cx="6855218" cy="147617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DM Sans" pitchFamily="2" charset="0"/>
                  </a:rPr>
                  <a:t>Evaluated as test statistics </a:t>
                </a:r>
                <a14:m>
                  <m:oMath xmlns:m="http://schemas.openxmlformats.org/officeDocument/2006/math">
                    <m:r>
                      <a:rPr lang="it-IT" sz="2000" b="1" i="1" smtClean="0">
                        <a:latin typeface="Cambria Math" panose="02040503050406030204" pitchFamily="18" charset="0"/>
                      </a:rPr>
                      <m:t>𝑻𝑺</m:t>
                    </m:r>
                    <m:r>
                      <a:rPr lang="it-IT" sz="20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000" b="1" i="1" smtClean="0">
                        <a:latin typeface="Cambria Math" panose="02040503050406030204" pitchFamily="18" charset="0"/>
                      </a:rPr>
                      <m:t>𝟐</m:t>
                    </m:r>
                    <m:d>
                      <m:dPr>
                        <m:ctrlPr>
                          <a:rPr lang="it-IT" sz="20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b="1" i="1">
                            <a:latin typeface="Cambria Math" panose="02040503050406030204" pitchFamily="18" charset="0"/>
                          </a:rPr>
                          <m:t>𝒍𝒏</m:t>
                        </m:r>
                        <m:sSub>
                          <m:sSubPr>
                            <m:ctrlPr>
                              <a:rPr lang="it-IT" sz="20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b="1" i="1">
                                <a:latin typeface="Cambria Math" panose="02040503050406030204" pitchFamily="18" charset="0"/>
                              </a:rPr>
                              <m:t>𝑳</m:t>
                            </m:r>
                          </m:e>
                          <m:sub>
                            <m:r>
                              <a:rPr lang="it-IT" sz="20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it-IT" sz="20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2000" b="1" i="1">
                            <a:latin typeface="Cambria Math" panose="02040503050406030204" pitchFamily="18" charset="0"/>
                          </a:rPr>
                          <m:t>𝒍𝒏</m:t>
                        </m:r>
                        <m:sSub>
                          <m:sSubPr>
                            <m:ctrlPr>
                              <a:rPr lang="it-IT" sz="20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b="1" i="1">
                                <a:latin typeface="Cambria Math" panose="02040503050406030204" pitchFamily="18" charset="0"/>
                              </a:rPr>
                              <m:t>𝑳</m:t>
                            </m:r>
                          </m:e>
                          <m:sub>
                            <m:r>
                              <a:rPr lang="it-IT" sz="2000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e>
                    </m:d>
                  </m:oMath>
                </a14:m>
                <a:endParaRPr lang="en-US" sz="2000" b="1" dirty="0">
                  <a:latin typeface="DM Sans" pitchFamily="2" charset="0"/>
                </a:endParaRPr>
              </a:p>
              <a:p>
                <a:pPr algn="ctr"/>
                <a:r>
                  <a:rPr lang="en-US" sz="2000" dirty="0">
                    <a:latin typeface="DM Sans" pitchFamily="2" charset="0"/>
                  </a:rPr>
                  <a:t>for a point source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DM Sans" pitchFamily="2" charset="0"/>
                  </a:rPr>
                  <a:t> having power law spectrum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𝑑𝐸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f>
                            <m:fPr>
                              <m:type m:val="skw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p>
                      </m:sSup>
                    </m:oMath>
                  </m:oMathPara>
                </a14:m>
                <a:endParaRPr lang="en-US" sz="2000" dirty="0">
                  <a:latin typeface="DM Sans" pitchFamily="2" charset="0"/>
                </a:endParaRPr>
              </a:p>
              <a:p>
                <a:pPr algn="ctr"/>
                <a:r>
                  <a:rPr lang="en-US" sz="2000" b="1" dirty="0">
                    <a:latin typeface="DM Sans" pitchFamily="2" charset="0"/>
                  </a:rPr>
                  <a:t>4 </a:t>
                </a:r>
                <a:r>
                  <a:rPr lang="en-US" sz="2000" b="1" dirty="0" err="1">
                    <a:latin typeface="DM Sans" pitchFamily="2" charset="0"/>
                  </a:rPr>
                  <a:t>d.o.f.</a:t>
                </a:r>
                <a:r>
                  <a:rPr lang="en-US" sz="2000" dirty="0">
                    <a:latin typeface="DM Sans" pitchFamily="2" charset="0"/>
                  </a:rPr>
                  <a:t> = 2 (localization) + amplitude + spectral index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254B751-1EDC-1102-6845-10C28E3E49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4638" y="6615655"/>
                <a:ext cx="6855218" cy="1476173"/>
              </a:xfrm>
              <a:prstGeom prst="rect">
                <a:avLst/>
              </a:prstGeom>
              <a:blipFill>
                <a:blip r:embed="rId5"/>
                <a:stretch>
                  <a:fillRect t="-1639" b="-3975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EA0EEB-2493-6D1A-A4E8-5D974A256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1907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219B14-5302-5BB8-FEC0-ACEAFE7E3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11FA1BA-B356-FF14-5D46-A1B4BBC0E3E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34953" y="84197"/>
            <a:ext cx="14218094" cy="10118606"/>
          </a:xfrm>
          <a:custGeom>
            <a:avLst/>
            <a:gdLst/>
            <a:ahLst/>
            <a:cxnLst/>
            <a:rect l="l" t="t" r="r" b="b"/>
            <a:pathLst>
              <a:path w="8291788" h="8229600">
                <a:moveTo>
                  <a:pt x="0" y="0"/>
                </a:moveTo>
                <a:lnTo>
                  <a:pt x="8291789" y="0"/>
                </a:lnTo>
                <a:lnTo>
                  <a:pt x="82917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80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870538-DEDF-47E6-8BD0-3E816CC60D97}"/>
              </a:ext>
            </a:extLst>
          </p:cNvPr>
          <p:cNvSpPr txBox="1"/>
          <p:nvPr/>
        </p:nvSpPr>
        <p:spPr>
          <a:xfrm>
            <a:off x="1101332" y="435094"/>
            <a:ext cx="16497296" cy="147732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DM Sans Bold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Probing CRs acceleration and escape through γ rays: the case of the W44 SNR</a:t>
            </a:r>
            <a:endParaRPr lang="en-US" sz="4800" dirty="0">
              <a:latin typeface="DM Sans Bold" charset="0"/>
            </a:endParaRPr>
          </a:p>
        </p:txBody>
      </p:sp>
      <p:sp>
        <p:nvSpPr>
          <p:cNvPr id="9" name="AutoShape 3">
            <a:extLst>
              <a:ext uri="{FF2B5EF4-FFF2-40B4-BE49-F238E27FC236}">
                <a16:creationId xmlns:a16="http://schemas.microsoft.com/office/drawing/2014/main" id="{87A25423-8A03-DE22-6540-B95AB04681C4}"/>
              </a:ext>
            </a:extLst>
          </p:cNvPr>
          <p:cNvSpPr/>
          <p:nvPr/>
        </p:nvSpPr>
        <p:spPr>
          <a:xfrm>
            <a:off x="1101332" y="2097088"/>
            <a:ext cx="16230601" cy="47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72758A-BC9E-56F7-71E1-A8C4F9BB668C}"/>
              </a:ext>
            </a:extLst>
          </p:cNvPr>
          <p:cNvSpPr txBox="1"/>
          <p:nvPr/>
        </p:nvSpPr>
        <p:spPr>
          <a:xfrm>
            <a:off x="1028705" y="2393895"/>
            <a:ext cx="13830295" cy="505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3200" b="1" u="sng" dirty="0">
                <a:solidFill>
                  <a:srgbClr val="000000"/>
                </a:solidFill>
                <a:latin typeface="DM Sans"/>
              </a:rPr>
              <a:t>High energy morphological analysis – extension and curvature tests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95FDA7F-92A5-9016-DE59-4768847F89B0}"/>
              </a:ext>
            </a:extLst>
          </p:cNvPr>
          <p:cNvSpPr txBox="1">
            <a:spLocks/>
          </p:cNvSpPr>
          <p:nvPr/>
        </p:nvSpPr>
        <p:spPr>
          <a:xfrm>
            <a:off x="1752600" y="4139742"/>
            <a:ext cx="10555942" cy="2475913"/>
          </a:xfrm>
          <a:prstGeom prst="rect">
            <a:avLst/>
          </a:prstGeom>
        </p:spPr>
        <p:txBody>
          <a:bodyPr>
            <a:normAutofit/>
          </a:bodyPr>
          <a:lstStyle>
            <a:lvl1pPr marL="342874" indent="-34287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5" indent="-285730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5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1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6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3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1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054EBF-35EE-2A8D-C973-77A3B7FD14DC}"/>
              </a:ext>
            </a:extLst>
          </p:cNvPr>
          <p:cNvSpPr txBox="1"/>
          <p:nvPr/>
        </p:nvSpPr>
        <p:spPr>
          <a:xfrm>
            <a:off x="1101331" y="3191014"/>
            <a:ext cx="1688186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434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DM Sans" pitchFamily="2" charset="0"/>
              </a:rPr>
              <a:t>Newly added sources tested first for evidence of spatial extension: radial disk and radial gaussian morphologies compared to a point-like source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5EFD502-CF07-0DE8-7C98-23351AA3ACB0}"/>
                  </a:ext>
                </a:extLst>
              </p:cNvPr>
              <p:cNvSpPr txBox="1"/>
              <p:nvPr/>
            </p:nvSpPr>
            <p:spPr>
              <a:xfrm>
                <a:off x="5990284" y="4210806"/>
                <a:ext cx="6307432" cy="5656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𝑇𝑆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𝑒𝑥𝑡</m:t>
                          </m:r>
                        </m:sub>
                      </m:sSub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2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𝑙𝑜𝑔𝐿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𝑒𝑥𝑡</m:t>
                              </m:r>
                            </m:sub>
                          </m:s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− 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𝑙𝑜𝑔𝐿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𝑝𝑠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&gt;25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76A8654-C7B9-47A2-305E-7B4BA90586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0284" y="4210806"/>
                <a:ext cx="6307432" cy="56566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503164F-6EBE-C559-42DD-B7DF2E46B235}"/>
                  </a:ext>
                </a:extLst>
              </p:cNvPr>
              <p:cNvSpPr txBox="1"/>
              <p:nvPr/>
            </p:nvSpPr>
            <p:spPr>
              <a:xfrm>
                <a:off x="9945245" y="6505182"/>
                <a:ext cx="6739089" cy="5677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𝑇𝑆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𝑐𝑢𝑟𝑣</m:t>
                          </m:r>
                        </m:sub>
                      </m:sSub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2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𝑙𝑜𝑔𝐿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𝑙𝑜𝑔𝑃</m:t>
                              </m:r>
                            </m:sub>
                          </m:s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− 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𝑙𝑜𝑔𝐿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𝑃𝐿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&gt;20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DE945C7-816A-1E99-85C0-A1923FE985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5245" y="6505182"/>
                <a:ext cx="6739089" cy="5677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0EFC5E0D-062A-90B6-0998-7FCEE37A2A63}"/>
              </a:ext>
            </a:extLst>
          </p:cNvPr>
          <p:cNvSpPr txBox="1"/>
          <p:nvPr/>
        </p:nvSpPr>
        <p:spPr>
          <a:xfrm>
            <a:off x="1447800" y="4823798"/>
            <a:ext cx="150876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40"/>
            <a:r>
              <a:rPr lang="en-US" sz="2800" dirty="0">
                <a:latin typeface="DM Sans" pitchFamily="2" charset="0"/>
              </a:rPr>
              <a:t>and later for evidence of spectral curvature: log-parabola and broken power law spectra compared to a power law spectrum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B78E362-84DE-244F-B80B-E82EC5A1E701}"/>
                  </a:ext>
                </a:extLst>
              </p:cNvPr>
              <p:cNvSpPr txBox="1"/>
              <p:nvPr/>
            </p:nvSpPr>
            <p:spPr>
              <a:xfrm>
                <a:off x="369958" y="5828680"/>
                <a:ext cx="9144000" cy="24960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𝐿𝑃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  </m:t>
                      </m:r>
                      <m:f>
                        <m:fPr>
                          <m:type m:val="skw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𝑑𝐸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skw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  <m:func>
                                <m:func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ln</m:t>
                                  </m:r>
                                </m:fName>
                                <m:e>
                                  <m:f>
                                    <m:fPr>
                                      <m:type m:val="skw"/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func>
                            </m:e>
                          </m:d>
                        </m:sup>
                      </m:sSup>
                    </m:oMath>
                  </m:oMathPara>
                </a14:m>
                <a:endParaRPr lang="en-US" sz="2400" b="0" dirty="0">
                  <a:latin typeface="DM Sans" pitchFamily="2" charset="0"/>
                  <a:ea typeface="Cambria Math" panose="02040503050406030204" pitchFamily="18" charset="0"/>
                </a:endParaRPr>
              </a:p>
              <a:p>
                <a:pPr algn="ctr"/>
                <a:endParaRPr lang="en-US" sz="1800" dirty="0">
                  <a:latin typeface="DM Sans" pitchFamily="2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𝐵𝑃𝐿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     </m:t>
                      </m:r>
                      <m:f>
                        <m:fPr>
                          <m:type m:val="skw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𝑑𝐸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f>
                                    <m:fPr>
                                      <m:type m:val="skw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sub>
                                      </m:sSub>
                                    </m:den>
                                  </m:f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sup>
                              </m:s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&lt;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f>
                                    <m:fPr>
                                      <m:type m:val="skw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sub>
                                      </m:sSub>
                                    </m:den>
                                  </m:f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sup>
                              </m:s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𝑜𝑡h𝑒𝑟𝑤𝑖𝑠𝑒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800" dirty="0">
                  <a:latin typeface="DM Sans" pitchFamily="2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8D1CF86-0A43-B5E5-E127-F4A0185D0B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958" y="5828680"/>
                <a:ext cx="9144000" cy="249600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41F675A0-C18E-DDFF-9A90-311F64D94279}"/>
              </a:ext>
            </a:extLst>
          </p:cNvPr>
          <p:cNvSpPr txBox="1"/>
          <p:nvPr/>
        </p:nvSpPr>
        <p:spPr>
          <a:xfrm>
            <a:off x="1101331" y="8506480"/>
            <a:ext cx="168818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434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DM Sans" pitchFamily="2" charset="0"/>
              </a:rPr>
              <a:t>Akaike Information Criterion (AIC) used to compare different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8112F12-1CCB-B7AA-0B26-D29EA17F0A27}"/>
                  </a:ext>
                </a:extLst>
              </p:cNvPr>
              <p:cNvSpPr txBox="1"/>
              <p:nvPr/>
            </p:nvSpPr>
            <p:spPr>
              <a:xfrm>
                <a:off x="7446420" y="9266303"/>
                <a:ext cx="3395160" cy="505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𝐴𝐼𝐶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ln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⁡(</m:t>
                      </m:r>
                      <m:acc>
                        <m:accPr>
                          <m:chr m:val="̂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acc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3851558-23F8-1144-96A0-D707362177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6420" y="9266303"/>
                <a:ext cx="3395160" cy="5058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2F06F79-82C9-3A3B-0E5D-469CAEAE4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9938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EFF91E-5B8D-B677-F137-85D285AA7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A707943-13AE-F26B-5F4B-9C5BB466E7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34953" y="84197"/>
            <a:ext cx="14218094" cy="10118606"/>
          </a:xfrm>
          <a:custGeom>
            <a:avLst/>
            <a:gdLst/>
            <a:ahLst/>
            <a:cxnLst/>
            <a:rect l="l" t="t" r="r" b="b"/>
            <a:pathLst>
              <a:path w="8291788" h="8229600">
                <a:moveTo>
                  <a:pt x="0" y="0"/>
                </a:moveTo>
                <a:lnTo>
                  <a:pt x="8291789" y="0"/>
                </a:lnTo>
                <a:lnTo>
                  <a:pt x="82917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80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A5D14C-E290-A339-7C8D-A58A7181535E}"/>
              </a:ext>
            </a:extLst>
          </p:cNvPr>
          <p:cNvSpPr txBox="1"/>
          <p:nvPr/>
        </p:nvSpPr>
        <p:spPr>
          <a:xfrm>
            <a:off x="1101332" y="435094"/>
            <a:ext cx="16497296" cy="147732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DM Sans Bold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Probing CRs acceleration and escape through γ rays: the case of the W44 SNR</a:t>
            </a:r>
            <a:endParaRPr lang="en-US" sz="4800" dirty="0">
              <a:latin typeface="DM Sans Bold" charset="0"/>
            </a:endParaRPr>
          </a:p>
        </p:txBody>
      </p:sp>
      <p:sp>
        <p:nvSpPr>
          <p:cNvPr id="9" name="AutoShape 3">
            <a:extLst>
              <a:ext uri="{FF2B5EF4-FFF2-40B4-BE49-F238E27FC236}">
                <a16:creationId xmlns:a16="http://schemas.microsoft.com/office/drawing/2014/main" id="{F6921EB7-5D34-4D99-59C9-592EF20BB041}"/>
              </a:ext>
            </a:extLst>
          </p:cNvPr>
          <p:cNvSpPr/>
          <p:nvPr/>
        </p:nvSpPr>
        <p:spPr>
          <a:xfrm>
            <a:off x="1101332" y="2097088"/>
            <a:ext cx="16230601" cy="47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B044F5-6452-54F5-0DB5-3820336B492F}"/>
              </a:ext>
            </a:extLst>
          </p:cNvPr>
          <p:cNvSpPr txBox="1"/>
          <p:nvPr/>
        </p:nvSpPr>
        <p:spPr>
          <a:xfrm>
            <a:off x="1028705" y="2393895"/>
            <a:ext cx="13830295" cy="505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3200" b="1" u="sng" dirty="0">
                <a:solidFill>
                  <a:srgbClr val="000000"/>
                </a:solidFill>
                <a:latin typeface="DM Sans"/>
              </a:rPr>
              <a:t>Akaike information criterion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23322EC-7629-4651-E8EF-19322EA674E7}"/>
              </a:ext>
            </a:extLst>
          </p:cNvPr>
          <p:cNvSpPr txBox="1">
            <a:spLocks/>
          </p:cNvSpPr>
          <p:nvPr/>
        </p:nvSpPr>
        <p:spPr>
          <a:xfrm>
            <a:off x="1752600" y="4139742"/>
            <a:ext cx="10555942" cy="2475913"/>
          </a:xfrm>
          <a:prstGeom prst="rect">
            <a:avLst/>
          </a:prstGeom>
        </p:spPr>
        <p:txBody>
          <a:bodyPr>
            <a:normAutofit/>
          </a:bodyPr>
          <a:lstStyle>
            <a:lvl1pPr marL="342874" indent="-34287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5" indent="-285730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5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1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6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3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1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9DEF09-1423-04B2-796A-3AC9AFD689CC}"/>
              </a:ext>
            </a:extLst>
          </p:cNvPr>
          <p:cNvSpPr txBox="1"/>
          <p:nvPr/>
        </p:nvSpPr>
        <p:spPr>
          <a:xfrm>
            <a:off x="1101331" y="3191014"/>
            <a:ext cx="1688186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434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DM Sans" pitchFamily="2" charset="0"/>
              </a:rPr>
              <a:t>AIC, estimator of the relative quality of statistical models for a given set of data</a:t>
            </a:r>
          </a:p>
          <a:p>
            <a:pPr marL="34434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DM Sans" pitchFamily="2" charset="0"/>
              </a:rPr>
              <a:t>Given a collection of models for the data, AIC estimates the quality of each model, relative to the quality of the other models, providing a means for model selection</a:t>
            </a:r>
          </a:p>
          <a:p>
            <a:pPr marL="344340" indent="-342900">
              <a:buFont typeface="Arial" panose="020B0604020202020204" pitchFamily="34" charset="0"/>
              <a:buChar char="•"/>
            </a:pPr>
            <a:endParaRPr lang="en-US" sz="2800" dirty="0">
              <a:latin typeface="DM Sans" pitchFamily="2" charset="0"/>
            </a:endParaRPr>
          </a:p>
          <a:p>
            <a:pPr marL="344340" indent="-342900">
              <a:buFont typeface="Arial" panose="020B0604020202020204" pitchFamily="34" charset="0"/>
              <a:buChar char="•"/>
            </a:pPr>
            <a:endParaRPr lang="en-US" sz="2800" dirty="0">
              <a:latin typeface="DM Sans" pitchFamily="2" charset="0"/>
            </a:endParaRPr>
          </a:p>
          <a:p>
            <a:pPr marL="34434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DM Sans" pitchFamily="2" charset="0"/>
              </a:rPr>
              <a:t>Given a set of candidate models, the preferred model is the one minimizing the AIC value</a:t>
            </a:r>
          </a:p>
          <a:p>
            <a:pPr marL="34434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DM Sans" pitchFamily="2" charset="0"/>
              </a:rPr>
              <a:t>Relative likelihood of the </a:t>
            </a:r>
            <a:r>
              <a:rPr lang="en-US" sz="2800" dirty="0" err="1">
                <a:latin typeface="DM Sans" pitchFamily="2" charset="0"/>
              </a:rPr>
              <a:t>i-th</a:t>
            </a:r>
            <a:r>
              <a:rPr lang="en-US" sz="2800" dirty="0">
                <a:latin typeface="DM Sans" pitchFamily="2" charset="0"/>
              </a:rPr>
              <a:t> model </a:t>
            </a:r>
          </a:p>
          <a:p>
            <a:pPr marL="344340" indent="-342900">
              <a:buFont typeface="Arial" panose="020B0604020202020204" pitchFamily="34" charset="0"/>
              <a:buChar char="•"/>
            </a:pPr>
            <a:endParaRPr lang="en-US" sz="2800" dirty="0">
              <a:latin typeface="DM Sans" pitchFamily="2" charset="0"/>
            </a:endParaRPr>
          </a:p>
          <a:p>
            <a:pPr marL="344340" indent="-342900">
              <a:buFont typeface="Arial" panose="020B0604020202020204" pitchFamily="34" charset="0"/>
              <a:buChar char="•"/>
            </a:pPr>
            <a:endParaRPr lang="en-US" sz="2800" dirty="0">
              <a:latin typeface="DM Sans" pitchFamily="2" charset="0"/>
            </a:endParaRPr>
          </a:p>
          <a:p>
            <a:pPr marL="34434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DM Sans" pitchFamily="2" charset="0"/>
              </a:rPr>
              <a:t>Closely related to likelihood-ratio test (LRT) but while LRT can be used only for nested models, AIC is not characterized by this restriction</a:t>
            </a:r>
          </a:p>
          <a:p>
            <a:pPr marL="34434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DM Sans" pitchFamily="2" charset="0"/>
              </a:rPr>
              <a:t>For inference of interpretation purposes better use Bayesian Information Criterion (BIC)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B6A587D-2F78-A93D-9DB0-69284376B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tangolo 5">
                <a:extLst>
                  <a:ext uri="{FF2B5EF4-FFF2-40B4-BE49-F238E27FC236}">
                    <a16:creationId xmlns:a16="http://schemas.microsoft.com/office/drawing/2014/main" id="{7CBA8447-D0F0-481B-CD1A-B961A847E124}"/>
                  </a:ext>
                </a:extLst>
              </p:cNvPr>
              <p:cNvSpPr/>
              <p:nvPr/>
            </p:nvSpPr>
            <p:spPr>
              <a:xfrm>
                <a:off x="6254183" y="4673267"/>
                <a:ext cx="5370606" cy="5981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it-IT" sz="3200" i="1">
                          <a:latin typeface="Cambria Math" panose="02040503050406030204" pitchFamily="18" charset="0"/>
                        </a:rPr>
                        <m:t>𝐴𝐼𝐶</m:t>
                      </m:r>
                      <m:r>
                        <a:rPr lang="it-IT" sz="3200" i="1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it-IT" sz="3200" i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it-IT" sz="3200" i="1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it-IT" sz="3200" i="1">
                          <a:latin typeface="Cambria Math" panose="02040503050406030204" pitchFamily="18" charset="0"/>
                        </a:rPr>
                        <m:t>𝑙𝑛</m:t>
                      </m:r>
                      <m:r>
                        <a:rPr lang="it-IT" sz="3200" i="1">
                          <a:latin typeface="Cambria Math" panose="02040503050406030204" pitchFamily="18" charset="0"/>
                        </a:rPr>
                        <m:t>⁡(</m:t>
                      </m:r>
                      <m:acc>
                        <m:accPr>
                          <m:chr m:val="̂"/>
                          <m:ctrlPr>
                            <a:rPr lang="it-IT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32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acc>
                      <m:r>
                        <a:rPr lang="it-IT" sz="32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3200" i="1" dirty="0"/>
              </a:p>
            </p:txBody>
          </p:sp>
        </mc:Choice>
        <mc:Fallback xmlns="">
          <p:sp>
            <p:nvSpPr>
              <p:cNvPr id="6" name="Rettangolo 5">
                <a:extLst>
                  <a:ext uri="{FF2B5EF4-FFF2-40B4-BE49-F238E27FC236}">
                    <a16:creationId xmlns:a16="http://schemas.microsoft.com/office/drawing/2014/main" id="{7CBA8447-D0F0-481B-CD1A-B961A847E1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4183" y="4673267"/>
                <a:ext cx="5370606" cy="5981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ttangolo 6">
                <a:extLst>
                  <a:ext uri="{FF2B5EF4-FFF2-40B4-BE49-F238E27FC236}">
                    <a16:creationId xmlns:a16="http://schemas.microsoft.com/office/drawing/2014/main" id="{E555EB32-0FEF-4F38-44DB-F30F5ECC3954}"/>
                  </a:ext>
                </a:extLst>
              </p:cNvPr>
              <p:cNvSpPr/>
              <p:nvPr/>
            </p:nvSpPr>
            <p:spPr>
              <a:xfrm>
                <a:off x="6022891" y="6322924"/>
                <a:ext cx="6236131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it-IT" sz="3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sz="320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f>
                            <m:fPr>
                              <m:type m:val="lin"/>
                              <m:ctrlPr>
                                <a:rPr lang="it-IT" sz="32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it-IT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3200" i="1">
                                      <a:latin typeface="Cambria Math" panose="02040503050406030204" pitchFamily="18" charset="0"/>
                                    </a:rPr>
                                    <m:t>𝐴𝐼𝐶</m:t>
                                  </m:r>
                                </m:e>
                                <m:sub>
                                  <m:r>
                                    <a:rPr lang="it-IT" sz="3200" i="1">
                                      <a:latin typeface="Cambria Math" panose="02040503050406030204" pitchFamily="18" charset="0"/>
                                    </a:rPr>
                                    <m:t>𝑀𝐼𝑁</m:t>
                                  </m:r>
                                </m:sub>
                              </m:sSub>
                              <m:r>
                                <a:rPr lang="it-IT" sz="3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it-IT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3200" i="1">
                                      <a:latin typeface="Cambria Math" panose="02040503050406030204" pitchFamily="18" charset="0"/>
                                    </a:rPr>
                                    <m:t>𝐴𝐼𝐶</m:t>
                                  </m:r>
                                </m:e>
                                <m:sub>
                                  <m:r>
                                    <a:rPr lang="it-IT" sz="32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GB" sz="3200" i="1" dirty="0"/>
              </a:p>
            </p:txBody>
          </p:sp>
        </mc:Choice>
        <mc:Fallback xmlns="">
          <p:sp>
            <p:nvSpPr>
              <p:cNvPr id="13" name="Rettangolo 6">
                <a:extLst>
                  <a:ext uri="{FF2B5EF4-FFF2-40B4-BE49-F238E27FC236}">
                    <a16:creationId xmlns:a16="http://schemas.microsoft.com/office/drawing/2014/main" id="{E555EB32-0FEF-4F38-44DB-F30F5ECC39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2891" y="6322924"/>
                <a:ext cx="6236131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ttangolo 7">
                <a:extLst>
                  <a:ext uri="{FF2B5EF4-FFF2-40B4-BE49-F238E27FC236}">
                    <a16:creationId xmlns:a16="http://schemas.microsoft.com/office/drawing/2014/main" id="{B0ECAE28-0212-B9F1-6C33-18095E1E4BAF}"/>
                  </a:ext>
                </a:extLst>
              </p:cNvPr>
              <p:cNvSpPr/>
              <p:nvPr/>
            </p:nvSpPr>
            <p:spPr>
              <a:xfrm>
                <a:off x="5876404" y="8628962"/>
                <a:ext cx="6529103" cy="5981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200" i="1">
                          <a:latin typeface="Cambria Math" panose="02040503050406030204" pitchFamily="18" charset="0"/>
                        </a:rPr>
                        <m:t>𝐵𝐼𝐶</m:t>
                      </m:r>
                      <m:r>
                        <a:rPr lang="it-IT" sz="3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3200" i="1">
                          <a:latin typeface="Cambria Math" panose="02040503050406030204" pitchFamily="18" charset="0"/>
                        </a:rPr>
                        <m:t>𝑘</m:t>
                      </m:r>
                      <m:func>
                        <m:funcPr>
                          <m:ctrlPr>
                            <a:rPr lang="it-IT" sz="32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it-IT" sz="3200" i="1">
                              <a:latin typeface="Cambria Math" panose="02040503050406030204" pitchFamily="18" charset="0"/>
                            </a:rPr>
                            <m:t>𝑙𝑛</m:t>
                          </m:r>
                        </m:fName>
                        <m:e>
                          <m:d>
                            <m:dPr>
                              <m:ctrlPr>
                                <a:rPr lang="it-IT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32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func>
                      <m:r>
                        <a:rPr lang="it-IT" sz="3200" i="1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it-IT" sz="3200" i="1">
                          <a:latin typeface="Cambria Math" panose="02040503050406030204" pitchFamily="18" charset="0"/>
                        </a:rPr>
                        <m:t>𝑙𝑛</m:t>
                      </m:r>
                      <m:r>
                        <a:rPr lang="it-IT" sz="3200" i="1">
                          <a:latin typeface="Cambria Math" panose="02040503050406030204" pitchFamily="18" charset="0"/>
                        </a:rPr>
                        <m:t>⁡(</m:t>
                      </m:r>
                      <m:acc>
                        <m:accPr>
                          <m:chr m:val="̂"/>
                          <m:ctrlPr>
                            <a:rPr lang="it-IT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32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acc>
                      <m:r>
                        <a:rPr lang="it-IT" sz="32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3200" dirty="0"/>
              </a:p>
            </p:txBody>
          </p:sp>
        </mc:Choice>
        <mc:Fallback xmlns="">
          <p:sp>
            <p:nvSpPr>
              <p:cNvPr id="15" name="Rettangolo 7">
                <a:extLst>
                  <a:ext uri="{FF2B5EF4-FFF2-40B4-BE49-F238E27FC236}">
                    <a16:creationId xmlns:a16="http://schemas.microsoft.com/office/drawing/2014/main" id="{B0ECAE28-0212-B9F1-6C33-18095E1E4B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6404" y="8628962"/>
                <a:ext cx="6529103" cy="5981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ttangolo 8">
            <a:extLst>
              <a:ext uri="{FF2B5EF4-FFF2-40B4-BE49-F238E27FC236}">
                <a16:creationId xmlns:a16="http://schemas.microsoft.com/office/drawing/2014/main" id="{81FB70A3-1B20-CE4C-DD73-FCD30E8C21FD}"/>
              </a:ext>
            </a:extLst>
          </p:cNvPr>
          <p:cNvSpPr/>
          <p:nvPr/>
        </p:nvSpPr>
        <p:spPr>
          <a:xfrm>
            <a:off x="1101331" y="9526369"/>
            <a:ext cx="123065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itchFamily="2" charset="2"/>
              <a:buChar char="§"/>
            </a:pPr>
            <a:r>
              <a:rPr lang="it-IT" sz="1200" dirty="0">
                <a:latin typeface="Helvetica" pitchFamily="2" charset="0"/>
              </a:rPr>
              <a:t>H. </a:t>
            </a:r>
            <a:r>
              <a:rPr lang="it-IT" sz="1200" dirty="0" err="1">
                <a:latin typeface="Helvetica" pitchFamily="2" charset="0"/>
              </a:rPr>
              <a:t>Akaike</a:t>
            </a:r>
            <a:r>
              <a:rPr lang="it-IT" sz="1200" dirty="0">
                <a:latin typeface="Helvetica" pitchFamily="2" charset="0"/>
              </a:rPr>
              <a:t>. </a:t>
            </a:r>
            <a:r>
              <a:rPr lang="it-IT" sz="1200" i="1" dirty="0">
                <a:latin typeface="Helvetica" pitchFamily="2" charset="0"/>
              </a:rPr>
              <a:t>A New Look </a:t>
            </a:r>
            <a:r>
              <a:rPr lang="it-IT" sz="1200" i="1" dirty="0" err="1">
                <a:latin typeface="Helvetica" pitchFamily="2" charset="0"/>
              </a:rPr>
              <a:t>at</a:t>
            </a:r>
            <a:r>
              <a:rPr lang="it-IT" sz="1200" i="1" dirty="0">
                <a:latin typeface="Helvetica" pitchFamily="2" charset="0"/>
              </a:rPr>
              <a:t> the Statistical Model </a:t>
            </a:r>
            <a:r>
              <a:rPr lang="it-IT" sz="1200" i="1" dirty="0" err="1">
                <a:latin typeface="Helvetica" pitchFamily="2" charset="0"/>
              </a:rPr>
              <a:t>Identification</a:t>
            </a:r>
            <a:r>
              <a:rPr lang="it-IT" sz="1200" dirty="0">
                <a:latin typeface="Helvetica" pitchFamily="2" charset="0"/>
              </a:rPr>
              <a:t>, </a:t>
            </a:r>
            <a:r>
              <a:rPr lang="it-IT" sz="1200" dirty="0" err="1">
                <a:latin typeface="Helvetica" pitchFamily="2" charset="0"/>
              </a:rPr>
              <a:t>pages</a:t>
            </a:r>
            <a:r>
              <a:rPr lang="it-IT" sz="1200" dirty="0">
                <a:latin typeface="Helvetica" pitchFamily="2" charset="0"/>
              </a:rPr>
              <a:t> 215–222. </a:t>
            </a:r>
            <a:r>
              <a:rPr lang="it-IT" sz="1200" dirty="0" err="1">
                <a:latin typeface="Helvetica" pitchFamily="2" charset="0"/>
              </a:rPr>
              <a:t>Springer</a:t>
            </a:r>
            <a:r>
              <a:rPr lang="it-IT" sz="1200" dirty="0">
                <a:latin typeface="Helvetica" pitchFamily="2" charset="0"/>
              </a:rPr>
              <a:t> New York, 1998  (AIC)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it-IT" sz="1200" dirty="0"/>
              <a:t>G. </a:t>
            </a:r>
            <a:r>
              <a:rPr lang="it-IT" sz="1200" dirty="0" err="1"/>
              <a:t>Schwarz</a:t>
            </a:r>
            <a:r>
              <a:rPr lang="it-IT" sz="1200" dirty="0"/>
              <a:t>. </a:t>
            </a:r>
            <a:r>
              <a:rPr lang="it-IT" sz="1200" i="1" dirty="0" err="1"/>
              <a:t>Estimating</a:t>
            </a:r>
            <a:r>
              <a:rPr lang="it-IT" sz="1200" i="1" dirty="0"/>
              <a:t> the </a:t>
            </a:r>
            <a:r>
              <a:rPr lang="it-IT" sz="1200" i="1" dirty="0" err="1"/>
              <a:t>Dimension</a:t>
            </a:r>
            <a:r>
              <a:rPr lang="it-IT" sz="1200" i="1" dirty="0"/>
              <a:t> of a Mode</a:t>
            </a:r>
            <a:r>
              <a:rPr lang="it-IT" sz="1200" dirty="0"/>
              <a:t>l. The </a:t>
            </a:r>
            <a:r>
              <a:rPr lang="it-IT" sz="1200" dirty="0" err="1"/>
              <a:t>Annals</a:t>
            </a:r>
            <a:r>
              <a:rPr lang="it-IT" sz="1200" dirty="0"/>
              <a:t> of </a:t>
            </a:r>
            <a:r>
              <a:rPr lang="it-IT" sz="1200" dirty="0" err="1"/>
              <a:t>Statistics</a:t>
            </a:r>
            <a:r>
              <a:rPr lang="it-IT" sz="1200" dirty="0"/>
              <a:t>, 6(2):461 – 464, 1978  (BIC)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it-IT" sz="1200" dirty="0" err="1"/>
              <a:t>J</a:t>
            </a:r>
            <a:r>
              <a:rPr lang="it-IT" sz="1200" dirty="0"/>
              <a:t>. </a:t>
            </a:r>
            <a:r>
              <a:rPr lang="it-IT" sz="1200" dirty="0" err="1"/>
              <a:t>Ding</a:t>
            </a:r>
            <a:r>
              <a:rPr lang="it-IT" sz="1200" dirty="0"/>
              <a:t>, V. </a:t>
            </a:r>
            <a:r>
              <a:rPr lang="it-IT" sz="1200" dirty="0" err="1"/>
              <a:t>Tarokh</a:t>
            </a:r>
            <a:r>
              <a:rPr lang="it-IT" sz="1200" dirty="0"/>
              <a:t> and Y. Yang, "Model </a:t>
            </a:r>
            <a:r>
              <a:rPr lang="it-IT" sz="1200" dirty="0" err="1"/>
              <a:t>Selection</a:t>
            </a:r>
            <a:r>
              <a:rPr lang="it-IT" sz="1200" dirty="0"/>
              <a:t> </a:t>
            </a:r>
            <a:r>
              <a:rPr lang="it-IT" sz="1200" dirty="0" err="1"/>
              <a:t>Techniques</a:t>
            </a:r>
            <a:r>
              <a:rPr lang="it-IT" sz="1200" dirty="0"/>
              <a:t>: An </a:t>
            </a:r>
            <a:r>
              <a:rPr lang="it-IT" sz="1200" dirty="0" err="1"/>
              <a:t>Overview</a:t>
            </a:r>
            <a:r>
              <a:rPr lang="it-IT" sz="1200" dirty="0"/>
              <a:t>," in </a:t>
            </a:r>
            <a:r>
              <a:rPr lang="it-IT" sz="1200" i="1" dirty="0"/>
              <a:t>IEEE </a:t>
            </a:r>
            <a:r>
              <a:rPr lang="it-IT" sz="1200" i="1" dirty="0" err="1"/>
              <a:t>Signal</a:t>
            </a:r>
            <a:r>
              <a:rPr lang="it-IT" sz="1200" i="1" dirty="0"/>
              <a:t> Processing Magazine</a:t>
            </a:r>
            <a:r>
              <a:rPr lang="it-IT" sz="1200" dirty="0"/>
              <a:t>, vol. 35, no. 6, pp. 16-34, Nov. 2018  (AIC vs BIC) </a:t>
            </a:r>
            <a:endParaRPr lang="it-IT" sz="1000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6745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AD5C8B-1C74-079E-3BA2-C5135FC5E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E90478F-FCBE-D17D-E301-A1EC1F76F6F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34953" y="84197"/>
            <a:ext cx="14218094" cy="10118606"/>
          </a:xfrm>
          <a:custGeom>
            <a:avLst/>
            <a:gdLst/>
            <a:ahLst/>
            <a:cxnLst/>
            <a:rect l="l" t="t" r="r" b="b"/>
            <a:pathLst>
              <a:path w="8291788" h="8229600">
                <a:moveTo>
                  <a:pt x="0" y="0"/>
                </a:moveTo>
                <a:lnTo>
                  <a:pt x="8291789" y="0"/>
                </a:lnTo>
                <a:lnTo>
                  <a:pt x="82917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80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08987E-311F-1E0D-4DF3-5F936AAFE2B1}"/>
              </a:ext>
            </a:extLst>
          </p:cNvPr>
          <p:cNvSpPr txBox="1"/>
          <p:nvPr/>
        </p:nvSpPr>
        <p:spPr>
          <a:xfrm>
            <a:off x="1101332" y="435094"/>
            <a:ext cx="16497296" cy="147732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DM Sans Bold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Probing CRs acceleration and escape through γ rays: the case of the W44 SNR</a:t>
            </a:r>
            <a:endParaRPr lang="en-US" sz="4800" dirty="0">
              <a:latin typeface="DM Sans Bold" charset="0"/>
            </a:endParaRPr>
          </a:p>
        </p:txBody>
      </p:sp>
      <p:sp>
        <p:nvSpPr>
          <p:cNvPr id="9" name="AutoShape 3">
            <a:extLst>
              <a:ext uri="{FF2B5EF4-FFF2-40B4-BE49-F238E27FC236}">
                <a16:creationId xmlns:a16="http://schemas.microsoft.com/office/drawing/2014/main" id="{A0AD7ECB-42E4-9E1D-0A35-5DF353F67391}"/>
              </a:ext>
            </a:extLst>
          </p:cNvPr>
          <p:cNvSpPr/>
          <p:nvPr/>
        </p:nvSpPr>
        <p:spPr>
          <a:xfrm>
            <a:off x="1101332" y="2097088"/>
            <a:ext cx="16230601" cy="47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1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E4884D3-A5FE-E826-0E61-45BED384FE0B}"/>
              </a:ext>
            </a:extLst>
          </p:cNvPr>
          <p:cNvSpPr txBox="1">
            <a:spLocks/>
          </p:cNvSpPr>
          <p:nvPr/>
        </p:nvSpPr>
        <p:spPr>
          <a:xfrm>
            <a:off x="1752600" y="4139742"/>
            <a:ext cx="10555942" cy="2475913"/>
          </a:xfrm>
          <a:prstGeom prst="rect">
            <a:avLst/>
          </a:prstGeom>
        </p:spPr>
        <p:txBody>
          <a:bodyPr>
            <a:normAutofit/>
          </a:bodyPr>
          <a:lstStyle>
            <a:lvl1pPr marL="342874" indent="-34287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5" indent="-285730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5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1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6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3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1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65029-9A83-ED78-1604-91C3230D7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98F17EB2-D7F5-A018-493C-BBBCA72E7702}"/>
              </a:ext>
            </a:extLst>
          </p:cNvPr>
          <p:cNvSpPr txBox="1">
            <a:spLocks/>
          </p:cNvSpPr>
          <p:nvPr/>
        </p:nvSpPr>
        <p:spPr>
          <a:xfrm>
            <a:off x="3352800" y="2229243"/>
            <a:ext cx="13563600" cy="1293028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algn="ctr" defTabSz="914332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b="1" u="sng" dirty="0">
                <a:latin typeface="DM Sans" pitchFamily="2" charset="0"/>
              </a:rPr>
              <a:t>W44 Radio template: the Hi / oh / recombination line (</a:t>
            </a:r>
            <a:r>
              <a:rPr lang="en-GB" sz="4000" b="1" u="sng" dirty="0" err="1">
                <a:latin typeface="DM Sans" pitchFamily="2" charset="0"/>
              </a:rPr>
              <a:t>thor</a:t>
            </a:r>
            <a:r>
              <a:rPr lang="en-GB" sz="4000" b="1" u="sng" dirty="0">
                <a:latin typeface="DM Sans" pitchFamily="2" charset="0"/>
              </a:rPr>
              <a:t>) survey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Segnaposto contenuto 2">
                <a:extLst>
                  <a:ext uri="{FF2B5EF4-FFF2-40B4-BE49-F238E27FC236}">
                    <a16:creationId xmlns:a16="http://schemas.microsoft.com/office/drawing/2014/main" id="{F1CC2A69-B675-C914-D2DD-321EF72F473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01332" y="3974187"/>
                <a:ext cx="16497296" cy="4024125"/>
              </a:xfrm>
              <a:prstGeom prst="rect">
                <a:avLst/>
              </a:prstGeom>
            </p:spPr>
            <p:txBody>
              <a:bodyPr/>
              <a:lstStyle>
                <a:lvl1pPr marL="342874" indent="-342874" algn="l" defTabSz="914332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895" indent="-285730" algn="l" defTabSz="914332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2915" indent="-228584" algn="l" defTabSz="914332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081" indent="-228584" algn="l" defTabSz="914332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246" indent="-228584" algn="l" defTabSz="914332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413" indent="-228584" algn="l" defTabSz="914332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578" indent="-228584" algn="l" defTabSz="914332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744" indent="-228584" algn="l" defTabSz="914332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911" indent="-228584" algn="l" defTabSz="914332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dirty="0">
                    <a:latin typeface="DM Sans" pitchFamily="2" charset="0"/>
                  </a:rPr>
                  <a:t>The THOR project is a northern Galactic plane survey (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15 &lt; 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 &lt; 67</m:t>
                    </m:r>
                    <m:func>
                      <m:func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°</m:t>
                        </m:r>
                      </m:fName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; </m:t>
                        </m:r>
                      </m:e>
                    </m:func>
                    <m:d>
                      <m:dPr>
                        <m:begChr m:val="|"/>
                        <m:endChr m:val="|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</a:rPr>
                      <m:t>&lt; 1°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⁡</m:t>
                    </m:r>
                  </m:oMath>
                </a14:m>
                <a:r>
                  <a:rPr lang="en-GB" dirty="0">
                    <a:latin typeface="DM Sans" pitchFamily="2" charset="0"/>
                  </a:rPr>
                  <a:t>) in </a:t>
                </a:r>
                <a:r>
                  <a:rPr lang="en-GB" dirty="0">
                    <a:latin typeface="DM Sans" pitchFamily="2" charset="0"/>
                    <a:ea typeface="Cambria Math" panose="02040503050406030204" pitchFamily="18" charset="0"/>
                  </a:rPr>
                  <a:t>HI</a:t>
                </a:r>
                <a:r>
                  <a:rPr lang="en-GB" dirty="0">
                    <a:latin typeface="DM Sans" pitchFamily="2" charset="0"/>
                  </a:rPr>
                  <a:t>, four </a:t>
                </a:r>
                <a:r>
                  <a:rPr lang="en-GB" dirty="0">
                    <a:latin typeface="DM Sans" pitchFamily="2" charset="0"/>
                    <a:ea typeface="Cambria Math" panose="02040503050406030204" pitchFamily="18" charset="0"/>
                  </a:rPr>
                  <a:t>OH</a:t>
                </a:r>
                <a:r>
                  <a:rPr lang="en-GB" dirty="0">
                    <a:latin typeface="DM Sans" pitchFamily="2" charset="0"/>
                  </a:rPr>
                  <a:t>, and </a:t>
                </a:r>
                <a:r>
                  <a:rPr lang="en-GB" dirty="0">
                    <a:latin typeface="DM Sans" pitchFamily="2" charset="0"/>
                    <a:ea typeface="Cambria Math" panose="02040503050406030204" pitchFamily="18" charset="0"/>
                  </a:rPr>
                  <a:t>19 H𝛼 </a:t>
                </a:r>
                <a:r>
                  <a:rPr lang="en-GB" dirty="0">
                    <a:latin typeface="DM Sans" pitchFamily="2" charset="0"/>
                  </a:rPr>
                  <a:t>recombination lines as well as in the L-band continuum from </a:t>
                </a:r>
                <a:r>
                  <a:rPr lang="en-GB" dirty="0">
                    <a:latin typeface="DM Sans" pitchFamily="2" charset="0"/>
                    <a:ea typeface="Cambria Math" panose="02040503050406030204" pitchFamily="18" charset="0"/>
                  </a:rPr>
                  <a:t>1</a:t>
                </a:r>
                <a:r>
                  <a:rPr lang="en-GB" dirty="0">
                    <a:latin typeface="DM Sans" pitchFamily="2" charset="0"/>
                  </a:rPr>
                  <a:t> to </a:t>
                </a:r>
                <a:r>
                  <a:rPr lang="en-GB" dirty="0">
                    <a:latin typeface="DM Sans" pitchFamily="2" charset="0"/>
                    <a:ea typeface="Cambria Math" panose="02040503050406030204" pitchFamily="18" charset="0"/>
                  </a:rPr>
                  <a:t>2 GHz</a:t>
                </a:r>
              </a:p>
              <a:p>
                <a:r>
                  <a:rPr lang="en-GB" dirty="0">
                    <a:latin typeface="DM Sans" pitchFamily="2" charset="0"/>
                  </a:rPr>
                  <a:t>W44 radio template: </a:t>
                </a:r>
                <a:r>
                  <a:rPr lang="en-GB" dirty="0">
                    <a:latin typeface="DM Sans" pitchFamily="2" charset="0"/>
                    <a:ea typeface="Cambria Math" panose="02040503050406030204" pitchFamily="18" charset="0"/>
                  </a:rPr>
                  <a:t>1420MHz (𝛌=21 cm)</a:t>
                </a:r>
              </a:p>
            </p:txBody>
          </p:sp>
        </mc:Choice>
        <mc:Fallback xmlns="">
          <p:sp>
            <p:nvSpPr>
              <p:cNvPr id="11" name="Segnaposto contenuto 2">
                <a:extLst>
                  <a:ext uri="{FF2B5EF4-FFF2-40B4-BE49-F238E27FC236}">
                    <a16:creationId xmlns:a16="http://schemas.microsoft.com/office/drawing/2014/main" id="{F1CC2A69-B675-C914-D2DD-321EF72F47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332" y="3974187"/>
                <a:ext cx="16497296" cy="4024125"/>
              </a:xfrm>
              <a:prstGeom prst="rect">
                <a:avLst/>
              </a:prstGeom>
              <a:blipFill>
                <a:blip r:embed="rId4"/>
                <a:stretch>
                  <a:fillRect l="-850" t="-1818" r="-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808FA0C6-4EE5-EA79-D9BD-E624370540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431" y="2291515"/>
            <a:ext cx="1948721" cy="1371505"/>
          </a:xfrm>
          <a:prstGeom prst="rect">
            <a:avLst/>
          </a:prstGeom>
        </p:spPr>
      </p:pic>
      <p:pic>
        <p:nvPicPr>
          <p:cNvPr id="13" name="Immagine 8" descr="Immagine che contiene tavolo&#10;&#10;Descrizione generata automaticamente">
            <a:extLst>
              <a:ext uri="{FF2B5EF4-FFF2-40B4-BE49-F238E27FC236}">
                <a16:creationId xmlns:a16="http://schemas.microsoft.com/office/drawing/2014/main" id="{E801AE52-E467-1AF9-D929-25B39ACA73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200" y="6537876"/>
            <a:ext cx="4635500" cy="1917700"/>
          </a:xfrm>
          <a:prstGeom prst="rect">
            <a:avLst/>
          </a:prstGeom>
        </p:spPr>
      </p:pic>
      <p:pic>
        <p:nvPicPr>
          <p:cNvPr id="14" name="Immagine 10" descr="Immagine che contiene testo, invertebrato, antropode&#10;&#10;Descrizione generata automaticamente">
            <a:extLst>
              <a:ext uri="{FF2B5EF4-FFF2-40B4-BE49-F238E27FC236}">
                <a16:creationId xmlns:a16="http://schemas.microsoft.com/office/drawing/2014/main" id="{0A63DB73-C8DC-6D00-2446-EFCC4C4CBD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89074" y="5634644"/>
            <a:ext cx="5146326" cy="408085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415968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742063-46A8-DE4D-62A5-E69CEB465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D476184-CDC2-DFC8-5A9B-D2E76F4E57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34953" y="84197"/>
            <a:ext cx="14218094" cy="10118606"/>
          </a:xfrm>
          <a:custGeom>
            <a:avLst/>
            <a:gdLst/>
            <a:ahLst/>
            <a:cxnLst/>
            <a:rect l="l" t="t" r="r" b="b"/>
            <a:pathLst>
              <a:path w="8291788" h="8229600">
                <a:moveTo>
                  <a:pt x="0" y="0"/>
                </a:moveTo>
                <a:lnTo>
                  <a:pt x="8291789" y="0"/>
                </a:lnTo>
                <a:lnTo>
                  <a:pt x="82917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80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726846-69BC-ABED-77A7-4AE4D21488F6}"/>
              </a:ext>
            </a:extLst>
          </p:cNvPr>
          <p:cNvSpPr txBox="1"/>
          <p:nvPr/>
        </p:nvSpPr>
        <p:spPr>
          <a:xfrm>
            <a:off x="1101332" y="435094"/>
            <a:ext cx="16497296" cy="147732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DM Sans Bold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Probing CRs acceleration and escape through γ rays: the case of the W44 SNR</a:t>
            </a:r>
            <a:endParaRPr lang="en-US" sz="4800" dirty="0">
              <a:latin typeface="DM Sans Bold" charset="0"/>
            </a:endParaRPr>
          </a:p>
        </p:txBody>
      </p:sp>
      <p:sp>
        <p:nvSpPr>
          <p:cNvPr id="9" name="AutoShape 3">
            <a:extLst>
              <a:ext uri="{FF2B5EF4-FFF2-40B4-BE49-F238E27FC236}">
                <a16:creationId xmlns:a16="http://schemas.microsoft.com/office/drawing/2014/main" id="{02F5C31A-42D4-4232-0798-7156439E6D50}"/>
              </a:ext>
            </a:extLst>
          </p:cNvPr>
          <p:cNvSpPr/>
          <p:nvPr/>
        </p:nvSpPr>
        <p:spPr>
          <a:xfrm>
            <a:off x="1101332" y="2097088"/>
            <a:ext cx="16230601" cy="47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1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810C961-5A02-6803-37E9-2C891E8DFCDC}"/>
              </a:ext>
            </a:extLst>
          </p:cNvPr>
          <p:cNvSpPr txBox="1">
            <a:spLocks/>
          </p:cNvSpPr>
          <p:nvPr/>
        </p:nvSpPr>
        <p:spPr>
          <a:xfrm>
            <a:off x="1752600" y="4139742"/>
            <a:ext cx="10555942" cy="2475913"/>
          </a:xfrm>
          <a:prstGeom prst="rect">
            <a:avLst/>
          </a:prstGeom>
        </p:spPr>
        <p:txBody>
          <a:bodyPr>
            <a:normAutofit/>
          </a:bodyPr>
          <a:lstStyle>
            <a:lvl1pPr marL="342874" indent="-34287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5" indent="-285730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5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1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6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3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1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39E5C4-BF4B-CB4D-CFF4-9D03592F3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174C0497-0D34-ADE2-0129-B5919493D1A9}"/>
              </a:ext>
            </a:extLst>
          </p:cNvPr>
          <p:cNvSpPr txBox="1">
            <a:spLocks/>
          </p:cNvSpPr>
          <p:nvPr/>
        </p:nvSpPr>
        <p:spPr>
          <a:xfrm>
            <a:off x="1101332" y="2279127"/>
            <a:ext cx="12268200" cy="1293028"/>
          </a:xfrm>
          <a:prstGeom prst="rect">
            <a:avLst/>
          </a:prstGeom>
        </p:spPr>
        <p:txBody>
          <a:bodyPr anchor="ctr"/>
          <a:lstStyle>
            <a:lvl1pPr algn="ctr" defTabSz="914332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400" b="1" dirty="0">
                <a:latin typeface="DM Sans" pitchFamily="2" charset="0"/>
              </a:rPr>
              <a:t>CO: tracer of H</a:t>
            </a:r>
            <a:r>
              <a:rPr lang="en-GB" sz="5400" b="1" baseline="-25000" dirty="0">
                <a:latin typeface="DM Sans" pitchFamily="2" charset="0"/>
              </a:rPr>
              <a:t>2</a:t>
            </a:r>
            <a:endParaRPr lang="en-GB" sz="5400" b="1" dirty="0">
              <a:latin typeface="DM Sans" pitchFamily="2" charset="0"/>
            </a:endParaRP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F10A6236-4A16-81D9-2B8A-3764DD6E5786}"/>
              </a:ext>
            </a:extLst>
          </p:cNvPr>
          <p:cNvSpPr txBox="1">
            <a:spLocks/>
          </p:cNvSpPr>
          <p:nvPr/>
        </p:nvSpPr>
        <p:spPr>
          <a:xfrm>
            <a:off x="1195429" y="3685883"/>
            <a:ext cx="6928441" cy="461848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874" indent="-34287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5" indent="-285730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5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1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6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3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1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latin typeface="DM Sans" pitchFamily="2" charset="0"/>
              </a:rPr>
              <a:t>H</a:t>
            </a:r>
            <a:r>
              <a:rPr lang="en-GB" sz="2400" baseline="-25000" dirty="0">
                <a:latin typeface="DM Sans" pitchFamily="2" charset="0"/>
              </a:rPr>
              <a:t>2</a:t>
            </a:r>
            <a:r>
              <a:rPr lang="en-GB" sz="2400" dirty="0">
                <a:latin typeface="DM Sans" pitchFamily="2" charset="0"/>
              </a:rPr>
              <a:t> is a symmetric molecule : the electric dipole moment is zero → Rotational transitions are forbidden</a:t>
            </a:r>
          </a:p>
          <a:p>
            <a:r>
              <a:rPr lang="en-GB" sz="2400" dirty="0">
                <a:latin typeface="DM Sans" pitchFamily="2" charset="0"/>
              </a:rPr>
              <a:t>Quadrupole transitions possible, but very weak. Thanks to the abundance of H</a:t>
            </a:r>
            <a:r>
              <a:rPr lang="en-GB" sz="2400" baseline="-25000" dirty="0">
                <a:latin typeface="DM Sans" pitchFamily="2" charset="0"/>
              </a:rPr>
              <a:t>2</a:t>
            </a:r>
            <a:r>
              <a:rPr lang="en-GB" sz="2400" dirty="0">
                <a:latin typeface="DM Sans" pitchFamily="2" charset="0"/>
              </a:rPr>
              <a:t> some of these transitions have been observed in the mid IR</a:t>
            </a:r>
          </a:p>
          <a:p>
            <a:r>
              <a:rPr lang="en-GB" sz="2400" dirty="0">
                <a:latin typeface="DM Sans" pitchFamily="2" charset="0"/>
              </a:rPr>
              <a:t>Due to the </a:t>
            </a:r>
            <a:r>
              <a:rPr lang="en-GB" sz="2400" b="1" dirty="0">
                <a:latin typeface="DM Sans" pitchFamily="2" charset="0"/>
              </a:rPr>
              <a:t>lack of H</a:t>
            </a:r>
            <a:r>
              <a:rPr lang="en-GB" sz="2400" b="1" baseline="-25000" dirty="0">
                <a:latin typeface="DM Sans" pitchFamily="2" charset="0"/>
              </a:rPr>
              <a:t>2</a:t>
            </a:r>
            <a:r>
              <a:rPr lang="en-GB" sz="2400" b="1" dirty="0">
                <a:latin typeface="DM Sans" pitchFamily="2" charset="0"/>
              </a:rPr>
              <a:t> emissions </a:t>
            </a:r>
            <a:r>
              <a:rPr lang="en-GB" sz="2400" dirty="0">
                <a:latin typeface="DM Sans" pitchFamily="2" charset="0"/>
              </a:rPr>
              <a:t>it is hard to map the distribution of molecular hydrogen in galaxies</a:t>
            </a:r>
          </a:p>
          <a:p>
            <a:r>
              <a:rPr lang="en-GB" sz="2400" b="1" dirty="0">
                <a:latin typeface="DM Sans" pitchFamily="2" charset="0"/>
              </a:rPr>
              <a:t>Solution: CO, second most abundant molecule in Galaxy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tangolo 5">
                <a:extLst>
                  <a:ext uri="{FF2B5EF4-FFF2-40B4-BE49-F238E27FC236}">
                    <a16:creationId xmlns:a16="http://schemas.microsoft.com/office/drawing/2014/main" id="{818CB70C-1F81-3E8B-74E3-068660FF20F2}"/>
                  </a:ext>
                </a:extLst>
              </p:cNvPr>
              <p:cNvSpPr/>
              <p:nvPr/>
            </p:nvSpPr>
            <p:spPr>
              <a:xfrm>
                <a:off x="8942662" y="3572155"/>
                <a:ext cx="7592737" cy="48936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874" indent="-342874" defTabSz="914332">
                  <a:spcBef>
                    <a:spcPct val="20000"/>
                  </a:spcBef>
                  <a:buFont typeface="Arial" pitchFamily="34" charset="0"/>
                  <a:buChar char="•"/>
                </a:pPr>
                <a:r>
                  <a:rPr lang="en-GB" sz="2400" dirty="0">
                    <a:latin typeface="DM Sans" pitchFamily="2" charset="0"/>
                  </a:rPr>
                  <a:t>CO emission lines </a:t>
                </a:r>
                <a14:m>
                  <m:oMath xmlns:m="http://schemas.openxmlformats.org/officeDocument/2006/math">
                    <m:r>
                      <a:rPr lang="en-GB" sz="2400" dirty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GB" sz="2400" dirty="0">
                        <a:latin typeface="Cambria Math" panose="02040503050406030204" pitchFamily="18" charset="0"/>
                      </a:rPr>
                      <m:t> = 1 → 0 </m:t>
                    </m:r>
                  </m:oMath>
                </a14:m>
                <a:r>
                  <a:rPr lang="en-GB" sz="2400" dirty="0">
                    <a:latin typeface="DM Sans" pitchFamily="2" charset="0"/>
                  </a:rPr>
                  <a:t>at 2.6 mm </a:t>
                </a:r>
              </a:p>
              <a:p>
                <a:pPr marL="342874" indent="-342874" defTabSz="914332">
                  <a:spcBef>
                    <a:spcPct val="20000"/>
                  </a:spcBef>
                  <a:buFont typeface="Arial" pitchFamily="34" charset="0"/>
                  <a:buChar char="•"/>
                </a:pPr>
                <a:r>
                  <a:rPr lang="en-GB" sz="2400" dirty="0">
                    <a:latin typeface="DM Sans" pitchFamily="2" charset="0"/>
                  </a:rPr>
                  <a:t>Advantages </a:t>
                </a:r>
              </a:p>
              <a:p>
                <a:pPr marL="342874" lvl="1" indent="-342874" defTabSz="914332">
                  <a:spcBef>
                    <a:spcPct val="20000"/>
                  </a:spcBef>
                  <a:buFont typeface="Arial" pitchFamily="34" charset="0"/>
                  <a:buChar char="•"/>
                </a:pPr>
                <a:r>
                  <a:rPr lang="en-GB" sz="2400" dirty="0">
                    <a:latin typeface="DM Sans" pitchFamily="2" charset="0"/>
                  </a:rPr>
                  <a:t>rotational transitions allowed (not a symmetric molecule) – the dipole moment is relatively small and the molecule can be easily excited also in gas with relatively low density </a:t>
                </a:r>
              </a:p>
              <a:p>
                <a:pPr marL="342874" lvl="1" indent="-342874" defTabSz="914332">
                  <a:spcBef>
                    <a:spcPct val="20000"/>
                  </a:spcBef>
                  <a:buFont typeface="Arial" pitchFamily="34" charset="0"/>
                  <a:buChar char="•"/>
                </a:pPr>
                <a:r>
                  <a:rPr lang="en-GB" sz="2400" dirty="0">
                    <a:latin typeface="DM Sans" pitchFamily="2" charset="0"/>
                  </a:rPr>
                  <a:t>Used as a tracer of H2 </a:t>
                </a:r>
              </a:p>
              <a:p>
                <a:pPr marL="342874" lvl="1" indent="-342874" defTabSz="914332">
                  <a:spcBef>
                    <a:spcPct val="20000"/>
                  </a:spcBef>
                  <a:buFont typeface="Arial" pitchFamily="34" charset="0"/>
                  <a:buChar char="•"/>
                </a:pPr>
                <a:r>
                  <a:rPr lang="en-GB" sz="2400" dirty="0">
                    <a:latin typeface="DM Sans" pitchFamily="2" charset="0"/>
                  </a:rPr>
                  <a:t>If the emission is too strong one can use less abundant isotopes, such as 13CO, to obtain optically thin emissions</a:t>
                </a:r>
              </a:p>
              <a:p>
                <a:pPr marL="342874" indent="-342874" defTabSz="914332">
                  <a:spcBef>
                    <a:spcPct val="20000"/>
                  </a:spcBef>
                  <a:buFont typeface="Arial" pitchFamily="34" charset="0"/>
                  <a:buChar char="•"/>
                </a:pPr>
                <a:r>
                  <a:rPr lang="en-GB" sz="2400" dirty="0">
                    <a:latin typeface="DM Sans" pitchFamily="2" charset="0"/>
                  </a:rPr>
                  <a:t>For this work: data from NRO FUGIN survey (collected with  </a:t>
                </a:r>
                <a:r>
                  <a:rPr lang="en-GB" sz="2400" dirty="0" err="1">
                    <a:latin typeface="DM Sans" pitchFamily="2" charset="0"/>
                  </a:rPr>
                  <a:t>Nobeyama</a:t>
                </a:r>
                <a:r>
                  <a:rPr lang="en-GB" sz="2400" dirty="0">
                    <a:latin typeface="DM Sans" pitchFamily="2" charset="0"/>
                  </a:rPr>
                  <a:t> 45-m telescope)</a:t>
                </a:r>
              </a:p>
            </p:txBody>
          </p:sp>
        </mc:Choice>
        <mc:Fallback xmlns="">
          <p:sp>
            <p:nvSpPr>
              <p:cNvPr id="12" name="Rettangolo 5">
                <a:extLst>
                  <a:ext uri="{FF2B5EF4-FFF2-40B4-BE49-F238E27FC236}">
                    <a16:creationId xmlns:a16="http://schemas.microsoft.com/office/drawing/2014/main" id="{818CB70C-1F81-3E8B-74E3-068660FF20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2662" y="3572155"/>
                <a:ext cx="7592737" cy="4893647"/>
              </a:xfrm>
              <a:prstGeom prst="rect">
                <a:avLst/>
              </a:prstGeom>
              <a:blipFill>
                <a:blip r:embed="rId4"/>
                <a:stretch>
                  <a:fillRect l="-1124" t="-872" r="-2008" b="-19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uppo 9">
            <a:extLst>
              <a:ext uri="{FF2B5EF4-FFF2-40B4-BE49-F238E27FC236}">
                <a16:creationId xmlns:a16="http://schemas.microsoft.com/office/drawing/2014/main" id="{F02B24A1-8D47-FE61-82D1-B149E3EEA747}"/>
              </a:ext>
            </a:extLst>
          </p:cNvPr>
          <p:cNvGrpSpPr/>
          <p:nvPr/>
        </p:nvGrpSpPr>
        <p:grpSpPr>
          <a:xfrm>
            <a:off x="8917002" y="8465802"/>
            <a:ext cx="4364670" cy="1721999"/>
            <a:chOff x="6719890" y="4633846"/>
            <a:chExt cx="4364670" cy="1721999"/>
          </a:xfrm>
        </p:grpSpPr>
        <p:pic>
          <p:nvPicPr>
            <p:cNvPr id="14" name="Immagine 7">
              <a:extLst>
                <a:ext uri="{FF2B5EF4-FFF2-40B4-BE49-F238E27FC236}">
                  <a16:creationId xmlns:a16="http://schemas.microsoft.com/office/drawing/2014/main" id="{DE61C022-9F39-0163-5AC7-4A4EF68AD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19890" y="4633846"/>
              <a:ext cx="4364670" cy="1721999"/>
            </a:xfrm>
            <a:prstGeom prst="rect">
              <a:avLst/>
            </a:prstGeom>
          </p:spPr>
        </p:pic>
        <p:sp>
          <p:nvSpPr>
            <p:cNvPr id="15" name="Rettangolo 8">
              <a:extLst>
                <a:ext uri="{FF2B5EF4-FFF2-40B4-BE49-F238E27FC236}">
                  <a16:creationId xmlns:a16="http://schemas.microsoft.com/office/drawing/2014/main" id="{A0840E92-C756-02CB-9258-E342BDBE3E63}"/>
                </a:ext>
              </a:extLst>
            </p:cNvPr>
            <p:cNvSpPr/>
            <p:nvPr/>
          </p:nvSpPr>
          <p:spPr>
            <a:xfrm>
              <a:off x="6719890" y="4633846"/>
              <a:ext cx="481010" cy="2524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6" name="Immagine 11" descr="Immagine che contiene testo&#10;&#10;Descrizione generata automaticamente">
            <a:extLst>
              <a:ext uri="{FF2B5EF4-FFF2-40B4-BE49-F238E27FC236}">
                <a16:creationId xmlns:a16="http://schemas.microsoft.com/office/drawing/2014/main" id="{73AD127A-8843-89CF-E801-B1041489D2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2070" y="8491946"/>
            <a:ext cx="5748337" cy="120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4251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933152-B4E4-C330-E2EF-AFDDFCECD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FE0F7F4-3B8C-C8F9-DAEE-D63DCBD0B95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34953" y="84197"/>
            <a:ext cx="14218094" cy="10118606"/>
          </a:xfrm>
          <a:custGeom>
            <a:avLst/>
            <a:gdLst/>
            <a:ahLst/>
            <a:cxnLst/>
            <a:rect l="l" t="t" r="r" b="b"/>
            <a:pathLst>
              <a:path w="8291788" h="8229600">
                <a:moveTo>
                  <a:pt x="0" y="0"/>
                </a:moveTo>
                <a:lnTo>
                  <a:pt x="8291789" y="0"/>
                </a:lnTo>
                <a:lnTo>
                  <a:pt x="82917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80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523DA6-A870-CEF8-0747-324857211068}"/>
              </a:ext>
            </a:extLst>
          </p:cNvPr>
          <p:cNvSpPr txBox="1"/>
          <p:nvPr/>
        </p:nvSpPr>
        <p:spPr>
          <a:xfrm>
            <a:off x="1101332" y="435094"/>
            <a:ext cx="16497296" cy="147732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DM Sans Bold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Probing CRs acceleration and escape through γ rays: the case of the W44 SNR</a:t>
            </a:r>
            <a:endParaRPr lang="en-US" sz="4800" dirty="0">
              <a:latin typeface="DM Sans Bold" charset="0"/>
            </a:endParaRPr>
          </a:p>
        </p:txBody>
      </p:sp>
      <p:sp>
        <p:nvSpPr>
          <p:cNvPr id="9" name="AutoShape 3">
            <a:extLst>
              <a:ext uri="{FF2B5EF4-FFF2-40B4-BE49-F238E27FC236}">
                <a16:creationId xmlns:a16="http://schemas.microsoft.com/office/drawing/2014/main" id="{8572CA18-1910-ED47-90CC-959301A7FEC7}"/>
              </a:ext>
            </a:extLst>
          </p:cNvPr>
          <p:cNvSpPr/>
          <p:nvPr/>
        </p:nvSpPr>
        <p:spPr>
          <a:xfrm>
            <a:off x="1101332" y="2097088"/>
            <a:ext cx="16230601" cy="47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99B6C4-7339-C1FA-C222-5D78179D22ED}"/>
              </a:ext>
            </a:extLst>
          </p:cNvPr>
          <p:cNvSpPr txBox="1"/>
          <p:nvPr/>
        </p:nvSpPr>
        <p:spPr>
          <a:xfrm>
            <a:off x="1028705" y="2393895"/>
            <a:ext cx="12534895" cy="505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3200" b="1" u="sng" dirty="0">
                <a:solidFill>
                  <a:srgbClr val="000000"/>
                </a:solidFill>
                <a:latin typeface="DM Sans"/>
              </a:rPr>
              <a:t>Hints in the TeV regime: MAGIC observations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7291971-6CA6-4301-DA6D-BC6DEBD1D4E7}"/>
              </a:ext>
            </a:extLst>
          </p:cNvPr>
          <p:cNvSpPr txBox="1">
            <a:spLocks/>
          </p:cNvSpPr>
          <p:nvPr/>
        </p:nvSpPr>
        <p:spPr>
          <a:xfrm>
            <a:off x="1752600" y="4139742"/>
            <a:ext cx="10555942" cy="2475913"/>
          </a:xfrm>
          <a:prstGeom prst="rect">
            <a:avLst/>
          </a:prstGeom>
        </p:spPr>
        <p:txBody>
          <a:bodyPr>
            <a:normAutofit/>
          </a:bodyPr>
          <a:lstStyle>
            <a:lvl1pPr marL="342874" indent="-34287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5" indent="-285730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5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1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6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3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1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D6D218-A80B-40D8-8769-EB88931DF7D8}"/>
              </a:ext>
            </a:extLst>
          </p:cNvPr>
          <p:cNvSpPr txBox="1"/>
          <p:nvPr/>
        </p:nvSpPr>
        <p:spPr>
          <a:xfrm>
            <a:off x="1028705" y="3009900"/>
            <a:ext cx="15267814" cy="65453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1000"/>
              </a:spcAft>
              <a:buFont typeface="Arial"/>
              <a:buChar char="•"/>
            </a:pPr>
            <a:r>
              <a:rPr lang="en-US" sz="2800" dirty="0">
                <a:latin typeface="DM Sans" pitchFamily="2" charset="0"/>
              </a:rPr>
              <a:t>Observations</a:t>
            </a:r>
          </a:p>
          <a:p>
            <a:pPr marL="914400" lvl="1" indent="-457200" algn="just"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latin typeface="DM Sans" pitchFamily="2" charset="0"/>
              </a:rPr>
              <a:t>Data collected between April 2013 and August 2014 for 173.7 h after quality cuts</a:t>
            </a:r>
          </a:p>
          <a:p>
            <a:pPr marL="914400" lvl="1" indent="-457200" algn="just"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latin typeface="DM Sans" pitchFamily="2" charset="0"/>
              </a:rPr>
              <a:t>Zenith angle: 25° - 45°</a:t>
            </a:r>
          </a:p>
          <a:p>
            <a:pPr marL="914400" lvl="1" indent="-457200" algn="just"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latin typeface="DM Sans" pitchFamily="2" charset="0"/>
              </a:rPr>
              <a:t>Standard wobble distance: 0.4°</a:t>
            </a:r>
          </a:p>
          <a:p>
            <a:pPr marL="285750" indent="-285750" algn="just">
              <a:spcAft>
                <a:spcPts val="1000"/>
              </a:spcAft>
              <a:buFont typeface="Arial"/>
              <a:buChar char="•"/>
            </a:pPr>
            <a:r>
              <a:rPr lang="en-US" sz="2800" dirty="0">
                <a:latin typeface="DM Sans" pitchFamily="2" charset="0"/>
              </a:rPr>
              <a:t>Analysis</a:t>
            </a:r>
          </a:p>
          <a:p>
            <a:pPr lvl="2" indent="-457200" algn="just"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latin typeface="DM Sans" pitchFamily="2" charset="0"/>
              </a:rPr>
              <a:t>MAGIC Analysis and Reconstruction Software (MARS) for low level analysis</a:t>
            </a:r>
          </a:p>
          <a:p>
            <a:pPr lvl="2" indent="-457200" algn="just"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en-US" sz="2800" dirty="0" err="1">
                <a:latin typeface="DM Sans" pitchFamily="2" charset="0"/>
              </a:rPr>
              <a:t>SkyPrism</a:t>
            </a:r>
            <a:r>
              <a:rPr lang="en-US" sz="2800" dirty="0">
                <a:latin typeface="DM Sans" pitchFamily="2" charset="0"/>
              </a:rPr>
              <a:t> for high-level analysis (spatial likelihood analysis)</a:t>
            </a:r>
          </a:p>
          <a:p>
            <a:pPr marL="914400" lvl="1" indent="-457200" algn="just"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latin typeface="DM Sans" pitchFamily="2" charset="0"/>
              </a:rPr>
              <a:t>Analysis based on Fermi HE results</a:t>
            </a:r>
          </a:p>
          <a:p>
            <a:pPr marL="914400" lvl="1" indent="-457200" algn="just"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latin typeface="DM Sans" pitchFamily="2" charset="0"/>
              </a:rPr>
              <a:t>Source region model: HESSJ1857+026, HESSJ1858+020, NW and SE</a:t>
            </a:r>
          </a:p>
          <a:p>
            <a:pPr marL="914400" lvl="1" indent="-457200" algn="just"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latin typeface="DM Sans" pitchFamily="2" charset="0"/>
              </a:rPr>
              <a:t>NW and SE at same location and extension as in Fermi</a:t>
            </a:r>
          </a:p>
          <a:p>
            <a:pPr marL="914400" lvl="1" indent="-457200" algn="just"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latin typeface="DM Sans" pitchFamily="2" charset="0"/>
              </a:rPr>
              <a:t>W44 and Diffuse Disk not excluded nor modeled due to their curved spectra in the GeV range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AD2450-3101-FF66-F475-6144EEEA2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465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C7C3D2-C847-974C-BB6C-1F01B2CE1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030D3511-FF47-8386-5478-D49629E948FF}"/>
              </a:ext>
            </a:extLst>
          </p:cNvPr>
          <p:cNvSpPr/>
          <p:nvPr/>
        </p:nvSpPr>
        <p:spPr>
          <a:xfrm rot="-4319139" flipH="1">
            <a:off x="1717312" y="-2532664"/>
            <a:ext cx="14853376" cy="15352327"/>
          </a:xfrm>
          <a:custGeom>
            <a:avLst/>
            <a:gdLst/>
            <a:ahLst/>
            <a:cxnLst/>
            <a:rect l="l" t="t" r="r" b="b"/>
            <a:pathLst>
              <a:path w="14853376" h="15352326">
                <a:moveTo>
                  <a:pt x="14853376" y="0"/>
                </a:moveTo>
                <a:lnTo>
                  <a:pt x="0" y="0"/>
                </a:lnTo>
                <a:lnTo>
                  <a:pt x="0" y="15352326"/>
                </a:lnTo>
                <a:lnTo>
                  <a:pt x="14853376" y="15352326"/>
                </a:lnTo>
                <a:lnTo>
                  <a:pt x="1485337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801" dirty="0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31731F50-4B3F-1634-17FA-32A23671BC5E}"/>
              </a:ext>
            </a:extLst>
          </p:cNvPr>
          <p:cNvSpPr/>
          <p:nvPr/>
        </p:nvSpPr>
        <p:spPr>
          <a:xfrm>
            <a:off x="1101332" y="2097088"/>
            <a:ext cx="16230601" cy="47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8E9731-2F11-AB5C-FE21-778A02FBE2EB}"/>
              </a:ext>
            </a:extLst>
          </p:cNvPr>
          <p:cNvSpPr txBox="1"/>
          <p:nvPr/>
        </p:nvSpPr>
        <p:spPr>
          <a:xfrm>
            <a:off x="1028704" y="711205"/>
            <a:ext cx="16497296" cy="12586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800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Messengers from the High-Energy Universe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334AAEB6-4A43-31AA-B2BB-4F821B47C61B}"/>
              </a:ext>
            </a:extLst>
          </p:cNvPr>
          <p:cNvSpPr txBox="1"/>
          <p:nvPr/>
        </p:nvSpPr>
        <p:spPr>
          <a:xfrm>
            <a:off x="1446924" y="2585632"/>
            <a:ext cx="14668498" cy="550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dirty="0">
                <a:solidFill>
                  <a:srgbClr val="000000"/>
                </a:solidFill>
                <a:latin typeface="DM Sans"/>
                <a:ea typeface="DM Sans Bold"/>
                <a:cs typeface="DM Sans Bold"/>
                <a:sym typeface="DM Sans"/>
              </a:rPr>
              <a:t>Charged Cosmic Rays</a:t>
            </a:r>
            <a:endParaRPr lang="en-US" sz="3200" b="1" dirty="0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551051C1-CAF7-87A9-D48B-466F77CA771C}"/>
                  </a:ext>
                </a:extLst>
              </p:cNvPr>
              <p:cNvSpPr/>
              <p:nvPr/>
            </p:nvSpPr>
            <p:spPr>
              <a:xfrm>
                <a:off x="1476231" y="2875703"/>
                <a:ext cx="7391399" cy="6568380"/>
              </a:xfrm>
              <a:prstGeom prst="roundRect">
                <a:avLst>
                  <a:gd name="adj" fmla="val 7959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000000"/>
                    </a:solidFill>
                    <a:latin typeface="DM Sans"/>
                    <a:sym typeface="DM Sans Bold"/>
                  </a:rPr>
                  <a:t>Charged particles coming from the outer space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000000"/>
                    </a:solidFill>
                    <a:latin typeface="DM Sans"/>
                    <a:sym typeface="DM Sans Bold"/>
                  </a:rPr>
                  <a:t>Primary CRs: stable HE particles produced at the source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000000"/>
                    </a:solidFill>
                    <a:latin typeface="DM Sans"/>
                    <a:sym typeface="DM Sans Bold"/>
                  </a:rPr>
                  <a:t>Secondary CRs: results of the interaction between the primaries and ISM or Earth’s atmosphere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000000"/>
                    </a:solidFill>
                    <a:latin typeface="DM Sans"/>
                    <a:sym typeface="DM Sans Bold"/>
                  </a:rPr>
                  <a:t>Spectrum: covers wide energy range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2400" dirty="0">
                    <a:solidFill>
                      <a:srgbClr val="000000"/>
                    </a:solidFill>
                    <a:latin typeface="DM Sans"/>
                    <a:sym typeface="DM Sans Bold"/>
                  </a:rPr>
                  <a:t>Steepening at the knee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DM Sans Bold"/>
                      </a:rPr>
                      <m:t>~ 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DM Sans Bold"/>
                      </a:rPr>
                      <m:t>5 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DM Sans Bold"/>
                      </a:rPr>
                      <m:t>∙ 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DM Sans Bold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DM Sans Bold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DM Sans Bold"/>
                          </a:rPr>
                          <m:t>15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DM Sans Bold"/>
                      </a:rPr>
                      <m:t>𝑒𝑉</m:t>
                    </m:r>
                  </m:oMath>
                </a14:m>
                <a:endParaRPr lang="en-US" sz="2400" dirty="0">
                  <a:solidFill>
                    <a:srgbClr val="000000"/>
                  </a:solidFill>
                  <a:latin typeface="DM Sans"/>
                  <a:sym typeface="DM Sans Bold"/>
                </a:endParaRP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2400" dirty="0">
                    <a:solidFill>
                      <a:srgbClr val="000000"/>
                    </a:solidFill>
                    <a:latin typeface="DM Sans"/>
                    <a:sym typeface="DM Sans Bold"/>
                  </a:rPr>
                  <a:t>Hardening at the ankle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DM Sans Bold"/>
                      </a:rPr>
                      <m:t>~ 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DM Sans Bold"/>
                      </a:rPr>
                      <m:t>5 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DM Sans Bold"/>
                      </a:rPr>
                      <m:t>∙ 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DM Sans Bold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DM Sans Bold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DM Sans Bold"/>
                          </a:rPr>
                          <m:t>18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DM Sans Bold"/>
                      </a:rPr>
                      <m:t>𝑒𝑉</m:t>
                    </m:r>
                  </m:oMath>
                </a14:m>
                <a:endParaRPr lang="en-US" sz="2400" dirty="0">
                  <a:solidFill>
                    <a:srgbClr val="000000"/>
                  </a:solidFill>
                  <a:latin typeface="DM Sans"/>
                  <a:sym typeface="DM Sans Bold"/>
                </a:endParaRP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2400" dirty="0">
                    <a:solidFill>
                      <a:srgbClr val="000000"/>
                    </a:solidFill>
                    <a:latin typeface="DM Sans"/>
                    <a:sym typeface="DM Sans Bold"/>
                  </a:rPr>
                  <a:t>Strong decrease above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DM Sans Bold"/>
                      </a:rPr>
                      <m:t>~ 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DM Sans Bold"/>
                      </a:rPr>
                      <m:t>5 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DM Sans Bold"/>
                      </a:rPr>
                      <m:t>∙ 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DM Sans Bold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DM Sans Bold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DM Sans Bold"/>
                          </a:rPr>
                          <m:t>19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DM Sans Bold"/>
                      </a:rPr>
                      <m:t>𝑒𝑉</m:t>
                    </m:r>
                  </m:oMath>
                </a14:m>
                <a:endParaRPr lang="en-US" sz="2400" dirty="0">
                  <a:solidFill>
                    <a:srgbClr val="000000"/>
                  </a:solidFill>
                  <a:latin typeface="DM Sans"/>
                  <a:sym typeface="DM Sans Bold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000000"/>
                    </a:solidFill>
                    <a:latin typeface="DM Sans"/>
                    <a:sym typeface="DM Sans Bold"/>
                  </a:rPr>
                  <a:t>Composition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DM Sans Bold"/>
                      </a:rPr>
                      <m:t>~ 98 %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DM Sans"/>
                    <a:sym typeface="DM Sans Bold"/>
                  </a:rPr>
                  <a:t> are protons and heavier nuclei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2400" dirty="0">
                    <a:solidFill>
                      <a:srgbClr val="000000"/>
                    </a:solidFill>
                    <a:latin typeface="DM Sans"/>
                    <a:sym typeface="DM Sans Bold"/>
                  </a:rPr>
                  <a:t>Remaining fraction composed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DM Sans Bold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DM Sans Bold"/>
                          </a:rPr>
                          <m:t>𝑒</m:t>
                        </m:r>
                      </m:e>
                      <m:sup>
                        <m: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DM Sans Bold"/>
                          </a:rPr>
                          <m:t>±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DM Sans Bold"/>
                      </a:rPr>
                      <m:t>,  </m:t>
                    </m:r>
                    <m:r>
                      <m:rPr>
                        <m:sty m:val="p"/>
                      </m:rPr>
                      <a:rPr lang="el-GR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DM Sans Bold"/>
                      </a:rPr>
                      <m:t>ν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DM Sans Bold"/>
                      </a:rPr>
                      <m:t>,  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DM Sans Bold"/>
                      </a:rPr>
                      <m:t>𝛾</m:t>
                    </m:r>
                  </m:oMath>
                </a14:m>
                <a:endParaRPr lang="en-US" sz="2400" dirty="0">
                  <a:solidFill>
                    <a:srgbClr val="000000"/>
                  </a:solidFill>
                  <a:latin typeface="DM Sans"/>
                  <a:sym typeface="DM Sans Bold"/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551051C1-CAF7-87A9-D48B-466F77CA77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6231" y="2875703"/>
                <a:ext cx="7391399" cy="6568380"/>
              </a:xfrm>
              <a:prstGeom prst="roundRect">
                <a:avLst>
                  <a:gd name="adj" fmla="val 7959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440A9F89-0F72-8311-A2E4-C49EEE85A1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60" t="-1997"/>
          <a:stretch/>
        </p:blipFill>
        <p:spPr>
          <a:xfrm>
            <a:off x="9601200" y="3338520"/>
            <a:ext cx="7391400" cy="65683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409BCE-BB1F-88E4-B3F5-D6297C18D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2723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6D3BD195-F406-552C-B897-82F6635DD09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-4319139" flipH="1">
            <a:off x="1717312" y="-2532664"/>
            <a:ext cx="14853376" cy="15352327"/>
          </a:xfrm>
          <a:custGeom>
            <a:avLst/>
            <a:gdLst/>
            <a:ahLst/>
            <a:cxnLst/>
            <a:rect l="l" t="t" r="r" b="b"/>
            <a:pathLst>
              <a:path w="14853376" h="15352326">
                <a:moveTo>
                  <a:pt x="14853376" y="0"/>
                </a:moveTo>
                <a:lnTo>
                  <a:pt x="0" y="0"/>
                </a:lnTo>
                <a:lnTo>
                  <a:pt x="0" y="15352326"/>
                </a:lnTo>
                <a:lnTo>
                  <a:pt x="14853376" y="15352326"/>
                </a:lnTo>
                <a:lnTo>
                  <a:pt x="1485337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801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C5013338-9825-A08F-D11E-57D9A93DF186}"/>
              </a:ext>
            </a:extLst>
          </p:cNvPr>
          <p:cNvSpPr txBox="1">
            <a:spLocks/>
          </p:cNvSpPr>
          <p:nvPr/>
        </p:nvSpPr>
        <p:spPr>
          <a:xfrm>
            <a:off x="16832845" y="9641057"/>
            <a:ext cx="1025009" cy="547688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z="1350">
                <a:solidFill>
                  <a:schemeClr val="bg1"/>
                </a:solidFill>
              </a:rPr>
              <a:pPr/>
              <a:t>60</a:t>
            </a:fld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ACB187E-36E3-8E4B-7D71-751F817CB58A}"/>
              </a:ext>
            </a:extLst>
          </p:cNvPr>
          <p:cNvSpPr txBox="1">
            <a:spLocks/>
          </p:cNvSpPr>
          <p:nvPr/>
        </p:nvSpPr>
        <p:spPr>
          <a:xfrm>
            <a:off x="1048305" y="742689"/>
            <a:ext cx="15087600" cy="134122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rgbClr val="000000"/>
                </a:solidFill>
                <a:latin typeface="DM Sans Bold"/>
              </a:rPr>
              <a:t>Magnetic field in W44 region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4BB63FA-88F6-2531-F25A-8512E1CBCB2D}"/>
              </a:ext>
            </a:extLst>
          </p:cNvPr>
          <p:cNvGrpSpPr/>
          <p:nvPr/>
        </p:nvGrpSpPr>
        <p:grpSpPr>
          <a:xfrm>
            <a:off x="1062160" y="5205309"/>
            <a:ext cx="5795935" cy="4558410"/>
            <a:chOff x="7258639" y="1475329"/>
            <a:chExt cx="4817049" cy="384701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FCE92B5-EDBA-B5F1-EA48-DDA5F8F3C059}"/>
                </a:ext>
              </a:extLst>
            </p:cNvPr>
            <p:cNvGrpSpPr/>
            <p:nvPr/>
          </p:nvGrpSpPr>
          <p:grpSpPr>
            <a:xfrm>
              <a:off x="7258639" y="1475329"/>
              <a:ext cx="4817049" cy="3847010"/>
              <a:chOff x="7074777" y="1954108"/>
              <a:chExt cx="4878363" cy="4023360"/>
            </a:xfrm>
            <a:noFill/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85211C89-ABA5-F860-CD64-8251C0412A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111" r="111"/>
              <a:stretch/>
            </p:blipFill>
            <p:spPr>
              <a:xfrm>
                <a:off x="7074777" y="1954108"/>
                <a:ext cx="4878363" cy="402336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A1A3E4E-EB52-A3F7-C296-17DDA2CC19BC}"/>
                  </a:ext>
                </a:extLst>
              </p:cNvPr>
              <p:cNvSpPr txBox="1"/>
              <p:nvPr/>
            </p:nvSpPr>
            <p:spPr>
              <a:xfrm>
                <a:off x="8832916" y="3574771"/>
                <a:ext cx="556182" cy="25750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FF0000"/>
                    </a:solidFill>
                  </a:rPr>
                  <a:t>NW</a:t>
                </a:r>
                <a:endParaRPr lang="en-US" sz="2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538E8E1-1B66-788F-1EF8-C055EC97BB3F}"/>
                  </a:ext>
                </a:extLst>
              </p:cNvPr>
              <p:cNvSpPr txBox="1"/>
              <p:nvPr/>
            </p:nvSpPr>
            <p:spPr>
              <a:xfrm>
                <a:off x="9191133" y="4264499"/>
                <a:ext cx="466629" cy="25750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FF0000"/>
                    </a:solidFill>
                  </a:rPr>
                  <a:t>SE</a:t>
                </a:r>
                <a:endParaRPr lang="en-US" sz="27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6" name="Arrow: Up 15">
              <a:extLst>
                <a:ext uri="{FF2B5EF4-FFF2-40B4-BE49-F238E27FC236}">
                  <a16:creationId xmlns:a16="http://schemas.microsoft.com/office/drawing/2014/main" id="{29A75290-2B96-7F6F-3BE4-5D0BA2BD450D}"/>
                </a:ext>
              </a:extLst>
            </p:cNvPr>
            <p:cNvSpPr/>
            <p:nvPr/>
          </p:nvSpPr>
          <p:spPr>
            <a:xfrm rot="19668843">
              <a:off x="9515564" y="2347276"/>
              <a:ext cx="126424" cy="2255271"/>
            </a:xfrm>
            <a:prstGeom prst="upArrow">
              <a:avLst/>
            </a:prstGeom>
            <a:solidFill>
              <a:srgbClr val="000000">
                <a:alpha val="56078"/>
              </a:srgbClr>
            </a:solidFill>
            <a:ln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5806EEF-AC31-950D-2576-75805F769FD4}"/>
              </a:ext>
            </a:extLst>
          </p:cNvPr>
          <p:cNvSpPr txBox="1">
            <a:spLocks/>
          </p:cNvSpPr>
          <p:nvPr/>
        </p:nvSpPr>
        <p:spPr>
          <a:xfrm>
            <a:off x="635510" y="2646956"/>
            <a:ext cx="9267774" cy="2239265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DM Sans"/>
                <a:sym typeface="Wingdings" panose="05000000000000000000" pitchFamily="2" charset="2"/>
              </a:rPr>
              <a:t>W44 SNR shell asymmetric and elongated </a:t>
            </a:r>
          </a:p>
          <a:p>
            <a:pPr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DM Sans"/>
                <a:sym typeface="Wingdings" panose="05000000000000000000" pitchFamily="2" charset="2"/>
              </a:rPr>
              <a:t>Anisotropic escape scenario strengthened by direction of large-scale magnetic field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969A842-85B4-1136-4B41-A6A9EA1F21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6065" y="2195525"/>
            <a:ext cx="3941807" cy="353751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64FF045-5C78-6CFC-7D2C-2336853E44C4}"/>
              </a:ext>
            </a:extLst>
          </p:cNvPr>
          <p:cNvGrpSpPr/>
          <p:nvPr/>
        </p:nvGrpSpPr>
        <p:grpSpPr>
          <a:xfrm>
            <a:off x="14566302" y="2195526"/>
            <a:ext cx="3691530" cy="3562599"/>
            <a:chOff x="8142371" y="4151984"/>
            <a:chExt cx="2720576" cy="237810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9B2BE70-7713-AC6D-B8F5-E558EA7B87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481"/>
            <a:stretch/>
          </p:blipFill>
          <p:spPr>
            <a:xfrm>
              <a:off x="8142371" y="4151984"/>
              <a:ext cx="2720576" cy="2378102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DF47E45-8D7B-1A5D-13E5-F298F79A6DF5}"/>
                </a:ext>
              </a:extLst>
            </p:cNvPr>
            <p:cNvSpPr/>
            <p:nvPr/>
          </p:nvSpPr>
          <p:spPr>
            <a:xfrm>
              <a:off x="9086850" y="6405196"/>
              <a:ext cx="96716" cy="1160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31DE7F1-C939-986C-C872-D7A2982302CF}"/>
              </a:ext>
            </a:extLst>
          </p:cNvPr>
          <p:cNvSpPr txBox="1"/>
          <p:nvPr/>
        </p:nvSpPr>
        <p:spPr>
          <a:xfrm>
            <a:off x="10256520" y="9070693"/>
            <a:ext cx="803148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700" dirty="0">
                <a:sym typeface="Wingdings" panose="05000000000000000000" pitchFamily="2" charset="2"/>
              </a:rPr>
              <a:t>(</a:t>
            </a:r>
            <a:r>
              <a:rPr lang="en-US" dirty="0"/>
              <a:t>Liu, Hu, </a:t>
            </a:r>
            <a:r>
              <a:rPr lang="en-US" dirty="0" err="1"/>
              <a:t>Lazarian</a:t>
            </a:r>
            <a:r>
              <a:rPr lang="en-US" dirty="0"/>
              <a:t> 2022, </a:t>
            </a:r>
            <a:r>
              <a:rPr lang="en-US" dirty="0">
                <a:sym typeface="Wingdings" panose="05000000000000000000" pitchFamily="2" charset="2"/>
                <a:hlinkClick r:id="rId7"/>
              </a:rPr>
              <a:t>https://doi.org/10.1093/mnras/stab3783</a:t>
            </a:r>
            <a:r>
              <a:rPr lang="en-US" sz="2100" dirty="0">
                <a:sym typeface="Wingdings" panose="05000000000000000000" pitchFamily="2" charset="2"/>
              </a:rPr>
              <a:t>)</a:t>
            </a:r>
            <a:endParaRPr lang="en-US" sz="30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1D920F3-0B69-6304-4227-7143ACE574E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87"/>
          <a:stretch/>
        </p:blipFill>
        <p:spPr bwMode="auto">
          <a:xfrm>
            <a:off x="12469592" y="5764068"/>
            <a:ext cx="3788910" cy="344089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utoShape 3">
            <a:extLst>
              <a:ext uri="{FF2B5EF4-FFF2-40B4-BE49-F238E27FC236}">
                <a16:creationId xmlns:a16="http://schemas.microsoft.com/office/drawing/2014/main" id="{BE6DED96-3DB1-5B49-7D2A-E68060B30D20}"/>
              </a:ext>
            </a:extLst>
          </p:cNvPr>
          <p:cNvSpPr/>
          <p:nvPr/>
        </p:nvSpPr>
        <p:spPr>
          <a:xfrm>
            <a:off x="1101332" y="2097088"/>
            <a:ext cx="16230601" cy="47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F73C5C-C9AB-E5E1-FFDB-C367074D2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7528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7FB62-A3C7-F07C-FFAE-EC01A7402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4AAEADE-29B5-3100-9719-AA7BB95B04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34953" y="84197"/>
            <a:ext cx="14218094" cy="10118606"/>
          </a:xfrm>
          <a:custGeom>
            <a:avLst/>
            <a:gdLst/>
            <a:ahLst/>
            <a:cxnLst/>
            <a:rect l="l" t="t" r="r" b="b"/>
            <a:pathLst>
              <a:path w="8291788" h="8229600">
                <a:moveTo>
                  <a:pt x="0" y="0"/>
                </a:moveTo>
                <a:lnTo>
                  <a:pt x="8291789" y="0"/>
                </a:lnTo>
                <a:lnTo>
                  <a:pt x="82917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80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A8F8A2-A784-AC30-FA0A-56918508ABCF}"/>
              </a:ext>
            </a:extLst>
          </p:cNvPr>
          <p:cNvSpPr txBox="1"/>
          <p:nvPr/>
        </p:nvSpPr>
        <p:spPr>
          <a:xfrm>
            <a:off x="1101332" y="435094"/>
            <a:ext cx="16497296" cy="147732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DM Sans Bold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Probing CRs acceleration and escape through γ rays: the case of the W44 SNR</a:t>
            </a:r>
            <a:endParaRPr lang="en-US" sz="4800" dirty="0">
              <a:latin typeface="DM Sans Bold" charset="0"/>
            </a:endParaRPr>
          </a:p>
        </p:txBody>
      </p:sp>
      <p:sp>
        <p:nvSpPr>
          <p:cNvPr id="9" name="AutoShape 3">
            <a:extLst>
              <a:ext uri="{FF2B5EF4-FFF2-40B4-BE49-F238E27FC236}">
                <a16:creationId xmlns:a16="http://schemas.microsoft.com/office/drawing/2014/main" id="{EAF9B57D-E83A-B720-A9AD-C3058D3AB7A2}"/>
              </a:ext>
            </a:extLst>
          </p:cNvPr>
          <p:cNvSpPr/>
          <p:nvPr/>
        </p:nvSpPr>
        <p:spPr>
          <a:xfrm>
            <a:off x="1101332" y="2097088"/>
            <a:ext cx="16230601" cy="47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CA65C4-6122-9BF1-419E-A53E5B3D1D1E}"/>
              </a:ext>
            </a:extLst>
          </p:cNvPr>
          <p:cNvSpPr txBox="1"/>
          <p:nvPr/>
        </p:nvSpPr>
        <p:spPr>
          <a:xfrm>
            <a:off x="1028705" y="2393895"/>
            <a:ext cx="14973295" cy="505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3200" b="1" u="sng" dirty="0">
                <a:solidFill>
                  <a:srgbClr val="000000"/>
                </a:solidFill>
                <a:latin typeface="DM Sans"/>
              </a:rPr>
              <a:t>A hadronic model: acceleration and escape of CRs from the SNR W44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8DEB5F4-AEDF-5B13-71AB-585F6DAE0232}"/>
              </a:ext>
            </a:extLst>
          </p:cNvPr>
          <p:cNvSpPr txBox="1">
            <a:spLocks/>
          </p:cNvSpPr>
          <p:nvPr/>
        </p:nvSpPr>
        <p:spPr>
          <a:xfrm>
            <a:off x="1752600" y="4139742"/>
            <a:ext cx="10555942" cy="2475913"/>
          </a:xfrm>
          <a:prstGeom prst="rect">
            <a:avLst/>
          </a:prstGeom>
        </p:spPr>
        <p:txBody>
          <a:bodyPr>
            <a:normAutofit/>
          </a:bodyPr>
          <a:lstStyle>
            <a:lvl1pPr marL="342874" indent="-34287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5" indent="-285730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5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1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6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3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1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1F1F734-1A73-4734-B99D-56F97CAB39BD}"/>
                  </a:ext>
                </a:extLst>
              </p:cNvPr>
              <p:cNvSpPr txBox="1"/>
              <p:nvPr/>
            </p:nvSpPr>
            <p:spPr>
              <a:xfrm>
                <a:off x="1009805" y="7139923"/>
                <a:ext cx="3714517" cy="25755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DM Sans" pitchFamily="2" charset="0"/>
                    <a:ea typeface="Cambria Math" panose="02040503050406030204" pitchFamily="18" charset="0"/>
                  </a:rPr>
                  <a:t>Parameters best-fit values: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  <m:r>
                      <a:rPr lang="en-US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=4.2 </m:t>
                    </m:r>
                  </m:oMath>
                </a14:m>
                <a:endParaRPr lang="en-US" sz="2200" b="0" i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𝑐𝑟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=1.3%</m:t>
                    </m:r>
                  </m:oMath>
                </a14:m>
                <a:endParaRPr lang="en-US" sz="2200" dirty="0"/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</a:rPr>
                      <m:t>=100 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𝑇𝑒𝑉</m:t>
                    </m:r>
                  </m:oMath>
                </a14:m>
                <a:endParaRPr lang="en-US" sz="2200" i="1" dirty="0">
                  <a:latin typeface="Cambria Math" panose="02040503050406030204" pitchFamily="18" charset="0"/>
                </a:endParaRP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</m:oMath>
                </a14:m>
                <a:endParaRPr lang="en-US" sz="22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d>
                      <m:d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𝑎𝑔𝑒</m:t>
                            </m:r>
                          </m:sub>
                        </m:sSub>
                      </m:e>
                    </m:d>
                    <m:r>
                      <a:rPr lang="en-US" sz="2200" i="1">
                        <a:latin typeface="Cambria Math" panose="02040503050406030204" pitchFamily="18" charset="0"/>
                      </a:rPr>
                      <m:t>=44 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𝐺𝑒𝑉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C8A514F-7EAA-3297-EE77-2593AFF99C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805" y="7139923"/>
                <a:ext cx="3714517" cy="2575577"/>
              </a:xfrm>
              <a:prstGeom prst="rect">
                <a:avLst/>
              </a:prstGeom>
              <a:blipFill>
                <a:blip r:embed="rId4"/>
                <a:stretch>
                  <a:fillRect l="-2299" t="-1655" b="-28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17DF6C5-B18D-11E1-2E41-2FD57B63034D}"/>
                  </a:ext>
                </a:extLst>
              </p:cNvPr>
              <p:cNvSpPr txBox="1"/>
              <p:nvPr/>
            </p:nvSpPr>
            <p:spPr>
              <a:xfrm>
                <a:off x="1028705" y="2933700"/>
                <a:ext cx="15811495" cy="44123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spcAft>
                    <a:spcPts val="1000"/>
                  </a:spcAft>
                  <a:buFont typeface="Arial"/>
                  <a:buChar char="•"/>
                </a:pPr>
                <a:r>
                  <a:rPr lang="en-US" sz="2400" b="1" dirty="0"/>
                  <a:t>NW</a:t>
                </a:r>
                <a:r>
                  <a:rPr lang="en-US" sz="2400" dirty="0"/>
                  <a:t> and </a:t>
                </a:r>
                <a:r>
                  <a:rPr lang="en-US" sz="2400" b="1" dirty="0"/>
                  <a:t>SE</a:t>
                </a:r>
                <a:r>
                  <a:rPr lang="en-US" sz="2400" dirty="0"/>
                  <a:t> both located along </a:t>
                </a:r>
                <a:r>
                  <a:rPr lang="en-US" sz="2400" b="1" dirty="0"/>
                  <a:t>major axis</a:t>
                </a:r>
                <a:r>
                  <a:rPr lang="en-US" sz="2400" dirty="0"/>
                  <a:t> of W44</a:t>
                </a:r>
              </a:p>
              <a:p>
                <a:pPr marL="285750" indent="-285750" algn="just">
                  <a:spcAft>
                    <a:spcPts val="1000"/>
                  </a:spcAft>
                  <a:buFont typeface="Arial"/>
                  <a:buChar char="•"/>
                </a:pPr>
                <a:r>
                  <a:rPr lang="en-US" sz="2400" dirty="0"/>
                  <a:t>Development of a model for particles acceleration at W44 forward shock and </a:t>
                </a:r>
                <a:r>
                  <a:rPr lang="en-US" sz="2400" b="1" dirty="0"/>
                  <a:t>anisotropic</a:t>
                </a:r>
                <a:r>
                  <a:rPr lang="en-US" sz="2400" dirty="0"/>
                  <a:t> </a:t>
                </a:r>
                <a:r>
                  <a:rPr lang="en-US" sz="2400" b="1" dirty="0"/>
                  <a:t>escape</a:t>
                </a:r>
                <a:r>
                  <a:rPr lang="en-US" sz="2400" dirty="0"/>
                  <a:t> following the local magnetic field</a:t>
                </a:r>
              </a:p>
              <a:p>
                <a:pPr marL="285750" indent="-285750" algn="just">
                  <a:spcAft>
                    <a:spcPts val="1000"/>
                  </a:spcAft>
                  <a:buFont typeface="Arial"/>
                  <a:buChar char="•"/>
                </a:pPr>
                <a:r>
                  <a:rPr lang="en-US" sz="2400" dirty="0"/>
                  <a:t>Model presented in </a:t>
                </a:r>
                <a:r>
                  <a:rPr lang="en-US" sz="2400" dirty="0">
                    <a:hlinkClick r:id="rId5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Celli et al (2019</a:t>
                </a:r>
                <a:r>
                  <a:rPr lang="en-US" sz="2400" dirty="0"/>
                  <a:t>) (full spherical symmetry) adapted to  </a:t>
                </a:r>
                <a:r>
                  <a:rPr lang="en-US" sz="2400" b="1" dirty="0"/>
                  <a:t>full cylindrical</a:t>
                </a:r>
                <a:r>
                  <a:rPr lang="en-US" sz="2400" dirty="0"/>
                  <a:t> geometry</a:t>
                </a:r>
              </a:p>
              <a:p>
                <a:pPr marL="285750" indent="-285750" algn="just">
                  <a:spcAft>
                    <a:spcPts val="1000"/>
                  </a:spcAft>
                  <a:buFont typeface="Arial"/>
                  <a:buChar char="•"/>
                </a:pPr>
                <a:r>
                  <a:rPr lang="en-US" sz="2400" dirty="0">
                    <a:latin typeface="DM Sans" pitchFamily="2" charset="0"/>
                  </a:rPr>
                  <a:t>Instantaneous proton spectrum accelerated at the shock: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𝑠h</m:t>
                        </m:r>
                      </m:sub>
                    </m:sSub>
                    <m:r>
                      <a:rPr lang="en-US" sz="22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2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2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2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2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)∝</m:t>
                    </m:r>
                    <m:sSub>
                      <m:sSubPr>
                        <m:ctrlP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sz="2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𝑐𝑟</m:t>
                        </m:r>
                      </m:sub>
                    </m:sSub>
                    <m:sSup>
                      <m:sSupPr>
                        <m:ctrlP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sz="2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p>
                    </m:sSup>
                    <m:sSup>
                      <m:sSupPr>
                        <m:ctrlP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2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  <m:r>
                          <a:rPr lang="en-US" sz="2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2400" dirty="0">
                    <a:latin typeface="DM Sans" pitchFamily="2" charset="0"/>
                  </a:rPr>
                  <a:t>  </a:t>
                </a:r>
                <a:r>
                  <a:rPr lang="en-US" dirty="0">
                    <a:latin typeface="DM Sans" pitchFamily="2" charset="0"/>
                  </a:rPr>
                  <a:t>with </a:t>
                </a:r>
                <a:r>
                  <a:rPr lang="en-US" sz="2400" dirty="0">
                    <a:latin typeface="DM Sans" pitchFamily="2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sz="22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sSup>
                      <m:sSupPr>
                        <m:ctrlP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𝑆𝑒𝑑𝑜𝑣</m:t>
                            </m:r>
                          </m:sub>
                        </m:sSub>
                        <m:r>
                          <a:rPr lang="en-US" sz="2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DM Sans" pitchFamily="2" charset="0"/>
                  </a:rPr>
                  <a:t> </a:t>
                </a:r>
                <a:endParaRPr 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marL="285750" indent="-285750" algn="just">
                  <a:spcAft>
                    <a:spcPts val="1000"/>
                  </a:spcAft>
                  <a:buFont typeface="Arial"/>
                  <a:buChar char="•"/>
                </a:pPr>
                <a:r>
                  <a:rPr lang="en-US" sz="2400" dirty="0"/>
                  <a:t>External diffusion coefficient: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𝑒𝑥𝑡</m:t>
                        </m:r>
                      </m:sub>
                    </m:sSub>
                    <m:d>
                      <m:dPr>
                        <m:ctrlP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en-US" sz="22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𝜒</m:t>
                    </m:r>
                    <m:sSub>
                      <m:sSubPr>
                        <m:ctrlP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𝑔𝑎𝑙</m:t>
                        </m:r>
                      </m:sub>
                    </m:sSub>
                    <m:d>
                      <m:dPr>
                        <m:ctrlP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endParaRPr lang="en-US" sz="2200" dirty="0">
                  <a:latin typeface="DM Sans" pitchFamily="2" charset="0"/>
                </a:endParaRPr>
              </a:p>
              <a:p>
                <a:pPr marL="285750" indent="-285750" algn="just">
                  <a:spcAft>
                    <a:spcPts val="1000"/>
                  </a:spcAft>
                  <a:buFont typeface="Arial"/>
                  <a:buChar char="•"/>
                </a:pPr>
                <a:r>
                  <a:rPr lang="en-US" sz="2400" dirty="0">
                    <a:latin typeface="DM Sans" pitchFamily="2" charset="0"/>
                  </a:rPr>
                  <a:t>Assumed SNR features:   </a:t>
                </a:r>
              </a:p>
              <a:p>
                <a:pPr marL="800100" lvl="1" indent="-342900" algn="just">
                  <a:spcAft>
                    <a:spcPts val="1000"/>
                  </a:spcAft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𝑎𝑔𝑒</m:t>
                        </m:r>
                      </m:sub>
                    </m:sSub>
                    <m:r>
                      <a:rPr lang="en-US" sz="2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2×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𝑦𝑟</m:t>
                    </m:r>
                  </m:oMath>
                </a14:m>
                <a:r>
                  <a:rPr lang="en-US" sz="2200" dirty="0">
                    <a:latin typeface="DM Sans" pitchFamily="2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2200" b="0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200" b="0" i="1" dirty="0" smtClean="0">
                        <a:latin typeface="Cambria Math" panose="02040503050406030204" pitchFamily="18" charset="0"/>
                      </a:rPr>
                      <m:t>=2.2 </m:t>
                    </m:r>
                    <m:r>
                      <a:rPr lang="en-US" sz="2200" b="0" i="1" dirty="0" smtClean="0">
                        <a:latin typeface="Cambria Math" panose="02040503050406030204" pitchFamily="18" charset="0"/>
                      </a:rPr>
                      <m:t>𝑘𝑝𝑐</m:t>
                    </m:r>
                  </m:oMath>
                </a14:m>
                <a:r>
                  <a:rPr lang="en-US" sz="2200" dirty="0">
                    <a:latin typeface="DM Sans" pitchFamily="2" charset="0"/>
                  </a:rPr>
                  <a:t>   </a:t>
                </a:r>
              </a:p>
              <a:p>
                <a:pPr marL="800100" lvl="1" indent="-342900" algn="just">
                  <a:spcAft>
                    <a:spcPts val="1000"/>
                  </a:spcAft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𝑆𝑁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51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𝑒𝑟𝑔</m:t>
                    </m:r>
                  </m:oMath>
                </a14:m>
                <a:r>
                  <a:rPr lang="en-US" sz="2200" dirty="0">
                    <a:latin typeface="DM Sans" pitchFamily="2" charset="0"/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=10 </m:t>
                    </m:r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en-US" sz="2200" dirty="0">
                  <a:latin typeface="DM Sans" pitchFamily="2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17DF6C5-B18D-11E1-2E41-2FD57B6303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5" y="2933700"/>
                <a:ext cx="15811495" cy="4412362"/>
              </a:xfrm>
              <a:prstGeom prst="rect">
                <a:avLst/>
              </a:prstGeom>
              <a:blipFill>
                <a:blip r:embed="rId6"/>
                <a:stretch>
                  <a:fillRect l="-540" t="-1105" r="-578" b="-1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 descr="A graph of a graph&#10;&#10;Description automatically generated">
            <a:extLst>
              <a:ext uri="{FF2B5EF4-FFF2-40B4-BE49-F238E27FC236}">
                <a16:creationId xmlns:a16="http://schemas.microsoft.com/office/drawing/2014/main" id="{B0C67A9C-02DE-AB3C-F0F6-45ED2A4E62E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321" r="9353"/>
          <a:stretch/>
        </p:blipFill>
        <p:spPr>
          <a:xfrm>
            <a:off x="9205124" y="5800182"/>
            <a:ext cx="5510336" cy="40430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7A26BF-8EB1-564A-4F8C-A37A62D1F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1503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F754C0-CB1E-2E35-4C27-05684F7F5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FEECC68-E98E-B04B-CC9C-5938ADC77F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34953" y="84197"/>
            <a:ext cx="14218094" cy="10118606"/>
          </a:xfrm>
          <a:custGeom>
            <a:avLst/>
            <a:gdLst/>
            <a:ahLst/>
            <a:cxnLst/>
            <a:rect l="l" t="t" r="r" b="b"/>
            <a:pathLst>
              <a:path w="8291788" h="8229600">
                <a:moveTo>
                  <a:pt x="0" y="0"/>
                </a:moveTo>
                <a:lnTo>
                  <a:pt x="8291789" y="0"/>
                </a:lnTo>
                <a:lnTo>
                  <a:pt x="82917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80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42BBD4-452E-329D-23D5-2FB2CB795785}"/>
              </a:ext>
            </a:extLst>
          </p:cNvPr>
          <p:cNvSpPr txBox="1"/>
          <p:nvPr/>
        </p:nvSpPr>
        <p:spPr>
          <a:xfrm>
            <a:off x="1101332" y="435094"/>
            <a:ext cx="16497296" cy="147732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DM Sans Bold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Probing CRs acceleration and escape through γ rays: the case of the W44 SNR</a:t>
            </a:r>
            <a:endParaRPr lang="en-US" sz="4800" dirty="0">
              <a:latin typeface="DM Sans Bold" charset="0"/>
            </a:endParaRPr>
          </a:p>
        </p:txBody>
      </p:sp>
      <p:sp>
        <p:nvSpPr>
          <p:cNvPr id="9" name="AutoShape 3">
            <a:extLst>
              <a:ext uri="{FF2B5EF4-FFF2-40B4-BE49-F238E27FC236}">
                <a16:creationId xmlns:a16="http://schemas.microsoft.com/office/drawing/2014/main" id="{3807949D-D9B7-A7DC-2885-B2BD246CF3E4}"/>
              </a:ext>
            </a:extLst>
          </p:cNvPr>
          <p:cNvSpPr/>
          <p:nvPr/>
        </p:nvSpPr>
        <p:spPr>
          <a:xfrm>
            <a:off x="1101332" y="2097088"/>
            <a:ext cx="16230601" cy="47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52D3F5-CBE8-9B69-F826-FB8501AC6163}"/>
              </a:ext>
            </a:extLst>
          </p:cNvPr>
          <p:cNvSpPr txBox="1"/>
          <p:nvPr/>
        </p:nvSpPr>
        <p:spPr>
          <a:xfrm>
            <a:off x="1028705" y="2393895"/>
            <a:ext cx="14973295" cy="505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3200" b="1" u="sng" dirty="0">
                <a:solidFill>
                  <a:srgbClr val="000000"/>
                </a:solidFill>
                <a:latin typeface="DM Sans"/>
              </a:rPr>
              <a:t>A hadronic model: emissions from the NW and SE clouds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68C77A8-ED5B-F563-1DF2-CCFEBCDAA613}"/>
              </a:ext>
            </a:extLst>
          </p:cNvPr>
          <p:cNvSpPr txBox="1">
            <a:spLocks/>
          </p:cNvSpPr>
          <p:nvPr/>
        </p:nvSpPr>
        <p:spPr>
          <a:xfrm>
            <a:off x="1752600" y="4139742"/>
            <a:ext cx="10555942" cy="2475913"/>
          </a:xfrm>
          <a:prstGeom prst="rect">
            <a:avLst/>
          </a:prstGeom>
        </p:spPr>
        <p:txBody>
          <a:bodyPr>
            <a:normAutofit/>
          </a:bodyPr>
          <a:lstStyle>
            <a:lvl1pPr marL="342874" indent="-34287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5" indent="-285730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5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1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6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3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1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E4F01A9-5D3E-3EF8-8A4B-F1B8B6BD4373}"/>
                  </a:ext>
                </a:extLst>
              </p:cNvPr>
              <p:cNvSpPr txBox="1"/>
              <p:nvPr/>
            </p:nvSpPr>
            <p:spPr>
              <a:xfrm>
                <a:off x="1028704" y="2933700"/>
                <a:ext cx="8218023" cy="72703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spcAft>
                    <a:spcPts val="1000"/>
                  </a:spcAft>
                  <a:buFont typeface="Arial"/>
                  <a:buChar char="•"/>
                </a:pPr>
                <a:r>
                  <a:rPr lang="en-US" sz="2400" dirty="0">
                    <a:latin typeface="DM Sans" pitchFamily="2" charset="0"/>
                  </a:rPr>
                  <a:t>HE emissions from NW and SE well modelled assuming</a:t>
                </a:r>
              </a:p>
              <a:p>
                <a:pPr marL="800100" lvl="1" indent="-342900" algn="just">
                  <a:spcAft>
                    <a:spcPts val="1000"/>
                  </a:spcAft>
                  <a:buFont typeface="Courier New" panose="02070309020205020404" pitchFamily="49" charset="0"/>
                  <a:buChar char="o"/>
                </a:pPr>
                <a:r>
                  <a:rPr lang="en-US" sz="2400" dirty="0">
                    <a:latin typeface="DM Sans" pitchFamily="2" charset="0"/>
                  </a:rPr>
                  <a:t>Same distance as the SNR: </a:t>
                </a:r>
                <a14:m>
                  <m:oMath xmlns:m="http://schemas.openxmlformats.org/officeDocument/2006/math">
                    <m:r>
                      <a:rPr lang="en-US" sz="2200" dirty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200" dirty="0">
                        <a:latin typeface="Cambria Math" panose="02040503050406030204" pitchFamily="18" charset="0"/>
                      </a:rPr>
                      <m:t>=2.2 </m:t>
                    </m:r>
                    <m:r>
                      <a:rPr lang="en-US" sz="2200" dirty="0">
                        <a:latin typeface="Cambria Math" panose="02040503050406030204" pitchFamily="18" charset="0"/>
                      </a:rPr>
                      <m:t>𝑘𝑝𝑐</m:t>
                    </m:r>
                  </m:oMath>
                </a14:m>
                <a:endParaRPr lang="en-US" sz="2200" dirty="0">
                  <a:latin typeface="DM Sans" pitchFamily="2" charset="0"/>
                </a:endParaRPr>
              </a:p>
              <a:p>
                <a:pPr marL="800100" lvl="1" indent="-342900" algn="just">
                  <a:spcAft>
                    <a:spcPts val="1000"/>
                  </a:spcAft>
                  <a:buFont typeface="Courier New" panose="02070309020205020404" pitchFamily="49" charset="0"/>
                  <a:buChar char="o"/>
                </a:pPr>
                <a:r>
                  <a:rPr lang="fr-FR" sz="2400" dirty="0">
                    <a:latin typeface="DM Sans" pitchFamily="2" charset="0"/>
                  </a:rPr>
                  <a:t>Distances W44 – </a:t>
                </a:r>
                <a:r>
                  <a:rPr lang="fr-FR" sz="2400" dirty="0" err="1">
                    <a:latin typeface="DM Sans" pitchFamily="2" charset="0"/>
                  </a:rPr>
                  <a:t>clouds</a:t>
                </a:r>
                <a:r>
                  <a:rPr lang="fr-FR" sz="2400" dirty="0"/>
                  <a:t>: </a:t>
                </a:r>
                <a14:m>
                  <m:oMath xmlns:m="http://schemas.openxmlformats.org/officeDocument/2006/math">
                    <m:r>
                      <a:rPr lang="en-US" sz="2200" b="0" i="0" dirty="0" smtClean="0">
                        <a:latin typeface="Cambria Math" panose="02040503050406030204" pitchFamily="18" charset="0"/>
                      </a:rPr>
                      <m:t>17.3</m:t>
                    </m:r>
                    <m:r>
                      <a:rPr lang="en-US" sz="22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b="0" i="1" dirty="0" smtClean="0">
                        <a:latin typeface="Cambria Math" panose="02040503050406030204" pitchFamily="18" charset="0"/>
                      </a:rPr>
                      <m:t>𝑝𝑐</m:t>
                    </m:r>
                    <m:r>
                      <a:rPr lang="en-US" sz="2200" b="0" i="1" dirty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22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dirty="0" smtClean="0">
                            <a:latin typeface="Cambria Math" panose="02040503050406030204" pitchFamily="18" charset="0"/>
                          </a:rPr>
                          <m:t>𝑁𝑊</m:t>
                        </m:r>
                      </m:e>
                    </m:d>
                    <m:r>
                      <a:rPr lang="en-US" sz="2200" b="0" i="1" dirty="0" smtClean="0">
                        <a:latin typeface="Cambria Math" panose="02040503050406030204" pitchFamily="18" charset="0"/>
                      </a:rPr>
                      <m:t>,   15.7 </m:t>
                    </m:r>
                    <m:r>
                      <a:rPr lang="en-US" sz="2200" b="0" i="1" dirty="0" smtClean="0">
                        <a:latin typeface="Cambria Math" panose="02040503050406030204" pitchFamily="18" charset="0"/>
                      </a:rPr>
                      <m:t>𝑝𝑐</m:t>
                    </m:r>
                    <m:r>
                      <a:rPr lang="en-US" sz="2200" b="0" i="1" dirty="0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2200" b="0" i="1" dirty="0" smtClean="0">
                        <a:latin typeface="Cambria Math" panose="02040503050406030204" pitchFamily="18" charset="0"/>
                      </a:rPr>
                      <m:t>𝑆𝐸</m:t>
                    </m:r>
                    <m:r>
                      <a:rPr lang="en-US" sz="22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200" dirty="0"/>
              </a:p>
              <a:p>
                <a:pPr marL="800100" lvl="1" indent="-342900" algn="just">
                  <a:spcAft>
                    <a:spcPts val="1000"/>
                  </a:spcAft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𝑒𝑥𝑡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en-US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=0.2 </m:t>
                    </m:r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𝑔𝑎𝑙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endParaRPr lang="en-US" sz="2400" dirty="0"/>
              </a:p>
              <a:p>
                <a:pPr marL="342900" indent="-342900" algn="just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DM Sans" pitchFamily="2" charset="0"/>
                  </a:rPr>
                  <a:t>Low energy emission underestimated, necessary to add further component</a:t>
                </a:r>
              </a:p>
              <a:p>
                <a:pPr marL="342900" indent="-342900" algn="just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DM Sans" pitchFamily="2" charset="0"/>
                  </a:rPr>
                  <a:t>Broken-shock scenario helps reducing the gap</a:t>
                </a:r>
              </a:p>
              <a:p>
                <a:pPr marL="800100" lvl="1" indent="-342900" algn="just">
                  <a:spcAft>
                    <a:spcPts val="1000"/>
                  </a:spcAft>
                  <a:buFont typeface="Courier New" panose="02070309020205020404" pitchFamily="49" charset="0"/>
                  <a:buChar char="o"/>
                </a:pPr>
                <a:r>
                  <a:rPr lang="en-US" sz="2400" dirty="0">
                    <a:latin typeface="DM Sans" pitchFamily="2" charset="0"/>
                  </a:rPr>
                  <a:t>Middle-aged SNR expanding in inhomogeneous medium </a:t>
                </a:r>
              </a:p>
              <a:p>
                <a:pPr marL="800100" lvl="1" indent="-342900" algn="just">
                  <a:spcAft>
                    <a:spcPts val="1000"/>
                  </a:spcAft>
                  <a:buFont typeface="Courier New" panose="02070309020205020404" pitchFamily="49" charset="0"/>
                  <a:buChar char="o"/>
                </a:pPr>
                <a:r>
                  <a:rPr lang="en-US" sz="2400" dirty="0">
                    <a:latin typeface="DM Sans" pitchFamily="2" charset="0"/>
                  </a:rPr>
                  <a:t>Shock surface possibly broken where upstream medium is denser</a:t>
                </a:r>
              </a:p>
              <a:p>
                <a:pPr marL="800100" lvl="1" indent="-342900" algn="just">
                  <a:spcAft>
                    <a:spcPts val="1000"/>
                  </a:spcAft>
                  <a:buFont typeface="Courier New" panose="02070309020205020404" pitchFamily="49" charset="0"/>
                  <a:buChar char="o"/>
                </a:pPr>
                <a:r>
                  <a:rPr lang="en-US" sz="2400" dirty="0">
                    <a:latin typeface="DM Sans" pitchFamily="2" charset="0"/>
                  </a:rPr>
                  <a:t>Certain amount of particles having energy smaller than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sz="2400" i="0" dirty="0" smtClean="0">
                        <a:latin typeface="Cambria Math" panose="02040503050406030204" pitchFamily="18" charset="0"/>
                      </a:rPr>
                      <m:t>⁡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𝑎𝑔𝑒</m:t>
                        </m:r>
                      </m:sub>
                    </m:sSub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 )</m:t>
                    </m:r>
                  </m:oMath>
                </a14:m>
                <a:r>
                  <a:rPr lang="en-US" sz="2400" dirty="0">
                    <a:latin typeface="DM Sans" pitchFamily="2" charset="0"/>
                  </a:rPr>
                  <a:t> able to escape from a small portion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𝑏𝑟</m:t>
                        </m:r>
                      </m:sub>
                    </m:sSub>
                    <m:r>
                      <a:rPr lang="en-US" sz="24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DM Sans" pitchFamily="2" charset="0"/>
                  </a:rPr>
                  <a:t>of the shock surface</a:t>
                </a:r>
              </a:p>
              <a:p>
                <a:pPr marL="800100" lvl="2" indent="-342900" algn="just">
                  <a:lnSpc>
                    <a:spcPct val="80000"/>
                  </a:lnSpc>
                  <a:spcAft>
                    <a:spcPts val="1000"/>
                  </a:spcAft>
                  <a:buClr>
                    <a:schemeClr val="tx1"/>
                  </a:buClr>
                  <a:buSzPct val="100000"/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𝑏𝑟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=0.2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(NW),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0.1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(SE)</a:t>
                </a:r>
              </a:p>
              <a:p>
                <a:pPr marL="800100" lvl="1" indent="-342900" algn="just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endParaRPr lang="fr-FR" sz="2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2909D94-1969-C2B7-74D4-176C1A573C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4" y="2933700"/>
                <a:ext cx="8218023" cy="7270324"/>
              </a:xfrm>
              <a:prstGeom prst="rect">
                <a:avLst/>
              </a:prstGeom>
              <a:blipFill>
                <a:blip r:embed="rId4"/>
                <a:stretch>
                  <a:fillRect l="-1039" t="-587" r="-11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9304E671-0CC6-07B3-A735-FAC2D161E5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400" y="3036768"/>
            <a:ext cx="4100804" cy="30778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99709F-CF88-10A2-B904-96007F161BC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646"/>
          <a:stretch/>
        </p:blipFill>
        <p:spPr>
          <a:xfrm>
            <a:off x="9677400" y="6343997"/>
            <a:ext cx="4100804" cy="30778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95E5B7-15E0-4129-3B53-B18C5FC881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81456" y="3054559"/>
            <a:ext cx="4127490" cy="30600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407F15-BBBD-B375-8DCF-AFE592EEA8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81456" y="6343997"/>
            <a:ext cx="4127490" cy="30643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62C00D2-7F27-BD0A-4E96-787DBDF51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00570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62852-E197-3D75-8210-2AA3F2F3A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50EA42D-61F6-4846-76C0-62DF6F55864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34953" y="84197"/>
            <a:ext cx="14218094" cy="10118606"/>
          </a:xfrm>
          <a:custGeom>
            <a:avLst/>
            <a:gdLst/>
            <a:ahLst/>
            <a:cxnLst/>
            <a:rect l="l" t="t" r="r" b="b"/>
            <a:pathLst>
              <a:path w="8291788" h="8229600">
                <a:moveTo>
                  <a:pt x="0" y="0"/>
                </a:moveTo>
                <a:lnTo>
                  <a:pt x="8291789" y="0"/>
                </a:lnTo>
                <a:lnTo>
                  <a:pt x="82917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801"/>
          </a:p>
        </p:txBody>
      </p:sp>
      <p:sp>
        <p:nvSpPr>
          <p:cNvPr id="9" name="AutoShape 3">
            <a:extLst>
              <a:ext uri="{FF2B5EF4-FFF2-40B4-BE49-F238E27FC236}">
                <a16:creationId xmlns:a16="http://schemas.microsoft.com/office/drawing/2014/main" id="{276AE424-8A7C-7252-6C85-65530A56E6E8}"/>
              </a:ext>
            </a:extLst>
          </p:cNvPr>
          <p:cNvSpPr/>
          <p:nvPr/>
        </p:nvSpPr>
        <p:spPr>
          <a:xfrm>
            <a:off x="1101332" y="2097088"/>
            <a:ext cx="16230601" cy="47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1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FC18330-E046-C747-EA5A-9BD898542998}"/>
              </a:ext>
            </a:extLst>
          </p:cNvPr>
          <p:cNvSpPr txBox="1">
            <a:spLocks/>
          </p:cNvSpPr>
          <p:nvPr/>
        </p:nvSpPr>
        <p:spPr>
          <a:xfrm>
            <a:off x="1752600" y="4139742"/>
            <a:ext cx="10555942" cy="2475913"/>
          </a:xfrm>
          <a:prstGeom prst="rect">
            <a:avLst/>
          </a:prstGeom>
        </p:spPr>
        <p:txBody>
          <a:bodyPr>
            <a:normAutofit/>
          </a:bodyPr>
          <a:lstStyle>
            <a:lvl1pPr marL="342874" indent="-34287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5" indent="-285730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5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1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6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3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1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/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63F32B78-1260-43F8-82F5-A37B40721DA4}"/>
              </a:ext>
            </a:extLst>
          </p:cNvPr>
          <p:cNvSpPr txBox="1"/>
          <p:nvPr/>
        </p:nvSpPr>
        <p:spPr>
          <a:xfrm>
            <a:off x="1300938" y="564710"/>
            <a:ext cx="13786661" cy="1280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80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Conclusions and outlook</a:t>
            </a:r>
            <a:endParaRPr lang="en-US" sz="8000" b="1" dirty="0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31C9E5-6111-ED48-A469-48F08A505326}"/>
              </a:ext>
            </a:extLst>
          </p:cNvPr>
          <p:cNvSpPr txBox="1"/>
          <p:nvPr/>
        </p:nvSpPr>
        <p:spPr>
          <a:xfrm>
            <a:off x="1028705" y="2393895"/>
            <a:ext cx="16116295" cy="6978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DM Sans"/>
              </a:rPr>
              <a:t>Multi-wavelength (MW) and Multi-messenger (MM) astronomy rapidly growing disciplines thanks to the opening of new observational windows and strategies</a:t>
            </a:r>
          </a:p>
          <a:p>
            <a:pPr marL="914400" lvl="1" indent="-457200"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rgbClr val="000000"/>
                </a:solidFill>
                <a:latin typeface="DM Sans"/>
              </a:rPr>
              <a:t>Not only in the </a:t>
            </a:r>
            <a:r>
              <a:rPr lang="en-US" sz="2600" dirty="0" err="1">
                <a:solidFill>
                  <a:srgbClr val="000000"/>
                </a:solidFill>
                <a:latin typeface="DM Sans"/>
              </a:rPr>
              <a:t>e.m.</a:t>
            </a:r>
            <a:r>
              <a:rPr lang="en-US" sz="2600" dirty="0">
                <a:solidFill>
                  <a:srgbClr val="000000"/>
                </a:solidFill>
                <a:latin typeface="DM Sans"/>
              </a:rPr>
              <a:t> spectrum, observations are a reality also through neutrinos and GWs</a:t>
            </a:r>
          </a:p>
          <a:p>
            <a:pPr marL="914400" lvl="1" indent="-457200"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rgbClr val="000000"/>
                </a:solidFill>
                <a:latin typeface="DM Sans"/>
              </a:rPr>
              <a:t>Cosmic Rays, even reaching Earth, are not reliable for original direction reconstruction</a:t>
            </a:r>
          </a:p>
          <a:p>
            <a:pPr marL="914400" lvl="1" indent="-457200"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rgbClr val="000000"/>
                </a:solidFill>
                <a:latin typeface="DM Sans"/>
              </a:rPr>
              <a:t>Neutrinos and GWs very challenging to detect</a:t>
            </a:r>
          </a:p>
          <a:p>
            <a:pPr marL="914400" lvl="1" indent="-457200"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rgbClr val="000000"/>
                </a:solidFill>
                <a:latin typeface="DM Sans"/>
              </a:rPr>
              <a:t>Gamma rays represent an important probe to study the deep universe and understanding the origin and the production mechanisms of CRs</a:t>
            </a: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0000"/>
              </a:solidFill>
              <a:latin typeface="DM Sans"/>
            </a:endParaRP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DM Sans"/>
              </a:rPr>
              <a:t>In the last decades gamma-ray astronomy has grown noticeably thanks to experiments for direct detection (e.g. CGRO, Fermi-LAT) and indirect detection (IACTs) of high-energy photons</a:t>
            </a:r>
          </a:p>
          <a:p>
            <a:pPr marL="914400" lvl="1" indent="-457200"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rgbClr val="000000"/>
                </a:solidFill>
                <a:latin typeface="DM Sans"/>
              </a:rPr>
              <a:t>Developments of new detectors, in particular Si-based and finely pixelated will help to explore a field almost untouched, the MeV band, fundamental also for MM studies </a:t>
            </a:r>
          </a:p>
          <a:p>
            <a:pPr marL="914400" lvl="1" indent="-457200"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rgbClr val="000000"/>
                </a:solidFill>
                <a:latin typeface="DM Sans"/>
              </a:rPr>
              <a:t>R&amp;D activity started during the PhD for a new concept of electron-tracking MeV telescope</a:t>
            </a:r>
          </a:p>
          <a:p>
            <a:pPr marL="457200" indent="-4572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0000"/>
              </a:solidFill>
              <a:latin typeface="DM San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F3F37E-A148-9761-6A64-D73F61796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924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F9BD9-1176-F73F-63C5-5B0575884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8E508DA-142F-A298-FA4A-67F8C1E443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34953" y="84197"/>
            <a:ext cx="14218094" cy="10118606"/>
          </a:xfrm>
          <a:custGeom>
            <a:avLst/>
            <a:gdLst/>
            <a:ahLst/>
            <a:cxnLst/>
            <a:rect l="l" t="t" r="r" b="b"/>
            <a:pathLst>
              <a:path w="8291788" h="8229600">
                <a:moveTo>
                  <a:pt x="0" y="0"/>
                </a:moveTo>
                <a:lnTo>
                  <a:pt x="8291789" y="0"/>
                </a:lnTo>
                <a:lnTo>
                  <a:pt x="82917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801"/>
          </a:p>
        </p:txBody>
      </p:sp>
      <p:sp>
        <p:nvSpPr>
          <p:cNvPr id="9" name="AutoShape 3">
            <a:extLst>
              <a:ext uri="{FF2B5EF4-FFF2-40B4-BE49-F238E27FC236}">
                <a16:creationId xmlns:a16="http://schemas.microsoft.com/office/drawing/2014/main" id="{436D2851-1352-787F-6143-BDC5A6907F34}"/>
              </a:ext>
            </a:extLst>
          </p:cNvPr>
          <p:cNvSpPr/>
          <p:nvPr/>
        </p:nvSpPr>
        <p:spPr>
          <a:xfrm>
            <a:off x="1101332" y="2097088"/>
            <a:ext cx="16230601" cy="47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1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D77A332-8934-54C5-FAA1-72848CFEBF31}"/>
              </a:ext>
            </a:extLst>
          </p:cNvPr>
          <p:cNvSpPr txBox="1">
            <a:spLocks/>
          </p:cNvSpPr>
          <p:nvPr/>
        </p:nvSpPr>
        <p:spPr>
          <a:xfrm>
            <a:off x="1752600" y="4139742"/>
            <a:ext cx="10555942" cy="2475913"/>
          </a:xfrm>
          <a:prstGeom prst="rect">
            <a:avLst/>
          </a:prstGeom>
        </p:spPr>
        <p:txBody>
          <a:bodyPr>
            <a:normAutofit/>
          </a:bodyPr>
          <a:lstStyle>
            <a:lvl1pPr marL="342874" indent="-34287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5" indent="-285730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5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1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6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3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1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/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19490A05-0C75-2816-2E9B-E0D7CFFD4C6B}"/>
              </a:ext>
            </a:extLst>
          </p:cNvPr>
          <p:cNvSpPr txBox="1"/>
          <p:nvPr/>
        </p:nvSpPr>
        <p:spPr>
          <a:xfrm>
            <a:off x="1300938" y="564710"/>
            <a:ext cx="13786661" cy="1280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80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Conclusions and outlook</a:t>
            </a:r>
            <a:endParaRPr lang="en-US" sz="8000" b="1" dirty="0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C62F00-7F38-D7EF-7AAE-765A18283CD1}"/>
              </a:ext>
            </a:extLst>
          </p:cNvPr>
          <p:cNvSpPr txBox="1"/>
          <p:nvPr/>
        </p:nvSpPr>
        <p:spPr>
          <a:xfrm>
            <a:off x="1028705" y="2393895"/>
            <a:ext cx="16116295" cy="7257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DM Sans"/>
              </a:rPr>
              <a:t>Among the most interesting celestial objects, SNRs play a crucial role, being considered the most important factories of CRs in the Galaxy</a:t>
            </a:r>
          </a:p>
          <a:p>
            <a:pPr marL="914400" lvl="1" indent="-457200"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rgbClr val="000000"/>
                </a:solidFill>
                <a:latin typeface="DM Sans"/>
              </a:rPr>
              <a:t>A source full of information is the middle-aged SNR W44, providing clear connection between gamma rays and CRs</a:t>
            </a:r>
          </a:p>
          <a:p>
            <a:pPr marL="914400" lvl="1" indent="-457200"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rgbClr val="000000"/>
                </a:solidFill>
                <a:latin typeface="DM Sans"/>
              </a:rPr>
              <a:t>Morphological analysis on </a:t>
            </a:r>
            <a:r>
              <a:rPr lang="en-US" sz="2600" i="1" dirty="0">
                <a:solidFill>
                  <a:srgbClr val="000000"/>
                </a:solidFill>
                <a:latin typeface="DM Sans"/>
              </a:rPr>
              <a:t>Fermi</a:t>
            </a:r>
            <a:r>
              <a:rPr lang="en-US" sz="2600" dirty="0">
                <a:solidFill>
                  <a:srgbClr val="000000"/>
                </a:solidFill>
                <a:latin typeface="DM Sans"/>
              </a:rPr>
              <a:t>-LAT data above 1 GeV:</a:t>
            </a:r>
          </a:p>
          <a:p>
            <a:pPr marL="1371600" lvl="2" indent="-457200"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000000"/>
                </a:solidFill>
                <a:latin typeface="DM Sans"/>
              </a:rPr>
              <a:t>Emission from W44 SNR best described by Radio template</a:t>
            </a:r>
          </a:p>
          <a:p>
            <a:pPr marL="1371600" lvl="2" indent="-457200"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000000"/>
                </a:solidFill>
                <a:latin typeface="DM Sans"/>
              </a:rPr>
              <a:t>Confirmed presence of clouds at SNR’s opposite sides</a:t>
            </a:r>
          </a:p>
          <a:p>
            <a:pPr marL="914400" lvl="1" indent="-457200"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rgbClr val="000000"/>
                </a:solidFill>
                <a:latin typeface="DM Sans"/>
              </a:rPr>
              <a:t>Spectral analysis on </a:t>
            </a:r>
            <a:r>
              <a:rPr lang="en-US" sz="2600" i="1" dirty="0">
                <a:solidFill>
                  <a:srgbClr val="000000"/>
                </a:solidFill>
                <a:latin typeface="DM Sans"/>
              </a:rPr>
              <a:t>Fermi</a:t>
            </a:r>
            <a:r>
              <a:rPr lang="en-US" sz="2600" dirty="0">
                <a:solidFill>
                  <a:srgbClr val="000000"/>
                </a:solidFill>
                <a:latin typeface="DM Sans"/>
              </a:rPr>
              <a:t>-LAT data carried out above 100 MeV with weighted likelihood procedure for mitigating the effect of systematics</a:t>
            </a:r>
          </a:p>
          <a:p>
            <a:pPr marL="914400" lvl="1" indent="-457200"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rgbClr val="000000"/>
                </a:solidFill>
                <a:latin typeface="DM Sans"/>
              </a:rPr>
              <a:t>Observations in VHE band of W44 surroundings, in particular NW region, with MAGIC telescopes:</a:t>
            </a:r>
          </a:p>
          <a:p>
            <a:pPr marL="1371600" lvl="2" indent="-457200"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000000"/>
                </a:solidFill>
                <a:latin typeface="DM Sans"/>
              </a:rPr>
              <a:t>No significant detection</a:t>
            </a:r>
          </a:p>
          <a:p>
            <a:pPr marL="1371600" lvl="2" indent="-457200"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000000"/>
                </a:solidFill>
                <a:latin typeface="DM Sans"/>
              </a:rPr>
              <a:t>ULs constraining emission models</a:t>
            </a:r>
          </a:p>
          <a:p>
            <a:pPr marL="914400" lvl="1" indent="-457200"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rgbClr val="000000"/>
                </a:solidFill>
                <a:latin typeface="DM Sans"/>
              </a:rPr>
              <a:t>Modeling: </a:t>
            </a:r>
          </a:p>
          <a:p>
            <a:pPr marL="1371600" lvl="2" indent="-457200"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000000"/>
                </a:solidFill>
                <a:latin typeface="DM Sans"/>
              </a:rPr>
              <a:t>Particles acceleration and escape from W44 forward shock along local magnetic field</a:t>
            </a:r>
          </a:p>
          <a:p>
            <a:pPr marL="1371600" lvl="2" indent="-457200"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000000"/>
                </a:solidFill>
                <a:latin typeface="DM Sans"/>
              </a:rPr>
              <a:t>NW and SE emissions due to CRs escaping from the SNR and illuminating nearby clouds</a:t>
            </a:r>
          </a:p>
          <a:p>
            <a:pPr marL="1371600" lvl="2" indent="-457200"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000000"/>
                </a:solidFill>
                <a:latin typeface="DM Sans"/>
              </a:rPr>
              <a:t>Broken-shock scenario assumed to fix the inconsistency in the low-energy band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F2AE2D-C3B6-A906-ABEA-5C2AB79FE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19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36427-CE1B-8042-2D65-762022F94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>
            <a:extLst>
              <a:ext uri="{FF2B5EF4-FFF2-40B4-BE49-F238E27FC236}">
                <a16:creationId xmlns:a16="http://schemas.microsoft.com/office/drawing/2014/main" id="{9DEAAE0B-BE09-A9D6-CAFA-A4DC9F37244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-4319139" flipH="1">
            <a:off x="1717311" y="-2532664"/>
            <a:ext cx="14853376" cy="15352327"/>
          </a:xfrm>
          <a:custGeom>
            <a:avLst/>
            <a:gdLst/>
            <a:ahLst/>
            <a:cxnLst/>
            <a:rect l="l" t="t" r="r" b="b"/>
            <a:pathLst>
              <a:path w="14853376" h="15352326">
                <a:moveTo>
                  <a:pt x="14853376" y="0"/>
                </a:moveTo>
                <a:lnTo>
                  <a:pt x="0" y="0"/>
                </a:lnTo>
                <a:lnTo>
                  <a:pt x="0" y="15352326"/>
                </a:lnTo>
                <a:lnTo>
                  <a:pt x="14853376" y="15352326"/>
                </a:lnTo>
                <a:lnTo>
                  <a:pt x="1485337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801" dirty="0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7DDF2697-12F5-7639-D458-824F2BA679AE}"/>
              </a:ext>
            </a:extLst>
          </p:cNvPr>
          <p:cNvSpPr/>
          <p:nvPr/>
        </p:nvSpPr>
        <p:spPr>
          <a:xfrm>
            <a:off x="1101332" y="2097088"/>
            <a:ext cx="16230601" cy="47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A9AF5C8-CCE4-9DAE-08CF-0DD4BED9B768}"/>
                  </a:ext>
                </a:extLst>
              </p:cNvPr>
              <p:cNvSpPr txBox="1"/>
              <p:nvPr/>
            </p:nvSpPr>
            <p:spPr>
              <a:xfrm>
                <a:off x="1028704" y="711205"/>
                <a:ext cx="16497296" cy="125861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10800"/>
                  </a:lnSpc>
                  <a:spcBef>
                    <a:spcPct val="0"/>
                  </a:spcBef>
                </a:pPr>
                <a14:m>
                  <m:oMath xmlns:m="http://schemas.openxmlformats.org/officeDocument/2006/math">
                    <m:r>
                      <a:rPr lang="en-US" sz="6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DM Sans Bold"/>
                      </a:rPr>
                      <m:t>𝜸</m:t>
                    </m:r>
                  </m:oMath>
                </a14:m>
                <a:r>
                  <a:rPr lang="en-US" sz="6000" b="1" dirty="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DM Sans"/>
                  </a:rPr>
                  <a:t>-ray emitters as </a:t>
                </a:r>
                <a:r>
                  <a:rPr lang="en-US" sz="6000" b="1" dirty="0">
                    <a:solidFill>
                      <a:srgbClr val="000000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CRs sources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A9AF5C8-CCE4-9DAE-08CF-0DD4BED9B7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4" y="711205"/>
                <a:ext cx="16497296" cy="1258614"/>
              </a:xfrm>
              <a:prstGeom prst="rect">
                <a:avLst/>
              </a:prstGeom>
              <a:blipFill>
                <a:blip r:embed="rId4"/>
                <a:stretch>
                  <a:fillRect l="-37" b="-35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5023A27E-C8C9-BD67-D854-89FD748DD238}"/>
                  </a:ext>
                </a:extLst>
              </p:cNvPr>
              <p:cNvSpPr/>
              <p:nvPr/>
            </p:nvSpPr>
            <p:spPr>
              <a:xfrm>
                <a:off x="838201" y="2381220"/>
                <a:ext cx="9753600" cy="5808692"/>
              </a:xfrm>
              <a:prstGeom prst="roundRect">
                <a:avLst>
                  <a:gd name="adj" fmla="val 7959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000000"/>
                    </a:solidFill>
                    <a:latin typeface="DM Sans"/>
                    <a:sym typeface="DM Sans Bold"/>
                  </a:rPr>
                  <a:t>Gamma-ray astronomy provides excellent view of </a:t>
                </a:r>
                <a:r>
                  <a:rPr lang="en-US" sz="2800" b="1" dirty="0">
                    <a:solidFill>
                      <a:srgbClr val="000000"/>
                    </a:solidFill>
                    <a:latin typeface="DM Sans"/>
                    <a:sym typeface="DM Sans Bold"/>
                  </a:rPr>
                  <a:t>non-thermal Universe</a:t>
                </a:r>
                <a:r>
                  <a:rPr lang="en-US" sz="2800" dirty="0">
                    <a:solidFill>
                      <a:srgbClr val="000000"/>
                    </a:solidFill>
                    <a:latin typeface="DM Sans"/>
                    <a:sym typeface="DM Sans Bold"/>
                  </a:rPr>
                  <a:t> and helps detecting good </a:t>
                </a:r>
                <a:r>
                  <a:rPr lang="en-US" sz="2800" b="1" dirty="0">
                    <a:solidFill>
                      <a:srgbClr val="000000"/>
                    </a:solidFill>
                    <a:latin typeface="DM Sans"/>
                    <a:sym typeface="DM Sans Bold"/>
                  </a:rPr>
                  <a:t>candidate CRs sources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000000"/>
                    </a:solidFill>
                    <a:latin typeface="DM Sans"/>
                    <a:sym typeface="DM Sans Bold"/>
                  </a:rPr>
                  <a:t>Best candidates for acceleration of CRs to </a:t>
                </a:r>
                <a:r>
                  <a:rPr lang="en-US" sz="2800" b="1" dirty="0">
                    <a:solidFill>
                      <a:srgbClr val="000000"/>
                    </a:solidFill>
                    <a:latin typeface="DM Sans"/>
                    <a:sym typeface="DM Sans Bold"/>
                  </a:rPr>
                  <a:t>UHE</a:t>
                </a:r>
                <a:r>
                  <a:rPr lang="en-US" sz="2800" dirty="0">
                    <a:solidFill>
                      <a:srgbClr val="000000"/>
                    </a:solidFill>
                    <a:latin typeface="DM Sans"/>
                    <a:sym typeface="DM Sans Bold"/>
                  </a:rPr>
                  <a:t>: </a:t>
                </a:r>
                <a:r>
                  <a:rPr lang="en-US" sz="2800" b="1" dirty="0">
                    <a:solidFill>
                      <a:srgbClr val="000000"/>
                    </a:solidFill>
                    <a:latin typeface="DM Sans"/>
                    <a:sym typeface="DM Sans Bold"/>
                  </a:rPr>
                  <a:t>Active Galactic Nuclei (AGN) </a:t>
                </a:r>
                <a:endParaRPr lang="en-US" sz="2800" dirty="0">
                  <a:solidFill>
                    <a:srgbClr val="000000"/>
                  </a:solidFill>
                  <a:latin typeface="DM Sans"/>
                  <a:sym typeface="DM Sans Bold"/>
                </a:endParaRP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2600" b="1" dirty="0">
                    <a:solidFill>
                      <a:srgbClr val="000000"/>
                    </a:solidFill>
                    <a:latin typeface="DM Sans"/>
                    <a:sym typeface="DM Sans Bold"/>
                  </a:rPr>
                  <a:t>Extragalactic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DM Sans Bold"/>
                      </a:rPr>
                      <m:t>𝛾</m:t>
                    </m:r>
                  </m:oMath>
                </a14:m>
                <a:r>
                  <a:rPr lang="en-US" sz="2600" dirty="0">
                    <a:solidFill>
                      <a:srgbClr val="000000"/>
                    </a:solidFill>
                    <a:latin typeface="DM Sans"/>
                    <a:sym typeface="DM Sans Bold"/>
                  </a:rPr>
                  <a:t>-ray emitters powered by central supermassive black holes (SMBHs) 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2600" dirty="0">
                    <a:solidFill>
                      <a:srgbClr val="000000"/>
                    </a:solidFill>
                    <a:latin typeface="DM Sans"/>
                    <a:sym typeface="DM Sans Bold"/>
                  </a:rPr>
                  <a:t>Not possible morphological studies due to poor spatial resolution of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DM Sans Bold"/>
                      </a:rPr>
                      <m:t>𝛾</m:t>
                    </m:r>
                  </m:oMath>
                </a14:m>
                <a:r>
                  <a:rPr lang="en-US" sz="2600" dirty="0">
                    <a:solidFill>
                      <a:srgbClr val="000000"/>
                    </a:solidFill>
                    <a:latin typeface="DM Sans"/>
                    <a:sym typeface="DM Sans Bold"/>
                  </a:rPr>
                  <a:t>-ray telescopes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a:rPr lang="en-US" sz="2600" b="0" i="1" u="sng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DM Sans Bold"/>
                      </a:rPr>
                      <m:t>𝛾</m:t>
                    </m:r>
                    <m:r>
                      <a:rPr lang="en-US" sz="2600" b="0" i="0" u="sng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DM Sans Bold"/>
                      </a:rPr>
                      <m:t> </m:t>
                    </m:r>
                  </m:oMath>
                </a14:m>
                <a:r>
                  <a:rPr lang="en-US" sz="2600" u="sng" dirty="0">
                    <a:solidFill>
                      <a:srgbClr val="000000"/>
                    </a:solidFill>
                    <a:latin typeface="DM Sans"/>
                    <a:sym typeface="DM Sans Bold"/>
                  </a:rPr>
                  <a:t>rays + other data (e.g. radio)</a:t>
                </a:r>
                <a:r>
                  <a:rPr lang="en-US" sz="2600" dirty="0">
                    <a:solidFill>
                      <a:srgbClr val="000000"/>
                    </a:solidFill>
                    <a:latin typeface="DM Sans"/>
                    <a:sym typeface="DM Sans Bold"/>
                  </a:rPr>
                  <a:t> </a:t>
                </a:r>
              </a:p>
              <a:p>
                <a:pPr lvl="1"/>
                <a:r>
                  <a:rPr lang="en-US" sz="2600" dirty="0">
                    <a:solidFill>
                      <a:srgbClr val="000000"/>
                    </a:solidFill>
                    <a:latin typeface="DM Sans"/>
                    <a:sym typeface="DM Sans Bold"/>
                  </a:rPr>
                  <a:t>		helps understanding presence of acceleration 			regions within these sources, in the vicinity of 			the central BH</a:t>
                </a:r>
              </a:p>
              <a:p>
                <a:endParaRPr lang="en-US" sz="2400" dirty="0">
                  <a:solidFill>
                    <a:srgbClr val="000000"/>
                  </a:solidFill>
                  <a:latin typeface="DM Sans"/>
                  <a:sym typeface="DM Sans Bold"/>
                </a:endParaRPr>
              </a:p>
            </p:txBody>
          </p:sp>
        </mc:Choice>
        <mc:Fallback xmlns="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5023A27E-C8C9-BD67-D854-89FD748DD2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1" y="2381220"/>
                <a:ext cx="9753600" cy="5808692"/>
              </a:xfrm>
              <a:prstGeom prst="roundRect">
                <a:avLst>
                  <a:gd name="adj" fmla="val 7959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F519CD8-D13F-BF18-56A1-51AC1C74419B}"/>
                  </a:ext>
                </a:extLst>
              </p:cNvPr>
              <p:cNvSpPr txBox="1"/>
              <p:nvPr/>
            </p:nvSpPr>
            <p:spPr>
              <a:xfrm>
                <a:off x="1075541" y="8131165"/>
                <a:ext cx="13677896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>
                    <a:solidFill>
                      <a:srgbClr val="000000"/>
                    </a:solidFill>
                    <a:latin typeface="DM Sans"/>
                    <a:sym typeface="DM Sans Bold"/>
                  </a:rPr>
                  <a:t>Galactic</a:t>
                </a:r>
                <a:r>
                  <a:rPr lang="en-US" sz="2800" dirty="0">
                    <a:solidFill>
                      <a:srgbClr val="000000"/>
                    </a:solidFill>
                    <a:latin typeface="DM Sans"/>
                    <a:sym typeface="DM Sans Bold"/>
                  </a:rPr>
                  <a:t> regions: </a:t>
                </a:r>
                <a14:m>
                  <m:oMath xmlns:m="http://schemas.openxmlformats.org/officeDocument/2006/math">
                    <m:r>
                      <a:rPr lang="en-US" sz="280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DM Sans Bold"/>
                      </a:rPr>
                      <m:t>𝛾</m:t>
                    </m:r>
                  </m:oMath>
                </a14:m>
                <a:r>
                  <a:rPr lang="en-US" sz="2800" dirty="0">
                    <a:solidFill>
                      <a:srgbClr val="000000"/>
                    </a:solidFill>
                    <a:latin typeface="DM Sans"/>
                    <a:sym typeface="DM Sans Bold"/>
                  </a:rPr>
                  <a:t> rays detected by several types of sources e.g. pulsars, pulsar wind nebulae (PWN), </a:t>
                </a:r>
                <a:r>
                  <a:rPr lang="en-US" sz="2800" dirty="0" err="1">
                    <a:solidFill>
                      <a:srgbClr val="000000"/>
                    </a:solidFill>
                    <a:latin typeface="DM Sans"/>
                    <a:sym typeface="DM Sans Bold"/>
                  </a:rPr>
                  <a:t>microquasars</a:t>
                </a:r>
                <a:r>
                  <a:rPr lang="en-US" sz="2800" dirty="0">
                    <a:solidFill>
                      <a:srgbClr val="000000"/>
                    </a:solidFill>
                    <a:latin typeface="DM Sans"/>
                    <a:sym typeface="DM Sans Bold"/>
                  </a:rPr>
                  <a:t>, </a:t>
                </a:r>
                <a:r>
                  <a:rPr lang="en-US" sz="2800" b="1" dirty="0">
                    <a:solidFill>
                      <a:srgbClr val="000000"/>
                    </a:solidFill>
                    <a:latin typeface="DM Sans"/>
                    <a:sym typeface="DM Sans Bold"/>
                  </a:rPr>
                  <a:t>supernova</a:t>
                </a:r>
                <a:r>
                  <a:rPr lang="en-US" sz="2800" dirty="0">
                    <a:solidFill>
                      <a:srgbClr val="000000"/>
                    </a:solidFill>
                    <a:latin typeface="DM Sans"/>
                    <a:sym typeface="DM Sans Bold"/>
                  </a:rPr>
                  <a:t> </a:t>
                </a:r>
                <a:r>
                  <a:rPr lang="en-US" sz="2800" b="1" dirty="0">
                    <a:solidFill>
                      <a:srgbClr val="000000"/>
                    </a:solidFill>
                    <a:latin typeface="DM Sans"/>
                    <a:sym typeface="DM Sans Bold"/>
                  </a:rPr>
                  <a:t>remnants</a:t>
                </a:r>
                <a:r>
                  <a:rPr lang="en-US" sz="2800" dirty="0">
                    <a:solidFill>
                      <a:srgbClr val="000000"/>
                    </a:solidFill>
                    <a:latin typeface="DM Sans"/>
                    <a:sym typeface="DM Sans Bold"/>
                  </a:rPr>
                  <a:t> </a:t>
                </a:r>
                <a:r>
                  <a:rPr lang="en-US" sz="2800" b="1" dirty="0">
                    <a:solidFill>
                      <a:srgbClr val="000000"/>
                    </a:solidFill>
                    <a:latin typeface="DM Sans"/>
                    <a:sym typeface="DM Sans Bold"/>
                  </a:rPr>
                  <a:t>(SNRs)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F519CD8-D13F-BF18-56A1-51AC1C7441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541" y="8131165"/>
                <a:ext cx="13677896" cy="954107"/>
              </a:xfrm>
              <a:prstGeom prst="rect">
                <a:avLst/>
              </a:prstGeom>
              <a:blipFill>
                <a:blip r:embed="rId6"/>
                <a:stretch>
                  <a:fillRect l="-802" t="-6410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Arrow: Bent-Up 13">
            <a:extLst>
              <a:ext uri="{FF2B5EF4-FFF2-40B4-BE49-F238E27FC236}">
                <a16:creationId xmlns:a16="http://schemas.microsoft.com/office/drawing/2014/main" id="{910DD2FD-B0E4-21E7-CC7C-F0C8FAF783FF}"/>
              </a:ext>
            </a:extLst>
          </p:cNvPr>
          <p:cNvSpPr/>
          <p:nvPr/>
        </p:nvSpPr>
        <p:spPr>
          <a:xfrm rot="5400000">
            <a:off x="2210671" y="6744571"/>
            <a:ext cx="684057" cy="533400"/>
          </a:xfrm>
          <a:prstGeom prst="bentUpArrow">
            <a:avLst>
              <a:gd name="adj1" fmla="val 8385"/>
              <a:gd name="adj2" fmla="val 18538"/>
              <a:gd name="adj3" fmla="val 23154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B99F1F3-458B-1293-8163-5123CDAD71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39400" y="2249188"/>
            <a:ext cx="5024163" cy="4009107"/>
          </a:xfrm>
          <a:prstGeom prst="rect">
            <a:avLst/>
          </a:prstGeom>
        </p:spPr>
      </p:pic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79F2CE1D-C28B-9FBC-B84D-1E08D6728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2F05E8-7736-5A3E-4E19-8DB1B2C8BD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92153" y="4039985"/>
            <a:ext cx="4067247" cy="39800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A45B43C-B7BA-23C2-4E51-729B5DEB0D74}"/>
              </a:ext>
            </a:extLst>
          </p:cNvPr>
          <p:cNvSpPr txBox="1"/>
          <p:nvPr/>
        </p:nvSpPr>
        <p:spPr>
          <a:xfrm>
            <a:off x="15385472" y="8037812"/>
            <a:ext cx="32142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0" i="1" dirty="0">
                <a:effectLst/>
                <a:latin typeface="DM Sans" pitchFamily="2" charset="0"/>
              </a:rPr>
              <a:t>Science</a:t>
            </a:r>
            <a:r>
              <a:rPr lang="fr-FR" sz="1600" b="1" i="0" dirty="0">
                <a:effectLst/>
                <a:latin typeface="DM Sans" pitchFamily="2" charset="0"/>
              </a:rPr>
              <a:t>361</a:t>
            </a:r>
            <a:r>
              <a:rPr lang="fr-FR" sz="1600" b="0" i="0" dirty="0">
                <a:effectLst/>
                <a:latin typeface="DM Sans" pitchFamily="2" charset="0"/>
              </a:rPr>
              <a:t>, eaat1378 (2018)</a:t>
            </a:r>
          </a:p>
          <a:p>
            <a:r>
              <a:rPr lang="fr-FR" sz="1600" b="0" i="0" dirty="0">
                <a:effectLst/>
                <a:latin typeface="DM Sans" pitchFamily="2" charset="0"/>
              </a:rPr>
              <a:t>DOI:</a:t>
            </a:r>
            <a:r>
              <a:rPr lang="fr-FR" sz="1600" b="0" i="0" u="none" strike="noStrike" dirty="0">
                <a:effectLst/>
                <a:latin typeface="DM Sans" pitchFamily="2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10.1126/science.aat1378</a:t>
            </a:r>
            <a:endParaRPr lang="en-US" sz="1600" dirty="0">
              <a:latin typeface="DM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742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EF9166-5F91-0E53-45B7-C01753C95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>
            <a:extLst>
              <a:ext uri="{FF2B5EF4-FFF2-40B4-BE49-F238E27FC236}">
                <a16:creationId xmlns:a16="http://schemas.microsoft.com/office/drawing/2014/main" id="{978D60E5-4CFA-86F7-B652-358E2050AFF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-4319139" flipH="1">
            <a:off x="1717312" y="-2532664"/>
            <a:ext cx="14853376" cy="15352327"/>
          </a:xfrm>
          <a:custGeom>
            <a:avLst/>
            <a:gdLst/>
            <a:ahLst/>
            <a:cxnLst/>
            <a:rect l="l" t="t" r="r" b="b"/>
            <a:pathLst>
              <a:path w="14853376" h="15352326">
                <a:moveTo>
                  <a:pt x="14853376" y="0"/>
                </a:moveTo>
                <a:lnTo>
                  <a:pt x="0" y="0"/>
                </a:lnTo>
                <a:lnTo>
                  <a:pt x="0" y="15352326"/>
                </a:lnTo>
                <a:lnTo>
                  <a:pt x="14853376" y="15352326"/>
                </a:lnTo>
                <a:lnTo>
                  <a:pt x="1485337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801" dirty="0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09988689-5338-9D90-ADE4-87E39D1CBD66}"/>
              </a:ext>
            </a:extLst>
          </p:cNvPr>
          <p:cNvSpPr/>
          <p:nvPr/>
        </p:nvSpPr>
        <p:spPr>
          <a:xfrm>
            <a:off x="1101332" y="2097088"/>
            <a:ext cx="16230601" cy="47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90FEE8-A157-8864-39A8-6EBA97F46988}"/>
              </a:ext>
            </a:extLst>
          </p:cNvPr>
          <p:cNvSpPr txBox="1"/>
          <p:nvPr/>
        </p:nvSpPr>
        <p:spPr>
          <a:xfrm>
            <a:off x="1101332" y="250429"/>
            <a:ext cx="16497296" cy="1846659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r>
              <a:rPr lang="en-US" sz="6000" b="1" dirty="0">
                <a:solidFill>
                  <a:srgbClr val="000000"/>
                </a:solidFill>
                <a:latin typeface="DM Sans Bold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Gamma-ray instruments for the exploration of CRs sources </a:t>
            </a:r>
            <a:endParaRPr lang="en-US" sz="6000" dirty="0">
              <a:latin typeface="DM Sans Bold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93DF6BD-3AE0-2756-33CB-3FAA8CD7F93E}"/>
                  </a:ext>
                </a:extLst>
              </p:cNvPr>
              <p:cNvSpPr txBox="1"/>
              <p:nvPr/>
            </p:nvSpPr>
            <p:spPr>
              <a:xfrm>
                <a:off x="1028704" y="2200568"/>
                <a:ext cx="10858495" cy="77244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</a:pPr>
                <a:r>
                  <a:rPr lang="en-US" sz="3200" b="1" u="sng" dirty="0">
                    <a:solidFill>
                      <a:srgbClr val="000000"/>
                    </a:solidFill>
                    <a:latin typeface="DM Sans"/>
                  </a:rPr>
                  <a:t>Gamma-ray astronomy in 20</a:t>
                </a:r>
                <a:r>
                  <a:rPr lang="en-US" sz="3200" b="1" u="sng" baseline="30000" dirty="0">
                    <a:solidFill>
                      <a:srgbClr val="000000"/>
                    </a:solidFill>
                    <a:latin typeface="DM Sans"/>
                  </a:rPr>
                  <a:t>th</a:t>
                </a:r>
                <a:r>
                  <a:rPr lang="en-US" sz="3200" b="1" u="sng" dirty="0">
                    <a:solidFill>
                      <a:srgbClr val="000000"/>
                    </a:solidFill>
                    <a:latin typeface="DM Sans"/>
                  </a:rPr>
                  <a:t> century</a:t>
                </a:r>
                <a:endParaRPr lang="en-US" sz="2800" b="1" u="sng" dirty="0">
                  <a:solidFill>
                    <a:srgbClr val="000000"/>
                  </a:solidFill>
                  <a:latin typeface="DM Sans"/>
                </a:endParaRPr>
              </a:p>
              <a:p>
                <a:pPr>
                  <a:spcBef>
                    <a:spcPct val="20000"/>
                  </a:spcBef>
                </a:pPr>
                <a:r>
                  <a:rPr lang="en-US" sz="2600" dirty="0">
                    <a:solidFill>
                      <a:srgbClr val="000000"/>
                    </a:solidFill>
                    <a:latin typeface="DM Sans"/>
                  </a:rPr>
                  <a:t>In space:</a:t>
                </a:r>
              </a:p>
              <a:p>
                <a:pPr marL="800100" lvl="1" indent="-342900">
                  <a:spcBef>
                    <a:spcPct val="20000"/>
                  </a:spcBef>
                  <a:buFont typeface="Arial" pitchFamily="34" charset="0"/>
                  <a:buChar char="•"/>
                </a:pPr>
                <a:r>
                  <a:rPr lang="en-US" sz="2600" dirty="0">
                    <a:solidFill>
                      <a:srgbClr val="000000"/>
                    </a:solidFill>
                    <a:latin typeface="DM Sans"/>
                  </a:rPr>
                  <a:t>1961 - Explorer XI mission (first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DM Sans Bold"/>
                      </a:rPr>
                      <m:t>𝛾</m:t>
                    </m:r>
                  </m:oMath>
                </a14:m>
                <a:r>
                  <a:rPr lang="en-US" sz="2600" dirty="0">
                    <a:solidFill>
                      <a:srgbClr val="000000"/>
                    </a:solidFill>
                    <a:latin typeface="DM Sans"/>
                  </a:rPr>
                  <a:t> rays revealed)</a:t>
                </a:r>
              </a:p>
              <a:p>
                <a:pPr marL="800100" lvl="1" indent="-342900">
                  <a:spcBef>
                    <a:spcPct val="20000"/>
                  </a:spcBef>
                  <a:buFont typeface="Arial" pitchFamily="34" charset="0"/>
                  <a:buChar char="•"/>
                </a:pPr>
                <a:r>
                  <a:rPr lang="en-US" sz="2600" dirty="0">
                    <a:solidFill>
                      <a:srgbClr val="000000"/>
                    </a:solidFill>
                    <a:latin typeface="DM Sans"/>
                  </a:rPr>
                  <a:t>Early 1970s - SAS-2 mission (8000 photons )</a:t>
                </a:r>
              </a:p>
              <a:p>
                <a:pPr marL="800100" lvl="1" indent="-342900">
                  <a:spcBef>
                    <a:spcPct val="20000"/>
                  </a:spcBef>
                  <a:buFont typeface="Arial" pitchFamily="34" charset="0"/>
                  <a:buChar char="•"/>
                </a:pPr>
                <a:r>
                  <a:rPr lang="en-US" sz="2600" dirty="0">
                    <a:solidFill>
                      <a:srgbClr val="000000"/>
                    </a:solidFill>
                    <a:latin typeface="DM Sans"/>
                  </a:rPr>
                  <a:t>Late 1970s  - COS-B mission (25 galactic sources)</a:t>
                </a:r>
              </a:p>
              <a:p>
                <a:pPr>
                  <a:spcBef>
                    <a:spcPct val="20000"/>
                  </a:spcBef>
                </a:pPr>
                <a:r>
                  <a:rPr lang="en-US" sz="2600" dirty="0">
                    <a:solidFill>
                      <a:srgbClr val="000000"/>
                    </a:solidFill>
                    <a:latin typeface="DM Sans"/>
                  </a:rPr>
                  <a:t>On the ground:</a:t>
                </a:r>
              </a:p>
              <a:p>
                <a:pPr marL="800100" lvl="1" indent="-342900">
                  <a:spcBef>
                    <a:spcPct val="20000"/>
                  </a:spcBef>
                  <a:buFont typeface="Arial" pitchFamily="34" charset="0"/>
                  <a:buChar char="•"/>
                </a:pPr>
                <a:r>
                  <a:rPr lang="en-US" sz="2600" dirty="0">
                    <a:solidFill>
                      <a:srgbClr val="000000"/>
                    </a:solidFill>
                    <a:latin typeface="DM Sans"/>
                  </a:rPr>
                  <a:t>Early 1970s - First VHE photons observed by Cherenkov telescopes </a:t>
                </a:r>
              </a:p>
              <a:p>
                <a:pPr marL="800100" lvl="1" indent="-342900">
                  <a:spcBef>
                    <a:spcPct val="20000"/>
                  </a:spcBef>
                  <a:buFont typeface="Arial" pitchFamily="34" charset="0"/>
                  <a:buChar char="•"/>
                </a:pPr>
                <a:r>
                  <a:rPr lang="en-US" sz="2600" dirty="0">
                    <a:solidFill>
                      <a:srgbClr val="000000"/>
                    </a:solidFill>
                    <a:latin typeface="DM Sans"/>
                  </a:rPr>
                  <a:t>1980s – First UHE photons (</a:t>
                </a:r>
                <a14:m>
                  <m:oMath xmlns:m="http://schemas.openxmlformats.org/officeDocument/2006/math">
                    <m:r>
                      <a:rPr lang="en-US" sz="2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sz="2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15</m:t>
                        </m:r>
                      </m:sup>
                    </m:sSup>
                    <m:r>
                      <a:rPr lang="en-US" sz="2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𝑒𝑉</m:t>
                    </m:r>
                  </m:oMath>
                </a14:m>
                <a:r>
                  <a:rPr lang="en-US" sz="2600" dirty="0">
                    <a:solidFill>
                      <a:srgbClr val="000000"/>
                    </a:solidFill>
                    <a:latin typeface="DM Sans"/>
                  </a:rPr>
                  <a:t>) observed by  EAS arrays</a:t>
                </a:r>
              </a:p>
              <a:p>
                <a:pPr>
                  <a:spcBef>
                    <a:spcPct val="20000"/>
                  </a:spcBef>
                </a:pPr>
                <a:r>
                  <a:rPr lang="en-US" sz="2800" u="sng" dirty="0">
                    <a:solidFill>
                      <a:srgbClr val="000000"/>
                    </a:solidFill>
                    <a:latin typeface="DM Sans"/>
                  </a:rPr>
                  <a:t>Turning point</a:t>
                </a:r>
              </a:p>
              <a:p>
                <a:pPr marL="514350" indent="-514350">
                  <a:spcBef>
                    <a:spcPct val="20000"/>
                  </a:spcBef>
                  <a:buFont typeface="+mj-lt"/>
                  <a:buAutoNum type="arabicPeriod"/>
                </a:pPr>
                <a:r>
                  <a:rPr lang="en-US" sz="2800" dirty="0">
                    <a:solidFill>
                      <a:srgbClr val="000000"/>
                    </a:solidFill>
                    <a:latin typeface="DM Sans"/>
                  </a:rPr>
                  <a:t>Compton Gamma-Ray Observatory (CGRO)</a:t>
                </a:r>
                <a:endParaRPr lang="en-GB" sz="2600" dirty="0">
                  <a:solidFill>
                    <a:srgbClr val="000000"/>
                  </a:solidFill>
                  <a:latin typeface="DM Sans"/>
                </a:endParaRPr>
              </a:p>
              <a:p>
                <a:pPr marL="914400" lvl="1" indent="-457200"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GB" sz="2600" dirty="0">
                    <a:solidFill>
                      <a:srgbClr val="000000"/>
                    </a:solidFill>
                    <a:latin typeface="DM Sans"/>
                  </a:rPr>
                  <a:t>Operational between 1991 – 2000</a:t>
                </a:r>
              </a:p>
              <a:p>
                <a:pPr marL="914400" lvl="1" indent="-457200"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GB" sz="2600" dirty="0">
                    <a:solidFill>
                      <a:srgbClr val="000000"/>
                    </a:solidFill>
                    <a:latin typeface="DM Sans"/>
                  </a:rPr>
                  <a:t>4 experiments: BATSE – OSSE – COMPTEL - EGRET</a:t>
                </a:r>
              </a:p>
              <a:p>
                <a:pPr marL="514350" indent="-514350">
                  <a:spcBef>
                    <a:spcPct val="20000"/>
                  </a:spcBef>
                  <a:buFont typeface="+mj-lt"/>
                  <a:buAutoNum type="arabicPeriod"/>
                </a:pPr>
                <a:r>
                  <a:rPr lang="en-GB" sz="2800" dirty="0">
                    <a:solidFill>
                      <a:srgbClr val="000000"/>
                    </a:solidFill>
                    <a:latin typeface="DM Sans"/>
                  </a:rPr>
                  <a:t>Whipple Cherenkov telescope</a:t>
                </a:r>
              </a:p>
              <a:p>
                <a:pPr marL="971550" lvl="1" indent="-514350"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GB" sz="2600" dirty="0">
                    <a:solidFill>
                      <a:srgbClr val="000000"/>
                    </a:solidFill>
                    <a:latin typeface="DM Sans"/>
                  </a:rPr>
                  <a:t>First telescope adopting IACT technique</a:t>
                </a:r>
              </a:p>
              <a:p>
                <a:pPr marL="971550" lvl="1" indent="-514350"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GB" sz="2600" dirty="0">
                    <a:solidFill>
                      <a:srgbClr val="000000"/>
                    </a:solidFill>
                    <a:latin typeface="DM Sans"/>
                  </a:rPr>
                  <a:t>Crab nebula detected at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9</m:t>
                    </m:r>
                    <m:r>
                      <a:rPr lang="en-US" sz="2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GB" sz="2600" dirty="0">
                    <a:solidFill>
                      <a:srgbClr val="000000"/>
                    </a:solidFill>
                    <a:latin typeface="DM Sans"/>
                  </a:rPr>
                  <a:t> above 0.7 TeV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93DF6BD-3AE0-2756-33CB-3FAA8CD7F9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4" y="2200568"/>
                <a:ext cx="10858495" cy="7724422"/>
              </a:xfrm>
              <a:prstGeom prst="rect">
                <a:avLst/>
              </a:prstGeom>
              <a:blipFill>
                <a:blip r:embed="rId4"/>
                <a:stretch>
                  <a:fillRect l="-1460" t="-2052" b="-1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D2A1E762-14FA-2631-DB4E-AC01A58EFD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3082" y="2401087"/>
            <a:ext cx="3347318" cy="19216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3201D0-E8C7-7D09-1010-31C3E4465E34}"/>
              </a:ext>
            </a:extLst>
          </p:cNvPr>
          <p:cNvSpPr txBox="1"/>
          <p:nvPr/>
        </p:nvSpPr>
        <p:spPr>
          <a:xfrm>
            <a:off x="14704306" y="2401087"/>
            <a:ext cx="175489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  <a:latin typeface="DM Sans"/>
              </a:rPr>
              <a:t>SAS-2 satellite 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61005FA-487E-1A66-095C-B0A7158431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66630" y="4701292"/>
            <a:ext cx="6663097" cy="17429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8098A4C-69E2-314C-C2E5-99EF5D49AB6B}"/>
              </a:ext>
            </a:extLst>
          </p:cNvPr>
          <p:cNvSpPr txBox="1"/>
          <p:nvPr/>
        </p:nvSpPr>
        <p:spPr>
          <a:xfrm>
            <a:off x="15814307" y="4255616"/>
            <a:ext cx="241542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COS-B: first counts map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F343DE0-9149-3046-4D30-AC20B80B8B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3082" y="6815015"/>
            <a:ext cx="4886879" cy="290048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B2073D4-6A6E-0E0A-7AAE-D8612E9CDFAB}"/>
              </a:ext>
            </a:extLst>
          </p:cNvPr>
          <p:cNvSpPr txBox="1"/>
          <p:nvPr/>
        </p:nvSpPr>
        <p:spPr>
          <a:xfrm>
            <a:off x="16203807" y="6815015"/>
            <a:ext cx="168299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EGRET sky 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F9DBA3-2DD2-0F00-35CC-B9344B58C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946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5CF0C5-8D2B-F75F-6010-401EC75EE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>
            <a:extLst>
              <a:ext uri="{FF2B5EF4-FFF2-40B4-BE49-F238E27FC236}">
                <a16:creationId xmlns:a16="http://schemas.microsoft.com/office/drawing/2014/main" id="{3769D5BB-0BBA-FBAA-6CFC-72D6F2588E6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-4319139" flipH="1">
            <a:off x="1717312" y="-2532664"/>
            <a:ext cx="14853376" cy="15352327"/>
          </a:xfrm>
          <a:custGeom>
            <a:avLst/>
            <a:gdLst/>
            <a:ahLst/>
            <a:cxnLst/>
            <a:rect l="l" t="t" r="r" b="b"/>
            <a:pathLst>
              <a:path w="14853376" h="15352326">
                <a:moveTo>
                  <a:pt x="14853376" y="0"/>
                </a:moveTo>
                <a:lnTo>
                  <a:pt x="0" y="0"/>
                </a:lnTo>
                <a:lnTo>
                  <a:pt x="0" y="15352326"/>
                </a:lnTo>
                <a:lnTo>
                  <a:pt x="14853376" y="15352326"/>
                </a:lnTo>
                <a:lnTo>
                  <a:pt x="1485337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801" dirty="0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BDBA9E5E-103A-3389-CBC4-F9E7DD93EFDF}"/>
              </a:ext>
            </a:extLst>
          </p:cNvPr>
          <p:cNvSpPr/>
          <p:nvPr/>
        </p:nvSpPr>
        <p:spPr>
          <a:xfrm>
            <a:off x="1101332" y="2097088"/>
            <a:ext cx="16230601" cy="47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997939-CC83-FE96-92E3-EA5F376FBFF2}"/>
              </a:ext>
            </a:extLst>
          </p:cNvPr>
          <p:cNvSpPr txBox="1"/>
          <p:nvPr/>
        </p:nvSpPr>
        <p:spPr>
          <a:xfrm>
            <a:off x="1101332" y="250429"/>
            <a:ext cx="16497296" cy="1846659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r>
              <a:rPr lang="en-US" sz="6000" b="1" dirty="0">
                <a:solidFill>
                  <a:srgbClr val="000000"/>
                </a:solidFill>
                <a:latin typeface="DM Sans Bold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Gamma-ray instruments for the exploration of CRs sources </a:t>
            </a:r>
            <a:endParaRPr lang="en-US" sz="6000" dirty="0">
              <a:latin typeface="DM Sans Bold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E91388-6539-93F5-44BE-BD5A3EAB8640}"/>
              </a:ext>
            </a:extLst>
          </p:cNvPr>
          <p:cNvSpPr txBox="1"/>
          <p:nvPr/>
        </p:nvSpPr>
        <p:spPr>
          <a:xfrm>
            <a:off x="1028704" y="2393895"/>
            <a:ext cx="16303229" cy="5949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3200" b="1" u="sng" dirty="0">
                <a:solidFill>
                  <a:srgbClr val="000000"/>
                </a:solidFill>
                <a:latin typeface="DM Sans"/>
              </a:rPr>
              <a:t>Current view of the GeV sky: the </a:t>
            </a:r>
            <a:r>
              <a:rPr lang="en-US" sz="3200" b="1" i="1" u="sng" dirty="0">
                <a:solidFill>
                  <a:srgbClr val="000000"/>
                </a:solidFill>
                <a:latin typeface="DM Sans"/>
              </a:rPr>
              <a:t>Fermi </a:t>
            </a:r>
            <a:r>
              <a:rPr lang="en-US" sz="3200" b="1" u="sng" dirty="0">
                <a:solidFill>
                  <a:srgbClr val="000000"/>
                </a:solidFill>
                <a:latin typeface="DM Sans"/>
              </a:rPr>
              <a:t>space observatory</a:t>
            </a:r>
          </a:p>
          <a:p>
            <a:pPr marL="457200" indent="-4572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DM Sans"/>
              </a:rPr>
              <a:t>Launched by NASA on 2008 June 11, still working</a:t>
            </a:r>
          </a:p>
          <a:p>
            <a:pPr marL="457200" indent="-4572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DM Sans"/>
              </a:rPr>
              <a:t>Orbiting at 565 km, inclination of 25.6° </a:t>
            </a:r>
            <a:r>
              <a:rPr lang="en-US" sz="2800" dirty="0" err="1">
                <a:solidFill>
                  <a:srgbClr val="000000"/>
                </a:solidFill>
                <a:latin typeface="DM Sans"/>
              </a:rPr>
              <a:t>wrt</a:t>
            </a:r>
            <a:r>
              <a:rPr lang="en-US" sz="2800" dirty="0">
                <a:solidFill>
                  <a:srgbClr val="000000"/>
                </a:solidFill>
                <a:latin typeface="DM Sans"/>
              </a:rPr>
              <a:t> Earth’s equator</a:t>
            </a:r>
          </a:p>
          <a:p>
            <a:pPr marL="457200" indent="-4572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DM Sans"/>
              </a:rPr>
              <a:t>Hosts two experiments:</a:t>
            </a:r>
          </a:p>
          <a:p>
            <a:pPr marL="914400" lvl="1" indent="-457200">
              <a:lnSpc>
                <a:spcPct val="80000"/>
              </a:lnSpc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rgbClr val="000000"/>
                </a:solidFill>
                <a:latin typeface="DM Sans"/>
              </a:rPr>
              <a:t>Large Area Telescope (LAT)</a:t>
            </a:r>
          </a:p>
          <a:p>
            <a:pPr marL="914400" lvl="1" indent="-457200">
              <a:lnSpc>
                <a:spcPct val="80000"/>
              </a:lnSpc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rgbClr val="000000"/>
                </a:solidFill>
                <a:latin typeface="DM Sans"/>
              </a:rPr>
              <a:t>Gamma-Ray Burst Monitor (GBM)</a:t>
            </a:r>
          </a:p>
          <a:p>
            <a:pPr marL="457200" indent="-457200">
              <a:lnSpc>
                <a:spcPct val="80000"/>
              </a:lnSpc>
              <a:spcBef>
                <a:spcPct val="20000"/>
              </a:spcBef>
              <a:buFont typeface="Courier New" panose="02070309020205020404" pitchFamily="49" charset="0"/>
              <a:buChar char="o"/>
            </a:pPr>
            <a:endParaRPr lang="en-US" sz="2800" dirty="0">
              <a:solidFill>
                <a:srgbClr val="000000"/>
              </a:solidFill>
              <a:latin typeface="DM Sans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2800" b="1" dirty="0">
                <a:solidFill>
                  <a:srgbClr val="000000"/>
                </a:solidFill>
                <a:latin typeface="DM Sans"/>
              </a:rPr>
              <a:t>LAT</a:t>
            </a:r>
          </a:p>
          <a:p>
            <a:pPr marL="457200" indent="-4572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DM Sans"/>
              </a:rPr>
              <a:t>Imaging, pair-conversion gamma-ray telescope</a:t>
            </a:r>
          </a:p>
          <a:p>
            <a:pPr marL="457200" indent="-4572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DM Sans"/>
              </a:rPr>
              <a:t>Working between few tens of MeV up to few TeV</a:t>
            </a:r>
          </a:p>
          <a:p>
            <a:pPr marL="457200" indent="-4572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DM Sans"/>
              </a:rPr>
              <a:t>Composed of</a:t>
            </a:r>
          </a:p>
          <a:p>
            <a:pPr marL="914400" lvl="1" indent="-457200">
              <a:lnSpc>
                <a:spcPct val="80000"/>
              </a:lnSpc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rgbClr val="000000"/>
                </a:solidFill>
                <a:latin typeface="DM Sans"/>
              </a:rPr>
              <a:t>Precision converter/tracker</a:t>
            </a:r>
          </a:p>
          <a:p>
            <a:pPr marL="914400" lvl="1" indent="-457200">
              <a:lnSpc>
                <a:spcPct val="80000"/>
              </a:lnSpc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rgbClr val="000000"/>
                </a:solidFill>
                <a:latin typeface="DM Sans"/>
              </a:rPr>
              <a:t>Calorimeter</a:t>
            </a:r>
          </a:p>
          <a:p>
            <a:pPr marL="914400" lvl="1" indent="-457200">
              <a:lnSpc>
                <a:spcPct val="80000"/>
              </a:lnSpc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rgbClr val="000000"/>
                </a:solidFill>
                <a:latin typeface="DM Sans"/>
              </a:rPr>
              <a:t>Anticoincidence Detector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C1CF1B-E715-259E-CBB5-0EE856203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2784" y="3191014"/>
            <a:ext cx="4881776" cy="48969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C86B46-6026-66F6-C0EA-137D27713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6660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8052</Words>
  <Application>Microsoft Office PowerPoint</Application>
  <PresentationFormat>Custom</PresentationFormat>
  <Paragraphs>982</Paragraphs>
  <Slides>64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9" baseType="lpstr">
      <vt:lpstr>LMRoman12-Regular</vt:lpstr>
      <vt:lpstr>Helvetica</vt:lpstr>
      <vt:lpstr>Courier New</vt:lpstr>
      <vt:lpstr>Aptos</vt:lpstr>
      <vt:lpstr>LMMathItalic12-Regular</vt:lpstr>
      <vt:lpstr>Open Sans</vt:lpstr>
      <vt:lpstr>Arial</vt:lpstr>
      <vt:lpstr>DM Sans Bold</vt:lpstr>
      <vt:lpstr>Wingdings</vt:lpstr>
      <vt:lpstr>Century Gothic</vt:lpstr>
      <vt:lpstr>Calibri</vt:lpstr>
      <vt:lpstr>Cambria Math</vt:lpstr>
      <vt:lpstr>DM Sans</vt:lpstr>
      <vt:lpstr>LMMono12-Regular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Maximum likelihood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Study of Gamma-Ray Counterparts of Galactic and Extragalactic Multi-Messenger Sources</dc:title>
  <cp:lastModifiedBy>Riccardo Di Tria</cp:lastModifiedBy>
  <cp:revision>74</cp:revision>
  <dcterms:created xsi:type="dcterms:W3CDTF">2006-08-16T00:00:00Z</dcterms:created>
  <dcterms:modified xsi:type="dcterms:W3CDTF">2025-04-07T05:38:19Z</dcterms:modified>
  <dc:identifier>DAGgIMCxDEg</dc:identifier>
</cp:coreProperties>
</file>