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B77E-4380-4FE1-852E-AA27BC138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A617B-D139-4156-1A58-7AA3F452A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16C5E-E3B0-348C-FFAD-F00F669F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1B36-35DD-B835-18B6-65D7964C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5921B-198E-7D31-E898-2AB113ED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4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E2E1-04DF-703B-4F9A-DD935621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910EF-5B15-CBBF-EAE5-C4BB1DD0C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0894-A6A4-4848-266A-9DF92E75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DA8AF-59AE-FBBD-B0F7-400F66B8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492B9-AB2A-AC7B-A0C0-B1D3FC84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413C3-1203-C63A-A470-4FCFBBB40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727C4-FD6B-9839-4559-1D210A430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6E045-E22B-06A8-1229-488F8D87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44C0-128F-980E-D4C5-B38941DD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79B0-857A-8498-6355-8A748C08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B39C-E777-E9B6-E54D-3257A466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5166-4AAA-6C78-B958-98B9C7DD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5F511-C9C5-64E4-BDAD-B48CBE68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07777-84D7-6C61-CE9A-FFCF9EAD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9C6E3-89AA-8E9E-D58D-5B5D8F46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0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0B2F-2799-2AFB-5A72-8636EE72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BEB7A-1483-5D49-4477-F7A2EF9E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56F92-2CA2-A085-229B-2AC21CD6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9BA0-4919-DE65-0F92-DF441225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F36D1-6C21-6E5D-7F96-94500ED6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3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96DB-F745-A976-9A5D-214E1888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A6D3E-BC2A-D6E1-ECA2-5DA1D2415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DC47B-C0BB-F579-EFB5-42DC48D58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7FC40-D4EA-2175-D4FC-ED787BB3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E3E4-6929-B726-792B-364E9F9E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D83F0-1D46-6FF7-4139-47C6FCCB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D5D4-84EC-80D4-CD75-85579763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D444A-EC3B-CADD-88E6-A9752B2F9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1058E-649E-ABA9-90F8-8EB1CCA7A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D5B9C-9C46-CFCF-F8C2-D21F18192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26DF3-B206-711F-2252-19ABC3125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ABD94-F19D-0261-3A6F-9D32ABD6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FA957-A83D-7A15-FEC9-C7DAFE8F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E1E91-4C3A-FE55-0FEB-8000770D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AAB4-565C-30D9-7985-68E2A780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B7A5C-1A99-A125-D2C3-5954AD27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09E98-6A03-6D8D-DCDF-146CFC80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84899-4A9C-EFE3-DC2D-1E8BB1C4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29EB5-C05A-FB03-03A2-B78BFA5E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A554E-9428-ABDB-F44C-48C440DC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3A4EA-BFAD-F4AD-1206-A1808B32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1B4B-2373-61D3-B2A7-C08A1BA6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644F-2CF5-EEFE-4C64-487C534BC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94D87-33D5-F1FD-8994-65996E678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181D3-5170-BEAD-2641-473568A3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5F80B-2AB9-FB45-6F91-7AE96FFF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8FF5-CEA1-B171-8A50-6FBBB4C0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D17B-ABE2-26DB-153D-6B024E05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12096-712B-312E-962C-6C617579B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DCDC1-806F-43EF-1005-33063E4B7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848C2-0316-8388-3FD5-421E4C63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2BE1D-893E-DBE4-5AD2-70C21007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DEBA3-8561-292B-9FE9-59727369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2BA73-AB08-415E-D7C5-7324722E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4CA3B-6711-84C7-F801-9AACA45A4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51C31-5C69-B945-549A-C12C22E0B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1989A-22DF-4305-A4B6-F8A60267626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FE44-0077-BFD4-E149-9FF20978F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04FD4-581A-B35D-1581-86E7638CF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3200E-589E-4FC2-B639-78F9F7FB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det-time.com/resources/blog/1873-overview-of-the-irig-time-standar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106A-F25B-38F7-80E6-AE47CC7F1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synchronization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936E4-B597-A5F3-F428-92D785C47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7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B88A-1E85-63F8-DC96-98D8FADA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SECURESYNC 2400 MASTER CLOCK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A81676-E1B5-21D0-AF9D-777C8C152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0796"/>
            <a:ext cx="10515600" cy="3980996"/>
          </a:xfrm>
        </p:spPr>
      </p:pic>
    </p:spTree>
    <p:extLst>
      <p:ext uri="{BB962C8B-B14F-4D97-AF65-F5344CB8AC3E}">
        <p14:creationId xmlns:p14="http://schemas.microsoft.com/office/powerpoint/2010/main" val="97054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EFA3D-DB33-0EC0-6371-A5732B7B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647C-2029-962D-6819-9CDFB7C0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SECURESYNC 2400 MASTER CLOCK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EFAEAD-D6E7-4CE9-447F-344732D96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67332"/>
            <a:ext cx="10515600" cy="2067923"/>
          </a:xfrm>
        </p:spPr>
      </p:pic>
    </p:spTree>
    <p:extLst>
      <p:ext uri="{BB962C8B-B14F-4D97-AF65-F5344CB8AC3E}">
        <p14:creationId xmlns:p14="http://schemas.microsoft.com/office/powerpoint/2010/main" val="168522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A7C1-4EE8-7483-F562-32085609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IRIG timecode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8110D1-3F02-09FD-4B28-5357A2EFB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5" y="1616075"/>
            <a:ext cx="3130665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2F826B-2048-3B36-02AB-86A05039FA20}"/>
              </a:ext>
            </a:extLst>
          </p:cNvPr>
          <p:cNvSpPr txBox="1"/>
          <p:nvPr/>
        </p:nvSpPr>
        <p:spPr>
          <a:xfrm>
            <a:off x="5032908" y="2214683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https://www.bodet-time.com/resources/blog/1873-overview-of-the-irig-time-standard.html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30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4DCD-6B00-8C52-7FAA-1641763A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D606-1180-FF34-8728-0C055F51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IRIG timecode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2EFAF2-2D5C-EBC0-F727-71D0FEA92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31" y="1821318"/>
            <a:ext cx="5881469" cy="31648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F57B2E-84D9-A091-70B0-632F53B90A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6845"/>
          <a:stretch/>
        </p:blipFill>
        <p:spPr>
          <a:xfrm>
            <a:off x="6024562" y="1914525"/>
            <a:ext cx="5525588" cy="27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5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1BDA-7C59-71B0-2EEA-1F0E2629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card?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34FBC-A92C-05D8-3C45-6CAC303C1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162" y="1690688"/>
            <a:ext cx="693744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0878D-3355-D0B9-DA3C-0E093971F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681" y="1447799"/>
            <a:ext cx="4365157" cy="35814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8F504-5391-C1BE-2973-D3E9ED1F0D23}"/>
              </a:ext>
            </a:extLst>
          </p:cNvPr>
          <p:cNvSpPr/>
          <p:nvPr/>
        </p:nvSpPr>
        <p:spPr>
          <a:xfrm>
            <a:off x="838200" y="5029200"/>
            <a:ext cx="7028404" cy="65722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1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Time synchronization systems</vt:lpstr>
      <vt:lpstr>SECURESYNC 2400 MASTER CLOCK</vt:lpstr>
      <vt:lpstr>SECURESYNC 2400 MASTER CLOCK</vt:lpstr>
      <vt:lpstr>IRIG timecode</vt:lpstr>
      <vt:lpstr>IRIG timecode</vt:lpstr>
      <vt:lpstr>DAQ card?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Tretiak, Oleg</dc:creator>
  <cp:lastModifiedBy>Tretiak, Oleg</cp:lastModifiedBy>
  <cp:revision>4</cp:revision>
  <dcterms:created xsi:type="dcterms:W3CDTF">2025-04-04T09:36:09Z</dcterms:created>
  <dcterms:modified xsi:type="dcterms:W3CDTF">2025-04-07T08:52:38Z</dcterms:modified>
</cp:coreProperties>
</file>