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charts/chartEx2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664" r:id="rId2"/>
    <p:sldId id="2145706979" r:id="rId3"/>
    <p:sldId id="290" r:id="rId4"/>
    <p:sldId id="291" r:id="rId5"/>
    <p:sldId id="292" r:id="rId6"/>
    <p:sldId id="295" r:id="rId7"/>
    <p:sldId id="294" r:id="rId8"/>
    <p:sldId id="293" r:id="rId9"/>
    <p:sldId id="298" r:id="rId10"/>
    <p:sldId id="678" r:id="rId11"/>
    <p:sldId id="297" r:id="rId12"/>
    <p:sldId id="910" r:id="rId13"/>
    <p:sldId id="267" r:id="rId14"/>
    <p:sldId id="308" r:id="rId15"/>
    <p:sldId id="285" r:id="rId16"/>
    <p:sldId id="296" r:id="rId17"/>
    <p:sldId id="2145706980" r:id="rId18"/>
    <p:sldId id="281" r:id="rId19"/>
    <p:sldId id="2145706981" r:id="rId20"/>
    <p:sldId id="289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EA00"/>
    <a:srgbClr val="A1F200"/>
    <a:srgbClr val="FFFFFF"/>
    <a:srgbClr val="005485"/>
    <a:srgbClr val="132A47"/>
    <a:srgbClr val="F9F9F8"/>
    <a:srgbClr val="358AAD"/>
    <a:srgbClr val="142A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1F1C5C-80AA-974A-B818-0F69540EB2E1}" v="54" dt="2025-06-05T20:46:26.0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38"/>
    <p:restoredTop sz="75915"/>
  </p:normalViewPr>
  <p:slideViewPr>
    <p:cSldViewPr snapToGrid="0">
      <p:cViewPr varScale="1">
        <p:scale>
          <a:sx n="87" d="100"/>
          <a:sy n="87" d="100"/>
        </p:scale>
        <p:origin x="34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/Users/francescascianitti/Downloads/Grafici%20franci%20HOP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/Users/francescascianitti/Downloads/Grafici%20franci%20HOP.xlsx" TargetMode="External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GRAFICI!$A$2:$A$22</cx:f>
        <cx:nf>GRAFICI!$A$1</cx:nf>
        <cx:lvl ptCount="21" name="Fase pilota 2023">
          <cx:pt idx="0">Abruzzo</cx:pt>
          <cx:pt idx="1">Basilicata</cx:pt>
          <cx:pt idx="2">Calabria</cx:pt>
          <cx:pt idx="3">Campania</cx:pt>
          <cx:pt idx="4">Emilia-Romagna</cx:pt>
          <cx:pt idx="5">Friuli-Venezia Giulia</cx:pt>
          <cx:pt idx="6">Lazio</cx:pt>
          <cx:pt idx="7">Liguria</cx:pt>
          <cx:pt idx="8">Lombardia</cx:pt>
          <cx:pt idx="9">Marche</cx:pt>
          <cx:pt idx="10">Molise</cx:pt>
          <cx:pt idx="11">Piemonte</cx:pt>
          <cx:pt idx="12">Puglia</cx:pt>
          <cx:pt idx="13">Sardegna</cx:pt>
          <cx:pt idx="14">Sicilia</cx:pt>
          <cx:pt idx="15">Toscana</cx:pt>
          <cx:pt idx="16">Trentino-Alto Adige</cx:pt>
          <cx:pt idx="17">Umbria</cx:pt>
          <cx:pt idx="18">Valle d'Aosta</cx:pt>
          <cx:pt idx="19">Veneto</cx:pt>
          <cx:pt idx="20">San Marino</cx:pt>
        </cx:lvl>
      </cx:strDim>
      <cx:numDim type="colorVal">
        <cx:f>GRAFICI!$B$2:$B$22</cx:f>
        <cx:lvl ptCount="21" formatCode="Standard">
          <cx:pt idx="0">37</cx:pt>
          <cx:pt idx="1">0</cx:pt>
          <cx:pt idx="2">0</cx:pt>
          <cx:pt idx="3">53</cx:pt>
          <cx:pt idx="4">67</cx:pt>
          <cx:pt idx="5">18</cx:pt>
          <cx:pt idx="6">82</cx:pt>
          <cx:pt idx="7">25</cx:pt>
          <cx:pt idx="8">51</cx:pt>
          <cx:pt idx="9">15</cx:pt>
          <cx:pt idx="10">0</cx:pt>
          <cx:pt idx="11">77</cx:pt>
          <cx:pt idx="12">74</cx:pt>
          <cx:pt idx="13">49</cx:pt>
          <cx:pt idx="14">46</cx:pt>
          <cx:pt idx="15">38</cx:pt>
          <cx:pt idx="16">8</cx:pt>
          <cx:pt idx="17">6</cx:pt>
          <cx:pt idx="18">0</cx:pt>
          <cx:pt idx="19">61</cx:pt>
          <cx:pt idx="20">1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algn="ctr" rtl="0">
              <a:defRPr sz="2800" b="1">
                <a:solidFill>
                  <a:schemeClr val="tx1"/>
                </a:solidFill>
                <a:latin typeface="+mn-lt"/>
              </a:defRPr>
            </a:pPr>
            <a:r>
              <a:rPr lang="it-IT" sz="2800" b="0" i="0" u="none" strike="noStrike" baseline="0" dirty="0">
                <a:solidFill>
                  <a:srgbClr val="002060"/>
                </a:solidFill>
                <a:latin typeface="Book Antiqua" panose="02040602050305030304" pitchFamily="18" charset="0"/>
              </a:rPr>
              <a:t>HOP Training 2023: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chemeClr val="tx1"/>
                </a:solidFill>
                <a:latin typeface="+mn-lt"/>
              </a:defRPr>
            </a:pPr>
            <a:r>
              <a:rPr lang="it-IT" sz="2800" b="0" i="0" u="none" strike="noStrike" baseline="0" dirty="0">
                <a:solidFill>
                  <a:schemeClr val="tx1"/>
                </a:solidFill>
                <a:effectLst/>
                <a:highlight>
                  <a:srgbClr val="A1F200"/>
                </a:highlight>
                <a:latin typeface="Aptos" panose="02110004020202020204"/>
                <a:ea typeface="Calibri" panose="020F0502020204030204" pitchFamily="34" charset="0"/>
                <a:cs typeface="Calibri" panose="020F0502020204030204" pitchFamily="34" charset="0"/>
              </a:rPr>
              <a:t>708 insegnanti– 16 città</a:t>
            </a:r>
          </a:p>
        </cx:rich>
      </cx:tx>
    </cx:title>
    <cx:plotArea>
      <cx:plotAreaRegion>
        <cx:series layoutId="regionMap" uniqueId="{BD5D7F99-F670-EA49-A88F-12ABF72E8BC1}">
          <cx:dataLabels>
            <cx:txPr>
              <a:bodyPr vertOverflow="overflow" horzOverflow="overflow" wrap="square" lIns="0" tIns="0" rIns="0" bIns="0"/>
              <a:lstStyle/>
              <a:p>
                <a:pPr algn="ctr" rtl="0">
                  <a:defRPr sz="1800" b="0" i="0">
                    <a:solidFill>
                      <a:schemeClr val="bg1"/>
                    </a:solidFill>
                    <a:latin typeface="Aptos" panose="020B0004020202020204" pitchFamily="34" charset="0"/>
                    <a:ea typeface="Aptos" panose="020B0004020202020204" pitchFamily="34" charset="0"/>
                    <a:cs typeface="Aptos" panose="020B0004020202020204" pitchFamily="34" charset="0"/>
                  </a:defRPr>
                </a:pPr>
                <a:endParaRPr lang="it-IT" sz="180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cx:txPr>
          </cx:dataLabels>
          <cx:dataId val="0"/>
          <cx:layoutPr>
            <cx:regionLabelLayout val="showAll"/>
            <cx:geography cultureLanguage="it-IT" cultureRegion="IT" attribution="Con tecnologia Bing">
              <cx:geoCache provider="{E9337A44-BEBE-4D9F-B70C-5C5E7DAFC167}">
                <cx:binary>1HxZc9y40uVfcfhlXoZq7CBv3P4iLsjatFiyJa8vDFkLCZIgSILg9usny1tL1eq2O8YzcV12dFtk
gUwgkcs5mdC/b6Z/3VR3192zyVS1+9fN9PvzvO+bf/32m7vJ78y1OzL6prPO3vdHN9b8Zu/v9c3d
b7fd9ajr7DeCMPvtJr/u+rvp+f/8G56W3dlTe3Pda1u/9Hfd/OrO+ap3f3PvyVvPrm+NrhPt+k7f
9Pj355fX9bOz607X9vmzu7rX/Xw1N3e/P3/0vefPfvuff//2l1I8+abPAj55609CvLmr7/rvCvD4
/X+a+rMKVqf3tyA840eCUyw5ZdGnT/j8WWXr7MttjI9CxkOGGEefPvjr3F9cGxj+fXE+Tev69ra7
cw5m8+n/f4x7tHafLh89f3Zjfd3v9ZaBCn9/vuuvK339/Jl2Nv58J7Z70XdXTy32n1YfZv//UB+v
zcduL9zfb4h/oA9yFAkuGEbksSLIEYsQEqCsry/7rIHvC/C0Br6OO9DA/vIvpoKrbr/4tQ3+U/X2
2X9udXb3dYn+ykD/gT7EEWOYyVDCuj82DBLiMKL765+V/1kf/1Cap5Xz5EMONHXVHf0H/vxa5nLh
s0+2/NPMBR1FIaNUhE+7L3EkcMQizOU37/ZQWd8X52n9fB13oJL95V9MIf/52Pll+ZkBhRwRIllE
SfhtyR/aDT0KOeiKhuTJgPID8jytkm8DD3QC138xlcTXprmuf2pQQUehQDxEjD12YgyiO0Oc0IOw
/iMiPK2GP0Ye6GF/4xdTxKk1H6+725+qCUi3CBIS0S/b/3GUj46kiLAQ0ZdsC8nHweWHJHpaMQ+G
Hmhmf+cX08yb66q6e3b7v/5jXf8zky9+JCkinGP62Tk9jvnyiIYikvCfz3fRQej/Yame1tDB8AMt
vTm6/eWi/anO/M/NjtkRBHuwH4o/B5fokT8LjyIWUgSx/sBsvi/H0yr5NoEDZcD1X8xiTq8X/TOj
PIa8C9CIxOgpRWACjkyEMsQHJvJdMf5CD5+lP9TC9fKLaeESwsldVv9Ml4WOUMhhob/q4TF+j44Q
pRhD/vvFZR1Yxo8I9LRK/hh5oJX9jV9MLetO+0oHezJj0dfPNvuffqaOxBEWFD7hl5QYovrjlBix
kIci5I/d1j8W62lN/cVjDtS27o7eHG3+yxX3F8zQQzT56CufCKJ/APbpEYfozxEQXp8+kBY/VBQB
Pe6vh5/vIrj9EE1+Jar+WpynFfR13CPR/8t5r/i6uv65zBcFXyUkBI0IeK7953HyhcURZVJwQCvf
Is7Dxf8RgZ5e/j9GHpgE3Pgvt4dHAgNFDfQ0cOZfd+VPYL8oLDpHlO8h+6fPY4OgR5gRQPqEf7v9
UCffF+dpjXwd92h6n2f3iynkUt/onxpLqDzioQQz4RAsHvomdoQBt0h6kHD9gABP6+DbwAMlwPVf
TAfq2oEOoCD0M0M6Ajo+4hEw9X/hrFCIGYUU+asxfmaHf0yWpzXycOyBUuDWL6aUK+turn9qIkyP
2F4fIXoSGkIhC1MeRgiU9tWTPXRVPyDP01r5NvBAJfvrv5hOLvSdsXX/M+MHh5gOERth8XnRH2e+
8igiJCIYf02oDpzXjwj0tFb+GHmglv2NX0wtZ7bS7mcqBR9BuYTAX/zZdx1kuewI7IhQIQFKPjSR
78vxtC6+jjvQBFz+xRSxMvtYHryy5vrnYnhYcUJDysAYvvqmh6EdHyGoB3MqD9jgz/I8+wF5nlbM
4fgDBa3METz6/7eO/rpW/62NIYFQvvrUgPFUf8eTdz8tADSGHNz8sr+fTJQ/b/3d7e/PKWMEPYCS
+4c8soyvtfQ/Dbm7dv3vzzE9IoLudQvPAXZ/X9of7z7dgfaKaH9DQHEfiswc7tS263NozKBQuhQ0
gotApQkY9/yZs/7TLXJExb68JkNEJIU041vjy4Wt5szW35bqy8/Pam8urK579/tzYIKeP2s+f28/
O0kwxyFYOxYwTx5RCkI0N9evoLsGvo7/t2lDHiyYE4UGnytatdHpxHCgQjO1W2uL7LXGeX4uXP3e
Dp6tRmELlaWLUKzid6Fx/BT5iMZkbrUKlxzHVRrWG95wpLI8fTPU2O0iXp0Vy1Qqn4197KMl2+qW
tJvIerstuOXxEvaTMsJzlXUmTOaMlIkYlvl9JYMplmRJY20Kd9pkud3qYbZxrn22C0dTqSAtzml1
NaJQqlIH5i5wQsTzIj6YbJjjNCDh2kLiELuhn9/OKEA7UQuydnPV7zJWVioL6kKNrtCxaVJyUlGT
nfe6oKp01VVXwmTnrAvWWarTLZfpmKlUNyd1je59NeeJKHmpMrycsbY/pzm/ryUbN0WZ6Zj2WZnQ
cOoTmld2PfdDGymyMPdCjHjDBg5WyOKiqETctfY8kIxf6ibni2prOW0zXMwxK3EZ2zrnVympQYqZ
0gQVnpyZJqg3WtReLQbdowXfk05ksQu6IV6a4E1b9Dzuwq5NdNYOSZjmjbJt2++Q1o3ymqUxChoR
Z5k+T1t7syzlSZDSUaVL1MfhUvr7ke/1ovVZxWiSF/O4mhkfNykyRWzz+dpaF5ygDt2Hiwk3rRZS
ZahJz+e652rObakINu/nwlbbhXK77odpbhSXS5hgm+dJGjQaVD6+c3YSagy6cV0Elp3gtirigHGR
lKXMahWK/mQpystw6M7sNL2SZlRLoE8LP73OUjuutTYi8Uv4Kuv4juTltGZZjVe9Lz6alOVK0lT5
PFpU40yCBvHK0rFSWruLLHIbUlROMTSfZbVQJhrdNivtRVt4nozTkL8dOyJUNuXnuhm3na+Pi9Fs
SytvnSl72LdNEQNbThWf3LFvgnMHwPklTk2qirluVow1Vvlq6WGbTJ0/aWAVEjt0y1qHDYWtSrPY
N+O8tt0QboQgw/HY9O/qJbcrHJTnti30MWw196IVKd9NMjdJJgMUYzCe1VwNblOmeb5m1ID4QZMq
w3Or5rE0asDhrEidJpMvPpBwLjbG+I9hBjbrSHWTtWmohB2yXW/sPS9InhirqcrKjChnmlNtxkAJ
MeGNcGlsRFTC9qhvSUbG2LTwFjTrSpG2PWV9vVwUTXZLcsrjAJH2xPkpTyBLXBSLlj5xSDRxOzdv
0roN40wXMsn6vVlkILLjC02MawPlEQhQsgCrypeTahe3yn3brVlUFrvU2FSl2bj1rPKqWxxMMUzP
u4HmMetLaOrrOq3SoUlXdTTJdUSWMp670cahC7coqs9aV50jUg/KYS0u5rwZlZ/GdhcRDTZdrjpU
L+cesbuxsIMiZfdRFPBOzKfXjLIzGURb4Xud9L3JVMH9XcSKMK6idFqBY9qWObruTbDNmnaIdV+9
twRtRClP25CQC8FzCg5AkJMy63M1znn+Io+q+X2XE7wrcKkKOucrT0v8Js/crhbT2kVVoYgeLmdR
lEoPTKpGTLNCI2PrtB1m1fnZnYVsaTcU9y/1QBEseDPEVpfVKxTCFmwkzKcyBRgz7D2fgnt20/Au
XdCG9W16JXT+XqfBjVimeeUteNnMdVWsGa8Tk0VinSI6r6Y5r5UedaT61JEYpeLVyIviRda1TGWZ
G+IwKmqFAlytes52mKVSBd5sA8NMogdebGehO9iyQaO0jTDof3wtTPmKdUGo0rDhSSA6F0dmfMfz
cVOF1mx054NYoMwoXfIPLsL6ZB9a0NzVx0MRntY5mGCpZlr6LbQ8bLz01SlpBE5mMIjViIdVq+sT
H/h257ygcZbDslSTyba8bk7Tslinru5ONKXjSpKZqqlqCgiB1WU21Uwx7SA06h7H6VC8ABg1bboh
7RTIFsWeUZSQSjClZbbqq/FiLLIxHloGjkHaN2LkXLE+58oTfMdFRJRJqVRMDIFqQRCkprJwsAWz
20iQ96O0UoWBcbHL8fSymJUr3RiPlOSZCopInxDk3SZq+QdScf4CWnyEkuXYqCXM3Mo1BYmrBUIP
iYxez0HdraoaVM4HapN6gJCHw9av07T7WFpaqHxsB1VOc+wReuv8Uh4vWMtEtOPwoq4X9hpFrNrM
s7hyuLmwzeLiaWZ3YcuKsz4fLunE75uoblUQ4PdT4LrtHMprNoNb6Wl3Nk62TYwv0HkpvItTPqYb
NNYUIjkNYtnyegsRDNysCXls+mWnAz+rUaTvTeq46l1qVgVrX/my7FahhH3FTMB3slteyGoqd+mC
P9JF2rgp+U27F3/2+Jq78L1nTMQSXHA3yXEX1WW+xhS2e9u1bTwExXhWialSdupyhVG3G20tzjPc
neYi7WONjV8vS1bseAfOqQBDUhKo0rX3ELHKmVhw2+zUhVF41uTaqiYAd9ROEIzNFNB4mMNT7OqT
oQCvNoAj3zUjAy8/SXRc23FcTdVwZ/qwPbPL0iakJPm615AKlNVZ1hd1IhE2cT0PSpNSlT1amdAV
itXk1jSVT6rUZQp17sqF5SZYbK1sr5fNxNzHVofHnavey747mfj0tm/Ls4KEL0fDt2GJ87hh6bul
sq978HgKDH4flYJUtX6cV7RPaezHkkPkMvtUq+pOhi7XkG9JvxoLc7NowdaUTeXaB27XtmxJpsb7
46y+L0PIbnqckt3YmgAymtknGfimuOa1jGtdxTTVaur0bZuBYqaicHFo8qRr+NpTg077bNi2gYEF
65s4Eu5E9+NVCgnAm7Y27+Vipq3IFrspPW/ibiCvUoSnlRPgsBs6Qnjl3kVv8pLf+TDASSXm8LKy
o1TdmBY7v6Bq1wTjcEzJ4JRtdL6pRnsSpVUXo4rQlcgDSFvA4CDCkHNekbcUQ3yyfHzZdW5cZwV4
N75MVbI0M1rnJR12HfCPpcQv3Djw09S2+eW4eH+Sh8YruxSr2buPWc930YBfsyo066jUPBbZOKuh
GtLzodbnSzigVVGyajtX3UdLw/3CQ3Tzdj7uA3CKuOEfzOKHxOAuT/hC7kjbbCGXuKQ1b1c0g3yo
S7N3qLKXmZ20ChxsO1QOq7wQkGENeblKh46ptIuKsyIw6YkB95X4NpjXQ2NqZebgFpXpbYS0U58s
nJJFRXR4gT0ET4TDLSstW6XBcj7k4jRl5s1ek1UK4nEpL2WPIS5FzdXM2QZUu1tmJFUl69eeYhLT
hkEyaI1Trm3HXYq7MVlYMa1oRSBEDi6GHnAek7IWqyZA05Ywfte1kDVUISyFJrVeZ1F6W/TztRPp
mKA0w3FDwavZzDAlvBTrhofFKuCQND9sH38EnG5sM3c6y78cGvj24/9cWQN/P/WT/3Fxf+bgj5/O
vh5W+Ntvbe7snhB2h1/ao99vz/qjc32POL+1sR9g2MenB/7JzR9Dv1EI3WoIqg1wsOFzKfVP+Pdb
reAPAPxt1BcIDH1vTEoaAZEBjDmNgHP6BoEBAQP+pRxarwDNQoviFwhMw6MQEyagqYcAWRVKEOIL
BKYc+HeoPYVUcrJv0Mb/CAIfAuCIQU0XjkAQviftMYjwEAA3GTdg/tqr2pfzql66Vg2Qo+TKicnd
2k7DRSen1YM1egJ4Q+vFY9gdMXhZhIAaIHuoDwD/4VtpYKcqKMNRWVgdwG+pZpuqZMNamiWZc9Zt
2SCGeOJ1u7MFSdU/fT0UkhhUWyXIgKHm/fj1ownGfpjHHqCXpjFEeX4GkaW+quexuTIh6jcaRyGA
QV5AXJFl8533Y2CvDubPI4El0B9EolDgA9phCiw3PI161Zo0WrU9hM2mmkYlpZZO4TbyEEIk0Aqu
bq7CKgAgiZuhjpnj5Q5NNVm50vYXZGQfM1s063ls+WYCb/bx7xeK7AV5xI9EQkbAtwA/AF3L0EX7
eKWGVgLgj6oOlsG1SeZlcTkHXr8IhAQ0zaPJns9TkTfxkCG6c0Xdvh5YnyUVt8vLxrf3MJZdIJrr
F3nf6BdcFzzmcs5j2P181bHxvQumRQ1l4E/1HGafPddnY3xioxEwroMJ7EvqUDrHYUiBjQc7erjT
2nwAFNRnGEJjFSTUIayIGQvlA/TSLKRcocHGQxXouOnYCy/rTVHYTDVNCOxFWcHEEJvjIG31xnWd
h8BouwTNbjNkAPbNXF1H4TKd/P2y46eklhJDMzkCWydibz8PaCkxR3xqsZwh4y8lRD/5sW66Zg0J
MlGFqV6PuiNxYMoG8odmjgd9V2DivrdL92vzWPl7PwNuK0JAkcGJj8dSpMUUCjp1iwJSZ4j7xhgV
VNnbPmfrbOjxukh5o2QGoK3X+WvN6HwCOdSkiiiYVlOdBh8iW+2KGuHvrM8T2xLclhAULAiah3C4
X78H64N1kJmslYuqB8BQrgmUlc2rUgbuWNb5x5nX6cZP8xDLurvMxACOJlz4RyPsdsm6D4jRlwB1
m3UgwlqNY2u3Hs/mJWAPo+pWfwwagAwTUEff2Y5AT/5pSZkQ+8YBkJ+QfY/gQ8EnyVqytMBvLWFN
VSHaiyUMT90AKVE7kmNEh+Bl58wpSoFaSOdgS1AVqKYIWtV7WqlixDti6jUPZ7waJuoVKj4OaU5j
1FwBU3AfMXO6tMGxXuo34GASgOFCRcSscDd80IM8j2j5akn9GSRwm3IqAd6FYR6TGrY6HGx4iXKX
rWseodPvbOk/exIIgDKS0EW0L7GQA0NsiqoYetojNbTkdhbufWmXKIGgQ9XipxdWj+2aCPPaeqpX
op4vqm4wCkLXxd8L8qQKuIC+QGikhfbA/SGmhypouZMzHmDvDGGpN7Xxl5I1L+di3ho+Zyossq2N
IqcKzO57D9njIstljbr2XVnou2H0ryB8BdtazMAEo3oCDJ/CMAybLII5qTQNXUIi/Qbr8tY4olch
MAuqSQu8zo3MV0NgTjELgS+mVm5NVX0USwceFjbeWgbCq75f4rkP2pUBgFunfZj8/RIAwX6wDQmC
3AJHn44/cAjF+/j0wH4WxxtGCryPvym/hCNGbtV4m66HaLHJ2OTRpk37+r7Qkr/WvLie/ODA640+
rinqVC80SoI8YrHoUMAU7vk9yT0BwCb0Go2y2TRwmm+X0bQYVMux2BMmkKkCFlmXUJu7rNHMT4YB
rkVVfonhK5syG2slXOhvLdM4nsgA1E+hg+OoKT442adrXNBoheY0yZbisi07FUWDPB3qKFtRUaLE
NTNgfN2NimZ5tsXYn+Gm4XE4hwnqXb4Cqrx900TBANm1idRQm+KUdPPKMSAIAwt2peehWY++jE6p
71vlMcDXMfL1GrORJRMp0xORu2VFa8/WZpiytZtG8YEN7Hyipll3vefbOTNFIttWqnqqm/O+E6Oa
qzBINAYsljWUn0QinbcDcFGXIfXjnlIoYjw1lyOLzgfbNcdssXTFRIFPU9pZNSLjjwn24Wq2GCyV
h+2u6fymgc9aso7HIzx75dsl7mm2nWa/ZsNUvWDNtMRLlZm4HCW5mTFf4swSFjuesZ3QsgISIq1i
3oCg3A7TBZoArEECgmO9CH6ZhVkW2ybt10GRyrtxLD9NiO5StNxJIOzvx4H0SUjzZuV6wnYdiWbV
DwarCZGdtSlXk4FpAyxvV3npA8WColNTW0GWlQNug5A0bJ0lZt1ylL+pxbKsgHXsE4mH9q3PapOU
GoozUBWYVG/a+RbYNvSO2/Rixv18PIUL7hKSCT0r0S067kpIYhvNGrBKyJzWsymrt05UfOsg1T4d
XA37xXvg27rOItWOHTDshNpVOKTROzKX5NJlxU1QNwDgcktKwLZCfvR5iu2edTdxSnUNxQzdn0c+
BWak6Xu6plab177jPJm7YQc05bQifpg2lQ8N1BiyMTF15YEfaTuoJcChy4S2LYmJTqukkq0+rQbh
gIYfMWuTECLnBqW+L7ZRpcMcfIXXEhKuZrrYV82Ou6Dnp0ai6cL41MY4HYsRUhhI1z1wAJvKQbow
o8ZeFrRoV4jzescjHKwBap5ny8RFTF1FJhDMdYWiQPC/x0sLcL7BRM2ozd5Fhq57WmSxTFEJKxma
82C8oJD3vfBNqV8Aer20WvtX4PbpboKjijtpanuSpgIcXWVGoCO6CF+NeJEvLWlyt57cspwIxst3
etL3yFfRpJiEJVTVJPIXdsxcrzhEw3dljXpgQEpIMutJ1Jd86PTGU9SvkJ/AY6U+v/WkI2+LaWFx
XQu8DZqQHrNAVBdl1mbHQePfDC4dtrh348twoMfCQFmKarfEbaAtFFBQkZ7pAjC4bGYJDHa/nOZ2
Sc9QEwwrIBb7RjkbjMDee/aOSkutIj2vr1lfAUCKIGclG1IhoWPWmhwnUQNUFUStne5y30P9BtuE
ogn2WBPwlJ6Ixs5IicGmH0jdN+uwH20iBGYfTNdHa7uUsOF6NgIlFIDrh1KWzPvbDjbkFRqK+h6W
A54VldUSqIEPaVy1JYWlG+15nUXTyu6d6jSZVMdSpuWx0xOJQ92nrzKf1puoGvDak6ETKkzBV3FC
htN8WoBFdAvw3GJm++Wm2bxKpy6IgLMwSGyaevCZagmku+0QTGJVFy3EgNRO6Dak4MtK+AUGQJIX
QLFBgfaS6HJYFzOkpeMS0p1ILUR4txQcaE2wiTJL4SIn9rxhC9/mvgmTjCzgeFI9JJAQZ7uBZ9mZ
azubENICbxUUOJk6x0/6JhriyqZuM/cjjknGX2MdRa2SFfiLMoctV0GT87ositfNDG6tSVl9A3WW
yzrjDRCpUI0UUfO+hbppUgYC73hrzToMF1HEzhXRhhZ6iVMxL6uS96ZTmCF8BbGDxCyt/LYOG0AM
kpQbnFNz5oWdfFykYWhUBjXSFXRhBa/BlZiYe4xeu9rY1+UwnHVpOt+QKSyUIzw7s2Mjj3vY/Rd8
4RNJLEb6Remmfiusvw64Xq5KyHygmEXKxatJyLaHPbYElZptV51QBMg0CaBEOiVLYOy7Xthojhfa
dqWKfDm8sLgfKjVmWJ/xnPm4w5Wb4xZBIULZPcHWBnzZjMinYUxY1r9ql2J8W/AU34fjOF044dP3
oK+6iRtdfwRubnrVyawqYQ80oH0oWgNvWlQjOGZEGfpgyi4Hr1tpYANz5C7qpQiuOlJBUkfbpl9N
GRR5Vd2l8p7RfrqIBnSOh2x+m4LlA8QhaXoelrLMt65x7tLgFpA/nSGiRmnwqq/r9wjY9QRHDcGq
FXjlIsmBj28vWNHJKc4dKidgjbVY8zFYjPIWl5sMVAf+i03vS8fHE3CF73QmydZR5gEMLndQ4Olj
U07taRS2YM0AGu6LoUpQA7XupiiXjZ46csZc094ui2dxUC3o9eSlhCyIBu9tkdMmCZsA9q/Fgsel
ZGE8ZnpZYYzS91FhPpZ9Daminu3HlE8XC4YCyioDiveYp7l8t0BvwS4HLPO2jsoYGOAwYa0jL20e
JVXk2ErKfGvSbFgJ7Pl3gBQ+hHgAiCkCCgp0BIJBj8bjRDCfp7AmWdGqRQx83fT6WCKAcpbW8Yig
FmnkMK063Ewqh+J2spSsP0N1Np3MZJLHJEznMw/GN21Lt3wPux9iJTgsClBBQpIuMHBjh9AdgycD
/huMsGkh8gPHTI6haUS/sKnX66asgriEsruqypxkn6HvlwabL7zB506Rh5TjQwby/4rw/C/kMsn+
eMEDnPAnJvPrwf4/iMwvQ77QmCF0ahHQCFTyBXTKcHjYFxqTHQEyhA7UEIhsKmUEiOprJ8+nE/Fw
qoQjAekFwL8/aEw48BvtDyxSCUAYAdH6T2jMPWH4iKqAX9QSAk8CojEc8v3xlIeAJurJLKDQA80l
Hdu2UwBlMigvd2F73ua1/g4x8if2DuYCEQp4EXgV5DUH6ClPFymKAhJIsdBBBSPZFflpo4ebsgdP
h0R79UAPXzbjwzYlfAjXwHHAC6G8xjH8Azz/49lldd9HfdZCSTE0F1En25iItFv7IcwU3DxvyZSg
Hup6ZmiapM+I+Q5vsaf5Hi3vJwGgmIcxaB7LAxqwmZvRaMBmCoU0OwHCr4eem9kf//08D50RhrWE
Piz4dTwSCyL5AStsU8IGQzqYZtC400Fk+jRKBwmlDoQ+/P2r/jQh+E0MiGCJKayoDMkBtQW8bOkN
5J8qaGmUBNgEKzJOZvv3b4EjOocLFwLZA69iewOBIsCeFXkAtEsykrxqBsCaRW7WUIAjm7HN7A1k
KUiZGocrbF2YFLoo11kJ1UEHcWiV+V4kc6Oz7dIQAsxjLSHNGHsPpcncxkzDAwhUuFpfbcWQvQ5o
Hp2NmAeKsszv8nSgVBkmi7Us3Pk41+I+M0H6vtdRHdfWmXU/yuKcQLU+G027gd+fAMn9UO5rdzM/
JlAuUMtkDFTRG323jGOzqlJerrI8KFem1cPGzbWNoYMjPGn6IT/hBlhTFQxUXLNlprGIcnE2BLWL
6SwyqwR0jUUroPrtsRiZuemDrnyzlBOGZiSIqoEiUS9OUVePW5tSoJtzOVVxu6AphkQLatg18A/c
cfc28uLCdMRs/w97Z9YkKY5m7V+EGYsAccviW4RHRMaaETdYboUEEggkAeLXf4fs6p6qrJ4um5sx
G7Ov+6LTrCvL3XGW9z3nOccHn82QZsK5BPXCD2QIedGHnXgVsOhOIQTbQkv9sITAZ/CYaspYNfQw
YeVRDWmqZG22N6/V20sdbe4UJn34iOx1U7T4etp8i5Lt1IkxUGc7yvBGrXGAkXcbXnizZM/gCnpW
xLReWTHL1kureaNwTZ2x4sxjz8djdJ6xf9aN44dY0BAGizdn4lALHnwdvXr4YiErHGuBR9+xdivp
h1ybDco5pKOj83FS8HikZdpBJxzSwVQzifFvWRdnKsGSXt4OfexVtsGnVfHqcWxbQAnyyMeKmi/t
VF9mqrOC1VimC6sXW5FxFa+Q8IfwMjDVT7dLV7eqBO8QNRk+XQufO5l6FpVubuv3rZ3GpghHkx2J
tmCulrkRy10G83vJTTg12SkLvR1NdGsoc0VlVxdhqrbrFNvkVTd1/RY5ud5Dv02Hiinuk5w2aV8X
KVaV6KX3x9o/ZnKDGU4TyYO3duHim0xD0Dk0lpcsylxX1OHmld5ooRB0STOygk/14GE7jJPKs2w8
tSOfcretbdmTTp4tH5cHh1XhEgWjX6YutZ+gWQ/lqBuVz6mGDlz/5ozUlQ8IsvLH6W1myxOEiw8x
q1sDIS5nHl2O2DCnfAN9WTKXDvkgVfAlzWq/4JSXVsLJ6KZL6PhnT3hnAAMYVntMgJEClNk0kLZm
cjf2dCzbZdo+CQ0jqRfrmPdObXf90r0MuBdW2cCbyqpRH4dw6co44Sed+O/EJK4ktJ2qjToQKUPX
YcPTGPCDWWIVikLAhRuGer2INxv6+uRY2zx2tYWI7XRrgJsm2ZxPXH41QVvi29HvS1j7D6PgU2HM
+hgFk7rzlLF5ZJP6MCkX70tsn08w/4qMTPzEDLa5VAHWAWBhqpHM+qCneb0Jovt0AVvm1QKzYqtC
nACAKQfVmAKGWhWpKHhMvKStulRc6abSggxQf1iov66AuZQneVswBdTKwpAru6gOrp0dbtOpwblM
wvnMsgZK0eRZkEyG6TybgrGMFuVwewCSlWxjWzRx8ogrSR8DLqcC07g4YUEejxBFwpx1irxhXO2P
wzKb23rsRdH7uLzD2GYt7lLL14233+c5mYpeidxGNQCONVqKrp/728kMb3YKO8CN3foQNsErpFu/
TOrOwrAazUXxDlfCNrTF6oGK1brD5TVUXSCSa5+GVWLDOsgDzPRBnvo9e/DbbcG5AR0+Zy0l5Tyb
oZgW77UfsMCXLBUg9hi51k3GXQEGxoi8W2p2mJeoVB2BcrWpKaziVtaXMSP9uZs80LFm1qd282g1
C0oPMwu6aziTd12HXjGTqSkIo/ENTWZ74GTe8i7rHrp5fCTuo24YO7oWSgwYbvmENRcvbIPkbQgc
6I3WPKyJaqolWl/WcWnOTebj+8at6sy4W8plSwEQJ0J9W6P5Nuub245lIFgCbFNdO5cqxjXnefZG
ZMqeQmeSYmNjUGoHqquLdS4IhIWgn++M5COwR24XiHEbqAwIIK7vH3G9sVO9QoPwPZzzWQfalKZQ
nGNsiqDoBui9vmoNGCQ8hPOV1C8Jce3rumAWAvjT/+YROxxEgvNSJ3OSs56CB/NI+JDF+Na2Hrxw
Stl95HvbjQELhptsthwDyWguGCm5SnVloebLPO4a6Mas8c/agLxsEioBaYF8W/MN6CcwORVGR0Od
qxJh57jSUzgCz8MpeRjccibK+8rj6I0ZsH+B6A/UYstfhlH8gOj+Ksx4WzPxsQTqC6LY72Ssj4Ox
deFk9uD62B21PzzOlp8X1/1GkqdZgb8Fbn3xeHjt4/qWt/VSWekvgLpvU7RI5n1rpgKDObDgcbkj
G7lQb+4v6zhPReM99KL/JsmUVARKnwcj+hIpe3DRDFfe+943Ep9meIMH14MGB2K6tM+237YiiQme
klDRC7K2XQm1QR4aP+RByWLjzr5sWOH8JSynSdobPBCwwMXASTELVQ0BlFTOw3an1/Y5jeLHdCXh
pwSmW0XsUlpa3ziyvMW1peXKGvY17sYRUixhX0QM9achiXdMjVzKuIFAVi/6qGDgXZmEED5GZbJ0
LCdOFDKzx37gNI9Z8EJnEd93cv7MsqC7UDkkx1ozBwa+X3Ieby9Bv+ZQ0JeCNVXsuf60bsPZCvqo
O7ueKAbEnDMGXNbceTG58JjgS3E3XB51PX2mbQARCHiySHTh+wrzA16+y9PWb7wDqb0Vz8h67GhJ
pRreRWjxZF9pI78nsXDV1En/qrpV3Ccsu8yD649eFtUXswXtyTf0lbs0uIXcj/nHCoYZeburN9p9
CNxIczcFu7RgWiCDy3xLO9MWNfjeYqmj9lhL5A5aXodlPPTDU6z88TC5bToDnEubUoOtg/qY1Pee
5zbMoWlTyGbRr4kmQWn1epv09Qjtc7OfU5d5T7Gd+mPYrem7xHjBC8638QMj/RgDEQ22Zybm9hyK
+SYBxvxJRO4papQpDAyZGad+BUGIVhuLD4Pw41O93Iu6z459NpsqXTPod0EGfpMMl1barMhW2V2S
OXAFMP753PejvCAKAlLZwArx43Q8aJDWFyA4+pVMtsFEGHM8F5vxULNNHfQcgQUm0/pJpOLeyWi4
rfvPAmfBmbSuXHjKc95KU/o9nJGZsS0PluYinY/zQTKW2zlaoAXysX+fbdecvVacLO4KZcgtr9Ca
NBcsFN2BmDC8C2Xb3MlxGE8RqR1gf9WdurDVZbcR/5DoNc7jtt8BeHxHZLPybjMsO8xtp89eNEBb
W+L1Di6ZulNKgwJP6vA97bv0S7aS7hMcSUyBDMSjiaGU5VKrK024KRNfL2Wadh89Hr3/y3rIn4SV
/0MAGLQEgu3+v8e//hnw+y/R5Pe/8i/2KyCgv7IEtAJihwE0rt9FkwiFTT4CuSC4YrBcWAz/SzOB
GgJzloAN+yP4RQJkn6DWAdIiMK/hoP+TSvuToIWo17/RFP7qAUNUQEg7SKGygaDAevrLaqq4awIB
95akq5evpn/t1Kru3Ix4hN2yW5dtomSYrxETSWGTweTNXSKeeYjsxErS7hzSFP5twqHvM7ogBzT7
t/7APryU8Wqru7mMCe5xrkUiId3JYoBO1ZggTOAQDsC9lJJDTBqgDVJ7iHXgXxSjF/e0DRg305Bc
Vg9k6srmvkIeYSmcFeqRery9s4bSZw3v5qxF0964FbL1Cq9MDpAykxE8OUoElirgAclnOG8W+x+V
42mjwBzWfQYeeDvgcyIR0I7RXCLFgSgWl3dem/7A/MhK4ZM7DfQbynfw4AConX0NBF2nzf5M8xDk
gCVSeUF/pIv6JudsV2dGg81rTCoXZuJt8JJHPxse2jaKLiNdm3xe5wYDKGZ47DFdJWYfT9WIHJaB
vcAzBsTMGBR9gacqgjHvBJuA7/Fvg7cGuYElWoSzs0Xsg1ft982hJfLFTMDjFjq8sHZ537L5ebbZ
c9eD1qdzBxDdTHi7WwxnnQFc6uCaCMquaSpwRNYOsR7TVtLrS2v7mwirTLapi+d5xWARnppbDz5X
QPNp8uUnPIGG3CxYknFa+Ln3lDzUvufl/OeutG9N0J9uQxt8TNLB1J/efEFERRX7kAyYX+jjALI+
KFPa3Kp9GVMiG0oxbuF188hp4ouP7JtcLrUMYDXyviv9YJT50g13kxRD3u2bXrBgKt7clFU8EGEl
/FSf8ZU9pcuqnrcOMyIOM8bsGM/lgJTGMXPEZfWeebQu9LI+ixW6iU3Nl3HwadEvLsj5OF198W6Q
lXOYQsaJfhNLgIBfXCUu/khCVca1KccwfF1Cv5hi3IRbOcFiwUlgbOY/TKP3uQ/ldODGj1VZOxhH
MBBUtQGKuCHKzl/luGDelVZBwWFyD0uYQj/MhnpV1ofxkSuMao6ah1QD5loHSESGZsU8ux9Jk/3o
5pDeAh7+rkcVHD0pZRFBtj9jt3lnZlxLMsSezNs1UvdY/9N7xkhftLOOcuYHG77DGUxRutygUSvI
o7S9JKu8W42HnTPo/UpIsGZbx59rU8MCbDp5E7BmWoupUZIWsMeuY08+rM++RwqpqI4i20CMP7xK
2EFXLZau4Ovmqkay4RBJ9ynTni38ELQyLnr2YKMJsad+/WSDsanqRCPWEtqnZmwRx0NIAIOw/7EM
cQP7Rfa7DdfkjoLP67r1JVjZMYhgalPygyvqn6ltwcbH4L8sM1WGQMGRjxrGZJtiaFnCNx+TdiGt
WfJFxY+kng+DiQ8Nki6T7rsjIW8NjeG9QTdy9Ox3y6dEpAZvCZuC3LCVuAbwRLSpBYhocN6yhxgu
e+lRHNUUItUx6p0so3DxzzHp+qMT/uPqdtK/rd2FGo5NTHb8LIPmyIlQd/jD926D1JLZ9eylyd3S
JgimZZ5/TLcWQlJ3xZBZItjhV+mGzXEaUgxCDOh/jBQj1N4MbF07HnEzJZUE6VJphqzEhgDdQSUJ
tqFIdrgI9VenB4ojv1pk+3RwDL0AO2CwWdhZRJ+8GJG0FXmgvBaR/7wMXS1yavasj2vXM9KnSzmm
XbS/rezAlCEPTSPOHvynNhkewwFxMZdpi/gEn75S0alnAqbgxhPry897eQqFAcGd5HHqGnbaArxc
SFug/9jd6hTC2DZl33HOcgB8yPZBNtnwTFtwMFKsX0NrPnPajgfar08m7X+0jbkMK7tYP+rvTIhk
ATL8yYEyOcN9RIovmT9tXSiqaZltNcAnz10AnFkQBDK8uBmOiHl8mYboHZIloiSrnyBeOz/xhuvD
aDDuWuyRt66nphAtNplNR+qajcMMw9HWhyQCIhe7ZStWLJ45S8iHMHijzQY7Na3XDqFT3uxgS1N0
VsgrMjZPOpnmUzzqr1ms9XEMEJJpdVzNEYJpYK/AWkWv0uKOmExj1dOtyYOpCQtc8e+e9h9xXoXI
VKUPId/uZkb1bS8MPaxhDzHZzC2+XfINe+GtUKSyvB8vXua/pmKD98zB22Ag+BE0g8ZFZT41UEzz
zhPBAZINvv8WKxHsmgPXSJx4A2uRnpCssGZqiz5JEDAjSbkhbTT7rV+qBeGjEIvXVRh1kdicS6nG
okF469HzEImDluRKOhHcq1K3vGwu5chXmK5MkdnI9eR3x63P8FGVk+Mh8bw9qtCWE1FBtaz8Hqvy
KfAMAqDwk49zDNtVrHj0Myi1iIoEuADT+lW1OITITPNy8rC1iABXJybf9tzGW/Km2zW861cc3DRC
VEWJ6Srgvttl+m4RIFaJ5f9AGv/XTML/q0Mx4MEE/tp/GIr/VMW1B+1//yv/6gTIgijca1GAwkaY
jP81FKNljiIDmJE94w9AFjPpP6dizMsIB1Kc1eFOo+9I8O+BCBKi1ANkBWycFNwkggX/k8E42YuG
/2x2xWGGV0djtB+A0CW/eEMyddrvOYSdwIVhtY5Y9hrqL3dG4c6AO6VADC27YlU8+GCnSy2g5yDD
Jlz7QARg/Fla72i8WV0QzxoOcHlUga3v80IYguky6g99LUzZNva3EL5I2VLoiT2DuwN9Li4pMw5A
S03vdsFma/Z8o4Bm6TNglLwbINbqJgO0gr+6RcjxDovBw2EDjEAQIsWPBfhFarx3jGZgkFI1AmBE
3j1saPgwtMNwGNkGYTnE0O/PGOyHHuDO2N7H43odmWhOVnOSq3lmd3rOZAWbQT8GqTcjuWmyb8ru
tE/s+Dni23aI+t7dedu8nWhkorUQzfBhAhAkjRjHuhzxj7/5Yxj3uVgk7IlBbnPRkBYkSd3ysYJq
vtEKnjMtZ5ct6ohbL8R7d/GEfKyNX2y9kcceN716cv258dfmilF6bU/d5qfIISjyoqK6S3PIOx8Z
Nhpox5sAZQVtUfn4k8zqL+vsPm8U5F7WIF+hfPx/Idb7nNdTdEMo9v9kmevcD/GEjSMMbVGHP6kA
WTyJm0tOwsnkSbipGyfUBUXW76wl7XFkrfoUAcYvHSjuJgWUj9kKvov88HzvRxpB5vK7UH+ntcEQ
vQFVPEFowD6idHocbBZ+7M2ZadXDc6JF3bkOB5Q+s8Fs/cPYG7IeVrnB7/Vk9qz7NC4ApL7E2eTK
ed1ucJNLh8MGEgvVDTDRZItwnKuxPozKh3KywQq7chr92OasL2MeQnsOrywdQV3qWmPOf2qT7Zqu
8rKYxZajCN5oTR5rwMCFQWVh7mAA5lrEt5iMwmJdMMAlG2aJZItt1ca9uxBW42tJ5DeHzOGlYzgh
62iwh0hnp4bNnzwc54ozPDE78iNJ2sPPJDM0yJckbjDa12hYWHqrsRPGvNJ8+00H7N5GwZtLMIjp
AKczN9FHuNRQjTd+78vkvOisyRdJWDEiJoW1FLk3PYjnJiU3YTvchCNGRzJRYLiUX+dheWVxezdP
iCqMWfBBtu5ZS0AlMfnsS42TDGQdGHhE+fxaDJ+GLlZX7DKvmWbfk7GxBQRz/wTIT0JvQUCQA0LL
icZ0BgGJXhsig4oOOn6vEY/PQRKJ08o7uJ9ho6o5hEIdas89jiEILo94F9aHa15rrz03esip0rg+
pxQWyuqFOc76L6xm2KYckGxQsHCuhnA7O+6RY5QsSzEMG76MyP6QIKFzQRWmkHFNC9/G052Ug6iS
zCkgjASxbGWfoE2gjmTy7xuxvawiriAM4wbU269kpJ8DUHrrFoYP3abOfGS2EFNMywjQ011ksiXO
ezI+2REOjFz8oaQa8epE9a/DmF0H6rGqjwMfiOrCo2pBGBpMKx7z/rB9IYR3JdTt7oBoqX/mHvRZ
qMJvNq0fCE7xCLe9ymZgtAM7XTssCUW/ri/ZoICc+09otSiQdrgByyHhy8xp0RK8vc5DoNJqOKZG
T3FpSQ8FwMknxyd3WGBeHwhBqnnJ6I9G0GvS1hEiEDibTceHL1EECtDsGXlwa0fEU+3JYpGTkPkQ
psde2V8a3bzh/spvEKX9cFEr8wS1FsWazfIYjOtx9d3nVC6wyChOGTK0uGsgxL8E7oXtqf7RwMoY
oeVVbM/8Iz8gSySbT/7eB6BRDLDtDQE0Bne8rD3uh/scCe0YEGBKHu3eLcA3JMjd3jeA8xST7N5B
wPY2Am9CL4HZGwpcgEqC0UeaeG3fo73FIEO+m2J4Nnu/geAYyoBrt/mI8gOAW6oa4lk8Rnszwtji
zh+iLCHdWxPGvT8B5Rgu3/ZOhXFvV0hG9Mkk6CaA7jk/abqb4v5yMNaczd7OwPeeBvDbyaXZ+xvm
vckBczrC5Hu7Q7z3PKifjQ/glPu9AiLt370BnRAqzk6AeL9YlEWsuOWhVQG7ilP19wQkfx7v3RKe
RoHEmlxhGb/Ee/uEJebrvPdRGBRTjHtDxYCqilh1N2FIxnOy6AXohEkethA3IIWKiw1VFxQvtU6I
765p1MEMQB8G7pF1xSYoUtHelgFpGGMvCjSQncEptndqyMCesr1lY6CUoy2gnQ7Jim+yhsnjczh5
Zu/nqDVuuNPe2bHu7R2eRk7aY2j0QBcAPs3Qv05720e0935sewPItHeBtM6MN0DY0Q/ism/R3hhS
+8Nt52OogOg0wCtEr0iGghGxN43EqBzhCIIdcZzxaqgjWSzegNgbSmIY4sUi8GmB7cOW69FKoafh
W7pXm1g3fUXxSXtMZPN93fBPJvslJPZalHrPnpOMJ3m3pc0BeIY+9mNTn1Zvak8cLPXZ7F0r/d66
IoP4ORUtr5po/sw7O19I1tOjUWhrWffelgDWHc6yrjmMe6vLorm9MT+rXnClTnnI1hUiPJ72EzJB
n6AA8Fz4tSvEXhoz7fUxvpd955u9Y2I6i20+NTO/b1aX7GoZe+PbgE6MdniADOOfYZo+2Bg3Io/q
I+PATPcam06TR0AtJWT0LU+Ai4iaMFg+8uvQmaACRLwegNlvqDFAS87i5uUAQ+cFsu01HszXFKU6
ru2efDvfYDLAJQctJyn9vYOH7208897LQznGryUzn7O9swcyJyvJ3uOj8bEVyjfQ7rPuPT8BCn8w
RnX5uncANc6v79XeC6SZpccNVUGDH3g3ZPO/SAL/OvGa9djszUIqDstwbK7z3jmU7u1D2d5DNM0w
8yKInHUgvmHbuvd7tCWhKwFa1gwJjbTcnNO922iMoLjqn31He5TcRwUSXXB3qcewgU3ifvNRkzQa
DJtib07qWBdegWjDYEGqAtTsirvgqtqXukffSFivYdWNHb/MGdapCW+xQJeDOK4olwDQU893GDIb
ZFjiA/OpKSWN3ubIjv9AqP7/kvW3xWtIhf+nJevPPz/3j662n3/lX0sWKg6xMkUBwLM4yPAv+915
8PE7LFGE4HOWpjH+F+vXP5cs/GYUrOB0D4bt5Wp/SJ0TAlwTtDA4TRiyYACT/8mSta9Qf+AJfYCk
Ecg7H39AMRyk/D97DzUfY8DdK80bS77DFI8AqLd33dr/CP32h5dCqBjjjJ174T/84SD9G9/jF1D0
5ysjlYDGQfw3waL351dGuAnZb/xEE27gZM+jfUyz92VL6FPM3d/B1XuS8NdPiR8ZQoY2TPC7Kr++
FlzDjtYboTCVJ13OS/3bVKvXph4rVUdX3o2uUAt/4kt/6efk3K7BURL1HXmzf9h3EBD+vdmzf6i/
vJGE4ufAUM2L1Dt25z9SiAPs0TSJMKXg5nTqYePbXuZp3NY5wpiXDbpjz3T4Ny/6M9H5l1el6G6M
shjp4V9D7qmI1Tx2Kc3R83Yf+qPBpBQ012jZUR5hQXeMCuLiyU/stVHDGXHMi+nEp1E13yIo3AMx
57ULPtULxCbY8DnGO2hoCX0IyXThMrjVvrlsJPpOp7X8z6fJzzf365tHYy7gzRTAbbT/rMofDxly
HtMUbFja0tjFeTYiCsTMaUOkePL9G39u7kgjd0XPD+9E7+6lbL82S/D77e+//eZ2E+4vbyMIwVek
MA//gsQCCKKjHjeMguAd8ylIz0y0X7HH/OM2+9++zk8Q9a8vhF/4QdgzA3z6SypWb3OMEON+XUzu
NHb9ARftER1WW95E+mrCHkT1KwegKhqORTnIpuMyQLIXgp0paSWQoAC56/UH7PXPnifQ8lUjCEjt
FOW9GrMCGaMbjCSQDaHEFaOFmrsvJaucb7nmWLwof8fsFxbQCSsgd/JvTsd/d+FDOPrXB/zlltO2
WifK4WIUic0+B6rdDnSZMIrieZqvMcpg/vMZ9O9Of1i/BMcJDcDBXtPx5zOoRpMZWmJovjbs1s34
1dFcRLih5YtWKAMD2iLbGJ7gNOAcxs9/4qpokYTT2fI62LTsZAgVoxsOy9id4xAO4IqhwnqhOztp
vNPcC47AHW1vyZCJh2mezkGjur/7FPu7/OW82C9e/CeOMS7/eqf2rE0aSDYUSRC/7AxNz5Dep74a
aJagvoKo+dB1SdFmE4bKNevRQmGaPIrVM1uToQQMDAEMA+eQNBiaqfwxE39AUFXMMSCa7H5V8CGF
t5z/89H/5QETQgcMQtzeITTGSYq39OeDj6KExK7rhgQu6pgO4M3hu27j45xlp0mnz14jPgVmBC3T
1n9zJf1FPdxfeffVgzBETD795ZXjYcFVQKGvR0B4DtaDOoZer7sp6J+AnI8nRnTyN9n6bK8n/uO3
9PPjxgh0I5OAdAD47D9/XCQ3hVUMqv+safICYitClqdlz5mg0bOHMq8XKGZxaTbUVQ4b5tK6UcFn
H4WBF5ut3duccf8GHCJQJ1evIA3913CCzBIr8zxk0uQaOKKS0fYJOX1oGCtM2haefsjeg7TWhQUc
WawB/zrMW3sUypcF9CV1MyExeIwTk5zDHuNztmovdxlL77CgYNrs0P+Xe8FUFzBd+s8z0zAGvOE+
avsPF47zxaRtcucJ/x0o4VoBm05+67T3G6ilkrDxwdidcNrvNcb3CraIZ0BDAhnPzV7Gdpiemo0H
sBAN3DvuRZe+B26JjJr5Ah4VwaI1ZLSy3RSREjYjpuFkDB5ksl7beYMLWWNS+lTHA6vibIueZ5os
r1Ypc1BrYFiJX+fMilgjc95m9HUOwANvPYMEFvEyAw9aJKzuvvQOVrlliIaCSf+ebbwDgY+dMkJr
4jcvsvI7QCzwYSI2X4jXo2gxyroqqKEzqmDXIgKsQryBkOklA+RCMgIyRHg8bQbArCB280ATckFH
Ir6lxDynLascuuiQSbCFFy3wdyzudUh1dle/Wdhh6fY2M/iMskOxSbcFhXG4EmzSfg17Lat07F1h
WpocghhAluciHwhvV1jJb5kWCIwPW4mWs6rt+7Px/EOGKDaSfS3ilhqaqjU9wmv8lcPar1u//7TV
Tv7mC9ZAAzEB7hKJzUkivOdapYBLUpx6qIoD5B9RnBizbO4cC1iOvIlf9VAGyyCx08M0AZxq6jDO
aadoBdbWu4HXuN7bBOWbHK1+9yKYzHWC7VY2ke9KNUH38FGrYHJG5dznQZuiXKHn7Cqlf+eS7hCi
6u0rZLxPmdeqK75CUukZhW0+yNWfTP08z+ImXWCtRm7onswECVs6Uwa91OXoLyTPAB+2DNsniUZ7
4xN6gt73w8X0GbLL8IyKnPHUSOJgxEG7AwWJg6UiZa5CjcHZLbS7pSEKTGYAmh3OVlb730io+2u4
O6aGRekz+gs52iqcV4JnfwoXaIRwkL82idFV0w4YJ6foaeTkMjVedpmUblE710UV3Hfs65qkOacO
0iGRvIwmcecBnsuDrIU1PdXkps/QcCMY73/UqNZF3h/1f9McHb19Spza3eALDfoqwPZzM6OJ0n3T
EdSQ89A0ELtIb83JjsBbSzfEY1bFyJH70EZsW0h/Kru4z0rUPeGOmO7iOwWkiDNbvM6c+e7cWzu+
z3RLD/UiEEaAGLQDoIgWTLkcwC/LeqQnlIGgTVTNkJfCFSlaKGq3AvGWlAGAF+s7mh++4hE7VCpI
mnwipD+CqntDdmQ9IUj8xkh32MSWAaivj6zGet8g/YkqneCMn6MGaQ4neRzap3AlWZ2nWjxZOFjV
7EVgu5MNvRfAFco1RmhTRHBUePNBRIY9HPnhYkzA8Uw96nGWDV3RsLFA14NWwABQLLDAcqlC9Vlv
Dl3BNlZ5gM6nwPlnJF3O0oR36EGsK+slMLM10ucMeVhNICEHGoVDQwoG3kKywJM/TwL+g8xQi+uN
tWVtR3Xf9espmONrq+YrOjjaYyzWD4wcOAr4gcJCGVSSdAm6pBSzqBXp0IXRwoey6fRpiJNvg7XZ
LcjBGZnvJxvqe0C8KB7IVAnJGzXMSfYiJnvIpH0mS3zHG+OdCduiS7CeXdP71xFAwm6Q6w8fx6jM
OHgKsyT/j73z2LEcybbsv/TcCkZNThroq7VrET4hPBS1Fkby63uZV5bKh8LrmvXgATUoRKZHul+n
sLPP3mvzuqgRNesOnSRrcM6SAPe3lUfKpmwjiI6jxDjL8lslBXzQ+hJZijtdRaBxZLjGlZGjtjnb
oK6CnTuisEyjtZsd6IWi96+swR9zw7WxKbBriLpErHMlDkpkUDVT9gYiwuwzddK7ckIb75ZCp3pm
Fip7NYqtVWlkUFH6F+UMgH7xDhxg1bZwppv+MGeELFScPfS1lOt5xOQfig5l0EmmcySTO4M4gnat
JW/40IqdM8hHu0bCw/xRXCPpvPtoLnBr/f4niSkwGx0GODNoUXuQY0P+euCD1RHr3PsCgmPlQke5
ku3/gR0x/0R9Dh8QiH5HbBNXlcQNwoYKjvYiNOJRdU8hrgkdcXJYb8zh/RhXm9ao4PkgpIcMSE/k
Zrw1meWUt0kGWSTpsh18cOtGeIIcUOs8NCoNtlU2E/pIyZb5fJxs6NeGKPNdN1sGaj7I8HhEaVRT
7PAwdb3tUsCNmNzG2yRZ2eJRaw6Z4/Hp+L64TkSMNiVPqlwlr05au9sCWuOGB4jizB1deR6wD7Qi
IgiDFeFeta/4E0syNHA/8SuLbepVJOSJvJ9kkMJO7AxoiWEJB6dxFI5nI8V2gTVwSsBzBKFb7lvx
UYwJGFzQYVeWcXeT8o9oIsuurjL2m1kf/miyut2mcWS+GGkc3yeyNV59h1B3nCJuk0Frnohnxc8+
aXnGzHneEVgJD6CgfsyxI64C0e40uP6wcgFyXNoQlxkm5/nDG5xt6NUgHLqlPyMLEn+ZPSv9Juwa
dEabeI/s7opj2OdxTIZkfI+QRLnu7LQ/DgYrNsaG/qjM0QLvEc6XJsjOY2a4L3DvQD7y2t53VvST
yWWbJ7zQktnFEs3L/2fUwPzOYhGzSu2qj2FAklRRkd8njAFsdfMD5+1sU/QARtTMHqcYOU0luZWd
zAJ8J07NAMDLmD3HCmfyGBMygoKe4AuDfs/7uCmqXZZ7Pzon7i+1j8I9y4XLrSVWF2QEZBLUYQao
oDwGTVvcSrz9i5VyBmmlKU+8iUsOPBMP/b5y8kPXj5oEEbmfPWfAZFOnb77qeCjUnr/uzZqV0zyX
G+wlrD6ErIITwaxllXQOCPdwlMsuNHCgs5R/GZcWBIrwrAOZWIappPK3pZ2SscL3c7JzNhCilE9p
i+NFuZI0RD+5G14138HO5MRK+mUrWg6S3SSj9eim2o9frmUp8BrVsXHtAtEj1wYQOayl6nZpFP6G
d0/8zzV/QxCaOfNpb0oOU75G2n5oifDvCTNW53yZ5UtT6si67PITh6tsnRq1dQM//eS5lXucjQkw
uUw5LlRDzQodeoyYbQSRocWaybtxX+nViT3iHVg3EdnJzpycb9KE7DDgu7q1qRzPws+vrVc8pbXA
GWXa/q1Ch9kNjmXsAMNwfJP+lfPGpHH5rEatprq4Q6POIl0qkoTsFqLIac8FhNW1N9fVO45NGORD
tq/j8q7wxDqp9ArNzLKDaS4PxZDw3mDguiUm61Az4bmQZWZJbKupHhD0YRTBMABBY3b2s+jm5rEL
OHh1efo4Jipc15NZH2GwjdfC4PkXVoRlqmQacbDl9tOUZT+dLI++y1glnFXLgiECdSGI572TSnJi
iayumMmG1VDPAGoKduKdO98HabDgyOsudiY4xDvluJ0d60PYqbEuRW5vcQnGECWxeJl98aq8xqaO
YTKPdmSLLVfQLhsBWcCj/CCh6m475gCej4fJsQ557cS7JWSDnsfkTc1gTRA2XANaco4xi5wXT3Kc
9Ctcc6Y9bM0i/hkHKQHwln0jE3uySdOA4FceMPQBk2VvsJVRWZ2cvvohAUw/FLxgHqImV3dxHbAG
AGJ3m4rcey3KdMvhyj505fLpeqP7yKmsf6GheXlIIlfeNUVa3KqgmTeNM4PNAiKxjupF4l68GX72
hn1qL7ruMjUJcPx0Tp8B4DWHtk4e+siJzqadT+wYSTxXqTTuyNdUR6MlWRb11pPfVPZJEt9dL2QA
8Vfm8b0aOaGTQByTdH6D2KTv3TB5qHLzY7JinMmiOiYVk+IM2mvLD3ZyM/d5KGpiQVBQjk3HStKe
M+9nze7+YglYNCTnyycf4hA+RM7pp0DZ786cN8+i5/zfSXcpv0VFQ4RtCrliOYthCW9M69QtbfM2
DbBn8sgmYpPgIYEhkgXeDhiU+khlLh8wWOKG4LPgELBx6yZkEOIR01VnxjJ5iVsJK0stSM+jVTC8
ZimyU/yc1bycMI0+EAshL1lU3rpqjM84IbgDlAct0PcPnPHGkw++uS6NO7ONqRhQbXlgXvoWFkO6
dbM8O3hYh9YsEhPScEPwMtZ2exc7+jnsBcPOdwCkQwY5pnlZbSNDNuWmJo3jAMupnzPXjPalT8Y/
KIOD71ZP0wQxKCWY+8mP8BqEyYQLIruUxvTNa63iF+UHyZrbB99DwITeu3W9ddXEUaTGIhR049Yx
4yeb8KKe1s2VS1YWMp1Znto5QdUEbrxiCZpspvAnoUy1mUqcBo2fr43ay7YBsc02c6ZL6xF5mWdn
2S0wOFZ0vliUcORrXqZ4SJcwuqaMF5smYZLDbW1EjHQ5B7qOKC63INUK0xTfNxzZeNWY9oET+gYr
5IKuynYJAon3Xmf1JmbS3WUCqxNbcFmsKgj1uxpU4bUHX8VoPZW/m1IJVp3LfCejdNk2kbryAAyO
rsgPYZhW76gS49VpbB7FU5CREsrKW4YvWRp2tU1yPuJ4Htt96bULx/8wM/ZUczRHkTUl20eT+P1E
olBNg3nn4gg6WINJOG/q2pNaiOxvoOIBZlRjEn1yu5Pmib16n4ylDS+a0xMwF3nwQyZfHnXS/lxM
Hl3ZmHbnKqxqGhlUZvFUcMbNLKz5IRUVXNSJ3AanvsjAYN5U4gESt78zJ2W8Cg4TjeYQ1TtzsUGA
uSkBOAgsrr14nIitiXCzjjE005G4dnWS7WIdM+Xle/xGxm2CLkvcoGLzaBQlSKceD4Dep8+jYR4K
3oR3CAfLlpeudMCUuSZGUYbdlRKyvC5EGe/yJlx4dcD8/qtq9j9rvv9mzUfd2D8Jm/+FyfJ/voMZ
W/5eXq63fF9f8ceOj50c7UUssbTWCUPl7ys+6y9cYAZ6IDpnwDXPwudvKz6T2iV2f+jgLKT+dcVH
ORo7Pv5UMgto/+V/suJzv6gk/yQdmwawmADt2yHdZDn/RQlVTAWV8Hqg6z0WjQzj+JJ6Z7svjoQB
7Xtfe8uTorP2StRqU3ntdPS0B338sqMXVmrAWcCjzvtO9wFF/cHSDnZS7dgOtKudLuNh3zA9r6mA
+Q6QK0NmRqrRhTI7P61K9Cc8OL52y2faN6+0g56zf0M+oPrWaXc9TyxmnS/HPZKY0hZ8rPiEHCkG
sQSoSd+9hdj1U+3bH9r0Z5Ko+pZj6V/KLjl2gIJ33JfLqUdXXruV+Wggj+95jsujV1vFRnhdy+kQ
V5T9lR6owA7DcNWpAmyMC2UVmAOSDK9mwnyHxtFfC1zrLQZsq04wcDo4sd4anVgQRXvGVLCziDKM
RBrCsCZ+zke4HhzjHoYJJ27SSalOQdR2N+5Fj70KccnY+DJ/jnVqAk7fL0mMQhKnSIlVTDpfYQpt
ydeZC7whEclc+dF/5TFSDAZQJ54CndXodWojKsaHXuc4EP3Is0PV4hHkciLksaqMstrFOgHi1xJu
gz8712qM69csHkiK6MxIT3hktt2PljDJmGelv45nh4hJGPfFORyzZTsTQHGsmtc50RKiNVm+6abi
aVi6bBOO8xkxrFoxqMD+LZRFiIw0RlnVvi4SaO5YrmKq6q1x2igxfZuhYxxV2GbrTFI4hfP1J/TH
4OI64pciVmNhkkS0kitfJ25mb7wn7MDZHi7VvhyrdIdHud/HuXwzYX+enLb4jR+lIo6ucFzywMb6
lj7zWrq0IvoRO8lvE3OEY5bvvdvfEjs5YFs5mUHFc106t9yRtGslt3ac7wfVdLylJ7mWbbxtmRAn
3rz8NsVaBH68TUNhvUqvFVu/9E41NwvfJee0vTG24WUa0v5X4szj49BW/q2utMSLFQDaQ3pLizF9
KYxZ7DMl9IM+IOfdu/wGVdcd8YA14EjPcs6LQ9xhUkw/keV9OzlFVvyRx8Q6atAhx5HCDMTUW1v7
t9Fvis1UuZ/w9RQhudzbT26fI+yVGjeSFWyfdebi5mXRLRu4HWrrYgzLSuGwWQ2D27rYqRvjLiaH
lvOeMk+Gkt/zpowPvMC9H5Bh/Ys5lmrjiza/DxmagZLB8CRRIZGJVZokp4ofZ93yy30NHPGZCTyZ
xQBIl0qOlJOfbPaJCSICWgVJEEqAyFg2a1+AK4lSazjKNPvdm+BqamfZUju3HBhbnzuyFXsQeD8J
x013TaUpyyYE0dkuv6Vp0+6Jbm9NrFD2fICt8m2ZIBTMoGn2retPt7brmE6tJjk2X85oy/0xiQaz
tN333WOvHdR9lcc3UzIVuIR99vk8Xsk53JUYrzuPb7OyevjAX65smlJ2oaPM+wjI8CpCYdmYJaEk
H0N3pZ3dlcEaX2mzd0v6ijzMuOI2Uxtbe8JxAJGzB5jJE007xrV3PByHm6/d5IH2lc+Q58kLVQOp
spgYzcSXjkX7O7WifjNaqtyN2qXepdZ7iBt7XeRjxRILLztnTLFnR80dLuP7wKg3LcZ3vyWy56HM
WVjipY9oN2iXfDViXe/JiB7qQZnAI/AFkQx/S7RTSGEZWhJO3/T05HvX9h9lpnNyffMUutkET3EK
Nwre/YojfrrrpkyinjXNBtr8r9iHkWk53XSEOI8hq1ZYj7SbnAMjwX28v7LGBcqq6FuTeOk2ttgY
oGT+9Bf1Ys5Ovo46mDKdQYIkBKV18ElQwbrjO0euZ/nMfNYI68HGW4hSAz8gRFzYzTbUl64xzB04
S9Lxc/qY2aq/84qpogNJZg8ws5NzUzvPfm+fG9/kt5SEJ+zwM8PrnfL3sTXOO4J/EJOWX1Now3/y
y3PSEGrRtjBGiv5NYGdeq6ZWv6oWuTTsK3plvPK7EfrUucgxq9aLSylRK5TF7gBfFzC8vFv3PsAN
4Ow8Yb20xp9HCpJmt/IHtXnumyuSnhyY9PZJa6NiV0tJ3Mb9JnPuezpanmGVOGcYDPYu7lS6r2er
gnUM1sSE4IkzuXYB+ltHr6zHQ58DxpntCf/10JzqJrovgjY9tYW1RdsmjinUfezgx599NcPNUd6h
G/iI+dVr6kfW7WxmA1TVNWQInhw+u+U5jfZd1TZPhY049VVJVgTpco2M6ZQp9jRhWqYH2wS+0gV1
/BBBsDx2dEeuAT3cucKAP8gFcgCaPIJCWPzz11WYZO3VVF53AFet1obbFI8kXt8DC/+74/EOS8MR
uamfXsyh34YmG/g/rhCMnzCg5xte+lfkyUe+uXyHjfJR5GVMKFrcJsiDcT8lhyW262Pa1QEjSvHW
ZQiVYGrmTeoI751vZeThbGevBqCWo/Zzszu2kPfDTxjjmqKKw2IMczhYIlqAky7yDit+sZ67qHoe
0B9PsmL1knuq3VhFgB86Wh5V0I4rZfSYGbwBYj2C4sobsv5iRPIjDqYRsTcCDDJjZ81tRRqQi6zn
3fsYw4q/x0SNv6AC3WmP0Rt8vAtTACeJvMo+Bt8Vj7ORDHeRErA8fPALlbFmzZSuh6itiVmodd8W
H6lXM5W5OZCdrHguQu4DQ5I3TBo33jYqe/B6JSo4EliYivKyUPMTEY/7Sor7oXglvwCKBYz/nZdG
xq6aZnOP/+EVAyZXcsvSCcRtdU7QQ0FZKy3yq+miTNZpJCask48PZxfW5N5SA2DY0o3cr0M3HsJ+
TDZLHPg3Hw2L0hyJaC7zcDsXNnndIfyETVLtu4bSy4XFLOK0Nd7jTKYeQgUx1A5eRIoCpmiqi4tr
h8M2t8z3fE4UVWj5MwZK52qY3CdzVn2jZGjZR2M/3QQw3r2gCwPxz/lIYvZymWgr1qQcwnqJUZrH
GQx0uFVnT0cmZ7P/Pn2lKL9GhP+Zpf6bWYpFnS5a+fe5tD+X/v4D2vDHl/4xVpl/odUE74iuaTA8
qH1/m6uCv1D7Iu3AAbXm+xI/zD/mKoeS9cDGfRFI35RfI9ff8mnWXzyLOcjjH2gjpvUfFfb43p8s
OdrswTWCH4e/jObcP7v5ugA8wqJ8hIlULUemPPLoS/xtYQlNPWk3HMMgfRqDiD8WGRuglNmjkmy1
fc7se14sDaa2IMFJtrzkVneHZGsw2oxPouAvjQyj2spFB2hKU6mPITHrgxc0SEbhMIY7Kxbto6/Y
yHFxr0h4p8fAbz+54T7CxQL9NOfGsonNZbqKWNyHfmIN60XMGfJekAP17kOEphrxf8JF8aNr2NiU
Oehrziw5ECdWu3SB6bhNliXY09kXnKDU8YLPLHGJw2Q+tMHMllDndvBa86abKC9aABVXrLWF02Vr
l9APCZAMgYbBxuBQUEzh7ybjRKGTQgkf6mrU6SFbsS3OaVVra4lJoHsxDJUf6YQKMSYRR3JmzuZJ
Mw6XgvRSV/8a4q6/BDrfBD5rBKqQR+e6/IyWWJ1ZdM+nDCbyFYWKc0gGgSKIF2MbD8d5st5swxg2
Y4IuU6snHFIDQqBOYiUZtWKNXWwXMzePpeW+p40rMNmx/9wXubReo1g9VNVgbqWMmluAtLZNBJBB
SFbeug9zdkEJcp8zs/OsBrstyDPDzBlcpjnAvc33RWfa/DKy1kI5HHNE6qPmwmjGu2gkB7JH+RoO
ubosVJKt0IU404tCTY8L9riNwh12EbPjHSpj3NfuqC6OGNS4orchv3Re4lACHGKfJ2SIeBo0hCMw
5bftyWt7YNE0Pbfs+XwzPlCbaO0MP7kf+pxw1jK9VGX/Nk/X2syg74XtiwMg8UnVboyBZCS7UhsZ
gRRbMiJihC/c5nfsusamxOJDwh6egkuYT9jqXnQ9Px6Rvx0ANyovY0UZSmW/wwp5Jfpt7cea2WDq
xxKMQ1FdLRuQQyTIa7kE3ld4D+XJJgG3jToTPhAFf0s3u7vMERabKHMU66WSCbV5TMiGEd730tCL
rBTqgdTa2KRVMqAJCGal1s76LxktSfxlW2ptrZG9edC9qglI5tWwmGy/c63GzVqXG7VCx1oO4EjU
WsdR63cZQp7Sil4P6ZvjKSoftRFXocKRZTAKoKO1wEhqWdDSCiGndX8HVDR84AocmMe0lFiCZ4y5
A1EYvUiOGxiK7Jd8VdFqh1nmPEYMK2j89qcMjYiMdlFKPLl4m1ybzawKl3pvDjDlo0SKj/FL8py+
5M9JK6FLVeUfTcVcQ9mXuusAN67Yp46HOidJ8jWHYLJlK8NpuZg5U1mhZzz6ObV9NbnRfeZx5RK8
j1nrjtmBtdr8W+9knsu2h3w5OJRdjbGppxDtERJUdbo1KndqLcEbWDCd/itnUkdlhyDie+fWNqx8
PfR2e2j6SFJxmYM15Op5jOPoIc2qZDd4gY0cijS/Iq72aBU+Cc5YHMdeqX2hqpU9CLXG2n2yUueB
glROTxwAG1/hcRph/iapiT+CBFJiE8CrOknKfVo+Fgvfijt5mwFgY9Fia051618S3IWud59On1h8
524dO96DZYOPSkK25AjYT5jMyLLXCqG3Qmby/DOWnzsmovm80IZyCkTmHGhyICpZ9PfEXLx1hHfp
I5HTciB36JzcHvdfNNDU6odOAQElEe6KR9gPerhX8SBbSRYXljwbKkGXbzOXW5jJCz2cS342l3Ek
SFLdz6hc92y6PFbThfPWqQ7SjMH/MSs6vjEy3pQ+w7DcT1kvpThF8BkxFUYVGR1lwnnjwVGWXX+u
bF12y+P0QPCxCNciKT32y+H80Igs+6Rt2T04XINXOWTq+1Q0NtTIAcao+xRFrvMUBgxoFVbKx0wm
7T7rM3nuA7oevMCnHaFJt1UX9cewMpbPOYpg5WGRXUd+gK2w9BYINcOuqmTDrykJThONbxsPZjOs
j0zAKsjDacfM1J6Y3epz6IoK5gwEBDwy+fPs1VRhm7284iakgrRplvFX6MYtM0fASwf6IsvHQR3K
AnWHURaNAF7dsw/JZGf3lngTbaI/UXqEYFgs1lthTC6O3Yb0VTi/W74r70NbdJeqjQCgZi2WfFLv
32OWJDRqdXLi4vO7sz/QJSoJ/xxrchkXatSQ6Pj8HMYmaM9RajjnIrXdFbVqQCXs9oGX2kUAUCBr
TCjUdQdCq+yFqLEwDg5sDeYnfqWNgfO+XQhQNhkzZIgcwtafaU2GxMkiOMJ0iodbttPDc6WoySRh
bqwCfrFP3SiG18LD0Svwzz6NhIQmgpBRMlC0O4B9K4lCoWdm9f3Af3S1ZLOe1+Vdkb6koyqOnMTt
15mV+bZbMv75Er4YHtGoMA/UZ8T+dNV1tIF2uDRrkDUCaYEi93XbF/K9SaP5BOA2wsTjy2temmsq
o49eRkLTNIucRJRz8T2WOX63qKPJvR1VBnaj1s20kNnJHZS76cTrAl9ZEu+C1obADJHp1lPp/tJH
AHMnopwP2PTwaYocizMVWegqWJk8uox8ZJdVG7e4Jwfqk3s8Pamnmp9itP2jPVjJ2YlHV7c8bzml
sSSFProzK5Rpz0VOwRGhjpjEbMp+wvuGnOWxsthRsYdkado5xXUsSSWa7jKvsgHPj8Csv6ao2FmB
D32Y22JP7pwnYEv3UphzR0GppIdaxPvIcMVOZxSEl5x8AK22LmaL/XDneMPFmGP/SMjPOKelogA6
pnQjB6MEc3o6iAkiVUTqixYABmisTua1DTpzP3SUjwGoJuKVZtZunF4ER9xVkweEYUfnPo6zX0Y8
vk8+yzEUbfasBhtEFWIXheM0bMsp4KKKKCzqamONuPOO29ekLJCccpAsx2giGWp2NRFCoCNjolP2
QUV1eRrriqDumc8EOFNtjfslRe5BQ24vPh5Mr2NRELZIHyOK+biyIEat9O1zZ2fha47XHxDCPG1a
K7i2opVHuxe4L7tBGLdBm+mxF07boSSEWBE4NudwhPQTPCNN4CQT3DgrVsbFLYc+u7KsMcH2lPQr
u6n8k6jLRzqPnR1G/vSpiZG6l6Xtt6oUxr6P8uFo9sV2SgEZeBx1cMRgwJnwe+yK2c4vSV2Nz3Xj
/mqJSW5ExEkXN5JDuBSSMDp3rQ1VshGSpt0ueJVF8aMVAlqKIm5nuXh+rJTrcvQy84Kf920kM7Mp
Y3T/ybG/WVlYnhuzMZClYFWcMZ10vBeq8Y33+HNk1cvaqTntJZ3qaQkyo5fJLe+FuSSnXOTjLbft
j7DrwtcZq9axIlW69lwm9aQX5SGtbbXtM2zXq4F0NSuDdlkzojibrgnm5zYUYLGwnAewDeZqP9pR
cBW8MFlqlm++l/52l4jdh0yqPYuhCbpqkmxN/xtbi+p7PXeP/Kmf4TO12V3E2EY2QZA8hODcYD0b
YK/ri9/plpi6emHg4EOofePEimFlL7p4PfZA1w5vtfBeqTZ5LRPOq5s2a9yViHkNqizKr0vkD++G
N/U0fB1NpPJNY2D5xD4ybKrWJPMM1RvJHEMTDvrq0GqZqSNr+rmgPq+wHGfHPpgRaKdv/CTjCatf
g4egDZOtb4fFifaT9tB7wMSyqdthsk45+nIwLyqVkBcqzr7Vhmc/LI21LXnnTo4EaEwz9YpOlepk
TgVaVTO/C8evjlkROiAfnXtnmEe6AofDnBZMYoGir8dteYga7UeVFo8FkbJHLgyaQmeOAuSpORbT
2N3eDO7OVYSmeIGQ7PMTDNSlpKZIt1O8UKXmPE3cqG1yV2Z8g8GSYbWOy40Rpt86BDXAEnO4Duul
AV32iuvrI7Pj6dLBSvWApG5TEWxkm87P8Nh7fOvyRB1euA9m/8eUQ9dujOE4TMmCjqt3Qm7nXn1G
NPqu0wPHNTC4jc+5oZ52CcoNUbkK/b5iJWH0TFpEATd5hH+AzDc26nL4iBXGua7xDI7ijWvdOSUT
nVn30dHLxcCBHLefkCk2+d6Po3vpWb/JX/yWTbfzwS0+icWecMeFq1j0P+tKBTszL+9V4pND8ZLH
aXDybTJjcpVNex1tKuK9ah43VSGaG2RPubKK6A0K6HiaAywSK0yL4w6x9uy25vfYZVop/XFfRBl0
Cc9b+Ors2SyC6DzjHlkHtI01a+wV8VFMLbIqD6NDlMUXE5raJlZ+j+lstj5SrM+bwVzKM4Ic+Oe0
4bNTyFnD8ujwCF1ZkBs3Ve3OW3NiOAaSIsBSGH17I8GBbbs2csjX/Y2A1Y6HL9Hn9BkTCD0Estsu
rgNezroZZJeZPwmsZxYtVqabiIPby3zjwHg6N7ZFv2SdRQYibG9uZAFhXWAnWf/netX1/6k6mgJq
/vfn4mhCbj/+1lr9v//tX6Tls7//a/9/1Euzotc5u38vWF2q4vtn+zP5/F9/9FVrA8AfX/WHVmX8
xTbZ85P8DcizSp0Z/mvM16clOvA8iQkavcizNbLpbx4AYr4W/SWU6zB626zp/8FSsvEA8ID2ATRZ
pv6r/yMPwL/Gkvhvk76yKdgwPHKgxp8LZCk5psCcYmE0iF6dQU58Wt0435kesv7QZdt/+mzu/+os
+NeaFOvPsS/puwbSnUlSGXaqEfwpfBUBNGjqnk0pFhWcQ3TEPmaGp45dw9DWFd7F0qdEX58XxzI9
Fhwg1VQYV4+Win2rT5edPmcSzIc8o8+eqMy6BW405Fb4nE1BZU+fdW36e8nBtf/rCZazrKFPtZk+
34bji81xV+pzbwiyeZXqs7DXelhq9PmYjXSLG0Hq0BQLHs7Qg9OEK3zNw2vcLd3TADvPWFG4svEm
NTwPsxlujSgAxIn1YBW3tALQ3YV9CRtEp8/wcz7RJRfr9syvE35amoe5wqg7F+pA0sRepfoVQJcg
taPtQ66JI6WeGgiG0d6GNXjd2JWDQ99hvKj0pOEUMcVvA1gZPYH4ft6fx8DGMfg1oIST/d3/Glqw
8nN+4yO/eORx7xES3wc95cBmcw/QU603S89A4dc4BB9KvPELYkZK8ulZFB7GiNhzTr2epUw9VfkD
zZ+BnrRqPXNZX+OXMJjEZn+Zr+yw8+eiogIi0BNbr2c3T09xnYeT3cM+sPG/hjxDUQaWcUo+KerB
NmPY7AqGQlI4jIcIhgbddIVmdZhhwZ9W/ZFlVLV1qEno9JCZ8W+fUz14lnoE5UaLNkI4zhP7aCAX
elrt6kV9t/UE2+lZNhmW7NPNmuXBE5N3134NvZOef0s9CcPghUq0sKMI9ZwcOXm16czWgkDOFJ3o
eXrUk3XIiN1+DduQN958SWopLqTzZo+Jv570dG5xZDD0vB5kTX7u9AxP0MCP6NacjlBEjR30zk5u
Som8NOQ/HMqYSYDMEVpMQk+acYNllmziIhCIBg7yAfTWj0hLCnbZ3idaZHCpjNHlo+2qMUe+vUVZ
5yCWD7P3iH8ZzgidEFnO4dsoXkNfqEM8Y4buLecBYxEChyU+qz484F38EIlWQFJ1DSeM1lobmRFJ
WsQSm7XLKtb6CQJ1to2RVADGoanGBoMccovfOq+TJag3xY1q6emuJFAqLbWPR0IbgZs/GrODhtNr
OUeAxSdZEL0g/1DBaU8oP7yvOyTHLz0IhOlZapEo6VrIjZFXbxK8dzflK8lMjazECReBaWLDbTli
U/EeHrcUM1LTrOUoI3bn30pLVJUWq1h/1dsg98Y9Ofdma2pRKxTlcmOj3t+B2d9+QduoxUkO4O7h
72pnYas9hjidmFBpmm33qfYgkh2ugK/OD732J0YzTkVXexYt7V4ckJLfPQyNVEvhbCyHq4st+ZAG
c3KmLoe0i3ZCDuh966wZyqvVpsOuZv3JR2sGvxfLNXckIDYgibz3Tlss6RKS63FoN0Rf7MOcEB0A
0hLfW9qcaeOp2OQF3ZIBi9Zb++Xi5OLJNj7MoWumTZ4pbk9UWnsvtQGUaBlnO20KRXWdLmUsn104
WbsW5yhwUSyk2kw6hz+RIZMNtfU2NBOeQIG2ngJJ1ZvmAr9qY2EkEPKp1lZVX5HH6pfkmUCAtXUS
Tjg9KhNWMB5rfqvtruXwuUj7gi2nPhY4YjNtjW19DkRytD+DFGU8KEhf59pJywT23HyZa6Hj1PjC
BLuSxml67fU8LkSDt33CWX6JdF+SduuSCMLO1bkVZiDfgapUOkdLe3xDP5txoxl3WVCgJM+44Wts
rH6RMyRpkzCxvs9J24YnbSDucRLLnnsx7MUTBpkUZLSHPq+Nx31gMz61JD/AvZ0ihOmE1kq6iJrt
shSveglzbP0+fEvGJv7tWznk6REOVDHAPi6rvHkPYnBzXOnOt6X1xq052O6uap35bBdOg7MjwbTW
GHlz8yMr29D+hGxJIxHtBiiLAPvaw5jNAzKQgdzdJBzVa9mKRznOOEOhzHnAmajjptpQnlK5JHu3
y5rvRmMZkPFdk7Rrmsb2Q1txs0URoTzqIdP+LpWzcXMRxz4dQHEbCFb5RqXiG/p0dEhn5710FJck
YLvVSMrx4A2fA4i+jWsZ2APm9tZ3PvsYuj0xB2FpkWDBT9zSxVMohujK5pjktjeilpoZ3CrKgBKp
Q80e/KNqtB9tfzIfJiWbVxxS2UGyBXOC9ENU/5e9M1mOHEmT9BOhBDCYYbnMwfeNzp2M4AUSZJDY
V8P+9P0hoqYnM6u7Skr60oc55CUjg0mHAwYz/VU/dX52Zv5Wd+XZcKi5cVPVXQAjHWxyXKCwomGL
v65el4kdbDNBV4nVqGY1NGrcNV0jMMEwtxrm+NLlALNKKoU7PvBGNFnxPlbk1hL8s5x6OGVlSblz
Mp2wtgDeio1gDUCWON88vlfW1J9lTBYXECJsyNK5kLiKLwRlOS/1bYs5B4xrQeMbZGb/Oij4Tlze
DcACvXNNtEumRFa+Muc+e0BTEI8hCsZtihY6uFN2N4lieHG5kKveaaeLU5I8MYkR7YbI4zDr0fNk
GAGoa9eM3ix0Jjh/EwYTjov3TjdNG0x2GClsaG3GrHC5dwlssEGyIYgjPW3LEfxPGgg2IT3piOye
zBaVIEKiWyvLe0oDt9g5KVmWZnI+aQJ+ACizZiODGms+lCaGd8pz8SBEHgSkEm9h5wHwspqu+tGg
d194A65TKcIXEkHyqNwQ6xJWE7nO66WhZ56xwkHdFXFmvaTzRJl87ESQj+sYBO5Ae7mvaNzMyfIF
TMOOuBvco8HivRqVn20sk3hBqQP6m8JB3lhJ7aKYkU0NM1FSNwUNyRvd1zhDNA9kqzY0WbFCtamL
UF3t064q8PYxdm0LZ++qOeBMGCMvILsqRkk8pbZhPWXI8pshhEFYB0uNKqoaHOaO0LG7+LWkUz87
AwuUcqviELPV2ZE3V6dujtWK/YA+u7XB/qNDTVG8vI5WIYCWxalz3xOIuu8abGjcIs65VeqLRim9
qbKSBprMQKGzlulS7fUBB7iKO1Tl5V7EJoywNPUNUKbNfCxcjB3kLNV5kHYzU/CUYu8hoaBWkgP2
uW+oqh0b+pIZDFXPXcMRvCxw+5dB4G4S3RP/jrrpYLFGMQKDDTf44YFQQvY1y543FjG/DRpq9RhZ
gAYGRurflZcnMWEJ1zkUdP299yPLwqRz2a6yuXOuTRG8YzMknmwgjgGdM96nTEffzEY366ybrIrR
hnChklqwUAQFyJATgRifQtn0N/QF0CDCq3Rl4/c9VRyZ1trNcW7pWJCCkp8j7PddIdz+QyHU08Dc
DhBHdXVSCQnpyKc0ysOJtbYHot0sYMN9DCYRBCZ6315PxHky2eEVI7dGVHoaiOkUUbhnIN95fMWQ
QCtTEBGvinukWb2r/HncSjHV3xIJh10Q1eArSIzpEEdhcsmaCoaZX07nNmnA2A8uVceKLf73ngLL
ncAvRdAWl3Ne64GvCVV/xSroewOpYsssHZpKmCQSMcSYQz/NFWND91K2Y8Fdzk0PI834MSRiJjFm
vRBEcL7lDJlZvBnv3Ka6Q5uR82BCISEKtmL81/xQSWrdZks+FYnrLShSzHC02gNloKi+46WxPBPB
0RwM926cipFRbPTTS2cqxdxYr6FeYDbSWcdtyIkC7B5zlW+ZqcenOKDNmVXV+1Z2vvGJKM+i0Y3G
OxYkgg3NND0ZfoZaCPl9XeOAuIHejFCPs5PugK5/iZycoZAMooM16prc5Xgb9QRmEmFBdINt57vs
6scgPjRCPtHG942SAUFmDPI1Q5DJAy+YWXILuJI4b9JX0dYzp/KoGW9uQ2iLCEOSF19arB0Gqvm2
MyvzVAA3+WCVjXAY5A11QbbxTAA0fagC37sEptKvY286u6FIpz1FS90ndmzGjtZSZ1B0kkqiho6B
TRzyanEHuz4FNBgc65w6qpVDeogKpYwU75Q4+4jPesKGya7WnkVwI7RKN1ii2WIV8dfQWs1uBIu3
pukv2spRB/PGplYQqSiKvro2nx/pWR6OtTHsMm/2bkTaBQ9FxJGMtFR2JDLgUF2djdfOiPIT463s
qe6S5pL7dvQ1mvSRV8U03Y0tvntmXd6zJ8luF1ny4thGe6fqPMV6XuIWAxUDupFb+8WzK1aMrr6U
VkUgjs3qRhgt+Aubd/Lc029YlXa/5WwePUUFnQd1AbJcZE2zb/WZQQ7WLFbNlcq5Xxv3C3l5kXJL
4vdTJi66a5qNKOt7qufPPe/vl64hQWh2C5RvgMJs1xgufZydNLFvBG3LKwmocBVVgbutOhrq4vqn
NYfPNI21e28Mgq2ka5w047gzHJpMOebdiGS+hmY0spJzp1AhifOhfpkLMoLWj8CX4zHiLbwyPe+b
GRcQaafiU4bF2kBYj6PpwzCHYu1p80sFj0v3GSNmhtLCNY+2cTbm+kHhSV8VvXudZuGC/eqd7dBZ
9dpX7W4YhzOJgldNgkdSyLxOKvfgCn3Ncf2Dlp/3rUxeJlivh7Ait0d5NCO/fBBrtyZzrHtNCLWI
b5rR8TdAOzbjshuamn5CB2RUwC6Q1rVB5ZsC4DzUFfuUO8ZtEaT5mjQtVaEtjgRqSZh2xclXECav
kWdN+6zV7maoOQZ6IR2SMtafedNfKKkDD6UI+LZjZLx5UzydggAq7jRyrnGsYd9ifyGg1n1Y7awu
09Tx/LZ4bf2KlidmU0ySiR83jT5XOBRuBmFjHuwKfccMMCNbGVdfLIz9kX0V4WxMneuCGdFaUSKy
VZrhv+tX84atYbjtySTQ0tHvCEylPBsYhnNv0gduATgRsVPzigFJLyc3ADsRFeYmx2i6Mht4jUPH
+5BjWE9bR+7ednMRcjtG8fMYGEzNrPwUNCGF9Zm4b5hoVQLUZaJd9p42ExTLVd5zHvglVX6I4Vbh
Q0HiKnRItX0hztQ0UpFa5T/JCYZbYtXDHuBYvGv4mr4nbcQE1cqOsKtPuZeH2ywhre9D/TkFbXpx
E+ZbaYzi1DPlugujet/ULF9WFvOLjoOi+BDOEn2HAzUygOSImt2kvLAPOduvLAzWtuk+BxV+iDhp
Plk9vZMdZCfLtuhBwYEF8vESUvax9nIjPo+hpa7eoI1LPRmrWhqKe7CJjnFWvcFdWGH4T2nlCmbQ
w8Ww/VXVoB2bYUPtuA45V6Lz3FLFcpxUazeuBTFqt7/Ry0AVKSd5FsuQlR0yYW3mrsEygJ2WUSyo
ExN/D6/xf19U/p/IxX9Ui//P/rO8/sg/9V+V5/+FmrINtBG02X+vKT+V+uNH8SdF+e9/5z/dj7bj
e0BK/m5+5Kf9VpR9MPsQj3y5IP1+IyD/U1GWfwOjwb/nT21PMhL7f4qy+JsAt+j7ymRGp4Qt/x1F
WSwK7m/pd9G+XWF6vFjQc0wl8MshX/+ZdFWy1vFOtpmYDVG+Tp3UOwwmG29XV4+jzj9LH8IsZaoJ
e1ifWadDfSeCGq0W4XPd9G8kE0j9G553gy5Mtix2aAG05FeQjVCRJ5B+QKepcPQhNtrxkj6xIRBN
TnSfW/7jHy78fyFY/5XaxWfxsauYAj4ierz9l8/S4biTFkMeaK8KOO3yCrN7Ev+Vraih6UHPIGIn
jAqN7PfIhZv2vwZC/sK2/ekyQiaTPntk6dtcx78q8xFWToukD0UDJguO/T2qpxiTja9XdJAYq2Sa
N240DEe3FvHBL0YTDE/TrZqaPSCJOXsdzK5xmFxB3B22AmgfM934oWTnXXowsiHV+9pe2ulYYrsY
elXlY/n/59fPEv+g9y9mW5y6pk+Bk8k/f74bqNb17KLj7EIr82OwmDkyZzxpPX1MwEXBGNY7/Fgv
fqSoBfCeDFb39aCzq+DtFoTAiRQpmzyynmXQNGv6TGi1in1MFpDPyJYkaJOps8RqnXLr1QFWxjaG
lDNJjGMGkKNsZnYrwYrgqOwcsr5UEsvUwoszIdMmcTuT6uOVNrYW4QcP7IOt6q88KdNNkflyV+Do
XzFxNFYhFAesRBnU91aR3/C+nB43rqFwdDYluko5014darn3QiJd0qNHM06woNKtii/CMPS2mPrg
ZHhQODCjibu+zLFyRjSoUH24LbQiUDg6lyY233C838E+xWHQVnQZ1TjkOSpnDrVfQ81YvXXc75C/
CVaZhT7hu60OaVXHN0Wcmvu5J9HD8CUmLg5F3pb42U03uoxTWh16KwzulJkWbKetdB/n5NLyaCbn
oef57HnWvAamzPgyRuro28bcZwQG9nlKMwL+hjuDGPW+HPtPk1dfafNejU1ERhpLn3gyznzZJQU0
vAjptexWasJaYvLuXktpTHB2ghs6rpyt6Jv2bq56UqUIOxe7hqXOxOsmDap4n9TF0jMbnkfG3CXd
A+QsTMx9jfHOGy6iljU9qC5k4JPwOOAQCnb//LYV//Dcc7/SBWh7jP88engWg/cfSuGn3GRXXmpw
Tj1WgyynIqitHrGF3BPxQbj1vZ0qkQzJf+KlLBNkZ48LUVOiYQeNv2ZveR5moCC2Ohgz7U7BcJIu
1BEBSM6bPCoAzNskBDdEKwAOK8yjKrfv83TcqYLs6D//OL9Aln9eSyzbNileEY6j+GC8MP74cUyX
byBXDBlGWHccWxgu13bmMsLqH5qF21PN7qYOvyWUZstxlOwhhuQovXKrO3Y5Ib7ZlUsv6HKkuLbE
RnD5diB9/KesHharEzsliWSKlLfxrPAQmva939eHtsbwO8T+g5W6xyoAiF1jEsmLGeNDU3xRzsse
2zTf+6I7BGGM7JCPcEqH4HYmlIj5xWv+BWPUcwhW//n1tAAnLcjLFgNI5rILz/UPX62T9lR5EDda
BbL8LLxsAdeg9fsKp4bivD+3bzpIn/AyMQSUack2v1y2cQblrdWNMPsrvTIPA0Q6YQfPZpj5O53n
3MFswnDd9XgY2tuUkCgHTe59BoSCxjggHTUMfo3PzFsNBH2mg5OZzU41VEup5VM7o10fPYK7H67U
n56lfTRxh16lHgMtzi9+vVzUj0lG9K4BAkB74EwPfOF09qb1cPu1joVU5dFXZnYltRd50X8w/YUO
xaNLEoFEkesRLlOjK6+2qSizxqbPuNLez2P7xaMUQxDkf5N0LwMR2rWdyWc36AIs8tQ4Z0kqYMSQ
582ylCbJNrz1G0h5LPwQ/tLpgeZJd51C2acGY7jCRLhHNbnrXeuT8vAehBoSJ+ln2nw1737KQq5N
m/d48+XC0MixlAF8+V6GcmCWxrI5lbxUZTzRyFqNJn3p4weCI+NEMm6M5W17bY8Zk5RQX+Ihe+AD
jZfAGtBclx2yj02UcW7o41Ir4mPsJ/33KQbDb7pzee9qJzgTk52mxFsZwu5r0GH1MUNjWQVKIYgW
1QP2RhbYpSMSAix5hgj1buUOZnpjZB2d6BUzI1U1zWdgynszK59x+n2fehMFnw8fcjet1TCfkUDZ
o2DyIEydHkB2/CCOtUfUf4IrsfSsBXRpWYlYmb21LXwNMEYiusYOUwz85fdVAz5eN7r/PtM+vxV1
ap1oeOERdjuGY0MdHMGhdaua34rwlDWeexy7a6Ln5q2tivomDM3pYUDr2IIsQ6q3yu/54HXRhjpv
OgJrs9+X9VIi4dEJr2iXK3ieod4DEgvaN4ZUb3XaZqfJS352peSIHTHeZRyfHOmwu056EscMh0EP
1F8r1omccVqVkyYFsYUJ9uCwLB4i0/ngJgbvmKKqkKSmMWRVFQwxWUY44gU/JgNXVu0j2MlRfXVR
/yiboDzrSi/AwtSlT4JcJXmM/oqvH2k69NITaustw+EVDz03P4kuxH88YtcSq91jDjFrnSuEn9Aa
or3uOJR31nLR+rq5hPiOaVFbdGFJFeI6DSzn3kvqDiHhUfiajogUXxslTai6M4fTTRrTO0zFOqXQ
1fzcT+PAjJkNqJW3l6FGIB1Dd4BilN51KnHXWJOooi84gilUqo2i1n0PPOxGGNpal1XzZgwsrnZL
EJVylF3RCWogbY6LbuvMZ6eoLg17lEcCjdRIVx7SuNVD9c1Azy0FKd1SlRKIhU1QsHMI+1GuSmHd
9ku9Si35iWRInIsTYg7znfwJ1jFXnFjoRqFCEaUfiy15/pwbvjw7Kqe4SDxGbvPDdSKi3/60DkD0
EQlkA5QRNWTKkpo7MXGhZ4pjhJybXZFSbcoNZVNcshTMCIaTyL8Y9qkxOvY1x15y2zQ/JT/lr54a
KXFaOtpv7lFZxJ1LacsdJbPFupJQBr0Oyd4gGzUvISlziUuBC/xmYD9YF34cnvBrNVxuXE5oPRTh
2aF7MxGlxQu6+KEm3WebGs7FgRlTuq4X39SEzrylsYG+TCi2g5s+KqdcGUO+w3+NGmsW34daPZh2
Z1/LdvFo2YtdC1QcVeeLhWtIMeVL/NCrYISzOPQoil5nHizUhr0Elbux3SF5k6iRRzXm7E9LI7mE
E96xph/88zji2sOD7Mm1De327GE3cxbfWbE40EqsaG3hpTsgOG+GkBeIoP1u/m1cg6V3csf4tVhc
bWkCnwCKZrmxSsG4zMT9FsdAugvY3UPVIBGP9mLjb3Ah0kNYtuggvL/bI/YW79HCXoeb5gvuyFfk
6vAOdyoWvCzsm+1iltsElRUyvsarJ7vevtUWhYg4yuty3Uxi/mx+0WIXt1/7y/cXOvGPHitgrUc8
a91AD5bhU+uEzVWUXXLwsRAav72E5G/6xV/o5O3R0jpje+59oNb5+6idTzqpcCUu/sQUo6K3OBZb
dpWqcfuLneq3PH8hbFfT2YTS3C5+x6rNKarx8g2om7ty8USWmCPrxZNiQc+123nX/bJQ/nJTxstW
u6YK867OQmONL5GizV82TL7nagPs2dlnoAGxlRJLx/JSbGSMKwjn4SFkTb3LUuMylXJ8MOUc7YRj
vy2tCdwcFdnvxRWKc9v4FqEWb9zFOBrjIG2wlFC9STg3W+yl1cTVVzr5Hi/WU8Dh+Un/8qOKEN46
9z7h+0k+zw58pWC4K0yMmD1v+b0SVfijADC3xmW8yoOp2/fWEjIhRsUNBB+vMOEb1mZkrDqNTia7
45jE+oJI5t94nia0EQ7AHurmDWwErVAcs+U68umFju3oyXaG19HYOG4ElKPCpuv2s3UiUNLSeVU+
syfAfesQ9Y06DxzSsuWN1A+2ajh/bRcTcMitxpOGM1i2cfu9CdksKYugNH/AEGNyaV2tJKQVvMVZ
nb1iToTnNQvvBvyzjWMxJPEMOUX/cia3i0nZWuzKNr/ImseHaoZfbuZ0MTY7sNlAbfEoVovtORs4
bHUJ1HLunJccX3S+GKRDG6v0hGdaI4e8WAN2C2cxVIdZhjo25M/cjM0r6rVe9b8M2OCryjWu9OKc
LgbtklsYDDfW/sSk8c9IeaEtfm65OLv14vHWi9vbdMsPZ8b/ncfUVa+Yhwt4GM28txaXOF5TDONh
hHdcLy7yLPE/J2n2T78JOx2V2IvfXON7uHpz9m3yzeoh4NnISM4fiL2vZckzZS62dSnSCzj/ZcTi
DrdW4crdXGQPZWe4p6xnxWosOLKjz8uVmVV+VTO7QoarFGI1cvrA/sxtgoe+Xcz0kciw1UcdLUmL
1T4sDDzTY18lB44QBaEtxba4ad8T3omv9H2o5eyVYECrGhZ+OGKfcS9ucdKzvZpoTLO93tl4Y71r
S2LzRs962GftfVUzzHZGjCj00l4sw5UnNIpzT+KdnCAc8GUoW3F8whQW+atq5iQX9E61AfEiVix1
3a5P42yLKuyy9gMz8HKH6U9M5Q+Rg+hBjjaTts70T8BVE56FATtuaBlHUzjq4DesSryOMeQE5rBv
lokAoMwMj+B0YopOuSsywjnpiGE0Lo/eSLfyaiTWu89HDnFTvqtbo97W5ckt7PhkjvKCTYNbBsyj
d7X795Arljfsp7H4MIwymZqUQ/YVm0m1tXQYU5hsGNatyTlxryn6+gLhU1yMUhT3jB/YDwS6NSib
ZTHlNDVeZVDn7kr1Bdp3Oo2GxnXQ3Gurx2oYBKQzGYCQuCeaGK0Gaym2DgtcBy54oGsJLnkb+zR1
wZcMTrgE470Qk7y3cQTQ8yzDS4eawSW00aCnwMNAlO46G1XB4ll9rmjzfC+i/gvBUcCzYI7ijPHP
rKACQUn0iQq664ay53EHgaQ8NVjiDkWtYqbWiouq2qHY5spNz6yVtb0psVONq7wPm0cz8iUJDFs+
ZRkmotjPpj2CzXxIcTxuUpcgMl6FU2xwt3T9XcGAJs3xqhTRYO1y0tFbbN0vam5fyq55tkDP7GOw
sHTOhov7p34n4ZGfKi02sdQKCgu8+MAh3GpKFJwKd40ZMIgUVEwGDupFnLD1Mdr8Pq+hRDd9Xtzx
sq2+W71ggQ0LwZEtJuI1DQRFCcoCYVmJHpuXouXrzqwymH0VRgQzdFPQOhPUSrWYtyP34RfIs7HZ
17rZ9OQHaJ6R4RBymOMDl5qgmaY8w2LXYWepDaAm+0QeSV9hu4k7rpiHkVDgRi3CuzAW6abBvcXA
osacVUu31XtclvgqZDzfBpMov8FxxkKZpu1BN/7TyKCe27ADhzpopkadnR68wQWVDY165yTmB9oQ
Pvi2ZGxkEQJu7OihTKxLFdL32fnht9HvvmpaP2RcHIXImHVwMujy8LGscFa5/O5TKohtx7jswuih
bcMHh91nzQSsMupTNov3JoI8XFSLmOPEV42pdKM1EIxJqXRJwBKTXcnMSbZmZ7Z7q5GCqDVpZ2k7
a7vQLgR9HrEZ2zPXKdio2n4ODSgQrInsvO2bIPBN4k74+ecsusl88dIH4VMsun1lU+HIjQtzmjNO
WA+3vldYPCk1WM+WE05TbfriXVsJkrOsMByQt7P9EJtWEm9geXyhwdEAlMk9ZJriX8gO1j+I4hxA
EItN0CEWIqnzF9WB1vfKCytIIlU4XYSOtxbMxRVeUtpURkjBlhvv81j+JG9qA5KnVM5KK0wLRAQb
JmFruO/3+LwesR6+/xKH/j+L4l+xKDxH8S3892OYSxyCX//TGMb6/Xf+PoYx/2aSDmOewvfqLDrS
7yGM+zfpKZqTFQIiw4OlU+r/uvoX675jmyZSnCdAAvJ3/kCgcB1TmKb6+5/+OzMYi1/krzIXMT+a
u6BgALVwMED+WeYychSwNICL3vrxKwHdnSyWDgB72/Q1r8jyxgnnj3SobyczfenaXZtjQLdTaN/g
w+7zkdVznJrv1gj9Cx8c7gH3irMR8TsZvuLSNHEJV+lJw2DD4KKeRPyqSua+VZ6eqY9CuEbPZP8v
1oXQDyXGKbTO9E6NvV7TofeMHa7NV8rGTpzYP+uJ1nKzJMVUTE8iIpYZtMk7y82TXYrHGkL+vQgw
SLsdg6J4DndpYVzl7Im9HGkUyFlwxrJ4bdEffCd4dVrYnYY1oPLb4jkWzjEaX8nbU69VIhulet+l
Dg5hvtftNLrGFloUCUhCUquxhVjQlXXOG2CTCSbWgzl4G39oqD+GgkHOkvlP6qh7J/dpwx1Fv7Ur
J93gFpv2EeXRq2RAKp8b38bkVWGfWX5ooTdQPuWxokoatyxl6CG2GDaYWzG71+UTFWFeQdCwRmJH
JkzAZfMzjF1wSoNmvA5N99NqzMUCbSArQQ1cu0WAQ7NTMetoxMt8XgVFeMlIjiDbu+Y3hQP/IBlI
nMkwHMZaVLuZ7COnjcVmTCIucao9wkO0Ccdm13f2yVWNPBZNNO+JoPbrMbPJavZE1XGuGP74YzD6
XeyYJZl/8vbSGYKnekSlQsF7qXmdHzwr+laZ3pHDbryWvYXM2F6LSa/Gpv5IU7AmucaxWrsQin5Z
HqRKR3p+MZ4j+v5wQwYji6qscqvd5g7opzL0OSP3enquBXx3QsMOfZswEAS75/WccT5QoQYTJMAf
/LoPACYs2zGjRojp4iuzC/Dvyw1J6cvX0ksK/ZY1FhuSz5eETcWAGbnSdDXdd2bt77H9HVWKmDvM
NAFkPcZAeoKaI5tnTrAD3D9/jF68IXnPg/wypgQ03LgQD8yCNPlWizbdruTbnt3jrEYamHoC6lgo
AxwDbn3XJrXB9p7rw+Z0XDVu9N6U1n046G9WhFTMWqM2feVa7FnZmPexSwOtLZojvbPp9tflyHCd
Z1uKnoBptNJbVRY504bj5GnS6VflDWrbdQCXgkpmm4VQqeaxWSPd8eaz2Au4WMN5GPMd5JC3wkhg
CvDAAdrTwMBOfg58jaHUvcyy5jBkRBG1zU0gKhdOi7cyS33WI79V5fhPTkmLlPujgAxY2PqRhL0Z
cRwM6v7cZ/6Ttjg2UTP+ZljGhlPR2m9woWPC6nCyNndZ2LlbI6vHfSDELeeHr0aOr3JYTnbqy8ED
dLJLXIvwu0hv2EcLU2PVktqpmiXnibXyGk+ReeFuAedtIWoVVc5TNRqfia5f3QD5ltMJUXuCzumA
M6sh7b3GIIti4AimyUb9RICaKRoOXxQHyswjGTzZ9LP8+maENbZwXOL3dHEBC7jI3Hf1D6qcLqax
OKlaQXk0YwBZGVDYF5EpHEYmnHOLUMfumtHySLAPuGRAVcTa1UyTHJPxR2kfez/FOVM/DUn4DsP8
qBzHwbuoX5WMzv5ofNUTPihvgILHB1yVU9euVEpa2V9wkIVPnjHmMRQzWgHr1bEJ6SLVpsnzHDOV
klTwxFgHV/Fi/mKuujKFBEsQTM/T7B4MaW4Jhm/wS9EcRg5o0duNrSuS9yxD8DQINGLPN0AtWEys
jF2N+3PdKoOvL/wwe3/NMfAu9ygeDcazzzioingqm5b/xuUtkclLPOUvylBHMJd3bpAfBAXqcT7x
dDrWNyMuP+1KXDrqiVyXu2T2XkTqzPtRRtUGGMQN0Lp0l2TONRycMwWoO1nlR+EiwRojclCSm69m
JdaZX9JD0oMJpc515SfRMav0m8aENnbuvuKAESbD2rS/OxXnylDe9nl5m7jYsIz8TguIiUIAmRnO
toTHUvrH3BfUtDgre2kc0eZziA29wI8zmW8dUf/YmQ6eHMlJ5PhmeK6s/qGCE1fEe09/kIRlUKAe
PCYWWSg/bHAfvo8PKC2/7CnZpgITfCBWPemZhGLXPoqOPuA2I8WcauO9yvW+QVeu6vqumD+C8As7
uAtqiDFHhBXRPhQZL6iy8Z6SSe9jr30IbPOVxjDOBe2VhBaZnmDrGhMVJN1DWjlEwNsd9O2Nn5YE
pqq10WliH8nG8+ddMw07DNG7ujcOgZF8eLV8CaQ6ZWZ3Lhg5lZE6NVTmtoX1Wgl/64ztlTUXy8WE
3JdROjbs9BAcepXtGogfxaA2UIuJjTfH3pmuc+eeoHiuWyR/N5/2rQnNL28/RgznZZEeGdYffFY9
F8tSLTQUkPFkSnXN069Ji2e/sc4FNAzlsoPYjco9BfqhH4qjF8LDao3bOSbCV8hLM8KlAuJ5MIvx
kud4laZGMU6c42+lLh8bH/RDVbyVkj6KqmGgBg+4RkKdEg6KVOLkYHo5ur46S7uNM0FLDGttUDkt
OY5g772UYVYd6I6hfMknVkCnOSLnIUj6x3SG9gColV7ARUegSGq4TYf5K00zbzt4TbRnhCp2Uxum
zBMBOJI3n9d1Tq4X2Qi52gcxLLMw2vSLepFMtdgMi6LRjoTj1KJydKLlqIZ9ft0FIy1ViiB9Z2Fp
0BXa/JQDRMDv/cRDEO3nRT4pvCVLwqiE5Q9xxepRjCR6i7CS7CmJO1jw/nQWiyhjJeqZI/y8ar1J
7xrYwRALwOOM9EaJMXrIKwqlMlPgXUDsGRfZJ0H/8TLIzBqVYqur0cFBDIyoEIwRR4XB25F98p4u
ApIzDdd51B1AWUXo2eqjZUKEs85pmBA5A4Jcz0/qDBv2hT9t0gBf5MI8XHKMtxSmJKvB6zNrWR8y
kJSFsYoZY0iZNxdz4U3Ms6qO9FW/OxYZk6Re2uvjYDssoAqfKtNq2Kcm+iXoFRJeSrxK1RqgBdlF
Fb12wPqSMHXBXqi+fgkGhOdOhTWsEiZqhLW982QSimKKiawVJRkJd30/cHTzZf5Z2fm7GDQMVnLZ
UEtplGqNNr6Mln2uZrGvGB3skDT57NseRPJNZtxj/keciC2KdsYs3uUKIQ5uF5ucOWeHGRISo3er
j46lByU0rantFkBG1xkATrXwQuKpQ3uiNWWGr7Spxo6GHEEszozFlzathc3gi81kdl9Oku3Rph5E
hY8kzIjPp51PJxX9h3gqgJh4Mfi2mDjJSvIQrYQXElBPDCZ5uA33Zuu/8J+SFVyQKPbI57QWTIrH
Qk8ECBG2zqP6VHYYoAhpeMfYdJa0fQFieqSOBpPWHQUjxFptutpS8QtJ0T7mVdp+9+QiWmfJG2XC
zjFe1FknA75auvBR8R74K6xRGeAayHS0kRYMtuj6qaqLIXBAZrJOtyYobsrm8LrbzAVMy/9Z5tMP
GdCv7lRXl50EzxcPWRAAG00tEZ/BrdC6E7rkeTxM1bhOQWzi5CATuryY8o5TOA71oAqcWycpL3Gp
gjdXQzXmy8ayK5kG2kvAQAK6OjYJUdyxAqpJfqIndkHpOl0zcOjA/EGUypu1EFZ+I0Z3H9hIREbe
TY9ZgooawNJem23/rcRavgqibmu7ZBXLOcTHm6lt6EIb1lZY7+sUFkvcpJR/h0VOcpFXBtEE2Kc5
v4zQLqZg6sW3BFP7TYeqs+5oDl+XHkkups3oIElMXhgFBV9rsyoLghOiZjNppS9M4atjp4CJ9Mx8
UgCuG+7GjHWDu0mnIR0SYW/xJq/kJgxJVQWV8jYiAe6AWifWVE0EG+Fl32EEtyujbh5D+4Pw3oYp
wa1ysfpPLECTVIe4L17GgQkFJrvHXkV6Q7+dvx1di01qlPUbCo+bjduBvmg4D/oUxC2Yc+sgRm9b
RXybIQ6jPGJC6HfB/RiMD8YCT1Lo+fD9oo1u6x5uniBcTAJlA95CblhEkmfwqrCUMi5O3g/5Tc0+
7Th0bCl7inFmfGSMHIdnfmFm2e6k+NoAopaCyiOYHNyTmg7BQrJX09PtUnHveeMPRCuxyosM0G9R
ce7iqy1dyWnKstYzZZrd6O3S0rnq5D/YO5PtuJE0S79L7xEHhhnndPfC4QN9oHNwDiI3OKREYZ5h
mJ6+P1NEVkmMyIjqfe4ys0oi5YPht/vf+90sZ6mcz88NLvk1q8V43Rbdl0QncEQGw9vMuQ5tFGXw
G2+Ms8OxUBwKyOa3S8v7xP8Hn5JKKX7tsAs9lpKtzrUqma7qbqYIzYpJdMp6BtgkWwxlcrkucm8m
2eGEBz8h1RKnYHTt/pGVyRq3AN9zfA2b2QFwwRn8xazcc2F67bqabHlwsxFiEfEJkm5RkNfZcq7E
ZEKF59CIbIegjhfdkDYeA4jGGC84gJCqwCH3hv3FaP0zseokEASnoaE1V6PiydYWsiiLIKsOnxA+
EFfj+tq0DBqFcdRPzgdMM9Toqot3GvaqVTxzY8q0Ye+23oEJR+UKGCElRJ8N7KdL3XBUZB4fzqJL
te2PbgyVj3Ud+cXOenB/dBGgq+lfvboADDkMBotaE4JSTf4NGmO98odEZQxfMgk6P+lK9gmhNG/m
WRuueX2oZ0xlWq+GIaRedDrx2DWDOUnvya2729gYzrZdfDW5yKwBM987KVEUDGQ3rFR5KGt+SXMe
tUAWFMIbfaI9jEZOkuDdUXf4eboI+xentWKuclq/WmTtHjTN4yzup4NsY/cmIlEUGHWNrV2b4leD
hrZVNVVQiSxrxAjL8TN7b5y67cqxOBiyks1dO+h3lpVerMxe6/a4zzRn53Nf1OhDutLWjLtcZfNu
FzaTAdjFChLL8NYzEbQNH/Q1wSYX30TKU9pvl+vOLI2dm7TuQz6QUOI75FIVYGcbIOr2qm9Dly/i
PBvfWsn87/ph88VCRbmSJjaSPorJsJNhYsx3Zyh1BrPp4hfpLh1a/+hFnrHXBvfFFFpOv53MzNNk
4syvdKq4stA6Lh6Ik7KjcgVegRa5h6T7HhIbVfcwugOeyxJ+L3qzaM03FqMjAY2pDuZeiUZDvCga
GzYJ3TgYFm9GFS7JtRj03U9S4P/IGEy2xnU9gwc/TI/P7tw+9GhbW6glmGO5daPha6ohmDTfxqrc
Z1y769j43Ur7H532H3Rag2caEuq/12lvk48CBOnHzwSWP/7Q70Kt/xuMYOH7pmHbf/jb/5BqoawI
yqd918KbTI28ghP/S6t1fqMbnHcWjJ/nqoqW/9Zqrd90iCzQgnXfgD2MnfL//u9fjN3Aa3757z8z
UUAY/VmqpTfXEA4rAsWJ4Sf97Ehskpb8CXlrntZsyFodE6mslwnUPF9WfWD4I0miCs/w4y4JfMd+
bfM9t/m+xxCC1zhSZ3YcfrMmI+LLlVBHhm32uGoKfVxu69Fg2GpT54K+F28y0cmXRR1Gjr9cFnVE
WQU43T4v3qPGijZg4Zkzh1qjPC/CvVVBNLToUurmYrn1YvfBVUeixtnYKiI3NpZ6RSAOhqM6QnkT
zJtmaNMg8uWDir+ucrRDPasawmQ5dmiip8wIOhgRdUQzrzgr1uAvWAoTrlfJVg8bUwUEtC221WTT
qCOfwerCNqTcSAGzlE2Lsc15SvQhXui0AkxuTvj9bPUwqftGrnBSPNbxhIVHj57rImJ/rJC5gdlC
ZSQDITeTPX1Z0ry5GWhcCGbEKRa53Tah8X3TZN10aiw7QgFp916Y4Q5D2D9MdnsabR2fxxC9TOox
WnV9vUl6stexGgSssQAAk8+b0cr13WykWPioCbx2bPGKZK0f6kgsW6b/jiFyhtRP4wT8FrIEOpQC
XT32ZaP5t2EuiwNpN3dXqvGA0oKK4k5GhkSHmdwwRcAf3LcVRodUTRitmjWqDO98osaQyMDcz94v
KEgC8uYxsMh+VuknXP+14QKmHiN+VIuqlbCm4LVhAkoxK/B2YqeZ44wWcG58e9k6xTW+R8ZfNUoR
fki5LhbWOpuWeR2qkatVw5fhQt3Hzo1jwWDPYB2wAVNoq2nXJPDdQR6E1+tb2wgjNMuRzwACnjsV
PN4buCRoTFijxZSgUHt2wBflIhgH1jyIg1C/mvjsBF0v6tUy9BfC6LB5yYjUCET8JWLejXjS91y1
7zGM03wKThnn18ZcSg9zOi5WX024Nj7yG71NnnwT1Dx8E+0YQv7BtUjOXeZiJFq34EYb0m+9mq5H
zbYecZwU59CNxEbTnGRb+jrBZq4rO0tN7JK2rVUW9V9kW/TBpEmP0YMpPwyBb/v0G93Sa5HTvIO7
SGeoOFg6HE2Efhj4DjW9JTHT1TQyTOshyMRZ3TBCddfw1K2jG0tmCjNc/F3Ra3Dyq1ldJQt/R6Xh
FSQcnSoQDG5lEcSmU6xbjGD8zy64b3XnEer2U6tbjjZOdxb4i9XCLckcyV3EGZY9tR8ZFstfj/hK
D4yg2q6e6SesordsRPutFs2D1MqNzFZ3swHF1s8wtVLeQgWKskbTTdm/FGK4uG7sbS2ByqO17tfs
xxUwm++0ZhzXPumIVV5Tg9KaGTKaDbOoqYGIajjEZoXy7HyI3F5CJM2xqcYMe1w+mQqstSq61v9I
seEvDNe1irblKuTGhSDbCvXXQdcDRhdTdcxn22HfrZsJfi0Vl+vI4x9jFaGrvfYUqlCdQbqOfraD
yRsBGaP9wNziHdniPeYqkld6D7mK6MVk9WK+WAFV8eMmVkG+YRrtwFDhvk7F/PBv7qgtym/1vsAr
pcKAGqnAEC/6oU4o0JYTmcIGN0Zk5PtMhQk7FSsMuYgRa2SU01mtbyhg+Ib/vAp4zhwHcomYUlkj
pCyAVWSxVOHFGWXkUapAI62o8LZVyBGcUtBJW9yFrbbOMcQdejPcpqWIHwsRaofCcLnEFnyUxonl
mFBhSp58zapRActIb/iLRhW7dPr+3f6RxCwRgK6goKfbiuUzfdJENofWDBD0aTauB7ovVLDTURHP
qiPs2amucdrKm4s26sM+UaHQQsVDDRUUjTSXo0eFR7Wwx2PDQOR2y7SCYLtrSepckRaAT5641RkL
ePpGIORY1M6DhUtwRXlipwx/80GqAGvpMFjybwMxDdgwcuWH3lZtMMYMwbmeE5uxcNkUXf5ck46l
h4pCo1jdjVV0tlIhWqi7t1liHyoVr9VV0HYuLYK5KnyL52xG3UV4Ipq/7lRElxLZa3MuqzscdBA2
EsywPbZTZQGfMNQR85XkfYGu7Mi/K3ejPGuCnJsdQT4EXlQT0J3IDNcaNiYVIq5UnLiaQBCMWX3s
Pa65IZljQzsa3bIP1Z9Z+omHWvvgYoFpVe0yYJ2vcmqeSagGMWlmb0j0YCHfHPFzUJWJPHfiTUsJ
Z+vNU0YimssCOlQWcpQt/dlpYTqp+PSgjzDIU2juKlrNqlPCRoseQ1LXzN+BT0BgEy0YppBBy5Ug
o53wVAksUttdQwZqUUFuQ/UFt0NcPlmkvIuquoO3AqJIBcB5E6Fkq1D4DN6Zf0m3gfuC3F644aZj
AVnP7c4DVriGONbj6SJnnlf+sCnd0Noto1Wuo8a90g2bOqIwBN/PymJWyXXbCnmY1irODpgy3+Ln
8G7zJLop5WytaMjzHude8rFWmfjcEjwmVU6+VYl5umnyh9yKeAUMlaofVL7eJYewEipzD7TAgzzL
S9P2I2BxkvkGn7bvlkrr2z+C+3xL7OvGq6CF6jNSFIoV4ATbD19GrZjOs/DsY1Rl7VqSzrtq8Suv
NQperowy4wlf+hkc6Kqvjfumyb9XxYKjKMFidYqBntOpnvbhWzw4+rtD7LoM5KBZCf/YvvzezaV9
HAw7PDCjAo+Nmsg+2Bif8JRyZHMkeGI32aH5ZFdquxSjW8nJwnTl1AqMLvqpiINGpwAiGHR4dGXp
TO8tzqXfkUaic/ptmSwF2Jcs3GiRjG7ZILqHztfLWyC4V/oA/qiT03KIRQacfkrkFXUJ1DXV2pcG
4KRJ3WcagAEq1jVK2VG2Wg76IZf+GS/yq+STom6AREIKaB9o2csa1ydhl8qIQkTEggFALuld1Uj3
1BL3u84THzGzZAxkYz7q3QNFThgWEodky0afx+y5pHH3Pu+tAYec8hyIkihzeHHLxERvbGuQNuMQ
4TLTe4MFNbQ/1M4Inw+6M4+gpbkb6uPYlHStu5bCyfE7s4ALS22PXcI5+a1/A1b2Wg7JE98cHh5x
PQG/Iz5h8CVsmYNwyxPa70WmvYZyzDdTAQyYrDye4pEUfNOYcJiWJeWvtrJDKvnMGwnW7kKYH67m
Fa8aNdR7bfGbqzprv4RmVh6kqelPNe3ZmS5oeu/mFwOL25ZBmr/VnkFQlCZ+UJxUx3RQ9tMERImO
xLiGs0RwNsl5WfNwJSw7uZ0Km6JkJBG+tc2ay+uFG/gDMsfN2DpTAC7O3hJdewHHMsKz4RfHIdte
c+Cy1285ZydLezSRaAID/37gEyK4hn/IL+CBednBAa55EXCx8Vkcieut6NfCIwz24IG2Rg/sTsEe
LjE1zualipdLnxvZZSztR312vVsmdGjlxH2wSUz2NdL2lve3eURrF0gWsxPYRW68u2JqONtjwwta
zGMcMy7JkzQlR1AjU4R+/AQfsYCK2zYHnba0EZ9wTUuc433LcrvfLGV5XgR7jSKpt2abHOBR13g1
qae1k077lnmTtaYp5aOX1l1rFel3W+thjLijYAJJQ2g3GM/4kWZj7abY6W9j4BlXfabP1+YygKbL
sgsVaVi3KkQv3LsU+7XLfd+m9prnNI+cGZVqMRaehwWxJ3baWnbbpZ65l53jfNGsKEtRgesam7Dt
0/jgmiI+LHh5gp4fSrkLNRCU+U7LpuZUvV4aoX0U0qq3FaHja90v85PeUBg5GhAwfIzd3/02bN9n
byi2Aj6QhnGj+qgYukGd4EM9utiLp6kpsU8nfXXScOMR4eGt4KKJZgMq5qabkuY2dvtql7G72jVJ
gtFnnJeDAnazSI98TrQ5I3vJ7oxrRYSklrBIq7rbUuosNlP0zLUYIDelE132U5Q1L3Ye0bjRWua9
WZroj7Phrnk0awHmpeRQEhYXq7bLi4chpHODzMFg3TjlZM2B4Sf+2u+pOGQESx903f2wPQR8gl00
7o0dOK+40V4jYpRXs6bF30gyGLc2YiRomyQ0nufII21ejJ34yi0bm0nRsz4y6x4II33Nj0U7iTN8
7po50cj2nKDhruS2Pq5Y30W8WgYJln5gTGe9wwjFdjpge1OsDURmhFnCd5otu2fpJvW5ETFiLB2D
hLRgbWtNNa/02mdJPY1lfvHTKLvOzTx5KJw5O1vz1PA3dNW3tkyvmzy3cNrPbIPStlg3Qzh/E4wC
u0g2klCaA4515SAME4RYgFs6FCmc8y7vthzy413e+HJW2/Vw3xvN4PPtasIt8meZr2asoG95wRNr
Fc3uO7fV6VDbdY3Lp6z2eusn5L7A7zxLJf79x11YEmSY/0G1Ep5hoeP8e9Xq9LYkv7QG//En/vAW
IjEZjmuRUEWZAslJbP53d6EAJ4wihSHb8YVuoZn/t2Rl/OaZCv+gu4YBbv1ne6H+mwt+mCSzbgv+
JGrWJ4nq7ySrz2ZWlCpWIL5Hjla3DPuzmTXLCXXnzqyvRsIRJ5uvN4hrbvX17HgYx+vh6adX5i/E
1j+xENQP9FxYyBZgXgTXT2bGKWYMJoSkr9DAxWaBB7gSMWDythewXYqIgXsK28CEsWVpFtQJn77R
wE1tJroWHEIRFexZKhaGlTw0mcb3CR7UaoGYAR6lQR1xEdHrnosCAQZOcopxVqPuZv9gA1a/5885
bCXxCaRDQ+f1wwj6CYZgTq7P9y4R3EAW6L3GYmxqx6rX/lB6+79/zdy/etEs4t6Il2CWheWrIPRP
QWfX6pnLmgVqE53lfQSVb2nTY6k7HlDDgX7HdihZYYkHeDnpikmHF0Q2ziGmAUZGibXpLB/kXGxd
gb9TS9cSk1Ai52lj+sN96fkxMOB53xh9e5ipD9g4QyLfqyLJMWxNAEjTyAbJgNOP9r9Hw+wPpWn3
sKkwyBOzZIZLfCgVGvbAEmFDwsfDV4kJH3epAx1/ORleRrx/RFSxPW/XFLDwKt7mOerZtMHb0+w5
ZYlBIgeznp2+tNVA1C/Ra0J6GP6sbp4CgGzyttBqlIn0FMrqWDf6Vz1q22NSF4dq6vpdCnR3ivqb
OB622LIxTXjpfsm0q6Gt7vupuUA6eRyz8dUwtFe7qsUuGkFEc6leAMxCe9mQQ8pfMiJsFwmthNVj
qW+GVHvOrOpb3A/FbgJYykzUzLzfWbyaExxWVcGT3iDzDEJiuNO76qs3MFrJOXZxRHmsTkHrQl6q
bqEJfED4uDDPOEHueDMReRs+opJEOr9cbs1qzA5DgU3XwCFLbwqJpDXHfrWWOq2Gmeo3zFXToWqC
ob1lzraQ5m5wjBmQemlGTBrW8IZqTDR60GMJG9yajQZ6G27I0BvEPd6sc07vYkZL7i43wxh/JqWM
uuTr0imYC1IQlQ9z5h79BAo+ns74o/Fks0dlkHw2KODWFsxMtHxwXxutYjrZA6WRsOwAs+W8dmLE
X+dJ+7ZWTZOe6pxMVPukhRlqzW47XPeJ/zQ2zQWRZA+hwcQOb5avbjHEO5vHJNsxxHIGs+IhamOx
ylrvJcqqKECnvmgSOwQvfH3LAtw4eaacHovauhtzhEmIcfk2cgqS2j6Eh7W0vveJtrVaQpyJT1un
QW2nRxLtVDNxIp9l1WoYa9RxN7rGVdEHteAyXPRcM1FrwrXXlNxurSzfcjAWgevTGpqM3DhSDfWK
+nAcLRFkE38uXmVZiq2h2kebih7SaURecOPaBMlRlN46sWlaycPS39Ru1DLtVeVVPdtPdC3E68oL
7xla6MnxHONM0UGH+TIzLkWck6MwbRYBEYVIOpflrE6rKzF7X4yFTOGglVaxztq5ubI12llbfbEe
W5/qVgDsNFFhTvnIVcNrOjTWxmvN5uI08Y4IJIH5iusFWoRNF0vgIf/lpek+2BSjbBf9h3EzfS9V
5Wzcog9LVUfrEdon+25lu7QetUe2vymgN9xQFdCioxznxzgixm1ozsvIzmXHlCbWZkoh7pInWGSK
NJbPXoolJpwbwcSaOgAJm0kR1lXTru7w69t1ZDQKq929VgSmN7j3xLeobvAOGGq8cdmDSG6As6r2
bej49ar6TsSWUrEqrvykZyu21/tKFQUXUMXuPFUenFrwolnkJ1jNStbkxL1QD30uSjQOD+SscG26
LlrP6IBoK+5TowuPOQcSVtbUR4oE1T1FTruLmxSHQjs/dhrpbMybx4S4d4CZGqcGe5h1mmEaFzwc
rmRqUBGtQetpTe97TacHCLUX2ljMY+eZMaiKgdIj3701ZT5uwsh8spCLt0AMozWrk/ZInDiTAZIZ
/HwfwwPrL6LCTmtsjBaHCKuGh1RUmLdTIvN6CiEzSmcT39DMwW+jeK/A4sBV7QZY1z41IwAYeuem
k9V9Y8hlbaEMOtLBOegcCw/lKokZCTidFv1Lm5gEYxdzneoT8E5Cx2bT31TedG1KisaEqyL0ecxV
rOlVNDEdig0m2eFEPO3Gt6LqOuItHxvilq1pVK/2IvPNUkAIDKA/+kHY6fXL7CjXZW1yTXS5J1dF
ij4zcTfklivZauPgr6a4OCa2Fu5cor8cNwvUTg3rIwV83rrH1HL0W2VbH/t0l6VheTVExPhig5uO
P0fXkkEfIIjnnoaajz0BhXabGiPhUNyteuh+aD4uqMHBrIefyQJ8V77MJR9tttGDsRbOmGxy/Dln
0JsxZGyMgjAz042XEzWiXYavmckZzTFFHGkEOZv189uYe9+aJk62sy3jK6y8W93ReuSVHonNqeQO
C+kNQOEX1CQajQiSr8u2dM9GMbqbwme1s+g7m3sbF4l0L6jE2eL9aq/MKdO2xUIusc9K5R2AoYsW
n96jnujw41o/vfbCsDotTuKeyzbsgqz2vzolSkqMe+uQJ5twbD+SLuZODn+M084Q59QCviVJCvJ4
K+nFKmauhh71YLnsg2Rur7ENF3A2FpxYCLCqxxuVxk4+Jtm9Wwv9fB7MjWmR8ihrI770IwVhnWGe
xzRk/RTlX3SWEltHAaqpglSFxh1dxFV1A9DeORipftNg6GZooL5Bj0ZzQ6S430StG+HsHQjqNTwB
5zi013FMvN4aJ5zeUH0ZDSmpTDL7Y5i9nnQZTT9OUE8i3fpuVu28pZiufHeedwNcrD37tgf4viWS
cXsZ4Je6s+kcu9pGKI/XeVYkZ5+7qwYOAtuKQot7Ib1f7twzykjc0QbjJ+Tgl9Sa0i28sOgUWSlf
zlahRSzXum88nFyr0HSr+yI24TjyuiCkw3g1wZPMuDVZL57LeAqPAF6qO8oYoz1lgcMLPRP7/Afq
xFPUk6ylJ+xHvCYrKgwsfXrfNw3s6rDf1oqbAlpiOKWKpTIBVaHYBzqY4qyI3Ef1jdnUWFi3nkGx
aC+9IrMIoRIilS+PAmwLJV4pkARILpIiwD2Gm+Eswbx44F5Qwe9A4J8x1pV7J6buScbjPYL8dIOH
A5FuRrtNFUGGJSLwA6cOcNSK1cBktzFqvmCd3T5R4UScFR6NZjbfMze+mnx8uWmjT2s/nqyzQ9Zi
PSiizaDYNrYJ5cZUvJtFkW9EpeYiRcOpwyQkXMslvcs9Y939wOZkiqDDtqm5EKDG4jxgB0YPpU2S
iOzOjJoPj+XCV1gSDYtxyDykLRoSQsJeboCRGc6uT2y9vmGB17PgWWjrNrqndIHPzhcRoFU13Hp9
DVTd1zDFpomPppkU16lITKQbnjZlnTjXGWLBuujMZN9XrIntfnirHMKKPYX1qxxOPXJjGW5SSkt3
i5l6h6LNXEzS3nxk3DeohWRkmQhOsCBqKw7i2nC2cYjVFR7osq1mtznYeLXPMkHjH4w0P86zWTPE
pTTqLhPR+Dlu9Ssoqt6tXzvlaW6n6q2obf/kuOQTqjBnJwlDXNw1I6XkK83Mb02vIHJuGRf4tyZS
pd/u2pnJxUxD8R5Nmd0egJojenIaxDcUW+Dz7of6veAVeTFaphXPiYonvjvZEfnavmG7OR1ZKzQc
OfZ8nJve2Zds0nZJntmHLsR5TC4d9BipiWDoqH4gR81z2i2pzEjai98AUsHvlQD2rar40Sij4ein
qb+nd1Kk/NJmsi6z3I8ocJEM2yGL/Gut85MX9Dkm5oRbxJ0U8wRbuoY+q6a0ld2ZyokxT69GB2ed
VweId1XjgcAj+45PawnqTgtvCanmrHV6Cb1Vq7VD3cj2wRTF3Ww1eM4GScrMoA1614PuxtYxWNpa
RQZNrloawGG4N/GZiGrOUjqdN4OVou9UPfhnJnjz/PdXws8+E9X1A/WK8QkLvkd37q8XQnCjwnKX
nkbHuhAodW32ylMruxOCU0AHIkuTbBbDju7Gf/jJ6l776d5LNMG3SSOaylTzCaO4jCMXS5efPOf1
86RGsBTLDhWRk0lPBfmSUkvWDhNAEIf1f3xTH/8TBcon+Ekby08fkfVb//ZHS5Vipf6f/3Whueoj
+pU0+l9/7F/eKYKq4Bttg/cPZclA1PpXexVahsq3/tTB/i/vlPjNFAYqlW3/0bX+X94p0/vNcywU
KCUb+QLr1f+PECX+lHIlfCsQvTzXIhdnep80jsopqRXKsK3PmXPdZsRTs8S0VoM13Ce2W/JE0Ztg
8aP7aUheNM95qEv5D0LLj9TuL59uXf0SfKVsH7eYIZSJ7GehpbXxQ7hqYb2ExVudQ7tx2SZhS4yw
dEUazuak5O7mfMlr8y2djYvmds9ZMo8rthwsq0T2OkXD3Vjl133uPC/GjPs05dIGgcsd7Ycp4eDx
BwztIxN26TkQCxZGzOiNkzVZReZ031r8h07Lbz1JXgTGyQODHugU8UaK6YQrpmBoFuw6vBsil2BK
Mg/7uGySFR3Q6AvynmD8VxI9yqFa3yIJQ4bIGGWc7tJF8luqc++I2OHaKBRuYfHgQcYIjRYLDY/P
jvYmwTKSevc71mw5xAT/K9eFEy6ODev1Icii8oUKiiaY+voknOHKFVrGPINx2VoIKUljYhsjX5oO
BXEQLU1CGspMOVx3CwW7E+4cCbDcHiM4E+P9FPrfBrR6eBLp2eVqCLCQ5AQAEjh3L3asHRnpX4eh
FkQZrGBKMxvGwHhP5yUfET09cwMrV7D9HxsFCW0Fr4Rmgp3w8+wcKqe6gxk9NGvWBIOQq2E2t5LB
K0aEDNp0eLZYk+Kh5fmSu3c2V/W8cJuV3ltBHjvPcsZdrjsvLVOnQF9ZTU68/umb+hea6F989Fme
IhKbqLAABfRPmmiXuKIbzK6BU8QGl40QETQcxShv34XlXdJQv+1l19NmZe+qMmb/SUjn97P133oX
TQWO/Plgh5IpDJaBMCWhvKIJ//rRd7wa41imS6IWywkSjXO1JB4NDApywMYzoEqCxSX3beaIHop+
HRVBX7Pr5Mqk+ZQPlzWGPeouuoa8Ts9PCdzJx7umA7iCk922xkM/NldST9xto/sXuxGPUUrLWmNS
sSiz9m4xu43fTdhFZnyIIsoe8shZN3Yb/oN4Kz6rtz/+sai3KCkuBduffZotRchzvNAQI6aUG2p1
Db5uOfhuvEtt91RYkypGLraGx/qlGW2qc6OvrIRYwJTeaWD7iZdruP37j4EiR//pHeCxjmvAxoxq
fiaV1mOF1OXOYPVCtHCzkuemq2nSVq3ELJKelmWheKE5cP4chmx+dYh72tpDClB+i4mDaKPbezu3
9l9rvXrli3JlWN0j1rnXXGYHfJzrcJJE0PpxJ3D0sxYjilFx+aY6r7r0YqQIU3wPcQ1xuBxljyWg
bN49ad36HB4rVnFQFf1Na1XYNSp5rElsR4jFHRNZQKvx99lE1+/G4WTrGuN9GH9lKbgyYe2Sb2AJ
im0tMpYrssza9u9fu798Q02fDy9PI+PPjASOxTHTYN+vZITdJTP5l8VkjQM+cVPgy3d2tVfGkr5W
qqksom8j6DJqx4r02HrOOwfltcwQRv7+t3L//EzzhGXyZWL7Y8G8/fRMk7ApDQBgfMzi+tWPkpMl
icZ7xW00OztzWGgjsXVoQOO4qvzq62A9xUmMhImSp2sekEVx08f4KdsqhQ+n0WAu2aZWuzLC/YFO
dl1jyiG1+LWp5ffa6vZphoDOnjTlhSZ8FxmXvkXVLWznLk2tXWbPJ1a+lz67WMtwCm3/ozPiUxQi
UedQ3vDUYQ6wRXweE+uaIODFc6e7pBrvCzlCQEZx9ic8i3L5Gg/GsRzhBLIE2USh/q0V832EgSqx
2dKKcrnzm3ivze4buWcye/M9KOXbKaP7y7d3IifSlVcXh+zmhgIVLlg8av7h1f/z14nlDFs0A/e3
Swji1wPNz8sxGgp4gmUM55DU52tnl7cedZGe019GH+Pz3//Az6Mxx4lpMLmwSuM/CffTu53R4m4v
I+/2osxxE/odXuDs/OPtzXvzkfv3DZ/RI5G3PwD8//b0/oujwzRAwbsWJxpHq/q//7QgSv3U1Vlw
83QrzOwElRVwc895/Pf/QKGuFZ+eEeQjHIY0A5GRosNff0wT6T0bGo7N2vU2HizHtWNJa50yHT7y
xKBKrjdRJY0qwRFjLHzEudL+w++gXsXPv4Pv2a6CuDOU2p9GNN0rPc0wJvioghq+YZ4zqlCWm2lK
btT7m6biTsjwpIM5jYzkvu8sc+VZ8T/1n1p/2pwaLstZIEA8NuHBqcbXn1/y3hVzjqcVp01Z8WFG
YwgqjEas34mUYnOQe8dcdHxz3qtZ+7ShD4JhbSGNXlfihRN12IlIyLXuOscobw/4jsOtJ7CbEvhE
kW4i9krULGL8jlz+fu9eH+l5m7phZwjrQVY427KpXWmZf6EK6E6vYaBFBjVNOI0n3qATyRsb55r2
fWzLg125L/RF07HVxdMa6KmD77U/T0ZMh/34hEfjh2fJ/4fvhBB/ojQLlqNEMnSme9z43DN+faHE
2MVWbnMKjSmgY+awNSLwIaqIM+YNcpEVYyLlXOu6kwUyJtT7bQpkMci0jJVH2L4t9kAgtO5JMhs3
U+7dpUTL6VraN7X5mA4g4+fadgNbK7e673r7Sn/UZLVNDOoLlwhJMxWvo+sT7pEEZ034WPSisIiR
lDMhiHYxdM++fxsjubW6+K6X0TeaAWWQV2AEeaa223jpiD+5ZHkD/ARPnmXj5XVpAaLQNaRSaMAy
wmIjNmm67WSxFnHy7o81Af3Uund1APR9SqeLX+naBk0cNHVU5ISQq+GoNwvJMH+ccMITzDraNNas
KyMbniGSla/kXM0bbULerOm6evSn5rFixWDGPQnKwQKUhwrqPlu4bY6elb1WCeiMCUPPl2Fwgooy
zqtqMMKrarTSfT3otzX66Qk+BdxIGOY4kl7DVKzcOWx3LGZYmAo/cBLHpK51qbGYdQdjce8XEzCF
8G/L8oGOh7usvGZUuZm06op8eL4xEvAy1HOeyOqilGrNqx8zJi8sVcORvVJPOIGQBt5Op371ov5J
ZhQmwv3C5+p0NbmQmf6tQi7PuZ7pGxZEXABmb5Wxfl9jvlrQ8MMBPCxHTz/nwz4frSuWpxu2Nf3B
9qfnJJv6QNOr+1joN1XlQRHs+eATgWC34/KzcKAGSU1u3dO47rC43xYDdegm/m+hQY+T+Smf9RfT
nUD12MPGNrMzaWLUzPhdoB+vfW556wlofyej52JhfsqnvF8PrlNu4sQ45Y54t23hr0JpfQPOfD0l
U3nDamRjFPExZ7FlVvrtQtozlPQaFZKgW044p1qYO8ZZ3peR/2AW9rOOTd2C8wftTr5Wcfo1x185
Oot/yhrtEE7mGRvSztOAbsQFHQeZ/4AA+UXvE8H2Z6YpIEfUdZfyOaJrFjDAQrq/gw/cn/wJZ1IR
gze2e0RuZnOsbeE1pOK1gEjL7wPiIpky3ElMvAH5AiYTmMLegcUXv2qBupW1YrnqpBcS/8nnlmYn
Lz+logCDI6wSZE4Ybv1Yzw6eqRc7F8UsADM+UNSeFu8ggEs+92O3D8dxDujyTXZM//kulu58Nkad
BANjY17yOtrpEm+Yy/v7dsL9SQ1ttqHFDEwKYi9Ym4pspUQUbmGnbjx3jv4fe+e1HLm1ZulX6Zh7
KOBNxPRNJpCOTENvbhBkkYT3e8M9/XyQ1NNV1Glpzv1EKOKoTonMTCTM3v9a61t048VvyYTxmMhi
+8HyFCYBjuvnGRf8AyuEaO02WX9rEu08j/Au1h0gw2BhRGzCcMDrRimnX6jle40NE1S+MfNihqsE
FgBJxtJ4Vdyw0A+esPVXORc1KzOvyTaM46NV3HeWuTaSAkwMxwj2InuPa92JCXr0nvzh5PLYJ4P9
1A+z1vo8USLha6K39rjbCAAJ5pxZ1XWMxWOV1GQcPVdz3h5dq79jBiFGXy21chsSGUUXDRdyVI64
yrNiu3jaDZrlNqGBn9bKHcqbNQz0bkInRSXntz4S/FDdnguIIhSVOiJZS8a62EyFAl1Y6beJQv8l
11sdqLyBAA4u4D8hz3QgYP2gsYP9mJ2Da+iFesfOatjSqpAGRJFWQ1ErKzqUrrRUu5d6sekSjXlx
Zm5CNdvZEpCR592bVveE6IuKM3O0atoO7dB8KqLFWm6frK5/oJ3J5YDyIm3FY9CrjVOf5JTIoNzD
kb0Oc+OZKXsctE59iZMEKzQJ5dWs5gzjC8PxZyS4JcX5o7LD11BTXtOYX2agxjIiAPzcIzfJepEo
LFAeuSE3antK3eahiOTZUdiAT9J8N8nnyK6908E0BXNuPbWe99GGotv0hXkNb3EDlHNtATJdCV0H
tERPNHokLlgl/TJE6CvzgDza1bteLz4bWLr4pu3rTnQPrlOhZJB+Og99dktXNUZf26WUZPI+yyg9
zglelql/Hgfs310aPQwNEW3459yHmrr2tUS5qSx0TZdY036uODBz2V67Sf7Vxna+Ihv5aWXDU2og
OirgwGCwsQHrk4M0OQBUlwecBTinixvZjvSUlCYHG22yDfVh1bIx8Zj6w/P5mrP20ieIWMaYbHHt
wvl1thmptWxWnnu28iXWyLaiHk6b4S4ODaG8ST9hCIlWCCFXVksqv5dqB4MVlQ749hV3VIXjqR5V
7KgB85V4E0sMFZ1F4woADPAKDXeE5Esal0ZS/K6lyorE0QDBQ4PNYz4M7eC7cXWTNf0LGxI8BlOC
Fln1n3GsaAdk+uNoevUqK9kDFqp+4uR/MYguFhq+/94u7tIy3cVzdGhH61DbVF8nILrqRnvsE/s5
xky+piDUF008I+XOH7GpfSQuAyWzkU+6iB6qlL2MWUyb2THR8PAP0T/7WCvdK2PSo8z1W2+0dn3B
Hs6xUDJngLeI+mbi+hj9vqpFKKXcEHNUf6S/w+8tc5/0xasLZCVWxTPF43eJXV7FlbHLq+wELPSa
CDqQgq7dgo2iQqm4jy3v0dPSSy7w+5r4NnRtumPjyHURN2t3qguceyCaZf3Rl9peRMhRmkkyM6RZ
Rhs2jWQykMxEf/of5XKFSAIeAFAHtmjtK8Yxc1lL3VUGFDShyYNeeqwmEJGVTN6ndXeTxv2TM3BY
FtQ3Jy99y0sAzTIBObPVZC5kix1sPc4Jd35z8+EeKAbYi+GLZQtVtkhj08BAAEviLjXYFSfWY0Pz
06q1jZ0sq8aPtfSDSqQiMNJoQ7CFxVq0YBKikSWE+Un16ruwh3et904ZE2qcK5wZFLDCr4Po38lD
lQEG69z+kmXzp9L0jY8yR/IwA3BkNirxSRgH/fiZzei2LKzMsjgMY3edu/Vja/avWdQzNyCV7/eT
+lwp3olT/L6xGQyFk8ZNLORamRllWmX0aVHAueIOAaIss++p8Qla2c8Ed6JnMw6/hAGxTmWTQPvD
OvN4tNRFfUvFuYuvoNhHg7u4B0heJstG2R5u0fU+y3Rinlzg+TMGt75qpSPW+QTYMeyxROj5Y9E5
0IE0DPr4wuBws5ZAoB1ZwaWFsiZ6gcU70Urc3mDpi0opA9WgHT5aku7GAJabfSQPMfxOUq0YmTTF
ITYHlLjRuEQDDxm7k9D2himwi/YwV17sDx7BmdaKTZx57Y5iQmYNU3lU5fQJO+JK69wXlmnnqrXw
+yWg/0jf6SVoSDwSRas4uxqH2joytLuuG7/cNL6NI/A4CkdQ56PHIjxaukjOJhCetc4OmxwvaaFB
NeGlz+qTIHS8ghnALbbN3vowO1XdzMmOvX9VGDpxxsF6B3B3SwiSIXPjPjhG1QZ0LOeY9eRHYwIv
SlRJV7dT3gnaQ9bqkjsz2auTkxLEDTh+tsKSwehYkaaS+4g11KwF8nJkMU98uswdZ5/Pxj1O34Q8
cVM8CQbVe6kNmDA04fl5kqpPtAHfTmZsoFTikWxhUKt9cWpaJmUR679V1bA7V6vhQanD+aRTugyk
upjXbWGmRxt3Hs8VJ2a5KnMn33t6JMGyePmmtDXOkVD/oNKo3doczyssBTp3F2Naq92U3iuqVVwj
bVZXXqXPLNLinCasooJDvI6HWTxhvmT8jhuC34RcaRHXHdCWy7FmQzC31KeSQrRB9JEce6yyPt9H
InGxAg7aqukyNirxqOCjG2RpMP2xjIMxs3ddSXdqV0XFxH4d1p7tZ5NJLsh2cKmQhj0aiRZt+AKf
W4fObQqaoUhbb7ZNatpo+F5klr0R/q1PALfJTwsWerbq0D+tKzvVRWDHiiFIZ2T3Le63FXBy8MHM
Utm7GdYKgfjGnRTu/Vb4lIdMJqBh7+kZp4GdJYA+X6MiUGpc1BosY1YNnUzohU7TPsgStg6jqrJE
BmjCRp5snKGGq9zGP8rDycR7EL04UzUECsNkru3krazir7AoxHkOAQ4x3P8aU+sjLfQzzgzXZ+FJ
mrD/ATkKlSRhXFp0gOA8VvaNRZY0tuKXoUIwsjqV2xTVKJaNtFBZBWTlxiB3rmo0huA3aYgCxK43
rMeZ4H+hNxAqomLvhFH9guICwsNLP2EishahPGsDGaZe99yjD/XA55Bt1+xnzQIGntIO26XA0PB7
72OlHbflJNQXCuTF2lvMO3SCz0f2iuMFpW3czUW8ZWO/REMtnDoqw4Xc29mT6FYKCPGVhYPLFPyY
MD90wO4bB4vUNu14/JVZfe0W6tEVTnuudXPYKap56PPotiuiz2XjruEzWI/ES1aAnV/UnqB4ReiX
kLijPeHopcuirbE0avRms0HeOAT06SOKvHPtsTLU2IJsI8fEhqMrRAKVmkVCVkmWERqYI41bmSdo
1y1nQe7f6MBLVQ5jbq9augzw3NZY2q5xo+Hj+jJG9u9jyakVZW+EsBabJ+UKXLavOLHF2tT0e6U0
tK0zwTJw5wnRfXzhvOdx5VrPFSDIlc0SbdPZMbPcpTI9T/K3maBL6xT41eRrrHgd0Uz7ixoPb5X1
2LNHWAyb2prw9SXdFkVhGZF2ezGR+JMVUUX6idNtTTdBY7rKmgd7v65bmsYqA4DL2FRgwCZ8kboB
AmuA05nC8/KlOcXXy7gFyEIqNtJN4MaMOpOdEAtNHoOdI/oqHhIIcjduPQyHUtT5FZaN8eLpab1R
pSUO6iAPheZiKBfKsdIt8zgVXoOL2MkDrtdPTyPKV3QwRulT8Hujeql6GKU1hNxSdR4yx7JX0MPx
Ek+cs4BZ74QybQaXV/OqcT8XLLXyeQI8htLpFBp5pcy5B5HkgVFi0SAKOKWxkq3zhB2Aa5Ket0At
Kp6zE4JwoRG3xsojmXoOa/pGXCXSFu9j2T+kTqfdkSeOIKq5Moi6aOcAbdhKLFRBA0TiMhXYplZm
bNFoIpyg6+ZwnxATXYvMUwPPI4Dp0u6LlcToD2UhUl/HvcFi3OtTCLbtDdAseU8rVbfRFDoIZYmS
mAkYCsLcu3N6dKR6rdYwPMfZHbaFfMyRVdelfAUQrK4NXRSBYwAcWjach6qx+oNlD9Kv7XpYRM93
TeeuSimd8tgmydmtD3kl8h0prXlDSZhHSUe4VnFQr7pKn1hFs+8A3TAGZcVzPc3D8GQbOOeLwgHz
J+sgUim6VKbUZD8lVZhkovMFVTYinAQRcUpx6maCVQtSEpwiUCpa7OdNaSj9CRvrO3Gyfq3mrPXG
Gl7gQNoWLbXQgqpMHkbaKJcB47B2jJGVgYs5roMxOkAaGuUSKimepQUvOWSftp+Yj22bODaC2UVo
Lj2vfhu62QyESjFGHClPxOQ/25on+thp4J9y0gKxCuqJt+mjZ9OKQ1ujqdlfcRfZmx5n6zY21H7H
U+CHXtFPR2HDNosL++hZkuRWHjs/pkqvT4oEF0favd13kyz3pfCy9VxT0lHq6aVstNsmdadrBKOY
la+292YMeni9zZux1gTWKKXbOvxGv5PNS6iYzlbNI/YqYqh9VR3zY1VyBuJVg89Qk2hU8i+awq6z
msZ43cHJQHfIP038/zJ+xpbhqDDLTWtxTZjf5FppdlnM8wL3ZzX/AK0UQG3p/coEIoOcc//3Q/fv
ygb2EEgiSw5JY/Rvfdex3EzO2WwrDRuaaON45mmgBTLV1MswXI1Ftx/r8fb33tHfX/b/c5L+KXGm
IeP89A39xe2zaQF7JsrjZ/k5J2//sV3+9PYzNEn74zf8mUAzfqMDE2oSpjDbVm0TNfzPBJqOuwfV
FHORh+pv6ogt/2X8AahkYSNzUZEX8RIy0n90lRTxf/4v0/rNcqnTxU4EulFH7fp3jD/fzi2VfJuH
gAIQwEZGQVj6VR7wgCeaFG0rK5uyzMgefWcYt6RWtgyxd6njbOp2pGZGuf7pgF3+EIx+ZjUtCbqf
daTfX5f6ZNVVaVBehLNfX1cxzLqnSJ3WPKBgzBlpGsMUDsm11ottJAtQfCBJ6URjW7hOk/moqPWB
VbRNpbu5yT3xpOfZrUa7D6rPS9a17+oYPiWifHSzCF58w+JxUIPM1ljADY9//+41vFp/ffd8MTqJ
QhTm30FUPwl+FgLYHHrgc1Rw+8MMWsm60uWF4LBMy80k922dbCBykrbAnTnZ/gTh6O/fw7c70O8H
ELeCYdML7RFw/PbFZaIxIi3En0z73rqKo/0QKTtW5YFGZ8nfv9RiTfv2cTkTLShdmGMcnFnL3//0
cc2Ghs1x6tl65N1Ztp/93AYRJXk9n5C8om/FH6XzFqajD0Znwy2fBq1iP2DmsVKCZwuw0vRuXEu/
hJG7z9J0g/iyNRTmeOo/+Ti0RWz9SaHkwPz6Zpe//+nNdlkWq5QhKAxPPgDLrao0AmC+9+ylwT3N
QWI4pHAan+4CO0ODSB6TwUTT/4eD9l2t/eN9IFJyfXPL1r1vevRsNlNb5LPCTgaudu7KdWjaVzm1
8yJcixTwEwMedyp8J2qCv//CvpekLK9NO4FqIhVD7gDP9+sxoOCIzroxUnAws7Qq401TFERqRpKd
pjjYeXLMaL6WMg5sT9xpNgjRtLwebRqYjUi+Kyk1rCgQf/+uvjtslneFV5Y5h4pEioD97V0t3KYp
Bhmwgv4NO5+RVjpFQVWEeGno0Jy1h2IHuwwUmNxDZ7ibmK5kLqt1A+ZPYQM9VzRGQkqEpSY0oEti
WuhJlK+rUgk8U77Xc4s4XpXXsRttqwTqDtiQPnMe2AHrK8VhL0qJ5E2eA2eAHe3rba6SKqKOoAFj
OXQ09ThavxF6dqEOvd/NEgYC1B+orfVVXdMqhYOReUI+/BB9Br4SNGipxz+QB15Dj0tRT5ZYYfbs
ibza/P3R++uN+ueDxx3716+0ps3YmC1QBCaW6aQJHyCCkqDPsl0fEzVNICa7JT2Ayzj371/5m9v5
j69N48GFhQZp4fsrl4YtZN/ytZUqrsYhARKkTRvKEoNU1rCQxmS1ePb/4VX/1U3HtizVMm2DdZb1
u23vp+s4N2cStir83iY12ILOEWPs6MHUKKKqBDBjJEN6Pg+KJ9dJ+abkBdBgl61Cw9lutKusKddo
VrduuFToedpVoojrysgf3IxkPwW7U2T+02X3zaCxHKlf3vK3S96eki6MIu7JJQT3yK7oXZ/9rqIi
rZYPoHpem6GhXSC/ovN3+Ifj9d3G+OeLc9kv95rlLv3rCSIBmmYD5L1VPDf0DMRXycKFdfZo+AHO
/CcOJdh09ST0ekc05R8e6H99HC0f/b9f/dsjgvxwOHjLqztts1FNzg09R4Fx7mnL+af7CB/k2w3+
l5f6doNPPJpM0KIVvLcKcdjcLwzGmvE/3a7+1U2UNbepcwOFgsjt9NcDiqfC0HIyloROujMuVaUG
bt3QmqyzUR9ORACfWqW9mtm+cgNi6F/epn1/wlKZM940q8PfX4a85l8XTQ5oTS5C/gcrxfcbaDrF
IGMzorWiL1lmZAQ5qE0lRY0BeA467k+ifVEJJynsUHv5NCsH6IJLByDjAC9/Djsm/tkD3PJtO8x+
yHpLK1nq8SzIKdAZY6bFsqM7r2rfhQVe5NUez7nxaU8EaPG9EgRrMxgqwDjy8NhQelHcqlhqAPyt
uJxMyFTmDyAfrzGpZNJx4Iq8OqBqWR3uJyadhZuqu6aXX+HoKtdDVMqrtgbp1SQvc2Mgs1jumpko
fe4vDe7ryXTfcxTaEIQTi1hi9wVutyQU8MpKjsKk6vNmLBXcSGSfdUYkCBh9Ty9ZFdv6cxfV1KuF
KFxL8UOcrFqcS/gRJiKEVTJabCOFtqcQViN7OZxGou4Bzl4WDgO/orbfYil9bTb3i4eGRFy7puWU
B0RzNYQCJwR+Ej6eWVE3ZlT7ptTrc08KbuNahbUn93KjD3YIuzOMdyGi8oKuO+ZVsfMqNBqpFefG
YXqpuNQatblh+lo7XjNgWYV3eOM/knxi7N8zSnQudTmzzHUDlZnNClMFnm/v3AEfKls07JIe2yjn
rNPjW9jjWC8KeMkkzBwbcGZ/o6WVP2a5sTZZDamhckfIqwKRqjZ+mtiXwfski7aL4dxsAY2DApPT
pqattZ08v1HGhyERW6TK29q1iZGr12EREshR6Y3I62jTLXBkUaCqjJ+pe5uOTJUo3t26yCrUGQH6
cyXid7KXaXMYZzYYE4t6PA6uXwwPkdMeew1pCEnA2bZKsUAR+cpLWLYRMlVn3nRAFaFxTWm8oxh5
vnRVRe1qcsteJTRNRBojiIAsg5gQ911SrS15CXGQZxmf5raOkYhWSS9YhH4ymKTIroZ1qKo0eJMH
nHZZfkgtuaUigaCaS1O7vMsTjFvquG/7LzeiY1OhNDG57SkUWWmhdYWbAVY1wnea1+s2Fkd8ZAYP
4kezuyNVepjoLUTUcq5ULTrI2d3qwyS2gz5dJuPUwU1zdj3ktsK4F3bL+Ie2FR6g5Z1OwtvAoDTS
U+3rts6MbZ1yOPLz9NjaZygz7uReM3ZFI6qpQaHMW72nTIzi+k2TbFsS1O8QR4lPULlx6b2d5t1l
xJ/MJ9pId910h3sQVeMIhmo7ZuOW0kbzgXdOawO6C44woHCFNVOXYTjAILGM6OgnSygYlNjdXGnr
rr9CgJPlOn0rhD/0EvsUz30VEOdw10n0ELpJhvjLpRp6uk/wGOlhcco6sF4mk1yHMaEdBY4A07OX
xYvWY5ahXpM653T8UdvuoW0UUpMnCBu+Zd2k4RXG27QGnNjctzArIWG7PRhCG5eP6SvGkei7l1FT
g+/Zi16sKtxBt6IxWK4tXEaYbKCSY0JOkttuJpyQFw3JrITtYapnD+qSei6a+WaGj7ceLCfFLjMc
9YF+wyT5iFgjFmG2VhtjG6tpkGr6Tu3Um3Jq34kIbPJLTSgOdZpao0DVjoazFx5t2DvgGrOBzXAG
htvoqW9tbemH1jXNksaxqqiXN6/CfpcoP4z+o1c9OPR+XX4ifZJpVLZuYWzJvKG4QimK95oAIEuA
hLLrzVTcueVtPsObQjXrg9b4lNEmpdwYWMaq1R+M9Ca3tgyHLATl5saJsRyNQZM/6hSSONgYMTUu
HLCUIPhTM23t7qPXMWRHFKGqV054aC+RFW1h8FfNJUG9aknRm8pjjL0OlPE2do+cwJZ17O9hG65n
ecnSUz2HAZVYbxiNGWuGSFv5GmjvOXTdlsamLeAnbg49Zh3hLa3IZntK4Fog9yTYu66zscBDRMa6
/GjHJ1twdwAnWDP0BoE/TTfCORgj63L1PSsf+yr23emNrlBy8KhYdGP5lTx7g856HjcGhVmm71A8
U/U47vd6f/TM/UI1wRdrRGkAfzIwisb3uoB4YCkolc43CYiVxoQLTOyRq3YsSn/I5f2QNuwd76M6
HH3Li4bHuAVanITtwizl6lXVIfEVyBFjvC2MlwJQFyWdsnuExcw+Iyz8yDwoL+0LPqr5Y1DPuXJ0
HvW5ObdyN/f3CZGHCPvoBlXQDGgtgvPpBdQjZE95zck4uuWl0o9DcTUPtA9fCLf6+VStRiDSjwom
HttZV9WeUiXvVLW3iGAUCFagIpLaT6/T13wgqwQjspCXgaIljBnGfLGWVvXhquhvY2f0GbE2cEL5
LChK4qrk89SHGAekBimxJnpKgYnsfa/dwTVQVj0lP+G0VctbO3s33rFU6sCzW18BPj3PKNmkFNyQ
8fGu+HLahLqey9DErMhXdbz1hmbFrQ8I8TzCVPAJx69yZ1hDeHmYzTbIECHxYEn6TujhgvGS7Irp
tULiinh0PIUA9DrojK8SzVDVNyF39q74FLTyQuDdch2gb+TXbQ1U9mos7TVcQ/on9s61FaNRuy5f
Jl+PPsLQ5//uBYcj3PeOsqbCLnIusbjPqfrpJo1mUUL8CPlQNBT1QzHlWSWwjaFOn08scMatM/c4
9llCpMfBNqeNq0w6OMlRDZooRcmqbXMl8LecWpIddNJzNcZq/UNrRvGcFv0TtfZiY4lpp1UWT6o0
haenRPNw47mjtso0YGdNazzTffTqNe68wUZq31YemKAuapJjYmjmuzpZzc4W0Z1akpoX8+SeOpe6
kbhx3WMFpu9JurIvqbXBINoiegcc8O4mxYuBGJ8PWzOlozqrx/E8V0t3FTPMTdnYyWGoQvmQjO+9
oomz1kM0LO1+3FdmZwamHT2TQ7hhTL0eeuFcTYna8gAc6/swh7hYm5l4NEf9c+mnpYeWg6nKiNqp
TDvrDojoMbaUI+1PP+AsRVBAMQU6bfSq9xTG47MCmO2CIBDJEIFezluE6Lq5S1LKchrdfLWHNt8P
Jn6CJiPGYGV6dBGh5jy5LVOoORPhD+y57Bi74mg78iSmoaLwtdknaX2mb7FYEZ9lQdo66r7MTYzb
JXjgWfQrZjXK2vI644Ghw2as6vrG1ZyIluzKDTqMgauyh7E0YAzcmuAwd4zD4usiClmKzJDe68g4
Un4erZoMHiisV1rBQqAmRhelJzutacd0xV2rgr3EjRsja00K96bWRrahtYnmNcc3I2/TdRa2X46p
2jbpOekTNE90UFwbuJC8IU432VINJCZj6REH1KEM1i3KLFXNDaXWjaKGaxABxonVaL/LFeOza+is
0b3JWVPxgERrws5QZHLue3y51swKNG0Rvzs7mZFshM0ap8GdomPV6ikYAv6X4RXiTQL7UDnFhxDY
Dtb6L4Wz6ia2B3yAndrdWiLsjmWEu4rC4mc22eU+FtVVZDkfcySRa1QaqMSYogEJ8eEWmb6JCuO5
aceCp2KSIytP/JLf/Yt/vALScmRG55wpCwbeGGul0cM59ph/zArYGauGJRxlQzC2tMIoTcZuImPX
WbFsxsmBeGsAn117YqHcYLxS+tY6eLVFijFU6b6rSA+AKtG4aXb9eehU58h4Mlzbqc0OI42UNfTo
nVC4ROO6urK1iMULkYAAvsQWWPKtUO2ji7xN6SJ+Nsqm51B34HwqN00dsQuW9RvtP9oa7P4teI3J
x7Z2ZQ1Yx4vQ3mhTlmyKGmOv1Wa3Xe/u6Ov4GkR8F9EdvSq8bCMi81O1KAzCTW6vpU6FUTeQXB0k
mUv4QUcg4tysySWtHCnL+0HNUl9tBxq9Ciou6bWEoKpK7r3qViTyqDoVBmJ89iGFnA2wsj2eoq0r
xA2IBjcopfSuKwKnOAdukhhH1NS5fhVLFqI2HZkmZ9zKNBRjTU43IVCQvBZZRr9n5iwmskNWU1rQ
W8eh1SDBYF4IFcMOPIc2AjVENLa05DME8gOBcpM2sVxYGRRBZerX3DrcsfukXpU6852Mj+Yl/a4Q
fXuVdu3J5aQtRgBssb6H1h5Eldes2nlSrhJ3LJ+NSR/XosHugSMJjyRx336OeRLkJXdyreARVBXr
SsCpNuviyHDaZ6p/rCP2BgOS+6RiTinMhr9hXsvgZgGH6nYQlViQIanRypXT7J3NoKQ1GjndxL5q
UutkjN6ZQrOzlCHRMeMUzdrG0Mceg9T8qXUAzPCCBN7kCVIlnr2KRHOdNAjEmH8dfzJ4mOaFdZMk
znthaGMwa9o7XOwXvEbAsRX9FBbds2hGFb8ya6Cy4ZlWglVdzD7uLuwYfUWc9bID6J81I5EzZgDB
7+5+ZHTDXYdtfer7eZsk5gV99DQq1rpLywed9bjeg28RGnXveTQGqhXSQR/rGqNpxw8nltsGFQ0s
akIbJpGiNsUmjqkOInmM1nilaV/KrL2rsDxxDCjXsyZeBYe78fCiZoPcF010m3r6BUcdfvrsx0hJ
fcXVYZmnNCkuTDACyeFzZPZKaGqHjnnO05kM9nPG6ljCL2H65wOMPxouiXAxPCnKg4noAP2VqxuL
jNs82G22BZsDBu5eS7GI6VezBV+jKti0a+PGTBXMgzUXav+s5d3VTPWwUewMcaJ5AKhRQhVQQb62
9iuP4g93vMX580NtmVwVxU6ZvId4LIllGgcRYwfCJRgoAJSws2MACmLpBemwn+0pKFyTyFW6N/US
nr/OFh+QHligvnz31CVBT+Ff85qm9kuHVcM18B5Fc+mP+DUARtM6VBTXWgM2XaekNMbxB1mivSiS
bazaBGVDtYBJ+jrns5HV2A0KWYjc3EwDy54ivPVy5t8GJuYSq6ACSIkeBmqmLvay1OU5q7utg6vK
e2Q4SvhmPDWjcjtIeTE0yWZBGwKtMNq1lrZ7uVDZ+ki9wAe8ynLxWGJMqLpzCv6Up/5mVGmR9Mro
FrvXtWurrHbCraw0Nn13Yz3sFdV9K7EVLbkpv7DVG9WA+hHzJuYq/bJH1gEyPuhqRVOheXAr5+i4
jQ9cMkBp3wLKPOQ8aX1Lk0fLZqpWg9YjQEbKKI/qg5ERXsRQro82nOWW/oMQWrMe6Td5C1wtmcYd
gxcKOdF62Ht+Gh4XpqxOiloeQYjfGAyYHOXE5OYupCsbh9kM8pIyRwLnzpESMjNqrz3d2ENa86cU
ywPdFmlnYb3rx80UxtcmVX0wt1/jQpMrNcFKWHgPBRUsil7cd7J8KDv33jD0r6JXH8AObpSi+zG2
cj+MzaGXrNeKu7oDlDd3Lfwvh+qSeDg7/bOTUG5gJOcmAhRej2/RsNyemTlQsv2EHMAO9aZabORz
3t17c7TVTUUHkr44VysmgdSmZhMhUXErhzQPFByhWQgAZ2wToFHNHhq/vYZ+zlWSsUtLo6Wr2da7
daIbeMUZgG7MmL19VhNdLSrhL9O0oC8xfNUdPEfQQL2fe+GRuTzB41av/ak2gmmw7sq63MYKzrNu
PEpDwdZtW+bOQ085lg0GZwe4At2VQ/hshRAMIrzG5Gbs8RJLhDpW/s4elMzJTMdtrzHuUCRl5TyX
EQrtQG305pg4r9jaL3UKKiHHSkfFC2EXAiXReOTa44FKuyMoTry1On4ri4mgm4COC7ur2jymXuSb
Dft8G0JluxpT+JWdPM5x+FbNgIWMJl/3rXOfpo988LXZg2aozfpZAvFaV/bENMreuBVxQqWK76qa
2UKX8Rih5seT5V3oAYDTr2fFPDOMxQIu4sOYY8tpLHGTDLCsRF1AgDQ8sUuA+4yqfDMqnpuanUF7
7NybJKKpbOxOndXQvCF8OlA/upB22dQY7rBQXatK9GKakcpFA/ObaoMmpOtFxQA9cJdaj653NZDF
JHu8gm7p2cp+xBZ9DqOzHDXog/TIRX4Z72qlvTT9J7nHzL7huYAp0EgaUv9woc5RiQFxkxEOolBi
VTJfYnassdRFpD81xNQmi6+MAcDMFNLtW6JD1X13iQcGtAFVIxvdu5bTu5ieK3aAzn3nbSjiTKA2
NeyG/5A7/i1zyjH50VI6+yX+9/JjPyq6DxI6CH7n8f73n+6rgn/+9j/5H3/RL78XsO+fb29xhPzy
h+B3jsyN/GSN+tnJ/I/3EH1Wy3/5//qXfxJl/sGdggxPhPN/xiGvAUu9lb/6Uf74mT/tKNZvLsYS
aDPOsnMwF/38TzuKsaCNoeqqpuai8y0K0n/ZUbTfUOKw19qOhbqEX+X/2lEM7zfPI1zKD4FS1oAL
/zt2FP2bjqSDVqJJjPiGo9LfhTXkV9FlUuMWpzHznLgpHgzMhCu2scvt2b33esyhUctquDM12ozs
5z7j7pSmITNig3ycRJvVo+KzUt1bPiUqm3of6szx5rbdlk77jDv6awqpJKdAm37VvHsqOzb7uUje
fzrkl7/aW6x/9TGIv2smyShS6d8F+EoZC6coCx0nLesepxHPledgMo0VanGLIcgsq1vhg82CPjZi
PzbkkchOxKRTuQnpbDaS3I/nUyK54bPRqggTgHuIa/7NseYNO8EDrjTmFbp5Ax8XaKn70iwmZot1
9TqhV6Q0Z8yUYfeFR/9DqY3hCrkfgJrTPFcjde6JTXA0NK9Nq/wyHKGvsXpi1fCse8qAKE+aeORG
jhZoDr3iHcNL3UKsL5Jwy159MSVmka91xp1SCtZkDf2Y4f9h7zyWI0eyNf0qdzcrlEG4Q2zGrCMQ
kmRQJFVyAyOTmdBaOICnv59nVU+Jtjs1bbMZs7mbMqvuoooIuJ/zy9gK3dLrN1Ml7v/m9dTk5R84
Pz4WsN8OSjsduv2vec9j3QgfI7JNvy49M818Ma3si4XaWRlQMd2qYx35rWm0vpMqOlceOWeefWP6
6NILZAL2Gl/1hXXvTmNYsiyYFW3KxjsNQOy7m9Tpt9SNvwylfRoI9uTuCDNIKKJH9zEYvOXXT0Ep
jionyLCbThGN8xuklo9Gm2yr2Ikx0047z+5MkFzrVKTVF4Cwd8I/71QVfxbSOcamOCTKOFNNe3Sy
JhRk4KxG9jcMtH46/vIyST51nucRkC1sS7+Mf+DMV0UpXkzggl7nGypI3dMwq5uZX33qqts6mv+G
9bVIPfuXH+lLIRzT16I04fxLIAD3Ywte6Wzc3t8bEdcs4HdNq3K7lLeVgXBjnQgs7uj6KHv0XmgU
Oh+gBNaHZzdo6ZYQNyO7NcSC87U1BA5wPl8Sfs4eWzYAOw+IhSk/Bj6DmEN4ieeK7c+NSu/OJM6a
QY8MnF7187mmND60AzS2Y+vlYZw2r72P9timAHQjPRCBqEjGRzvHeuYO+JrruHWIzCAaOaV9khS8
4gxN1e7LCmkylCa/1cKPOKeRmd6RBnu9CEG9cG6yPeRzijqfftOlMhRipjR00vlAajfpUoLfo1tJ
XSXK5QGdNVtBz5MseoeQy4maXpGmAEEgyXQRMtNL77G26JEWpJQQyD2l7ElFAv1DRXDhoU0uvRxL
/sS0Amzcnuip/mZ7DRP6WAgUr8BEKq5pULCbjyJqtXt2Bj6qO4sSbP5ss42TI7jLF+VA8iW6aFYc
04RRjZIN/AXV8o3qKLbiGduT6xRMz3n6SfbdjYvn9z7P56c+Nn+0Jk74mHyUL66ceATjZhNPRBmM
HgAGycCXsp/JXs0i96Js98Esluw2GzxQIv+J7unnbKrrEBrxOy3ZFoGdxMT0il8vwJueptGRuW7Z
AMJfp6VtH2tfXNn1POPnp4yJ8eZt9OuXPE4AFXuSJ53usWsHjEt1+xkUPVOHkeBZl9d+xAAHdwia
mGefqevLTQGnhUam2JmFVW7tSFL7N/oE/OKvKRfiNE2fzF5g/nd3LvB+Q1RveBtSnM0wYrzuiM2J
jnwy5zi0LZpIBm0IheBFiYQyBWOzuW2z8UI5OTzC0D6YWYknYaBbrSeEIDVq8zaulxcVNBRe8VQI
SSVUATajYubydOz7g3LkVZk1V2VRlQdnmVhrC/RFyrh1C//Rxwe7bWNycT3a6PJWPiSj+bDkZXcY
PHVj4pYKhSBXgXKaa2HW9b6n9LYl7W2jCgC13Kin49LUX5Wl6MqiMZDIdOXez9DRuzLOPpNgVqdg
NFKeZInjRRb3hPRMu8KvYqK7vecY+pVSr5ljtZLnue4/ujJoHr2UPKba5CU3rGo5O7IhXxvVOZVC
VljpMOGMsFl/LukfEQWJkEp0V8qxjQveA4FrKqK3pR+D9SKVPW7LUhHbWufZU22MNoIr7qpVJlCX
2NXP5WSk33hZUJab5bZd6quuopixWG06P2Yv29Wwr5hRcBn75dJvwX26LfzWwqrQLpAl/jerI2wM
MBotE3Vvzzb1x6EAxwY3BC0xqek6QkAi7yBrWhDeM7Y32EI4nlhgt22aM3PnLZhRB5VHeRUJCZ3z
PIIeXtu50OxHtJ+t+UcXWa+p0TXc+TgRxpl4anuE3MqRqJOh/RErMwpL8srNtjkx+BfHkfTZLQqb
GyVrmkQzMH+Tk80spfxSFw7a+zg6uV3t75O+r3YtaOAU1TZpwEWL7p6sCTvlrw3qZ+Bwa5fAYShL
PCwKUj1FQ7oXqkFd0Flt6LJU8p7F+T7mAfwam+wnKGEmXAK89YpIgB1ZzA8tKXF8CLMaCXRlhKRH
3fVw7nvTMPRliB/ZV7zIqd1/1PWCXXglGAnH3M3ixDlaCqM/qh4aWFio+gaTbM85a6i6MYqKzhnY
uoJYt7J1v8cFmciLYUWHevL7nd8g37RTfuV27a1DT+zKlt0UME/0MsxHksn8mspsPCfzzNLXDa5z
01vmfsGLB8h5pF9gu0L3NC2AUU8sEBkCWQ+nGrcIOcrsuDjLD7/AKe3H+AhtOfmPvRDppbVlTUK/
qbZLAkK1GHAQKLfPAPcofOK0Pi4eh+1Y9sbJFXy3pbLAYQjOJ9qUY4T+iYqCy+Z6zshhCqh35akw
RnxPVIybIvqaKiSHJh+JMHL5Rg6e9LCw1/yUxpJ2bDN7xPMgN652raaUoW1I/i8Y8xqdJdt95EbZ
XBZUzrWvlXHumLLK4rauxs+yrJ9anVjgEFJe0x2y7c3SvuRydV+QwKQnHjeyKAwvpsoLCwyF9vCF
XvTMCk+1BFA7ECt/rpL5ehAzRIdtDMu+HKejsuLbHrv1rpUZcCHbMJc7AHcVJDE3BWdXVEGpEMyW
XimPLkS/5LAaBxoz45guu7iW60PVYMQxhE3adXOOXLPnU4IExSmzkjpsB6iPQlDXTa9KGIttFaRk
lrcR0ogeJSYkzz41c64aifyFlFNTm6Vofqu6+4bfYMOU9H2o0C5Nxlhu13V5LseoAZIWFIsFODLt
b1mra9YkHrCyGHzd2NVdW5N7STzvjsYGe+M1y8PauxmxzhMMo7XCwgfOsx2se+Xweua93KUKt2sk
+ZPdtv/A4TUd+5YehYVPvTQypFmGpkuiOd9ipBObkheBWVu8LZ5+WxcyMTyHdlkyZaJ91FL4ZfYO
bDcR8TuXk1PIYgkTRRduvDhkj7VEXR2asXurUuMypDY8vPk0ed51TxmXj9S8eTVHHvKgRWXRE1Uy
wvXT63FLk8U27ovhIAx1Fn3XXDndukUd9RLQ3UHB2COxy+sWIrmHJyKrB88tJR8eoqZRF3+UZblv
sgpVSTXih/NNVBNpe/QbXWXWz7zlBmmT6xI/+yX1XItHVELd0HNK5v0zBZb9IV5q6Nzitjf9Y7LQ
eYulOdliniboApP8oGtKxoWarZ4HgXBnBx85z5HStSZRudh71+clW7LyK6FTR99i0MjNCtVWVm0X
jz2D42nd+nU+bmphPpK5cWfXkj5iHJj31DnM56XtCSJK7dfGE8aOlBeyrhfZn/POeeibJtivhXAY
v8xSXdWOOq+6my1zRYZKpGh2FvLgfbamiF2JOaZdgACHOAseG1tRhJCAvQ4MlzRDmWi5CWBRjpg3
Vg925tWwJ5afEEEk5hfZN7dZN+7GqjR2EeLFbdYQtq28Vl7mBPHemMUMYWIhvSEYkINE0mSGm9M2
OFQYSc/l3K67Ukjc9ndTEXxbBDtsWpDoTATVFJKpfDv55F4thXeyjP6FROmQ9BDMWjSgFqi5Vvta
TBbaOHQjCHmbmQyZnM+fMO60QsZ0OOcjvHGatEnk2KEBGi6dU5FFKo6on94UvvC2wqpJOoK5jl+0
KmalQaiv9o7CErrSzFKxnE5RJfZOQ2pFaxZvWc07CymFKbu+xHYeskUcJSrrMrHfghhH6mq9rtZo
XrlK3cTEAtbN+mBk7rVN5/ECpz3AXJlUDJQ91EtQ82GmHLsGqquqa9XFGMi9syAfv43rb6sfpVg1
3SMH6FYiecxl+5KRqCFhKjY6N61Kus9M+d/7wntSyj2KTFxkcCjcn+XR1g+IzCcHCm1ZYIrVQ1QO
X+cR60AXf/ZWfE97kl7avQ0uxmQ3+6dVZHeDk98iX94vaCvTZN7FU32Qs7u3k/LNLLsvWTcdGyvm
tkWaPo/0++WcBcDgtnNNHtkn4fmQUvK+zL2DQfiW2x8KJMxOax9iyzv52Bwn376eWgrCB/eoBK55
gEwUiF+lA02Xj9fOxPCJ2dIi/gYl2UQLjJ8kYTr1UI4GHSCeu751S/5QpguK/6w7giggJkg72msq
iYiWHr3tJIvzPJH4acYDTaGmIh8hoQPHn4xHHOin0kkBHkaG1FzN0Y825SAcM0ROsaobWnA8fzPo
rROc2Hx17eaVoIZss2rOkKnpZipI6zAcuBsbQi4eE3QyLROtTg9QNbf5nFbED8XxnU8d9dbMUQ9N
dXdLicypzaiMLMeHEQJu7p3rMaCkJyVXpiS7vIuBj8VMhVL6YyatCsil/uopdVc1/Iut5ith4xgy
06uCOyrGa0y2C/UJysTb3V06E5aFLfFFGVCUyeiiGjAujtu/FK3zui6w6kS+vP40hqqVH2VDIsmJ
48ea+Pvo6uA+5m/spbg3RkHaahKTxDoZu6bPLllcpFedfqlcBGFHt42MHWkpBAr7cQI464pngzoA
1sc5PzfMbbdp279aC9+5WYNLZSQ/nM6cL/6y8rFr/eRKF6AmorF3WN0hrbp+pH+U/0xSkxwqCLJP
WIj1ZgyKawLEJ7BhCJTZJjWBbJesYASoveambaLrPKUXoElLhXm4NZpHqjnQgcUt97RbW8NL0y0W
Q8dqfuRiXPpjQjjLtAus3H1OG7Kr6rGrwRU4pOYumA9jI9KtrZqGQ4NH3Rnzj4Z1hubB5DypLGfn
VGrfGboiKwJ1MytSDlpyQ0GXPE6cDlWkhzAvdKfW3nlrg4hmQMhfzOnXhJdxY9BIuM1XIk/rxGQ5
pv+97FJSl7znAQKZx+Vp9lds2D7bvhAVaf/TTHTNmD4gXEeBgGfrZPcsOElE+o0a23sFpxGg2TQx
f6c++mkumXzrJBK79wRS0UR4ZwqfHXtsMKqP60h9b0OHNWLZ62py6EGyaUgMY7YlPq2Ma70OTFht
T4MAk7hT3XIH2UWcR+WosPKMrwZb85ab0CHyJXojvwfNiNMlYZsPKLLZvQn8J4kni14ZpNSWnvgf
aix0Q9c5RrwlOIho0Ea6IFtKBbC1n2lNJPsQTMvK7+XShiycBz/6YgX1F2oLm30AWbmV3vhaplV9
HoESqCHJCmLJgoPdpTeBMb7lbvPplQ8WmVLdHIBriavVVk95G+/zOT6R+8RQ41AONRVUoiSXwtWP
LS2fEpqgNbKT14rvuQXWP+fiPtApaawGGzl6Vz+RwN+A9d+g1V8r9L79E9D/y7/+z/8bRP9PRMHh
e63z2/u/kgP/D8L+jumCMf/XsP/mvU+L9Bt0wx+NqL9+1W/Av0tgPLYwQHrp4hIRgIO/Af/yF8cB
ow5g2cia90AVf8f9Lb4Ce6gJ8oqPjZjN32yo4P5+gDEnsLh/+cbWv2VDxdz6LzgiyaaSBGHP82WA
vPvP0CUZZ74Yp4AnjeJXSFpP3ZqQ7Q9DQBwGvTrRgd+UsAwqeHZ4rc2jaEyamxndQiIUuWdV1e+z
GZbVi6b0MNhuT65WMZwL0TonlCgvQRZULARLyvhFaFHvre8V0D0wQGu/FB4rUWCw4se+e/SIRAoa
wAp7NMadGnKqm4YUCFkVTH64EPbFbFM1XwAWs0fx2E/NcGrX8cOf0+C1VV55wx3R7t3A7MOuqT1m
rTY6sNrMu6jqXk0Bbet6/gQv2/mHcjCRRo7Mcoa5DLcLSpWdajls1gWVVtKzu1LshrTf1xVihD+g
8C1YwAwDoj1bSeeg+OMAfDnDd1JV35M1cvJG37/Qj8pNRS7lZsKltklsGmZyJzqaXRQBk47G9EJd
CHdtQEsQxdji1l9j8xTJgWDZVs5bd3YgJymJzh+6kVaKjckfduN11Pjg3vTqF3JYewwZ3inIrM0Q
daAeABQNS251F7vER3Tiym2nL2bKXD85OtESgL5sJShR8LCs9anKvAoQwXrG4XaYWuSuZsX5qYzH
EoI4XCJPHWxkn64r4RO5gM6oKF9to0fvU6VEQs1oBn9u4wjJSC1A3YjlEosBXwwiIrem19YfJKy8
ujHSs4GPTCJcg9Ndr0dppG5HXftN6afY58skH1wygkLsNS+DH105BBZRxLLsaFmz71EoPFBp8uhP
yPZAO1HRR0mu5av+EUiQxdWpDj3DypWb2vDzcfW5ZulxKUzAq6CipKpFEXEC/s9CFAlx2CLTwsMr
wkUu2A5SLD128ZiOFEkLo9m0A+99HuO2CaRHBL+8w2O0R0zoXzFxnMe5cHd1UX3z6+rwEz1WlfeJ
nPJkL+MRSIBAO+c7Wo2vzirOhFdd5tSmv4aqdRAYXTMv1oPRr++U8iYMayh4VhXfxJl9U3virLQC
sFBVaFKXvekI+DSpq/IFyPZIGMXGtbuPqjbMbWyhXM+pnMuq9yAp3rAnX9dJ8OxH6l2mExx8sUKZ
5OU18O6ltHPKKYcAvqi3Xkwz/e77lBl4TOgBRX9+XCIbjla/f0yXNr2O2+SI0REUYAEZQPu07BiA
nAN5EyjXx9QjlwyIuSSOZ+j5xnx+3Twu0ZHN0XpVDaZJqw67Wyo8tAmee7coHaCYs5kL01ivfD/B
39WhV9N4lwtGcZdW/hKaogFDjlev0IPVe2nE7Jxz8kmGTQE0FDt88rCN1h7QPG0x2wWW9JTYI6uL
iJ4wNImN1WQIpOAgEu5cjxsxAAb44RA4Q5KXMA9ZHgX3eKvA6Ud7RNjZ94haqEMshettvALR45oR
TbIiSu+jdQh9m7OoTQGXWgn8TvRZqCx2BZ9YkJByBPaMZr8403WwrIwW9QSsoAhsoj162i5qKq6Q
Qqbh0qKwjafpifz5eMek4pIbi1C0LawXf7RAjAp5PY7jzm6RTzddJynIAmtUFhAWV73jro9z0c77
jtzKiKx6la+gHuldW0CcoG2utrWC5Wk84pca23isc/o48BYQ0nLb5/5FmuWOhNW9rzBnIZ7tquCr
HXsz+VyZIEUv/vC99itOXXc3lM1zvhr+jhYg0gGj6M0JqrdoEleTw4FrEaIyWWt+APqHGy4KG71Z
ibaZYqo0pMeKUjFSTfeSDsnbLB/Yqyaws7K3UxgZdNZ+Im4EcFblZHkYWD2WYI03rxp5rhvKEYgC
zJ7KMa8fSKEdEWGv6yWfW2BrG0cdzGEPNKOlijNNxbwKcRBOA5oUjX0DlVth0ODTGtFgT/2dV7Xp
uS4BOnwNnPcaQl/A0kmVOVOkbd8Qocs0SC1lA5IUdhqCV2DxaQAo6Wt4Hvsjkosm/lw0dD8OSDks
DedPGth33eIrS9l0jHvUlI2G/wnz+Vqzge8nmAFHUwSms9LrBWuwxAZ8ULs8cNQ/zJpYgEf7kkgE
lEskH3GA3S6Z2mUEo24KTUvYg3zMhDizCZObpKkLMJLxwHRxNWhaY4LfMKrlJdGEh1+6D52mQFZN
hviwIqOmR9JouniaMMk1dTIazltT5g2aQ8TdvJtbVEneUwYlfKSSL9sUmoah+GLelNrExyH3vmqy
Bi9EhLIGAkdqKsdWbGua3MH7bsAWNQdZopQkLvjT1UlHvuIlz2CHKk0T+fBFuTVD3jncHaumkwhA
WijOqF/WRL2ZmnKyNPkkWrFfKxcBF6eQ4cmbKCvvU8tHFkO9sWavJs1jOZrRooXte6o5LgnZFUN6
oTi+XzUL5sjy1knR1/W0ux47zZUNkGbGCKi1ah5NQqgZBhW5aRrbYQfZlkG6Sc2+9U5wY0HHSc3L
iQmcpyjWMqwg7RChlpvWcxnmIfR8iL0Jgq9dpi+rZvwyzf2BbqFOi+ADiX5sqZppPibNFQaaNcwp
bt1YmknMoBQTzS32ZNoC4mu+UTOPhgu/IkUC0Z13oISaoaw0V0nU7+MASgsIAI/pubyq7HUTxfD2
vkSWunFdr9yzpYDycF+QVYAA1I7IE4UmtaFL21hQZ+rBTVWaSxW18jBqLOjz1/o60YyrixPoPGsW
doxALzf2krX7HGzu7Hr9HsA4vq00g4ugeOXToTDr2ebwmHU18d3FN+Hq4zuWIdACfbg26045HQC7
DkPLWxYjKMYR+hARH+2Y2Xs9mS9rAOZa0ImnAvHSFgNsX909V3jeu3x4pJXtjfLf/owiky401Zyy
tPpQOP+npuOXLBbyxIYmhDF/7NcvOEWbRVUHRgJErJSGtu1ToYogHFICrIi4jDDiQPE5Avl7s/Jf
uYWD1W6WtHWk6knQJMYDCYVZrLhzyawlbKI6Rk3/mo3BZ7RwgJX2kxvnK/HombMrJg4Ew0HmMfc8
HJ3M3as5R3evphLUw8Mv7AH4c6C69Kbx4d3Q3aCeXCatcSw4KQIUC+NMNB/Qfr8ThjylQ/xpde4j
+wQhhWkVc4rw/WHkmrBDmRLGOXKKrK++Bcq7i+uI0scRWfZAHu4AH4XjIrn97xXwp37s75RfUvyN
8qt4/+j+ovz6+TW/LYDeL7YpWbGgDPD+epKgh/+1AKKpEW6AOtI2hWT3+ucCaP6CjkSSXaSLiVxa
Ln5fAL1fMOm4JPiYlqfziMS/I/wiNusvCyByKYl9yhN0eKCa+imp+oN2pVhdh6VtMDGJyOQbvITu
1l0IJClqaOFkjj+mFSchKE710PkZ5dyx4W7dyUlf+ij7lkAVok6Px6uVc+5E2kJ0EbFyXlrCZR/E
0HagPIl8TJlAtmpGjUU9bTaSdYtm2yU5YcZE7lkfnaXaQ7SmV30XLzdeYvrtLmmqNNnbzuhfHBpg
Qxcb1atfZ8WLmlIv24vSqaPt4owI2EuKxs6G4WefsWzUddFIe6JHbFjvbFjTm4GCvhbHSepddx5Q
PI4i830e2/jY+LN3HUUUtuZLH0BmYaIOeoverZr/d5Vde4DmwPUZ6CZbb0DavS4SH4+JzYB/homP
na7CfwRAJBrnPigtsevK9F0KfKspBadbRHDTfG6op/AOWZLIirorKoizhXg/sC9VfE8iY7itaHA+
EqMIoVpFauc7BV5SCJxljpGjkcPNHlfKGyuNGyQFbhaWZB0i7ADYdQsLixPue8QqN3xy3tRqT9r8
9FBVzittsfnRa6Im7GMlaNmmhn1NlosrR4gUOkMcr7vmh1BlUi1sxIXV7Rq/nDTdaRNYXJB8lyeP
puEOG0s1zi3hedMpBpO/hu6dTglxkGFvKWTP83hBy/62sLeH9EquTNW4+suagDzyfpA1dKp+shXK
LouYK8xVBcsuKa3O7WzynWrFlhavvBsE1lj7znYsIu/UxIHoOFD1yANIepFByLhLnOOnGRUkgbbd
BF7pm/dQ1s0JMxFubWZC6z0epbgpozk+zsQnHlfS1Y8W+uYr2lrH5w4Z9wtccRTOlMaD4Svpfs/m
VBu/3IkymWx1ji0uRH5CLC6rZ0ZXmRzoEZAF3wcjw2PLSxzW1YT5llBFOkic0WqmPRMJVQsRHxsT
adiFvTQ+MmUT6QXQH1U1aHDK+lZmxXCqWw/FQ5FdoTqQd8IYrC+5eIxXlx/kAbnscn7mF2Xa8EAW
+xz2rL6P660fwLc0rsJgPVoY7bHAbUZq7TbpjEE+ss817zNbfL1nhL3Cf/SN7Qx5ArdcXrG6EdX6
XpsEHZMWvKmc9CGYtKsjoRiBkoEmFW9kgR1GQwGCOMTOMqc/4sC07nim5d1EuuSpJe7+kIJtKA1y
2BruWGoGO19DIMQdpqdWwyItsv4rs68xQWjQxNLwiauBlF5UqOg1uKIS7BipBlxgsxWSh0rhu17w
AlkAM5CiWHyn3jt2GrZJTcgJgp6mre3WryMJl7uxzVBIjomnHZV9KDQIlOIpvumR0L0uRvfh18lw
ooe8pdGAXUXWC14Il2caAoNIWg0zTRpwGie4TF+DUJWwn1nkjjjvMpRgAFUliJWOBkWHXc/vuYaz
qLRIt5GGuOzVgnJMHRovgv48aiCMcDeaHvy6PXPQ9XtDA2YIaDAAahAty2oTdD/yyDMFYmtZlw6j
ht34IBQPvobifnLy1OHejvpOz/TtTvYYQenc9xEXf84AQLc1jUA+DhZTTwdKzwm1nhj6OgsuNkNE
m2WfDkMFFC6Pu54zBj1xkOBmQrIYjwI1ypOp55Lx54jiM6z004Q4M8944AuoA2fy5NWip5tY8P1L
PfE0TgBhoKegyn4y9FSUMx4ZjElVYVfHhcEpTQcdBhd/Cp047cnhadFTFgNW9cWyh+qmc2hRpDuI
/pGsJlRUCWj0zk1fKhd6RsxuBDU/MDRWdD+wOA/oElhtR4Vcn7TJ01xkhDk41oNTWIICRtva+fCy
4GqtXT9lXZZw2h2kpxWQRv5sBDHTcBF1t/HgHZAjfNAm5G6rBRLWoZJ8nL3gO8njJKgmXXFwV1eg
hwMgyEUtH5nOymMVSWvfVE60lb09nhyb8ISYONsa5KzzroFnxpvUFv1V1ZCeSmLCuBydeMaXkFUr
vNqEn6qI5XSS1KOdZ79JH71KTc+UUtZPncESsemmPH/JcNPo8F7vazPghiETfbzOkmYhHjdGZdXE
BHRV8Zsx5cbNos81lfPjl9oh9qS2/Ac6OsudHh+2hW099nb8g7pC673vsTIoy++Jp3DjD4eDEFvF
GKXk1YwSjsJKE1rEM38i9gOXfEv4OknQhKVUY21uvdb27y0breC61LxKFK7tPFDVbdckLNyZYv9W
ygnbRnFca3bUxFCHEzAgMSurGayVh58idldJr3fnophBJxGo+jA6uXcTVBB4kH/FdQkEdpkjgMyU
yAPLrGo2lWS45/cpdhysIEGFEwM6kyJWlRy0hEZPJ8pspl2/phyVxJ7HWvNn8Vaq8qlPoclrj8i5
0c16DTczhNCTTv6hu6wQK9EQti64sgU6MMmGGsSaKaVNSLnt8ivDW72rWnps8uPaURVgTrRquJa1
x8GD0r0Sp44INo2TV4e8UaCmapHwRmbwzEnJB7KaZAa9xIdX5YHximUWU+cyX5ou0XgSB5Exy/dU
gFZ3xVepcOaQ11afYyBLIswt5xYF/4CwB1assrlenM7XJJkLlk1pCx/4OXrohBXVm75avcekMLEj
k9oTjr1Qd8aMqFq4iQEbVuIyLPkU//d+8H+yH6D3xnzxv+GInt+L4vt/fP6Pf9T9n2mi377y1zWB
sR7fBWQQDhGdDerB+fy6Jri/0HfN/07JnU0mLVzR73uC/AXqxiWVis5tNgndTfd7Xim5pyjE+Yfp
kmn105+DN+ZPZN/v//6n2NCfqYl/ULiblHNSdQzQL/mGlsW3+5PCvYAjmteGhITARRfnZoR05PQl
nNyaMA/M+ndkprobXw7+IUlASWG+73KhHlcmoY09AGZmhRx2jut/lo2iH2VwXjD5oflowC46pOUE
aEzL3vAaSisojw9rUhwBqwfjIW5Zw2PQ2T1D79uK7DYUabecB7mWN0vXY/KvAsJPFo4rSjmJvfBR
ZSWiuylweMdV34Vp7yLTXBoqbnheJNqRLKNofikrihIip7/YFQiK8p4AQoavVKJ8EEFUn4bMkIcp
6uCvFvwPCMWmu7jMJZUOhnmGJb8x84kQ+hjs3vJLLsBEPXUrJ3CZGi+eSwRXIPKHVbkNp39Jj0JS
xHvXVPYu0WEIpopiMp7F2St6dH/r9IXfgf4boKOLhNq4sSUWfp7xnT3KBZRePEUwQlp7ERz9ocfB
6ZP1bjid2vtuT59SQfhqT0kZEV2PiWOcOiQ25kjspj1qXXYp38iKyO5Wp72gzXM3rqQqbvEhxUq3
puTYIwHEJpMBkdhHvaZH5CgqVB7eczFi3q/Nn1/jxNto4oik6YjM18Tfm2p9t/3eejacvDpbBG60
w3RpXeV9i6qRcsRxZKj1nW00uN+JxG43dlu1+2niSqmolQzHOLHOdTb6B9E3wbk24NoiCqi3qogC
QkUAvnwXdzROnkJ7A9/7FQuAjReds5N0h9luSiRzMP5N08hN2nHY+m1xamgNC5HFHdeO4ilXEn8U
SMyIjZcQURpThpaWqOlnvJVrYtFnT4UEKw4XhFvapDp5QcmdR5RMvdjJTcB4wiVHl0ndMTYUFq8Q
iYDWM/oXctQb/MVREgc7I3CGEAE8Q2tEEm7mFOQPEkhyaApOffrEjDBt7QH7JC3ZrL84KgufnHcz
7iGxnO9eBKA6Le5DsDoplkBh3nUNtsWNMVDs6uLRIKbL3Jit/x2Dybzrzeq5Gir2nYAUxq4mkx2z
+tQZV83stYjyiDcrgq7B3M4nuLUX71b26iZOkv6OIVnAs1jGbhETRSvK+66W5DuVapR4F44VZlLv
//aMe3VN6nLP36oeFSA4C6pL92bvx5CxsX8MFrM/VCBxHiQS7Q8FYB3jDU0odtftbBS33dr1hJVY
+Re7rogoUCRXicItwnUqhn2akBaB+3XGTc6hUHVmhkw/89FDjuuJwlfzdimzBRCTaqe0T0Lh8wwr
kRLHb8jodtRiX2rtemJXVc39CLZgjGNDf1BtEOdiWcQxdb2H6jOFCFvcxUMuU4P4Z0t57bkk6jku
SVttV6oXooZz9mu5C1qrveUjupw9/rZDPljxnafqC3mBLIJ4/h4Gpxp5nrPqFAMZkJI5qFc8N8Np
8B0IVh7mfd8M7HGDHgUpjgvn2UjogsM6767JGBYVPjCVtjc2tCD2VcmTSkLVxu7r8mInNVMYeSPh
v39d3/z/6OR0HF/7KP9rTcdj9517H/70H8VQ/8c/PtP4+5/EHb9+/W/gnv2LIEAZsYZvuyZNzP+8
tC3zF8fjLgek8yiC/eOd7f1iBhJlBzZFR0rgvz/e2UhFpEnis2U6EsHIv3NrS6HTP/90a3Nhc57Z
niXJucA39Odbu+dedVoLvfA0+tdWV/mHqOYASYwkuXIGdZ94klgGt80f4Xt5djM0ormfvxjwxXAp
e/aKl07S0jFU8cLMmJWXhfDm26Cv5UNnNRDmrgfZVK3vtHHIo1Ua4eD3/nO9FO3FMiMKYeJiIuoo
X+7XVk33Qdp9i0iNPE41SvsCo9SUEUqQEuEa5tQ0EEJGSCAR0k3tpMda1fdORB8bfGT7FKdSnshq
M5C7mVtgixLwbr2vkkvZyGS/YPdTCGxZaXaGCtxdVM9v2URS3n9yd2ZLcXNp1r6VjjpuEVuzdFAd
0TmTyWiMMT5RYGNLW/OwNV59PwL8FWCXq/wT8bejOfiiCtvK1LSH913rWXTCN2aIFLnq2Z5HCQI4
U2UfHByEbCoIJCuQV64Di6RWp3I+Wfh410gTppVKq1OVSkIIbXEhBw1mpmNmy3Eyv6SaX1BVRLMc
BvlW6cAETcoZ2yxgVU7LM/wMzvBLKQ37KpRmtw4STPStDnam6iv/YIrO2BNxT6xFnr6TUCAc/J3X
fPm132njF5La8eAG2GXO9Sm3wWXTNXIoxy21mgoru7B0l+LtYlFDK4i1/Qrd2blqk62WQG8f+qT5
WI4UatmRdYfeYo/CRr1YV2LqD7VZFSdOk0Lg6ofk0NsaCJ7YxYcQ6JvcNt2NlVM66EE57N0yf892
FCO66A64U6uzgeUTDXPbvJ0tKrPXRdeXuR1hz/AYsW3ZM+MFCDVtgSSflSLUU6sqVk3uQjDKB+dY
D90rqZeAW1AnLFWmp4TQ51ABp1Fci2QoDi4+CmJEuuwyV+NJaLHmCWL6+hq1dH6f6gszdb9ZU9Fs
uDX+RsQVsw6VIP1UqHq88llr9ZCrV2oQZE81gfMNffu0DpM63cSR+NypwVmFpPeszdnPECvjqgkO
uqPFp1yrkrTIGUDlUxYv7aI/mIYoT2XnXuOVwZ2QudNGJjghll5SAk/RC39OnkYYE+lQHSJqAEsR
hyhVImqien9Taop66Dh1zl2tOp5BN8x2RosnIjK8+ZlACbbvyCui5Ae30Z707MwTrEAdHdFTkOBi
ghIkyRS1udOOws9U1+okcf0vRpUVG3LU9YODUECEElUNmPg+JkurS97HTCT6nH+DsRnS2j5Ip27f
jU15FkSdsczpYuELmNJdhHgljIb0Imvm9p3mFJ8olKKuD9BDkSE73jtpTMFC2SMM92YtFN41Ku9b
lcFBahPduS795JA0xXRiqQmRBsSQYwhYxZK3RAHiSKi7d/H4MSCHOEIWmgTLuilzZAIDjTqG0YUL
wWRP2pY6Tqg90Onz6vNmqhoqbxHccHhPEdfKtdJ3BMuxch9ohCkbTSy2Nr6zA3ljEQQkKrCwyk67
YJi+tbwq75uy1Vh3hRnrBcTit3lvzAFCLGGCFrIbN6mkVYGWsw0nymhD19wOkdJ3Q9saSEgHbV86
RrUuaOdfZn0eQzeLg3SvJWiChrIMLkqjuhaYyaDmaWTxpWHr8CDLEjpsmhZ7p7fGb5XbVfdhmIhz
NbgsIYUdB5+FE5QXdgIs68RXHJ7SacjKjvFr2DtJNCB8xzu96BVy9ZB+7nkF9e2bX0ljxibSLMb/
JW9sr5yWvPexw1nlw7HZOuIirlz9rNXthoQcNxvOFaH3DkZu00Go5oDGXeD0SrEHp3UDaDD2bqIw
mBayNOQuklWxLhNBwl/njvJd1FTpXuAy6BemkMF5b4bu0otmbm03FQ4kCq+iilEkO92IcP7FSDOy
KQL2GJRIhNuOeJ+GDuZ5pulYWIzenQE9yU64udgzcrk48ON0JQCx1o2iEhMax3FReydtlQVfHfTl
S2NAS7Qge7eCgCXQV2hGqPZGXsxOVD+5w86ImABNFtVBGQkLBycyX0H7IjZ85CFGJ7YQv6qrOJGr
3qBc3JRE6VAOU8B3KZkdCzlwVUMqeoueHg+k8rD7QkDDuDWbWP8YEKpI1R0HwNL384jqDVVq/P4D
u5k8JU6UiGvrY9OCVmHkJexABNHaTRUC/ZwBECTY2NzqMtU/uDY2JRv4JrmfAaF4IIYsF/X/IlGl
dRwT2fsBRCEmSkueiBqcGWMLgwJG22Xjm0ixEkBDOSUxaqPjO9eQa8Bsy7RP3llCOl/tJN4iJmL6
phv4XoI4O7QjMDGwJ5dR2p3GAVKdRHRn2OzGdWe1FgyHGIwJC9xmOZgo9zI4e6iIRzxRdVtfDgZR
gaKVgARdEX2K2coR/AUYsYs8FExD2mykR4E5LQdUPCmA14EC/ofQzdMLruqdpo/BOaAs/Up4lLbd
OuKudWxCN16QUBfXKARwdsxoiNRCpE1x2THNylLRhlRgBxkCTurCgZKG8QFTWLQBq9Ud8mn4bI09
RqQghiipletRUqufx1QUhYjqpD6t+5JZFk9R/hkdBj2zBqfp7C7tJnmCrY9szbamWWKMw0bUNgR7
Q2ENAWewzpRd4STK+7WhCNVromzXjV17EjhJviixc4Fh+xQUzr1ObNoEVMai5r3Tx6j+YLW+cWmx
g8sIwPgSCRxVAanDpCeF6WnrIiWcHMJ+tZZAYMfPrtBoyT1umpZ2YOXvmob8BXOsz5AGNxuCZMZV
59/FBUXUcnLpxtqEMOWh99EmFnCXtOIunRjhdSjeGT6VEr1oJKfgSqNreBknGTWPWBPnmWs2u7DX
sLLqlCxKh7lmCrxtWvvsy1LjU4O44dISwD5s/ulNM54ECBfvRpCJ7NG0nN3aYO0n5b0DBHGB2MNY
C1AexeL39yb/h9XmX4o2ZxXy7ivG1fz51gKey682Jsfq7ofEI/7B007EO7Ko0VnsHUwqiKRWfd+K
kGnEToLyHcVmQYlafyY0/+d7EdNmZ2NSeGTfABLG9n9LZ/CKkCHgy8D0twXCN8F+xKK4+ZyQMWc8
Too9FI+l6g+xK+4cn3Viqgy6skaMz5h2yOmzi/NUxXxetaQs+fpjSYZwbVg77NConRqzjOL5xxoQ
8CiJz6s4kqyn67L32KVnmle6K5+mXbuiy4XtrQgoQ54xBRbu+dST20a/x8qrQ5xr+NjMwEjrjdnV
nrkOwI/QbROTnI6toKdNzj7vXg8NHXRJEtYUp+i/FZuYOHJx66WFMHf4qqpyLxqZoVADQpKv3aob
kCEngXkoE0oFC+zZ5Q0RFuO91sUwRqdGSCQ+wmcCdZvuY8fugexRS8JaxNjT1xfxKMor6rAJyeZ9
OTnMog7iR0J5AzBqk299tFG5hVvNc0gRRdTW08KhG+SaLGuBHi7zWOrGgqYxEX9sRZEvLfwx6ePl
kJAvDYC/lu4hgoBZpyuF4h42RV1b/bGCbpa9a3wZGCsKaP4WIltLOLKOty4MsdgK6tG3GaGNGqJd
0hKnsD8tJY7FqHZgHzpm736E0YPglhnNKi6oOFFVYpk0aFeNaY7mWvUmKSMkpjN7e048xFtQFMlt
r+fOzSC0gPCX2qEHQ6DwrYd7CxWx13+mzSHZdNiJF6xoZ3GiRS/9cqkT0Z19FkUD/8eqbE46NSOm
b08Dq4RvGFHgTiQav6+RcK1a5gQKiJVI3Nlm21PqNMwrYndde2PmKcmTAXL2dVhaao0vKTWrBTTp
qr2Q49h1V00G8pm/klW3wsbt51QjolyzMecU4sGd9rFUBXD25gHDl9H8swpdbmJasPjeGxQ1ggWJ
N7tQbblOtNRwtoOpypqEhskSKCczBIFYrIwU0NDkTWZwXsda1997Zj0gZvX9ikYji5OJ5K5RtOwO
lNVgzmalGzcXmSjKW9HF/M9Es7j3HUrLZqNkarBb61xZFHjh8DPFG6wKOSEDrh/UNJp1M7kgrlol
22DMhjJnQcYiaItXjOdLtzPRXA5VraGppLOeI97vsVr2F6Jqc1S8pRGlJzaPPU+hk8x/m1oybiwa
0I+/9CZdwjwjjzNZRcLnyME0kC6AAJDKtrkk88Cb4KKBxuwm3Ah52B7bSeCyXQ81ihNjmDnNpqSK
p93UVcRVmyLsb0vck+VtJzugelrVQ3hkucBZ5yYCv2VYlt4lGL1ZTdk1VXMLas3KZ0RAseJNKexV
77kKdcEY+hTvO4t/r7W1EtvCHfTkmgBQXhVRDmNMfbxI4w+uiurkonesMsO9WWTNrARi3FANVNg1
+dtSrmIakO+lVWnII8Y4HlEdwyP4Yjh+7K6cAaYF1Kwq/6rwzH2jROK/U0ZR2rQlcC+DptGhWOv6
Pkn0egO/2vtgxtbMM7cbZCOVdM8K1r2n1cieDn9zRdbuIAy2pvjwV0Y3WotYd7eywZposPTLUX6X
C91pN1NoX2M66XZ2yL1CCLUwq4fQk9a98MMivahsoS3bzJNi4UzQgc1EDz50kwdFMmED5l46Rv4+
N7NvVRH08L7/CvtoJ1x9aCtxOI/wWiNGY9jvvtVf5TojYSqN4t7IAtCDg3Au57AOlKk1ob/2TRf7
VMDzyFq1k/6h9IqvRGo1p6C9yEu39J020E0a8VUeu3n7ec7gMKETsWDrI+i32pUW++gwG3dc+fOd
mXcsSvOq/fOUjVKJaNPAqVl6sndPuyZQPA/dtq2DBboGSjKNDp4FoKWb04P5iJeLZWMbyjM/jj6Q
HIDFYZqWaWhgpcQBD0ERBNL3fIrcGg9ku7FOfgqmcERU7RUhFKiMrWMQApu0Dk4mA6aSZTEZ0GE+
hHMsRDj7uyFv8YSYJF6rlAGsjd8xe/WruuB1Da1sb5QMofEEWMEw7ZvJHd+DLfcWrQirb27T7mx3
bBeSTTn74k+YYYtlnc8SjMpSC5hfdDuS3mNHU9e4gyG6E2kw+fBa6X6HhnlP/suxpqe7XBrkXjfZ
eBskNUkbc4xAHvUCVqfIN6WunRhx+N704w1zPe5gH8zUNNRsagIvq7DZyJgc3p5y90Z0pndZCV+z
F6aqTq3Q2T/Q9NvAvhRl1y+jjKcn8NsbYNmXDwh8mlcnyrexZOfNwk/CM0MSVtEOdGdCK96G5Riv
zQRFkm6PHxk6sTLZyYaWSzVc2g2Tkpbk8lgr/c8xqKB+YSkJzcDqHHpabH1Jd/6LA68zzqztPr3U
IUnFq1AJkMeqUbOld8zvUBQyDGmlS6nzAfIuQd+C0K++A947ADy7Pnfi61EEPdjIIfS4yHUPemrm
uGMQAe4ipwZJn94SGoBzJdnXASz3XLn6nV9l4SdfK0tElm7tJwgSyhNGifH8oVhSpLb38aFOQnx1
fhcFTY3SbK6OtIQeEnBSouKZ6yKhaye7x5JIHZtljETqr0pIFPeIDmjSaOtnVZAwgYn1qgJS4/T/
9I/iR8JKkSlhrns4w+ict7p/96zuUUn8X1syyAsHYc3rokbGwkBQ4+nK7W8WNWhpgb17rGWgMmXD
+7yMYYh05IbPFQyBoO4sk0AH0CShId3kIhGXITSQHotfzkkbgNRX/3Z9YhK92HtJAkAZt8xjbSIN
I1y8z2sSkmoOjC6Y7jyjl25pw+plw22unEZLqlPd8OUyjZCkQS+DH/JQhaiqcdqR1dvhoP+r+FDq
DVFHr+oOVUkQAaMf7gMqaT+pNiRZq6C6d+Rt41WX4oPb+1t8a7AqskrtAqsm1jMTkKxrjeGlaKBL
2+hAT3VKRPvQyIorNLA3MoWj1zSgYBeia9hUlvmZtDyxVLmzbRgCtzYsCUwSpqa/rxuKCEynhGIE
OX3Faui34CrNS0nXb2cxVu5UZcTHRDSlIF9cm0geaVPMipuDW2lwIVsTA7uZdpD/kLiaciajsq6+
bGvkVtgLnIOy7W8DxYXjEhYb23SPkGa0jnWxjjO38NFGhfppzOZ3j697OovQg2UrzY8lagFi6r9U
XoMECsh8fuwBCAKF628AXBNOntR5QoBAS0RGbaqEFh7k8AhVElUhXZvtXkWsfaaQEX0UdVOzOcGV
euzihA12bqf7q2GOafa1LF1OtVMcGjcTy6Ek64jps0GdRQtw6/ZDvUf6XO89tvhLs+/B0ox2f8nQ
00rsQdIm4aYkw8KjyLKb9C7ddhqeGgJWZL0iDohmTCMHSraY9WNjUtdoYDV4OLE27uJGxAdF7sUm
M3rz1mdTU3y1CgA/S+oXfnvonEmdk1bUf0BrCDyqzBxUSKmllUDa3EBdeV3lnZq1q7N0STs8DkJg
RUR1uBUB2j9C/VBMYXRjmKYtScEmBf/2vhc6aQAIPKNvTiZ4pGOQMZ9COlDLpqaYTPUBokxl1WUP
viWdCXK9wNFPsQJrygBTpKuyBKZ3N34uKcPiW0iiDuaQYwznOCI8c5+EnqwJ2bAJ1xrisHAPzWRf
pmqiZT8kflFva7DBe0rt2XsT8yix7xmCy8Qc8LfSwWoKL16nbvylrBTQrUnp3YldkA+w5KOqS20Y
e8KnCO3waxMYJ+G1AG6SkDC2sNc3k9UQP2R2DOqFVul4keUIBr8NOoILO1Y24XnE7Qc0XjrecozZ
ktPgpi5twqiWwBNdA9BTqO+Aat41XTG+k85sxuqpyNsIUVxIx6pMT/sg18BE1uFJG8HnaTv5AUGm
REaf6wcvm+yzTtY6iHLH2vpeZWy61oYCzSh+bmM2XRseht+AaKFruydz8R8ihY7tNDAC0/ritVN5
YzuiORnqtLvUkGtskUhcP+gRxGgmJ7ad5df1QMt8Ah6zfhAgUPAqdoFh1CGRamO5SvK2wn0tHHxt
ntGfYuVjih59UawR6rCon3ia21kDb1XDO9gPzpbaJksMWVRRTdcB6PPhQQIQjVW3MmkXlTC2ApuI
IsKCBDwHhWs50DZzZWPv5Y5Klrwy2u4fbXwPVVLJh0oWg0g6CgxRc+Me9qW1DHL22HHIW9vayiDM
ZTYk9KZOyyjlhB8a9gEU7k1mGcZpWuUg9YJx+hb72sy/EGI6z0R9zmYR2FDFt137aQcgD3JKB/BP
AxGttNY/UPInmcZRhcC5iiFWxIASp6SUy1rW0zvs8/ZKocwDbNNryYXjEukAOQ0N7ZI4FQawEM6h
uXBNHUtS2hfDsiZeE6cn2TV9kMr7qphA2rcWRtJIWvWmx3gHZKRywCMVtjE/kGwpD72LHmdRso0k
kCp3j8cmI2jDISmhLHjliYK1PjsYx6/Gfpz2adOgGxFtg0lQtta4JmCaOL6QzQRAjtrrQmyGoIIG
wwxvwMdVt3Yaqrlibb7TzbZag58F3+G5cp+XwuSBbNLsfds3ug+vi1S/5QT27xtWsPi9EO7XLByY
dbuQ9W5kNB0msZnUQZxJYNyMoYc0zIhL80sN+B2wDoV1ehspe80hGtiLqqQ8RJORHDc1PVtanVW2
SNJZYFLRx9NkTMojluliwyeTwir1bGUoMpmsGrCHBpEDT4qdHTd9jXpyGtQOQS2iNTHLgJZDn6dX
fhwmp6mZyvcZHv0zFJi0MGgNcvW9g8tt2QcxfJ7KHGH5UegFPeQwxjNREPJxnzaUuru0leaXEcHq
XZppsN7D0f0s1YjDwyYuDkZScSywi6CM9WvM+U2SSGBkWdhfkiPpZgugPdlw3Ha6fTW5vQGoCCn0
jeq46cuCcQwRsaCfxc55VuWymDokI1wnsFlQGVZtIpMt/mDYYaNK5GVM0FdJf9kAikkgISjHISOb
yJhKQnDgeKl05xrwWzapatzPfen11UkCwosGzjgN9CKbKL9L87G6E1o2XYNJxzI+FJpf8xqxLuXq
RVp92ls5+V+0gjPrkCREF2WxF91ETsnihzlUTLuaFec3FmcND6obGcVCk5o8NRoRtitED/X5YGb6
LZUoDMoKy/cBpF9wU4EsZ/4WzBx9U9z3LR2GJYgCkOwTjpy7xPKNPcGTbL2Dh1qWnXb870yU+Rfm
hS4iaExzAQToHda4zKmvYTPFVKsiM0YFTHllN2FSqsmjK7u95k34inTRv5ckzKxlRsHfoEMa3bSl
RyYhTlYd84Qd3qmyoIhga4HOHinoNOoKA9aX9Lg1vfymcwy8tdFE3MVSU7A4V8mIV2qtu02joImZ
KQFl0uO/FYM6JYkIy9/c6paf8HowwdRtQdUh8nPqTh5crmFp1LYOoY+mc4mJO6q/8K9Z9IN+8dij
peWtirTgADk7oOGhxUmZrNm1cRCsTny+Flai24AExp0QjE26tprMuvb0ZiJ8uuKv8U6aPLx+N/EO
zfi/ecbi9/FDjcme6ySYDMxjzwv3YYjgAzYFLo1jCRYNKWbSkz1A8SbIWlFi6AGhs0sbA6b1kjJg
WZwDM+ViEOowiZEwXGfKDqnf9a6xwI1Jicl0S1RYLoxRjQyQLGwunAmF/HL0h/I2B8AXIeT3OUTv
BfxXjzMjO1CfFsW1aeSN4bHdNdPrWh+5/bUqPUWGQ8sspMXpyBcc+spMThvbN6rPWe5SbskCqqlP
ZRtqVVwkQ8WUfVr4RelJFGvSXuWVGxRrPwOnhthRE0iybIhzl0NQlbca0Ufx0rBjLtNjHccsWS8f
NC2ym03fCO4BRn5ODtUaf8cvcOGsGzvUne1oTxXlrb72uVBtUnNKCjMK/+U+UWUty7w41yA/G6BX
Ej07VHWVNbepS5l7EZbBVFwLo02HS4bLMN42AiXpqWbVPJQRG/XkNBsHC6DWiJA9OdMZerITgpfb
Gxb+DfkhzhDU17jqp3LT4wSaJ7QwUNtWWHATag8Z6GkGB87ZYsiy0zMgNHwrjxRS55iSH1KXPFPj
kim9yc/iumFE6fgOw8EbaLdSwzIp0eFcJImr10oEcBJ41bAkHoWvbxgtuocecy4EU7tgziDvRXNG
tajrwfogB2+OQffiXYYKPYEanr23gq53Fv8pjCintGYhzlQB5I1cjPSkSyqX5bnV5zrSxqKxb3/d
KHhNjcdFiY3W8njRDYf38FWycdyHhBFLk6fWMKvzfDAlRJWsg8TuCxfUlam32b9KU/6BuM+D6/qG
4dg6C0HjB20Wi+mipb9IaKKrlZC2MmhyAU/D15pmMnLdyd5bI4zLBSC4HLoaJFhtM1JkWag+qS7T
foZ8AeSx11jIIXgMIgNAUdmfqt4jcRSUAh3+aiqZ7EcUijkbF+Vdw1/prtxKjza+Xul7VWh6vfJh
0/1mejmXUiCKdOAaecLA5PrqmmL6AKjak3TMHljybBezuiSBkmWSZlH3Vo/ioyfSFBT4+9+8m75u
mmJW+VnCnNtOL3s+Fa9aJ/NxQmtisLBMUueYCnH0NbJLNhA+3ab4XyRj6690dpwsi1YQSij3HFPH
yfvyI+tcNmiVKCOhWQ/OJqvLCUOZkYkxStZFFfjeSZZU7rlmd+U+92p/Qa2+AaPYeg1RNaro9UUU
mfhtf30p5s99pv/je3k6pWO0hnQGPcN9dSnyqjbIp4KAmAbGcOFl2XARRzXLRaS1rA1+/WHzHX39
YUjjKGV6NNp4n15eBH8MnKJoiOfpUF+RiJiWJkqJIbSOf/05r0+KLh89NVenHop5ksv+8nPGbopj
3qmCl7Ohsi4QwBC1CPmzXVLKYG749cfNLcLnp8XHGTxHhkk3lJq/P7cYn/mj81GXsIYZxMqHiUcO
kj7DOFIEAv6SMOinzcibZjAxUESeWGOtfv0F9Fkr+vIr8EzRwDWAk2PlePzzZ1+BLBs5JPSAFqzv
q/aGLJhJW4MDQadQ0HE5Z82Bs1YjeJvOQNQkt8GUAuOwwznQrnVrQXFQkN22UDQQz5oQ++ACcrBX
rpWBOQ8acixjpPkmkEsISZ1AiML4Ad2zRyKhJmPaDWYMJqLQIuRcAUM00FNRGGJXhqUWwd1QjP2P
LRi7U0y0XevOa1DLpJ1kKGwWVP8tAGOZNjSfvHC05CFnIWuc0XRwiOFMnXHc1akS6gI5GDcR1q1e
XLO3YEKlS0MnsIoHJl3VCQ7s5YIrj20tzzaDkPPUCxUPCg/6kGSdFORFV67pXob+LI+sbHzvQENM
F/IMI56+7YU9z8RxxGrA6CA0cyEV9DIo5hzKM8O7sBzKYCNj3dtndUMh2FIuBjwv8b8JM2Kq5BpL
1gABHYV9q5wguMnn6MxFHUXRh6lW06WrjYrJ1LD4CnYKY3BtUHlPT2RdMqGnbsciRAFNnDCBjmP7
1U4tVtGFH7Xa1RCbgToei47pvmltUBe8TrG+KiZPZpvCxJ5yYkoqSVA7qhygks+SaknEOquoxPS4
UNRp5JY4Aq5lQONmIrcu1NCkZwMTdEakD727h/WITainhO5qacNGmopSapMPg9gpvRfZYXD7zFko
WVG+bv2xrNbdwxFaafEhLb2YWbrTVzMki8yhHX28h4vgctIuLe+ah6bgy06s8QEAZB2WAzX45S0G
DkWfBtUWWrve30gcSDfGjGQks5G+BvD36ixQKgdTXSYBHXzNuwuS4ZQgPboKTh6PZ7pjsYFMm3jU
9o+rtKEn7IAb26EVrTqSFahsftOLxLgcw0S3SGoChLAKAJime7ZN+b+a9l4JDqDjMFSwhPIZdm3H
eZ0E4jtJghs1N/AyS9b0If3DS86RcQrSHiItvYrOYsRZxr8YpV4Pvo9BLQiTHdNgOfFa6W307A8D
r6e3nfqM76FGaXkF2ni4+PVg9HqphJocQQhgXTQCcPJmZuHz0ZDWU+QbVA8xR3vxwYTbOfHyzh3e
NK9vu1DiqPn1J87D+Yvx10e6wvQKm9BFrvf6E6nkWp1CC7iwTM39EPl69jUWZl3tIqhC2cIA7ok+
HNW4dwgmvfioeA2//for/DDjkNqEasFH328jI/FeiVd63qIhS2i+TpH0z4cxQHwVDuZXH6eyuf71
Z/3wAPFZNtfYQ5tnubo7LzWejfURsYRWbZGlPSCa/2wTD1ktrCjlF36HH9itveH+Ud3w+5/rQHhy
rAcvw8MS59nnTv5oaHnm0A7rveGiGNkcUcBzL3VDR1Zi2uN9Fo48Wb/+VF7IV7fXEIaFIgkEicmS
ERrRy/NlLsqdJtB7liQqPReiafYjAjSCM9DvwSSykNdJNxm+2fAc7m1NdemSGKnmrolMqcjbG6t7
A1+xsUYuYpM9JWmol4EPOiPrzOsStytp7BQdFxK1wwdglPFdJg0BtYGkdHa/FN2YATFblUuJYHdl
hF2HDMubVTPSH/YgM8koN3p/vAOx3CAIjLUqPmHQnAmWTvG5VwE0r0k3Zt2tyr2LQXeZRUZZh/Jj
4XuZUsvIqjwfAb/mEjPvPmx7YZuDWikR7Wb0WzI3INukYBbwDcXo0ATeVJIJPVkuYl1c0Ts0Lwym
EVJqgpfgkc3gxHn7jq2L3+cPNR/NZLl/mrEFx5DZjRwhTEnBOROqCN5hM9Ppq069Etm+dYIYgbun
SgQ8LcDCc81oMo6ZR4XBfOZPF2FjTig7PAu9yFTySSltv9OqqzNvIyeL8SXvY+28oUN/NTzUZ/D4
T4uUVup9rPK58AU87byxM8WJoJShFIz1D/+cN2ztBD4oSdVIa/S8+5aSswGrOelC5mOg9w2YUMah
k8aOKSTbiUUuYl22mPHLnOA9B7vXjYzy3AUS0fq7YQrNj00p+w+2x4S/gt5tl3utAJqd1yEJC2MU
e3KN07DZ1vH8aCvMOTv6x8hXJSgQqhCxpQDgDT08uSaZ0IeVvX14HKpBNHCJMWtqycljrSa2ZN7c
ltiyuVU+muDjMpQskx7/Pg0aLzwIabveiVS1Z524VBI/Djb4L9cDUbJTI9E2qwSC3a1G2+S9hdKF
oo6FY+YTypTkkOtaATu0xM22Vqw+t/YI7BzXXa/wuA4BKs+J+NvTOKcuvKkzvKBrdBhZdir7hhyn
FMS1vrLR2GggwGwe5kcFylSPfOU8V2G5dTIoYCiqmdGoSpfAIGrekWxO1ubmxrU0J/gideEfinEY
tr9+839875GuCsiMaAExFL/epeVI4nxiqYlM8il+wJEsE+2yUOWUf374oP9v5OI3QImfvuNPwwgf
4crYr+c/vYDHod4X6we7+bM4w3/rL333df/8QP9euqFp0RZ4dgP/OtbDl/nVMdI7JVV7//Xvf7OM
Ix/ZqcUk/bf/SIs8fPq9jkUOlDGUWOYyXHfPrso/O+9fn9KPUY8/HudXX3l296nx+P7vf/M9VyAH
euOJm+4RaxOXKZsjPT9x60i3babwP+686Yqabz1ryz7ijjJzc7CHH3atz09eP/IsZnWKIdgZ+WHR
9OfdfN9ngfvCCfrwKP3OUy+OSM9wPV08XoXZAfrsMvhHVKJwFmNCevxheftnXQb2Cu7jl4LR/nw8
+r2LgHTYxLv882dhVqD7ECBsMBXzD9foz7oIP2N4/PaTYB+5pjB4483HW81r/+xJcI9m37DLf56e
hD9uVIAD+HRn3vAk2EfCQeGP4P/xVrOef3ERKHn7BsXSP/UiWPO2661jgn7Em0AN1NAfT5Ox79lF
0K0jSPsoPt0/7j3Q4Yk+PpdveAR0mDRM9+zWHx8BRpfnZ28cuQ5jDpXpP20U0D1nnsLfNh9YRwyE
Ahs/ucwPPy/O3jvyqSNTj//j5gGWbbMx6K0nz3NNnZyX/Ccnr+tHxFULDOSPH/QHrQQpQziPK5Q3
PPjmkclqZ2Y6/PTszZnpCsoVruv3i/NnzYI6oSJvfvtZFtLNZF1tPI59LzcDPi8/JCjHf1oVPoWq
/0FPAunnNpvVt70H5hE0X9vxxE8HAd4D3WSyBQPypz4JNJnevDJ2jqhG84No4OHn5VJANxkMPNtj
2/SnzQO8wG8dCYnp4SWYl9Zsfecf3qvnk6DDUIFJk5XSH/oEsGF56zWwBMlHmG0emv/PT95ia2hx
6nOs0Z81Av6MDfTb+wDnyMJySnPk1T3XjwyPdrU5//5/5bR/w3f8T0761RGeFX/MI5utj00W/ePz
/mrJazAWzH/wfd3/5915VqxvHfUFhS6GdGpgj9fg1f13qBSAfGJt/L90/+/uiZpDYq5q+UU9953z
nd967sYRXmvKSvjBHn5elkEY7Alf8OmKPq0KfuP+/xtrg7/qpMtIpvcPZVT5tflZIfWf/YXvFccf
//ypkjiXC2d7/ou/OCcHPH72Y01x/v//9eIqP1Q7n/3h9+rnw+c8/fOnE/zxo1981vez+v7Lnfxa
39VfovHhD8anrznn6v39b//9uW6nSf5wi//xRf7+txdf89nd/9Vxf5l291BVnU/p/+3Yy7t/GqPw
5iNn5V3+KqDhYXp76/VYZ4T/3WnviuwuzO+eX+6n3dRbP2BTyzaV2oev+ddJ3v0HaskfABAPC7W3
fs4JVfw2e3ECj5WANx9Yhu2rbIynXfabj1xkn+/q+/HFl37cwLz10Kfze/W1eX7kp/3hW498Ib/e
Z0X+YvB9Kru99dD/Xb5+Np4qu2898Pu2+XKXv7jOT3ukNx/53wMtvvH1v85ep7M8dbve+vXnt1IV
z5+Sp77KWw98Cuir+fr8wE9Vybce+F+SqN94qa/kF5m+eFL+6rC99atf8a7LV4P4fPCHDs6vD/6z
+fWvNuSPs+739uLP/tnLJcX8N76kX+/q//ofAAAA//8=</cx:binary>
              </cx:geoCache>
            </cx:geography>
          </cx:layoutPr>
        </cx:series>
      </cx:plotAreaRegion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GRAFICI!$G$2:$G$22</cx:f>
        <cx:nf>GRAFICI!$G$1</cx:nf>
        <cx:lvl ptCount="21" name="Prima edizione Autunno 2024">
          <cx:pt idx="0">Abruzzo</cx:pt>
          <cx:pt idx="1">Basilicata</cx:pt>
          <cx:pt idx="2">Calabria</cx:pt>
          <cx:pt idx="3">Campania</cx:pt>
          <cx:pt idx="4">Emilia-Romagna</cx:pt>
          <cx:pt idx="5">Friuli-Venezia Giulia</cx:pt>
          <cx:pt idx="6">Lazio</cx:pt>
          <cx:pt idx="7">Liguria</cx:pt>
          <cx:pt idx="8">Lombardia</cx:pt>
          <cx:pt idx="9">Marche</cx:pt>
          <cx:pt idx="10">Molise</cx:pt>
          <cx:pt idx="11">Piemonte</cx:pt>
          <cx:pt idx="12">Puglia</cx:pt>
          <cx:pt idx="13">Sardegna</cx:pt>
          <cx:pt idx="14">Sicilia</cx:pt>
          <cx:pt idx="15">Toscana</cx:pt>
          <cx:pt idx="16">Trentino-Alto Adige</cx:pt>
          <cx:pt idx="17">Umbria</cx:pt>
          <cx:pt idx="18">Valle d'Aosta</cx:pt>
          <cx:pt idx="19">Veneto</cx:pt>
          <cx:pt idx="20">USA</cx:pt>
        </cx:lvl>
      </cx:strDim>
      <cx:numDim type="colorVal">
        <cx:f>GRAFICI!$H$2:$H$22</cx:f>
        <cx:lvl ptCount="21" formatCode="Standard">
          <cx:pt idx="0">27</cx:pt>
          <cx:pt idx="1">8</cx:pt>
          <cx:pt idx="2">24</cx:pt>
          <cx:pt idx="3">37</cx:pt>
          <cx:pt idx="4">49</cx:pt>
          <cx:pt idx="5">24</cx:pt>
          <cx:pt idx="6">53</cx:pt>
          <cx:pt idx="7">27</cx:pt>
          <cx:pt idx="8">56</cx:pt>
          <cx:pt idx="9">18</cx:pt>
          <cx:pt idx="10">5</cx:pt>
          <cx:pt idx="11">54</cx:pt>
          <cx:pt idx="12">35</cx:pt>
          <cx:pt idx="13">46</cx:pt>
          <cx:pt idx="14">48</cx:pt>
          <cx:pt idx="15">34</cx:pt>
          <cx:pt idx="16">11</cx:pt>
          <cx:pt idx="17">15</cx:pt>
          <cx:pt idx="18">14</cx:pt>
          <cx:pt idx="19">39</cx:pt>
          <cx:pt idx="20">2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algn="ctr" rtl="0">
              <a:defRPr sz="28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r>
              <a:rPr lang="it-IT" sz="2800" b="0" i="0" u="none" strike="noStrike" baseline="0" dirty="0">
                <a:solidFill>
                  <a:srgbClr val="002060"/>
                </a:solidFill>
                <a:latin typeface="Book Antiqua" panose="02040602050305030304" pitchFamily="18" charset="0"/>
                <a:ea typeface="Roboto" panose="02000000000000000000" pitchFamily="2" charset="0"/>
                <a:cs typeface="Roboto" panose="02000000000000000000" pitchFamily="2" charset="0"/>
              </a:rPr>
              <a:t>HOP Training 2024: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r>
              <a:rPr lang="it-IT" sz="2800" b="0" i="0" u="none" strike="noStrike" baseline="0" dirty="0">
                <a:solidFill>
                  <a:schemeClr val="tx1"/>
                </a:solidFill>
                <a:effectLst/>
                <a:highlight>
                  <a:srgbClr val="A1F2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626  Insegnanti – 18 città</a:t>
            </a:r>
          </a:p>
        </cx:rich>
      </cx:tx>
    </cx:title>
    <cx:plotArea>
      <cx:plotAreaRegion>
        <cx:series layoutId="regionMap" uniqueId="{E37E0C4B-4A89-EB41-AB01-8CA35C78877E}">
          <cx:dataLabels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800">
                    <a:ln>
                      <a:noFill/>
                    </a:ln>
                    <a:solidFill>
                      <a:schemeClr val="bg1"/>
                    </a:solidFill>
                    <a:latin typeface="Aptos" panose="020B0004020202020204" pitchFamily="34" charset="0"/>
                    <a:ea typeface="Aptos" panose="020B0004020202020204" pitchFamily="34" charset="0"/>
                    <a:cs typeface="Aptos" panose="020B0004020202020204" pitchFamily="34" charset="0"/>
                  </a:defRPr>
                </a:pPr>
                <a:endParaRPr lang="it-IT" sz="1800" b="0" i="0" u="none" strike="noStrike" baseline="0">
                  <a:ln>
                    <a:noFill/>
                  </a:ln>
                  <a:solidFill>
                    <a:schemeClr val="bg1"/>
                  </a:solidFill>
                  <a:latin typeface="Aptos" panose="020B0004020202020204" pitchFamily="34" charset="0"/>
                  <a:ea typeface="Helvetica Neue"/>
                  <a:cs typeface="Helvetica Neue"/>
                </a:endParaRPr>
              </a:p>
            </cx:txPr>
            <cx:visibility seriesName="0" categoryName="0" value="1"/>
          </cx:dataLabels>
          <cx:dataId val="0"/>
          <cx:layoutPr>
            <cx:regionLabelLayout val="showAll"/>
            <cx:geography cultureLanguage="it-IT" cultureRegion="IT" attribution="Con tecnologia Bing">
              <cx:geoCache provider="{E9337A44-BEBE-4D9F-B70C-5C5E7DAFC167}">
                <cx:binary>1HxZc9y40uVfcfhlXoZq7CBv3P4iLsjatFiyJa8vDFkLCZIgSILg9usny1tL1eq2O8YzcV12dFtE
gUwikcs5mdC/b6Z/3VR3192zyVS1+9fN9PvzvO+bf/32m7vJ78y1OzL6prPO3vdHN9b8Zu/v9c3d
b7fd9ajr7DeCMPvtJr/u+rvp+f/8G+6W3dlTe3Pda1u/9Hfd/OrO+ap3fzP25NCz61uj60S7vtM3
Pf79+evL/zx/dlf3up+v5ubu9+ePvvD82W//8+/f/vLxTz7is2RPDv3p6W/u6rvefk+Ax8//0zs/
q2BZen8LwjN+JDjFklMWffqEz59Vts6+DGN8FDIeMsQ4+vTBXx/94trA9O+L8+m1rm9vuzvn4G0+
/f+PeY/W7tPlo+fPbqyv+73CMtDd7893/XWlr58/087Gn0diuxd9d/XUYv9p9eHt/x/q47X52O2F
+/sN8Q/0QY4iwQXDiDxWBDliEUIClPX1YZ818H0BntbA13kHGthf/sVUcNXtF7+2wX+q3j77z63O
7r4u0V8Z6D/QhzhiDDMZSlj3x4ZBQhxGdH/9s/I/6+MfSvO0cp68yYGmrrqj/8CfX8tcLnz2yZZ/
mrmgoyhklIrwafcljgSOWIS5/ObdHirr++I8rZ+v8w5Usr/8iynkPx87vyw/M6CQI0IkiygJvy35
Q7uhRyEHXdGQPBlQfkCep1XybeKBTuD6L6aS+No01/VPDSroKBSIh4ixx06MQXRniBN6ENZ/RISn
1fDHzAM97Ad+MUWcWvPxurv9qZqAdIsgIRH9sv0fR/noSIoICxF9ybaQfBxcfkiipxXzYOqBZvYj
v5hm3lxX1d2z2//1H+v6n5l88SNJEeEc08/O6XHMl0c0FJGE/3weRQeh/4elelpDB9MPtPTm6PaX
i/anOvM/NztmRxDswX4o/hxcokf+LDyKWEgRxPoDs/m+HE+r5NsLHCgDrv9iFnN6veifGeUx5F2A
RiRGTykCE3BkIpQhPjCR74rxF3r4LP2hFq6XX0wLlxBO7rL6Z7osdIRCDgv9VQ+P8Xt0hCjFGPLf
Ly7rwDJ+RKCnVfLHzAOt7Ad+MbWsO+0rHezJjEVfP9vsf/qZOhJHWFD4hF9SYojqj1NixEIeipA/
dlv/WKynNfUXtzlQ27o7enO0+S9X3F8wQw/R5KOvfCKI/gHYp0ccoj9HQHh9+kBa/FBRBPS4vx5+
HkUw/BBNfiWq/lqcpxX0dd4j0f/Lea/4urr+ucwXBV8lJASNCHiu/edx8oXFEWVScEAr3yLOw8X/
EYGeXv4/Zh6YBAz8l9vDI4GBmz677oAs/7orfwL7RWHROaJ8D9k/fR4bBD3CjADSJ/zb8EOdfF+c
pzXydd6j1/v8dr+YQi71jf6psYTKIx5KMBMOweKhb2JHGHCLpAcJ1w8I8LQOvk08UAJc/8V0oK4d
6AAqQT8zpCOg4yMeAVP/F84KhZhRSJG/GuNndvjHZHlaIw/nHigFhn4xpVxZd3P9UxNhesT2+gjR
k9AQClmY8jBCoLSvnuyhq/oBeZ7WyreJByrZX//FdHKh74yt+58ZPzjEdIjYCIvPi/4485VHESER
wfhrQnXgvH5EoKe18sfMA7XsB34xtZzZSrufqRR8BOUSAn/xZ991kOWyI7AjQoUEKPnQRL4vx9O6
+DrvQBNw+RdTxMrsY3nwyprrn4vhYcUJDSkDY/jqmx6GdnyEoB7MqTxggz/L8+wH5HlaMYfzDxS0
Mkdw6//fOvrrWv23NoYEQvnqUwPGU40dT45+WgDoCDkY/LK/n0yUP2/93e3vzyljBD2AkvubPLKM
r7X0P025u3b9788xPSKC7nUL9wF2f1/aH+8+jUB7RbQfEFDchyIzh5Hadn0OjRkUSpeCRnARqDQB
854/c9Z/GiJHVOzLazJERFJIM751vFzYas5s/W2pvvz8rPbmwuq6d78/Bybo+bPm8/f2bycJ5jgE
a8cC3pNHlIIQzc31K2irga/j/23akAcL5kShweeKVm10OjEcqNBM7dbaInutcZ6fC1e/t4Nnq1HY
QmXpIhSr+F1oHD9FPqIxmVutwiXHcZWG9YY3HKksT98MNXa7iFdnxTKVymdjH/toyba6Je0mst5u
C255vIT9pIzwXGWdCZM5I2UihmV+X8lgiiVZ0libwp02WW63ephtnGuf7cLRVCpIi3NaXY0olKrU
gbkLnBDxvIgPJhvmOA1IuLaQOMRu6Oe3MwrQTtSCrN1c9buMlZXKgrpQoyt0bJqUnFTUZOe9Lqgq
XXXVlfCyc9YF6yzV6ZbLdMxUqpuTukb3vprzRJS8VBlezljbn9Oc39eSjZuizHRM+6xMaDj1Cc0r
u577oY0UWZh7IUa8YQMHK2RxUVQi7lp7HkjGL3WT80W1tZy2GS7mmJW4jG2d86uU1CDFTGmCCk/O
TBPUGy1qrxaD7tGC70knstgF3RAvTfCmLXoed2HXJjprhyRM80bZtu13SOtGec3SGAWNiLNMn6et
vVmW8iRI6ajSJerjcCn9/cj3etH6rGI0yYt5XM2Mj5sUmSK2+XxtrQtOUIfuw8WEm1YLqTLUpOdz
3XM157ZUBJv3c2Gr7UK5XffDNDeKyyVMsM3zJA0aDSof3zk7CTUG3bguAstOcFsVccC4SMpSZrUK
RX+yFOVlOHRndppeSTOqJdCnhZ9eZ6kd11obkfglfJV1fEfyclqzrMar3hcfTcpyJWmqfB4tqnEm
QYN4ZelYKa3dRRa5DSkqpxiaz7JaKBONbpuV9qItPE/Gacjfjh0RKpvyc92M287Xx8VotqWVt86U
PezbpoiBLaeKT+7YN8G5A+D8EqcmVcVcNyvGGqt8tfSwTabOnzSwCokdumWtw4bCVqVZ7JtxXttu
CDdCkOF4bPp39ZLbFQ7Kc9sW+hi2mnvRipTvJpmbJJMBijEYz2quBrcp0zxfM2pA/KBJleG5VfNY
GjXgcFakTpPJFx9IOBcbY/zHMAObdaS6ydo0VMIO2a439p4XJE+M1VRlZUaUM82pNmOghJjwRrg0
NiIqYXvUtyQjY2xaeAqadaVI256yvl4uiia7JTnlcYBIe+L8lCeQJS6KRUufOCSauJ2bN2ndhnGm
C5lk/d4sMhDZ8YUmxrWB8ggEKFmAVeXLSbWLW+W+7dYsKotdamyq0mzcelZ51S0OXjFMz7uB5jHr
S+jm6zqt0qFJV3U0yXVEljKeu9HGoQu3KKrPWledI1IPymEtLua8GZWfxnYXEQ02Xa46VC/nHrG7
sbCDImX3URTwTMyn14yyMxlEW+F7nfS9yVTB/V3EijCuonRagWPaljm67k2wzZp2iHVfvbcEbUQp
T9uQkAvBcwoOQJCTMutzNc55/iKPqvl9lxO8K3CpCjrnK09L/CbP3K4W09pFVaGIHi5nUZRKD0yq
RkyzQiNj67QdZtX52Z2FbGk3FPcv9UARLHgzxFaX1SsUwhZsJLxPZQowZth7PgX37KbhXbqgDevb
9Ero/L1OgxuxTPPKW/CymeuqWDNeJyaLxDpFdF5Nc14rPepI9akjMUrFq5EXxYusa5nKMjfEYVTU
CgW4WvWc7TBLpQq82QaGmUQPvNjOQnewZYNGaRth0P/4WpjyFeuCUKVhw5NAdC6OzPiO5+OmCq3Z
6M4HsUCZUbrkH1yE9ck+tKC5q4+HIjytczDBUs209Ftoedh46atT0giczGAQqxEPq1bXJz7w7c55
QeMsh2WpJpNted2cpmWxTl3dnWhKx5UkM1VT1RQQAqvLbKqZYtpBaNQ9jtOheAEwatp0Q9opkC2K
PaMoIZVgSsts1VfjxVhkYzy0DByDtG/EyLlifc6VJ/iOi4gok1KpmBgC1YIgSE1l4WALZreRIO9H
aaUKA+Nil+PpZTErV7oxHinJMxUUkT4hyLtN1PIPpOL8BbT4CCXLsVFLmLmVawoSVwuEHhIZvZ6D
ultVNaicD9Qm9QAhD4etX6dp97G0tFD52A6qnObYI/TW+aU8XrCWiWjH4UVdL+w1ili1mWdx5XBz
YZvFxdPM7sKWFWd9PlzSid83Ud2qIMDvp8B12zmU12wGt9LT7mycbJsYX6DzUngXp3xMN2isKURy
GsSy5fUWIhi4WRPy2PTLTgd+VqNI35vUcdW71KwK1r7yZdmtQgn7ipmA72S3vJDVVO7SBX+ki7Rx
U/Kbdi/+7PE1d+F7z5iIJbjgbpLjLqrLfI0pbPe2a9t4CIrxrBJTpezU5QqjbjfaWpxnuDvNRdrH
Ghu/Xpas2PEOnFMBhqQkUKVr7yFilTOx4LbZqQuj8KzJtVVNAO6onSAYmymg8TCHp9jVJ0MBXm0A
R75rRgZefpLouLbjuJqq4c70YXtml6VNSEnyda8hFSirs6wv6kQibOJ6HpQmpSp7tDKhKxSrya1p
Kp9UqcsU6tyVC8tNsNha2V4vm4m5j60OjztXvZd9dzLx6W3flmcFCV+Ohm/DEudxw9J3S2Vf9+Dx
FBj8PioFqWr9OK9on9LYjyWHyGX2qVbVnQxdriHfkn41FuZm0YKtKZvKtQ/crm3ZkkyN98dZfV+G
kN30OCW7sTUBZDSzTzLwTXHNaxnXuoppqtXU6ds2A8VMReHi0ORJ1/C1pwad9tmwbQMDC9Y3cSTc
ie7HqxQSgDdtbd7LxUxbkS12U3rexN1AXqUITysnwGE3dITwyr2L3uQlv/NhgJNKzOFlZUepujEt
dn5B1a4JxuGYksEp2+h8U432JEqrLkYVoSuRB5C2gMFBhCHnvCJvKYb4ZPn4suvcuM4K8G58mapk
aWa0zks67DrgH0uJX7hx4KepbfPLcfH+JA+NV3YpVrN3H7Oe76IBv2ZVaNZRqXkssnFWQzWk50Ot
z5dwQKuiZNV2rrqPlob7hYfo5u183AfgFHHDP5jFD4nBXZ7whdyRttlCLnFJa96uaAb5UJdm71Bl
LzM7aRU42HaoHFZ5ISDDGvJylQ4dU2kXFWdFYNITA+4r8W0wr4fG1MrMwS0q09sIaac+WTgli4ro
8AJ7CJ4Ih1tWWrZKg+V8yMVpysybvSarFMTjUl7KHkNcipqrmbMNqHa3zEiqStavPcUkpg2DZNAa
p1zbjrsUd2OysGJa0YpAiBxcDD3gPCZlLVZNgKYtYfyuayFrqEJYCk1qvc6i9Lbo52sn0jFBaYbj
hoJXs5lhSngp1g0Pi1XAIWl+2D7+CDjd2GbudJZ/OS3w7cf/ubIG/n7qJ//j4v6wwR8/nX09pfC3
39rc2T0h7A6/tEe/3+71R+f6HnF+a2M/wLCPTw/8k8EfQ79RCN1qCKoNcLDhcyn1T/j3W63gDwD8
bdYXCAx9b0xKGgGRAYw5jYBz+gaBAQED/qUcWq8AzUKL4hcITMOjEBMmoKmHAFkVShDiCwSmHPh3
qD2FVHKyb9DG/wgCHwLgiEFNF45AEL4n7TGI8BAANxk3YP7aq9qX86peulYNkKPkyonJ3dpOw0Un
p9WDNXoCeEPrxWPYHTF4WISAGiB7qA8A/+FTaWCnKijDUVlYHcBvqWabqmTDWpolmXPWbdkghnji
dbuzBUnVP308FJIYVFslyICh5v348aMJxn6Yxx6gl6YxRHl+BpGlvqrnsbkyIeo3GkchgEFeQFyR
ZfOd52Ngrw7en0cCS6A/iEShwAe0wxRYbnga9ao1abRqewibTTWNSkotncJt5CGESKAVXN1chVUA
QBI3Qx0zx8sdmmqycqXtL8jIPma2aNbz2PLNBN7s498vFNkL8ogfiYSMgG8BfgC6lqGL9vFKDa0E
wB9VHSyDa5PMy+JyDrx+EQgJaJpHkz2fpyJv4iFDdOeKun09sD5LKm6Xl41v72Euu0A01y/yvtEv
uC54zOWcx7D7+apj43sXTIsaysCf6jnMPnuuz8b4xEYjYFwHL7AvqUPpHIchBTYe7OjhTmvzAVBQ
n2EIjVWQUIewImYslA/QS7OQcoUGGw9VoOOmYy+8rDdFYTPVNCGwF2UFL4bYHAdpqzeu6zwERtsl
aHabIQOwb+bqOgqX6eTvlx0/JbWUGJrJEdg6EXv7eUBLiTniU4vlDBl/KSH6yY910zVrSJCJKkz1
etQdiQNTNpA/NHM86LsCE/e9Xbpfm8fK3/sZcFsRAooMTnw8liItplDQqVsUkDpD3DfGqKDK3vY5
W2dDj9dFyhslMwBtvc5fa0bnE8ihJlVEwbSa6jT4ENlqV9QIf2d9ntiW4LaEoGBB0DyEw/36PVgf
rIPMZK1cVD0AhnJNoKxsXpUycMeyzj/OvE43fpqHWNbdZSYGcDThwj8aYbdL1n1AjL4EqNusAxHW
ahxbu/V4Ni8BexhVt/pj0ABkmIA6+s52BHryT0vKhNg3DoD8hOx7BB8KPknWkqUFfmsJa6oK0V4s
YXjqBkiJ2pEcIzoELztnTlEK1EI6B1uCqkA1RdCq3tNKFSPeEVOveTjj1TBRr1DxcUhzGqPmCpiC
+4iZ06UNjvVSvwEHkwAMFyoiZoW74YMe5HlEy1dL6s8ggduUUwnwLgzzmNSw1eFgw0uUu2xd8wid
fmdL/9mTQACUkYQuon2JhRwYYlNUxdDTHqmhJbezcO9Lu0QJBB2qFj+9sHps10SY19ZTvRL1fFF1
g1EQui7+XpAnVcAF9AVCIy20B+4PMT1UQcudnPEAe2cIS72pjb+UrHk5F/PW8DlTYZFtbRQ5VWB2
33vIHhdZLmvUte/KQt8No38F4SvY1mIGJhjVE2D4FKZh2GQRvJNK09AlJNJvsC5vjSN6FQKzoJq0
wOvcyHw1BOYUsxD4Ymrl1lTVR7F04GFh461lILzq+yWe+6BdGQC4ddqHyd8vARDsB9uQIMgtcPTp
+AOHULyPTw/sZ3G8YaTA+/ib8ks4YuRWjbfpeogWm4xNHm3atK/vCy35a82L68kPDrze6OOaok71
QqMkyCMWiw4FTOGe35PcEwBsQq/RKJtNA6f5dhlNi0G1HIs9YQKZKmCRdQm1ucsazfxkGOBaVOWX
GL6yKbOxVsKF/tYyjeOJDED9FDo4jprig5N9usYFjVZoTpNsKS7bslNRNMjToY6yFRUlSlwzA8bX
3aholmdbjP0Zbhoeh3OYoN7lK6DK2zdNFAyQXZtIDbUpTkk3rxwDgjCwYFd6Hpr16MvolPq+VR4D
fB0jX68xG1kykTI9EblbVrT2bG2GKVu7aRQf2MDOJ2qaddd7vp0zUySybaWqp7o57zsxqrkKg0Rj
wGJZQ/lJJNJ5OwAXdRlSP+4phSLGU3M5suh8sF1zzBZLV0wU+DSlnVUjMv6YYB+uZovBUnnY7prO
bxr4rCXreDzCvVe+XeKeZttp9ms2TNUL1kxLvFSZictRkpsZ8yXOLGGx4xnbCS0rICHSKuYNCMrt
MF2gCcAaJCA41ovgl1mYZbFt0n4dFKm8G8fy0wvRXYqWOwmE/f04kD4Jad6sXE/YriPRrPrBYDUh
srM25Woy8NoAy9tVXvpAsaDo1NRWkGXlgNsgJA1bZ4lZtxzlb2qxLCtgHftE4qF967PaJKWG4gxU
BSbVm3a+BbYNveM2vZhxPx9P4YK7hGRCz0p0i467EpLYRrMGrBIyp/VsyuqtExXfOki1TwdXw37x
Hvi2rrNItWMHDDuhdhUOafSOzCW5dFlxE9QNALjckhKwrZAffZ5iu2fdTZxSXUMxQ/fnkU+BGWn6
nq6p1ea17zhP5m7YAU05rYgfpk3lQwM1hmxMTF154EfaDmoJcOgyoW1LYqLTKqlkq0+rQTig4UfM
2iSEyLlBqe+LbVTpMAdf4bWEhKuZLvZVs+Mu6PmpkWi6MD61MU7HYoQUBtJ1DxzApnKQLsyosZcF
LdoV4rze8QgHa4Ca59kycRFTV5EJBHNdoSgQ/O/x0gKcbzBRM2qzd5Gh654WWSxTVMJKhuY8GC8o
5H0vfFPqF4BeL63W/hW4fbqb4KjiTpranqSpAEdXmRHoiC7CVyNe5EtLmtytJ7csJ4Lx8p2e9D3y
VTQpJmEJVTWJ/IUdM9crDtHwXVmjHhiQEpLMehL1JR86vfEU9SvkJ/BYqc9vPenI22JaWFzXAm+D
JqTHLBDVRZm12XHQ+DeDS4ct7t34MhzosTBQlqLaLXEbaAsFFFSkZ7oADC6bWQKD3S+nuV3SM9QE
wwqIxb5RzgYjsPeevaPSUqtIz+tr1lcAkCLIWcmGVEjomLUmx0nUAFUFUWunu9z3UL/BNqFogj3W
BDylJ6KxM1JisOkHUvfNOuxHmwiB2QfT9dHaLiVsuJ6NQAkF4PqhlCXz/raDDXmFhqK+h+WAe0Vl
tQRq4EMaV21JYelGe15n0bSye6c6TSbVsZRpeez0ROJQ9+mrzKf1JqoGvPZk6IQKU/BVnJDhNJ8W
YBHdAjy3mNl+uWk2r9KpCyLgLAwSm6YefKZaAuluOwSTWNVFCzEgtRO6DSn4shJ+cwGQ5AVQbFCg
vSS6HNbFDGnpuIR0J1ILEd4tBQdaE2yizFK4yIk9b9jCt7lvwiQjCzieVA8JJMTZbuBZdubaziaE
tMBbBQVOps7xk76JhriyqdvM/YhjkvHXWEdRq2QF/qLMYctV0OS8LovidTODW2tSVt9AneWyzngD
RCpUI0XUvG+hbpqUgcA73lqzDsNFFLFzRbShhV7iVMzLquS96RRmCF9B7CAxSyu/rcMGEIMk5Qbn
1Jx5YScfF2kYGpVBjXQFXVjBa3AlJuYeo9euNvZ1OQxnXZrON2QKC+UIz87s2MjjHnb/BV/4RBKL
kX5RuqnfCuuvA66XqxIyHyhmkXLxahKy7WGPLUGlZttVJxQBMk0CKJFOyRIY+64XNprjhbZdqSJf
Di8s7odKjRnWZzxnPu5w5ea4RVCIUHZPsLUBXzYj8mkYE5b1r9qlGN8WPMX34ThOF0749D3oq27i
RtcfgZubXnUyq0rYAw1oH4rWwJsW1QiOGVGGPpiyy8HrVhrYwBy5i3opgquOVJDU0bbpV1MGRV5V
d6m8Z7SfLqIBneMhm9+mYPkAcUianoelLPOta5y7NLgF5E9niKhRGrzq6/o9AnY9wVFDsGoFXrlI
cuDj2wtWdHKKc4fKCVhjLdZ8DBajvMXlJgPVgf9i0/vS8fEEXOE7nUmydZR5AIPLHRR4+tiUU3sa
hS1YM4CG+2KoEtRArbspymWjp46cMde0t8viWRxUC3o9eSkhC6LBe1vktEnCJoD9a7HgcSlZGI+Z
XlYYo/R9VJiPZV9Dqqhn+zHl08WCoYCyyoDiPeZpLt8t0FuwywHLvK2jMgYGOExY68hLm0dJFTm2
kjLfmjQbVgJ7/h0ghQ8hHgBiioCCAh2BYNCj8TgRzOcprElWtGoRA183vT6WCKCcpXU8IqhFGjlM
qw43k8qhuJ0sJevPUJ1NJzOZ5DEJ0/nMg/FN29It38Puh1gJDosCVJCQpAsM3NghdMfgyYD/BiNs
Woj8wDGTY2ga0S9s6vW6KasgLqHsrqoyJ9ln6PulweYLb/C5U+Qh5fiQgfy/Ijz/C7lMsj9e8AAn
/InJ/Hqw/w8i88uULzRmCJ1aBDQClXwBnTIcbvaFxmRHgAyhAzUEIptKGQGi+trJ8+lEPJwq4UhA
egHw7w8aEw78RvsDi1QCEEZAtP4TGnNPGD6iKuAXtYTAk4BoDId8fzzlIaCJejILKPRAc0nHtu0U
QJkMystd2J63ea2/Q4z8ib2Dd4EIBbwIPArymgP0lKeLFEUBCaRY6KCCkeyK/LTRw03Zg6dDor16
oIcvm/FhmxI+hGvgOOCBUF7jGP4Bnv/x22V130d91kJJMTQXUSfbmIi0W/shzBQMnrdkSlAPdT0z
NE3SZ8R8h7fY03yPlveTAFDMwxg0j+UBDdjMzWg0YDOFQpqdAOHXQ8/N7I///j0PnRGGtYQ+LPh1
PBILIvkBK2xTwgZDOnjNoHGng8j0aZQOEkodCH34+0f96YXgNzEggiWmsKIyJAfUFvCypTeQf6qg
pVESYBOsyDiZ7d8/BY7oHC5cCGQPPIrtDQSKAHtW5AHQLslI8qoZAGsWuVlDAY5sxjazN5ClIGVq
HK6wdWFS6KJcZyVUBx3EoVXme5HMjc62S0MIMI+1hDRj7D2UJnMbMw03IFDhan21FUP2OqB5dDZi
HijKMr/L04FSZZgs1rJw5+Nci/vMBOn7Xkd1XFtn1v0oi3MC1fpsNO0Gfn8CJPdDua/dzfyYQLlA
LZMxUEVv9N0yjs2qSnm5yvKgXJlWDxs31zaGDo7wpOmH/IQbYE1VMFBxzZaZxiLKxdkQ1C6ms8is
EtA1Fq2A6rfHYmTmpg+68s1SThiakSCqBopEvThFXT1ubUqBbs7lVMXtgqYYEi2oYdfAP3DH3dvI
iwvTEbO1KB/+D3tn1iQpjmbtX4QZiwBxy+JbhEdExpoRN1huhQQSCCQB4td/h+zqnqqsni6bmzEb
s6/7otOsK8vdcZb3Pec5xyHNhHMJ6oUfyBDyog878Spg0Z1CCLaFlvphCYHP4DHVlLFq6GHCyqMa
0lTJ2mxvXqu3lzra3ClM+vAR2eumaPH1tPkWJdupE2OgznaU4Y1a4wAj7za88GbJnsEV9KyIab2y
Ypatl1bzRuGaOmPFmceej8foPGP/rBvHD7GgIQwWb87EoRY8+Dp69fDFQlY41gKPvmPtVtIPuTYb
lHNIR0fn46Tg8UjLtINOOKSDqWYS49+yLs5UgiW9vB362Ktsg0+r4tXj2LaAEuSRjxU1X9qpvsxU
ZwWrsUwXVi+2IuMqXiHhD+FlYKqfbpeublUJ3iFqMny6Fj53MvUsKt3c1u9bO41NEY4mOxJtwVwt
cyOWuwzm95KbcGqyUxZ6O5ro1lDmisquLsJUbdcptsmrbur6LXJyvYd+mw4VU9wnOW3Svi5SrCrR
S++PtX/M5AYznCaSB2/twsU3mYagc2gsL1mUua6ow80rvdFCIeiSZmQFn+rBw3YYJ5Vn2XhqRz7l
blvbsiedPFs+Lg8Oq8IlCka/TF1qP0GzHspRNyqfUw0duP7NGakrHxBk5Y/T28yWJwgXH2JWtwZC
XM48uhyxYU75BvqyZC4d8kGq4Eua1X7BKS+thJPRTZfQ8c+e8M4ABjCs9pgAIwUos2kgbc3kbuzp
WLbLtH0SGkZSL9Yx753a7vqlexlwL6yygTeVVaM+DuHSlXHCTzrx34lJXEloO1UbdSBShq7Dhqcx
4AezxCoUhYALNwz1ehFvNvT1ybG2eexqCxHb6dYAN02yOZ+4/GqCtsS3o9+XsPYfRsGnwpj1MQom
decpY/PIJvVhUi7el9g+n2D+FRmZ+IkZbHOpAqwDwMJUI5n1QU/zehNE9+kCtsyrBWbFVoU4AQBT
DqoxBQy1KlJR8Jh4SVt1qbjSTaUFGaD+sFB/XQFzKU/ytmAKqJWFIVd2UR1cOzvcplODc5mE85ll
DZSiybMgmQzTeTYFYxktyuH2ACQr2ca2aOLkEVeSPgZcTgWmcXHCgjweIYqEOesUecO42h+HZTa3
9diLovdxeYexzVrcpZavG2+/z3MyFb0SuY1qABxrtBRdP/e3kxne7BR2gBu79SFsgldIt36Z1J2F
YTWai+IdroRtaIvVAxWrdYfLa6i6QCTXPg2rxIZ1kAeY6YM89Xv24LfbgnMDOnzOWkrKeTZDMS3e
az9ggS9ZKkDsMXKtm4y7AgyMEXm31OwwL1GpOgLlalNTWMWtrC9jRvpzN3mgY82sT+3m0WoWlB5m
FnTXcCbvug69YiZTUxBG4xuazPbAybzlXdY9dPP4SNxH3TB2dC2UGDDc8glrLl7YBsnbEDjQG615
WBPVVEu0vqzj0pybzMf3jVvVmXG3lMuWAiBOhPq2RvNt1je3HctAsATYprp2LlWMa87z7I3IlD2F
ziTFxsag1A5UVxfrXBAIC0E/3xnJR2CP3C4Q4zZQGRBAXN8/4npjp3qFBuF7OOezDrQpTaE4x9gU
QdEN0Ht91RowSHgI5yupXxLi2td1wSwE8Kf/zSN2OIgE56VO5iRnPQUP5pHwIYvxrW09eOGUsvvI
97YbAxYMN9lsOQaS0VwwUnKV6spCzZd53DXQjVnjn7UBedkkVALSAvm25hvQT2ByKoyOhjpXJcLO
caWncASeh1PyMLjlTJT3lcfRGzNg/wLRH6jFlr8Mo/gB0f1VmPG2ZuJjCdQXRLHfyVgfB2Prwsns
wfWxO2p/eJwtPy+u+40kT7MCfwvc+uLx8NrH9S1v66Wy0l8Add+mqI/M+9ZMBQZzYMHjckc2cqHe
3F/WcZ6KxnvoRf9NkimpCJQ+D0b0JVL24KIZrrz3vW8kPs3wBg+uBw0OxHRpn22/bUUSEzwloaIX
ZG27EmqDPDR+yIOSxcadfdmwwvlLWE6TtDd4IGCBi4GTYhaqGgIoqZyH7U6v7XMaxY/pSsJPCUy3
itiltLS+cWR5i2tLy5U17GvcjSOkWMK+iBjqT0MS75gauZRxA4GsXvRRwcC7MgkhfIzKZOlYTpwo
ZGaP/cBpHrPghc4ivu/k/JllQXehckiOtWYODHy/5DzeXoJ+zaGgLwVrqthz/WndhrMV9FF3dj1R
DIg5Zwy4rLnzYnLhMcGX4m64POp6+kzbACIQ8GSR6ML3FeYHvHyXp63feAdSeyuekfXY0ZJKNbyL
0OLJvtJGfk9i4aqpk/5Vdau4T1h2mQfXH70sqi9mC9qTb+grd2lwC7kf848VDDPydldvtPsQuJHm
bgp2acG0QAaX+ZZ2pi1q8L3FUkftsZbIHbS8Dst46IenWPnjYXLbdAY4lzalBlsH9TGp7z3PbZhD
06aQzaJfE02C0ur1NunrEdrnZj+nLvOeYjv1x7Bb03eJ8YIXnG/jB0b6MQYiGmzPTMztORTzTQKM
+ZOI3FPUKFMYGDIzTv0KghCtNhYfBuHHp3q5F3WfHftsNlW6ZtDvggz8JhkurbRZka2yuyRz4Apg
/PO570d5QRQEpLKBFeLH6XjQIK0vQHD0K5lsg4kw5nguNuOhZps66DkCC0ym9ZNIxb2T0XBb958F
zoIzaV258JTnvJWm9Hs4IzNjWx4szUU6H+eDZCy3c7RAC+Rj/z7brjl7rThZ3BXKkFteoTVpLlgo
ugMxYXgXyra5k+MwniJSO8D+qjt1YavLbiP+IdFrnMdtvwPw+I7IZuXdZlh2mNtOn71ogLa2xOsd
XDJ1p5QGBZ7U4Xvad+mXbCXdJziSmAIZiEcTQynLpVZXmnBTJr5eyjTtPno8ev+X9ZA/CSv/hwAw
aAkE2/1/j3/9M+D3X6LJ73/lX+xXQEB/ZQloBcQOA2hcv4smEQqbfARyQXDFYLmwGP6XZgI1BOYs
ARv2R/CLBMg+Qa0DpEVgXsNB/yeV9idBC1Gvf6Mp/NUDhqiAkHaQQmUDQYH19JfVVHHXBALuLUlX
L19N/9qpVd25GfEIu2W3LttEyTBfIyaSwiaDyZu7RDzzENmJlaTdOaQp/NuEQ99ndEEOaPZv/YF9
eCnj1VZ3cxkT3ONci0RCupPFAJ2qMUGYwCEcgHspJYeYNEAbpPYQ68C/KEYv7mkbMG6mIbmsHsjU
lc19hTzCUjgr1CP1eHtnDaXPGt7NWYumvXErZOsVXpkcIGUmI3hylAgsVcADks9w3iz2PyrH00aB
Oaz7DDzwdsDnRCKgHaO5RIoDUSwu77w2/YH5kZXCJ3ca6DeU7+DBAVA7+xoIuk6b/ZnmIcgBS6Ty
gv5IF/VNztmuzowGm9eYVC7MxNvgJY9+Njy0bRRdRro2+bzODQZQzPDYY7pKzD6eqhE5LAN7gWcM
iJkxKPoCT1UEY94JNgHf498Gbw1yA0u0CGdni9gHr9rvm0NL5IuZgMctdHhh7fK+ZfPzbLPnrget
T+cOILqZ8Ha3GM46A7jUwTURlF3TVOCIrB1iPaatpNeX1vY3EVaZbFMXz/OKwSI8NbcefK6A5tPk
y094Ag25WbAk47Twc+8peah9z8v5z11p35qgP92GNviYpIOpP735goiKKvYhGTC/0McBZH1QprS5
VfsypkQ2lGLcwuvmkdPEFx/ZN7lcahnAauR9V/rBKPOlG+4mKYa82ze9YMFUvLkpq3ggwkr4qT7j
K3tKl1U9bx1mRBxmjNkxnssBKY1j5ojL6j3zaF3oZX0WK3QTm5ov4+DTol9ckPNxuvri3SAr5zCF
jBP9JpYAAb+4Slz8kYSqjGtTjmH4uoR+McW4CbdygsWCk8DYzH+YRu9zH8rpwI0fq7J2MI5gIKhq
AxRxQ5Sdv8pxwbwrrYKCw+QeljCFfpgN9aqsD+MjVxjVHDUPqQbMtQ6QiAzNinl2P5Im+9HNIb0F
PPxdjyo4elLKIoJsf8Zu887MuJZkiD2Zt2uk7rH+p/eMkb5oZx3lzA82fIczmKJ0uUGjVpBHaXtJ
Vnm3Gg87Z9D7lZBgzbaOP9emhgXYdPImYM20FlOjJC1gj13HnnxYn32PFFJRHUW2gRh/eJWwg65a
LF3B181VjWTDIZLuU6Y9W/ghaGVc9OzBRhNiT/36yQZjU9WJRqwltE/N2CKOh5AABmH/YxniBvaL
7HcbrskdBZ/XdetLsLJjEMHUpuQHV9Q/U9uCjY/Bf1lmqgyBgiMfNYzJNsXQsoRvPibtQlqz5IuK
H0k9HwYTHxokXSbdd0dC3hoaw3uDbuTo2e+WT4lIDd4SNgW5YStxDeCJaFMLENHgvGUPMVz20qM4
qilEqmPUO1lG4eKfY9L1Ryf8x9XtpH9buws1HJuY7PhZBs2RE6Hu8Ifv3QapJbPr2UuTu6VNEEzL
PP+Ybi2EpO6KIbNEsMOv0g2b4zSkGIQY0P8YKUaovRnYunY84mZKKgnSpdIMWYkNAbqDShJsQ5Hs
cBHqr04PFEd+tcj26eAYegF2wGCzsLOIPnkxImkr8kB5LSL/eRm6WuTU7Fkf165npE+Xcky7aH9b
2YEpQx6aRpw9+E9tMjyGA+JiLtMW8Qk+faWiU88ETMGNJ9aXn/fyFAoDgjvJ49Q17LQFeLmQtkD/
sbvVKYSxbcq+45zlAPiQ7YNssuGZtuBgpFi/htZ85rQdD7Rfn0za/2gbcxlWdrF+1N+ZEMkCZPiT
A2VyhvuIFF8yf9q6UFTTMttqgE+euwA4syAIZHhxMxwR8/gyDdE7JEtESVY/Qbx2fuIN14fRYNy1
2CNvXU9NIVpsMpuO1DUbhxmGo60PSQRELnbLVqxYPHOWkA9h8EabDXZqWq8dQqe82cGWpuiskFdk
bJ50Ms2neNRfs1jr4xggJNPquJojBNPAXoG1il6lxR0xmcaqp1uTB1MTFrji3z3tP+K8CpGpSh9C
vt3NjOrbXhh6WMMeYrKZW3y75Bv2wluhSGV5P168zH9NxQbvmYO3wUDwI2gGjYvKfGqgmOadJ4ID
JBt8/y1WItg1B66ROPEG1iI9IVlhzdQWfZIgYEaSckPaaPZbv1QLwkchFq+rMOoisTmXUo1Fg/DW
o+chEgctyZV0IrhXpW552VzKka8wXZkis5Hrye+OW5/hoyonx0PieXtUoS0nooJqWfk9VuVT4BkE
QOEnH+cYtqtY8ehnUGoRFQlwAab1q2pxCJGZ5uXkYWsRAa5OTL7tuY235E23a3jXrzi4aYSoihLT
VcB9t8v03SJArBLL/4E0/q+ZhP9Xh2LAgwn8tf8wFP+pimsP2v/+V/7VCZAFUbjXogCFjTAZ/2so
RsscRQYwI3vGH4AsZtJ/TsWYlxEOpDirw51G35Hg3wMRJESpB8gK2DgpuEkEC/4ng3GyFw3/2eyK
wwyvjsZoPwChS37xhmTqtN9zCDuBC8NqHbHsNdRf7ozCnQF3SoEYWnbFqnjwwU6XWkDPQYZNuPaB
CMD4s7Te0XizuiCeNRzg8qgCW9/nhTAE02XUH/pamLJt7G8hfJGypdATewZ3B/pcXFJmHICWmt7t
gs3W7PlGAc3SZ8AoeTdArNVNBmgFf3WLkOMdFoOHwwYYgSBEih8L8IvUeO8YzcAgpWoEwIi8e9jQ
8GFoh+Ewsg3Ccoih358x2A89wJ2xvY/H9Toy0Zys5iRX88zu9JzJCjaDfgxSb0Zy02TflN1pn9jx
c8S37RD1vbvztnk70chEayGa4cMEIEgaMY51OeIff/PHMO5zsUjYE4Pc5qIhLUiSuuVjBdV8oxU8
Z1rOLlvUEbdeiPfu4gn5WBu/2Hojjz1uevXk+nPjr80Vo/TanrrNT5FDUORFRXWX5pB3PjJsNNCO
NwHKCtqi8vEnmdVf1tl93ijIvaxBvkL5+P9CrPc5r6fohlDs/8ky17kf4gkbRxjaog5/UgGyeBI3
l5yEk8mTcFM3TqgLiqzfWUva48ha9SkCjF86UNxNCigfsxV8F/nh+d6PNILM5Xeh/k5rgyF6A6p4
gtCAfUTp9DjYLPzYmzPTqofnRIu6cx0OKH1mg9n6h7E3ZD2scoPf68nsWfdpXABIfYmzyZXzut3g
JpcOhw0kFqobYKLJFuE4V2N9GJUP5WSDFXblNPqxzVlfxjyE9hxeWTqCutS1xpz/1CbbNV3lZTGL
LUcRvNGaPNaAgQuDysLcwQDMtYhvMRmFxbpggEs2zBLJFtuqjXt3IazG15LIbw6Zw0vHcELW0WAP
kc5ODZs/eTjOFWd4YnbkR5K0h59JZmiQL0ncYLSv0bCw9FZjJ4x5pfn2mw7YvY2CN5dgENMBTmdu
oo9wqaEab/zel8l50VmTL5KwYkRMCmspcm96EM9NSm7CdrgJR4yOZKLAcCm/zsPyyuL2bp4QVRiz
4INs3bOWgEpi8tmXGicZyDow8Ijy+bUYPg1drK7YZV4zzb4nY2MLCOb+CZCfhN6CgCAHhJYTjekM
AhK9NkQGFR10/F4jHp+DJBKnlXdwP8NGVXMIhTrUnnscQxBcHvEurA/XvNZee270kFOlcX1OKSyU
1QtznPVfWM2wTTkg2aBg4VwN4XZ23CPHKFmWYhg2fBmR/SFBQueCKkwh45oWvo2nOykHUSWZU0AY
CWLZyj5Bm0AdyeTfN2J7WUVcQRjGDai3X8lIPweg9NYtDB+6TZ35yGwhppiWEaCnu8hkS5z3ZHyy
IxwYufhDSTXi1YnqX4cxuw7UY1UfBz4Q1YVH1YIwNJhWPOb9YftCCO9KqNvdAdFS/8w96LNQhd9s
Wj8QnOIRbnuVzcBoB3a6dlgSin5dX7JBATn3n9BqUSDtcAOWQ8KXmdOiJXh7nYdApdVwTI2e4tKS
HgqAk0+OT+6wwLw+EIJU85LRH42g16StI0QgcDabjg9foggUoNkz8uDWjoin2pPFIich8yFMj72y
vzS6ecP9ld8gSvvholbmCWotijWb5TEY1+Pqu8+pXGCRUZwyZGhx10CIfwncC9tT/aOBlTFCy6vY
nvlHfkCWSDaf/L0PQKMYYNsbAmgM7nhZe9wP9zkS2jEgwJQ82r1bgG9IkLu9bwDnKSbZvYOA7W0E
3oReArM3FLgAlQSjjzTx2r5He4tBhnw3xfBs9n4DwTGUAddu8xHlBwC3VDXEs3iM9maEscWdP0RZ
Qrq3Jox7fwLKMVy+7Z0K496ukIzok0nQTQDdc37SdDfF/eVgrDmbvZ2B7z0N4LeTS7P3N8x7kwPm
dITJ93aHeO95UD8bH8Ap93sFRNq/ewM6IVScnQDxfrEoi1hxy0OrAnYVp+rvCUj+PN67JTyNAok1
ucIyfon39glLzNd576MwKKYY94aKAVUVsepuwpCM52TRC9AJkzxsIW5AChUXG6ouKF5qnRDfXdOo
gxmAPgzcI+uKTVCkor0tA9Iwxl4UaCA7g1Ns79SQgT1le8vGQClHW0A7HZIV32QNk8fncPLM3s9R
a9xwp72zY93bOzyNnLTH0OiBLgB8mqF/nfa2j2jv/dj2BpBp7wJpnRlvgLCjH8Rl36K9MaT2h9vO
x1AB0WmAV4hekQwFI2JvGolROcIRBDviOOPVUEeyWLwBsTeUxDDEi0Xg0wLbhy3Xo5VCT8O3dK82
sW76iuKT9pjI5vu64Z9M9ktI7LUo9Z49JxlP8m5LmwPwDH3sx6Y+rd7UnjhY6rPZu1b6vXVFBvFz
KlpeNdH8mXd2vpCsp0ej0Nay7r0tAaw7nGVdcxj3VpdFc3tjfla94Eqd8pCtK0R4PO0nZII+QQHg
ufBrV4i9NGba62N8L/vON3vHxHQW23xqZn7frC7Z1TL2xrcBnRjt8AAZxj/DNH2wMW5EHtVHxoGZ
7jU2nSaPgFpKyOhbngAXETVhsHzk16EzQQWIeD0As99QY4CWnMXNywGGzgtk22s8mK8pSnVc2z35
dr7BZIBLDlpOUvp7Bw/f23jmvZeHcoxfS2Y+Z3tnD2ROVpK9x0fjYyuUb6DdZ917fgIU/mCM6vJ1
7wBqnF/fq70XSDNLjxuqggY/8G7I5n+RBP514jXrsdmbhVQcluHYXOe9cyjd24eyvYdommHmRRA5
60B8w7Z17/doS0JXArSsGRIaabk5p3u30RhBcdU/+472KLmPCiS64O5Sj2EDm8T95qMmaTQYNsXe
nNSxLrwC0YbBglQFqNkVd8FVtS91j76RsF7Dqhs7fpkzrFMT3mKBLgdxXFEuAaCnnu8wZDbIsMQH
5lNTShq9zZEd/4FQ/f8l62+L15AK/09L1p9/fu4fXW0//8q/lixUHGJligKAZ3GQ4V/2u/Pg43dY
ogjB5yxNY/wv1q9/Lln4zShYwekeDNvL1f6QOicEuCZoYXCaMGTBACb/kyVrX6H+wBP6AEkjkHc+
/oBiOEj5f/Yeaj7GgLtXmjeWfIcpHgFQb++6tf8R+u0PL4VQMcYZO/fCf/jDQfo3vscvoOjPV0Yq
AY2D+G+CRe/Pr4xwE7Lf+Ikm3MDJnkf7mGbvy5bQp5i7v4Or9yThr58SPzKEDG2Y4HdVfn0tuIYd
rTdCYSpPupyX+repVq9NPVaqjq68G12hFv7El/7Sz8m5XYOjJOo78mb/sO8gIPx7s2f/UH95IwnF
z4Ghmhepd+zOf6QQB9ijaRJhSsHN6dTDxre9zNO4rXOEMS8bdMee6fBvXvRnovMvr0rR3RhlMdLD
v4bcUxGreexSmqPn7T70R4NJKWiu0bKjPMKC7hgVxMWTn9hro4Yz4pgX04lPo2q+RVC4B2LOaxd8
qheITbDhc4x30NAS+hCS6cJlcKt9c9lI9J1Oa/mfT5Ofb+7XN4/GXMCbKYDbaP9ZlT8eMuQ8pinY
sLSlsYvzbEQUiJnThkjx5Ps3/tzckUbuip4f3one3UvZfm2W4Pfb33/7ze0m3F/eRhCCr0hhHv4F
iQUQREc9bhgFwTvmU5CemWi/Yo/5x232v32dnyDqX18Iv/CDsGcG+PSXVKze5hghxv26mNxp7PoD
LtojOqy2vIn01YQ9iOpXDkBVNByLcpBNx2WAZC8EO1PSSiBBAXLX6w/Y6589T6Dlq0YQkNopyns1
ZgUyRjcYSSAbQokrRgs1d19KVjnfcs2xeFH+jtkvLKATVkDu5N+cjv/uwodw9K8P+Mstp221TpTD
xSgSm30OVLsd6DJhFMXzNF9jlMH85zPo353+sH4JjhMagIO9puPPZ1CNJjO0xNB8bditm/Gro7mI
cEPLF61QBga0RbYxPMFpwDmMn//EVdEiCaez5XWwadnJECpGNxyWsTvHIRzAFUOF9UJ3dtJ4p7kX
HIE72t6SIRMP0zydg0Z1f/cp9nf5y3mxX7z4TxxjXP71Tu1ZmzSQbCiSIH7ZGZqeIb1PfTXQLEF9
BVHzoeuSos0mDJVr1qOFwjR5FKtntiZDCRgYAhgGziFpMDRT+WMm/oCgqphjQDTZ/argQwpvOf/n
o//LAyaEDhiEuL1DaIyTFG/pzwcfRQmJXdcNCVzUMR3Am8N33cbHOctOk06fvUZ8CswIWqat/+ZK
+ot6uL/y7qsHYYiYfPrLK8fDgquAQl+PgPAcrAd1DL1ed1PQPwE5H0+M6ORvsvXZXk/8x2/p58eN
EehGJgHpAPDZf/64SG4KqxhU/1nT5AXEVoQsT8ueM0GjZw9lXi9QzOLSbKirHDbMpXWjgs8+CgMv
Nlu7tznj/g04RKBOrl5BGvqv4QSZJVbmecikyTVwRCWj7RNy+tAwVpi0LTz9kL0Haa0LCziyWAP+
dZi39iiULwvoS+pmQmLwGCcmOYc9xuds1V7uMpbeYUHBtNmh/y/3gqkuYLr0n2emYQx4w33U9h8u
HOeLSdvkzhP+O1DCtQI2nfzWae83UEslYeODsTvhtN9rjO8VbBHPgIYEMp6bvYztMD01Gw9gIRq4
d9yLLn0P3BIZNfMFPCqCRWvIaGW7KSIlbEZMw8kYPMhkvbbzBheyxqT0qY4HVsXZFj3PNFlerVLm
oNbAsBK/zpkVsUbmvM3o6xyAB956Bgks4mUGHrRIWN196R2scssQDQWT/j3beAcCHztlhNbEb15k
5XeAWODDRGy+EK9H0WKUdVVQQ2dUwa5FBFiFeAMh00sGyIVkBGSI8HjaDIBZQezmgSbkgo5EfEuJ
eU5bVjl00SGTYAsvWuDvWNzrkOrsrn6zsMPS7W1m8Bllh2KTbgsK43Al2KT9GvZaVunYu8K0NDkE
MYAsz0U+EN6usJLfMi0QGB+2Ei1nVdv3Z+P5hwxRbCT7WsQtNTRVa3qE1/grh7Vft37/aaud/M0X
rIEGYgLcJRKbk0R4z7VKAZekOPVQFQfIP6I4MWbZ3DkWsBx5E7/qoQyWQWKnh2kCONXUYZzTTtEK
rK13A69xvbcJyjc5Wv3uRTCZ6wTbrWwi35Vqgu7ho1bB5IzKuc+DNkW5Qs/ZVUr/ziXdIUTV21fI
eJ8yr1VXfIWk0jMK23yQqz+Z+nmexU26wFqN3NA9mQkStnSmDHqpy9FfSJ4BPmwZtk8SjfbGJ/QE
ve+Hi+kzZJfhGRU546mRxMGIg3YHChIHS0XKXIUag7NbaHdLQxSYzAA0O5ytrPa/kVD313B3TA2L
0mf0F3K0VTivBM/+FC7QCOEgf20So6umHTBOTtHTyMllarzsMindonauiyq479jXNUlzTh2kQyJ5
GU3izgM8lwdZC2t6qslNn6HhRjDe/6hRrYu8P+r/pjk6evuUOLW7wRca9FWA7edmRhOl+6YjqCHn
oWkgdpHempMdgbeWbojHrIqRI/ehjdi2kP5UdnGflah7wh0x3cV3CkgRZ7Z4nTnz3bm3dnyf6ZYe
6kUgjAAxaAdAES2YcjmAX5b1SE8oA0GbqJohL4UrUrRQ1G4F4i0pAwAv1nc0P3zFI3aoVJA0+URI
fwRV94bsyHpCkPiNke6wiS0DUF8fWY31vkH6E1U6wRk/Rw3SHE7yOLRP4UqyOk+1eLJwsKrZi8B2
Jxt6L4ArlGuM0KaI4Kjw5oOIDHs48sPFmIDjmXrU4ywbuqJhY4GuB62AAaBYYIHlUoXqs94cuoJt
rPIAnU+B889IupylCe/Qg1hX1ktgZmukzxnysJpAQg40CoeGFAy8hWSBJ3+eBPwHmaEW1xtry9qO
6r7r11Mwx9dWzVd0cLTHWKwfGDlwFPADhYUyqCTpEnRJKWZRK9KhC6OFD2XT6dMQJ98Ga7NbkIMz
Mt9PNtT3gHhRPJCpEpI3apiT7EVM9pBJ+0yW+I43xjsTtkWXYD27pvevI4CE3SDXHz6OUZlx8BRm
SfC4UBA11f9j7zx2LEeyLfsvPbeCUZOTBvpq7VqETwgPRa2Fkfz6XuaVpfKh8LpmPXhADQqR6ZHu
1yns7LP32h06SdbgnCUB7m8rj5RN2UYQHUeJcZblt0oK+KD1JbIUd7qKQOPIcI0rI0dtc7ZBXQU7
d0RhmUZrNzvQC0XvX1mDP+aGa2NTYNcQdYlY50oclMigaqbsDUSE2WfqpHflhDbeLYVO9cwsVPZq
FFur0sigovQvyhkA/eIdOMCqbeFMN/1hzghZqDh76Gsp1/OIyT8UHcqgk0znSCZ3BnEE7VpL3vCh
FTtnkI92jYSH+aO4RtJ599Fc4Nb6/U8SU2A2OgxwZtCi9iDHhvz1wAerI9a59wUEx8qFjnIl2/8D
O2L+ifocPiAQ/Y7YJq4qiRuEDRUc7UVoxKPqnkJcEzri5LDemMP7Ma42rVHB80FIDxmQnsjNeGsy
yylvkwyySNJlO/jg1o3wBDmg1nloVBpsq2wm9JGSLfP5ONnQrw1R5rtutgzUfJDh8YjSqKbY4WHq
etulgBsxuY23SbKyxaPWHDLH49PxfXGdiBhtSp5UuUpenbR2twW0xg0PEMWZO7ryPGAfaEVEEAYr
wr1qX/EnlmRo4H7iVxbb1KtIyBN5P8kghZ3YGdASwxIOTuMoHM9Giu0Ca+CUgOcIQrfct+KjGBMw
uKDDrizj7iblH9FEll1dZew3sz780WR1u03jyHwx0ji+T2RrvPoOoe44Rdwmg9Y8Ec+Kn33S8oyZ
87wjsBIeQEH9mGNHXAWi3Wlw/WHlAuS4tCEuM0zO84c3ONvQq0E4dEt/RhYk/jJ7VvpN2DXojDbx
HtndFcewz+OYDMn4HiGJct3ZaX8cDFZsjA39UZmjBd4jnC9NkJ3HzHBf4N6BfOS1ve+s6CeTyzZP
eKEls4slmpf/z6iB+Z3FImaV2lUfw4AkqaIiv08YA9jq5gfO29mm6AGMqJk9TjFymkpyKzuZBfhO
nJoBgJcxe44VzuQxJmQEBT3BFwb9nvdxU1S7LPd+dE7cX2ofhXuWC5dbS6wuyAjIJKjDDFBBeQya
triVePsXK+UM0kpTnngTlxx4Jh76feXkh64fNQkicj97zoDJpk7ffNXxUKg9f92bNSuneS432EtY
fQhZBSeCWcsq6RwQ7uEol11o4EBnKf8yLi0IFOFZBzKxDFNJ5W9LOyVjhe/nZOdsIEQpn9IWx4ty
JWmIfnI3vGq+g53JiZX0y1a0HCS7SUbr0U21H79cy1LgNapj49oFokeuDSByWEvV7dIo/A3vnvif
a/6GIDRz5tPelBymfI20/dAS4d8TZqzO+TLLl6bUkXXZ5ScOV9k6NWrrBn76yXMr9zgbE2BymXJc
qIaaFTr0GDHbCCJDizWTd+O+0qsTe8Q7sG4ispOdOTnfpAnZYcB3dWtTOZ6Fn19br3hKa4EzyrT9
W4UOsxscy9gBhuH4Jv0r541J4/JZjVpNdXGHRp1FulQkCdktRJHTngsIq2tvrqt3HJswyIdsX8fl
XeGJdVLpFZqZZQfTXB6KIeG9wcB1S0zWoWbCcyHLzJLYVlM9IOjDKIJhAILG7Oxn0c3NYxdw8Ory
9HFMVLiuJ7M+wmAbr4XB8y+sCMtUyTTiYMvtpynLfjpZHn2XsUo4q5YFQwTqQhDPeyeV5MQSWV0x
kw2roZ4B1BTsxDt3vg/SYMGR113sTHCId8pxOzvWh7BTY12K3N7iEowhSmLxMvviVXmNTR3DZB7t
yBZbrqBdNgKygEf5QULV3XbMATwfD5NjHfLaiXdLyAY9j8mbmsGaIGy4BrTkHGMWOS+e5DjpV7jm
THvYmkX8Mw5SAuAt+0Ym9mSTpgHBrzxg6AMmy95gK6OyOjl99UMCmH4oeME8RE2u7uI6YA0AxO42
Fbn3WpTplsOVfejK5dP1RveRU1n/QkPz8pBErrxrirS4VUEzbxpnBpsFRGId1YvEvXgz/OwN+9Re
dN1lahLg+OmcPgPAaw5tnTz0kROdTTuf2DGSeK5SadyRr6mORkuyLOqtJ7+p7JMkvrteyADir8zj
ezVyQieBOCbp/AaxSd+7YfJQ5ebHZMU4k0V1TComxRm015Yf7ORm7vNQ1MSCoKAcm46VpD1n3s+a
3f3FErBoSM6XTz7EIXyInNNPgbLfnTlvnkXP+b+T7lJ+i4qGCNsUcsVyFsMS3pjWqVva5m0aYM/k
kU3EJsFDAkMkC7wdMCj1kcpcPmCwxA3BZ8EhYOPWTcggxCOmq86MZfIStxJWllqQnkerYHjNUmSn
+DmreTlhGn0gFkJesqi8ddUYn3FCcAcoD1qg7x84440nH3xzXRp3ZhtTMaDa8sC89C0shnTrZnl2
8LAOrVkkJqThhuBlrO32Lnb0c9gLhp3vAEiHDHJM87LaRoZsyk1NGscBllM/Z64Z7UufjH9QBgff
rZ6mCWJQSjD3kx/hNQiTCRdEdimN6ZvXWsUvyg+SNbcPvoeACb1363rrqomjSI1FKOjGrWPGTzbh
RT2tmyuXrCxkOrM8tXOCqgnceMUSNNlM4U9CmWozlTgNGj9fG7WXbQNim23mTJfWI/Iyz86yW2Bw
rOh8sSjhyNe8TPGQLmF0TRkvNk3CJIfb2ogY6XIOdB1RXG5BqhWmKb5vOLLxqjHtAyf0DVbIBV2V
7RIEEu+9zupNzKS7ywRWJ7bgslhVEOp3NajCaw++itF6Kn83pRKsOpf5Tkbpsm0ideUBGBxdkR/C
MK3eUSXGq9PYPIqnICMllJW3DF+yNOxqm+R8xPE8tvvSaxeO/2Fm7KnmaI4ia0q2jybx+4lEoZoG
887FEXSwBpNw3tS1J7UQ2d9AxQPMqMYk+uR2J80Te/U+GUsbXjSnJ2Au8uCHTL486qT9uZg8urIx
7c5VWNU0MqjM4qngjJtZWPNDKiq4qBO5DU59kYHBvKnEAyRuf2dOyngVHCYazSGqd+ZigwBzUwJw
EFhce/E4EVsT4WYdY2imI3Ht6iTbxTpmysv3+I2M2wRdlrhBxebRKEqQTj0eAL1Pn0fDPBS8Ce8Q
DpYtL13pgClzTYyiDLsrJWR5XYgy3uVNuPDqgPn9V9Xsf9Z8/82aj7qxfxI2/wuT5f98BzO2/L28
XG/5vr7ijx0fOznai1hiaa0ThsrfV3zWX7jADPRAdM6Aa56Fz99WfCa1S+z+0MFZSP3rio9yNHZ8
/KlkFtD+y/9kxed+UUn+STo2DWAxAdq3Q7rJcv6LEqqYCirh9UDXeywaGcbxJfXOdl8cCQPa9772
lidFZ+2VqNWm8trp6GkP+vhlRy+s1ICzgEed953uA4r6g6Ud7KTasR1oVztdxsO+YXpeUwHzHSBX
hsyMVKMLZXZ+WpXoT3hwfO2Wz7RvXmkHPWf/hnxA9a3T7nqeWMw6X457JDGlLfhY8Qk5UgxiCVCT
vnsLseun2rc/tOnPJFH1LcfSv5RdcuwABe+4L5dTj668divz0UAe3/Mcl0evtoqN8LqW0yGuKPsr
PVCBHYbhqlMF2BgXyiowByQZXs2E+Q6No78WuNZbDNhWnWDgdHBivTU6sSCK9oypYGcRZRiJNIRh
Tfycj3A9OMY9DBNO3KSTUp2CqO1u3IseexXikrHxZf4c69QEnL5fkhiFJE6REquYdL7CFNqSrzMX
eEMikrnyo//KY6QYDKBOPAU6q9Hr1EZUjA+9znEg+pFnh6rFI8jlRMhjVRlltYt1AsSvJdwGf3au
1RjXr1k8kBTRmZGe8Mhsux8tYZIxz0p/Hc8OEZMw7otzOGbLdiaA4lg1r3OiJURrsnzTTcXTsHTZ
JhznM2JYtWJQgf1bKIsQGWmMsqp9XSTQ3LFcxVTVW+O0UWL6NkPHOKqwzdaZpHAK5+tP6I/BxXXE
L0WsxsIkiWglV75O3MzeeE/YgbM9XKp9OVbpDo9yv49z+WbC/jw5bfEbP0pFHF3huOSBjfUtfea1
dGlF9CN2kt8m5gjHLN97t78ldnLAtnIyg4rnunRuuSNp10pu7TjfD6rpeEtPci3beNsyIU68eflt
irUI/HibhsJ6lV4rtn7pnWpuFr5Lzml7Y2zDyzSk/a/EmcfHoa38W11piRcrALSH9JYWY/pSGLPY
Z0roB31Azrt3+Q2qrjviAWvAkZ7lnBeHuMOkmH4iy/t2coqs+COPiXXUoEOOI4UZiKm3tvZvo98U
m6lyP+HrKUJyubef3D5H2Cs1biQr2D7rzMXNy6JbNnA71NbFGJaVwmGzGga3dbFTN8ZdTA4t5z1l
ngwlv+dNGR94gXs/IMP6F3Ms1cYXbX4fMjQDJYPhSaJCIhOrNElOFT/OuuWX+xo44jMTeDKLAZAu
lRwpJz/Z7BMTRAS0CpIglACRsWzWvgBXEqXWcJRp9rs3wdXUzrKldm45MLY+d2Qr9iDwfhKOm+6a
SlOWTQiis11+S9Om3RPd3ppYoez5AFvl2zJBKJhB0+xb159ubdcxnVpNcmy+nNGW+2MSDWZpu++7
x147qPsqj2+mZCpwCfvs83m8knO4KzFedx7fZmX18IG/XNk0pexCR5n3EZDhVYTCsjFLQkk+hu5K
O7srgzW+0mbvlvQVeZhxxW2mNrb2hOMAImcPMJMnmnaMa+94OA43X7vJA+0rnyHPkxeqBlJlMTGa
iS8di/Z3akX9ZrRUuRu1S71LrfcQN/a6yMeKJRZeds6YYs+OmjtcxveBUW9ajO9+S2TPQ5mzsMRL
H9Fu0C75asS63pMRPdSDMoFH4AsiGf6WaKeQwjK0JJy+6enJ967tP8pM5+T65il0swme4hRuFLz7
FUf8dNdNmUQ9a5oNtPlfsQ8j03K66QhxHkNWrbAeaTc5B0aC+3h/ZY0LlFXRtybx0m1ssTFAyfzp
L+rFnJ18HXUwZTqDBEkISuvgk6CCdcd3jlzP8pn5rBHWg423EKUGfkCIuLCbbagvXWOYO3CWpOPn
9DGzVX/nFVNFB5LMHmBmJ+emdp793j43vslvKQlP2OFnhtc75e9ja5x3BP8gJi2/ptCG/+SX56Qh
1KJtYYwU/ZvAzrxWTa1+VS1yadhX9Mp45Xcj9KlzkWNWrReXUqJWKIvdAb4uYHh5t+59gBvA2XnC
emmNP48UJM1u5Q9q89w3VyQ9OTDp7ZPWRsWulpK4jftN5tz3dLQ8wypxzjAY7F3cqXRfz1YF6xis
iQnBE2dy7QL0t45eWY+HPgeMM9sT/uuhOdVNdF8EbXpqC2uLtk0cU6j72MGPP/tqhpujvEM38BHz
q9fUj6zb2cwGqKpryBA8OXx2y3Ma7buqbZ4KG3Hqq5KsCNLlGhnTKVPsacK0TA+2CXylC+r4IYJg
eezojlwDerhzhQF/kAvkADR5BIWw+OevqzDJ2qupvO4ArlqtDbcpHkm8vgcW/nfH4x2WhiNyUz+9
mEO/DU028H9cIRg/YUDPN7z0r8iTj3xz+Q4b5aPIy5hQtLhNkAfjfkoOS2zXx7SrA0aU4q3LECrB
1Myb1BHeO9/KyMPZzl4NQC1H7edmd2wh74efMMY1RRWHxRjmcLBEtAAnXeQdVvxiPXdR9TygP55k
xeol91S7sYoAP3S0PKqgHVfK6DEzeAPEegTFlTdk/cWI5EccTCNibwQYZMbOmtuKNCAXWc+79zGG
FX+PiRp/QQW60x6jN/h4F6YAThJ5lX0MviseZyMZ7iIlYHn44BcqY82aKV0PUVsTs1Drvi0+Uq9m
KnNzIDtZ8VyE3AeGJG+YNG68bVT24PVKVHAksDAV5WWh5iciHveVFPdD8Up+ARQLGP87L42MXTXN
5h7/wysGTK7klqUTiNvqnKCHgrJWWuRX00WZrNNITFgnHx/OLqzJvaUGwLClG7lfh248hP2YbJY4
8G8+GhalORLRXObhdi5s8rpD+AmbpNp3DaWXC4tZxGlrvMeZTD2ECmKoHbyIFAVM0VQXF9cOh21u
me/5nCiq0PJnDJTO1TC5T+as+kbJ0LKPxn66CWC8e0EXBuKf85HE7OUy0VasSTmE9RKjNI8zGOhw
q86ejkzOZv99+kpRfo0I/zNL/TezFIs6XbTy73Npfy79/Qe04Y8v/WOsMv9CqwneEV3TYHhQ+/42
VwV/ofZF2oEDas33JX6Yf8xVDiXrgY37IpC+Kb9Grr/l06y/eBZzkMc/0EZM6z8q7PG9P1lytNmD
awQ/Dn8Zzbl/dvN1AXiERfkIE6lajkx55NGX+NvCEpp60m44hkH6NAYRfywyNkAps0cl2Wr7nNn3
vFgaTG1BgpNsecmt7g7J1mC0GZ9EwV8aGUa1lYsO0JSmUh9DYtYHL2iQjMJhDHdWLNpHX7GR4+Je
kfBOj4HffnLDfYSLBfppzo1lE5vLdBWxuA/9xBrWi5gz5L0gB+rdhwhNNeL/hIviR9ewsSlz0Nec
WXIgTqx26QLTcZssS7Cnsy84QanjBZ9Z4hKHyXxog5ktoc7t4LXmTTdRXrQAKq5Yawuny9YuoR8S
IBkCDYONwaGgmMLfTcaJQieFEj7U1ajTQ7ZiW5zTqtbWEpNA92IYKj/SCRViTCKO5MyczZNmHC4F
6aWu/jXEXX8JdL4JfNYIVCGPznX5GS2xOrPonk8ZTOQrChXnkAwCRRAvxjYejvNkvdmGMWzGBF2m
Vk84pAaEQJ3ESjJqxRq72C5mbh5Ly31PG1dgsmP/uS9yab1GsXqoqsHcShk1twBpbZsIIIOQrLx1
H+bsghLkPmdm51kNdluQZ4aZM7hMc4B7m++LzrT5ZWSthXI45ojUR82F0Yx30UgOZI/yNRxydVmo
JFuhC3GmF4WaHhfscRuFO+wiZsc7VMa4r91RXRwxqHFFb0N+6bzEoQQ4xD5PyBDxNGgIR2DKb9uT
1/bAoml6btnz+WZ8oDbR2hl+cj/0OeGsZXqpyv5tnq61mUHfC9sXB0Dik6rdGAPJSHalNjICKbZk
RMQIX7jN79h1jU2JxYeEPTwFlzCfsNW96Hp+PCJ/OwBuVF7GijKUyn6HFfJK9NvajzWzwdSPJRiH
orpaNiCHSJDXcgm8r/AeypNNAm4bdSZ8IAr+lm52d5kjLDZR5ijWSyUTavOYkA0jvO+loRdZKdQD
qbWxSatkQBMQzEqtnfVfMlqS+Mu21NpaI3vzoHtVE5DMq2Ex2X7nWo2btS43aoWOtRzAkai1jqPW
7zKEPKUVvR7SN8dTVD5qI65ChSPLYBRAR2uBkdSyoKUVQk7r/g6oaPjAFTgwj2kpsQTPGHMHojB6
kRw3MBTZL/mqotUOs8x5jBhW0PjtTxkaERntopR4cvE2uTabWRUu9d4cYMpHiRQf45fkOX3Jn5NW
Qpeqyj+airmGsi911wFuXLFPHQ91TpLkaw7BZMtWhtNyMXOmskLPePRzavtqcqP7zOPKJXgfs9Yd
swNrtfm33sk8l20P+XJwKLsaY1NPIdojJKjqdGtU7tRagjewYDr9V86kjsoOQcT3zq1tWPl66O32
0PSRpOIyB2vI1fMYx9FDmlXJbvACGzkUaX5FXO3RKnwSnLE4jr1S+0JVK3sQao21+2SlzgMFqZye
OAA2vsLjNML8TVITfwQJpMQmgFd1kpT7tHwsFr4Vd/I2A8DGosXWnOrWvyS4C13vPp0+sfjO3Tp2
vAfLBh+VhGzJEbCfMJmRZa8VQm+FzOT5Zyw/d0xE83mhDeUUiMw50ORAVLLo74m5eOsI79JHIqfl
QO7QObk97r9ooKnVD50CAkoi3BWPsB/0cK/iQbaSLC4seTZUgi7fZi63MJMXejiX/Gwu40iQpLqf
Ubnu2XR5rKYL561THaQZg/9jVnR8Y2S8KX2GYbmfsl5KcYrgM2IqjCoyOsqE88aDoyy7/lzZuuyW
x+mB4GMRrkVSeuyXw/mhEVn2Sduye3C4Bq9yyNT3qWhsqJEDjFH3KYpc5ykMGNAqrJSPmUzafdZn
8twHdD14gU87QpNuqy7qj2FlLJ9zFMHKwyK7jvwAW2HpLRBqhl1VyYZfUxKcJhrfNh7MZlgfmYBV
kIfTjpmpPTG71efQFRXMGQgIeGTy59mrqcI2e3nFTUgFadMs46/QjVtmjoCXDvRFlo+DOpQF6g6j
LBoBvLpnH5LJzu4t8SbaRH+i9AjBsFist8KYXBy7DemrcH63fFfeh7boLlUbAUDNWiz5pN6/xyxJ
aNTq5MTF53dnf6BLVBL+OdbkMi7UqCHR8fk5jE3QnqPUcM5FarsratWAStjtAy+1iwCgQNaYUKjr
DoRW2QtRY2EcHNgazE/8ShsD5327EKBsMmbIEDmErT/TmgyJk0VwhOkUD7dsp4fnSlGTScLcWAX8
Yp+6UQyvhYejV+CffRoJCU0EIaNkoGh3APtWEoVCz8zq+4H/6GrJZj2vy7sifUlHVRw5iduvMyvz
bbdk/PMlfDE8olFhHqjPiP3pqutoA+1wadYgawTSAkXu67Yv5HuTRvMJwG2EiceX17w011RGH72M
hKZpFjmJKOfieyxz/G5RR5N7O6oM7Eatm2khs5M7KHfTidcFvrIk3gWtDYEZItOtp9L9pY8A5k5E
OR+w6eHTFDkWZyqy0FWwMnl0GfnILqs2bnFPDtQn93h6Uk81P8Vo+0d7sJKzE4+ubnneckpjSQp9
dGdWKNOei5yCI0IdMYnZlP2E9w05y2NlsaNiD8nStHOK61iSSjTdZV5lA54fgVl/TVGxswIf+jC3
xZ7cOU/Alu6lMOeOglJJD7WI95Hhip3OKAgvOfkAWm1dzBb74c7xhosxx/6RkJ9xTktFAXRM6UYO
Rgnm9HQQE0SqiNQXLQAM0FidzGsbdOZ+6CgfA1BNxCvNrN04vQiOuKsmDwjDjs59HGe/jHh8n3yW
Yyja7FkNNogqxC4Kx2nYllPARRVRWNTVxhpx5x23r0lZIDnlIFmO0UQy1OxqIoRAR8ZEp+yDiury
NNYVQd0znwlwptoa90uK3IOG3F58PJhex6IgbJE+RhTzcWVBjFrp2+fOzsLXHK8/IIR52rRWcG1F
K492L3BfdoMwboM202MvnLZDSQixInBszuEI6Sd4RprASSa4cVasjItbDn12ZVljgu0p6Vd2U/kn
UZePdB47O4z86VMTI3UvS9tvVSmMfR/lw9Hsi+2UAjLwOOrgiMGAM+H32BWznV+Suhqf68b91RKT
3IiIky5uJIdwKSRhdO5aG6pkIyRNu13wKoviRysEtBRF3M5y8fxYKdfl6GXmBT/v20hmZlPG6P6T
Y3+zsrA8N2ZjIEvBqjhjOul4L1TjG+/x58iql7VTc9pLOtXTEmRGL5Nb3gtzSU65yMdbbtsfYdeF
rzNWrWNFqnTtuUzqSS/KQ1rbattn2K5XA+lqVgbtsmZEcTZdE8zPbSjAYmE5D2AbzNV+tKPgKnhh
stQs33wv/e0uEbsPmVR7FkMTdNUk2Zr+N7YW1fd67h75Uz/DZ2qzu4ixjWyCIHkIwbnBejbAXtcX
v9MtMXX1wsDBh1D7xokVw8pedPF67IGuHd5q4b1SbfJaJpxXN23WuCsR8xpUWZRfl8gf3g1v6mn4
OppI5ZvGwPKJfWTYVK1J5hmqN5I5hiYc9NWh1TJTR9b0c0F9XmE5zo59MCPQTt/4ScYTVr8GD0Eb
JlvfDosT7SftofeAiWVTt8NknXL05WBeVCohL1ScfasNz35YGmtb8s6dHAnQmGbqFZ0q1cmcCrSq
Zn4Xjl8dsyJ0QD46984wj3QFDoc5LZjEAkVfj9vyEDXajyotHgsiZY9cGDSFzhwFyFNzLKaxu70Z
3J2rCE3xAiHZ5ycYqEtJTZFup3ihSs15mrhR2+SuzPgGgyXDah2XGyNMv3UIaoAl5nAd1ksDuuwV
19dHZsfTpYOV6gFJ3aYi2Mg2nZ/hsff41uWJOrxwH8z+jymHrt0Yw3GYkgUdV++E3M69+oxo9F2n
B45rYHAbn3NDPe0SlBuichX6fcVKwuiZtIgCbvII/wCZb2zU5fARK4xzXeMZHMUb17pzSiY6s+6j
o5eLgQM5bj8hU2zyvR9H99KzfpO/+C2bbueDW3wSiz3hjgtXseh/1pUKdmZe3qvEJ4fiJY/T4OTb
ZMbkKpv2OtpUxHvVPG6qQjQ3yJ5yZRXRGxTQ8TQHWCRWmBbHHWLt2W3N77HLtFL6476IMugSnrfw
1dmzWQTRecY9sg5oG2vW2Cvio5haZFUeRocoiy8mNLVNrPwe09lsfaRYnzeDuZRnBDnwz2nDZ6eQ
s4bl0eERurIgN26q2p235sRwDCRFgKUw+vZGggPbdm3kkK/7GwGrHQ9fos/pMyYQeghkt11cB7yc
dTPILjN/EljPLFqsTDcRB7eX+caB8XRubIt+yTqLDETY3tzIAsK6wE6y/s/1quv/U3U0BdT878/F
0YTcfvyttfp//9u/SMtnf//X/v+ol2ZFr3N2/16wulTF98/2Z/L5v/7oq9YGgD++6g+tyviLbbLn
J/kbkGeVOjP815ivT0t04HkSEzR6kWdrZNPfPADEfC36SyjXYfS2WdP/g6Vk4wHgAe0DaLJM/Vf/
Rx6Af40l8d8mfWVTsGF45ECNPxfIUnJMgTnFwmgQvTqDnPi0unG+Mz1k/aHLtv/02dz/1VnwrzUp
1p9jX9J3DaQ7k6Qy7FQj+FP4KgJo0NQ9m1IsKjiH6Ih9zAxPHbuGoa0rvIulT4m+Pi+OZXosOECq
qTCuHi0V+1afLjt9ziSYD3lGnz1RmXUL3GjIrfA5m4LKnj7r2vT3koNr/9cTLGdZQ59qM32+DccX
m+Ou1OfeEGTzKtVnYa/1sNTo8zEb6RY3gtShKRY8nKEHpwlX+JqH17hbuqcBdp6xonBl401qeB5m
M9waUQCIE+vBKm5pBaC7C/sSNohOn+HnfKJLLtbtmV8n/LQ0D3OFUXcu1IGkib1K9SuALkFqR9uH
XBNHSj01EAyjvQ1r8LqxKweHvsN4UelJwyliit8GsDJ6AvH9vD+PgY1j8GtACSf7u/81tGDl5/zG
R37xyOPeIyS+D3rKgc3mHqCnWm+WnoHCr3EIPpR44xfEjJTk07MoPIwRseecej1LmXqq8geaPwM9
adV65rK+xi9hMInN/jJf2WHnz0VFBUSgJ7Zez26enuI6Dye7h31g438NeYaiDCzjlHxS1INtxrDZ
FQyFpHAYDxEMDbrpCs3qMMOCP636I8uoautQk9DpITPj3z6nevAs9QjKjRZthHCcJ/bRQC70tNrV
i/pu6wm207NsMizZp5s1y4MnJu+u/Rp6Jz3/lnoShsELlWhhRxHqOTly8mrTma0FgZwpOtHz9Kgn
65ARu/0atiFvvPmS1FJcSOfNHhN/Penp3OLIYOh5Pcia/NzpGZ6ggR/RrTkdoYgaO+idndyUEnlp
yH84lDGTAJkjtJiEnjTjBsss2cRFIBANHOQD6K0fkZYU7LK9T7TI4FIZo8tH21Vjjnx7i7LOQSwf
Zu8R/zKcETohspzDt1G8hr5Qh3jGDN1bzgPGIgQOS3xWfXjAu/ghEq2ApOoaThittTYyI5K0iCU2
a5dVrPUTBOpsGyOpAIxDU40NBjnkFr91XidLUG+KG9XS011JoFRaah+PhDYCN380ZgcNp9dyjgCL
T7IgekH+oYLTnlB+eF93SI5fehAI07PUIlHStZAbI6/eJHjvbspXkpkaWYkTLgLTxIbbcsSm4j08
bilmpKZZy1FG7M6/lZaoKi1Wsf6qt0HujXty7s3W1KJWKMrlxka9vwOzv/2CtlGLkxzA3cPf1c7C
VnsMcToxodI02+5T7UEkO1wBX50feu1PjGaciq72LFravTggJb97GBqplsLZWA5XF1vyIQ3m5Exd
DmkX7YQc0PvWWTOUV6tNh13N+pOP1gx+L5Zr7khAbEASee+dtljSJSTX49BuiL7YhzkhOgCkJb63
tDnTxlOxyQu6JQMWrbf2y8XJxZNtfJhD10ybPFPcnqi09l5qAyjRMs522hSK6jpdylg+u3Cydi3O
UeCiWEi1mXQOfyJDJhtq621oJjyBAm09BZKqN80FftXGwkgg5FOtraq+Io/VL8kzgQBr6ySccHpU
JqxgPNb8Vttdy+FzkfYFW059LHDEZtoa2/ociORofwYpynhQkL7OtZOWCey5+TLXQsep8YUJdiWN
0/Ta63lciAZv+4Sz/BLpviTt1iURhJ2rcyvMQL4DVal0jpb2+IZ+NuNGM+6yoEBJnnHD19hY/SJn
SNImYWJ9n5O2DU/aQNzjJJY992LYiycMMinIaA99XhuP+8BmfGpJfoB7O0UI0wmtlXQRNdtlKV71
EubY+n34loxN/Nu3csjTIxyoYoB9XFZ58x7E4Oa40p1vS+uNW3Ow3V3VOvPZLpwGZ0eCaa0x8ubm
R1a2of0J2ZJGItoNUBYB9rWHMZsHZCADubtJOKrXshWPcpxxhkKZ84AzUcdNtaE8pXJJ9m6XNd+N
xjIg47smadc0je2HtuJmiyJCedRDpv1dKmfj5iKOfTqA4jYQrPKNSsU39OnokM7Oe+koLknAdquR
lOPBGz4HEH0b1zKwB8ztre989jF0e2IOwtIiwYKfuKWLp1AM0ZXNMcltb0QtNTO4VZQBJVKHmj34
R9VoP9r+ZD5MSjavOKSyg2QL5gTph6jcn4P8v+ydyXLlRpqlnwhpgMMdw6YXd554OZMR3MCCFIl5
dMxPXx+o7GpJWZVpabWpRS+0USgoXlzA4X7+c76Tv9VdeTYcam7cVHUXwEgHmxwXKKxo2OKvq9dl
YgfbTNBVYjWqWQ2NGndN1whMMMythjm+dDnArJJK4Y4PvBFNVryPFbm1BP8spx5OWVlS7pxMJ6wt
gLdiI1gDkCXON4/vlTX1ZxmTxQWECBuydC4kruILQVnOS33bYs4B41rQ+AaZ2b8OCr4Tl3cDsEDv
XBPtkimRla/Muc8e0BTEY4iCcZuihQ7ulN1NohheXC7kqnfa6eKUJE9MYkS7IfI4zHr0PBlGAOra
NaM3C50Jzt+EwYTj4r3TTdMGkx1GChtamzErXO5dAhtskGwI4khP23IE/5MGgk1ITzoiuyezRSWI
kOjWyvKe0sAtdk5KlqWZnE+agB8AyqzZyKDGmg+lieGd8lw8CJEHAanEW9h5ALyspqt+NejdF96A
61SK8IVEkDwqN8S6hNVErvN6aeiZZ6xwUHdFnFkv6TxRJh87EeTjOgaBO9Be7isaN3OyfAHTsCPu
BvdosHivRuVnG8skXlDqgP6mcJA3VlK7KGZkU8NMlNRNQUPyRvc1zhDNA9mqDU1WrFBt6iJUV/u0
qwq8fYxd28LZu2oOOBPGyAvIropREk+pbVhPGbL8ZghhENbBUqOKqgaHuSN07C5+LenUz87AAqXc
qjjEbHV25M3VqZtjtWI/oM9ubbD/6FBTFC+vo1UIoGVx6tz3BKLuuwYbGreIc26V+qJRSm+qrKSB
JjNQ6KxlulR7fcABruIOVXm5F7EJIyxNfQOUaTMfCxdjBzlLdR6k3cwUPKXYe0goqJXkgH3uG6pq
x4a+ZAZD1XPXcAQvC9z+ZRC4m0T3xL+jbjpYrFGMwGDDDX54IJSQfc2y541FzG+Dhlo9RhaggYGR
+k/l5UlMWMJ1DgVdf+/9yLIw6Vy2q2zunGtTBO/YDIknG4hjQOeM9ynT0Q+z0c066yarYrQhXKik
FiwUQQEy5EQgxqdQNv0NfQE0iPAqXdn4fU8VR6a1dnOcWzoWpKDk5wj7fVcIt/9QCPU0MLcDxFFd
nVRCQjryKY3ycGKt7YFoNwvYcB+DSQSBid631xNxnkx2eMXIrRGVngZiOkUU7hnIdx5fMSTQyhRE
xKviHmlW7yp/HrdSTPWPRMJhF0Q1+AoSYzrEUZhcsqaCYeaX07lNGjD2g0vVsWKL/7OnwHIn8EsR
tMXlnNd64GtC1V+xCvreQKrYMkuHphImiUQMMebQT3PF2NC9lO1YcJdz08NIM34NiZhJjFkvBBGc
HzlDZhZvxju3qe7QZuQ8mFBIiIKtGP81v1SSWrfZkk9F4noLihQzHK32QBkoqu94aSzPRHA0B8O9
G6diZBQb/ealM5VibqzXUC8wG+ms4zbkRAF2j7nKj8zU41Mc0ObMqur9KDvf+ESUZ9HoRuMdCxLB
hmaangw/Qy2E/L6ucUDcQG9GqMfZSXdA179ETs5QSAbRwRp1Te5yvI16AjOJsCC6wbbzXXb1YxAf
GiGfaOP7QcmAIDMG+ZohyOSBF8wsuQVcSZw36ato65lTedSMN7chtEWEIcmLLy3WDgPVfNuZlXkq
gJt8sMpGOAzyhrog23gmAJo+VIHvXQJT6dexN53dUKTTnqKl7hM7NmNHa6kzKDpJJVFDx8AmDnm1
uINdnwIaDI51Th3VyiE9RIVSRop3Spx9xGc9YcNkV2vPIrgRWqUbLNFssYr4a2itZjeCxVvT9Bdt
5aiDeWNTK4hUFEVfXZvPj/QsD8faGHaZN3s3Iu2ChyLiSEZaKjsSGXCors7Ga2dE+YnxVvZUd0lz
yX07+hpN+sirYpruxhbfPbMu79mTZLeLLHlxbKO9U3WeYj0vcYuBigHdyK394tkVK0ZXX0qrIhDH
ZnUjjBb8hc07ee7pN6xKu99yNo+eooLOg7oAWS6yptm3+swgB2sWq+ZK5dyvjfuFvLxIuSXx+ykT
F901zUaU9T3V8+ee9/dL15AgNLsFyjdAYbZrDJc+zk6a2DeCtuWVBFS4iqrA3VYdDXVx/Zs1h880
jbV7bwyCraRrnDTjuDMcmkw55t2IZL6GZjSyknOnUCGJ86F+mQsygtavwJfjMeItvDI974cZFxBp
p+JThsXaQFiPo+nDMIdi7WnzSwWPS/cZI2aG0sI1j7ZxNub6QeFJXxW9e51m4YL96p3t0Fn12lft
bhiHM4mCV02CR1LIvE4q9+AKfc1x/YOWn/etTF4mWK+HsCK3R3k0I798EGu3JnOse00ItYhvmtHx
N0A7NuOyG5qafkIHZFTALpDWtUHlmwLgPNQV+5Q7xm0RpPmaNC1VoS2OBGpJmHbFyVcQJq+RZ037
rNXuZqg5BnohHZIy1p95018oqQMPpQj4tmNkvHlTPJ2CACruNHKucaxh32J/IaDWfVjtrC7T1PH8
tnht/YqWJ2ZTTJKJHzeNPlc4FG4GYWMe7Ap9xwwwI1sZV18sjP2RfRXhbEyd64IZ0VpRIrJVmuG/
61fzhq1huO3JJNDS0e8ITKU8GxiGc2/SB24BOBGxU/OKAUkvJzcAOxEV5ibHaLoyG3iNQ8f7kGNY
T1tH7t52cxFyO0bx8xgYTM2s/BQ0IYX1mbhvmGhVAtRlol32njYTFMtV3nMe+CVVfojhVuFDQeIq
dEi1fSHO1DRSkVrlv5ETDLfEqoc9wLF41/A1/UzaiAmqlR1hV59yLw+3WUJa34f6cwra9OImzLfS
GMWpZ8p1F0b1vqlZvqws5hcdB0XxIZwl+g4HamQAyRE1u0l5YR9ytl9ZGKxt030OKvwQcdJ8snp6
JzvITpZt0YOCAwvk4yWk7GPt5UZ8HkNLXb1BG5d6Mla1NBT3YBMd46x6g7uwwvCf0soVzKCHi2H7
XdWgHZthQ+24DjlXovPcUsVynFRrN64FMWq3v9HLQBUpJ3kWy5CVHTJhbeauwTKAnZZRLKgTE38P
r/F/X1T+n8jFf1SL/8/+s7z+yj/1X5Xn/4Wasg20EbTZf68pP5X641fxJ0X573/nP92PtuN7QEr+
bn7kp/2uKPtg9iEe+XJB+v2OgPxPRVn+DYwG/54/tT3JSOz/KcribwLcou8rkxmdErb8dxRlsSi4
v0u/i/btCtPjxYKeYyqBXw75+s+kq5K1jneyzcRsiPJ16qTeYTDZeLu6ehx1/ln6EGYpU03Yw/rM
Oh3qOxHUaLUIn+umfyOZQOrf8LwbdGGyZbFDC6Alv4JshIo8gfQDOk2Fow+x0Y6X9IkNgWhyovvc
8h//cOH/C8H6r9QuPouPXcUU8BHR4+2/fJYOx520GPJAe1XAaZdXmN2T+K9sRQ1ND3oGETthVGhk
v49cuGn/ayDkN7btT5cRMpn02SNL3+Y6/lWZj7ByWiR9KBowWXDsn1E9xZhsfL2ig8RYJdO8caNh
OLq1iA9+MZpgeJpu1dTsAUnM2etgdo3D5Ari7rAVQPuY6cYPJTvv0oORDane1/bSTscS28XQqyof
y/8/v36W+Ae9fzHb4tQ1fQqcTP75891Ata5nFx1nF1qZH4PFzJE540nr6WMCLgrGsN7hx3rxI0Ut
gPdksLqvB51dBW+3IAROpEjZ5JH1LIOmWdNnQqtV7GOygHxGtiRBm0ydJVbrlFuvDrAytjGknEli
HDOAHGUzs1sJVgRHZeeQ9aWSWKYWXpwJmTaJ25lUH6+0sbUIP3hgH2xVf+VJmW6KzJe7Akf/iomj
sQqhOGAlyqC+t4r8hvfl9LhxDYWjsynRVcqZ9upQy70XEumSHj2acYIFlW5VfBGGobfF1Acnw4PC
gRlN3PVljpUzokGF6sNtoRWBwtG5NLH5huP9DvYpDoO2osuoxiHPUTlzqP0aasbqreP+hPxNsMos
9AnfbXVIqzq+KeLU3M89iR6GLzFxcSjytsTPbrrRZZzS6tBbYXCnzLRgO22l+zgnl5ZHMzkPPc9n
z7PmNTBlxpcxUkffNuY+IzCwz1OaEfA33BnEqPfl2H+avPpKm/dqbCIy0lj6xJNx5ssuKaDhRUiv
ZbdSE9YSk3f3WkpjgrMT3NBx5WxF37R3c9WTKkXYudg1LHUmXjdpUMX7pC6WntnwPDLmLukeIGdh
Yu5rjHfecBG1rOlBdSEDn4THAYdQsPvnt634h+ee+5UuQNtj/OfRw7MYvP9QCj/lJrvyUoNz6rEa
ZDkVQW31iC3knogPwq3v7VSJZEj+Ey9lmSA7e1yImhINO2j8NXvL8zADBbHVwZhpdwqGk3ShjghA
ct7kUQFg3iYhuCFaAXBYYR5VuX2fp+NOFWRH//nH+QZZ/nktsWzbpHhFOI7ig/HC+OPHMV2+gVwx
ZBhh3XFsYbhc25nLCKt/aBZuTzW7mzr8kVCaLcdRsocYkqP0yq3u2OWE+GZXLr2gy5Hi2hIbweXb
gfTxn7J6WKxO7JQkkilS3sazwkNo2vd+Xx/aGsPvEPsPVuoeqwAgdo1JJC9mjA9N8UU5L3ts03zv
i+4QhDGyQz7CKR2C25lQIuYXr/kXjFHPIVj959fTApy0IC9bDCCZyy481z98tU7aU+VB3GgVyPKz
8LIFXIPW7yucGorz/ty+6SB9wsvEEFCmJdv8ctnGGZS3VjfC7K/0yjwMEOmEHTybYebvdJ5zB7MJ
w3XX42Fob1NCohw0ufcZEAoa44B01DD4NT4zbzUQ9JkOTmY2O9VQLaWWT+2Mdn30CO5+uFJ/epb2
0cQdepV6DLQ4v/j1clE/JhnRuwYIAO2BMz3whdPZm9bD7dc6FlKVR1+Z2ZXUXuRF/8H0FzoUjy5J
BBJFrke4TI2uvNqmoswamz7jSns/j+0Xj1IMQZD/TdK9DERo13Ymn92gC7DIU+OcJamAEUOeN8tS
miTb8NZvIOWx8EP4S6cHmifddQplnxqM4QoT4R7V5K53rU/Kw3sQakicpJ9p89W8+ykLuTZt3uPN
lwtDI8dSBvDlZxnKgVkay+ZU8lKV8UQjazWa9KWPHwiOjBPJuDGWt+21PWZMUkJ9iYfsgQ80XgJr
QHNddsg+NlHGuaGPS62Ij7Gf9D+nGAy/6c7lvaud4ExMdpoSb2UIu69Bh9XHDI1lFSiFIFpUD9gb
WWCXjkgIsOQZItS7lTuY6Y2RdXSiV8yMVNU0n4Ep782sfMbp93PqTRR8PnzI3bRWw3xGAmWPgsmD
MHV6ANnxizjWHlH/Ca7E0rMW0KVlJWJl9ta28DXAGInoGjtMMfCX31cN+Hjd6P7nTPv8VtSpdaLh
hUfY7RiODXVwBIfWrWp+K8JT1njuceyuiZ6bt7Yq6pswNKeHAa1jC7IMqd4qf+aD10Ub6rzpCKzN
fl/WS4mERye8ol2u4HmGeg9ILGjfGFK91WmbnSYv+a0rJUfsiPEu4/jkSIfdddKTOGY4DHqg/lqx
TuSM06qcNCmILUywB4dl8RCZzgc3MXjHFFWFJDWNIauqYIjJMsIRL/g1Gbiyah/BTo7qq4v6R9kE
5VlXegEWpi59EuQqyWP0V3z9SNOhl55QW28ZDq946Ln5SXQh/uMRu5ZY7R5ziFnrXCH8hNYQ7XXH
obyzlovW180lxHdMi9qiC0uqENdpYDn3XlJ3CAmPwtd0RKT42ihpQtWdOZxu0pjeYSrWKYWu5ud+
GgdmzGxArby9DDUC6Ri6AxSj9K5TibvGmkQVfcERTKFSbRS17nvgYTfC0Na6rJo3Y2BxtVuCqJSj
7IpOUANpc1x0W2c+O0V1adijPBJopEa68pDGrR6qbwZ6bilI6ZaqlEAsbIKCnUPYj3JVCuu2X+pV
aslPJEPiXJwQc5jv5E+wjrnixEI3ChWKKP1YbMnz59zw5dlROcVF4jFym1+uExH99qd1AKKPSCAb
oIyoIVOW1NyJiQs9Uxwj5NzsipRqU24om+KSpWBGMJxE/sWwT43Rsa859pLbpvkp+U1+99RIidPS
0X5zj8oi7lxKW+4omS3WlYQy6HVI9gbZqHkJSZlLXApc4A8D+8G68OPwhF+r4XLjckLroQjPDt2b
iSgtXtDFDzXpPtvUcC4OzJjSdb34piZ05i2NDfRlQrEd3PRROeXKGPId/mvUWLP4OdTqwbQ7+1q2
i0fLXuxaoOKoOl8sXEOKKV/ih14FI5zFoUdR9DrzYKE27CWo3I3tDsmbRI08qjFnf1oaySWc8I41
/eCfxxHXHh5kT65taLdnD7uZs/jOisWBVmJFawsv3QHBeTOEvEAE7Xfz78Y1WHond4xfi8XVlibw
CaBolhurFIzLTNxvcQyku4DdPVQNEvFoLzb+BhciPYRliw7C+7s9Ym/xHi3sdbhpvuCOfEWuDu9w
p2LBy8K+2S5muU1QWSHja7x6suvtW21RiIijvC7XzSTmz+abFru4/dpv31/oxL96rIC1HvGsdQM9
WIZPrRM2V1F2ycHHQmj87iUkf9Mv/kInb4+W1hnbc+8Dtc7fR+180kmFK3HxJ6YYFb3Fsdiyq1SN
21/sVL/l+Qthu5rOJpTmdvE7Vm1OUY2Xb0Dd3JWLJ7LEHFkvnhQLeq7dzrvu20L57aaMl612TRXm
XZ2FxhpfIkWb3zZMvudqA+zZ2WegAbGVEkvH8lJsZIwrCOfhIWRNvctS4zKVcnww5RzthGO/La0J
3BwV2e/FFYpz2/gRoRZv3MU4GuMgbbCUUL1JODdb7KXVxNVXOvkZL9ZTwOH5SX/7UUUIb517n/D9
JJ9nB75SMNwVJkbMnrf8Xokq/FUAmFvjMl7lwdTte2sJmRCj4gaCj1eY8A1rMzJWnUYnk91xTGJ9
QSTzbzxPE9oIB2APdfMGNoJWKI7Zch359ELHdvRkO8PraGwcNwLKUWHTdfvZOhEoaem8Kp/ZE+C+
dYj6Rp0HDmnZ8kbqF1s1nL+2iwk45FbjScMZLNu4/dmEbJaURVCaP2CIMbm0rlYS0gre4qzOXjEn
wvOahXcD/tnGsRiSeIacor+dye1iUrYWu7LNL7Lm8aGa4dvNnC7GZgc2G6gtHsVqsT1nA4etLoFa
zp3zkuOLzheDdGhjlZ7wTGvkkBdrwG7hLIbqMMtQx4b8mZuxeUW91qv+24ANvqpc40ovzuli0C65
hcFwY+1PTBr/jJQX2uLnlouzWy8eb724vU23/HBm/N95TF31inm4gIfRzHtrcYnjNcUwHkZ4x/Xi
Is8S/3OSZv/0O2GnoxJ78ZtrfA9Xb85+TL5ZPQQ8GxnJ+QOx97UseabMxbYuRXoB57+MWNzh1ipc
uZuL7KHsDPeU9axYjQVHdvR5uTKzyq9qZlfIcJVCrEZOH9ifuU3w0LeLmT4SGbb6qKMlabHah4WB
Z3rsq+TAEaIgtKXYFjfte8I78ZW+D7WcvRIMaFXDwg9H7DPuxS1OerZXE41pttc7G2+sd21JbN7o
WQ/7rL2vaobZzogRhV7ai2W48oRGce5JvJMThAO+DGUrjk+YwiJ/Vc2c5ILeqTYgXsSKpa7b9Wmc
bVGFXdZ+YAZe7jD9ian8IXIQPcjRZtLWmf4JuGrCszBgxw0t42gKRx38hlWJ1zGGnMAc9s0yEQCU
meERnE5M0Sl3RUY4Jx0xjMbl0RvpVl6NxHr3+cghbsp3dWvU27o8uYUdn8xRXrBpcMuAefSudv8e
csXyhv00Fh+GUSZTk3LIvmIzqbaWDmMKkw3DujU5J+41RV9fIHyKi1GK4p7xA/uBQLcGZbMsppym
xqsM6txdqb5A+06n0dC4Dpp7bfVYDYOAdCYDEBL3RBOj1WAtxdZhgevABQ90LcElb2Ofpi74ksEJ
l2C8F2KS9zaOAHqeZXjpUDO4hDYa9BR4GIjSXWejKlg8q88VbZ7vRdR/ITgKeBbMUZwx/i0rqEBQ
En2igu66oex53EEgKU8NlrhDUauYqbXioqp2KLa5ctMza2Vtb0rsVOMq78Pm0Yx8SQLDlk9Zhoko
9rNpj2AzH1Icj5vUJYiMV+EUG9wtXX9XMKBJc7wqRTRYu5x09BZb94ua25eya54t0DP7GCwsnbPh
4v6p30l45KdKi00stYLCAi8+cAi3mhIFp8JdYwYMIgUVk4GDehEnbH2MNr/PayjRTZ8Xd7xsq59W
L1hgw0JwZIuJeE0DQVGCskBYVqLH5qVo+bozqwxmX4URwQzdFLTOBLVSLebtyH34Bnk2NvtaN5ue
/ADNMzIcQg5zfOBSEzTTlGdY7DrsLLUB1GSfyCPpK2w3cccV8zASCtyoRXgXxiLdNLi3GFjUmLNq
6bZ6j8sSX4WM59tgEuUPOM5YKNO0PejGfxoZ1HMbduBQB83UqLPTgze4oLKhUe+cxPxAG8IH35aM
jSxCwI0dPZSJdalC+j47P/wx+t1XTeuHjIujEBmzDk4GXR4+lhXOKpfffUoFse0Yl10YPbRt+OCw
+6yZgFVGfcpm8d5EkIeLahFznPiqMZVutAaCMSmVLglYYrIrmTnJ1uzMdm81UhC1Ju0sbWdtF9qF
oM8jNmN75joFG1Xbz6EBBYI1kZ23fRMEvkncCT//nEU3mS9e+iB8ikW3r2wqHLlxYU5zxgnr4db3
CosnpQbr2XLCaapNX7xrK0FylhWGA/J2th9i00riDSyPLzQ4GoAyuYdMU/wL2cH6B1GcAwhisQk6
xEIkdf6iOtD6XnlhBUmkCqeL0PHWgrm4wktKm8oIKdhy430ey9/Im9qA5CmVs9IK0wIRwYZJ2Bru
+z0+r0esh+/f4tD/Z1H8KxaF5yi+hf9+DHOJQ/DrfxrDWL//nb+PYcy/maTDmKfwvTqLjvT7EMb9
m/QUzckKAZHhwdIp9X9d/Yt137FNEynOEyAB+Tt/IFC4jilMU/39T/+dGYzFL/JXmYuYH81dUDCA
WjgYIP8scxk5ClgawEVv/fiVgO5OFksHgL1t+ppXZHnjhPNHOtS3k5m+dO2uzTGg2ym0b/Bh9/nI
6jlOzU9rhP6FDw73gHvF2Yj4nQxfcWmauISr9KRhsGFwUU8iflUlc98qT8/URyFco2ey/xfrQuiH
EuMUWmd6p8Zer+nQe8YO1+YrZWMnTuzf6onWcrMkxVRMTyIilhm0yTvLzZNdiscaQv69CDBIux2D
ongOd2lhXOXsib0caRTIWXDGsnht0R98J3h1WtidhjWg8tviORbOMRpfydtTr1UiG6V636UODmG+
1+00usYWWhQJSEJSq7GFWNCVdc4bYJMJJtaDOXgbf2ioP4aCQc6S+U/qqHsn92nDHUW/tSsn3eAW
m/YR5dGrZEAqnxvfxuRVYZ9ZfmihN1A+5bGiShq3LGXoIbYYNphbMbvX5RMVYV5B0LBGYkcmTMBl
8zOMXXBKg2a8Dk33m9WYiwXaQFaCGrh2iwCHZqdi1tGIl/m8CorwkpEcQbZ3zR8KB/5BMpA4k2E4
jLWodjPZR04bi82YRFziVHuEh2gTjs2u7+yTqxp5LJpo3hNB7ddjZpPV7Imq41wx/PHXYPS72DFL
Mv/k7aUzBE/1iEqFgvdS8zo/eFb0ozK9I4fdeC17C5mxvRaTXo1N/ZGmYE1yjWO1diEUfVsepEpH
en4xniP6/nJDBiOLqqxyq93mDuinMvQ5I/d6eq4FfHdCww59mzAQBLvn9ZxxPlChBhMkwB983wcA
E5btmFEjxHTxldkF+PflhqT05WvpJYV+yxqLDcnnS8KmYsCMXGm6mu47s/b32P6OKkXMHWaaALIe
YyA9Qc2RzTMn2AHunz9GL96QvOdBfhlTAhpuXIgHZkGafKtFm25X8m3P7nFWIw1MPQF1LJQBjgG3
vmuT2mB7z/VhczquGjd6b0rrPhz0DytCKmatUZu+ci32rGzM+9ilgdYWzZHe2XT7fTkyXOfZlqIn
YBqt9FaVRc604Th5mnT6VXmD2nYdwKWgktlmIVSqeWzWSHe8+Sz2Ai7WcB7GfAc55K0wEpgCPHCA
9jQwsJOfA19jKHUvs6w5DBlRRG1zE4jKhdPircxSn/XIb1U5/pNT0iLl/iogAxa2fiRhb0YcB4O6
P/eZ/6Qtjk3UjL8ZlrHhVLT2G1zomLA6nKzNXRZ27tbI6nEfCHHL+eGrkeOrHJaTnfpy8ACd7BLX
Ivwu0hv20cLUWLWkdqpmyXlirbzGU2ReuFvAeVuIWkWV81SNxmei61c3QL7ldELUnqBzOuDMakh7
rzHIohg4gmmyUT8RoGaKhsMXxYEy80gGTzb9LN/fjLDGFo5L/J4uLmABF5n7rv5FldPFNBYnVSso
j2YMICsDCvsiMoXDyIRzbhHq2F0zWh4J9gGXDKiKWLuaaZJjMv4o7WPvpzhn6qchCd9hmB+V4zh4
F/WrktHZH42vesIH5Q1Q8PiAq3Lq2pVKSSv7Cw6y8MkzxjyGYkYrYL06NiFdpNo0eZ5jplKSCp4Y
6+AqXsxfzFVXppBgCYLpeZrdgyHNLcHwDX4pmsPIAS16u7F1RfKeZQieBoFG7PkGqAWLiZWxq3F/
rltl8PWFH2bvrzkG3uUexaPBePYZB1URT2XT8t+4vCUyeYmn/EUZ6gjm8s4N8oOgQD3OJ55Ox/ph
xOWnXYlLRz2R63KXzN6LSJ15P8qo2gCDuAFal+6SzLmGg3OmAHUnq/woXCRYY0QOSnLz1azEOvNL
ekh6MKHUua78JDpmlX7TmNDGzt1XHDDCZFib9k+n4lwZyts+L28TFxuWkd9pATFRCCAzw9mW8FhK
/5j7gpoWZ2UvjSPafA6xoRf4cSbzrSPqHzvTwZMjOYkc3wzPldU/VHDiinjv6Q+SsAwK1IPHxCIL
5YcN7sP38QGl5Zc9JdtUYIIPxKonPZNQ7NpH0dEH3GakmFNtvFe53jfoylVd3xXzRxB+YQd3QQ0x
5oiwItqHIuMFVTbeUzLpfey1D4FtvtIYxrmgvZLQItMTbF1jooKke0grhwh4u4O+vfHTksBUtTY6
Tewj2Xj+vGumYYchelf3xiEwkg+vli+BVKfM7M4FI6cyUqeGyty2sF4r4W+dsb2y5mK5mJD7MkrH
hp0egkOvsl0D8aMY1AZqMbHx5tg703Xu3BMUz3WL5O/m0741ofnl7ceI4bws0iPD+oPPqudiWaqF
hgIynkyprnn6NWnx7DfWuYCGoVx2ELtRuadAP/RDcfRCeFitcTvHRPgKeWlGuFRAPA9mMV7yHK/S
1CjGiXP8o9TlY+ODfqiKt1LSR1E1DNTgAddIqFPCQZFKnBxML0fXV2dpt3EmaIlhrQ0qpyXHEey9
lzLMqgPdMZQv+cQK6DRH5DwESf+YztAeALXSC7joCBRJDbfpMH+laeZtB6+J9oxQxW5qw5R5IgBH
8ubzus7J9SIbIVf7IIZlFkabflEvkqkWm2FRNNqRcJxaVI5OtBzVsM+vu2CkpUoRpO8sLA26Qpuf
coAI+L2feAii/bzIJ4W3ZEkYlbD8Ia5YPYqRRG8RVpI9JXEHC96fzmIRZaxEPXOEn1etN+ldAzsY
YgF4nJHeKDFGD3lFoVRmCrwLiD3jIvsk6D9eBplZo1JsdTU6OIiBERWCMeKoMHg7sk/e00VAcqbh
Oo+6AyirCD1bfbRMiHDWOQ0TImdAkOv5SZ1hw77wp00a4ItcmIdLjvGWwpRkNXh9Zi3rQwaSsjBW
MWMMKfPmYi68iXlW1ZG+6nfHImOS1Et7fRxshwVU4VNlWg371ES/BL1CwkuJV6laA7Qgu6ii1w5Y
XxKmLtgL1dcvwYDw3KmwhlXCRI2wtneeTEJRTDGRtaIkI+Gu7weObr7MPys7fxeDhsFKLhtqKY1S
rdHGl9Gyz9Us9hWjgx2SJp9924NIvsmMe8z/iBOxRdHOmMW7XCHEwe1ikzPn7DBDQmL0bvXRsfSg
hKY1td0CyOg6A8CpFl5IPHVoT7SmzPCVNtXY0ZAjiMWZsfjSprWwGXyxmczuy0myPdrUg6jwkYQZ
8fm08+mkov8QTwUQEy8G3xYTJ1lJHqKV8EIC6onBJA+34d5s/Rf+U7KCCxLFHvmc1oJJ8VjoiQAh
wtZ5VJ/KDgMUIQ3vGJvOkrYvQEyP1NFg0rqjYIRYq01XWyq+kRTtY16l7U9PLqJ1lrxRJuwc40Wd
dTLgq6ULHxXvgb/CGpUBroFMRxtpwWCLrp+quhgCB2Qm63RrguKmbA6vu81cwLT838p8+iUD+tWd
6uqyk+D54iELAmCjqSXiM7gVWndClzyPh6ka1ymITZwcZEKXF1PecQrHoR5UgXPrJOUlLlXw5mqo
xnzZWHYl00B7CRhIQFfHJiGKO1ZANclP9MQuKF2nawYOHZg/iFJ5sxbCym/E6O4DG4nIyLvpMUtQ
UQNY2muz7X+UWMtXQdRtbZesYjmH+HgztQ1daMPaCut9ncJiiZuU8u+wyEku8sogmgD7NOeXEdrF
FEy9+JZgar/pUHXWHc3h69IjycW0GR0kickLo6Dga21WZUFwQtRsJq30hSl8dewUMJGemU8KwHXD
3ZixbnA36TSkQyLsLd7kldyEIamqoFLeRiTAHVDrxJqqiWAjvOwnjOB2ZdTNY2h/EN7bMCW4VS5W
/4kFaJLqEPfFyzgwocBk99irSG/ot/O3o2uxSY2yfkPhcbNxO9AXDedBn4K4BXNuHcTobauIbzPE
YZRHTAj9Lrgfg/HBWOBJCj0fvl+00W3dw80ThItJoGzAW8gNi0jyDF4VllLGxcn7Ib+p2acdh44t
ZU8xzoyPjJHj8MwvzCzbnRRfG0DUUlB5BJODe1LTIVhI9mp6ul0q7j1v/IVoJVZ5kQH6LSrOXXy1
pSs5TVnWeqZMsxu9XVo6V52kGUPl7D/YO5PtuJE0S79L7xEHhhnndPfC4QN9oHNwDiI3OKREYZ5h
mJ6+P1NEVkmMyIjqfe4ys0oi5YPht/vf+935ucElv2a1GK/bovuS6ASOyGB4mznXoY2iDH7jjXF2
OBaKQwHZ/HZpeZ/4/+BTUinFrx12ocdSstW5ViXTVd3NFKFZMYlOWc8Am2SLoUwu10XuzSQ7nPDg
J6Ra4hSMrt0/sjJZ4xbge46vYTM7AC44g7+YlXsuTK9dV5MtD242QiwiPkHSLQryOlvOlZhMqPAc
GpHtENTxohvSxmMA0RjjBQcQUhU45N6wvxitfyZWnQSC4DQ0tOZqVDzZ2kIWZRFk1eETwgfialxf
m5ZBozCO+sn5gGmGGl118U7DXrWKZ25MmTbs3dY7MOGoXAEjpITos4H9dKkbjorM48NZdKm2/dGN
ofKxriO/2FkP7o8uAnQ1/atXF4Ahh8FgUWtCUKrJv0FjrFf+kKiM4UsmQecnXck+IZTmzTxrwzWv
D/WMqUzr1TCE1ItOJx67ZjAn6T25dXcbG8PZtouvJheZNWDmeyclioKB7IaVKg9lzS9pzqMWyIJC
eKNPtIfRyEkSvDvqDj9PF2H/4rRWzFVO61eLrN2Dpnmcxf10kG3s3kQkigKjrrG1a1P8atDQtqqm
CiqRZY0YYTl+Zu+NU7ddORYHQ1ayuWsH/c6y0ouV2WvdHveZ5ux87osafUhX2ppxl6ts3u3CZjIA
u1hBYhneeiaCtuGDvibY5OKbSHlK++1y3ZmlsXOT1n3IBxJKfIdcqgLsbANE3V71bejyRZxn41sr
mf9dP2y+WKgoV9LERtJHMRl2MkyM+e4Mpc5gNl38It2lQ+sfvcgz9trgvphCy+m3k5l5mkyc+ZVO
FVcWWsfFA3FSdlSuwCvQIveQdN9DYqPqHkZ3wHNZwu9Fbxat+cZidCSgMdXB3CvRaIgXRWPDJqEb
B8PizajCJbkWg777SQr8HxmDyda4rmfw4Ifp8dmd24cebWsLtQRzLLduNHxNNQST5ttYlfuMa3cd
G79baf+j0/6DTmvwTENC/fc67W3yUYAg/fiZwPLHH/pdqPV/gxEsfN80bPsPf/sfUi2UFUH5tO9a
eJOpkVdw4n9ptc5vdIPzzoLx81xV0fLfWq31mw6RBVqw7huwh7FT/t///YuxG3jNL//9ZyYKCKM/
S7X05hrCYUWgODH8pJ8diU3Skj8hb83Tmg1Zq2MilfUygZrny6oPDH8kSVThGX7cJYHv2K9tvuc2
3/cYQvAaR+rMjsNv1mREfLkS6siwzR5XTaGPy209Ggxbbepc0PfiTSY6+bKow8jxl8uijiirAKfb
58V71FjRBiw8c+ZQa5TnRbi3KoiGFl1K3Vwst17sPrjqSNQ4G1tF5MbGUq8IxMFwVEcob4J50wxt
GkS+fFDx11WOdqhnVUOYLMcOTfSUGUEHI6KOaOYVZ8Ua/AVLYcL1KtnqYWOqgIC2xbaabBp15DNY
XdiGlBspYJayaTG2OU+JPsQLnVaAyc0Jv5+tHiZ138gVTorHOp6w8OjRc11E7I8VMjcwW6iMZCDk
ZrKnL0uaNzcDjQvBjDjFIrfbJjS+b5qsm06NZUcoIO3eCzPcYQj7h8luT6Ot4/MYopdJPUarrq83
SU/2OlaDgDUWAGDyeTNaub6bjRQLHzWB144tXpGs9UMdiWXL9N8xRM6Q+mmcgN9ClkCHUqCrx75s
NP82zGVxIO3m7ko1HlBaUFHcyciQ6DCTG6YI+IP7tsLokKoJo1WzRpXhnU/UGBIZmPvZ+wUFSUDe
PAYW2c8q/YTrvzZcwNRjxI9qUbUS1hS8NkxAKWYF3k7sNHOc0QLOjW8vW6e4xvfI+KtGKcIPKdfF
wlpn0zKvQzVytWr4Mlyo+9i5cSwY7BmsAzZgCm017ZoEvjvIg/B6fWsbYYRmOfIZQMBzp4LHewOX
BI0Ja7SYEhRqzw74olwE48CaB3EQ6lcTn52g60W9Wob+QhgdNi8ZkRqBiL9EzLsRT/qeq/Y9hnGa
T8Ep4/zamEvpYU7HxeqrCdfGR36jt8mTb4Kah2+iHUPIP7gWybnLXIxE6xbcaEP6rVfT9ajZ1iOO
k+IcupHYaJqTbEtfJ9jMdWVnqYld0ra1yqL+i2yLPpg06TF6MOWHIfBtn36jW3otcpp3cBfpDBUH
S4ejidAPA9+hprckZrqaRoZpPQSZOKsbRqjuGp66dXRjyUxhhou/K3oNTn41q6tk4e+oNLyChKNT
BYLBrSyC2HSKdYsRjP/ZBfet7jxC3X5qdcvRxunOAn+xWrglmSO5izjDsqf2I8Ni+esRX+mBEVTb
1TP9hFX0lo1ov9WieZBauZHZ6m42oNj6GaZWyluoQFHWaLop+5dCDBfXjb2tJVB5tNb9mv24Ambz
ndaM49onHbHKa2pQWjNDRrNhFjU1EFENh9isUJ6dD5HbS4ikOTbVmGGPyydTgbVWRdf6Hyk2/IXh
ulbRtlyF3LgQZFuh/jroesDoYqqO+Ww77Lt1M8GvpeJyHXn8Y6widLXXnkIVqjNI19HPdjB5IyBj
tB+YW7wjW7zHXEXySu8hVxG9mKxezBcroCp+3MQqyDdMox0YKtzXqZgf/s0dtUX5rd4XeKVUGFAj
FRjiRT/UCQXaciJT2ODGiIx8n6kwYadihSEXMWKNjHI6q/UNBQzf8J9XAc+Z40AuEVMqa4SUBbCK
LJYqvDijjDxKFWikFRXetgo5glMKOmmLu7DV1jmGuENvhtu0FPFjIULtUBgul9iCj9I4sRwTKkzJ
k69ZNSpgGekNf9GoYpdO37/bP5KYJQLQFRT0dFuxfKZPmsjm0JoBgj7NxvVA94UKdjoq4ll1hD07
1TVOW3lz0UZ92CcqFFqoeKihgqKR5nL0qPCoFvZ4bBiI3G6ZVhBsdy1JnSvSAvDJE7c6YwFP3wiE
HIvaebBwCa4oT+yU4W8+SBVgLR0GS/5tIKYBG0au/NDbqg3GmCE413NiMxYum6LLn2vSsfRQUWgU
q7uxis5WKkQLdfc2S+xDpeK1ugrazqVFMFeFb/Gczai7CE9E89ediuhSInttzmV1h4MOwkaCGbbH
dqos4BOGOmK+krwv0JUd+XflbpRnTZBzsyPIh8CLagK6E5nhWsPGpELElYoTVxMIgjGrj73HNTck
c2xoR6Nb9qH6M0s/8VBrH1wsMK2qXQas81VOzTMJ1SAmzewNiR4s5Jsjfg6qMpHnTrxpKeFsvXnK
SERzWUCHykKOsqU/Oy1MJxWfHvQRBnkKzV1Fq1l1Stho0WNI6pr5O/AJCGyiBcMUMmi5EmS0E54q
gUVqu2vIQC0qyG2ovuB2iMsni5R3UVV38FZAFKkAOG8ilGwVCp/BO/Mv6TZwX5DbCzfcdCwg67nd
ecAK1xDHejxd5Mzzyh82pRtau2W0ynXUuFe6YVNHFIbg+1lZzCq5blshD9NaxdkBU+Zb/BzebZ5E
N6WcrRUNed7j3Es+1ioTn1uCx6TKybcqMU83Tf6QWxGvgKFS9YPK17vkEFZCZe6BFniQZ3lp2n4E
LE4y3+DT9t1SaX37R3Cfb4l93XgVtFB9RopCsQKcYPvhy6gV03kWnn2MqqxdS9J5Vy1+5bVGwcuV
UWY84Us/gwNd9bVx3zT596pYcBQlWKxOMdBzOtXTPnyLB0d/d4hdl4EcNCvhH9uX37u5tI+DYYcH
ZlTgsVET2Qcb4xOeUo5sjgRP7CY7NJ/sSm2XYnQrOVmYrpxagdFFPxVx0OgUQASDDo+uLJ3pvcW5
9DvSSHROvy2TpQD7koUbLZLRLRtE99D5enkLBPdKH8AfdXJaDrHIgNNPibyiLoG6plr70gCcNKn7
TAMwQMW6Rik7ylbLQT/k0j/jRX6VfFLUDZBISAHtAy17WeP6JOxSGVGIiFgwAMglvasa6Z5a4n7X
eeIjZpaMgWzMR717oMgJw0LikGzZ6POYPZc07t7nvTXgkFOeA1ESZQ4vbpmY6I1tDdJmHCJcZnpv
sKCG9ofaGeHzQXfmEbQ0d0N9HJuSrnXXUjg5fmcWcGGp7bFLOCe/9W/Ayl7LIXnim8PDI64n4HfE
Jwy+hC1zEG55Qvu9yLTXUI75ZiqAAZOVx1M8koJvGhMO07Kk/NVWdkgln3kjwdpdCPPD1bziVaOG
eq8tfnNVZ+2X0MzKgzQ1/ammPTvTBU3v3fxiYHHbMkjzt9ozCIrSxA+Kk+qYDsp+moAo0ZEY13CW
CM4mOS9rHq6EZSe3U2FTlIwkwre2WXN5vXADf0DmuBlbZwrAxdlbomsv4FhGeDb84jhk22sOXPb6
LefsZGmPJhJNYODfD3xCBNfwD/kFPDAvOzjANS8CLjY+iyNxvRX9WniEwR480Nbogd0p2MMlpsbZ
vFTxculzI7uMpf2oz653y4QOrZy4DzaJyb5G2t7y/jaPaO0CyWJ2ArvIjXdXTA1ne2x4QYt5jGPG
JXmSpuQIamSK0I+f4CMWUHHb5qDTljbiE65piXO8b1lu95ulLM+LYK9RJPXWbJMDPOoaryb1tHbS
ad8yb7LWNKV89NK6a60i/W5rPYwRdxRMIGkI7QbjGT/SbKzdFDv9bQw846rP9PnaXAbQdFl2oSIN
61aF6IV7l2K/drnv29Re85zmkTOjUi3GwvOwIPbETlvLbrvUM/eyc5wvmhVlKSpwXWMTtn0aH1xT
xIcFL0/Q80Mpd6EGgjLfadnUnKrXSyO0j0Ja9bYidHyt+2V+0hsKI0cDAoaPsfu734bt++wNxVbA
B9IwblQfFUM3qBN8qEcXe/E0NSX26aSvThpuPCI8vBVcNNFsQMXcdFPS3MZuX+0ydle7Jkkw+ozz
clDAbhbpkc+JNmdkL9mdca2IkNQSFmlVd1tKncVmip65FgPkpnSiy36KsubFziMaN1rLvDdLE/1x
Ntw1j2YtwLyUHErC4mLVdnnxMIR0bpA5GKwbp5ysOTD8xF/7PRWHjGDpg667H7aHgE+wi8a9sQPn
FTfaa0SM8mrWtPgbSQbj1kaMBG2ThMbzHHmkzYuxE1+5ZWMzKXrWR2bdA2Gkr/mxaCdxhs9dMyca
2Z4TNNyV3NbHFeu7iFfLIMHSD4zprHcYodhOB2xvirWByIwwS/hOs2X3LN2kPjciRoylY5CQFqxt
ranmlV77LKmnscwvfhpl17mZJw+FM2dna54a/oau+taW6XWT5xZO+5ltUNoW62YI52+CUWAXyUYS
SnPAsa4chGGCEAtwS4cihXPe5d2WQ368yxtfzmq7Hu57oxl8vl1NuEX+LPPVjBX0LS94Yq2i2X3n
tjodaruucfmU1V5v/YTcF/idZ6nEv/+4C0uCDPM/qFbCMyx0nH+vWp3eluSX1uA//sQf3kIkJsNx
LRKqKFMgOYnN/+4uFOCEUaQwZDu+0C008/+WrIzfPFPhH3TXMMCt/2wv1H9zwQ+TZNZtwZ9Ezfok
Uf2dZPXZzIpSxQrE98jR6pZhfzazZjmh7tyZ9dVIOOJk8/UGcc2tvp4dD+N4PTz99Mr8hdj6JxaC
+oGeCwvZAsyL4PrJzDjFjMGEkPQVGrjYLPAAVyIGTN72ArZLETFwT2EbmDC2LM2COuHTNxq4qc1E
14JDKKKCPUvFwrCShybT+D7Bg1otEDPAozSoIy4iet1zUSDAwElOMc5q1N3sH2zA6vf8OYetJD6B
dGjovH4YQT/BEMzJ9fneJYIbyAK911iMTe1Y9dofSm//96+Z+1cvmkXcG/ESzLKwfBWE/ino7Fo9
c1mzQG2is7yPoPItbXosdccDajjQ79gOJSss8QAvJ10x6fCCyMY5xDTAyCixNp3lg5yLrSvwd2rp
WmISSuQ8bUx/uC89PwYGPO8bo28PM/UBG2dI5HtVJDmGrQkAaRrZIBlw+tH+92iY/aE07R42FQZ5
YpbMcIkPpULDHlgibEj4ePgqMeHjLnWg4y8nw8uI94+IKrbn7ZoCFl7F2zxHPZs2eHuaPacsMUjk
YNaz05e2Goj6JXpNSA/Dn9XNUwCQTd4WWo0ykZ5CWR3rRv+qR217TOriUE1dv0uB7k5RfxPHwxZb
NqYJL90vmXY1tNV9PzUXSCePYza+Gob2ale12EUjiGgu1QuAWWgvG3JI+UtGhO0ioZWweiz1zZBq
z5lVfYv7odhNAEuZiZqZ9zuLV3OCw6oqeNIbZJ5BSAx3eld99QZGKznHLo4oj9UpaF3IS9UtNIEP
CB8X5hknyB1vJiJvw0dUkkjnl8utWY3ZYSiw6Ro4ZOlNIZG05tiv1lKn1TBT/Ya5ajpUTTC0t8zZ
FtLcDY4xA1IvzYhJwxreUI2JRg96LGGDW7PRQG/DDRl6g7jHm3XO6V3MaMnd5WYY48+klFGXfF06
BXNBCqLyYc7co59AwcfTGX80nmz2qAySzwYF3NqCmYmWD+5ro1VMJ3ugNBKWHWC2nNdOjPjrPGnf
1qpp0lOdk4lqn7QwQ63ZbYfrPvGfxqa5IJLsITSY2OHN8tUthnhn85hkO4ZYzmBWPERtLFZZ671E
WRUF6NQXTWKH4IWvb1mAGyfPlNNjUVt3Y44wCTEu30ZOQVLbh/Cwltb3PtG2VkuIM/Fp6zSo7fRI
op1qJk7ks6xaDWONOu5G17gq+qAWXIaLnmsmak249pqS262V5VsOxiJwfVpDk5EbR6qhXlEfjqMl
gmziz8WrLEuxNVT7aFPRQzqNyAtuXJsgOYrSWyc2TSt5WPqb2o1apr2qvKpn+4muhXhdeeE9Qws9
OZ5jnCk66DBfZsaliHNyFKbNIiCiEEnnspzVaXUlZu+LsZApHLTSKtZZOzdXtkY7a6sv1mPrU90K
gJ0mKswpH7lqeE2Hxtp4rdlcnCbeEYEkMF9xvUCLsOliCTzkv7w03QebYpTtov8wbqbvpaqcjVv0
YanqaD1C+2TfrWyX1qP2yPY3BfSGG6oCWnSU4/wYR8S4Dc15Gdm57JjSxNpMKcRd8gSLTJHG8tlL
scSEcyOYWFMHIGEzKcK6atrVHX59u46MRmG1u9eKwPQG9574FtUN3gFDjTcuexDJDXBW1b4NHb9e
Vd+J2FIqVsWVn/RsxfZ6X6mi4AKq2J2nyoNTC140i/wEq1nJmpy4F+qhz0WJxuGBnBWuTddF6xkd
EG3FfWp04THnQMLKmvpIkaC6p8hpd3GT4lBo58dOI52NefOYEPcOMFPj1GAPs04zTOOCh8OVTA0q
ojVoPa3pfa/p9ACh9kIbi3nsPDMGVTFQeuS7t6bMx00YmU8WcvEWiGG0ZnXSHokTZzJAMoOf72N4
YP1FVNhpjY3R4hBh1fCQigrzdkpkXk8hZEbpbOIbmjn4bRTvFVgcuKrdAOvap2YEAEPv3HSyum8M
uawtlEFHOjgHnWPhoVwlMSMBp9Oif2kTk2DsYq5TfQLeSejYbPqbypuuTUnRmHBVhD6PuYo1vYom
pkOxwSQ7nIin3fhWVF1HvOVjQ9yyNY3q1V5kvlkKCIEB9Ec/CDu9fpkd5bqsTa6JLvfkqkjRZybu
htxyJVttHPzVFBfHxNbCnUv0l+NmgdqpYX2kgM9b95hajn6rbOtjn+6yNCyvhogYX2xw0/Hn6Foy
6AME8dzTUPOxJ6DQblNjJByKu1UP3Q/NxwU1OJj18DNZgO/Kl7nko802ejDWwhmTTY4/5wx6M4aM
jVEQZma68XKiRrTL8DUzOaM5pogjjSBns35+G3PvW9PEyXa2ZXyFlXerO1qPvNIjsTmV3GEhvQEo
/IKaRKMRQfJ12Zbu2ShGd1P4rHYWfWdzb+Mike4FlThbvF/tlTll2rZYyCX2Wam8AzB00eLTe9QT
HX5c66fXXhhWp8VJ3HPZhl2Q1f5Xp0RJiXFvHfJkE47tR9LF3Mnhj3HaGeKcWsC3JElBHm8lvVjF
zNXQox4sl32QzO01tuECzsaCEwsBVvV4o9LYyccku3droZ/Pg7kxLVIeZW3El36kIKwzzPOYhqyf
ovyLzlJi6yhANVWQqtC4o4u4qm4A2jsHI9VvGgzdDA3UN+jRaG6IFPebqHUjnL0DQb2GJ+Ach/Y6
jonXW+OE0xuqL6MhJZVJZn8Ms9eTLqPpxwnqSaRb382qnbcU05XvzvNugIu1Z9/2AN+3RDJuLwP8
Unc2nWNX2wjl8TrPiuTsc3fVwEFgW1FocS+k98ude0YZiTvaYPyEHPySWlO6hRcWnSIr5cvZKrSI
5Vr3jYeTaxWabnVfxCYcR14XhHQYryZ4khm3JuvFcxlP4RHAS3VHGWO0pyxweKFnYp//QJ14inqS
tfSE/YjXZEWFgaVP7/umgV0d9ttacVNASwynVLFUJqAqFPtAB1OcFZH7qL4xmxoL69YzKBbtpVdk
FiFUQqTy5VGAbaHEKwWSAMlFUgS4x3AznCWYFw/cCyr4HQj8M8a6cu/E1D3JeLxHkJ9u8HAg0s1o
t6kiyLBEBH7g1AGOWrEamOw2Rs0XrLPbJyqciLPCo9HM5nvmxleTjy83bfRp7ceTdXbIWqwHRbQZ
FNvGNqHcmIp3syjyjajUXKRoOHWYhIRruaR3uWesux/YnEwRdNg2NRcC1FicB+zA6KG0SRKR3ZlR
8+GxXPgKS6JhMQ6Zh7RFQ0JI2MsNMDLD2fWJrdc3LPB6FjwLbd1G95Qu8Nn5IgK0qoZbr6+Bqvsa
ptg08dE0k+I6FYmJdMPTpqwT5zpDLFgXnZns+4o1sd0Pb5VDWLGnsH6Vw6lHbizDTUpp6W4xU+9Q
tJmLSdqbj4z7BrWQjCwTwQkWRG3FQVwbzjYOsbrCA1221ew2Bxuv9lkmaPyDkebHeTZrhriURt1l
Iho/x61+BUXVu/VrpzzN7VS9FbXtnxyXfEIV5uwkYYiLu2aklHylmfmt6RVEzi3jAv/WRKr02107
M7mYaSjeoymz2wNQc0RPToP4hmILfN79UL8XvCIvRsu04jlR8cR3JzsiX9s3bDenI2uFhiPHno9z
0zv7kk3aLskz+9CFOI/JpYMeIzURDB3VD+SoeU67JZUZSXvxG0Aq+L0SwL5VFT8aZTQc/TT19/RO
ipRf2kzWZZb7EQUukmE7ZJF/rXV+8oI+x8SccIu4k2KeYEvX0GfVlLayO1M5Mebp1ejgrPPqAPGu
ajwQeGTf8WktQd1p4S0h1Zy1Ti+ht2q1dqgb2T6YoribrQbP2SBJmRm0Qe960N3YOgZLW6vIoMlV
SwM4DPcmPhNRzVlKp/NmsFL0naoH/8wEb57//kr42Weiun6gXjE+YcH36M799UIIblRY7tLT6FgX
AqWuzV55amV3QnAK6EBkaZLNYtjR3fgPP1ndaz/de4km+DZpRFOZaj5hFJdx5GLp8pPnvH6e1AiW
YtmhInIy6akgX1JqydphAgjisP6Pb+rjf6JA+QQ/aWP56SOyfuvf/mipUqzU//O/LjRXfUS/kkb/
64/9yztFUBV8o23w/qEsGYha/2qvQstQ+dafOtj/5Z0Sv5nCQKWy7T+61v/LO2V6v3mOhQKlZCNf
YL36/xGixJ9SroRvBaKX51rk4kzvk8ZROSW1Qhm29TlzrtuMeGqWmNZqsIb7xHZLnih6Eyx+dD8N
yYvmOQ91Kf9BaPmR2v3l062rX4KvlO3jFjOEMpH9LLS0Nn4IVy2sl7B4q3NoNy7bJGyJEZauSMPZ
nJTc3ZwveW2+pbNx0dzuOUvmccWWg2WVyF6naLgbq/y6z53nxZhxn6Zc2iBwuaP9MCUcPP6AoX1k
wi49B2LBwogZvXGyJqvInO5bi//QafmtJ8mLwDh5YNADnSLeSDGdcMUUDM2CXYd3Q+QSTEnmYR+X
TbKiAxp9Qd4TjP9Kokc5VOtbJGHIEBmjjNNdukh+S3XuHRE7XBuFwi0sHjzIGKHRYqHh8dnR3iRY
RlLvfseaLYeY4H/lunDCxbFhvT4EWVS+UEHRBFNfn4QzXLlCy5hnMC5bCyElaUxsY+RL06EgDqKl
SUhDmSmH626hYHfCnSMBlttjBGdivJ9C/9uAVg9PIj27XA0BFpKcAEAC5+7FjrUjI/3rMNSCKIMV
TGlmwxgY7+m85COip2duYOUKtv9joyChreCV0EywE36enUPlVHcwo4dmzZpgEHI1zOZWMnjFiJBB
mw7PFmtSPLQ8X3L3zuaqnhdus9J7K8hj51nOuMt156Vl6hToK6vJidc/fVP/QhP9i48+y1NEYhMV
FqCA/kkT7RJXdIPZNXCK2OCyESKChqMY5e27sLxLGuq3vex62qzsXVXG7D8J6fx+tv5b76KpwJE/
H+xQMoXBMhCmJJRXNOFfP/qOV2Mcy3RJ1GI5QaJxrpbEo4FBQQ7YeAZUSbC45L7NHNFD0a+jIuhr
dp1cmTSf8uGyxrBH3UXXkNfp+SmBO/l413QAV3Cy29Z46MfmSuqJu210/2I34jFKaVlrTCoWZdbe
LWa38bsJu8iMD1FE2UMeOevGbsN/EG/FZ/X2xz8W9RYlxaVg+7NPs6UIeY4XGmLElHJDra7B1y0H
3413qe2eCmtSxcjF1vBYvzSjTXVu9JWVEAuY0jsNbD/xcg23f/8xUOToP70DPNZxDdiYUc3PpNJ6
rJC63BmsXogWblby3HQ1TdqqlZhF0tOyLBQvNAfOn8OQza8OcU9be0gBym8xcRBtdHtv59b+a61X
r3xRrgyre8Q695rL7ICPcx1OkghaP+4Ejn7WYkQxKi7fVOdVl16MFGGK7yGuIQ6Xo+yxBJTNuyet
W5/DY8UqDqqiv2mtCrtGJY81ie0IsbhjIgtoNf4+m+j63TicbF1jvA/jrywFVyasXfINLEGxrUXG
ckWWWdv+/Wv3l2+o6fPh5Wlk/JmRwLE4Zhrs+5WMsLtkJv+ymKxxwCduCnz5zq72yljS10o1lUX0
bQRdRu1YkR5bz3nnoLyWGcLI3/9W7p+faZ6wTL5MbH8smLefnmkSNqUBAIyPWVy/+lFysiTReK+4
jWZnZw4LbSS2Dg1oHFeVX30drKc4iZEwUfJ0zQOyKG76GD9lW6Xw4TQazCXb1GpXRrg/0Mmua0w5
pBa/NrX8XlvdPs0Q0NmTprzQhO8i49K3qLqF7dylqbXL7PnEyvfSZxdrGU6h7X90RnyKQiTqHMob
njrMAbaIz2NiXRMEvHjudJdU430hRwjIKM7+hGdRLl/jwTiWI5xAliCbKNS/tWK+jzBQJTZbWlEu
d34T77XZfSP3TGZvvgelfDtldH/59k7kRLry6uKQ3dxQoMIFi0fNP7z6f/46sZxhi2bg/nYJQfx6
oPl5OUZDAU+wjOEckvp87ezy1qMu0nP6y+hjfP77H/h5NOY4MQ0mF1Zp/Cfhfnq3M1rc7WXk3V6U
OW5Cv8MLnJ1/vL15bz5y/77hM3ok8vYHgP/fnt5/cXSYBih41+JE42hV//efFkSpn7o6C26eboWZ
naCyAm7uOY///h8o1LXi0zOCfITDkGYgMlJ0+OuPaSK9Z0PDsVm73saD5bh2LGmtU6bDR54YVMn1
JqqkUSU4YoyFjzhX2n/4HdSr+Pl38D3bVRB3hlL704ime6WnGcYEH1VQwzfMc0YVynIzTcmNen/T
VNwJGZ50MKeRkdz3nWWuPCv+p/5T60+bU8NlOQsEiMcmPDjV+PrzS967Ys7xtOK0KSs+zGgMQYXR
iPU7kVJsDnLvmIuOb857NWufNvRBMKwtpNHrSrxwog47EQm51l3nGOXtAd9xuPUEdlMCnyjSTcRe
iZpFjN+Ry9/v3esjPW9TN+wMYT3ICmdbNrUrLfMvVAHd6TUMtMigpgmn8cQbdCJ5Y+Nc076PbXmw
K/eFvmg6trp4WgM9dfC99ufJiOmwH5/waPzwLPn/8J0Q4k+UZsFylEiGznSPG597xq8vlBi72Mpt
TqExBXTMHLZGBD5EFXHGvEEusmJMpJxrXXeyQMaEer9NgSwGmZax8gjbt8UeCITWPUlm42bKvbuU
aDldS/umNh/TAWT8XNtuYGvlVvddb1/pj5qstolBfeESIWmm4nV0fcI9kuCsCR+LXhQWMZJyJgTR
Lobu2fdvYyS3Vhff9TL6RjOgDPIKjCDP1HYbLx3xJ5csb4Cf4MmzbLy8Li1AFLqGVAoNWEZYbMQm
TbedLNYiTt79sSagn1r3rg6Avk/pdPErXdugiYOmjoqcEHI1HPVmIRnmjxNOeIJZR5vGmnVlZMMz
RLLylZyreaNNyJs1XVeP/tQ8VqwYzLgnQTlYgPJQQd1nC7fN0bOy1yoBnTFh6PkyDE5QUcZ5VQ1G
eFWNVrqvB/22Rj89waeAGwnDHEfSa5iKlTuH7Y7FDAtT4QdO4pjUtS41FrPuYCzu/WICphD+bVk+
0PFwl5XXjCo3k1ZdkQ/PN0YCXoZ6zhNZXZRSrXn1Y8bkhaVqOLJX6gknENLA2+nUr17UP8mMwkS4
X/hcna4mFzLTv1XI5TnXM33DgogLwOytMtbva8xXCxp+OICH5ejp53zY56N1xfJ0w7amP9j+9Jxk
Ux9oenUfC/2mqjwogj0ffCIQ7HZcfhYO1CCpya17GtcdFvfbYqAO3cT/LTTocTI/5bP+YroTqB57
2NhmdiZNjJoZvwv047XPLW89Ae3vZPRcLMxP+ZT368F1yk2cGKfcEe+2LfxVKK1vwJmvp2Qqb1iN
bIwiPuYstsxKv11Ie4aSXqNCEnTLCedUC3PHOMv7MvIfzMJ+1rGpW3D+oN3J1ypOv+b4K0dn8U9Z
ox3CyTxjQ9p5GtCNuKDjIPMfECC/6H0i2P7MNAXkiLruUj5HdM0CBlhI93fwgfuTP+FMKmLwxnaP
yM1sjrUtvIZUvBYQafl9QFwkU4Y7iYk3IF/AZAJT2Duw+OJXLVC3slYsV530QuI/+dzS7OTlp1QU
YHCEVYLMCcOtH+vZwTP1YueimAVgxgeK2tPiHQRwyed+7PbhOM4BXb7Jjuk/38XSnc/GqJNgYGzM
S15HO13iDXN5f99OuD+poc02tJiBSUHsBWtTka2UiMIt7NSN584R3XjxW/L/2Duv5citNUu/Ssfc
QwFvIqZvMoF0ZBp6c4MgiyS83xvu6eeDpJ6uok5Lc+4nQhFHdUpkZiJh9v7XWt+aMB4TWWw/WJ7C
JMBx/Tzjgn9ghRCt3Sbrb02inecR3sW6A2QYLIyITRgOeN0o5fQLtXyvsWGCyjdmXsxwlcACIMlY
Gq+KGxb6wRO2/irnomZl5jXZhnF8tIr7zjLXRlKAieEYwV5k73GtOzFBj96TP5xcHvtksJ/6YdZa
nydKJHxN9NYedxsBIMGcM6u6jrF4rJKajKPnas7bo2v1d8wgxOirpVZuQyKj6KLhQo7KEVd5VmwX
T7tBs9wmNPDTWrlDebOGgd5N6KSo5PzWR4IfqttzAVGEolJHJGvJWBebqVCgCyv9NlHov+R6qwOV
NxDAwQX8J+SZDgSsHzR2sB+zc3ANvVDv2FkNW1oV0oAo0mooamVFh9KVlmr3Ui82XaIxL87MTahm
O1sCMvK8e9PqnhB9UXFmjlZN26Edmk9FtFjL7ZPV9Q+0M7kcUF6krXgMerVx6pOcEhmUeziy12Fu
PDNlj4PWqS9xkmCFJqG8mtWcYXxhOP6MBLekOH9UdvgaasprGvPLDNRYRgSAn3vkJlkvEoUFyiM3
5EZtT6nbPBSRPDsKG/BJmu8m+RzZtXc6mKZgzq2n1vM+2lB0m74wr+EtboByri1Apiuh64CW6IlG
j8QFq6Rfhgh9ZR6QR7t61+vFZwNLF9+0fd2J7sF1KpQM0k/noc9u6arG6Gu7lJJM3mcZpcc5wcsy
9c/jgP27S6OHoSGiDf+c+1BT176WKDeVha7pEmvazxUHZi7bazfJv9rYzldkIz+tbHhKDURHBRwY
DDY2YH1ykCYHgOrygLMA53RxI9uRnpLS5GCjTbahPqxaNiYeU394Pl9z1l76BBHLGJMtrl04v842
I7WWzcpzz1a+xBrZVtTDaTPcxaEhlDfpJwwh0Qoh5MpqSeX3Uu1gsKLSAd++4o6qcDzVo4odNWC+
Em9iiaGis2hcAYABXqHhjpB8SePSSIrftVRZkTgaIHhosHnMh6EdfDeubrKmf2FDgsdgStAiq/4z
jhXtgEx/HE2vXmUle8BC1U+c/C8G0cVCw/ff28VdWqa7eI4O7Wgdapvq6wREV91oj31iP8eYydcU
hPqiiWek3PkjNrWPxGWgZDbySRfRQ5WylzGLaTM7Jhoe/iH6Zx9rpXtlTHqUuX7rjdauL9jDORZK
5gzwFlHfTFwfo99XtQillBtijuqP9Hf4vWXuk754dYGsxKp4pnj8LrHLq7gydnmVnYCFXhNBB1LQ
tVuwUVQoFfex5T16WnrJBX5fE9+Grk13bBy5LuJm7U51gXMPRLOsP/pS24sIOUozSWaGNMtow6aR
TAaSmehP/6NcrhBJwAMA6sAWrX3FOGYua6m7yoCCJjR50EuP1QQispLJ+7TubtK4f3IGDsuC+ubk
pW95CaBZJiBntprMhWyxg63HOeHOb24+3APFAHsxfLFsocoWaWwaGAhgSdylBrvixHpsaH5atbax
k2XV+LGWflCJVARGGm0ItrBYixZMQjSyhDA/qV59F/bwrvXeKWNCjXOFM4MCVvh1EP07eagywGCd
21+ybP5Umr7xUeZIHmYAjsxGJT4J46AfP7MZ3ZaFlVkWh2HsrnO3fmzN/jWLeuYGpPL9flKfK8U7
cYrfNzaDoXDSuImFXCszo0yrjD4tCjhX3CFAlGX2PTU+QSv7meBO9GzG4ZcwINapbBJof1hnHo+W
uqhvqTh38RUU+2hwF/cAyctk2Sjbwy263meZTsyTCzx/xuDWV610xDqfADuGPZYIPX8sOgc6kIZB
H18YHG7WEgi0Iyu4tFDWRC+weCdaidsbLH1RKWWgGrTDR0vS3RjAcrOP5CGG30mqFSOTpjjE5oAS
NxqXaOAhY3cS2t4wBXbRHubKi/3BIzjTWrGJM6/dUUzIrGEqj6qcPmFHXGmd+8Iy7Vy1Fn6/BPQf
6Tu9BA2JR6JoFWdX41BbR4Z213Xjl5vGt3EEHkfhCOp89FiER0sXydkEwrPW2WGT4yUtNKgmvPRZ
fRKEjlcwA7jFttlbH2anqps52bH3rwpDJ844WO8A7m4JQTJkbtwHx6jagI7lHLOe/GhM4EWJKunq
dso7QXvIWl1yZyZ7dXJSgrgBx89WWDIYHSvSVHIfsYaatUBejizmiU+XuePs89m4x+mbkCduiifB
oHovtQEThiY8P09S9Yk24NvJjA2USjySLQxqtS9OTcukLGL9t6oadudqNTwodTifdEqXgVQX87ot
zPRo487jueLELFdl7uR7T48kWBYv35S2xjkS6h9UGrVbm+N5haVA5+5iTGu1m9J7RbWKa6TN6sqr
9JlFWpzThFVUcIjX8TCLJ8yXjN9xQ/CbkCst4roD2nI51mwI5pb6VFKINog+kmOPVdbn+0gkLlbA
QVs1XcZGJR4VfHSDLA2mP5ZxMGb2rivpTu2qqJjYr8Pas/1sMskF2Q4uFdKwRyPRog1f4HPr0LlN
QTMUaevNtklNGw3fi8yyN8K/9QngNvlpwULPVh36p3Vlp7oI7FgxBOmM7L7F/bYCTg4+mFkqezfD
WiEQ37iTwr3fCp/ykMkENOw9PeM0sLME0OdrVARKjYtag2XMqqGTCb3QadoHWcLWYVRVlsgATdjI
k40z1HCV2/hHeTiZeA+iF2eqhkBhmMy1nbyVVfwVFoU4zyHAIYb7X2NqfaSFfsaZ4fosPEkT9j8g
R6GSJIxLiw4QnMfKvrHIksZW/DJUCEZWp3KbohrFspEWKquArNwY5M5VjcYQ/CYNUYDY9Yb1OBP8
L/QGQkVU7J0wql9QXEB4eOknTETWIpRnbSDD1Ouee/ShHvgcsu2a/axZwMBT2mG7FBgafu99rLTj
tpyE+kKBvFh7i3mHTvD5yF5xvKC0jbu5iLds7JdoqIVTR2W4kHs7exLdSgEhvrJwcJmCHxPmhw7Y
feNgkdqmHY+/Mquv3UI9usJpz7VuDjtFNQ99Ht12RfS5bNw1fAbrkXjJCrDzi9oTFK8I/RISd7Qn
HL10WbQ1lkaN3mw2yBuHgD59RJF3rj1WhhpbkG3kmNhwdIVIoFKzSMgqyTJCA3OkcSvzBO265SzI
/RsdeKnKYcztVUuXAZ7bGkvbNW40fFxfxsj+fSw5taLsjRDWYvOkXIHL9hUntlibmn6vlIa2dSZY
Bu48IbqPL5z3PK5c67kCBLmyWaJtOjtmlrtUpudJ/jYTdGmdAr+afI0VryOaaX9R4+Gtsh579giL
YVNbE76+pNuiKCwj0m4vJhJ/siKqSD9xuq3pJmhMV1nzYO/XdUvTWGUAcBmbCgzYhC9SN0BgDXA6
U3hevjSn+HoZtwBZSMVGugncmFFnshNiocljsHNEX8VDAkHuxq2H4VCKOr/CsjFePD2tN6q0xEEd
5KHQXAzlQjlWumUep8JrcBE7ecD1+ulpRPmKDsYofQp+b1QvVQ+jtIaQW6rOQ+ZY9gp6OF7iiXMW
MOudUKbN4PJqXjXu54KlVj5PgMdQOp1CI6+UOfcgkjwwSiwaRAGnNFaydZ6wA3BN0vMWqEXFc3ZC
EC404tZYeSRTz2FN34irRNrifSz7h9TptDvyxBFENVcGURftHKANW4mFKmiASFymAtvUyowtGk2E
E3TdHO4TYqJrkXlq4HkEMF3afbGSGP2hLETq67g3WIx7fQrBtr0BmiXvaaXqNppCB6EsURIzAUNB
mHt3To+OVK/VGobnOLvDtpCPObLqupSvAILVtaGLInAMgEPLhvNQNVZ/sOxB+rVdD4vo+a7p3FUp
pVMe2yQ5u/Uhr0S+I6U1bygJ8yjpCNcqDupVV+kTq2j2HaAbxqCseK6neRiebAPnfFE4YP5kHUQq
RZfKlJrsp6QKk0x0vqDKRoSTICJOKU7dTLBqQUqCUwRKRYv9vCkNpT9hY30nTtav1Zy13ljDCxxI
26KlFlpQlcnDSBvlMmAc1o4xsjJwMcd1MEYHSEOjXEIlxbO04CWH7NP2E/OxbRPHRjC7CM2l59Vv
QzebgVApxogj5YmY/Gdb80QfOw38U05aIFZBPfE2ffRsWnFoazQ1+yvuInvT42zdxoba73gK/NAr
+ukobNhmcWEfPUuS3Mpj58dU6fVJkeDiSLu3+26S5b4UXraea0o6Sj29lI1226TudI1gFLPy1fbe
jEEPr7d5M9aawBqldFuH3+h3snkJFdPZqnnEXkUMta+qY36sSs5AvGrwGWoSjUr+RVPYdVbTGK87
OBnoDvmnif9fxs/YMhwVZrlpLa4J85tcK80ui3le4P6s5h+glQKoLb1fmUBkkHPu/37o/l3ZwB4C
SWTJIWmM/q3vOpabyTmbbaVhQxNtHM88DbRAppp6GYarsej2Yz3e/t47+vvL/n9O0j8lzjRknJ++
ob+4fTYtYM9EefwsP+fk7T+2y5/efoYmaX/8hj8TaMZvdGBCTcIUZtuqbaKG/5lA03H3oJpiLvJQ
/U0dseW/jD8AlSxsZC4q8iJeQkb6j66SIv7P/2Vav1kudbrYiUA36qhd/47x59u5pZJv8xBQAALY
yCgIS7/KAx7wRJOibWVlU5YZ2aPvDOOW1MqWIfYudZxN3Y7UzCjXPx2wyx+C0c+spiVB97OO9Pvr
Up+suioNyotw9uvrKoZZ9xSp05oHFIw5I01jmMIhudZ6sY1kAYoPJCmdaGwL12kyHxW1PrCKtql0
Nze5J570PLvVaPdB9XnJuvZdHcOnRJSPbhbBi29YPA5qkNkaC7jh8e/fvYZX66/vni9GJ1GIwvw7
iOonwc9CAJtDD3yOCm5/mEErWVe6vBAclmm5meS+rZMNRE7SFrgzJ9ufIBz9/Xv4dgf6/QDiVjBs
eqE9Ao7fvrhMNEakhfiTad9bV3G0HyJlx6o80Ogs+fuXWqxp3z4uZ6IFpQtzjIMza/n7nz6u2dCw
OU49W4+8O8v2s5/bIKIkr+cTklf0rfijdN7CdPTB6Gy45dOgVewHzDxWSvBsAVaa3o1r6ZcwcvdZ
mm4QX7aGwhxP/Scfh7aIrT8plByYX9/s8vc/vdkuy2KVMgSF4ckHYLlVlUYAzPeevTS4pzlIDIcU
TuPTXWBnaBDJYzKYaPr/cNC+q7V/vA9ESq5vbtm6902Pns1maot8VtjJwNXOXbkOTfsqp3ZehGuR
An5iwONOhe9ETfD3X9j3kpTltWknUE2kYsgd4Pl+PQYUHNFZN0YKDmaWVmW8aYqCSM1IstMUBztP
jhnN11LGge2JO80GIZqW16NNA7MRyXclpYYVBeLv39V3h83yrvDKMudQkUgRsL+9q4XbNMUgA1bQ
v2HnM9JKpyioihAvDR2as/ZQ7GCXgQKTe+gMdxPTlcxltW7A/ClsoOeKxkhIibDUhAZ0SUwLPYny
dVUqgWfK93puEcer8jp2o22VQN0BG9JnzgM7YH2lOOxFKZG8yXPgDLCjfb3NVVJF1BE0YCyHjqYe
R+s3Qs8u1KH3u1nCQID6A7W1vqprWqVwMDJPyIcfos/AV4IGLfX4B/LAa+hxKerJEivMnj2RV5u/
P3p/vVH/fPC4Y//6lda0GRuzBYrAxDKdNOEDRFAS9Fm262OipgnEZLekB3AZ5/79K39zO//xtWk8
uLDQIC18f+XSsIXsW762UsXVOCRAgrRpQ1likMoaFtKYrBbP/j+86r+66diWpVqmbbDOsn637f10
HefmTMJWhd/bpAZb0DlijB09mBpFVJUAZoxkSM/nQfHkOinflLwAGuyyVWg42412lTXlGs3q1g2X
Cj1Pu0oUcV0Z+YObkeynYHeKzH+67L4ZNJYj9ctb/nbJ21PShVHEPbmE4B7ZFb3rs99VVKTV8gFU
z2szNLQL5Fd0/g7/cLy+2xj/fHEu++Ves9ylfz1BJEDTbIC8t4rnhp6B+CpZuLDOHg0/wJn/xKEE
m66ehF7viKb8wwP9r4+j5aP/96t/e0SQHw4Hb3l1p202qsm5oecoMM49bTn/dB/hg3y7wf/yUt9u
8IlHkwlatIL3ViEOm/uFwVgz/qfb1b+6ibLmNnVuoFAQuZ3+ekDxVBhaTsaS0El3xqWq1MCtG1qT
dTbqw4kI4FOrtFcz21duQAz9y9u0709YKnPGm2Z1+PvLkNf866LJAa3JRcj/YKX4fgNNpxhkbEa0
VvQly4yMIAe1qaSoMQDPQcf9SbQvKuEkhR1qL59m5QBdcOkAZBzg5c9hx8Q/e4Bbvm2H2Q9Zb2kl
Sz2eBTkFOmPMtFh2dOdV7buwwIu82uM5Nz7tiQAtvleCYG0GQwUYRx4eG0ovilsVSw2AvxWXkwmZ
yvwB5OM1JpVMOg5ckVcHVC2rw/3EpLNwU3XX9PIrHF3leohKedXWIL2a5GVuDGQWy10zE6XP/aXB
fT2Z7nuOQhuCcGIRS+y+wO2WhAJeWclRmFR93oylghuJ7LPOiAQBo+/pJatiW3/uopp6tRCFayl+
iJNVi3MJP8JEhLBKRottpND2FMJqZC+H00jUPcDZy8Jh4FfU9lsspa/N5n7x0JCIa9e0nPKAaK6G
UOCEwE/CxzMr6saMat+Uen3uScFtXKuw9uRebvTBDmF3hvEuRFRe0HXHvCp2XoVGI7Xi3DhMLxWX
WqM2N0xfa8drBiyr8A5v/EeST4z9e0aJzqUuZ5a5bqAys1lhqsDz7Z074ENli4Zd0mMb5Zx1enwL
exzrRQEvmYSZYwPO7G+0tPLHLDfWJqshNVTuCHlVIFLVxk8T+zJ4n2TRdjGcmy2gcVBgctrUtLW2
k+c3yvgwJGKLVHlbuzYxcvU6LEICOSq9EXkdbboFjiwKVJXxM3Vv05GpEsW7WxdZhTojQH+uRPxO
9jJtDuPMBmNiUY/HwfWL4SFy2mOvIQ0hCTjbVikWKCJfeQnLNkKm6sybDqgiNK4pjXcUI8+Xrqqo
XU1u2auEpolIYwQRkGUQE+K+S6q1JS8hDvIs49Pc1jES0SrpBYvQTwaTFNnVsA5VlQZv8oDTLssP
qSW3VCQQVHNpapd3eYJxSx33bf/lRnRsKpQmJrc9hSIrLbSucDPAqkb4TvN63cbiiI/M4EH8aHZ3
pEoPE72FiFrOlapFBzm7W32YxHbQp8tknDq4ac6uh9xWGPfCbhn/0LbCA7S800l4GxiURnqqfd3W
mbGtUw5Hfp4eW/sMZcad3GvGrmhENTUolHmr95SJUVy/aZJtS4L6HeIo8QkqNy69t9O8u4z4k/lE
G+mum+5wD6JqHMFQbcds3FLaaD7wzmltQHfBEQYUrrBm6jIMBxgklhEd/WQJBYMSu5srbd31Vwhw
slynb4Xwh15in+K5rwLiHO46iR5CN8kQf7lUQ0/3CR4jPSxOWQfWy2SS6zAmtKPAEWB69rJ40XrM
MtRrUuecjj9q2z20jUJq8gRhw7esmzS8wnib1oATm/sWZiUkbLcHQ2jj8jF9xTgSffcyamrwPXvR
i1WFO+hWNAbLtYXLCJMNVHJMyEly282EE/KiIZmVsD1M9exBXVLPRTPfzPDx1oPlpNhlhqM+0G+Y
JB8Ra8QizNZqY2xjNQ1STd+pnXpTTu07EYFNfqkJxaFOU2sUqNrRcPbCow17B1xjNrAZzsBwGz31
ra0t/dC6plnSOFYV9fLmVdjvEuWH0X/0qgeH3q/LT6RPMo3K1i2MLZk3FFcoRfFeEwBkCZBQdr2Z
iju3vM1neFOoZn3QGp8y2qSUGwPLWLX6g5He5NaW4ZCFoNzcODGWozFo8kedQhIHGyOmxoUDlhIE
f2qmrd199DqG7IgiVPXKCQ/tJbKiLQz+qrkkqFctKXpTeYyx14Ey3sbukRPYso79PWzD9SwvWXqq
5zCgEusNozFjzRBpK18D7T2HrtvS2LQF/MTNocesI7ylFdlsTwlcC+SeBHvXdTYWeIjIWJcf7fhk
C+4O4ARrht4g8KfpRjgHY2Rdrr5n5WNfxb47vdEVSg4eFYtuLL+SZ2/QWc/jxqAwy/QdimeqHsf9
Xu+PnrlfqCb4Yo0oDeBPBkbR+F4XEA8sBaXS+SYBsdKYcIGJPXLVjkXpD7m8H9KGveN9VIejb3nR
8Bi3QIuTsF2YpVy9qjokvgI5Yoy3hfFSAOqipFN2j7CY2WeEhR+ZB+WlfcFHNX8M6jlXjs6jPjfn
Vu7m/j4h8hBhH92gCpoBrUVwPr2AeoTsKa85GUe3vFT6cSiu5oH24QvhVj+fqtUIRPpRwcRjO+uq
2lOq5J2q9hYRjALBClREUvvpdfqaD2SVYEQW8jJQtIQxw5gv1tKqPlwV/W3sjD4j1gZOKJ8FRUlc
lXye+hDjgNQgJdZETykwkb3vtTu4Bsqqp+QnnLZqeWtn78Y7lkodeHbrK8Cn5xklm5SCGzI+3hVf
TptQ13MZmpgV+aqOt97QrLj1ASGeR5gKPuH4Ve4MawgvD7PZBhkiJB4sSd8JPVwwXpJdMb1WSFwR
j46nEIBeB53xVaIZqvom5M7eFZ+CVl4IvFuuA/SN/LqtgcpejaW9hmtI/8TeubZiNGrX5cvk69FH
GPr8373gcIT73lHWVNhFziUW9zlVP92k0SxKiB8hH4qGon4opjyrBLYx1OnziQXOuHXmHsc+S4j0
ONjmtHGVSQcnOapBE6UoWbVtrgT+llNLsoNOeq7GWK1/aM0ontOif6LWXmwsMe20yuJJlabw9JRo
Hm48d9RWmQbsrGmNZ7qPXr3GnTfYSO3bygMT1EVNckwMzXxXJ6vZ2SK6U0tS82Ke3FPnUjcSN657
rMD0PUlX9iW1NhhEW0TvgAPe3aR4MRDj82FrpnRUZ/U4nudq6a5ihrkpGzs5DFUoH5LxvVc0cdZ6
iIal3Y/7yuzMwLSjZ3IIN4yp10MvnKspUVsegGN9H+YQF2szE4/mqH8u/bT00HIwVRlRO5VpZ90B
ET3GlnKk/ekHnKUICiimQKeNXvWewnh8VgCzXRAEIhki0Mt5ixBdN3dJSllOo5uv9tDm+8HET9Bk
xBisTI8uItScJ7dlCjVnIvyBPZcdY1ccbUeexDRUFL42+yStz/QtFivisyxIW0fdl7mJcbsEDzyL
fsWsRllbXmc8MHTYjFVd37iaE9GSXblBhzFwVfYwlgaMgVsTHOaOcVh8XUQhS5EZ0nsdGUfKz6NV
k8EDhfVKK1gI1MToovRkpzXtmK64a1Wwl7hxY2StSeHe1NrINrQ20bzm+GbkbbrOwvbLMVXbJj0n
fYLmiQ6KawMXkjfE6SZbqoHEZCw94oA6lMG6RZmlqrmh1LpR1HANIsA4sRrtd7lifHYNnTW6Nzlr
Kh6QaE3YGYpMzn2PL9eaWYGmLeJ3Zyczko2wWeM0uFN0rFo9BUPA/zK8QrxJYB8qp/gQAtvBWv+l
cFbdxPaAD7BTu1tLhN2xjHBXUVj8zCa73Meiuoos52OOJHKNSgOVGFM0ICE+3CLTN1FhPDftWPBU
THJk5Ylf8rt/8Y9XQFqOzOicM2XBwBtjrTR6OMce849ZATtj1bCEo2wIxpZWGKXJ2E1k7Dorls04
ORBvDeCza08slBuMV0rfWgevtkgxhirddxXpAVAlGjfNrj8PneocGU+Gazu12WGkkbKGHr0TCpdo
XFdXthaxeCESEMCX2AJLvhWqfXSRtyldxM9G2fQc6g6cT+WmqSN2wbJ+o/1HW4PdvwWvMfnY1q6s
Aet4EdobbcqSTVFj7LXa7Lbr3R19HV+DiO8iuqNXhZdtRGR+qhaFQbjJ7bXUqTDqBpKrgyRzCT/o
CEScmzW5pJUjZXk/qFnqq+1Ao1dBxSW9lhBUVcm9V92KRB5Vp8JAjM8+pJCzAVa2x1O0dYW4AdHg
BqWU3nVF4BTnwE0S44iaOtevYslC1KYj0+SMW5mGYqzJ6SYECpLXIsvo98ycxUR2yGpKC3rrOLQa
JBjMC6Fi2IHn0EaghojGlpZ8hkB+IFBu0iaWCyuDIqhM/Zpbhzt2n9SrUme+k/HRvKTfFaJvr9Ku
PbmctMUIgC3W99Dag6jymlU7T8pV4o7lszHp41o02D1wJOGRJO7bzzFPgrzkTq4VPIKqYl0JONVm
XRwZTvtM9Y91xN5gQHKfVMwphdnwN8xrGdws4FDdDqISCzIkNVq5cpq9sxmUtEYjp5vYV01qnYzR
O1NodpYyJDpmnKJZ2xj62GOQmj+1DoAZXpDAmzxBqsSzV5ForpMGgRjzr+NPBg/TvLBuksR5Lwxt
DGZNe4eL/YLXCDi2op/ConsWzajiV2YNVDY800qwqovZx92FHaOviLNedgD9s2YkcsYMIPjd3Y+M
brjrsK1PfT9vk8S8oI+eRsVad2n5oLMe13vwLUKj7j2PxkC1QjroY11jNO344cRy26CigUVNaMMk
UtSm2MQx1UEkj9EarzTtS5m1dxWWJ44B5XrWxKvgcDceXtRskPuiiW5TT7/gqMNPn/0YKamvuDos
85QmxYUJRiA5fI7MXglN7dAxz3k6k8F+zlgdS/glTP98gPFHwyURLoYnRXkwER2gv3J1Y5Fxmwe7
zbZgc8DA3WspFjH9arbga1QFm3Zt3Jipgnmw5kLtn7W8u5qpHjaKnSFONA8ANUqoAirI19Z+5VH8
4Y63OH9+qC2Tq6LYKZP3EI8lsUzjIGLsQLgEAwWAEnZ2DEBBLL0gHfazPQWFaxK5SvemXsLz19ni
A9IDC9SX7566JOgp/Gte09R+6bBquAbeo2gu/RG/BsBoWoeK4lprwKbrlJTGOP4gS7QXRbKNVZug
bKgWMElf53w2shq7QSELkZubaWDZU4S3Xs7828DEXGIVVAAp0cNAzdTFXpa6PGd1t3VwVXmPDEcJ
34ynZlRuBykvhibZLGhDoBVGu9bSdi8XKlsfqRf4gFdZLh5LjAlVd07Bn/LU34wqLZJeGd1i97p2
bZXVTriVlcam726sh72ium8ltqIlN+UXtnqjGlA/Yt7EXKVf9sg6QMYHXa1oKjQPbuUcHbfxgUsG
KO1bQJmHnCetb2nyaNlM1WrQegTISBnlUX0wMsKLGMr10Yaz3NJ/EEJr1iP9Jm+BqyXTuGPwQiEn
Wg97z0/D48KU1UlRyyMI8RuDAZOjnJjc3IV0ZeMwm0FeUuZI4Nw5UkJmRu21pxt7SGv+lGJ5oNsi
7Sysd/24mcL42qSqD+b2a1xocqUmWAkL76GggkXRi/tOlg9l594bhv5V9OoD2MGNUnQ/xlbuh7E5
9JL1WnFXd4Dy5q6F/+VQXRIPZ6d/dhLKDYzk3ESAwuvxLRqW2zMzB0q2n5AD2KHeVIuNfM67e2+O
trqp6EDSF+dqxSSQ2tRsIiQqbuWQ5oGCIzQLAeCMbQI0qtlD47fX0M+5SjJ2aWm0dDXberdOdAOv
OAPQjRmzt89qoqtFJfxlmhb0JYavuoPnCBqo93MvPDKXJ3jc6rU/1UYwDdZdWZfbWMF51o1HaSjY
um3L3HnoKceyweDsAFegu3IIn60QgkGE15jcjD1eYolQx8rf2YOSOZnpuO01xh2KpKyc5zJCoR2o
jd4cE+cVW/ulTkEl5FjpqHgh7EKgJBqPXHs8UGl3BMWJt1bHb2UxEXQT0HFhd1Wbx9SLfLNhn29D
qGxXYwq/spPHOQ7fqhmwkNHk67517tP0kQ++NnvQDLVZP0sgXuvKnphG2Ru3Ik6oVPFdVTNb6DIe
I9T8eLK8Cz0AcPr1rJhnhrFYwEV8GHNsOY0lbpIBlpWoCwiQhid2CXCfUZVvRsVzU7MzaI+de5NE
NJWN3amzGpo3hE8H6kcX0i6bGsMdFqprVYleTDNSuWhgflNt0IR0vagYoAfuUuvR9a4Gsphkj1fQ
LT1b2Y/Yos9hdJajBn2QHrnIL+NdrbSXpv8k95jZNzwXMAUaSUPqHy7UOSoxIG4ywkEUSqxK5kvM
jjWWuoj0p4aY2mTxlTEAmJlCun1LdKi67y7xwIA2oGpko3vXcnoX03PFDtC577wNRZwJ1KaG3fAf
cse/ZU45Jj9aSme/xP9efuxHRfdBQgfB7zze//7TfVXwz9/+J//jL/rl9wL2/fPtLY6QX/4Q/M6R
uZGfrFE/O5n/8R6iz2r5L/9f//JPosw/uFOQ4Ylw/s845DVgqbfyVz/KHz/zpx3F+s3FWAJtxll2
Duain/9pRzEWtDFUXdXUXHS+RUH6LzuK9htKHPZa27FQl/Cr/F87iuH95nmES/khUMoacOF/x46i
f9ORdNBKNIkR33BU+ruwhvwqukxq3OI0Zp4TN8WDgZlwxTZ2uT27916POTRqWQ13pkabkf3cZ9yd
0jRkRmyQj5Nos3pUfFaqe8unRGVT70OdOd7cttvSaZ9xR39NIZXkFGjTr5p3T2XHZj8XyftPh/zy
V3uL9a8+BvF3zSQZRSr9uwBfKWPhFGWh46Rl3eM04rnyHEymsUItbjEEmWV1K3ywWdDHRuzHhjwS
2YmYdCo3IZ3NRpL78XxKJDd8NloVYQJwD3HNvznWvGEneMCVxrxCN2/g4wItdV+axcRssa5eJ/SK
lOaMmTLsvvDofyi1MVwh9wNQc5rnaqTOPbEJjobmtWmVX4Yj9DVWT6wannVPGRDlSROP3MjRAs2h
V7xjeKlbiPVFEm7Zqy+mxCzytc64U0rBmqyhHzOMNN/+P+ydx3LkSLamX+XuZoUyCHeIzZh1BEKS
DIqkSm5gZDITWgsH8PT386zqKdF2p6ZtNmM2d1Nm1V1UEQH3c35Zev1mqsT937yemrz8A+fHxwL2
20Fpp0O3/zXveawb4WNEtunXpWemmS+mlX2xUDsrAyqmW3WsI781jdZ3UkXnyiPnzLNvTB9deoFM
wF7jq76w7t1pDEuWBbOiTdl4pwGIfXeTOv2WuvGXobRPA8Ge3B1hBglF9Og+BoO3/PopKMVR5QQZ
dtMponF+g9Ty0WiTbRU7MWbaaefZnQmSa52KtPoCEPZO+OedquLPQjrH2BSHRBlnqmmPTtaEggyc
1cj+hoHWT8dfXibJp87zPAKyhW3pl/EPnPmqKMWLCVzQ63xDBal7GmZ1M/OrT111W0fz37C+Fqln
//IjfSmEY/palCacfwkE4H5swSudjdv7eyPimgX8rmlVbpfytjIQbqwTgcUdXR9lj94LjULnA5TA
+vDsBi3dEuJmZLeGWHC+tobAAc7nS8LP2WPLBmDnAbEw5cfAZxBzCC/xXLH9uVHp3ZnEWTPokYHT
q34+15TGh3aAxnZsvTyM0+a199Ee2xSAbqQHIhAVyfho51jP3AFfcx23DpEZRCOntE+Sglecoana
fVkhTYbS5Lda+BHnNDLTO9JgrxchqBfOTbaHfE5R59NvulSGQsyUhk46H0jtJl1K8Ht0K6mrRLk8
oLNmK+h5kkXvEHI5UdMr0hQgCCSZLkJmeuk91hY90oKUEgK5p5Q9qUigf6gILjy0yaWXY8mfmFaA
jdsTPdXfbK9hQh8LgeIVmEjFNQ0KdvNRRK12z87AR3VnUYLNn222cXIEd/miHEi+RBfNimOaMKpR
soG/oFq+UR3FVjxje3Kdguk5Tz/Jvrtx8fze5/n81Mfmj9bECR+Tj/LFlROPYNxs4okog9EDwCAZ
+FL2M9mrWeRelO0+mMWS3WaDB0rkP9E9/ZxNdR1CI36nJdsisJOYmF7x6wV409M0OjLXLRtA+Ou0
tO1j7Ysru55n/PyUMTHevI1+/ZLHCaBiT/Kk0z127YBxqW4/g6Jn6jASPOvy2o8Y4OAOQRPz7DN1
fbkp4LTQyBQ7s7DKrR1Jav9Gn4Bf/DXlQpym6ZPZC8z/7s4F3m+I6g1vQ4qzGUaM1x2xOdGRT+Yc
h7ZFE8mgDaEQvCiRUKZgbDa3bTZeKCeHRxjaBzMr8SQMdKv1hBCkRm3exvXyooKGwiueCiGphCrA
ZlTMXJ6OfX9Qjrwqs+aqLKry4CwTa22BvkgZt27hP/r4YLdtTC6uRxtd3sqHZDQflrzsDoOnbkzc
UqEQ5CpQTnMtzLre95TetqS9bVQBoJYb9XRcmvqrshRdWTQGEpmu3PsZOnpXxtlnEszqFIxGypMs
cbzI4p6QnmlX+FVMdLf3HEO/Uuo1c6xW8jzX/UdXBs2jl5LHVJu85IZVLWdHNuRrozqnUsgKKx0m
nBE2688l/SOiIBFSie5KObZxwXsgcE1F9Lb0Y7BepLLHbVkqYlvrPHuqjdFGcMVdtcoE6hK7+rmc
jPQbLwvKcrPctkt91VUUMxarTefH7GW7GvYVMwouY79c+i24T7eF31pYFdoFssT/ZnWEjQFGo2Wi
7u3Zpv44FODY4IagJSY1XUcISOQdZE0LwnvG9gZbCMcTC+y2TXNm7rwFM+qg8iivIiGhc55H0MNr
Oxea/Yj2szX/6CLrNTW6hjsfJ8I4E09tj5BbORJ1MrQ/YmVGYUleudk2Jwb/4jiSPrtFYXOjZE2T
aAbmb3KymaWUX+rCQXsfRye3q/190vfVrgUNnKLaJg24aNHdkzVhp/y1Qf0MHG7tEjgMZYmHRUGq
p2hI90I1qAs6qw1dlkreszjfxzyAX2OT/QQlzIRLgLdeEQmwI4v5oSUljg9hViOBroyQ9Ki7Hs59
bxqGvgzxI/uKFzm1+4+6XrALrwQj4Zi7WZw4R0th9EfVQwMLC1XfYJLtOWcNVTdGUdE5A1tXEOtW
tu73uCATeTGs6FBPfr/zG+Sbdsqv3K69deiJXdmymwLmiV6G+UgymV9TmY3nZJ5Z+rrBdW56y9wv
ePEAOY/0C2xX6J6mBTDqiQUiQyDr4VTjFiFHmR0XZ/nhFzil/RgfoS0n/7EXIr20tqxJ6DfVdklA
qBYDDgLl9hngHoVPnNbHxeOwHcveOLmC77ZUFjgMwflEm3KM0D9RUXDZXM8ZOUwB9a48FcaI74mK
cVNEX1OF5NDkIxFGLt/IwZMeFvaan9JY0o5tZo94HuTG1a7VlDK0Dcn/BWNeo7Nku4/cKJvLgsq5
9rUyzh1TVlnc1tX4WZb1U6sTCxxCymu6Q7a9WdqXXK7uCxKY9MTjRhaF4cVUeWGBodAevtCLnlnh
qZYAagdi5c9VMl8PYobosI1h2ZfjdFRWfNtjt961MgMuZBvmcgfgroIk5qbg7IoqKBWC2dIr5dGF
6JccVuNAY2Yc02UX13J9qBqMOIawSbtuzpFr9nxKkKA4ZVZSh+0A9VEI6rrpVQljsa2ClMzyNkIa
0aPEhOTZp2bOVSORv5ByamqzFM1vVXff8BtsmJK+DxXapckYy+26Ls/lGDVA0oJisQBHpv0ta3XN
msQDVhaDrxu7umtrci+J593R2GBvvGZ5WHs3I9Z5gmG0Vlj4wHm2g3WvHF7PvJe7VOF2jSR/stv2
Hzi8pmPf0qOw8KmXRoY0y9B0STTnW4x0YlPyIjBri7fF02/rQiaG59AuS6ZMtI9aCr/M3oHtJiJ+
53JyClksYaLowo0Xh+yxlqirQzN2b1VqXIbUhoc3nybPu+4p4/KRmjev5shDHrSoLHqiSka4fno9
bmmy2MZ9MRyEoc6i75orp1u3qKNeAro7KBh7JHZ53UIk9/BEZPXguaXkw0PUNOrij7Is901WoSqp
RvxwvolqIm2PfqOrzPqZt9wgbXJd4me/pJ5r8YhKqBt6Tsm8f6bAsj/ESw2dW9z2pn9MFjpvsTQn
W8zTBF1gkh90Tcm4ULPV8yAQ7uzgI+c5UrrWJCoXe+/6vGRLVn4ldOroWwwauVmh2sqq7eKxZ3A8
rVu/zsdNLcxHMjfu7FrSR4wD8546h/m8tD1BRKn92njC2JHyQtb1Ivtz3jkPfdME+7UQDuOXWaqr
2lHnVXezZa7IUIkUzc5CHrzP1hSxKzHHtAsQ4BBnwWNjK4oQErDXgeGSZigTLTcBLMoR88bqwc68
GvbE8hMiiMT8IvvmNuvG3ViVxi5CvLjNGsK2ldfKy5wg3huzmCFMLKQ3BANykEiazHBz2gaHCiPp
uZzbdVcKidv+biqCb4tgh00LEp2JoJpCMpVvJ5/cq6XwTpbRv5AoHZIeglmLBtQCNddqX4vJQhuH
bgQhbzOTIZPz+RPGnVbImA7nfIQ3TpM2iRw7NEDDpXMqskjFEfXTm8IX3lZYNUlHMNfxi1bFrDQI
9dXeUVhCV5pZKpbTKarE3mlIrWjN4i2reWchpTBl15fYzkO2iKNEZV0m9lsQ40hdrdfVGs0rV6mb
mFjAulkfjMy9tuk8XuC0B5grk4qBsod6CWo+zJRj10B1VXWtuhgDuXcW5OO3cf1t9aMUq6Z75ADd
SiSPuWxfMhI1JEzFRuemVUn3mSn/e194T0q5R5GJiwwOhfuzPNr6AZH55EChLQtMsXqIyuHrPGId
6OLP3orvaU/SS7u3wcWY7Gb/tIrsbnDyW+TL+wVtZZrMu3iqD3J293ZSvpll9yXrpmNjxdy2SNPn
kX6/nLMAGNx2rskj+yQ8H1JK3pe5dzAI33L7Q4GE2WntQ2x5Jx+b4+Tb11NLQfjgHpXANQ+QiQLx
q3Sg6fLx2pkYPjFbWsTfoCSbaIHxkyRMpx7K0aADxHPXt27JH8p0QfGfdUcQBcQEaUd7TSUR0dKj
t51kcZ4nEj/NeKAp1FTkIyR04PiT8YgD/VQ6KcDDyJCaqzn60aYchGOGyClWdUMLjudvBr11ghOb
r67dvBLUkG1WzRkyNd1MBWkdhgN3Y0PIxWOCTqZlotXpAarmNp/TivihOL7zqaPemjnqoanubimR
ObUZlZHl+DBCwM29cz0GlPSk5MqUZJd3MfCxmKlQSn/MpFUBudRfPaXuqoZ/sdV8JWwcQ2Z6VXBH
xXiNyXahPkGZeLu7S2fCsrAlvigDijIZXVQDxsVx+5eidV7XBVadyJfXn8ZQtfKjbEgkOXH8WBN/
H10d3Mf8jb0U98YoSFtNYpJYJ2PX9Nkli4v0qtMvlYsg7Oi2kbEjLYVAYT9OAGdd8WxQB8D6OOfn
hrntNm37V2vhOzdrcKmM5IfTmfPFX1Y+dq2fXOkC1EQ09g6rO6RV14/0j/KfSWqSQwVB9gkLsd6M
QXFNgPgENgyBMtukJpDtkhWMALXX3LRNdJ2n9AI0aakwD7dG80g1BzqwuOWedmtreGm6xWLoWM2P
XIxLf0wIZ5l2gZW7z2lDdlU9djW4AofU3AXzYWxEurVV03Bo8Kg7Y/7RsM7QPJicJ5Xl7JxK7TtD
V2RFoG5mRcpBS24o6JLHidOhivQQ5oXu1No7b20Q0QwI+Ys5/ZrwMm4MGgm3+UrkaZ2YLMf0v5dd
SuqS9zxAIPO4PM3+ig3bZ9sXoiLtf5qJrhnTB4TrKBDwbJ3sngUniUi/UWN7r+A0AjSbJubv1Ec/
zSWTb51EYveeQCqaCO9M4bNjjw1G9XEdqe9t6LBGLHtdTQ49SDYNiWHMtsSnlXGt14EJq+1pEGAS
d6pb7iC7iPOoHBVWnvHVYGvechM6RL5Eb+T3oBlxuiRs8wFFNrs3gf8k8WTRK4OU2tIT/0ONhW7o
OseItwQHEQ3aSBdkS6kAtvYzrYlkH4JpWfm9XNqQhfPgR1+soP5CbWGzDyArt9IbX8u0qs8jUAI1
JFlBLFlwsLv0JjDGt9xtPr3ywSJTqpsDcC1xtdrqKW/jfT7HJ3KfGGocyqGmgkqU5FK4+rGl5VNC
E7RGdvJa8T23wPrnXNwHOiWN1WAjR+/qJxL4G7D+G7T6a4Xet38C+n/51//5f4Po/4koOHyvdX57
/1dy4P9B2N8xXTDm/xr237z3aZF+g274oxH116/6Dfh3CYzHFgZIL11cIgJw8DfgX/7iOGDUASwb
WfMeqOLvuL/FV2APNUFe8bERs/mbDRXc3w8w5gQW9y/f2Pq3bKiYW/8FRyTZVJIg7Hm+DJB3/xm6
JOPMF+MU8KRR/ApJ66lbE7L9YQiIw6BXJzrwmxKWQQXPDq+1eRSNSXMzo1tIhCL3rKr6fTbDsnrR
lB4G2+3J1SqGcyFa54QS5SXIgoqFYEkZvwgt6r31vQK6BwZo7ZfCYyUKDFb82HePHpFIQQNYYY/G
uFNDTnXTkAIhq4LJDxfCvphtquYLwGL2KB77qRlO7Tp++HMavLbKK2+4I9q9G5h92DW1x6zVRgdW
m3kXVd2rKaBtXc+f4GU7/1AOJtLIkVnOMJfhdkGpslMth826oNJKenZXit2Q9vu6QozwBxS+BQuY
YUC0ZyvpHBR/HIAvZ/hOqup7skZO3uj7F/pRuanIpdxMuNQ2iU3DTO5ER7OLImDS0ZheqAvhrg1o
CaIYW9z6a2yeIjkQLNvKeevODuQkJdH5QzfSSrEx+cNuvI4aH9ybXv1CDmuPIcM7BZm1GaIO1AOA
omHJre5il/iITly57fTFTJnrJ0cnWgLQl60EJQoelrU+VZlXASJYzzjcDlOL3NWsOD+V8VhCEIdL
5KmDjezTdSV8IhfQGRXlq2306H2qlEioGc3gz20cIRmpBagbsVxiMeCLQUTk1vTa+oOElVc3Rno2
8JFJhGtwuuv1KI3U7ahrvyn9FPt8meSDS0ZQiL3mZfCjK4fAIopYlh0ta/Y9CoUHKk0e/QnZHmgn
KvooybV81T8CCbK4OtWhZ1i5clMbfj6uPtcsPS6FCXgVVJRUtSgiTsD/WYgiIQ5bZFp4eEW4yAXb
QYqlxy4e05EiaWE0m3bgvc9j3DaB9Ijgl3d4jPaICf0rJo7zOBfuri6qb35dHX6ix6ryPpFTnuxl
PAIJEGjnfEer8dVZxZnwqsuc2vTXULUOAqNr5sV6MPr1nVLehGENBc+q4ps4s29qT5yVVgAWqgpN
6rI3HQGfJnVVvgDZHgmj2Lh291HVhrmNLZTrOZVzWfUeJMUb9uTrOgme/Ui9y3SCgy9WKJO8vAbe
vZR2TjnlEMAX9daLaabffZ8yA48JPaDoz49LZMPR6veP6dKm13GbHDE6ggIsIANon5YdA5BzIG8C
5fqYeuSSATGXxPEMPd+Yz6+bxyU6sjlar6rBNGnVYXdLhYc2wXPvFqUDFHM2c2Ea65XvJ/i7OvRq
Gu9ywSju0spfQlM0YMjx6hV6sHovjZidc04+ybApgIZih08ettHaA5qnLWa7wJKeEntkdRHRE4Ym
sbGaDIEUHETCnetxIwbAAD8cAmdI8hLmIcuj4B5vFTj9aI8IO/seUQt1iKVwvY1XIHpcM6JJVkTp
fbQOoW9zFrUp4FIrgd+JPguVxa7gEwsSUo7AntHsF2e6DpaV0aKegBUUgU20R0/bRU3FFVLINFxa
FLbxND2RPx/vmFRccmMRiraF9eKPFohRIa/HcdzZLfLppuskBVlgjcoCwuKqd9z1cS7aed+RWxmR
Va/yFdQjvWsLiBO0zdW2VrA8jUf8UmMbj3VOHwfeAkJabvvcv0iz3JGwuvcV5izEs10VfLVjbyaf
KxOk6MUfvtd+xanr7oayec5Xw9/RAkQ6YBS9OUH1Fk3ianI4cC1CVCZrzQ9A/3DDRWGjNyvRNlNM
lYb0WFEqRqrpXtIheZvlA3vVBHZW9nYKI4PO2k/EjQDOqpwsDwOrxxKs8eZVI891QzkCUYDZUznm
9QMptCMi7HW95HMLbG3jqIM57IFmtFRxpqmYVyEOwmlAk6Kxb6ByKwwafFojGuypv/OqNj3XJUCH
r4HzXkPoC1g6qTJnirTtGyJ0mQappWxAksJOQ/AKLD4NACV9Dc9jf0Ry0cSfi4buxwEph6Xh/EkD
+65bfGUpm45xj5qy0fA/YT5fazbw/QQz4GiKwHRWer1gDZbYgA9qlweO+odZEwvwaF8SiYByieQj
DrDbJVO7jGDUTaFpCXuQj5kQZzZhcpM0dQFGMh6YLq4GTWtM8BtGtbwkmvDwS/eh0xTIqskQH1Zk
1PRIGk0XTxMmuaZORsN5a8q8QXOIuJt3c4sqyXvKoISPVPJlm0LTMBRfzJtSm/g45N5XTdbghYhQ
1kDgSE3l2IptTZM7eN8N2KLmIEuUksQFf7o66chXvOQZ7FClaSIfvii3Zsg7h7tj1XQSAUgLxRn1
y5qoN1NTTpYmn0Qr9mvlIuDiFDI8eRNl5X1q+chiqDfW7NWkeSxHM1q0sH1PNcclIbtiSC8Ux/er
ZsEcWd46Kfq6nnbXY6e5sgHSzBgBtVbNo0kINcOgIjdNYzvsINsySDep2bfeCW4s6DipeTkxgfMU
xVqGFaQdItRy03ouwzyEng+xN0Hwtcv0ZdWMX6a5P9At1GkRfCDRjy1VM83HpLnCQLOGOcWtG0sz
iRmUYqK5xZ5MW0B8zTdq5tFw4VekSCC68w6UUDOUleYqifp9HEBpAQHgMT2XV5W9bqIY3t6XyFI3
ruuVe7YUUB7uC7IKEIDaEXmi0KQ2dGkbC+pMPbipSnOpolYeRo0Fff5aXyeacXVxAp1nzcKOEejl
xl6ydp+DzZ1dr98DGMe3lWZwERSvfDoUZj3bHB6zria+u/gmXH18xzIEWqAP12bdKacDYNdhaHnL
YgTFOEIfIuKjHTN7ryfzZQ3AXAs68VQgXtpigO2ru+cKz3uXD4+0sr1R/tufUWTShaaaU5ZWHwrn
/9R0/JLFQp7Y0IQw5o/9+gWnaLOo6sBIgIiV0tC2fSpUEYRDSoAVEZcRRhwoPkcgf29W/iu3cLDa
zZK2jlQ9CZrEeCChMIsVdy6ZtYRNVMeo6V+zMfiMFg6w0n5y43wlHj1zdsXEgWA4yDzmnoejk7l7
Nefo7tVUgnp4+IU9AH8OVJfeND68G7ob1JPLpDWOBSdFgGJhnInmA9rvd8KQp3SIP63OfWSfIKQw
rWJOEb4/jFwTdihTwjhHTpH11bdAeXdxHVH6OCLLHsjDHeCjcFwkt/+9Av7Uj/2d8kuKv1F+Fe8f
3V+UXz+/5rcF0PvFNiUrFpQB3l9PEvTwvxZANDXCDVBH2qaQ7F7/XADNX9CRSLKLdDGRS8vF7wug
9wsmHZcEH9PydB6R+HeEX8Rm/WUBRC4lsU95gg4PVFM/JVV/0K4Uq+uwtA0mJhGZfIOX0N26C4Ek
RQ0tnMzxx7TiJATFqR46P6OcOzbcrTs56UsfZd8SqELU6fF4tXLOnUhbiC4iVs5LS7jsgxjaDpQn
kY8pE8hWzaixqKfNRrJu0Wy7JCfMmMg966OzVHuI1vSq7+LlxktMv90lTZUme9sZ/YtDA2zoYqN6
9euseFFT6mV7UTp1tF2cEQF7SdHY2TD87DOWjbouGmlP9IgN650Na3ozUNDX4jhJvevOA4rHUWS+
z2MbHxt/9q6jiMLWfOkDyCxM1EFv0btV8/+usmsP0By4PgPdZOsNSLvXReLjMbEZ8M8w8bHTVfiP
AIhE49wHpSV2XZm+S4FvNaXgdIsIbprPDfUU3iFLEllRd0UFcbYQ7wf2pYrvSWQMtxUNzkdiFCFU
q0jtfKfASwqBs8wxcjRyuNnjSnljpXGDpMDNwpKsQ4QdALtuYWFxwn2PWOWGT86bWu1Jm58eqsp5
pS02P3pN1IR9rAQt29Swr8lyceUIkUJniON11/wQqkyqhY24sLpd45eTpjttAosLku/y5NE03GFj
qca5JTxvOsVg8tfQvdMpIQ4y7C2F7HkeL2jZ3xb29pBeyZWpGld/WROQR94PsoZO1U+2QtllEXOF
uapg2SWl1bmdTb5TrdjS4pV3g8Aaa9/ZjkXknZo4EB0Hqh55AEkvMggZd4lz/DSjgiTQtpvAK33z
Hsq6OWEmwq3NTGi9x6MUN2U0x8eZ+MTjSrr60ULffEVb6/jcIeN+gSuOwpnSeDB8Jd3v2Zxq45c7
USaTrc6xxYXIT4jFZfXM6CqTAz0CsuD7YGR4bHmJw7qaMN8SqkgHiTNazbRnIqFqIeJjYyINu7CX
xkembCK9APqjqgYNTlnfyqwYTnXroXgositUB/JOGIP1JReP8erygzwgl13Oz/yiTBseyGKfw57V
93G99QP4lsZVGKxHC6M9FrjNSK3dJp0xyEf2ueZ9Zouv94ywV/iPvrGdIU/glssrVjeiWt9rk6Bj
0oI3lZM+BJN2dSQUI1Ay0KTijSyww2goQBCH2Fnm9EccmNYdz7S8m0iXPLXE3R9SsA2lQQ5bwx1L
zWDnawiEuMP01GpYpEXWf2X2NSYIDZpYGj5xNZDSiwoVvQZXVIIdI9WAC2y2QvJQKXzXC14gC2AG
UhSL79R7x07DNqkJOUHQ07S13fp1JOFyN7YZCskx8bSjsg+FBoFSPMU3PRK618XoPvw6GU70kLc0
GrCryHrBC+HyTENgEEmrYaZJA07jBJfpaxCqEvYzi9wR512GEgygqgSx0tGg6LDr+T3XcBaVFuk2
0hCXvVpQjqlD40XQn0cNhBHuRtODX7dnDrp+b2jADAENBkANomVZbYLuRx55pkBsLevSYdSwGx+E
4sHXUNxPTp463NtR3+mZvt3JHiMonfs+4uLPGQDotqYRyMfBYurpQOk5odYTQ19nwcVmiGiz7NNh
qIDC5XHXc8agJw4S3ExIFuNRoEZ5MvVcMv4cUXyGlX6aEGfmGQ98AXXgTJ68WvR0Ewu+f6knnsYJ
IAz0FFTZT4aeinLGI4MxqSrs6rgwOKXpoMPg4k+hE6c9OTwtespiwKq+WPZQ3XQOLYp0B9E/ktWE
iioBjd656UvlQs+I2Y2g5geGxoruBxbnAV0Cq+2okOuTNnmai4wwB8d6cApLUMBoWzsfXhZcrbXr
p6zLEk67g/S0AtLIn40gZhouou42HrwDcoQP2oTcbbVAwjpUko+zF3wneZwE1aQrDu7qCvRwAAS5
qOUj01l5rCJp7ZvKibayt8eTYxOeEBNnW4Ocdd418Mx4k9qiv6oa0lNJTBiXoxPP+BKyaoVXm/BT
FbGcTpJ6tPPsN+mjV6npmVLK+qkzWCI23ZTnLxluGh3e631tBtwwZKKP11nSLMTjxqismpiArip+
M6bcuFn0uaZyfvxSO8Se1Jb/QEdnudPjw7awrcfejn9QV2i99z1WBmX5PfEUbvzhcBBiqxijlLya
UcJRWGlCi3jmT8R+4JJvCV8nCZqwlGqsza3X2v69ZaMVXJeaV4nCtZ0HqrrtmoSFO1Ps30o5Ydso
jmvNjpoY6nACBiRmZTWDtfLwU8TuKun17lwUM+gkAlUfRif3boIKAg/yr7gugcAucwSQmRJ5YJlV
zaaSDPf8PsWOgxUkqHBiQGdSxKqSg5bQ6OlEmc2069eUo5LY81hr/izeSlU+9Sk0ee0ROTe6Wa/h
ZoYQetLJP3SXFWIlGsLWBVe2QAcm2VCDWDOltAkpt11+ZXird1VLj01+XDuqAsyJVg3XsvY4eFC6
V+LUEcGmcfLqkDcK1FQtEt7IDJ45KflAVpPMoJf48Ko8MF6xzGLqXOZL0yUaT+IgMmb5ngrQ6q74
KhXOHPLa6nMMZEmEueXcouAfEPbAilU214vT+Zokc8GyKW3hAz9HD52wonrTV6v3mBQmdmRSe8Kx
F+rOmBFVCzcxYMNKXIYln+L/3g/+T/YD9N6YL/43HNHze1F8/4/P//GPuv8zTfTbV/66JjDW47uA
DMIhorNBPTifX9cE9xf6rvnfKbmzyaSFK/p9T5C/QN24pFLRuc0mobvpfs8rJfcUhTj/MF0yrX76
c/DG/Ins+/3f/xQb+jM18Q8Kd5NyTqqOAfol39Cy+HZ/UrgXcETz2pCQELjo4tyMkI6cvoSTWxPm
gVn/jsxUd+PLwT8kCSgpzPddLtTjyiS0sQfAzKyQw85x/c+yUfSjDM4LJj80Hw3YRYe0nACNadkb
XkNpBeXxYU2KI2D1YDzELWt4DDq7Z+h9W5HdhiLtlvMg1/Jm6XpM/lVA+MnCcUUpJ7EXPqqsRHQ3
BQ7vuOq7MO1dZJpLQ8UNz4tEO5JlFM0vZUVRQuT0F7sCQVHeE0DI8JVKlA8iiOrTkBnyMEUd/NWC
/wGh2HQXl7mk0sEwz7DkN2Y+EUIfg91bfskFmKinbuUELlPjxXOJ4ApE/rAqt+H0L+lRSIp475rK
3iU6DMFUUUzGszh7RY/ub52+8DvQfwN0dJFQGze2xMLPM76zR7mA0ounCEZIay+Coz/0ODh9st4N
p1N73+3pUyoIX+0pKSOi6zFxjFOHxMYcid20R63LLuUbWRHZ3eq0F7R57saVVMUtPqRY6daUHHsk
gNhkMiAS+6jX9IgcRYXKw3suRsz7tfnza5x4G00ckTQdkfma+HtTre+231vPhpNXZ4vAjXaYLq2r
vG9RNVKOOI4Mtb6zjQb3O5HY7cZuq3Y/TVwpFbWS4Rgn1rnORv8g+iY41wZcW0QB9VYVUUCoCMCX
7+KOxslTaG/ge79iAbDxonN2ku4w202JZA7Gv2kauUk7Dlu/LU4NrWEhsrjj2lE85UrijwKJGbHx
EiJKY8rQ0hI1/Yy3ck0s+uypkGDF4YJwS5tUJy8oufOIkqkXO7kJGE+45OgyqTvGhsLiFSIR0HpG
/0KOeoO/OEriYGcEzhAigGdojUjCzZyC/EECSQ5NwalPn5gRpq09YJ+kJZv1F0dl4ZPzbsY9JJbz
3YsAVKfFfQhWJ8USKMy7rsG2uDEGil1dPBrEdJkbs/W/YzCZd71ZPVdDxb4TkMLY1WSyY1afOuOq
mb0WUR7xZkXQNZjb+QS39uLdyl7dxEnS3zEkC3gWy9gtYqJoRXnf1ZJ8p1KNEu/CscJM6v3fnnGv
rkld7vlb1aMCBGdBdene7P0YMjb2j8Fi9ocKJM6DRKL9oQCsY7yhCcXuup2N4rZbu56wEiv/YtcV
EQWK5CpRuEW4TsWwTxPSInC/zrjJORSqzsyQ6Wc+eshxPVH4at4uZbYAYlLtlPZJKHyeYSVS4vgN
Gd2OWuxLrV1P7KqquR/BFoxxbOgPqg3iXCyLOKau91B9phBhi7t4yGVqEP9sKa89l0Q9xyVpq+1K
9ULUcM5+LXdBa7W3fESXs8ffdsgHK77zVH0hL5BFEM/fw+BUI89zVp1iIANSMgf1iudmOA2+A8HK
w7zvm4E9btCjIMVx4TwbCV1wWOfdNRnDosIHptL2xoYWxL4qeVJJqNrYfV1e7KRmCiNvJPz3r+ub
/x+dnI7jax/lf63peOy+c+/Dn/6jGOr/+MdnGn//k7jj16//DdyzfxEEKCPW8G3XpIn5n5e2Zf7i
eNzlgHQeRbB/vLO9X8xAouzApuhICfz3xzsbqYg0SXy2TEciGPl3bm0pdPrnn25tLmzOM9uzJDkX
+Ib+fGv33KtOa6EXnkb/2uoq/xDVHCCJkSRXzqDuE08Sy+C2+SN8L89uhkY09/MXA74YLmXPXvHS
SVo6hipemBmz8rIQ3nwb9LV86KwGwtz1IJuq9Z02Dnm0SiMc/N5/rpeivVhmRCFMXExEHeXL/dqq
6T5Iu28RqZHHqUZpX2CUmjJCCVIiXMOcmgZCyAgJJEK6qZ30WKv63onoY4OPbJ/iVMoTWW0Gcjdz
C2xRAt6t91VyKRuZ7BfsfgqBLSvNzlCBu4vq+S2bSMqDCd878X9yd2ZLcXNp1r6VjjpuEVuzdFAd
0TmTyWiMMT5RYGNLW/OwNV59PwL8FWCXq/wT8bejOfiiCtvK1LSH913rWUiRq57teZQggDNV9sHB
QcimgkCyAnnlOrBIanUq55OFj3eNNGFaqbQ6VakkhNAWF3LQYGY6ZrYcJ/NLqvkFVUU0y2GQb5UO
TNCknLHNAlbltDzDz+AMv5TSsK9CaXbrIMFE3+pgZ6q+8g+m6Iw9EffEWuTpOwkFwsHfec2XX/ud
Nn4hqR0PboBd5lyfchtcNl0jh3LcUqupsLILS3cp3i4WNbSCWNuv0J2dqzbZagn09qFPmo/lSKGW
HVl36C32KGzUi3Ulpv5Qm1Vx4jQpBK5+SA69rYHgiV18CIG+yW3T3Vg5pYMelMPeLfP3bEcxoovu
gDu1OhtYPtEwt83b2aIye110fZnbEfYMjxHblj0zXoBQ0xZI8lkpQj21qmLV5C4Eo3xwjvXQvZJ6
CbgFdcJSZXpKCH0OFXAaxbVIhuLg4qMgRqTLLnM1noQWa54gpq+vUUvn96m+MFP3mzUVzYZb429E
XDHrUAnST4WqxyuftVYPuXqlBkH2VBM439C3T+swqdNNHInPnRqcVUh6z9qc/QyxMq6a4KA7WnzK
tSpJi5wBVD5l8dIu+oNpiPJUdu41XhncCZk7bWSCE2LpJSXwFL3w5+RphDGRDtUhogawFHGIUiWi
Jqr3N6WmqIeOU+fc1arjGXTDbGe0eCIiw5ufCZRg+468Ikp+cBvtSc/OPMEK1NERPQUJLiYoQZJM
UZs77Sj8THWtThLX/2JUWbEhR10/OAgFRChR1YCJ72OytLrkfcxEos/5NxibIa3tg3Tq9t3YlGdB
1BnLnC4WvoAp3UWIV8JoSC+yZm7faU7xiUIp6voAPRQZsuO9k8YULJQ9wnBv1kLhXaPyvlUZHKQ2
0Z3r0k8OSVNMJ5aaEGlADDmGgFUseUsUII6EunsXjx8DcogjZKFJsKybMkcmMNCoYxhduBBM9qRt
qeOE2gOdPq8+b6aqofIWwQ2H9xRxrVwrfUewHCv3gUaYstHEYmvjOzuQNxZBQKICC6vstAuG6VvL
q/K+KVuNdVeYsV5ALH6b98YcIMQSJmghu3GTSloVaDnbcKKMNnTN7RApfTe0rYGEdND2pWNU64J2
/mXW5zF0szhI91qCJmgoy+CiNKprgZkMap5GFl8atg4Psiyhw6ZpsXd6a/xWuV11H4aJOFeDyxJS
2HHwWThBeWEnwLJOfMXhKZ2GrOwYv4a9k0QDwne804teIVcP6eeeV1DfvvmVNGZsIs1i/F/yxvbK
acl7HzucVT4cm60jLuLK1c9a3W5IyHGz4VwReu9g5DYdhGoOaNwFTq8Ue3BaN4AGY+8mCoNpIUtD
7iJZFesyEST8de4o30VNle4FLoN+YQoZnPdm6C69aObWdlPhQKLwKqoYRbLTjQjnX4w0I5siYI9B
iUS47Yj3aehgnmeajoXF6N0Z0JPshJuLPSOXiwM/TlcCEGvdKCoxoXEcF7V30lZZ8NVBX740BrRE
C7J3KwhYAn2FZoRqb+TF7ET1kzvsjIgJ0GRRHZSRsHBwIvMVtC9iw0ceYnRiC/GruooTueoNysVN
SZQO5TAFfJeS2bGQA1c1pKK36OnxQCoPuy8ENIxbs4n1jwGhilTdcQAsfT+PqN5QpcbvP7CbyVPi
RIm4tj42LWgVRl7CDkQQrd1UIdDPGQBBgo3NrS5T/YNrY1OygW+S+xkQigdiyHJR/y8SVVrHMZG9
H0AUYqK05ImowZkxtjAoYLRdNr6JFCsBNJRTEqM2Or5zDbkGzLZM++SdJaTz1U7iLWIipm+6ge8l
iLNDOwITA3tyGaXdaRwg1UlEd4bNblx3VmvBcIjBmLDAbZaDiXIvg7OHinjEE1W39eVgEBUoWglI
0BXRp5itHMFfgBG7yEPBNKTNRnoUmNNyQMWTAngdKOB/CN08veCq3mn6GJwDytKvhEdp260j7lrH
JnTjBQl1cY1CAGfHjIZILUTaFJcd06wsFW1IBXaQIeCkLhwoaRgfMIVFG7Ba3SGfhs/W2GNECmKI
klq5HiW1+nlMRVGIqE7q07ovmWXxFOWf0WHQM2twms7u0m6SJ9j6yNZsa5olxjhsRG1DsDcU1hBw
ButM2RVOorxfG4pQvSbKdt3YtSeBk+SLEjsXGLZPQeHc68SmTUBlLGreO32M6g9W6xuXFju4jACM
L5HAURWQOkx6Upieti5Swskh7FdrCQR2/OwKjZbc46ZpaQdW/q5pyF8wx/oMaXCzIUhmXHX+XVxQ
RC0nl26sTQhTHnofbWIBd0kr7tKJEV6H4p3hUynRi0ZyCq40uoaXcZJR84g1cZ65ZrMLew0rq07J
onSYa6bA26a1z74sNT41iBsuLQHsw+af3jTjSYBw8W4EmcgeTcvZrQ3WflLeO0AQF4g9jLUA5VEs
fn9v8n9Ybf6laHNWIe++YlzNn28t4Ln8amNyrO5+SDziHzztRLwjixqdxd7BpIJIatX3rQiZRuwk
KN9RbBaUqPVnQvN/vhcxbXY2JoVH9g0gYWz/t3QGrwgZAr4MTH9bIHwT7EcsipvPCRlzxuOk2EPx
WKr+ELvizvFZJ6bKoCtrxPiMaYecPrs4T1XM51VLypKvP5ZkCNeGtcMOjdqpMcsonn+sAQGPkvi8
iiPJeroue49deqZ5pbvyadq1K7pc2N6KgDLkGVNg4Z5PPblt9HusvDrEuYaPzQyMtN6YXe2Z6wD8
CN02Mcnp2Ap62uTs8+710NBBlyRhTXGK/luxiYkjF7deWghzh6+qKveikRkKNSAk+dqtugEZchKY
hzKhVLDAnl3eEGEx3mtdDGN0aoRE4iN8JlC36T527B7IHrUkrEWMPX19EY+ivKIOm5Bs3peTwyzq
IH4klDcAozb51kcblVu41TyHFFFEbT0tHLpBrsmyFujhMo+lbixoGhPxx1YU+dLCH5M+Xg4J+dIA
+GvpHiIImHW6UijuYVPUtdUfK+hm2bvGl4GxooDmbyGytYQj63jrwhCLraAefZsR2qgh2iUtcQr7
01LiWIxqB/ahY/buRxg9CG6Z0azigooTVSWWSYN21ZjmaK5Vb5IyQmI6s7fnxEO8BUWR3PZ67twM
QgsIf6kdejAECt96uLdQEXv9Z9ockk2HnXjBinYWJ1r00i+XOhHd2WdRNPB/rMrmpFMzYvr2NLBK
+IYRBe5EovH7GgnXqmVOoIBYicSdbbY9pU7DvCJ217U3Zp6SPBkgZ1+HpaXW+JJSs1pAk67aCzmO
XXfVZCCf+StZdSts3H5ONSLKNRtzTiEe3GkfS1UAZ28eMHwZzT+r0OUmpgWL771BUSNYkHizC9WW
60RLDWc7mKqsSWiYLIFyMkMQiMXKSAENTd5kBud1rHX9vWfWA2JW369oNLI4mUjuGkXL7kBZDeZs
Vrpxc5GJorwVXcz/TDSLe9+htGw2SqYGu7XOlUWBFw4/U7zBqpATMuD6QU2jWTeTC+KqVbINxmwo
cxZkLIK2eMV4vnQ7E83lUNUamko66zni/R6rZX8hqjZHxVsaUXpi89jzFDrJ/LepJePGogH9+Etv
0iXMM/I4k1UkfI4cTAPpAggAqWybSzIPvAkuGmjMbsKNkIftsZ0ELtv1UKM4MYaZ02xKqnjaTV1F
XLUpwv62xD1Z3nayA6qnVT2ER5YLnHVuIvBbhmXpXYLRm9WUXVM1t6DWrHxGBBQr3pTCXvWeq1AX
jKFP8b6z+PdaWyuxLdxBT64JAOVVEeUwxtTHizT+4KqoTi56xyoz3JtF1sxKIMYN1UCFXZO/LeUq
pgH5XlqVhjxijOMR1TE8gi+G48fuyhlgWkDNqvKvCs/cN0ok/jtlFKVNWwL3MmgaHYq1ru+TRK83
8Ku9D2ZszTxzu0E2Ukn3rGDde1qN7OnwN1dk7Q7CYGuKD39ldKO1iHV3KxusiQZLvxzld7nQnXYz
hfY1ppNuZ4fcK4RQC7N6CD1p3Qs/LNKLyhbass08KRbOBB3YTPTgQzd5UCQTNmDupWPk73Mz+1YV
QQ/v+6+wj3bC1Ye2EofzCK81YjSG/e5b/VWuMxKm0ijujSwAPTgI53IO60CZWhP6a990sU8FPI+s
VTvpH0qv+EqkVnMK2ou8dEvfaQPdpBFf5bGbt5/nDA4TOhELtj6CfqtdabGPDrNxx5U/35l5x6I0
r9o/T9kolYg2DZyapSd797RrAsXz0G3bOliga6Ak0+jgWQBaujk9mI94uVg2tqE88+PoA8kBWBym
aZmGBlZKHPAQFEEgfc+nyK3xQLYb6+SnYApHRNVeEUKBytg6BiGwSevgZDJgKlkWkwEd5kM4x0KE
s78b8hZPiEnitUoZwNr4HbNXv6oLXtfQyvZGyRAaT4AVDNO+mdzxPdhyb9GKsPrmNu3Odsd2IdmU
sy/+hBm2WNb5LMGoLLWA+UW3I+k9djR1jTsYojuRBpMPr5Xud2iY9+S/HGt6usulQe51k423QVKT
tDHHCORRL2B1inxT6tqJEYfvTT/eMNfjDvbBTE1DzaYm8LIKm42MyeHtKXdvRGd6l5XwNXthqurU
Cp39A02/DexLUXb9Msp4egK/vQGWffmAwKd5daJ8G0t23iz8JDwzJGEV7UB3JrTibViO8dpMUCTp
9viRoRMrk51saLlUw6XdMClpSS6PtdL/HIMK6heWktAMrM6hp8XWl3TnvzjwOuPM2u7TSx2SVLwK
lQB5rBo1W3rH/A5FIcOQVrqUOh8g7xL0LQj96jvgvQPAs+tzJ74eRdCDjRxCj4tc96CnZo47BhHg
LnJqkPTpLaEBOFeSfR3Acs+Vq9/5VRZ+8rWyRGTp1n6CIKE8YZQYzx+KJUVqex8f6iTEV+d3UdDU
KM3m6khL6CEBJyUqnrkuErp2snssidSxWcZIpP6qhERxj+iAJo22flYFCROYWK8qIDVO/0//KH4k
rBSZEua6hzOMznmr+3fP6h6VxP+1JYO8cBDWvC5qZCwMBDWertz+ZlGDlhbYu8daBipTNrzPyxiG
SEdu+FzBEAjqzjIJdABNEhrSTS4ScRlCA+mx+OWctAFIffVv1ycm0Yu9lyQAlHHLPNYm0jDCxfu8
JiGp5sDogunOM3rpljasXjbc5spptKQ61Q1fLtMISRr0MvghD1WIqhqnHVm9HQ76v4oPpd4QdfSq
7lCVBBEw+uE+oJL2k2pDkrUKqntH3jZedSk+uL2/xbcGqyKr1C6wamI9MwHJutYYXooGurSNDvRU
p0S0D42suEIDeyNTOHpNAwp2IbqGTWWZn0nLE0uVO9uGIXBrw5LAJGFq+vu6oYjAdEooRpDTV6yG
fguu0ryUdP12FmPlTlVGfExEUwryxbWJ5JE2xay4ObiVBheyNTGwm2kH+Q+JqylnMirr6su2Rm6F
vcA5KNv+NlBcOC5hsbFN9whpRutYF+s4cwsfbVSon8Zsfvf4uqezCD1YttL8WKIWIKb+S+U1SKCA
zOfHHoAgULj+BsA14eRJnScECLREZNSmSmjhQQ6PUCVRFdK12e5VxNpnChnRR1E3NZsTXKnHLk7Y
YOd2ur8a5phmX8vS5VQ7xaFxM7EcSrKOmD4b1Fm0ALduP9R7pM/13mOLvzT7HizNaPeXDD2txB4k
bRJuSjIsPIosu0nv0m2n4akhYEXWK+KAaMY0cqBki1k/NiZ1jQZWg4cTa+MubkR8UORebDKjN299
NjXFV6sA8LOkfuG3h86Z1DlpRf0HtIbAo8rMQYWUWloJpM0N1JXXVd6pWbs6S5e0w+MgBFZEVIdb
EaD9I9QPxRRGN4Zp2pIUbFLwb+97oZMGgMAz+uZkgkc6BhnzKaQDtWxqislUHyDKVFZd9uBb0pkg
1wsc/RQrsKYMMEW6Kktgenfj55IyLL6FJOpgDjnGcI4jwjP3SejJmpANm3CtIQ4L99BM9mWqJlr2
Q+IX9bYGG7yn1J69NzGPEvueIbhMzAF/Kx2spvDiderGX8pKAd2alN6d2AX5AEs+qrrUhrEnfIrQ
Dr82gXESXgvgJgkJYwt7fTNZDfFDZsegXmiVjhdZjmDw26AjuLBjZROeR9x+QOOl4y3HmC05DW7q
0iaMagk80TUAPYX6DqjmXdMV4zvpzGasnoq8jRDFhXSsyvS0D3INTGQdnrQRfJ62kx8QZEpk9Ll+
8LLJPutkrYMod6yt71XGpmttKNCM4uc2ZtO14WH4DYgWurZ7Mhf/IVLo2E4DIzCtL147lTe2I5qT
oU67Sw25xhaJxPWDHkGMZnJi21l+XQ+0zCfgMesHAQIFr2IXGEYdEqk2lqskbyvc18LB1+YZ/SlW
Pqbo0RfFGqEOi/qJp7mdNfBWNbyD/eBsqW2yxJBFFdV0HYA+Hx4kANFYdSuTdlEJYyuwiSgiLEjA
c1C4lgNtM1c29l7uqGTJK6Pt/tHG91AllXyoZDGIpKPAEDU37mFfWssgZ48dh7y1ra0MwlxmQ0Jv
6rSMUk74oWEfQOHeZJZhnKZVDlIvGKdvsa/N/AshpvNM1OdsFoENVXzbtZ92APIgp3QA/zQQ0Upr
/QMlf5JpHFUInKsYYkUMKHFKSrmsZT29wz5vrxTKPMA2vZZcOC6RDpDT0NAuiVNhAAvhHJoL19Sx
JKV9MSxr4jVxepJd0wepvK+KCaR9a2EkjaRVb3qMd0BGKgc8UmEb8wPJlvLQu+hxFiXbSAKpcvd4
bDKCNhySEsqCV54oWOuzg3H8auzHaZ82DboR0TaYBGVrjWsCponjC9lMAOSovS7EZggqaDDM8AZ8
XHVrp6GaK9bmO91sqzX4WfAdniv3eSlMHsgmzd63faP78LpI9VtOYP++YQWL3wvhfs3CgVm3C1nv
RkbTYRKbSR3EmQTGzRh6SMOMuDS/1IDfAetQWKe3kbLXHKKBvahKykM0GclxU9OzpdVZZYsknQUm
FX08TcakPGKZLjZ8MimsUs9WhiKTyaoBe2gQOfCk2Nlx09eoJ6dB7RDUIloTswxoOfR5euXHYXKa
mql8n+HRP0OBSQuD1iBX3zu43JZ9EMPnqcwRlh+FXtBDDmM8EwUhH/dpQ6m7S1tpfhkRrN6lmQbr
PRzdz1KNODxs4uJgJBXHArsIyli/xpzfJIkERpaF/SU5km62ANqTDcdtp9tXk9sbgIqQQt+ojpu+
LBjHEBEL+lnsnGdVLoupQzLCdQKbBZVh1SYy2eIPhh02qkRexgR9lfSXDaCYBBKCchwysomMqSQE
B46XSneuAb9lk6rG/dyXXl+dJCC8aOCM00AvsonyuzQfqzuhZdM1mHQs40Oh+TWvEetSrl6k1ae9
lZP/RSs4sw5JQnRRFnvRTeSULH6YQ8W0q1lxfmNx1vCgupFRLDSpyVOjEWG7QvRQnw9mpt9SicKg
rLB8H0D6BTcVyHLmb8HM0TfFfd/SYViCKADJPuHIuUss39gTPMnWO3ioZdlpx//ORJl/YV7oIoLG
NBdAgN5hjcuc+ho2U0y1KjJjVMCUV3YTJqWaPLqy22vehK9IF/17ScLMWmYU/A06pNFNW3pkEuJk
1TFP2OGdKguKCLYW6OyRgk6jrjBgfUmPW9PLbzrHwFsbTcRdLDUFi3OVjHil1rrbNAqamJkSUCY9
/lsxqFOSiLD8za1u+QmvBxNM3RZUHSI/p+7kweUalkZt6xD6aDqXmLij+gv/mkU/6BePPVpa3qpI
Cw6QswMaHlqclMmaXRsHwerE52thJboNSGDcCcHYpGuryaxrT28mwqcr/hrvpMnD63cT79CM/5tn
LH4fP9SY7LlOgsnAPPa8cB+GCD5gU+DSOJZg0ZBiJj3ZAxRvgqwVJYYeEDq7tDFgWi8pA5bFOTBT
LgahDpMYCcN1puyQ+l3vGgvcmJSYTLdEheXCGNXIAMnC5sKZUMgvR38ob3MAfBFCfp9D9F7Af/U4
M7ID9WlRXJtG3hge210zva71kdtfq9JTZDi0zEJanI58waGvzOS0sX2j+pzlLuWWLKCa+lS2oVbF
RTJUTNmnhV+UnkSxJu1VXrlBsfYzcGqIHTWBJMuGOHc5BFV5qxF9FC8NO+YyPdZxzJL18kHTIrvZ
9I3gHmDk5+RQrfF3/AIXzrqxQ93ZjvZUUd7qa58L1SY1p6Qwo/Bf7hNV1rLMi3MN8rMBeiXRs0NV
V1lzm7qUuRdhGUzFtTDadLhkuAzjbSNQkp5qVs1DGbFRT06zcbAAao0I2ZMznaEnOyF4ub1h4d+Q
H+IMQX2Nq34qNz1OoHlCCwO1bYUFN6H2kIGeZnDgnC2GLDs9A0LDt/JIIXWOKfkhdckzNS6Z0pv8
LK4bRpSO7zAcvIF2KzUskxIdzkWSuHqtRAAngVcNS+JR+PqG0aJ76DHnQjC1C+YM8l40Z1SLuh6s
D3Lw5hh0L95lqNATqOHZeyvoemfxn8KIckprFuJMFUDeyMVIT7qkclmeW32uI20sGvv2142C19R4
XJTYaC2PF91weA9fJRvHfUgYsTR5ag2zOs8HU0JUyTpI7L5wQV2Zepv9qzTlH4j7PLiubxiOrbMQ
NH7QZrGYLlr6i4QmuloJaSuDJhfwNHytaSYj153svTXCuFwAgsuhq0GC1TYjRZaF6pPqMu1nyBdA
HnuNhRyCxyAyABSV/anqPRJHQSnQ4a+mksl+RKGYs3FR3jX8le7KrfRo4+uVvleFptcrHzbdb6aX
cykFokgHrpEnDEyur64ppg+Aqj1Jx+yBJc92MatLEihZJmkWdW/1KD56Ik1Bgb//zbvp66YpZpWf
Jcy57fSy51PxqnUyHye0JgYLyyR1jqkQR18ju2QD4dNtiv9FMrb+SmfHybJoBaGEcs8xdZy8Lz+y
zmWDVokyEpr14GyyupwwlBmZGKNkXVSB751kSeWea3ZX7nOv9hfU6hswiq3XEFWjil5fRJGJ3/bX
l2L+3Gf6P76Xp1M6RmtIZ9Az3FeXIq9qg3wqCIhpYAwXXpYNF3FUs1xEWsva4NcfNt/R1x+GNI5S
pkejjffp5UXwx8ApioZ4ng71FYmIaWmilBhC6/jXn/P6pOjy0VNzdeqhmCe57C8/Z+ymOOadKng5
GyrrAgEMUYuQP9slpQzmhl9/3NwifH5afJzBc2SYdEOp+ftzi/GZPzofdQlrmEGsfJh45CDpM4wj
RSDgLwmDftqMvGkGEwNF5Ik11urXX0CftaIvvwLPFA1cAzg5Vo7HP3/2FciykUNCD2jB+r5qb8iC
mbQ1OBB0CgUdl3PWHDhrNYK36QxETXIbTCkwDjucA+1atxYUBwXZbQtFA/GsCbEPLiAHe+VaGZjz
oCHHMkaabwK5hJDUCYQojB/QPXskEmoypt1gxmAiCi1CzhUwRAM9FYUhdmVYahHcDcXY/9iCsTvF
RNu17rwGtUzaSYbCZkH13wIwlmlD88kLR0sechayxhlNB4cYztQZx12dKqEukINxE2Hd6sU1ewsm
VLo0dAKreGDSVZ3gwF4uuPLY1vJsMwg5T71Q8aDwoA9J1klBXnTlmu5l6M/yyMrG9w40xHQhzzDi
6dte2PNMHEesBowOQjMXUkEvg2LOoTwzvAvLoQw2Mta9fVY3FIIt5WLA8xL/mzAjpkqusWQNENBR
2LfKCYKbfI7OXNRRFH2YajVdutqomEwNi69gpzAG1waV9/RE1iUTeup2LEIU0MQJE+g4tl/t1GIV
XfhRq10NsRmo47HomO6b1gZ1wesU66ti8mS2KUzsKSempJIEtaPKASr5LKmWRKyzikpMjwtFnUZu
iSPgWgY0biZy60INTXo2MEFnRPrQu3tYj9iEekrorpY2bKSpKKU2+TCIndJ7kR0Gt8+chZIV5evW
H8tq3T0coZUWH9LSi5mlO301Q7LIHNrRx3u4CC4n7dLyrnloCr7sxBofAEDWYTlQg1/eYuBQ9GlQ
baG16/2NxIF0Y8xIRjIb6WsAf6/OAqVyMNVlEtDB17y7IBlOCdKjq+Dk8XimOxYbyLSJR23/uEob
esIOuLEdWtGqI1mByuY3vUiMyzFMdIukJkAIqwCAabpn25T/q2nvleAAOg5DBUson2HXdpzXSSC+
kyS4UXMDL7NkTR/SP7zkHBmnIO0h0tKr6CxGnGX8i1Hq9eD7GNSCMNkxDZYTr5XeRs/+MPB6etup
z/geapSWV6CNh4tfD0avl0qoyRGEANZFIwAnb2YWPh8NaT1FvkH1EHO0Fx9MuJ0TL+/c4U3z+rYL
JY6aX3/iPJy/GH99pCtMr7AJXeR6rz+RSq7VKbSAC8vU3A+Rr2dfY2HW1S6CKpQtDOCe6MNRjXuH
YNKLj4rX8Nuvv8IPMw6pTagWfPT9NjIS75V4pectGrKE5usUSf98GAPEV+FgfvVxKpvrX3/WDw8Q
n2VzjT20eZaru/NS49lYHxFLaNUWWdoDovnPNvGQ1cKKUn7hd/iB3dob7h/VDb//uQ6EJ8d68DI8
LHGefe7kj4aWZw7tsN4bLoqRzREFPPdSN3RkJaY93mfhyJP160/lhXx1ew1hWCiSQJCYLBmhEb08
X+ai3GkCvWdJotJzIZpmPyJAIzgD/R5MIgt5nXST4ZsNz+He1lSXLomRau6ayJSKvL2xujfwFRtr
5CI22VOShnoZ+KAzss68LnG7ksZO0XEhUTt8AEYZ32XSEFAbSEpn90vRjRkQs1W5lAh2V0bYdciw
vFk1I/1hDzKTjHKj98c7EMsNgsBYq+ITBs2ZYOkUn3sVQPOadGPW3arcuxh0l1lklHUoPxa+lym1
jKzK8xHway4x8+7Dthe2OaiVEtFuRr8lcwOyTQpmAd9QjA5N4E0lmdCT5SLWxRW9Q/PCYBohpSZ4
CR7ZDE6ct+/Yuvh9/lDz0UyW+6cZW3AMmd3IEcKUFJwzoYrgHTYznb7q1CuR7VsniBG4e6pEwNMC
LDzXjCbjmHlUGMxn/nQRNuaEssOz0ItMJZ+U0vY7rbo68zZyshhf8j7Wzhs69FfDQ30Gj/+0SGml
3scqnwtfwNPOGztTnAhKGUrBWP/wz3nD1k7gg5JUjbRGz7tvKTkbsJqTLmQ+BnrfgAllHDpp7JhC
sp1Y5CLWZYsZv8wJ3nOwe93IKM9dIBGtvxum0PzYlLL/YHtM+Cvo3Xa51wqg2XkdkrAwRrEn1zgN
m20dz4+2wpyzo3+MfFWCAqEKEVsKAN7Qw5Nrkgl9WNnbh8ehGkQDlxizppacPNZqYkvmzW2JLZtb
5aMJPi5DyTLp8e/ToPHCg5C2651IVXvWiUsl8eNgg/9yPRAlOzUSbbNKINjdarRN3lsoXSjqWDhm
PqFMSQ65rhWwQ0vcbGvF6nNrj8DOcd31Co/rEKDynIi/PY1z6sKbOsMLukaHkWWnsm/IcUpBXOsr
G42NBgLM5mF+VKBM9chXznMVllsngwKGopoZjap0CQyi5h3J5mRtbm5cS3OCL1IX/qEYh2H76zf/
x/ce6aqAzIgWEEPx611ajiTOJ5aayCSf4gccyTLRLgtVTvnnhw/6/0YufgOU+Ok7/jSM8BGujP16
/tMLeBzqfbF+sJs/izP8t/7Sd1/3zw/076UbmhZtgWc38K9jPXyZXx0jvVNStfdf//43yzjykZ1a
TNJ/+4+0yMOn3+tY5EAZQ4llLsN19+yq/LPz/vUp/Rj1+ONxfvWVZ3efGo/v//4333MFcqA3nrjp
HrE2cZmyOdLzE7eOdNtmCv/jzpuuqPnWs7bsI+4oMzcHe/hh1/r85PUjz2JWpxiCnZEfFk1/3s33
fRa4L5ygD4/S7zz14oj0DNfTxeNVmB2gzy6Df0QlCmcxJqTHH5a3f9ZlYK/gPn4pGO3Px6PfuwhI
h028yz9/FmYFug8BwgZTMf9wjf6si/AzhsdvPwn2kWsKgzfefLzVvPbPngT3aPYNu/zn6Un440YF
OIBPd+YNT4J9JBwU/gj+H2816/kXF4GSt29QLP1TL4I1b7veOiboR7wJ1EAN/fE0GfueXQTdOoK0
j+LT/ePeAx2e6ONz+YZHQIdJw3TPbv3xEWB0eX72xpHrMOZQmf7TRgHdc+Yp/G3zgXXEQCiw8ZPL
/PDz4uy9I586MvX4P24eYNk2G4PeevI819TJecl/cvK6fkRctcBA/vhBf9BKkDKE87hCecODbx6Z
rHZmpsNPz96cma6gXOG6fr84f9YsqBMq8ua3n2Uh3UzW1cbj2PdyM+Dz8kOCcvynVeFTqPof9CSQ
fm6zWX3be2AeQfO1HU/8dBDgPdBNJlswIH/qk0CT6c0rY+eIajQ/iAYefl4uBXSTwcCzPbZNf9o8
wAv81pGQmB5egnlpzdZ3/uG9ej4JOgwVmDRZKf2hTwAblrdeA0uQfITZ5qH5//zkLbaGFqc+xxr9
WSPgz9hAv70PcI4sLKc0R17dc/3I8GhXm/Pv/1dO+zd8x//kpF8d4Vnxxzyy2frYZNE/Pu+vlrwG
Y8H8B9/X/X/enWfF+tZRX1DoYkinBvZ4DV7df4dKAcgn1sb/S/f/7p6oOSTmqpZf1HPfOd/5redu
HOG1pqyEH+zh52UZhMGe8AWfrujTquA37v+/sTb4q066jGR6/1BGlV+bnxVS/9lf+F5x/PHPnyqJ
c7lwtue/+ItzcsDjZz/WFOf//18vrvJDtfPZH36vfj58ztM/fzrBHz/6xWd9P6vvv9zJr/Vd/SUa
H/5gfPqac67e3//235/rdprkD7f4H1/k73978TWf3f1fHfeXaXcPVdX5lP7fjr28+6cxCm8+clbe
5a8CGh6mt7dej3VG+N+d9q7I7sL87vnlftpNvfUDNrVsU6l9+Jp/neTdf6CW/AEA8bBQe+vnnFDF
b7MXJ/BYCXjzgWXYvsrGeNplv/nIRfb5rr4fX3zpxw3MWw99Or9XX5vnR37aH771yBfy631W5C8G
36ey21sP/d/l62fjqbL71gO/b5svd/mL6/y0R3rzkf890OIbX//r7HU6y1O3661ff34rVfH8KXnq
q7z1wKeAvpqvzw/8VJV864H/JYn6jZf6Sn6R6Ysn5a8O21u/+hXvunw1iM8Hf+jg/PrgP5tf/2pD
/jjrfm8v/uyfvVxSzH/jS/r1rv6v/wEAAP//</cx:binary>
              </cx:geoCache>
            </cx:geography>
          </cx:layoutPr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E42349-AAD1-4F77-8F1E-DD4EC3E8F42B}" type="doc">
      <dgm:prSet loTypeId="urn:microsoft.com/office/officeart/2005/8/layout/list1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624323F-7DCD-4B47-AB45-1499A8A2D836}">
      <dgm:prSet custT="1"/>
      <dgm:spPr>
        <a:solidFill>
          <a:schemeClr val="tx1"/>
        </a:solidFill>
        <a:ln>
          <a:solidFill>
            <a:srgbClr val="A1F200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sz="1800" b="1" err="1">
              <a:solidFill>
                <a:srgbClr val="A1F2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Mostre</a:t>
          </a:r>
          <a:r>
            <a:rPr lang="en-US" sz="18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</a:p>
        <a:p>
          <a:pPr>
            <a:lnSpc>
              <a:spcPct val="100000"/>
            </a:lnSpc>
          </a:pPr>
          <a:r>
            <a:rPr lang="en-US" sz="1800" b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e </a:t>
          </a:r>
          <a:r>
            <a:rPr lang="en-US" sz="1800" b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allestimenti</a:t>
          </a:r>
          <a:r>
            <a:rPr lang="en-US" sz="1800" b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r>
            <a:rPr lang="en-US" sz="1800" b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semipermanenti</a:t>
          </a:r>
          <a:r>
            <a:rPr lang="en-US" sz="1800" b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o </a:t>
          </a:r>
          <a:r>
            <a:rPr lang="en-US" sz="1800" b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itineranti</a:t>
          </a:r>
          <a:endParaRPr lang="en-US" sz="1800" b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3C563C60-C55A-4DA7-9A2B-8554571620C4}" type="parTrans" cxnId="{F5230E79-35D9-44BB-8F19-60069FC1A896}">
      <dgm:prSet/>
      <dgm:spPr/>
      <dgm:t>
        <a:bodyPr/>
        <a:lstStyle/>
        <a:p>
          <a:endParaRPr lang="en-US" sz="1800" b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965E6335-056C-4BC2-A2C1-46FAE6D22C76}" type="sibTrans" cxnId="{F5230E79-35D9-44BB-8F19-60069FC1A896}">
      <dgm:prSet/>
      <dgm:spPr/>
      <dgm:t>
        <a:bodyPr/>
        <a:lstStyle/>
        <a:p>
          <a:endParaRPr lang="en-US" sz="1800" b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249512C9-27F8-4EA1-BB3E-54A1E496BC36}">
      <dgm:prSet custT="1"/>
      <dgm:spPr>
        <a:solidFill>
          <a:schemeClr val="tx1"/>
        </a:solidFill>
        <a:ln>
          <a:solidFill>
            <a:srgbClr val="A1F200"/>
          </a:solidFill>
        </a:ln>
      </dgm:spPr>
      <dgm:t>
        <a:bodyPr/>
        <a:lstStyle/>
        <a:p>
          <a:r>
            <a:rPr lang="it-IT" sz="1800" b="1">
              <a:solidFill>
                <a:srgbClr val="A1F2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Educational</a:t>
          </a:r>
          <a:endParaRPr lang="it-IT" sz="1800" b="0">
            <a:solidFill>
              <a:srgbClr val="A1F200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r>
            <a:rPr lang="it-IT" sz="1800" b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dirette social e laboratori per i festival</a:t>
          </a:r>
          <a:endParaRPr lang="en-US" sz="1800" b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34179BAE-3FD2-4477-84F2-5751C8985B1F}" type="parTrans" cxnId="{6623344A-B176-4BE8-942F-6155444291DD}">
      <dgm:prSet/>
      <dgm:spPr/>
      <dgm:t>
        <a:bodyPr/>
        <a:lstStyle/>
        <a:p>
          <a:endParaRPr lang="en-US" sz="1800" b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22A828C7-8485-4E90-BCE9-FCFA4E39C786}" type="sibTrans" cxnId="{6623344A-B176-4BE8-942F-6155444291DD}">
      <dgm:prSet/>
      <dgm:spPr/>
      <dgm:t>
        <a:bodyPr/>
        <a:lstStyle/>
        <a:p>
          <a:endParaRPr lang="en-US" sz="1800" b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D161B908-027A-3B42-9E95-6B251991CF33}">
      <dgm:prSet custT="1"/>
      <dgm:spPr>
        <a:solidFill>
          <a:schemeClr val="tx1"/>
        </a:solidFill>
        <a:ln>
          <a:solidFill>
            <a:srgbClr val="A1F200"/>
          </a:solidFill>
        </a:ln>
      </dgm:spPr>
      <dgm:t>
        <a:bodyPr/>
        <a:lstStyle/>
        <a:p>
          <a:r>
            <a:rPr lang="it-IT" sz="1800" b="1">
              <a:solidFill>
                <a:srgbClr val="A1F2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Progetti editoriali</a:t>
          </a:r>
          <a:r>
            <a:rPr lang="it-IT" sz="1800" b="0">
              <a:solidFill>
                <a:srgbClr val="A1F2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</a:p>
        <a:p>
          <a:r>
            <a:rPr lang="it-IT" sz="1800" b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Asimmetrie, web Collisioni, podcast, serie social</a:t>
          </a:r>
          <a:endParaRPr lang="en-US" sz="1800" b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0F6B4DFA-0A1B-9046-A1BE-DAE38B13B20C}" type="parTrans" cxnId="{951C5841-F613-1E46-8E79-788F5AB2168C}">
      <dgm:prSet/>
      <dgm:spPr/>
      <dgm:t>
        <a:bodyPr/>
        <a:lstStyle/>
        <a:p>
          <a:endParaRPr lang="it-IT" b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D15E97C1-3D96-914E-A396-7FD20DEA8017}" type="sibTrans" cxnId="{951C5841-F613-1E46-8E79-788F5AB2168C}">
      <dgm:prSet/>
      <dgm:spPr/>
      <dgm:t>
        <a:bodyPr/>
        <a:lstStyle/>
        <a:p>
          <a:endParaRPr lang="it-IT" b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DFF3270D-4594-A54C-A0D9-7FDAFCE66022}">
      <dgm:prSet custT="1"/>
      <dgm:spPr>
        <a:solidFill>
          <a:schemeClr val="tx1"/>
        </a:solidFill>
        <a:ln>
          <a:solidFill>
            <a:srgbClr val="A1F200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sz="1800" b="1" err="1">
              <a:solidFill>
                <a:srgbClr val="A1F2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Conferenze-spettacolo</a:t>
          </a:r>
          <a:r>
            <a:rPr lang="en-US" sz="1800" b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</a:p>
        <a:p>
          <a:pPr>
            <a:lnSpc>
              <a:spcPct val="100000"/>
            </a:lnSpc>
          </a:pPr>
          <a:r>
            <a:rPr lang="en-US" sz="1800" b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e </a:t>
          </a:r>
          <a:r>
            <a:rPr lang="en-US" sz="1800" b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dialoghi</a:t>
          </a:r>
          <a:r>
            <a:rPr lang="en-US" sz="1800" b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r>
            <a:rPr lang="en-US" sz="1800" b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interdisciplinari</a:t>
          </a:r>
          <a:endParaRPr lang="en-US" sz="1800" b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A17F2BA2-DC3D-994D-92C6-D3927DC3B82A}" type="parTrans" cxnId="{41007805-DCCF-5A44-B185-6C2ADC38DEC4}">
      <dgm:prSet/>
      <dgm:spPr/>
      <dgm:t>
        <a:bodyPr/>
        <a:lstStyle/>
        <a:p>
          <a:endParaRPr lang="it-IT" b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F6FBB2FC-4581-BF47-AD67-BE20C32F0269}" type="sibTrans" cxnId="{41007805-DCCF-5A44-B185-6C2ADC38DEC4}">
      <dgm:prSet/>
      <dgm:spPr/>
      <dgm:t>
        <a:bodyPr/>
        <a:lstStyle/>
        <a:p>
          <a:endParaRPr lang="it-IT" b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04E0D9C3-05EE-6D49-AC41-6364C2C8B1A7}" type="pres">
      <dgm:prSet presAssocID="{A5E42349-AAD1-4F77-8F1E-DD4EC3E8F42B}" presName="linear" presStyleCnt="0">
        <dgm:presLayoutVars>
          <dgm:dir/>
          <dgm:animLvl val="lvl"/>
          <dgm:resizeHandles val="exact"/>
        </dgm:presLayoutVars>
      </dgm:prSet>
      <dgm:spPr/>
    </dgm:pt>
    <dgm:pt modelId="{C7F0C87A-6C0E-6240-B455-21A9E8797FB4}" type="pres">
      <dgm:prSet presAssocID="{8624323F-7DCD-4B47-AB45-1499A8A2D836}" presName="parentLin" presStyleCnt="0"/>
      <dgm:spPr/>
    </dgm:pt>
    <dgm:pt modelId="{4046D648-98AC-2842-A9C7-63328752FB02}" type="pres">
      <dgm:prSet presAssocID="{8624323F-7DCD-4B47-AB45-1499A8A2D836}" presName="parentLeftMargin" presStyleLbl="node1" presStyleIdx="0" presStyleCnt="4"/>
      <dgm:spPr/>
    </dgm:pt>
    <dgm:pt modelId="{7B37E9E1-475C-4948-9394-47F8BA7BBD84}" type="pres">
      <dgm:prSet presAssocID="{8624323F-7DCD-4B47-AB45-1499A8A2D836}" presName="parentText" presStyleLbl="node1" presStyleIdx="0" presStyleCnt="4" custScaleX="126656">
        <dgm:presLayoutVars>
          <dgm:chMax val="0"/>
          <dgm:bulletEnabled val="1"/>
        </dgm:presLayoutVars>
      </dgm:prSet>
      <dgm:spPr/>
    </dgm:pt>
    <dgm:pt modelId="{280E597E-EFA0-F449-B5B6-E881EE6E322C}" type="pres">
      <dgm:prSet presAssocID="{8624323F-7DCD-4B47-AB45-1499A8A2D836}" presName="negativeSpace" presStyleCnt="0"/>
      <dgm:spPr/>
    </dgm:pt>
    <dgm:pt modelId="{5C567081-7AB7-7C46-AD3E-98BE874B9A09}" type="pres">
      <dgm:prSet presAssocID="{8624323F-7DCD-4B47-AB45-1499A8A2D836}" presName="childText" presStyleLbl="conFgAcc1" presStyleIdx="0" presStyleCnt="4">
        <dgm:presLayoutVars>
          <dgm:bulletEnabled val="1"/>
        </dgm:presLayoutVars>
      </dgm:prSet>
      <dgm:spPr>
        <a:solidFill>
          <a:schemeClr val="bg1">
            <a:alpha val="0"/>
          </a:schemeClr>
        </a:solidFill>
        <a:ln w="15875">
          <a:solidFill>
            <a:srgbClr val="B0EA00"/>
          </a:solidFill>
        </a:ln>
      </dgm:spPr>
    </dgm:pt>
    <dgm:pt modelId="{9C371DBE-545E-1144-B8DE-02DF6EA41BB0}" type="pres">
      <dgm:prSet presAssocID="{965E6335-056C-4BC2-A2C1-46FAE6D22C76}" presName="spaceBetweenRectangles" presStyleCnt="0"/>
      <dgm:spPr/>
    </dgm:pt>
    <dgm:pt modelId="{93A4984C-004D-B943-B72D-81C16FDFCC37}" type="pres">
      <dgm:prSet presAssocID="{DFF3270D-4594-A54C-A0D9-7FDAFCE66022}" presName="parentLin" presStyleCnt="0"/>
      <dgm:spPr/>
    </dgm:pt>
    <dgm:pt modelId="{3BC00C77-09FF-D24A-BA7A-39D88B3FEC60}" type="pres">
      <dgm:prSet presAssocID="{DFF3270D-4594-A54C-A0D9-7FDAFCE66022}" presName="parentLeftMargin" presStyleLbl="node1" presStyleIdx="0" presStyleCnt="4"/>
      <dgm:spPr/>
    </dgm:pt>
    <dgm:pt modelId="{DFD2ECD5-16FF-C04E-893B-9C0C7CC89261}" type="pres">
      <dgm:prSet presAssocID="{DFF3270D-4594-A54C-A0D9-7FDAFCE66022}" presName="parentText" presStyleLbl="node1" presStyleIdx="1" presStyleCnt="4" custScaleX="126871">
        <dgm:presLayoutVars>
          <dgm:chMax val="0"/>
          <dgm:bulletEnabled val="1"/>
        </dgm:presLayoutVars>
      </dgm:prSet>
      <dgm:spPr/>
    </dgm:pt>
    <dgm:pt modelId="{62F7C6DB-C4BE-D749-A2B4-E4E9EAE975BB}" type="pres">
      <dgm:prSet presAssocID="{DFF3270D-4594-A54C-A0D9-7FDAFCE66022}" presName="negativeSpace" presStyleCnt="0"/>
      <dgm:spPr/>
    </dgm:pt>
    <dgm:pt modelId="{8C03CF61-E798-904C-ACAC-7FB2BFB38C46}" type="pres">
      <dgm:prSet presAssocID="{DFF3270D-4594-A54C-A0D9-7FDAFCE66022}" presName="childText" presStyleLbl="conFgAcc1" presStyleIdx="1" presStyleCnt="4">
        <dgm:presLayoutVars>
          <dgm:bulletEnabled val="1"/>
        </dgm:presLayoutVars>
      </dgm:prSet>
      <dgm:spPr>
        <a:noFill/>
        <a:ln w="15875">
          <a:solidFill>
            <a:srgbClr val="B0EA00"/>
          </a:solidFill>
        </a:ln>
      </dgm:spPr>
    </dgm:pt>
    <dgm:pt modelId="{D5E54D36-5793-BA45-9B1B-3388A680053E}" type="pres">
      <dgm:prSet presAssocID="{F6FBB2FC-4581-BF47-AD67-BE20C32F0269}" presName="spaceBetweenRectangles" presStyleCnt="0"/>
      <dgm:spPr/>
    </dgm:pt>
    <dgm:pt modelId="{D8B33584-5A1C-C542-A397-3DAAEB09FB9C}" type="pres">
      <dgm:prSet presAssocID="{249512C9-27F8-4EA1-BB3E-54A1E496BC36}" presName="parentLin" presStyleCnt="0"/>
      <dgm:spPr/>
    </dgm:pt>
    <dgm:pt modelId="{06A2A253-F273-3242-B403-189FE97A3764}" type="pres">
      <dgm:prSet presAssocID="{249512C9-27F8-4EA1-BB3E-54A1E496BC36}" presName="parentLeftMargin" presStyleLbl="node1" presStyleIdx="1" presStyleCnt="4"/>
      <dgm:spPr/>
    </dgm:pt>
    <dgm:pt modelId="{4CC8CECD-29E0-9147-93A0-1C1BD7DD3883}" type="pres">
      <dgm:prSet presAssocID="{249512C9-27F8-4EA1-BB3E-54A1E496BC36}" presName="parentText" presStyleLbl="node1" presStyleIdx="2" presStyleCnt="4" custScaleX="126871">
        <dgm:presLayoutVars>
          <dgm:chMax val="0"/>
          <dgm:bulletEnabled val="1"/>
        </dgm:presLayoutVars>
      </dgm:prSet>
      <dgm:spPr/>
    </dgm:pt>
    <dgm:pt modelId="{223BB759-2719-3F47-A812-18D1D9A66B74}" type="pres">
      <dgm:prSet presAssocID="{249512C9-27F8-4EA1-BB3E-54A1E496BC36}" presName="negativeSpace" presStyleCnt="0"/>
      <dgm:spPr/>
    </dgm:pt>
    <dgm:pt modelId="{EB137EC1-B3AE-AA4E-B6F2-04629498C355}" type="pres">
      <dgm:prSet presAssocID="{249512C9-27F8-4EA1-BB3E-54A1E496BC36}" presName="childText" presStyleLbl="conFgAcc1" presStyleIdx="2" presStyleCnt="4">
        <dgm:presLayoutVars>
          <dgm:bulletEnabled val="1"/>
        </dgm:presLayoutVars>
      </dgm:prSet>
      <dgm:spPr>
        <a:noFill/>
        <a:ln w="15875">
          <a:solidFill>
            <a:srgbClr val="B0EA00"/>
          </a:solidFill>
        </a:ln>
      </dgm:spPr>
    </dgm:pt>
    <dgm:pt modelId="{35F0B912-283F-6646-84CF-ABD99C69CD45}" type="pres">
      <dgm:prSet presAssocID="{22A828C7-8485-4E90-BCE9-FCFA4E39C786}" presName="spaceBetweenRectangles" presStyleCnt="0"/>
      <dgm:spPr/>
    </dgm:pt>
    <dgm:pt modelId="{E7C42FCA-4A7E-AF47-BC7A-43D4FABDF636}" type="pres">
      <dgm:prSet presAssocID="{D161B908-027A-3B42-9E95-6B251991CF33}" presName="parentLin" presStyleCnt="0"/>
      <dgm:spPr/>
    </dgm:pt>
    <dgm:pt modelId="{269FB3E1-02A1-3F44-8A44-207CEAEC4E09}" type="pres">
      <dgm:prSet presAssocID="{D161B908-027A-3B42-9E95-6B251991CF33}" presName="parentLeftMargin" presStyleLbl="node1" presStyleIdx="2" presStyleCnt="4"/>
      <dgm:spPr/>
    </dgm:pt>
    <dgm:pt modelId="{26EDE94A-595D-094E-AA7D-A2DD76AFBC9D}" type="pres">
      <dgm:prSet presAssocID="{D161B908-027A-3B42-9E95-6B251991CF33}" presName="parentText" presStyleLbl="node1" presStyleIdx="3" presStyleCnt="4" custScaleX="126871">
        <dgm:presLayoutVars>
          <dgm:chMax val="0"/>
          <dgm:bulletEnabled val="1"/>
        </dgm:presLayoutVars>
      </dgm:prSet>
      <dgm:spPr/>
    </dgm:pt>
    <dgm:pt modelId="{F48B140E-F229-8245-8AF8-A58AE3794357}" type="pres">
      <dgm:prSet presAssocID="{D161B908-027A-3B42-9E95-6B251991CF33}" presName="negativeSpace" presStyleCnt="0"/>
      <dgm:spPr/>
    </dgm:pt>
    <dgm:pt modelId="{71161985-EB9A-B142-BA45-E0B7C8E403C0}" type="pres">
      <dgm:prSet presAssocID="{D161B908-027A-3B42-9E95-6B251991CF33}" presName="childText" presStyleLbl="conFgAcc1" presStyleIdx="3" presStyleCnt="4">
        <dgm:presLayoutVars>
          <dgm:bulletEnabled val="1"/>
        </dgm:presLayoutVars>
      </dgm:prSet>
      <dgm:spPr>
        <a:noFill/>
        <a:ln w="15875">
          <a:solidFill>
            <a:srgbClr val="B0EA00"/>
          </a:solidFill>
        </a:ln>
      </dgm:spPr>
    </dgm:pt>
  </dgm:ptLst>
  <dgm:cxnLst>
    <dgm:cxn modelId="{6B1C2E01-3AFF-5540-9EC6-237833F5802D}" type="presOf" srcId="{A5E42349-AAD1-4F77-8F1E-DD4EC3E8F42B}" destId="{04E0D9C3-05EE-6D49-AC41-6364C2C8B1A7}" srcOrd="0" destOrd="0" presId="urn:microsoft.com/office/officeart/2005/8/layout/list1"/>
    <dgm:cxn modelId="{41007805-DCCF-5A44-B185-6C2ADC38DEC4}" srcId="{A5E42349-AAD1-4F77-8F1E-DD4EC3E8F42B}" destId="{DFF3270D-4594-A54C-A0D9-7FDAFCE66022}" srcOrd="1" destOrd="0" parTransId="{A17F2BA2-DC3D-994D-92C6-D3927DC3B82A}" sibTransId="{F6FBB2FC-4581-BF47-AD67-BE20C32F0269}"/>
    <dgm:cxn modelId="{D99BEF1B-630F-7E4D-9530-CF60E7E3F79B}" type="presOf" srcId="{249512C9-27F8-4EA1-BB3E-54A1E496BC36}" destId="{06A2A253-F273-3242-B403-189FE97A3764}" srcOrd="0" destOrd="0" presId="urn:microsoft.com/office/officeart/2005/8/layout/list1"/>
    <dgm:cxn modelId="{9A86B339-7C5B-D947-B72B-1E220439A169}" type="presOf" srcId="{8624323F-7DCD-4B47-AB45-1499A8A2D836}" destId="{4046D648-98AC-2842-A9C7-63328752FB02}" srcOrd="0" destOrd="0" presId="urn:microsoft.com/office/officeart/2005/8/layout/list1"/>
    <dgm:cxn modelId="{A480BD3C-DF2A-894A-ACBF-DF537E775428}" type="presOf" srcId="{DFF3270D-4594-A54C-A0D9-7FDAFCE66022}" destId="{DFD2ECD5-16FF-C04E-893B-9C0C7CC89261}" srcOrd="1" destOrd="0" presId="urn:microsoft.com/office/officeart/2005/8/layout/list1"/>
    <dgm:cxn modelId="{951C5841-F613-1E46-8E79-788F5AB2168C}" srcId="{A5E42349-AAD1-4F77-8F1E-DD4EC3E8F42B}" destId="{D161B908-027A-3B42-9E95-6B251991CF33}" srcOrd="3" destOrd="0" parTransId="{0F6B4DFA-0A1B-9046-A1BE-DAE38B13B20C}" sibTransId="{D15E97C1-3D96-914E-A396-7FD20DEA8017}"/>
    <dgm:cxn modelId="{BE7E5244-71D1-4548-BC34-7B1EBC45FDB4}" type="presOf" srcId="{D161B908-027A-3B42-9E95-6B251991CF33}" destId="{26EDE94A-595D-094E-AA7D-A2DD76AFBC9D}" srcOrd="1" destOrd="0" presId="urn:microsoft.com/office/officeart/2005/8/layout/list1"/>
    <dgm:cxn modelId="{6623344A-B176-4BE8-942F-6155444291DD}" srcId="{A5E42349-AAD1-4F77-8F1E-DD4EC3E8F42B}" destId="{249512C9-27F8-4EA1-BB3E-54A1E496BC36}" srcOrd="2" destOrd="0" parTransId="{34179BAE-3FD2-4477-84F2-5751C8985B1F}" sibTransId="{22A828C7-8485-4E90-BCE9-FCFA4E39C786}"/>
    <dgm:cxn modelId="{F5230E79-35D9-44BB-8F19-60069FC1A896}" srcId="{A5E42349-AAD1-4F77-8F1E-DD4EC3E8F42B}" destId="{8624323F-7DCD-4B47-AB45-1499A8A2D836}" srcOrd="0" destOrd="0" parTransId="{3C563C60-C55A-4DA7-9A2B-8554571620C4}" sibTransId="{965E6335-056C-4BC2-A2C1-46FAE6D22C76}"/>
    <dgm:cxn modelId="{922C8F9A-0D76-494F-BA6A-FBDF0E3EE3EB}" type="presOf" srcId="{8624323F-7DCD-4B47-AB45-1499A8A2D836}" destId="{7B37E9E1-475C-4948-9394-47F8BA7BBD84}" srcOrd="1" destOrd="0" presId="urn:microsoft.com/office/officeart/2005/8/layout/list1"/>
    <dgm:cxn modelId="{5E6240AF-7D17-3942-A740-6D50854AB5AF}" type="presOf" srcId="{249512C9-27F8-4EA1-BB3E-54A1E496BC36}" destId="{4CC8CECD-29E0-9147-93A0-1C1BD7DD3883}" srcOrd="1" destOrd="0" presId="urn:microsoft.com/office/officeart/2005/8/layout/list1"/>
    <dgm:cxn modelId="{CE755CC3-8520-4743-9A2A-6A5E6A79EF52}" type="presOf" srcId="{DFF3270D-4594-A54C-A0D9-7FDAFCE66022}" destId="{3BC00C77-09FF-D24A-BA7A-39D88B3FEC60}" srcOrd="0" destOrd="0" presId="urn:microsoft.com/office/officeart/2005/8/layout/list1"/>
    <dgm:cxn modelId="{8A52BDC5-663B-E04E-BFAD-FD9398406924}" type="presOf" srcId="{D161B908-027A-3B42-9E95-6B251991CF33}" destId="{269FB3E1-02A1-3F44-8A44-207CEAEC4E09}" srcOrd="0" destOrd="0" presId="urn:microsoft.com/office/officeart/2005/8/layout/list1"/>
    <dgm:cxn modelId="{126F8EC3-60A1-FA42-82FE-027C79CC0B9E}" type="presParOf" srcId="{04E0D9C3-05EE-6D49-AC41-6364C2C8B1A7}" destId="{C7F0C87A-6C0E-6240-B455-21A9E8797FB4}" srcOrd="0" destOrd="0" presId="urn:microsoft.com/office/officeart/2005/8/layout/list1"/>
    <dgm:cxn modelId="{1B5E0F3B-EDC6-FA4F-B5AA-1800844FA182}" type="presParOf" srcId="{C7F0C87A-6C0E-6240-B455-21A9E8797FB4}" destId="{4046D648-98AC-2842-A9C7-63328752FB02}" srcOrd="0" destOrd="0" presId="urn:microsoft.com/office/officeart/2005/8/layout/list1"/>
    <dgm:cxn modelId="{61C49601-3323-B84F-8A66-9B5D018E9CB4}" type="presParOf" srcId="{C7F0C87A-6C0E-6240-B455-21A9E8797FB4}" destId="{7B37E9E1-475C-4948-9394-47F8BA7BBD84}" srcOrd="1" destOrd="0" presId="urn:microsoft.com/office/officeart/2005/8/layout/list1"/>
    <dgm:cxn modelId="{5E71295A-D4A5-6C4B-ACEE-825273ECAAAC}" type="presParOf" srcId="{04E0D9C3-05EE-6D49-AC41-6364C2C8B1A7}" destId="{280E597E-EFA0-F449-B5B6-E881EE6E322C}" srcOrd="1" destOrd="0" presId="urn:microsoft.com/office/officeart/2005/8/layout/list1"/>
    <dgm:cxn modelId="{EE47AD28-31A3-A749-94E7-C18C5426CA09}" type="presParOf" srcId="{04E0D9C3-05EE-6D49-AC41-6364C2C8B1A7}" destId="{5C567081-7AB7-7C46-AD3E-98BE874B9A09}" srcOrd="2" destOrd="0" presId="urn:microsoft.com/office/officeart/2005/8/layout/list1"/>
    <dgm:cxn modelId="{E449433C-1F2B-5F46-9877-55FC4429FE32}" type="presParOf" srcId="{04E0D9C3-05EE-6D49-AC41-6364C2C8B1A7}" destId="{9C371DBE-545E-1144-B8DE-02DF6EA41BB0}" srcOrd="3" destOrd="0" presId="urn:microsoft.com/office/officeart/2005/8/layout/list1"/>
    <dgm:cxn modelId="{B4ACF316-FD3E-AE44-B2E2-765A1C439D53}" type="presParOf" srcId="{04E0D9C3-05EE-6D49-AC41-6364C2C8B1A7}" destId="{93A4984C-004D-B943-B72D-81C16FDFCC37}" srcOrd="4" destOrd="0" presId="urn:microsoft.com/office/officeart/2005/8/layout/list1"/>
    <dgm:cxn modelId="{6277E59C-E5AB-B94A-A780-11A9161C2464}" type="presParOf" srcId="{93A4984C-004D-B943-B72D-81C16FDFCC37}" destId="{3BC00C77-09FF-D24A-BA7A-39D88B3FEC60}" srcOrd="0" destOrd="0" presId="urn:microsoft.com/office/officeart/2005/8/layout/list1"/>
    <dgm:cxn modelId="{68530ED3-C937-B14C-A5F2-90F35D8DE096}" type="presParOf" srcId="{93A4984C-004D-B943-B72D-81C16FDFCC37}" destId="{DFD2ECD5-16FF-C04E-893B-9C0C7CC89261}" srcOrd="1" destOrd="0" presId="urn:microsoft.com/office/officeart/2005/8/layout/list1"/>
    <dgm:cxn modelId="{55A697D6-A294-E341-B43F-EC344F4C2AD8}" type="presParOf" srcId="{04E0D9C3-05EE-6D49-AC41-6364C2C8B1A7}" destId="{62F7C6DB-C4BE-D749-A2B4-E4E9EAE975BB}" srcOrd="5" destOrd="0" presId="urn:microsoft.com/office/officeart/2005/8/layout/list1"/>
    <dgm:cxn modelId="{80AE5017-C02C-9342-9A39-B5F1B648D6F7}" type="presParOf" srcId="{04E0D9C3-05EE-6D49-AC41-6364C2C8B1A7}" destId="{8C03CF61-E798-904C-ACAC-7FB2BFB38C46}" srcOrd="6" destOrd="0" presId="urn:microsoft.com/office/officeart/2005/8/layout/list1"/>
    <dgm:cxn modelId="{87FB4CBA-7108-154D-AC50-F249A1616649}" type="presParOf" srcId="{04E0D9C3-05EE-6D49-AC41-6364C2C8B1A7}" destId="{D5E54D36-5793-BA45-9B1B-3388A680053E}" srcOrd="7" destOrd="0" presId="urn:microsoft.com/office/officeart/2005/8/layout/list1"/>
    <dgm:cxn modelId="{A3632A8F-822B-1041-BCFC-BD9F89AAF32C}" type="presParOf" srcId="{04E0D9C3-05EE-6D49-AC41-6364C2C8B1A7}" destId="{D8B33584-5A1C-C542-A397-3DAAEB09FB9C}" srcOrd="8" destOrd="0" presId="urn:microsoft.com/office/officeart/2005/8/layout/list1"/>
    <dgm:cxn modelId="{0D14111A-3946-F642-BE2D-02ED80AE9058}" type="presParOf" srcId="{D8B33584-5A1C-C542-A397-3DAAEB09FB9C}" destId="{06A2A253-F273-3242-B403-189FE97A3764}" srcOrd="0" destOrd="0" presId="urn:microsoft.com/office/officeart/2005/8/layout/list1"/>
    <dgm:cxn modelId="{3CAA30E3-6427-D44A-8539-4959F867F9FD}" type="presParOf" srcId="{D8B33584-5A1C-C542-A397-3DAAEB09FB9C}" destId="{4CC8CECD-29E0-9147-93A0-1C1BD7DD3883}" srcOrd="1" destOrd="0" presId="urn:microsoft.com/office/officeart/2005/8/layout/list1"/>
    <dgm:cxn modelId="{E2A71B28-A63E-7D44-A05E-2DE007E6CB5E}" type="presParOf" srcId="{04E0D9C3-05EE-6D49-AC41-6364C2C8B1A7}" destId="{223BB759-2719-3F47-A812-18D1D9A66B74}" srcOrd="9" destOrd="0" presId="urn:microsoft.com/office/officeart/2005/8/layout/list1"/>
    <dgm:cxn modelId="{574CD95C-AFB4-0246-BF79-CF92923CEB93}" type="presParOf" srcId="{04E0D9C3-05EE-6D49-AC41-6364C2C8B1A7}" destId="{EB137EC1-B3AE-AA4E-B6F2-04629498C355}" srcOrd="10" destOrd="0" presId="urn:microsoft.com/office/officeart/2005/8/layout/list1"/>
    <dgm:cxn modelId="{C38F8886-E753-FD40-8134-51DA12303856}" type="presParOf" srcId="{04E0D9C3-05EE-6D49-AC41-6364C2C8B1A7}" destId="{35F0B912-283F-6646-84CF-ABD99C69CD45}" srcOrd="11" destOrd="0" presId="urn:microsoft.com/office/officeart/2005/8/layout/list1"/>
    <dgm:cxn modelId="{A56B0075-8848-E047-8932-460CB25FE970}" type="presParOf" srcId="{04E0D9C3-05EE-6D49-AC41-6364C2C8B1A7}" destId="{E7C42FCA-4A7E-AF47-BC7A-43D4FABDF636}" srcOrd="12" destOrd="0" presId="urn:microsoft.com/office/officeart/2005/8/layout/list1"/>
    <dgm:cxn modelId="{0BB3DF1F-8B00-5D42-96B4-890ADC06FA54}" type="presParOf" srcId="{E7C42FCA-4A7E-AF47-BC7A-43D4FABDF636}" destId="{269FB3E1-02A1-3F44-8A44-207CEAEC4E09}" srcOrd="0" destOrd="0" presId="urn:microsoft.com/office/officeart/2005/8/layout/list1"/>
    <dgm:cxn modelId="{6EAF798F-BB47-9043-ADFF-4BD2346A2DD3}" type="presParOf" srcId="{E7C42FCA-4A7E-AF47-BC7A-43D4FABDF636}" destId="{26EDE94A-595D-094E-AA7D-A2DD76AFBC9D}" srcOrd="1" destOrd="0" presId="urn:microsoft.com/office/officeart/2005/8/layout/list1"/>
    <dgm:cxn modelId="{53B7C5E0-1CFB-804E-8593-24001542AF05}" type="presParOf" srcId="{04E0D9C3-05EE-6D49-AC41-6364C2C8B1A7}" destId="{F48B140E-F229-8245-8AF8-A58AE3794357}" srcOrd="13" destOrd="0" presId="urn:microsoft.com/office/officeart/2005/8/layout/list1"/>
    <dgm:cxn modelId="{11AD6036-8E87-4E4E-AA38-664B31650052}" type="presParOf" srcId="{04E0D9C3-05EE-6D49-AC41-6364C2C8B1A7}" destId="{71161985-EB9A-B142-BA45-E0B7C8E403C0}" srcOrd="14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1B29708-887B-4F76-948B-91DD99D51F7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AA90D7-38C7-451F-A353-E8538A07D3FC}">
      <dgm:prSet custT="1"/>
      <dgm:spPr>
        <a:solidFill>
          <a:srgbClr val="132A47"/>
        </a:solidFill>
        <a:ln>
          <a:noFill/>
        </a:ln>
      </dgm:spPr>
      <dgm:t>
        <a:bodyPr/>
        <a:lstStyle/>
        <a:p>
          <a:r>
            <a:rPr lang="en-US" sz="11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2014 e 2016 (</a:t>
          </a:r>
          <a:r>
            <a:rPr lang="en-US" sz="110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riedizione</a:t>
          </a:r>
          <a:r>
            <a:rPr lang="en-US" sz="11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)</a:t>
          </a:r>
        </a:p>
      </dgm:t>
    </dgm:pt>
    <dgm:pt modelId="{B42E2FE0-7C84-4682-8723-15FAB8F5DDDB}" type="parTrans" cxnId="{7A4D5AB6-84A7-4365-B89E-7E955F9A7030}">
      <dgm:prSet/>
      <dgm:spPr/>
      <dgm:t>
        <a:bodyPr/>
        <a:lstStyle/>
        <a:p>
          <a:endParaRPr lang="en-US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9146EB8A-30D4-4257-94D5-984FF9BD28AD}" type="sibTrans" cxnId="{7A4D5AB6-84A7-4365-B89E-7E955F9A7030}">
      <dgm:prSet/>
      <dgm:spPr/>
      <dgm:t>
        <a:bodyPr/>
        <a:lstStyle/>
        <a:p>
          <a:endParaRPr lang="en-US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A97C81C3-E237-447C-A8B1-385B10D9BFCC}">
      <dgm:prSet custT="1"/>
      <dgm:spPr>
        <a:noFill/>
        <a:ln w="12700">
          <a:solidFill>
            <a:srgbClr val="B0EA00"/>
          </a:solidFill>
        </a:ln>
      </dgm:spPr>
      <dgm:t>
        <a:bodyPr/>
        <a:lstStyle/>
        <a:p>
          <a:r>
            <a:rPr lang="en-US" sz="11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BALLE DI SCIENZA</a:t>
          </a:r>
          <a:r>
            <a:rPr lang="en-US" sz="11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, Pisa Palazzo Blu e Catania	</a:t>
          </a:r>
          <a:r>
            <a:rPr lang="en-US" sz="1100" b="1" i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56.000 pers.</a:t>
          </a:r>
        </a:p>
      </dgm:t>
    </dgm:pt>
    <dgm:pt modelId="{57E4C6CA-053A-4F7F-BD6A-997757DA75D0}" type="parTrans" cxnId="{3E757C2C-E6FB-4589-9C94-6AD684CCDA68}">
      <dgm:prSet/>
      <dgm:spPr/>
      <dgm:t>
        <a:bodyPr/>
        <a:lstStyle/>
        <a:p>
          <a:endParaRPr lang="en-US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AA6BCE54-7291-4A04-8C22-B4FD40DC4F1A}" type="sibTrans" cxnId="{3E757C2C-E6FB-4589-9C94-6AD684CCDA68}">
      <dgm:prSet/>
      <dgm:spPr/>
      <dgm:t>
        <a:bodyPr/>
        <a:lstStyle/>
        <a:p>
          <a:endParaRPr lang="en-US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01321646-E044-44AF-A9AD-7B47DC2EB542}">
      <dgm:prSet custT="1"/>
      <dgm:spPr>
        <a:solidFill>
          <a:srgbClr val="132A47"/>
        </a:solidFill>
        <a:ln>
          <a:noFill/>
        </a:ln>
      </dgm:spPr>
      <dgm:t>
        <a:bodyPr/>
        <a:lstStyle/>
        <a:p>
          <a:r>
            <a:rPr lang="en-US" sz="11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2014/15</a:t>
          </a:r>
        </a:p>
      </dgm:t>
    </dgm:pt>
    <dgm:pt modelId="{4B67F8BF-F4F2-4ACA-8F5B-90A0222A5E2B}" type="parTrans" cxnId="{4E6D61AF-4C16-4A14-9AC6-69953F9B1263}">
      <dgm:prSet/>
      <dgm:spPr/>
      <dgm:t>
        <a:bodyPr/>
        <a:lstStyle/>
        <a:p>
          <a:endParaRPr lang="en-US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6A8F72B9-5C83-4002-80C5-032217F98EDD}" type="sibTrans" cxnId="{4E6D61AF-4C16-4A14-9AC6-69953F9B1263}">
      <dgm:prSet/>
      <dgm:spPr/>
      <dgm:t>
        <a:bodyPr/>
        <a:lstStyle/>
        <a:p>
          <a:endParaRPr lang="en-US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08D84595-000A-4408-B01C-243E715DEDD9}">
      <dgm:prSet custT="1"/>
      <dgm:spPr>
        <a:noFill/>
        <a:ln w="12700">
          <a:solidFill>
            <a:srgbClr val="B0EA00"/>
          </a:solidFill>
        </a:ln>
      </dgm:spPr>
      <dgm:t>
        <a:bodyPr/>
        <a:lstStyle/>
        <a:p>
          <a:r>
            <a:rPr lang="en-US" sz="1100" b="1">
              <a:highlight>
                <a:srgbClr val="B0EA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OLTRE IL LIMITE,</a:t>
          </a:r>
          <a:r>
            <a:rPr lang="en-US" sz="1100">
              <a:highlight>
                <a:srgbClr val="B0EA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MUSE Trento</a:t>
          </a:r>
          <a:r>
            <a:rPr lang="en-US" sz="11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			</a:t>
          </a:r>
          <a:r>
            <a:rPr lang="en-US" sz="1100" b="1">
              <a:solidFill>
                <a:schemeClr val="tx1"/>
              </a:solidFill>
              <a:highlight>
                <a:srgbClr val="B0EA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110.000 pers</a:t>
          </a:r>
          <a:r>
            <a:rPr lang="en-US" sz="1100">
              <a:solidFill>
                <a:schemeClr val="tx1"/>
              </a:solidFill>
              <a:highlight>
                <a:srgbClr val="B0EA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.</a:t>
          </a:r>
        </a:p>
      </dgm:t>
    </dgm:pt>
    <dgm:pt modelId="{C3B9BDC8-FED7-4D8F-98B9-013B65CE9A02}" type="parTrans" cxnId="{0831E53B-428D-4487-A17F-77C9AAE2ED9D}">
      <dgm:prSet/>
      <dgm:spPr/>
      <dgm:t>
        <a:bodyPr/>
        <a:lstStyle/>
        <a:p>
          <a:endParaRPr lang="en-US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C940F29D-37CC-489C-84D1-F9BE29200DDB}" type="sibTrans" cxnId="{0831E53B-428D-4487-A17F-77C9AAE2ED9D}">
      <dgm:prSet/>
      <dgm:spPr/>
      <dgm:t>
        <a:bodyPr/>
        <a:lstStyle/>
        <a:p>
          <a:endParaRPr lang="en-US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192EA17B-440A-4118-B16A-2E0D3A8DD625}">
      <dgm:prSet custT="1"/>
      <dgm:spPr>
        <a:solidFill>
          <a:srgbClr val="132A47"/>
        </a:solidFill>
        <a:ln>
          <a:noFill/>
        </a:ln>
      </dgm:spPr>
      <dgm:t>
        <a:bodyPr/>
        <a:lstStyle/>
        <a:p>
          <a:r>
            <a:rPr lang="en-US" sz="11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2016-23</a:t>
          </a:r>
        </a:p>
      </dgm:t>
    </dgm:pt>
    <dgm:pt modelId="{0684C0C8-7CBD-41D1-ADA1-027922598A48}" type="parTrans" cxnId="{358C0CA7-7F21-4222-BC0F-F63082CAE4A6}">
      <dgm:prSet/>
      <dgm:spPr/>
      <dgm:t>
        <a:bodyPr/>
        <a:lstStyle/>
        <a:p>
          <a:endParaRPr lang="en-US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E68837C7-8080-4DCD-816E-F31D8CDB5429}" type="sibTrans" cxnId="{358C0CA7-7F21-4222-BC0F-F63082CAE4A6}">
      <dgm:prSet/>
      <dgm:spPr/>
      <dgm:t>
        <a:bodyPr/>
        <a:lstStyle/>
        <a:p>
          <a:endParaRPr lang="en-US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95D0E488-3979-44E3-83F0-E8A28F7E99DE}">
      <dgm:prSet custT="1"/>
      <dgm:spPr>
        <a:noFill/>
        <a:ln w="12700">
          <a:solidFill>
            <a:srgbClr val="B0EA00"/>
          </a:solidFill>
        </a:ln>
      </dgm:spPr>
      <dgm:t>
        <a:bodyPr/>
        <a:lstStyle/>
        <a:p>
          <a:r>
            <a:rPr lang="en-US" sz="11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EXTREME</a:t>
          </a:r>
          <a:r>
            <a:rPr lang="en-US" sz="11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Esposizione </a:t>
          </a:r>
          <a:r>
            <a:rPr lang="en-US" sz="110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semipermanente</a:t>
          </a:r>
          <a:r>
            <a:rPr lang="en-US" sz="11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, Museo L. Da Vinci Milano</a:t>
          </a:r>
        </a:p>
      </dgm:t>
    </dgm:pt>
    <dgm:pt modelId="{8AB5D465-200F-4D8D-9225-7E4AFD0C84CB}" type="parTrans" cxnId="{297DD11A-BF46-4E8D-A43E-63C4E5156083}">
      <dgm:prSet/>
      <dgm:spPr/>
      <dgm:t>
        <a:bodyPr/>
        <a:lstStyle/>
        <a:p>
          <a:endParaRPr lang="en-US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7425084F-DD64-4927-B5FD-C21EDE43CBF6}" type="sibTrans" cxnId="{297DD11A-BF46-4E8D-A43E-63C4E5156083}">
      <dgm:prSet/>
      <dgm:spPr/>
      <dgm:t>
        <a:bodyPr/>
        <a:lstStyle/>
        <a:p>
          <a:endParaRPr lang="en-US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21CE5737-8DAA-47BE-BDEA-34AA36D2CC19}">
      <dgm:prSet custT="1"/>
      <dgm:spPr>
        <a:solidFill>
          <a:srgbClr val="132A47"/>
        </a:solidFill>
        <a:ln>
          <a:noFill/>
        </a:ln>
      </dgm:spPr>
      <dgm:t>
        <a:bodyPr/>
        <a:lstStyle/>
        <a:p>
          <a:r>
            <a:rPr lang="en-US" sz="11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2017 e 2018</a:t>
          </a:r>
        </a:p>
      </dgm:t>
    </dgm:pt>
    <dgm:pt modelId="{BED044DC-96AE-406B-98F4-482B555D8E32}" type="parTrans" cxnId="{E31F4BB6-A46D-4FBE-AB72-4D69DAC84CC7}">
      <dgm:prSet/>
      <dgm:spPr/>
      <dgm:t>
        <a:bodyPr/>
        <a:lstStyle/>
        <a:p>
          <a:endParaRPr lang="en-US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00775895-A31C-4AC4-8243-BEC8BC746D2F}" type="sibTrans" cxnId="{E31F4BB6-A46D-4FBE-AB72-4D69DAC84CC7}">
      <dgm:prSet/>
      <dgm:spPr/>
      <dgm:t>
        <a:bodyPr/>
        <a:lstStyle/>
        <a:p>
          <a:endParaRPr lang="en-US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CD553B5F-4BED-4B0C-81B4-2B3A16B07E2A}">
      <dgm:prSet custT="1"/>
      <dgm:spPr>
        <a:noFill/>
        <a:ln w="12700">
          <a:solidFill>
            <a:srgbClr val="B0EA00"/>
          </a:solidFill>
        </a:ln>
      </dgm:spPr>
      <dgm:t>
        <a:bodyPr/>
        <a:lstStyle/>
        <a:p>
          <a:r>
            <a:rPr lang="en-US" sz="11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UOMO VIRTUALE</a:t>
          </a:r>
          <a:r>
            <a:rPr lang="en-US" sz="11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. Pisa Palazzo Blu, Torino 		</a:t>
          </a:r>
          <a:r>
            <a:rPr lang="en-US" sz="110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25.000 pers.</a:t>
          </a:r>
        </a:p>
      </dgm:t>
    </dgm:pt>
    <dgm:pt modelId="{E9F60146-28BF-4609-90D7-F3264491AC4B}" type="parTrans" cxnId="{2DD058D0-A839-439C-A240-797B2FB867D8}">
      <dgm:prSet/>
      <dgm:spPr/>
      <dgm:t>
        <a:bodyPr/>
        <a:lstStyle/>
        <a:p>
          <a:endParaRPr lang="en-US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3A747890-A572-4F93-9A35-531E8C364BC2}" type="sibTrans" cxnId="{2DD058D0-A839-439C-A240-797B2FB867D8}">
      <dgm:prSet/>
      <dgm:spPr/>
      <dgm:t>
        <a:bodyPr/>
        <a:lstStyle/>
        <a:p>
          <a:endParaRPr lang="en-US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3CB49B54-500B-40D0-B392-B3079BB6703D}">
      <dgm:prSet custT="1"/>
      <dgm:spPr>
        <a:solidFill>
          <a:srgbClr val="132A47"/>
        </a:solidFill>
        <a:ln>
          <a:noFill/>
        </a:ln>
      </dgm:spPr>
      <dgm:t>
        <a:bodyPr/>
        <a:lstStyle/>
        <a:p>
          <a:r>
            <a:rPr lang="en-US" sz="11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2019</a:t>
          </a:r>
        </a:p>
      </dgm:t>
    </dgm:pt>
    <dgm:pt modelId="{AC1E9018-C1D7-4B67-B747-80753FC623DE}" type="parTrans" cxnId="{F6A52066-0107-494C-BFCA-0F30996D3853}">
      <dgm:prSet/>
      <dgm:spPr/>
      <dgm:t>
        <a:bodyPr/>
        <a:lstStyle/>
        <a:p>
          <a:endParaRPr lang="en-US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DB856C19-81E0-4E62-BC7C-892BC0C05FD3}" type="sibTrans" cxnId="{F6A52066-0107-494C-BFCA-0F30996D3853}">
      <dgm:prSet/>
      <dgm:spPr/>
      <dgm:t>
        <a:bodyPr/>
        <a:lstStyle/>
        <a:p>
          <a:endParaRPr lang="en-US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BBDAAA4A-678D-475F-943B-B4000AB9C406}">
      <dgm:prSet custT="1"/>
      <dgm:spPr>
        <a:noFill/>
        <a:ln w="12700">
          <a:solidFill>
            <a:srgbClr val="B0EA00"/>
          </a:solidFill>
        </a:ln>
      </dgm:spPr>
      <dgm:t>
        <a:bodyPr/>
        <a:lstStyle/>
        <a:p>
          <a:r>
            <a:rPr lang="en-US" sz="1100" b="1">
              <a:highlight>
                <a:srgbClr val="B0EA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GRAVITY</a:t>
          </a:r>
          <a:r>
            <a:rPr lang="en-US" sz="1100">
              <a:highlight>
                <a:srgbClr val="B0EA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. MAXXI, Roma</a:t>
          </a:r>
          <a:r>
            <a:rPr lang="en-US" sz="11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				</a:t>
          </a:r>
          <a:r>
            <a:rPr lang="en-US" sz="1100" b="1">
              <a:solidFill>
                <a:schemeClr val="tx1"/>
              </a:solidFill>
              <a:highlight>
                <a:srgbClr val="B0EA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150.000 pers</a:t>
          </a:r>
          <a:r>
            <a:rPr lang="en-US" sz="1100">
              <a:solidFill>
                <a:schemeClr val="tx1"/>
              </a:solidFill>
              <a:highlight>
                <a:srgbClr val="B0EA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.</a:t>
          </a:r>
        </a:p>
      </dgm:t>
    </dgm:pt>
    <dgm:pt modelId="{8214488C-5AAC-46A7-9273-ACF1619B9F02}" type="parTrans" cxnId="{38BE7228-F88B-4F0C-9B1B-0DB4B8384A8B}">
      <dgm:prSet/>
      <dgm:spPr/>
      <dgm:t>
        <a:bodyPr/>
        <a:lstStyle/>
        <a:p>
          <a:endParaRPr lang="en-US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E755A9A6-568E-4A45-9B01-7AD80B7211DA}" type="sibTrans" cxnId="{38BE7228-F88B-4F0C-9B1B-0DB4B8384A8B}">
      <dgm:prSet/>
      <dgm:spPr/>
      <dgm:t>
        <a:bodyPr/>
        <a:lstStyle/>
        <a:p>
          <a:endParaRPr lang="en-US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F5E9ED4A-F1D1-4279-852A-681ECA944554}">
      <dgm:prSet custT="1"/>
      <dgm:spPr>
        <a:solidFill>
          <a:srgbClr val="132A47"/>
        </a:solidFill>
        <a:ln>
          <a:noFill/>
        </a:ln>
      </dgm:spPr>
      <dgm:t>
        <a:bodyPr/>
        <a:lstStyle/>
        <a:p>
          <a:r>
            <a:rPr lang="en-US" sz="11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2020</a:t>
          </a:r>
        </a:p>
      </dgm:t>
    </dgm:pt>
    <dgm:pt modelId="{04D2076B-5D52-4F47-B359-4207A480FE1C}" type="parTrans" cxnId="{78FA0265-28C3-4B18-912B-180272A89C14}">
      <dgm:prSet/>
      <dgm:spPr/>
      <dgm:t>
        <a:bodyPr/>
        <a:lstStyle/>
        <a:p>
          <a:endParaRPr lang="en-US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DAA4A523-3387-4084-95DE-A7ABA6A2D983}" type="sibTrans" cxnId="{78FA0265-28C3-4B18-912B-180272A89C14}">
      <dgm:prSet/>
      <dgm:spPr/>
      <dgm:t>
        <a:bodyPr/>
        <a:lstStyle/>
        <a:p>
          <a:endParaRPr lang="en-US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6A22F9D4-4589-4964-93A6-2794FB88FBD3}">
      <dgm:prSet custT="1"/>
      <dgm:spPr>
        <a:noFill/>
        <a:ln w="12700">
          <a:solidFill>
            <a:srgbClr val="B0EA00"/>
          </a:solidFill>
        </a:ln>
      </dgm:spPr>
      <dgm:t>
        <a:bodyPr/>
        <a:lstStyle/>
        <a:p>
          <a:r>
            <a:rPr lang="en-US" sz="11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CYBORN</a:t>
          </a:r>
          <a:r>
            <a:rPr lang="en-US" sz="11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. Trieste, ESOF  (pandemia)			</a:t>
          </a:r>
          <a:r>
            <a:rPr lang="en-US" sz="110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3000 pers.</a:t>
          </a:r>
        </a:p>
      </dgm:t>
    </dgm:pt>
    <dgm:pt modelId="{216BEB29-7A88-4470-93FB-6854E97DFACE}" type="parTrans" cxnId="{10975A5F-AF9C-4AD0-A8A2-317544657D2F}">
      <dgm:prSet/>
      <dgm:spPr/>
      <dgm:t>
        <a:bodyPr/>
        <a:lstStyle/>
        <a:p>
          <a:endParaRPr lang="en-US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FA8E2153-DB68-49DB-B050-EEDA2D5149E6}" type="sibTrans" cxnId="{10975A5F-AF9C-4AD0-A8A2-317544657D2F}">
      <dgm:prSet/>
      <dgm:spPr/>
      <dgm:t>
        <a:bodyPr/>
        <a:lstStyle/>
        <a:p>
          <a:endParaRPr lang="en-US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F773F8A9-D4DC-4099-9EA0-CF534B26226B}">
      <dgm:prSet custT="1"/>
      <dgm:spPr>
        <a:solidFill>
          <a:srgbClr val="132A47"/>
        </a:solidFill>
        <a:ln>
          <a:noFill/>
        </a:ln>
      </dgm:spPr>
      <dgm:t>
        <a:bodyPr/>
        <a:lstStyle/>
        <a:p>
          <a:r>
            <a:rPr lang="en-US" sz="11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2021/22</a:t>
          </a:r>
        </a:p>
      </dgm:t>
    </dgm:pt>
    <dgm:pt modelId="{E4B9E95D-264E-47D0-8B95-96066874ABFC}" type="parTrans" cxnId="{3226E5D4-BF77-41CF-BF90-F948B9D455E1}">
      <dgm:prSet/>
      <dgm:spPr/>
      <dgm:t>
        <a:bodyPr/>
        <a:lstStyle/>
        <a:p>
          <a:endParaRPr lang="en-US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3A4BCCFB-2A12-46E3-A3FE-D197F87889F3}" type="sibTrans" cxnId="{3226E5D4-BF77-41CF-BF90-F948B9D455E1}">
      <dgm:prSet/>
      <dgm:spPr/>
      <dgm:t>
        <a:bodyPr/>
        <a:lstStyle/>
        <a:p>
          <a:endParaRPr lang="en-US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DA845FF9-C1D5-4D55-95EF-D33B9B3B9B49}">
      <dgm:prSet custT="1"/>
      <dgm:spPr>
        <a:noFill/>
        <a:ln w="12700">
          <a:solidFill>
            <a:srgbClr val="B0EA00"/>
          </a:solidFill>
        </a:ln>
      </dgm:spPr>
      <dgm:t>
        <a:bodyPr/>
        <a:lstStyle/>
        <a:p>
          <a:r>
            <a:rPr lang="en-US" sz="11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INCERTEZZA.</a:t>
          </a:r>
          <a:r>
            <a:rPr lang="en-US" sz="11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r>
            <a:rPr lang="en-US" sz="110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Palaexpo</a:t>
          </a:r>
          <a:r>
            <a:rPr lang="en-US" sz="11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Roma				</a:t>
          </a:r>
          <a:r>
            <a:rPr lang="en-US" sz="110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25.000 pers. </a:t>
          </a:r>
        </a:p>
      </dgm:t>
    </dgm:pt>
    <dgm:pt modelId="{242D6F53-501A-450E-B27A-64D20EF100D1}" type="parTrans" cxnId="{463ADCED-375E-42DF-962C-E28E5D841E0C}">
      <dgm:prSet/>
      <dgm:spPr/>
      <dgm:t>
        <a:bodyPr/>
        <a:lstStyle/>
        <a:p>
          <a:endParaRPr lang="en-US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523ECDB6-C8F1-41C6-8FC6-1C3670D091FC}" type="sibTrans" cxnId="{463ADCED-375E-42DF-962C-E28E5D841E0C}">
      <dgm:prSet/>
      <dgm:spPr/>
      <dgm:t>
        <a:bodyPr/>
        <a:lstStyle/>
        <a:p>
          <a:endParaRPr lang="en-US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CBB2C681-C3B2-3F40-8E58-CC410006B977}">
      <dgm:prSet custT="1"/>
      <dgm:spPr>
        <a:solidFill>
          <a:srgbClr val="132A47"/>
        </a:solidFill>
        <a:ln>
          <a:noFill/>
        </a:ln>
      </dgm:spPr>
      <dgm:t>
        <a:bodyPr/>
        <a:lstStyle/>
        <a:p>
          <a:r>
            <a:rPr lang="en-US" sz="11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2023/24</a:t>
          </a:r>
        </a:p>
      </dgm:t>
    </dgm:pt>
    <dgm:pt modelId="{E944CA33-5126-6146-886B-AA83BC607E62}" type="parTrans" cxnId="{1770F93A-2674-2544-A485-A18F73D62C86}">
      <dgm:prSet/>
      <dgm:spPr/>
      <dgm:t>
        <a:bodyPr/>
        <a:lstStyle/>
        <a:p>
          <a:endParaRPr lang="it-IT" sz="1100"/>
        </a:p>
      </dgm:t>
    </dgm:pt>
    <dgm:pt modelId="{8365DB38-0475-B547-AB37-C63495222879}" type="sibTrans" cxnId="{1770F93A-2674-2544-A485-A18F73D62C86}">
      <dgm:prSet/>
      <dgm:spPr/>
      <dgm:t>
        <a:bodyPr/>
        <a:lstStyle/>
        <a:p>
          <a:endParaRPr lang="it-IT" sz="1100"/>
        </a:p>
      </dgm:t>
    </dgm:pt>
    <dgm:pt modelId="{7796A752-758F-7246-8F62-CF0D546B8C6F}">
      <dgm:prSet custT="1"/>
      <dgm:spPr>
        <a:noFill/>
        <a:ln w="12700">
          <a:solidFill>
            <a:srgbClr val="B0EA00"/>
          </a:solidFill>
        </a:ln>
      </dgm:spPr>
      <dgm:t>
        <a:bodyPr/>
        <a:lstStyle/>
        <a:p>
          <a:r>
            <a:rPr lang="en-US" sz="1100" b="1">
              <a:solidFill>
                <a:schemeClr val="tx1"/>
              </a:solidFill>
              <a:highlight>
                <a:srgbClr val="B0EA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QUANTO</a:t>
          </a:r>
          <a:r>
            <a:rPr lang="en-US" sz="1100">
              <a:solidFill>
                <a:srgbClr val="740000"/>
              </a:solidFill>
              <a:highlight>
                <a:srgbClr val="B0EA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. </a:t>
          </a:r>
          <a:r>
            <a:rPr lang="en-US" sz="1100">
              <a:solidFill>
                <a:schemeClr val="tx1"/>
              </a:solidFill>
              <a:highlight>
                <a:srgbClr val="B0EA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Muse, Trento</a:t>
          </a:r>
          <a:r>
            <a:rPr lang="en-US" sz="110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				</a:t>
          </a:r>
          <a:r>
            <a:rPr lang="en-US" sz="1100" b="1">
              <a:solidFill>
                <a:schemeClr val="tx1"/>
              </a:solidFill>
              <a:highlight>
                <a:srgbClr val="B0EA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100.000 pers</a:t>
          </a:r>
          <a:r>
            <a:rPr lang="en-US" sz="1100">
              <a:solidFill>
                <a:schemeClr val="tx1"/>
              </a:solidFill>
              <a:highlight>
                <a:srgbClr val="B0EA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.</a:t>
          </a:r>
        </a:p>
      </dgm:t>
    </dgm:pt>
    <dgm:pt modelId="{07DAE8F9-E683-1743-A76F-02F02F2DE3F0}" type="parTrans" cxnId="{AA221674-8578-5145-9163-B5BFA314576A}">
      <dgm:prSet/>
      <dgm:spPr/>
      <dgm:t>
        <a:bodyPr/>
        <a:lstStyle/>
        <a:p>
          <a:endParaRPr lang="it-IT" sz="1100"/>
        </a:p>
      </dgm:t>
    </dgm:pt>
    <dgm:pt modelId="{C80B6D22-9D81-E14B-886E-EB2F79DC608D}" type="sibTrans" cxnId="{AA221674-8578-5145-9163-B5BFA314576A}">
      <dgm:prSet/>
      <dgm:spPr/>
      <dgm:t>
        <a:bodyPr/>
        <a:lstStyle/>
        <a:p>
          <a:endParaRPr lang="it-IT" sz="1100"/>
        </a:p>
      </dgm:t>
    </dgm:pt>
    <dgm:pt modelId="{6F7C17D3-DDA0-B945-BBA2-89DB306160F2}" type="pres">
      <dgm:prSet presAssocID="{B1B29708-887B-4F76-948B-91DD99D51F76}" presName="linear" presStyleCnt="0">
        <dgm:presLayoutVars>
          <dgm:dir/>
          <dgm:animLvl val="lvl"/>
          <dgm:resizeHandles val="exact"/>
        </dgm:presLayoutVars>
      </dgm:prSet>
      <dgm:spPr/>
    </dgm:pt>
    <dgm:pt modelId="{38A0D7E6-2F95-7440-93FB-8C984FD13894}" type="pres">
      <dgm:prSet presAssocID="{05AA90D7-38C7-451F-A353-E8538A07D3FC}" presName="parentLin" presStyleCnt="0"/>
      <dgm:spPr/>
    </dgm:pt>
    <dgm:pt modelId="{5395768E-4883-F246-8540-D98CAA801BCA}" type="pres">
      <dgm:prSet presAssocID="{05AA90D7-38C7-451F-A353-E8538A07D3FC}" presName="parentLeftMargin" presStyleLbl="node1" presStyleIdx="0" presStyleCnt="8"/>
      <dgm:spPr/>
    </dgm:pt>
    <dgm:pt modelId="{DD07FC9F-4D81-C549-9719-2CB316E4BEC4}" type="pres">
      <dgm:prSet presAssocID="{05AA90D7-38C7-451F-A353-E8538A07D3FC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B7549BD5-2E80-0142-922F-4182E03DB560}" type="pres">
      <dgm:prSet presAssocID="{05AA90D7-38C7-451F-A353-E8538A07D3FC}" presName="negativeSpace" presStyleCnt="0"/>
      <dgm:spPr/>
    </dgm:pt>
    <dgm:pt modelId="{D80F8D63-7DE0-544D-B3CD-D012F6102FDF}" type="pres">
      <dgm:prSet presAssocID="{05AA90D7-38C7-451F-A353-E8538A07D3FC}" presName="childText" presStyleLbl="conFgAcc1" presStyleIdx="0" presStyleCnt="8">
        <dgm:presLayoutVars>
          <dgm:bulletEnabled val="1"/>
        </dgm:presLayoutVars>
      </dgm:prSet>
      <dgm:spPr/>
    </dgm:pt>
    <dgm:pt modelId="{5346E809-86E5-5043-9674-CDBE44609F44}" type="pres">
      <dgm:prSet presAssocID="{9146EB8A-30D4-4257-94D5-984FF9BD28AD}" presName="spaceBetweenRectangles" presStyleCnt="0"/>
      <dgm:spPr/>
    </dgm:pt>
    <dgm:pt modelId="{C9829EAA-1274-934B-9895-B0AE7ED59F89}" type="pres">
      <dgm:prSet presAssocID="{01321646-E044-44AF-A9AD-7B47DC2EB542}" presName="parentLin" presStyleCnt="0"/>
      <dgm:spPr/>
    </dgm:pt>
    <dgm:pt modelId="{1EE9833A-B97E-3D4A-85DF-68078430E639}" type="pres">
      <dgm:prSet presAssocID="{01321646-E044-44AF-A9AD-7B47DC2EB542}" presName="parentLeftMargin" presStyleLbl="node1" presStyleIdx="0" presStyleCnt="8"/>
      <dgm:spPr/>
    </dgm:pt>
    <dgm:pt modelId="{DB669016-0F68-1D4C-B0ED-F3AA0D304F36}" type="pres">
      <dgm:prSet presAssocID="{01321646-E044-44AF-A9AD-7B47DC2EB542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A24128EE-4FCE-3843-90F7-E484593E6E7A}" type="pres">
      <dgm:prSet presAssocID="{01321646-E044-44AF-A9AD-7B47DC2EB542}" presName="negativeSpace" presStyleCnt="0"/>
      <dgm:spPr/>
    </dgm:pt>
    <dgm:pt modelId="{A8F87ECD-8811-2844-99E6-AE1B4BB05CE8}" type="pres">
      <dgm:prSet presAssocID="{01321646-E044-44AF-A9AD-7B47DC2EB542}" presName="childText" presStyleLbl="conFgAcc1" presStyleIdx="1" presStyleCnt="8">
        <dgm:presLayoutVars>
          <dgm:bulletEnabled val="1"/>
        </dgm:presLayoutVars>
      </dgm:prSet>
      <dgm:spPr/>
    </dgm:pt>
    <dgm:pt modelId="{075F2F37-7851-044D-ACD5-8A32BDDE90F1}" type="pres">
      <dgm:prSet presAssocID="{6A8F72B9-5C83-4002-80C5-032217F98EDD}" presName="spaceBetweenRectangles" presStyleCnt="0"/>
      <dgm:spPr/>
    </dgm:pt>
    <dgm:pt modelId="{45C008C9-9EE6-154A-8E3D-A6034F3A8D90}" type="pres">
      <dgm:prSet presAssocID="{192EA17B-440A-4118-B16A-2E0D3A8DD625}" presName="parentLin" presStyleCnt="0"/>
      <dgm:spPr/>
    </dgm:pt>
    <dgm:pt modelId="{03479F82-6BF0-3244-B909-310DCEFE57A0}" type="pres">
      <dgm:prSet presAssocID="{192EA17B-440A-4118-B16A-2E0D3A8DD625}" presName="parentLeftMargin" presStyleLbl="node1" presStyleIdx="1" presStyleCnt="8"/>
      <dgm:spPr/>
    </dgm:pt>
    <dgm:pt modelId="{8AA96F48-1E70-934F-B993-E92C56F8DCBB}" type="pres">
      <dgm:prSet presAssocID="{192EA17B-440A-4118-B16A-2E0D3A8DD625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4068AB73-1BEA-E24C-8CC6-CB8B2EAD6405}" type="pres">
      <dgm:prSet presAssocID="{192EA17B-440A-4118-B16A-2E0D3A8DD625}" presName="negativeSpace" presStyleCnt="0"/>
      <dgm:spPr/>
    </dgm:pt>
    <dgm:pt modelId="{EC8FA191-9506-7E4B-9DF3-68CB7678F2FD}" type="pres">
      <dgm:prSet presAssocID="{192EA17B-440A-4118-B16A-2E0D3A8DD625}" presName="childText" presStyleLbl="conFgAcc1" presStyleIdx="2" presStyleCnt="8">
        <dgm:presLayoutVars>
          <dgm:bulletEnabled val="1"/>
        </dgm:presLayoutVars>
      </dgm:prSet>
      <dgm:spPr/>
    </dgm:pt>
    <dgm:pt modelId="{7514A882-E3A3-BD4A-9827-2B8A7725CD43}" type="pres">
      <dgm:prSet presAssocID="{E68837C7-8080-4DCD-816E-F31D8CDB5429}" presName="spaceBetweenRectangles" presStyleCnt="0"/>
      <dgm:spPr/>
    </dgm:pt>
    <dgm:pt modelId="{A4EF1F0A-126E-7848-B7C4-00022BC30B08}" type="pres">
      <dgm:prSet presAssocID="{21CE5737-8DAA-47BE-BDEA-34AA36D2CC19}" presName="parentLin" presStyleCnt="0"/>
      <dgm:spPr/>
    </dgm:pt>
    <dgm:pt modelId="{F47FB2E3-ADD8-5D41-B210-F5A4470A7CD5}" type="pres">
      <dgm:prSet presAssocID="{21CE5737-8DAA-47BE-BDEA-34AA36D2CC19}" presName="parentLeftMargin" presStyleLbl="node1" presStyleIdx="2" presStyleCnt="8"/>
      <dgm:spPr/>
    </dgm:pt>
    <dgm:pt modelId="{0DE4FAB6-9E4F-5A4A-ABDA-EE2095CDA1DB}" type="pres">
      <dgm:prSet presAssocID="{21CE5737-8DAA-47BE-BDEA-34AA36D2CC19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B90066E1-7487-7344-98F0-B363A5041077}" type="pres">
      <dgm:prSet presAssocID="{21CE5737-8DAA-47BE-BDEA-34AA36D2CC19}" presName="negativeSpace" presStyleCnt="0"/>
      <dgm:spPr/>
    </dgm:pt>
    <dgm:pt modelId="{0B2E4308-264A-544B-85C9-784A71E3B2DD}" type="pres">
      <dgm:prSet presAssocID="{21CE5737-8DAA-47BE-BDEA-34AA36D2CC19}" presName="childText" presStyleLbl="conFgAcc1" presStyleIdx="3" presStyleCnt="8">
        <dgm:presLayoutVars>
          <dgm:bulletEnabled val="1"/>
        </dgm:presLayoutVars>
      </dgm:prSet>
      <dgm:spPr/>
    </dgm:pt>
    <dgm:pt modelId="{63AE8668-FFBA-9F4E-AC80-EDC10024FD2A}" type="pres">
      <dgm:prSet presAssocID="{00775895-A31C-4AC4-8243-BEC8BC746D2F}" presName="spaceBetweenRectangles" presStyleCnt="0"/>
      <dgm:spPr/>
    </dgm:pt>
    <dgm:pt modelId="{E424EC0B-3A37-1345-8614-30C74B4B6BE2}" type="pres">
      <dgm:prSet presAssocID="{3CB49B54-500B-40D0-B392-B3079BB6703D}" presName="parentLin" presStyleCnt="0"/>
      <dgm:spPr/>
    </dgm:pt>
    <dgm:pt modelId="{D6DB7156-3A40-DB4F-9D14-E4DA1A107561}" type="pres">
      <dgm:prSet presAssocID="{3CB49B54-500B-40D0-B392-B3079BB6703D}" presName="parentLeftMargin" presStyleLbl="node1" presStyleIdx="3" presStyleCnt="8"/>
      <dgm:spPr/>
    </dgm:pt>
    <dgm:pt modelId="{C6DFCE08-A16B-4447-816D-359A4CBDEAB8}" type="pres">
      <dgm:prSet presAssocID="{3CB49B54-500B-40D0-B392-B3079BB6703D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D9AB8603-174F-144E-8D45-41ED313B97EF}" type="pres">
      <dgm:prSet presAssocID="{3CB49B54-500B-40D0-B392-B3079BB6703D}" presName="negativeSpace" presStyleCnt="0"/>
      <dgm:spPr/>
    </dgm:pt>
    <dgm:pt modelId="{4BC3585C-6E99-7442-A946-C6A53B9FF199}" type="pres">
      <dgm:prSet presAssocID="{3CB49B54-500B-40D0-B392-B3079BB6703D}" presName="childText" presStyleLbl="conFgAcc1" presStyleIdx="4" presStyleCnt="8">
        <dgm:presLayoutVars>
          <dgm:bulletEnabled val="1"/>
        </dgm:presLayoutVars>
      </dgm:prSet>
      <dgm:spPr/>
    </dgm:pt>
    <dgm:pt modelId="{9838990D-CDEE-BC41-9039-53FCE396F5D1}" type="pres">
      <dgm:prSet presAssocID="{DB856C19-81E0-4E62-BC7C-892BC0C05FD3}" presName="spaceBetweenRectangles" presStyleCnt="0"/>
      <dgm:spPr/>
    </dgm:pt>
    <dgm:pt modelId="{ECA1C607-3388-BA4C-955B-CB5AD8234010}" type="pres">
      <dgm:prSet presAssocID="{F5E9ED4A-F1D1-4279-852A-681ECA944554}" presName="parentLin" presStyleCnt="0"/>
      <dgm:spPr/>
    </dgm:pt>
    <dgm:pt modelId="{96ADC0C2-F008-FA4E-92F2-237702429612}" type="pres">
      <dgm:prSet presAssocID="{F5E9ED4A-F1D1-4279-852A-681ECA944554}" presName="parentLeftMargin" presStyleLbl="node1" presStyleIdx="4" presStyleCnt="8"/>
      <dgm:spPr/>
    </dgm:pt>
    <dgm:pt modelId="{B7D99D14-C627-3240-B0D9-382BBFD1F864}" type="pres">
      <dgm:prSet presAssocID="{F5E9ED4A-F1D1-4279-852A-681ECA944554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A55E64C9-6F82-ED45-87C0-F35D96052549}" type="pres">
      <dgm:prSet presAssocID="{F5E9ED4A-F1D1-4279-852A-681ECA944554}" presName="negativeSpace" presStyleCnt="0"/>
      <dgm:spPr/>
    </dgm:pt>
    <dgm:pt modelId="{095701F5-E3AB-4D44-B103-3EC15C618CDA}" type="pres">
      <dgm:prSet presAssocID="{F5E9ED4A-F1D1-4279-852A-681ECA944554}" presName="childText" presStyleLbl="conFgAcc1" presStyleIdx="5" presStyleCnt="8">
        <dgm:presLayoutVars>
          <dgm:bulletEnabled val="1"/>
        </dgm:presLayoutVars>
      </dgm:prSet>
      <dgm:spPr/>
    </dgm:pt>
    <dgm:pt modelId="{33DAD91C-C4A2-9543-91AC-AE6B1C055085}" type="pres">
      <dgm:prSet presAssocID="{DAA4A523-3387-4084-95DE-A7ABA6A2D983}" presName="spaceBetweenRectangles" presStyleCnt="0"/>
      <dgm:spPr/>
    </dgm:pt>
    <dgm:pt modelId="{E45C0B19-F47C-F94C-82D0-F96D0C5F22DA}" type="pres">
      <dgm:prSet presAssocID="{F773F8A9-D4DC-4099-9EA0-CF534B26226B}" presName="parentLin" presStyleCnt="0"/>
      <dgm:spPr/>
    </dgm:pt>
    <dgm:pt modelId="{01178BD6-8C33-8140-AF07-0DC0D19DF483}" type="pres">
      <dgm:prSet presAssocID="{F773F8A9-D4DC-4099-9EA0-CF534B26226B}" presName="parentLeftMargin" presStyleLbl="node1" presStyleIdx="5" presStyleCnt="8"/>
      <dgm:spPr/>
    </dgm:pt>
    <dgm:pt modelId="{D76DEB64-A564-3B47-BD0A-1CE76E2BEF7A}" type="pres">
      <dgm:prSet presAssocID="{F773F8A9-D4DC-4099-9EA0-CF534B26226B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69238008-16E2-8245-944E-7FAF4726B71D}" type="pres">
      <dgm:prSet presAssocID="{F773F8A9-D4DC-4099-9EA0-CF534B26226B}" presName="negativeSpace" presStyleCnt="0"/>
      <dgm:spPr/>
    </dgm:pt>
    <dgm:pt modelId="{30C889EC-9DDA-094A-BF5B-D899B11AE78E}" type="pres">
      <dgm:prSet presAssocID="{F773F8A9-D4DC-4099-9EA0-CF534B26226B}" presName="childText" presStyleLbl="conFgAcc1" presStyleIdx="6" presStyleCnt="8">
        <dgm:presLayoutVars>
          <dgm:bulletEnabled val="1"/>
        </dgm:presLayoutVars>
      </dgm:prSet>
      <dgm:spPr/>
    </dgm:pt>
    <dgm:pt modelId="{69A9ED22-DD8E-6448-A702-23A194CD0901}" type="pres">
      <dgm:prSet presAssocID="{3A4BCCFB-2A12-46E3-A3FE-D197F87889F3}" presName="spaceBetweenRectangles" presStyleCnt="0"/>
      <dgm:spPr/>
    </dgm:pt>
    <dgm:pt modelId="{8AE88707-7A8A-134B-B66E-C5F836DB01EE}" type="pres">
      <dgm:prSet presAssocID="{CBB2C681-C3B2-3F40-8E58-CC410006B977}" presName="parentLin" presStyleCnt="0"/>
      <dgm:spPr/>
    </dgm:pt>
    <dgm:pt modelId="{9A197A48-ADCE-2A47-89A1-0950FDD40FFE}" type="pres">
      <dgm:prSet presAssocID="{CBB2C681-C3B2-3F40-8E58-CC410006B977}" presName="parentLeftMargin" presStyleLbl="node1" presStyleIdx="6" presStyleCnt="8"/>
      <dgm:spPr/>
    </dgm:pt>
    <dgm:pt modelId="{FE290ADD-A2FA-B34F-9478-FC8C9BAA84F0}" type="pres">
      <dgm:prSet presAssocID="{CBB2C681-C3B2-3F40-8E58-CC410006B977}" presName="parentText" presStyleLbl="node1" presStyleIdx="7" presStyleCnt="8">
        <dgm:presLayoutVars>
          <dgm:chMax val="0"/>
          <dgm:bulletEnabled val="1"/>
        </dgm:presLayoutVars>
      </dgm:prSet>
      <dgm:spPr/>
    </dgm:pt>
    <dgm:pt modelId="{4B38A4EE-1784-5845-9640-87FBB3125C62}" type="pres">
      <dgm:prSet presAssocID="{CBB2C681-C3B2-3F40-8E58-CC410006B977}" presName="negativeSpace" presStyleCnt="0"/>
      <dgm:spPr/>
    </dgm:pt>
    <dgm:pt modelId="{D861FBBF-99C4-E04E-9FC6-1D17B894A43B}" type="pres">
      <dgm:prSet presAssocID="{CBB2C681-C3B2-3F40-8E58-CC410006B977}" presName="childText" presStyleLbl="conFgAcc1" presStyleIdx="7" presStyleCnt="8">
        <dgm:presLayoutVars>
          <dgm:bulletEnabled val="1"/>
        </dgm:presLayoutVars>
      </dgm:prSet>
      <dgm:spPr/>
    </dgm:pt>
  </dgm:ptLst>
  <dgm:cxnLst>
    <dgm:cxn modelId="{96DF9C10-2BAE-DA4F-A1EB-96B97009F97F}" type="presOf" srcId="{01321646-E044-44AF-A9AD-7B47DC2EB542}" destId="{1EE9833A-B97E-3D4A-85DF-68078430E639}" srcOrd="0" destOrd="0" presId="urn:microsoft.com/office/officeart/2005/8/layout/list1"/>
    <dgm:cxn modelId="{297DD11A-BF46-4E8D-A43E-63C4E5156083}" srcId="{192EA17B-440A-4118-B16A-2E0D3A8DD625}" destId="{95D0E488-3979-44E3-83F0-E8A28F7E99DE}" srcOrd="0" destOrd="0" parTransId="{8AB5D465-200F-4D8D-9225-7E4AFD0C84CB}" sibTransId="{7425084F-DD64-4927-B5FD-C21EDE43CBF6}"/>
    <dgm:cxn modelId="{9302571B-823E-D542-B936-C9FFB3F6222D}" type="presOf" srcId="{01321646-E044-44AF-A9AD-7B47DC2EB542}" destId="{DB669016-0F68-1D4C-B0ED-F3AA0D304F36}" srcOrd="1" destOrd="0" presId="urn:microsoft.com/office/officeart/2005/8/layout/list1"/>
    <dgm:cxn modelId="{0F999D27-FF84-504D-849E-0FB41C9D19BC}" type="presOf" srcId="{3CB49B54-500B-40D0-B392-B3079BB6703D}" destId="{D6DB7156-3A40-DB4F-9D14-E4DA1A107561}" srcOrd="0" destOrd="0" presId="urn:microsoft.com/office/officeart/2005/8/layout/list1"/>
    <dgm:cxn modelId="{38BE7228-F88B-4F0C-9B1B-0DB4B8384A8B}" srcId="{3CB49B54-500B-40D0-B392-B3079BB6703D}" destId="{BBDAAA4A-678D-475F-943B-B4000AB9C406}" srcOrd="0" destOrd="0" parTransId="{8214488C-5AAC-46A7-9273-ACF1619B9F02}" sibTransId="{E755A9A6-568E-4A45-9B01-7AD80B7211DA}"/>
    <dgm:cxn modelId="{3E757C2C-E6FB-4589-9C94-6AD684CCDA68}" srcId="{05AA90D7-38C7-451F-A353-E8538A07D3FC}" destId="{A97C81C3-E237-447C-A8B1-385B10D9BFCC}" srcOrd="0" destOrd="0" parTransId="{57E4C6CA-053A-4F7F-BD6A-997757DA75D0}" sibTransId="{AA6BCE54-7291-4A04-8C22-B4FD40DC4F1A}"/>
    <dgm:cxn modelId="{2C580B31-0B89-AA49-B21A-3CCD11A9645F}" type="presOf" srcId="{192EA17B-440A-4118-B16A-2E0D3A8DD625}" destId="{03479F82-6BF0-3244-B909-310DCEFE57A0}" srcOrd="0" destOrd="0" presId="urn:microsoft.com/office/officeart/2005/8/layout/list1"/>
    <dgm:cxn modelId="{1770F93A-2674-2544-A485-A18F73D62C86}" srcId="{B1B29708-887B-4F76-948B-91DD99D51F76}" destId="{CBB2C681-C3B2-3F40-8E58-CC410006B977}" srcOrd="7" destOrd="0" parTransId="{E944CA33-5126-6146-886B-AA83BC607E62}" sibTransId="{8365DB38-0475-B547-AB37-C63495222879}"/>
    <dgm:cxn modelId="{DE3DC53B-39C2-6C40-93A1-8E567734B943}" type="presOf" srcId="{BBDAAA4A-678D-475F-943B-B4000AB9C406}" destId="{4BC3585C-6E99-7442-A946-C6A53B9FF199}" srcOrd="0" destOrd="0" presId="urn:microsoft.com/office/officeart/2005/8/layout/list1"/>
    <dgm:cxn modelId="{C623DA3B-7997-1D4B-914A-2B2D7467FDCD}" type="presOf" srcId="{CBB2C681-C3B2-3F40-8E58-CC410006B977}" destId="{9A197A48-ADCE-2A47-89A1-0950FDD40FFE}" srcOrd="0" destOrd="0" presId="urn:microsoft.com/office/officeart/2005/8/layout/list1"/>
    <dgm:cxn modelId="{0831E53B-428D-4487-A17F-77C9AAE2ED9D}" srcId="{01321646-E044-44AF-A9AD-7B47DC2EB542}" destId="{08D84595-000A-4408-B01C-243E715DEDD9}" srcOrd="0" destOrd="0" parTransId="{C3B9BDC8-FED7-4D8F-98B9-013B65CE9A02}" sibTransId="{C940F29D-37CC-489C-84D1-F9BE29200DDB}"/>
    <dgm:cxn modelId="{5A985259-6039-A243-AA3E-1B83F97C904E}" type="presOf" srcId="{CD553B5F-4BED-4B0C-81B4-2B3A16B07E2A}" destId="{0B2E4308-264A-544B-85C9-784A71E3B2DD}" srcOrd="0" destOrd="0" presId="urn:microsoft.com/office/officeart/2005/8/layout/list1"/>
    <dgm:cxn modelId="{10975A5F-AF9C-4AD0-A8A2-317544657D2F}" srcId="{F5E9ED4A-F1D1-4279-852A-681ECA944554}" destId="{6A22F9D4-4589-4964-93A6-2794FB88FBD3}" srcOrd="0" destOrd="0" parTransId="{216BEB29-7A88-4470-93FB-6854E97DFACE}" sibTransId="{FA8E2153-DB68-49DB-B050-EEDA2D5149E6}"/>
    <dgm:cxn modelId="{78FA0265-28C3-4B18-912B-180272A89C14}" srcId="{B1B29708-887B-4F76-948B-91DD99D51F76}" destId="{F5E9ED4A-F1D1-4279-852A-681ECA944554}" srcOrd="5" destOrd="0" parTransId="{04D2076B-5D52-4F47-B359-4207A480FE1C}" sibTransId="{DAA4A523-3387-4084-95DE-A7ABA6A2D983}"/>
    <dgm:cxn modelId="{F6A52066-0107-494C-BFCA-0F30996D3853}" srcId="{B1B29708-887B-4F76-948B-91DD99D51F76}" destId="{3CB49B54-500B-40D0-B392-B3079BB6703D}" srcOrd="4" destOrd="0" parTransId="{AC1E9018-C1D7-4B67-B747-80753FC623DE}" sibTransId="{DB856C19-81E0-4E62-BC7C-892BC0C05FD3}"/>
    <dgm:cxn modelId="{272EB66D-0C36-C04D-B227-BAB161362D0B}" type="presOf" srcId="{F773F8A9-D4DC-4099-9EA0-CF534B26226B}" destId="{D76DEB64-A564-3B47-BD0A-1CE76E2BEF7A}" srcOrd="1" destOrd="0" presId="urn:microsoft.com/office/officeart/2005/8/layout/list1"/>
    <dgm:cxn modelId="{AA221674-8578-5145-9163-B5BFA314576A}" srcId="{CBB2C681-C3B2-3F40-8E58-CC410006B977}" destId="{7796A752-758F-7246-8F62-CF0D546B8C6F}" srcOrd="0" destOrd="0" parTransId="{07DAE8F9-E683-1743-A76F-02F02F2DE3F0}" sibTransId="{C80B6D22-9D81-E14B-886E-EB2F79DC608D}"/>
    <dgm:cxn modelId="{41C32978-34F0-F141-8A43-092FAA9BBB75}" type="presOf" srcId="{05AA90D7-38C7-451F-A353-E8538A07D3FC}" destId="{DD07FC9F-4D81-C549-9719-2CB316E4BEC4}" srcOrd="1" destOrd="0" presId="urn:microsoft.com/office/officeart/2005/8/layout/list1"/>
    <dgm:cxn modelId="{CA620779-A6A5-B248-92A8-FA1B2A6F9749}" type="presOf" srcId="{08D84595-000A-4408-B01C-243E715DEDD9}" destId="{A8F87ECD-8811-2844-99E6-AE1B4BB05CE8}" srcOrd="0" destOrd="0" presId="urn:microsoft.com/office/officeart/2005/8/layout/list1"/>
    <dgm:cxn modelId="{C9D8877B-DB29-324D-ABF6-28407BFC6271}" type="presOf" srcId="{F773F8A9-D4DC-4099-9EA0-CF534B26226B}" destId="{01178BD6-8C33-8140-AF07-0DC0D19DF483}" srcOrd="0" destOrd="0" presId="urn:microsoft.com/office/officeart/2005/8/layout/list1"/>
    <dgm:cxn modelId="{68383790-F09F-D54C-A556-1EBF33F20D4B}" type="presOf" srcId="{192EA17B-440A-4118-B16A-2E0D3A8DD625}" destId="{8AA96F48-1E70-934F-B993-E92C56F8DCBB}" srcOrd="1" destOrd="0" presId="urn:microsoft.com/office/officeart/2005/8/layout/list1"/>
    <dgm:cxn modelId="{859CAB91-1B95-3344-8A6E-F5499E66A0EC}" type="presOf" srcId="{A97C81C3-E237-447C-A8B1-385B10D9BFCC}" destId="{D80F8D63-7DE0-544D-B3CD-D012F6102FDF}" srcOrd="0" destOrd="0" presId="urn:microsoft.com/office/officeart/2005/8/layout/list1"/>
    <dgm:cxn modelId="{F39ECE9A-820F-3840-8031-65DFF055DB61}" type="presOf" srcId="{CBB2C681-C3B2-3F40-8E58-CC410006B977}" destId="{FE290ADD-A2FA-B34F-9478-FC8C9BAA84F0}" srcOrd="1" destOrd="0" presId="urn:microsoft.com/office/officeart/2005/8/layout/list1"/>
    <dgm:cxn modelId="{A973F2A2-3D0C-E046-9EAB-52BDDE10C1D7}" type="presOf" srcId="{B1B29708-887B-4F76-948B-91DD99D51F76}" destId="{6F7C17D3-DDA0-B945-BBA2-89DB306160F2}" srcOrd="0" destOrd="0" presId="urn:microsoft.com/office/officeart/2005/8/layout/list1"/>
    <dgm:cxn modelId="{358C0CA7-7F21-4222-BC0F-F63082CAE4A6}" srcId="{B1B29708-887B-4F76-948B-91DD99D51F76}" destId="{192EA17B-440A-4118-B16A-2E0D3A8DD625}" srcOrd="2" destOrd="0" parTransId="{0684C0C8-7CBD-41D1-ADA1-027922598A48}" sibTransId="{E68837C7-8080-4DCD-816E-F31D8CDB5429}"/>
    <dgm:cxn modelId="{0D1F79AB-E1EA-C446-9E30-A5E6BAA3C684}" type="presOf" srcId="{3CB49B54-500B-40D0-B392-B3079BB6703D}" destId="{C6DFCE08-A16B-4447-816D-359A4CBDEAB8}" srcOrd="1" destOrd="0" presId="urn:microsoft.com/office/officeart/2005/8/layout/list1"/>
    <dgm:cxn modelId="{6F825CAD-9DA5-8843-94A9-3CE58A1CBEB1}" type="presOf" srcId="{DA845FF9-C1D5-4D55-95EF-D33B9B3B9B49}" destId="{30C889EC-9DDA-094A-BF5B-D899B11AE78E}" srcOrd="0" destOrd="0" presId="urn:microsoft.com/office/officeart/2005/8/layout/list1"/>
    <dgm:cxn modelId="{4E6D61AF-4C16-4A14-9AC6-69953F9B1263}" srcId="{B1B29708-887B-4F76-948B-91DD99D51F76}" destId="{01321646-E044-44AF-A9AD-7B47DC2EB542}" srcOrd="1" destOrd="0" parTransId="{4B67F8BF-F4F2-4ACA-8F5B-90A0222A5E2B}" sibTransId="{6A8F72B9-5C83-4002-80C5-032217F98EDD}"/>
    <dgm:cxn modelId="{E31F4BB6-A46D-4FBE-AB72-4D69DAC84CC7}" srcId="{B1B29708-887B-4F76-948B-91DD99D51F76}" destId="{21CE5737-8DAA-47BE-BDEA-34AA36D2CC19}" srcOrd="3" destOrd="0" parTransId="{BED044DC-96AE-406B-98F4-482B555D8E32}" sibTransId="{00775895-A31C-4AC4-8243-BEC8BC746D2F}"/>
    <dgm:cxn modelId="{7A4D5AB6-84A7-4365-B89E-7E955F9A7030}" srcId="{B1B29708-887B-4F76-948B-91DD99D51F76}" destId="{05AA90D7-38C7-451F-A353-E8538A07D3FC}" srcOrd="0" destOrd="0" parTransId="{B42E2FE0-7C84-4682-8723-15FAB8F5DDDB}" sibTransId="{9146EB8A-30D4-4257-94D5-984FF9BD28AD}"/>
    <dgm:cxn modelId="{A62E55C1-A4E6-C64A-9639-D500389D2F86}" type="presOf" srcId="{21CE5737-8DAA-47BE-BDEA-34AA36D2CC19}" destId="{F47FB2E3-ADD8-5D41-B210-F5A4470A7CD5}" srcOrd="0" destOrd="0" presId="urn:microsoft.com/office/officeart/2005/8/layout/list1"/>
    <dgm:cxn modelId="{2DD058D0-A839-439C-A240-797B2FB867D8}" srcId="{21CE5737-8DAA-47BE-BDEA-34AA36D2CC19}" destId="{CD553B5F-4BED-4B0C-81B4-2B3A16B07E2A}" srcOrd="0" destOrd="0" parTransId="{E9F60146-28BF-4609-90D7-F3264491AC4B}" sibTransId="{3A747890-A572-4F93-9A35-531E8C364BC2}"/>
    <dgm:cxn modelId="{2DD303D1-79F9-884F-999B-B693C977D09E}" type="presOf" srcId="{F5E9ED4A-F1D1-4279-852A-681ECA944554}" destId="{B7D99D14-C627-3240-B0D9-382BBFD1F864}" srcOrd="1" destOrd="0" presId="urn:microsoft.com/office/officeart/2005/8/layout/list1"/>
    <dgm:cxn modelId="{3226E5D4-BF77-41CF-BF90-F948B9D455E1}" srcId="{B1B29708-887B-4F76-948B-91DD99D51F76}" destId="{F773F8A9-D4DC-4099-9EA0-CF534B26226B}" srcOrd="6" destOrd="0" parTransId="{E4B9E95D-264E-47D0-8B95-96066874ABFC}" sibTransId="{3A4BCCFB-2A12-46E3-A3FE-D197F87889F3}"/>
    <dgm:cxn modelId="{3906D0E4-696A-674B-B05B-5449E872BB66}" type="presOf" srcId="{95D0E488-3979-44E3-83F0-E8A28F7E99DE}" destId="{EC8FA191-9506-7E4B-9DF3-68CB7678F2FD}" srcOrd="0" destOrd="0" presId="urn:microsoft.com/office/officeart/2005/8/layout/list1"/>
    <dgm:cxn modelId="{52CD3CE6-3C83-1E4C-9536-1CB7B6BAB58C}" type="presOf" srcId="{6A22F9D4-4589-4964-93A6-2794FB88FBD3}" destId="{095701F5-E3AB-4D44-B103-3EC15C618CDA}" srcOrd="0" destOrd="0" presId="urn:microsoft.com/office/officeart/2005/8/layout/list1"/>
    <dgm:cxn modelId="{D33F8EEC-1221-D641-92AD-F1D89D7473C4}" type="presOf" srcId="{F5E9ED4A-F1D1-4279-852A-681ECA944554}" destId="{96ADC0C2-F008-FA4E-92F2-237702429612}" srcOrd="0" destOrd="0" presId="urn:microsoft.com/office/officeart/2005/8/layout/list1"/>
    <dgm:cxn modelId="{7D595CED-4382-C445-A501-6777CE433E07}" type="presOf" srcId="{21CE5737-8DAA-47BE-BDEA-34AA36D2CC19}" destId="{0DE4FAB6-9E4F-5A4A-ABDA-EE2095CDA1DB}" srcOrd="1" destOrd="0" presId="urn:microsoft.com/office/officeart/2005/8/layout/list1"/>
    <dgm:cxn modelId="{463ADCED-375E-42DF-962C-E28E5D841E0C}" srcId="{F773F8A9-D4DC-4099-9EA0-CF534B26226B}" destId="{DA845FF9-C1D5-4D55-95EF-D33B9B3B9B49}" srcOrd="0" destOrd="0" parTransId="{242D6F53-501A-450E-B27A-64D20EF100D1}" sibTransId="{523ECDB6-C8F1-41C6-8FC6-1C3670D091FC}"/>
    <dgm:cxn modelId="{902A4CF3-3446-934D-8569-84F4C53AF9B7}" type="presOf" srcId="{05AA90D7-38C7-451F-A353-E8538A07D3FC}" destId="{5395768E-4883-F246-8540-D98CAA801BCA}" srcOrd="0" destOrd="0" presId="urn:microsoft.com/office/officeart/2005/8/layout/list1"/>
    <dgm:cxn modelId="{562FA7FA-CDF5-2349-9CCB-5891DBE08CB8}" type="presOf" srcId="{7796A752-758F-7246-8F62-CF0D546B8C6F}" destId="{D861FBBF-99C4-E04E-9FC6-1D17B894A43B}" srcOrd="0" destOrd="0" presId="urn:microsoft.com/office/officeart/2005/8/layout/list1"/>
    <dgm:cxn modelId="{22842574-7EC3-E24B-9397-AA5481D90F2B}" type="presParOf" srcId="{6F7C17D3-DDA0-B945-BBA2-89DB306160F2}" destId="{38A0D7E6-2F95-7440-93FB-8C984FD13894}" srcOrd="0" destOrd="0" presId="urn:microsoft.com/office/officeart/2005/8/layout/list1"/>
    <dgm:cxn modelId="{547FCD1D-55CF-2F45-AB06-739C95C02629}" type="presParOf" srcId="{38A0D7E6-2F95-7440-93FB-8C984FD13894}" destId="{5395768E-4883-F246-8540-D98CAA801BCA}" srcOrd="0" destOrd="0" presId="urn:microsoft.com/office/officeart/2005/8/layout/list1"/>
    <dgm:cxn modelId="{32EC09AF-B509-7440-A72E-331978F482EF}" type="presParOf" srcId="{38A0D7E6-2F95-7440-93FB-8C984FD13894}" destId="{DD07FC9F-4D81-C549-9719-2CB316E4BEC4}" srcOrd="1" destOrd="0" presId="urn:microsoft.com/office/officeart/2005/8/layout/list1"/>
    <dgm:cxn modelId="{2642E192-EB22-6648-B4E4-7C367F5F3069}" type="presParOf" srcId="{6F7C17D3-DDA0-B945-BBA2-89DB306160F2}" destId="{B7549BD5-2E80-0142-922F-4182E03DB560}" srcOrd="1" destOrd="0" presId="urn:microsoft.com/office/officeart/2005/8/layout/list1"/>
    <dgm:cxn modelId="{7525AB47-B82C-0B41-865B-A25C1AB5C187}" type="presParOf" srcId="{6F7C17D3-DDA0-B945-BBA2-89DB306160F2}" destId="{D80F8D63-7DE0-544D-B3CD-D012F6102FDF}" srcOrd="2" destOrd="0" presId="urn:microsoft.com/office/officeart/2005/8/layout/list1"/>
    <dgm:cxn modelId="{AE59DF04-47D8-BD49-A9D5-EDD18E38CA44}" type="presParOf" srcId="{6F7C17D3-DDA0-B945-BBA2-89DB306160F2}" destId="{5346E809-86E5-5043-9674-CDBE44609F44}" srcOrd="3" destOrd="0" presId="urn:microsoft.com/office/officeart/2005/8/layout/list1"/>
    <dgm:cxn modelId="{DC0A4433-32DC-794A-BA2D-C97A3895D635}" type="presParOf" srcId="{6F7C17D3-DDA0-B945-BBA2-89DB306160F2}" destId="{C9829EAA-1274-934B-9895-B0AE7ED59F89}" srcOrd="4" destOrd="0" presId="urn:microsoft.com/office/officeart/2005/8/layout/list1"/>
    <dgm:cxn modelId="{91E4EB1E-F8FD-944E-A436-217EB074BDC8}" type="presParOf" srcId="{C9829EAA-1274-934B-9895-B0AE7ED59F89}" destId="{1EE9833A-B97E-3D4A-85DF-68078430E639}" srcOrd="0" destOrd="0" presId="urn:microsoft.com/office/officeart/2005/8/layout/list1"/>
    <dgm:cxn modelId="{E1ADFEFE-B934-F243-BF93-C3B224ED5EB7}" type="presParOf" srcId="{C9829EAA-1274-934B-9895-B0AE7ED59F89}" destId="{DB669016-0F68-1D4C-B0ED-F3AA0D304F36}" srcOrd="1" destOrd="0" presId="urn:microsoft.com/office/officeart/2005/8/layout/list1"/>
    <dgm:cxn modelId="{A58A17F1-3C3B-724F-B499-0A039EE62264}" type="presParOf" srcId="{6F7C17D3-DDA0-B945-BBA2-89DB306160F2}" destId="{A24128EE-4FCE-3843-90F7-E484593E6E7A}" srcOrd="5" destOrd="0" presId="urn:microsoft.com/office/officeart/2005/8/layout/list1"/>
    <dgm:cxn modelId="{905BEE34-6EF0-0340-BB69-3A0230CF025B}" type="presParOf" srcId="{6F7C17D3-DDA0-B945-BBA2-89DB306160F2}" destId="{A8F87ECD-8811-2844-99E6-AE1B4BB05CE8}" srcOrd="6" destOrd="0" presId="urn:microsoft.com/office/officeart/2005/8/layout/list1"/>
    <dgm:cxn modelId="{D8B906B6-4445-024D-BEE0-BC5C629CFE85}" type="presParOf" srcId="{6F7C17D3-DDA0-B945-BBA2-89DB306160F2}" destId="{075F2F37-7851-044D-ACD5-8A32BDDE90F1}" srcOrd="7" destOrd="0" presId="urn:microsoft.com/office/officeart/2005/8/layout/list1"/>
    <dgm:cxn modelId="{094FBA20-5FB2-9F4B-9692-3EFCB62B0C31}" type="presParOf" srcId="{6F7C17D3-DDA0-B945-BBA2-89DB306160F2}" destId="{45C008C9-9EE6-154A-8E3D-A6034F3A8D90}" srcOrd="8" destOrd="0" presId="urn:microsoft.com/office/officeart/2005/8/layout/list1"/>
    <dgm:cxn modelId="{527CFFAB-AA97-AE49-A985-EFA61939CBA5}" type="presParOf" srcId="{45C008C9-9EE6-154A-8E3D-A6034F3A8D90}" destId="{03479F82-6BF0-3244-B909-310DCEFE57A0}" srcOrd="0" destOrd="0" presId="urn:microsoft.com/office/officeart/2005/8/layout/list1"/>
    <dgm:cxn modelId="{C6E3267F-F212-6C4E-8831-7809E23B6E2B}" type="presParOf" srcId="{45C008C9-9EE6-154A-8E3D-A6034F3A8D90}" destId="{8AA96F48-1E70-934F-B993-E92C56F8DCBB}" srcOrd="1" destOrd="0" presId="urn:microsoft.com/office/officeart/2005/8/layout/list1"/>
    <dgm:cxn modelId="{1AE28C2D-17B1-3B43-A243-756088CF5A92}" type="presParOf" srcId="{6F7C17D3-DDA0-B945-BBA2-89DB306160F2}" destId="{4068AB73-1BEA-E24C-8CC6-CB8B2EAD6405}" srcOrd="9" destOrd="0" presId="urn:microsoft.com/office/officeart/2005/8/layout/list1"/>
    <dgm:cxn modelId="{CFB58503-57C0-8440-96EF-26BB65CF6B02}" type="presParOf" srcId="{6F7C17D3-DDA0-B945-BBA2-89DB306160F2}" destId="{EC8FA191-9506-7E4B-9DF3-68CB7678F2FD}" srcOrd="10" destOrd="0" presId="urn:microsoft.com/office/officeart/2005/8/layout/list1"/>
    <dgm:cxn modelId="{7BE34EDA-A530-354B-81D5-48475C7BA346}" type="presParOf" srcId="{6F7C17D3-DDA0-B945-BBA2-89DB306160F2}" destId="{7514A882-E3A3-BD4A-9827-2B8A7725CD43}" srcOrd="11" destOrd="0" presId="urn:microsoft.com/office/officeart/2005/8/layout/list1"/>
    <dgm:cxn modelId="{4C6404D7-14C9-EC43-9C59-84BA4DCEA97E}" type="presParOf" srcId="{6F7C17D3-DDA0-B945-BBA2-89DB306160F2}" destId="{A4EF1F0A-126E-7848-B7C4-00022BC30B08}" srcOrd="12" destOrd="0" presId="urn:microsoft.com/office/officeart/2005/8/layout/list1"/>
    <dgm:cxn modelId="{9DE37318-1BD1-CC47-8073-184A5E561E44}" type="presParOf" srcId="{A4EF1F0A-126E-7848-B7C4-00022BC30B08}" destId="{F47FB2E3-ADD8-5D41-B210-F5A4470A7CD5}" srcOrd="0" destOrd="0" presId="urn:microsoft.com/office/officeart/2005/8/layout/list1"/>
    <dgm:cxn modelId="{8546B446-C8CD-264E-8176-5BEC962CF1EC}" type="presParOf" srcId="{A4EF1F0A-126E-7848-B7C4-00022BC30B08}" destId="{0DE4FAB6-9E4F-5A4A-ABDA-EE2095CDA1DB}" srcOrd="1" destOrd="0" presId="urn:microsoft.com/office/officeart/2005/8/layout/list1"/>
    <dgm:cxn modelId="{75696210-891D-AD4B-A36A-245DB44B60D6}" type="presParOf" srcId="{6F7C17D3-DDA0-B945-BBA2-89DB306160F2}" destId="{B90066E1-7487-7344-98F0-B363A5041077}" srcOrd="13" destOrd="0" presId="urn:microsoft.com/office/officeart/2005/8/layout/list1"/>
    <dgm:cxn modelId="{171A0C8D-3696-2240-9684-A16CAB250D79}" type="presParOf" srcId="{6F7C17D3-DDA0-B945-BBA2-89DB306160F2}" destId="{0B2E4308-264A-544B-85C9-784A71E3B2DD}" srcOrd="14" destOrd="0" presId="urn:microsoft.com/office/officeart/2005/8/layout/list1"/>
    <dgm:cxn modelId="{5378C132-2DF3-6243-9267-ED641E200581}" type="presParOf" srcId="{6F7C17D3-DDA0-B945-BBA2-89DB306160F2}" destId="{63AE8668-FFBA-9F4E-AC80-EDC10024FD2A}" srcOrd="15" destOrd="0" presId="urn:microsoft.com/office/officeart/2005/8/layout/list1"/>
    <dgm:cxn modelId="{47170971-DCC2-9C41-B6BA-231992ED829B}" type="presParOf" srcId="{6F7C17D3-DDA0-B945-BBA2-89DB306160F2}" destId="{E424EC0B-3A37-1345-8614-30C74B4B6BE2}" srcOrd="16" destOrd="0" presId="urn:microsoft.com/office/officeart/2005/8/layout/list1"/>
    <dgm:cxn modelId="{9E43E1C2-2EB6-F647-A526-D21A48EA9D32}" type="presParOf" srcId="{E424EC0B-3A37-1345-8614-30C74B4B6BE2}" destId="{D6DB7156-3A40-DB4F-9D14-E4DA1A107561}" srcOrd="0" destOrd="0" presId="urn:microsoft.com/office/officeart/2005/8/layout/list1"/>
    <dgm:cxn modelId="{FADBB945-E42E-0546-AECF-716F289E4646}" type="presParOf" srcId="{E424EC0B-3A37-1345-8614-30C74B4B6BE2}" destId="{C6DFCE08-A16B-4447-816D-359A4CBDEAB8}" srcOrd="1" destOrd="0" presId="urn:microsoft.com/office/officeart/2005/8/layout/list1"/>
    <dgm:cxn modelId="{BC9A64A6-54BF-3341-A5C3-A1ECD10C6995}" type="presParOf" srcId="{6F7C17D3-DDA0-B945-BBA2-89DB306160F2}" destId="{D9AB8603-174F-144E-8D45-41ED313B97EF}" srcOrd="17" destOrd="0" presId="urn:microsoft.com/office/officeart/2005/8/layout/list1"/>
    <dgm:cxn modelId="{7E81A880-579C-5740-816B-F196F9023DCF}" type="presParOf" srcId="{6F7C17D3-DDA0-B945-BBA2-89DB306160F2}" destId="{4BC3585C-6E99-7442-A946-C6A53B9FF199}" srcOrd="18" destOrd="0" presId="urn:microsoft.com/office/officeart/2005/8/layout/list1"/>
    <dgm:cxn modelId="{559E606B-ABE7-0F4E-9FD3-273A3D619FFE}" type="presParOf" srcId="{6F7C17D3-DDA0-B945-BBA2-89DB306160F2}" destId="{9838990D-CDEE-BC41-9039-53FCE396F5D1}" srcOrd="19" destOrd="0" presId="urn:microsoft.com/office/officeart/2005/8/layout/list1"/>
    <dgm:cxn modelId="{35571BA4-C20B-3642-AF23-2138AC4CFE86}" type="presParOf" srcId="{6F7C17D3-DDA0-B945-BBA2-89DB306160F2}" destId="{ECA1C607-3388-BA4C-955B-CB5AD8234010}" srcOrd="20" destOrd="0" presId="urn:microsoft.com/office/officeart/2005/8/layout/list1"/>
    <dgm:cxn modelId="{F9B2B67D-7E82-E54E-852D-108D16627BCF}" type="presParOf" srcId="{ECA1C607-3388-BA4C-955B-CB5AD8234010}" destId="{96ADC0C2-F008-FA4E-92F2-237702429612}" srcOrd="0" destOrd="0" presId="urn:microsoft.com/office/officeart/2005/8/layout/list1"/>
    <dgm:cxn modelId="{1078FC9B-6F3C-4840-BBCD-0C48CAF88C72}" type="presParOf" srcId="{ECA1C607-3388-BA4C-955B-CB5AD8234010}" destId="{B7D99D14-C627-3240-B0D9-382BBFD1F864}" srcOrd="1" destOrd="0" presId="urn:microsoft.com/office/officeart/2005/8/layout/list1"/>
    <dgm:cxn modelId="{1FF493F8-32FA-B348-8931-41976F615F8A}" type="presParOf" srcId="{6F7C17D3-DDA0-B945-BBA2-89DB306160F2}" destId="{A55E64C9-6F82-ED45-87C0-F35D96052549}" srcOrd="21" destOrd="0" presId="urn:microsoft.com/office/officeart/2005/8/layout/list1"/>
    <dgm:cxn modelId="{BBCD3D70-7F34-0C45-B62D-A8071D046840}" type="presParOf" srcId="{6F7C17D3-DDA0-B945-BBA2-89DB306160F2}" destId="{095701F5-E3AB-4D44-B103-3EC15C618CDA}" srcOrd="22" destOrd="0" presId="urn:microsoft.com/office/officeart/2005/8/layout/list1"/>
    <dgm:cxn modelId="{6E839B5A-51C3-5E4B-A17F-D6A831B9DAB8}" type="presParOf" srcId="{6F7C17D3-DDA0-B945-BBA2-89DB306160F2}" destId="{33DAD91C-C4A2-9543-91AC-AE6B1C055085}" srcOrd="23" destOrd="0" presId="urn:microsoft.com/office/officeart/2005/8/layout/list1"/>
    <dgm:cxn modelId="{31CED83E-9F7E-3B49-8873-0047F6023638}" type="presParOf" srcId="{6F7C17D3-DDA0-B945-BBA2-89DB306160F2}" destId="{E45C0B19-F47C-F94C-82D0-F96D0C5F22DA}" srcOrd="24" destOrd="0" presId="urn:microsoft.com/office/officeart/2005/8/layout/list1"/>
    <dgm:cxn modelId="{2BF83781-58B8-E34F-B872-6CBEF1F0032B}" type="presParOf" srcId="{E45C0B19-F47C-F94C-82D0-F96D0C5F22DA}" destId="{01178BD6-8C33-8140-AF07-0DC0D19DF483}" srcOrd="0" destOrd="0" presId="urn:microsoft.com/office/officeart/2005/8/layout/list1"/>
    <dgm:cxn modelId="{1ADF5A1C-3207-EF41-80A1-0E92BD783F4F}" type="presParOf" srcId="{E45C0B19-F47C-F94C-82D0-F96D0C5F22DA}" destId="{D76DEB64-A564-3B47-BD0A-1CE76E2BEF7A}" srcOrd="1" destOrd="0" presId="urn:microsoft.com/office/officeart/2005/8/layout/list1"/>
    <dgm:cxn modelId="{6D294AB1-5C59-D14F-B63C-F1EEFBA5BA57}" type="presParOf" srcId="{6F7C17D3-DDA0-B945-BBA2-89DB306160F2}" destId="{69238008-16E2-8245-944E-7FAF4726B71D}" srcOrd="25" destOrd="0" presId="urn:microsoft.com/office/officeart/2005/8/layout/list1"/>
    <dgm:cxn modelId="{9FEDBC76-5CFE-3745-B447-F067C35A7434}" type="presParOf" srcId="{6F7C17D3-DDA0-B945-BBA2-89DB306160F2}" destId="{30C889EC-9DDA-094A-BF5B-D899B11AE78E}" srcOrd="26" destOrd="0" presId="urn:microsoft.com/office/officeart/2005/8/layout/list1"/>
    <dgm:cxn modelId="{BCDD209A-A7DF-3847-9705-616BFA3B3886}" type="presParOf" srcId="{6F7C17D3-DDA0-B945-BBA2-89DB306160F2}" destId="{69A9ED22-DD8E-6448-A702-23A194CD0901}" srcOrd="27" destOrd="0" presId="urn:microsoft.com/office/officeart/2005/8/layout/list1"/>
    <dgm:cxn modelId="{917082E0-4ABF-AF4B-9AE4-892E744044EC}" type="presParOf" srcId="{6F7C17D3-DDA0-B945-BBA2-89DB306160F2}" destId="{8AE88707-7A8A-134B-B66E-C5F836DB01EE}" srcOrd="28" destOrd="0" presId="urn:microsoft.com/office/officeart/2005/8/layout/list1"/>
    <dgm:cxn modelId="{D0C9B862-AD73-D242-ADFF-CB4854FFCC08}" type="presParOf" srcId="{8AE88707-7A8A-134B-B66E-C5F836DB01EE}" destId="{9A197A48-ADCE-2A47-89A1-0950FDD40FFE}" srcOrd="0" destOrd="0" presId="urn:microsoft.com/office/officeart/2005/8/layout/list1"/>
    <dgm:cxn modelId="{3B902E2C-1254-5F46-BB70-0E9914DD704A}" type="presParOf" srcId="{8AE88707-7A8A-134B-B66E-C5F836DB01EE}" destId="{FE290ADD-A2FA-B34F-9478-FC8C9BAA84F0}" srcOrd="1" destOrd="0" presId="urn:microsoft.com/office/officeart/2005/8/layout/list1"/>
    <dgm:cxn modelId="{10701D8B-CB45-FD4B-AFE7-23F7D00B7995}" type="presParOf" srcId="{6F7C17D3-DDA0-B945-BBA2-89DB306160F2}" destId="{4B38A4EE-1784-5845-9640-87FBB3125C62}" srcOrd="29" destOrd="0" presId="urn:microsoft.com/office/officeart/2005/8/layout/list1"/>
    <dgm:cxn modelId="{1E9316E9-4F40-2149-AF06-C9047C39612A}" type="presParOf" srcId="{6F7C17D3-DDA0-B945-BBA2-89DB306160F2}" destId="{D861FBBF-99C4-E04E-9FC6-1D17B894A43B}" srcOrd="3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1B29708-887B-4F76-948B-91DD99D51F76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AA90D7-38C7-451F-A353-E8538A07D3FC}">
      <dgm:prSet custT="1"/>
      <dgm:spPr>
        <a:solidFill>
          <a:srgbClr val="A1F200"/>
        </a:solidFill>
        <a:ln>
          <a:noFill/>
        </a:ln>
      </dgm:spPr>
      <dgm:t>
        <a:bodyPr/>
        <a:lstStyle/>
        <a:p>
          <a:r>
            <a:rPr lang="en-US" sz="105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Ge 2022, 2023, Na 2022</a:t>
          </a:r>
        </a:p>
      </dgm:t>
    </dgm:pt>
    <dgm:pt modelId="{B42E2FE0-7C84-4682-8723-15FAB8F5DDDB}" type="parTrans" cxnId="{7A4D5AB6-84A7-4365-B89E-7E955F9A7030}">
      <dgm:prSet/>
      <dgm:spPr/>
      <dgm:t>
        <a:bodyPr/>
        <a:lstStyle/>
        <a:p>
          <a:endParaRPr lang="en-US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9146EB8A-30D4-4257-94D5-984FF9BD28AD}" type="sibTrans" cxnId="{7A4D5AB6-84A7-4365-B89E-7E955F9A7030}">
      <dgm:prSet/>
      <dgm:spPr/>
      <dgm:t>
        <a:bodyPr/>
        <a:lstStyle/>
        <a:p>
          <a:endParaRPr lang="en-US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A97C81C3-E237-447C-A8B1-385B10D9BFCC}">
      <dgm:prSet custT="1"/>
      <dgm:spPr>
        <a:solidFill>
          <a:srgbClr val="132A47">
            <a:alpha val="71351"/>
          </a:srgbClr>
        </a:solidFill>
        <a:ln>
          <a:noFill/>
        </a:ln>
      </dgm:spPr>
      <dgm:t>
        <a:bodyPr/>
        <a:lstStyle/>
        <a:p>
          <a:r>
            <a:rPr lang="it-IT" sz="1100" b="1" spc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COLLISIONI </a:t>
          </a:r>
          <a:r>
            <a:rPr lang="it-IT" sz="1100" b="0" spc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Installazione temporanea</a:t>
          </a:r>
          <a:endParaRPr lang="it-IT" sz="1100" b="1" spc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57E4C6CA-053A-4F7F-BD6A-997757DA75D0}" type="parTrans" cxnId="{3E757C2C-E6FB-4589-9C94-6AD684CCDA68}">
      <dgm:prSet/>
      <dgm:spPr/>
      <dgm:t>
        <a:bodyPr/>
        <a:lstStyle/>
        <a:p>
          <a:endParaRPr lang="en-US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AA6BCE54-7291-4A04-8C22-B4FD40DC4F1A}" type="sibTrans" cxnId="{3E757C2C-E6FB-4589-9C94-6AD684CCDA68}">
      <dgm:prSet/>
      <dgm:spPr/>
      <dgm:t>
        <a:bodyPr/>
        <a:lstStyle/>
        <a:p>
          <a:endParaRPr lang="en-US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01321646-E044-44AF-A9AD-7B47DC2EB542}">
      <dgm:prSet custT="1"/>
      <dgm:spPr>
        <a:solidFill>
          <a:srgbClr val="A1F200"/>
        </a:solidFill>
        <a:ln>
          <a:noFill/>
        </a:ln>
      </dgm:spPr>
      <dgm:t>
        <a:bodyPr/>
        <a:lstStyle/>
        <a:p>
          <a:r>
            <a:rPr lang="en-US" sz="105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Trento 2021-oggi</a:t>
          </a:r>
        </a:p>
      </dgm:t>
    </dgm:pt>
    <dgm:pt modelId="{4B67F8BF-F4F2-4ACA-8F5B-90A0222A5E2B}" type="parTrans" cxnId="{4E6D61AF-4C16-4A14-9AC6-69953F9B1263}">
      <dgm:prSet/>
      <dgm:spPr/>
      <dgm:t>
        <a:bodyPr/>
        <a:lstStyle/>
        <a:p>
          <a:endParaRPr lang="en-US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6A8F72B9-5C83-4002-80C5-032217F98EDD}" type="sibTrans" cxnId="{4E6D61AF-4C16-4A14-9AC6-69953F9B1263}">
      <dgm:prSet/>
      <dgm:spPr/>
      <dgm:t>
        <a:bodyPr/>
        <a:lstStyle/>
        <a:p>
          <a:endParaRPr lang="en-US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08D84595-000A-4408-B01C-243E715DEDD9}">
      <dgm:prSet custT="1"/>
      <dgm:spPr>
        <a:solidFill>
          <a:srgbClr val="132A47">
            <a:alpha val="71351"/>
          </a:srgbClr>
        </a:solidFill>
        <a:ln>
          <a:noFill/>
        </a:ln>
      </dgm:spPr>
      <dgm:t>
        <a:bodyPr/>
        <a:lstStyle/>
        <a:p>
          <a:r>
            <a:rPr lang="it-IT" sz="1100" b="1" spc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L’UNIVERSO ISRPIRATO A ESCHER </a:t>
          </a:r>
          <a:r>
            <a:rPr lang="it-IT" sz="1100" spc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Allestimento  semipermanente. Museo Immaginario Scientifico </a:t>
          </a:r>
          <a:endParaRPr lang="en-US" sz="1100" spc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C3B9BDC8-FED7-4D8F-98B9-013B65CE9A02}" type="parTrans" cxnId="{0831E53B-428D-4487-A17F-77C9AAE2ED9D}">
      <dgm:prSet/>
      <dgm:spPr/>
      <dgm:t>
        <a:bodyPr/>
        <a:lstStyle/>
        <a:p>
          <a:endParaRPr lang="en-US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C940F29D-37CC-489C-84D1-F9BE29200DDB}" type="sibTrans" cxnId="{0831E53B-428D-4487-A17F-77C9AAE2ED9D}">
      <dgm:prSet/>
      <dgm:spPr/>
      <dgm:t>
        <a:bodyPr/>
        <a:lstStyle/>
        <a:p>
          <a:endParaRPr lang="en-US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21CE5737-8DAA-47BE-BDEA-34AA36D2CC19}">
      <dgm:prSet custT="1"/>
      <dgm:spPr>
        <a:solidFill>
          <a:srgbClr val="A1F200"/>
        </a:solidFill>
        <a:ln>
          <a:noFill/>
        </a:ln>
      </dgm:spPr>
      <dgm:t>
        <a:bodyPr/>
        <a:lstStyle/>
        <a:p>
          <a:r>
            <a:rPr lang="en-US" sz="105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Bo 2022</a:t>
          </a:r>
        </a:p>
      </dgm:t>
    </dgm:pt>
    <dgm:pt modelId="{BED044DC-96AE-406B-98F4-482B555D8E32}" type="parTrans" cxnId="{E31F4BB6-A46D-4FBE-AB72-4D69DAC84CC7}">
      <dgm:prSet/>
      <dgm:spPr/>
      <dgm:t>
        <a:bodyPr/>
        <a:lstStyle/>
        <a:p>
          <a:endParaRPr lang="en-US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00775895-A31C-4AC4-8243-BEC8BC746D2F}" type="sibTrans" cxnId="{E31F4BB6-A46D-4FBE-AB72-4D69DAC84CC7}">
      <dgm:prSet/>
      <dgm:spPr/>
      <dgm:t>
        <a:bodyPr/>
        <a:lstStyle/>
        <a:p>
          <a:endParaRPr lang="en-US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CD553B5F-4BED-4B0C-81B4-2B3A16B07E2A}">
      <dgm:prSet custT="1"/>
      <dgm:spPr>
        <a:solidFill>
          <a:srgbClr val="132A47">
            <a:alpha val="71351"/>
          </a:srgbClr>
        </a:solidFill>
        <a:ln>
          <a:noFill/>
        </a:ln>
      </dgm:spPr>
      <dgm:t>
        <a:bodyPr/>
        <a:lstStyle/>
        <a:p>
          <a:r>
            <a:rPr lang="en-US" sz="1100" b="1" spc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COLLISIONI </a:t>
          </a:r>
          <a:r>
            <a:rPr lang="it-IT" sz="1100" spc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Installazione itinerante per i 10 anni del Bosone di Higgs</a:t>
          </a:r>
          <a:endParaRPr lang="en-US" sz="1100" spc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E9F60146-28BF-4609-90D7-F3264491AC4B}" type="parTrans" cxnId="{2DD058D0-A839-439C-A240-797B2FB867D8}">
      <dgm:prSet/>
      <dgm:spPr/>
      <dgm:t>
        <a:bodyPr/>
        <a:lstStyle/>
        <a:p>
          <a:endParaRPr lang="en-US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3A747890-A572-4F93-9A35-531E8C364BC2}" type="sibTrans" cxnId="{2DD058D0-A839-439C-A240-797B2FB867D8}">
      <dgm:prSet/>
      <dgm:spPr/>
      <dgm:t>
        <a:bodyPr/>
        <a:lstStyle/>
        <a:p>
          <a:endParaRPr lang="en-US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BBDAAA4A-678D-475F-943B-B4000AB9C406}">
      <dgm:prSet custT="1"/>
      <dgm:spPr>
        <a:solidFill>
          <a:srgbClr val="132A47">
            <a:alpha val="71351"/>
          </a:srgbClr>
        </a:solidFill>
        <a:ln>
          <a:noFill/>
        </a:ln>
      </dgm:spPr>
      <dgm:t>
        <a:bodyPr/>
        <a:lstStyle/>
        <a:p>
          <a:r>
            <a:rPr lang="it-IT" sz="1100" b="1" spc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FORME E COLORI DI UNA SCOPERTA </a:t>
          </a:r>
          <a:r>
            <a:rPr lang="it-IT" sz="1100" spc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Videomapping per i</a:t>
          </a:r>
          <a:r>
            <a:rPr lang="it-IT" sz="1100" i="0" spc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10 anni del  B. Higgs. </a:t>
          </a:r>
          <a:endParaRPr lang="en-US" sz="1100" spc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8214488C-5AAC-46A7-9273-ACF1619B9F02}" type="parTrans" cxnId="{38BE7228-F88B-4F0C-9B1B-0DB4B8384A8B}">
      <dgm:prSet/>
      <dgm:spPr/>
      <dgm:t>
        <a:bodyPr/>
        <a:lstStyle/>
        <a:p>
          <a:endParaRPr lang="en-US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E755A9A6-568E-4A45-9B01-7AD80B7211DA}" type="sibTrans" cxnId="{38BE7228-F88B-4F0C-9B1B-0DB4B8384A8B}">
      <dgm:prSet/>
      <dgm:spPr/>
      <dgm:t>
        <a:bodyPr/>
        <a:lstStyle/>
        <a:p>
          <a:endParaRPr lang="en-US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F5E9ED4A-F1D1-4279-852A-681ECA944554}">
      <dgm:prSet custT="1"/>
      <dgm:spPr>
        <a:solidFill>
          <a:srgbClr val="A1F200"/>
        </a:solidFill>
        <a:ln>
          <a:noFill/>
        </a:ln>
      </dgm:spPr>
      <dgm:t>
        <a:bodyPr/>
        <a:lstStyle/>
        <a:p>
          <a:r>
            <a:rPr lang="en-US" sz="105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Ge 2024</a:t>
          </a:r>
        </a:p>
      </dgm:t>
    </dgm:pt>
    <dgm:pt modelId="{04D2076B-5D52-4F47-B359-4207A480FE1C}" type="parTrans" cxnId="{78FA0265-28C3-4B18-912B-180272A89C14}">
      <dgm:prSet/>
      <dgm:spPr/>
      <dgm:t>
        <a:bodyPr/>
        <a:lstStyle/>
        <a:p>
          <a:endParaRPr lang="en-US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DAA4A523-3387-4084-95DE-A7ABA6A2D983}" type="sibTrans" cxnId="{78FA0265-28C3-4B18-912B-180272A89C14}">
      <dgm:prSet/>
      <dgm:spPr/>
      <dgm:t>
        <a:bodyPr/>
        <a:lstStyle/>
        <a:p>
          <a:endParaRPr lang="en-US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6A22F9D4-4589-4964-93A6-2794FB88FBD3}">
      <dgm:prSet custT="1"/>
      <dgm:spPr>
        <a:solidFill>
          <a:srgbClr val="132A47">
            <a:alpha val="71351"/>
          </a:srgbClr>
        </a:solidFill>
        <a:ln>
          <a:noFill/>
        </a:ln>
      </dgm:spPr>
      <dgm:t>
        <a:bodyPr/>
        <a:lstStyle/>
        <a:p>
          <a:r>
            <a:rPr lang="en-US" sz="1100" b="1" spc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LA RIVOLUZIONE IN UN QUANTO </a:t>
          </a:r>
          <a:r>
            <a:rPr lang="it-IT" sz="1100" spc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Installazione  temporanea</a:t>
          </a:r>
          <a:endParaRPr lang="en-US" sz="1100" spc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216BEB29-7A88-4470-93FB-6854E97DFACE}" type="parTrans" cxnId="{10975A5F-AF9C-4AD0-A8A2-317544657D2F}">
      <dgm:prSet/>
      <dgm:spPr/>
      <dgm:t>
        <a:bodyPr/>
        <a:lstStyle/>
        <a:p>
          <a:endParaRPr lang="en-US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FA8E2153-DB68-49DB-B050-EEDA2D5149E6}" type="sibTrans" cxnId="{10975A5F-AF9C-4AD0-A8A2-317544657D2F}">
      <dgm:prSet/>
      <dgm:spPr/>
      <dgm:t>
        <a:bodyPr/>
        <a:lstStyle/>
        <a:p>
          <a:endParaRPr lang="en-US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F773F8A9-D4DC-4099-9EA0-CF534B26226B}">
      <dgm:prSet custT="1"/>
      <dgm:spPr>
        <a:solidFill>
          <a:srgbClr val="A1F200"/>
        </a:solidFill>
        <a:ln>
          <a:noFill/>
        </a:ln>
      </dgm:spPr>
      <dgm:t>
        <a:bodyPr/>
        <a:lstStyle/>
        <a:p>
          <a:r>
            <a:rPr lang="en-US" sz="105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Matera 2023-24</a:t>
          </a:r>
        </a:p>
      </dgm:t>
    </dgm:pt>
    <dgm:pt modelId="{E4B9E95D-264E-47D0-8B95-96066874ABFC}" type="parTrans" cxnId="{3226E5D4-BF77-41CF-BF90-F948B9D455E1}">
      <dgm:prSet/>
      <dgm:spPr/>
      <dgm:t>
        <a:bodyPr/>
        <a:lstStyle/>
        <a:p>
          <a:endParaRPr lang="en-US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3A4BCCFB-2A12-46E3-A3FE-D197F87889F3}" type="sibTrans" cxnId="{3226E5D4-BF77-41CF-BF90-F948B9D455E1}">
      <dgm:prSet/>
      <dgm:spPr/>
      <dgm:t>
        <a:bodyPr/>
        <a:lstStyle/>
        <a:p>
          <a:endParaRPr lang="en-US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DA845FF9-C1D5-4D55-95EF-D33B9B3B9B49}">
      <dgm:prSet custT="1"/>
      <dgm:spPr>
        <a:solidFill>
          <a:srgbClr val="132A47">
            <a:alpha val="71351"/>
          </a:srgbClr>
        </a:solidFill>
        <a:ln>
          <a:noFill/>
        </a:ln>
      </dgm:spPr>
      <dgm:t>
        <a:bodyPr/>
        <a:lstStyle/>
        <a:p>
          <a:r>
            <a:rPr lang="en-US" sz="1100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UNIVERSO </a:t>
          </a:r>
          <a:r>
            <a:rPr lang="en-US" sz="11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Museo </a:t>
          </a:r>
          <a:r>
            <a:rPr lang="en-US" sz="1100" err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dello</a:t>
          </a:r>
          <a:r>
            <a:rPr lang="en-US" sz="11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r>
            <a:rPr lang="en-US" sz="1100" err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Spazio</a:t>
          </a:r>
          <a:r>
            <a:rPr lang="en-US" sz="11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. </a:t>
          </a:r>
          <a:r>
            <a:rPr lang="en-US" sz="1100" err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Percorso</a:t>
          </a:r>
          <a:r>
            <a:rPr lang="en-US" sz="11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r>
            <a:rPr lang="en-US" sz="1100" err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multimediale</a:t>
          </a:r>
          <a:endParaRPr lang="en-US" sz="110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242D6F53-501A-450E-B27A-64D20EF100D1}" type="parTrans" cxnId="{463ADCED-375E-42DF-962C-E28E5D841E0C}">
      <dgm:prSet/>
      <dgm:spPr/>
      <dgm:t>
        <a:bodyPr/>
        <a:lstStyle/>
        <a:p>
          <a:endParaRPr lang="en-US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523ECDB6-C8F1-41C6-8FC6-1C3670D091FC}" type="sibTrans" cxnId="{463ADCED-375E-42DF-962C-E28E5D841E0C}">
      <dgm:prSet/>
      <dgm:spPr/>
      <dgm:t>
        <a:bodyPr/>
        <a:lstStyle/>
        <a:p>
          <a:endParaRPr lang="en-US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7796A752-758F-7246-8F62-CF0D546B8C6F}">
      <dgm:prSet custT="1"/>
      <dgm:spPr>
        <a:solidFill>
          <a:srgbClr val="A1F200"/>
        </a:solidFill>
        <a:ln>
          <a:noFill/>
        </a:ln>
      </dgm:spPr>
      <dgm:t>
        <a:bodyPr/>
        <a:lstStyle/>
        <a:p>
          <a:r>
            <a:rPr lang="en-US" sz="1100" b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Torino 2024-oggi </a:t>
          </a:r>
        </a:p>
      </dgm:t>
    </dgm:pt>
    <dgm:pt modelId="{07DAE8F9-E683-1743-A76F-02F02F2DE3F0}" type="parTrans" cxnId="{AA221674-8578-5145-9163-B5BFA314576A}">
      <dgm:prSet/>
      <dgm:spPr/>
      <dgm:t>
        <a:bodyPr/>
        <a:lstStyle/>
        <a:p>
          <a:endParaRPr lang="it-IT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C80B6D22-9D81-E14B-886E-EB2F79DC608D}" type="sibTrans" cxnId="{AA221674-8578-5145-9163-B5BFA314576A}">
      <dgm:prSet/>
      <dgm:spPr/>
      <dgm:t>
        <a:bodyPr/>
        <a:lstStyle/>
        <a:p>
          <a:endParaRPr lang="it-IT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269FC534-0047-3646-BF28-52B3B72B4535}">
      <dgm:prSet custT="1"/>
      <dgm:spPr>
        <a:solidFill>
          <a:srgbClr val="132A47">
            <a:alpha val="71351"/>
          </a:srgbClr>
        </a:solidFill>
        <a:ln>
          <a:noFill/>
        </a:ln>
      </dgm:spPr>
      <dgm:t>
        <a:bodyPr/>
        <a:lstStyle/>
        <a:p>
          <a:r>
            <a:rPr lang="it-IT" sz="1100" b="1" spc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SPAZIOTEMPO E ONDE </a:t>
          </a:r>
          <a:r>
            <a:rPr lang="it-IT" sz="1100" b="0" spc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GRAVITAZIONALI </a:t>
          </a:r>
          <a:r>
            <a:rPr lang="it-IT" sz="1100" spc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Museo </a:t>
          </a:r>
          <a:r>
            <a:rPr lang="it-IT" sz="1100" spc="0" err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Infini.to</a:t>
          </a:r>
          <a:endParaRPr lang="en-US" sz="1100" spc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10C790B8-8F20-2441-8005-69751928B42D}" type="parTrans" cxnId="{8F543D0A-EACD-F248-802D-33661F2C1735}">
      <dgm:prSet/>
      <dgm:spPr/>
      <dgm:t>
        <a:bodyPr/>
        <a:lstStyle/>
        <a:p>
          <a:endParaRPr lang="it-IT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68A186BA-9F41-FF4E-A40F-D14081F752B6}" type="sibTrans" cxnId="{8F543D0A-EACD-F248-802D-33661F2C1735}">
      <dgm:prSet/>
      <dgm:spPr/>
      <dgm:t>
        <a:bodyPr/>
        <a:lstStyle/>
        <a:p>
          <a:endParaRPr lang="it-IT" sz="11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D0DC2D5A-D448-8146-929D-B9663262CEDB}">
      <dgm:prSet custT="1"/>
      <dgm:spPr>
        <a:solidFill>
          <a:srgbClr val="A1F200">
            <a:alpha val="71351"/>
          </a:srgbClr>
        </a:solidFill>
        <a:ln>
          <a:noFill/>
        </a:ln>
      </dgm:spPr>
      <dgm:t>
        <a:bodyPr/>
        <a:lstStyle/>
        <a:p>
          <a:r>
            <a:rPr lang="en-US" sz="110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Na 2023</a:t>
          </a:r>
        </a:p>
      </dgm:t>
    </dgm:pt>
    <dgm:pt modelId="{8BFF9CA6-5A7E-D14D-9F70-B37AACF0116E}" type="parTrans" cxnId="{2B4F4A76-3801-3D4B-B88F-D7AB8DCF559D}">
      <dgm:prSet/>
      <dgm:spPr/>
      <dgm:t>
        <a:bodyPr/>
        <a:lstStyle/>
        <a:p>
          <a:endParaRPr lang="it-IT"/>
        </a:p>
      </dgm:t>
    </dgm:pt>
    <dgm:pt modelId="{CE3E44CC-C45D-C94D-95F7-D3FC54598B88}" type="sibTrans" cxnId="{2B4F4A76-3801-3D4B-B88F-D7AB8DCF559D}">
      <dgm:prSet/>
      <dgm:spPr/>
      <dgm:t>
        <a:bodyPr/>
        <a:lstStyle/>
        <a:p>
          <a:endParaRPr lang="it-IT"/>
        </a:p>
      </dgm:t>
    </dgm:pt>
    <dgm:pt modelId="{053C60EF-A5A0-8043-BA3E-E56C4488243D}">
      <dgm:prSet custT="1"/>
      <dgm:spPr>
        <a:solidFill>
          <a:srgbClr val="132A47">
            <a:alpha val="71351"/>
          </a:srgbClr>
        </a:solidFill>
        <a:ln>
          <a:noFill/>
        </a:ln>
      </dgm:spPr>
      <dgm:t>
        <a:bodyPr/>
        <a:lstStyle/>
        <a:p>
          <a:r>
            <a:rPr lang="it-IT" sz="1100" b="1" spc="0">
              <a:solidFill>
                <a:schemeClr val="bg1"/>
              </a:solidFill>
              <a:latin typeface="Roboto"/>
              <a:ea typeface="Roboto"/>
              <a:cs typeface="Roboto"/>
            </a:rPr>
            <a:t>ESPANSIONE</a:t>
          </a:r>
          <a:r>
            <a:rPr lang="it-IT" sz="1100" b="0" spc="0">
              <a:solidFill>
                <a:schemeClr val="bg1"/>
              </a:solidFill>
              <a:latin typeface="Roboto"/>
              <a:ea typeface="Roboto"/>
              <a:cs typeface="Roboto"/>
            </a:rPr>
            <a:t> Science On Stage</a:t>
          </a:r>
          <a:endParaRPr lang="en-US" sz="1100" spc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CF0F26F3-322F-DD4B-9F01-0C3D59948A19}" type="parTrans" cxnId="{9D9BD714-52FD-614F-960F-314A34933977}">
      <dgm:prSet/>
      <dgm:spPr/>
      <dgm:t>
        <a:bodyPr/>
        <a:lstStyle/>
        <a:p>
          <a:endParaRPr lang="it-IT"/>
        </a:p>
      </dgm:t>
    </dgm:pt>
    <dgm:pt modelId="{79FA9ACF-B2E5-CB48-AA3F-D121B86514DE}" type="sibTrans" cxnId="{9D9BD714-52FD-614F-960F-314A34933977}">
      <dgm:prSet/>
      <dgm:spPr/>
      <dgm:t>
        <a:bodyPr/>
        <a:lstStyle/>
        <a:p>
          <a:endParaRPr lang="it-IT"/>
        </a:p>
      </dgm:t>
    </dgm:pt>
    <dgm:pt modelId="{D9B81C23-61AF-3B49-B501-0BD3821B94DF}">
      <dgm:prSet custT="1"/>
      <dgm:spPr>
        <a:solidFill>
          <a:srgbClr val="A1F200">
            <a:alpha val="71351"/>
          </a:srgbClr>
        </a:solidFill>
        <a:ln>
          <a:noFill/>
        </a:ln>
      </dgm:spPr>
      <dgm:t>
        <a:bodyPr/>
        <a:lstStyle/>
        <a:p>
          <a:r>
            <a:rPr lang="en-US" sz="105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Ge 2022 Rm 2023</a:t>
          </a:r>
          <a:endParaRPr lang="en-US" sz="110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C4767F8D-9E8F-1C42-BD3C-E22088FDE938}" type="parTrans" cxnId="{7B7407B2-938D-3147-B12D-9C166B179CFD}">
      <dgm:prSet/>
      <dgm:spPr/>
      <dgm:t>
        <a:bodyPr/>
        <a:lstStyle/>
        <a:p>
          <a:endParaRPr lang="it-IT"/>
        </a:p>
      </dgm:t>
    </dgm:pt>
    <dgm:pt modelId="{EA8F6EA4-1639-ED47-9AA1-5A2D6954F52C}" type="sibTrans" cxnId="{7B7407B2-938D-3147-B12D-9C166B179CFD}">
      <dgm:prSet/>
      <dgm:spPr/>
      <dgm:t>
        <a:bodyPr/>
        <a:lstStyle/>
        <a:p>
          <a:endParaRPr lang="it-IT"/>
        </a:p>
      </dgm:t>
    </dgm:pt>
    <dgm:pt modelId="{1E3F326E-34D2-F64A-98C0-CCC83C987622}">
      <dgm:prSet custT="1"/>
      <dgm:spPr>
        <a:solidFill>
          <a:srgbClr val="A1F200">
            <a:alpha val="71351"/>
          </a:srgbClr>
        </a:solidFill>
        <a:ln>
          <a:noFill/>
        </a:ln>
      </dgm:spPr>
      <dgm:t>
        <a:bodyPr/>
        <a:lstStyle/>
        <a:p>
          <a:r>
            <a:rPr lang="en-US" sz="110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Na 2023</a:t>
          </a:r>
        </a:p>
      </dgm:t>
    </dgm:pt>
    <dgm:pt modelId="{0464D7AB-61FA-1045-A31F-9FA77675C992}" type="parTrans" cxnId="{2AB0D836-F578-2A4B-A001-3E1BF3E7112E}">
      <dgm:prSet/>
      <dgm:spPr/>
      <dgm:t>
        <a:bodyPr/>
        <a:lstStyle/>
        <a:p>
          <a:endParaRPr lang="it-IT"/>
        </a:p>
      </dgm:t>
    </dgm:pt>
    <dgm:pt modelId="{481C2433-6BF9-3B48-8006-57EA061B5A82}" type="sibTrans" cxnId="{2AB0D836-F578-2A4B-A001-3E1BF3E7112E}">
      <dgm:prSet/>
      <dgm:spPr/>
      <dgm:t>
        <a:bodyPr/>
        <a:lstStyle/>
        <a:p>
          <a:endParaRPr lang="it-IT"/>
        </a:p>
      </dgm:t>
    </dgm:pt>
    <dgm:pt modelId="{68BBDC28-2D2A-7F4C-9B58-6F802B7F1765}">
      <dgm:prSet custT="1"/>
      <dgm:spPr>
        <a:solidFill>
          <a:srgbClr val="132A47">
            <a:alpha val="71351"/>
          </a:srgbClr>
        </a:solidFill>
        <a:ln>
          <a:noFill/>
        </a:ln>
      </dgm:spPr>
      <dgm:t>
        <a:bodyPr/>
        <a:lstStyle/>
        <a:p>
          <a:r>
            <a:rPr lang="it-IT" sz="1100" b="1" spc="0">
              <a:solidFill>
                <a:schemeClr val="bg1"/>
              </a:solidFill>
              <a:latin typeface="Roboto"/>
              <a:ea typeface="Roboto"/>
              <a:cs typeface="Roboto"/>
            </a:rPr>
            <a:t>UNIVERSO OSCURO </a:t>
          </a:r>
          <a:r>
            <a:rPr lang="it-IT" sz="1100" b="0" spc="0">
              <a:solidFill>
                <a:schemeClr val="bg1"/>
              </a:solidFill>
              <a:latin typeface="Roboto"/>
              <a:ea typeface="Roboto"/>
              <a:cs typeface="Roboto"/>
            </a:rPr>
            <a:t>Partecipazione alla mostra SPAZIO, Città della Scienza</a:t>
          </a:r>
          <a:endParaRPr lang="en-US" sz="1100" spc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DD016D1D-C621-8D45-B98C-9F8B07DE1816}" type="parTrans" cxnId="{66321584-AC1F-1A41-BBF2-74F92BB128AC}">
      <dgm:prSet/>
      <dgm:spPr/>
      <dgm:t>
        <a:bodyPr/>
        <a:lstStyle/>
        <a:p>
          <a:endParaRPr lang="it-IT"/>
        </a:p>
      </dgm:t>
    </dgm:pt>
    <dgm:pt modelId="{298EDA58-CE4C-E046-8106-80E8A1FB6E84}" type="sibTrans" cxnId="{66321584-AC1F-1A41-BBF2-74F92BB128AC}">
      <dgm:prSet/>
      <dgm:spPr/>
      <dgm:t>
        <a:bodyPr/>
        <a:lstStyle/>
        <a:p>
          <a:endParaRPr lang="it-IT"/>
        </a:p>
      </dgm:t>
    </dgm:pt>
    <dgm:pt modelId="{81B20A9D-439D-3249-9CE4-6025D604B36C}" type="pres">
      <dgm:prSet presAssocID="{B1B29708-887B-4F76-948B-91DD99D51F76}" presName="Name0" presStyleCnt="0">
        <dgm:presLayoutVars>
          <dgm:dir/>
          <dgm:animLvl val="lvl"/>
          <dgm:resizeHandles val="exact"/>
        </dgm:presLayoutVars>
      </dgm:prSet>
      <dgm:spPr/>
    </dgm:pt>
    <dgm:pt modelId="{C20B366C-8983-7B42-B371-A6C7CBE2679B}" type="pres">
      <dgm:prSet presAssocID="{7796A752-758F-7246-8F62-CF0D546B8C6F}" presName="boxAndChildren" presStyleCnt="0"/>
      <dgm:spPr/>
    </dgm:pt>
    <dgm:pt modelId="{FF6998E4-41C1-8349-A1D2-E410FD15EDF3}" type="pres">
      <dgm:prSet presAssocID="{7796A752-758F-7246-8F62-CF0D546B8C6F}" presName="parentTextBox" presStyleLbl="alignNode1" presStyleIdx="0" presStyleCnt="9"/>
      <dgm:spPr/>
    </dgm:pt>
    <dgm:pt modelId="{FB7EC177-14A5-F04D-A533-A1B4F604150C}" type="pres">
      <dgm:prSet presAssocID="{7796A752-758F-7246-8F62-CF0D546B8C6F}" presName="descendantBox" presStyleLbl="bgAccFollowNode1" presStyleIdx="0" presStyleCnt="9"/>
      <dgm:spPr/>
    </dgm:pt>
    <dgm:pt modelId="{1ADA3D43-E3E0-DF46-8BF9-682D67387F81}" type="pres">
      <dgm:prSet presAssocID="{3A4BCCFB-2A12-46E3-A3FE-D197F87889F3}" presName="sp" presStyleCnt="0"/>
      <dgm:spPr/>
    </dgm:pt>
    <dgm:pt modelId="{D3EC91E2-E35C-5642-B4C0-ABCB10896D5B}" type="pres">
      <dgm:prSet presAssocID="{F773F8A9-D4DC-4099-9EA0-CF534B26226B}" presName="arrowAndChildren" presStyleCnt="0"/>
      <dgm:spPr/>
    </dgm:pt>
    <dgm:pt modelId="{64951D5D-9220-954A-A29F-4B927D21D55E}" type="pres">
      <dgm:prSet presAssocID="{F773F8A9-D4DC-4099-9EA0-CF534B26226B}" presName="parentTextArrow" presStyleLbl="node1" presStyleIdx="0" presStyleCnt="0"/>
      <dgm:spPr/>
    </dgm:pt>
    <dgm:pt modelId="{220FC570-D82C-714F-B4EB-5324E5EBACFC}" type="pres">
      <dgm:prSet presAssocID="{F773F8A9-D4DC-4099-9EA0-CF534B26226B}" presName="arrow" presStyleLbl="alignNode1" presStyleIdx="1" presStyleCnt="9"/>
      <dgm:spPr/>
    </dgm:pt>
    <dgm:pt modelId="{10DD41CE-F6A2-024D-9E7A-0672193EF42F}" type="pres">
      <dgm:prSet presAssocID="{F773F8A9-D4DC-4099-9EA0-CF534B26226B}" presName="descendantArrow" presStyleLbl="bgAccFollowNode1" presStyleIdx="1" presStyleCnt="9"/>
      <dgm:spPr/>
    </dgm:pt>
    <dgm:pt modelId="{F127194C-976E-834B-9EA2-39E87F076525}" type="pres">
      <dgm:prSet presAssocID="{DAA4A523-3387-4084-95DE-A7ABA6A2D983}" presName="sp" presStyleCnt="0"/>
      <dgm:spPr/>
    </dgm:pt>
    <dgm:pt modelId="{278D74AE-3536-284D-BFED-308E10829FB5}" type="pres">
      <dgm:prSet presAssocID="{F5E9ED4A-F1D1-4279-852A-681ECA944554}" presName="arrowAndChildren" presStyleCnt="0"/>
      <dgm:spPr/>
    </dgm:pt>
    <dgm:pt modelId="{B52042A0-53A6-C046-9C65-7370E9DED7AA}" type="pres">
      <dgm:prSet presAssocID="{F5E9ED4A-F1D1-4279-852A-681ECA944554}" presName="parentTextArrow" presStyleLbl="node1" presStyleIdx="0" presStyleCnt="0"/>
      <dgm:spPr/>
    </dgm:pt>
    <dgm:pt modelId="{B67C0931-49DF-8C44-AB8D-259ADB97C12D}" type="pres">
      <dgm:prSet presAssocID="{F5E9ED4A-F1D1-4279-852A-681ECA944554}" presName="arrow" presStyleLbl="alignNode1" presStyleIdx="2" presStyleCnt="9"/>
      <dgm:spPr/>
    </dgm:pt>
    <dgm:pt modelId="{7BB774F3-A842-C843-9ACB-A5A8CA4C0066}" type="pres">
      <dgm:prSet presAssocID="{F5E9ED4A-F1D1-4279-852A-681ECA944554}" presName="descendantArrow" presStyleLbl="bgAccFollowNode1" presStyleIdx="2" presStyleCnt="9"/>
      <dgm:spPr/>
    </dgm:pt>
    <dgm:pt modelId="{3993CFB6-167E-1949-90C5-A92F4EFA7225}" type="pres">
      <dgm:prSet presAssocID="{481C2433-6BF9-3B48-8006-57EA061B5A82}" presName="sp" presStyleCnt="0"/>
      <dgm:spPr/>
    </dgm:pt>
    <dgm:pt modelId="{54F780CC-9AB3-D84E-BD5D-832F31CAFC5E}" type="pres">
      <dgm:prSet presAssocID="{1E3F326E-34D2-F64A-98C0-CCC83C987622}" presName="arrowAndChildren" presStyleCnt="0"/>
      <dgm:spPr/>
    </dgm:pt>
    <dgm:pt modelId="{61062596-EEE7-674B-8A78-359EBB413B0A}" type="pres">
      <dgm:prSet presAssocID="{1E3F326E-34D2-F64A-98C0-CCC83C987622}" presName="parentTextArrow" presStyleLbl="node1" presStyleIdx="0" presStyleCnt="0"/>
      <dgm:spPr/>
    </dgm:pt>
    <dgm:pt modelId="{B9911DF9-7128-9F4A-9B33-9E38F82EFCBA}" type="pres">
      <dgm:prSet presAssocID="{1E3F326E-34D2-F64A-98C0-CCC83C987622}" presName="arrow" presStyleLbl="alignNode1" presStyleIdx="3" presStyleCnt="9"/>
      <dgm:spPr/>
    </dgm:pt>
    <dgm:pt modelId="{6E54A792-8EA2-604A-8728-51FAC701B749}" type="pres">
      <dgm:prSet presAssocID="{1E3F326E-34D2-F64A-98C0-CCC83C987622}" presName="descendantArrow" presStyleLbl="bgAccFollowNode1" presStyleIdx="3" presStyleCnt="9"/>
      <dgm:spPr/>
    </dgm:pt>
    <dgm:pt modelId="{E38A8451-4D44-124F-ACD6-BE5EEAE9D43D}" type="pres">
      <dgm:prSet presAssocID="{CE3E44CC-C45D-C94D-95F7-D3FC54598B88}" presName="sp" presStyleCnt="0"/>
      <dgm:spPr/>
    </dgm:pt>
    <dgm:pt modelId="{0E1A7331-9363-DA4B-A379-3959D2F9117B}" type="pres">
      <dgm:prSet presAssocID="{D0DC2D5A-D448-8146-929D-B9663262CEDB}" presName="arrowAndChildren" presStyleCnt="0"/>
      <dgm:spPr/>
    </dgm:pt>
    <dgm:pt modelId="{D6450198-C1E8-3149-9460-7549F55A7CE0}" type="pres">
      <dgm:prSet presAssocID="{D0DC2D5A-D448-8146-929D-B9663262CEDB}" presName="parentTextArrow" presStyleLbl="node1" presStyleIdx="0" presStyleCnt="0"/>
      <dgm:spPr/>
    </dgm:pt>
    <dgm:pt modelId="{AF56D1FF-003A-8840-87E2-CFCFD077B6B5}" type="pres">
      <dgm:prSet presAssocID="{D0DC2D5A-D448-8146-929D-B9663262CEDB}" presName="arrow" presStyleLbl="alignNode1" presStyleIdx="4" presStyleCnt="9"/>
      <dgm:spPr/>
    </dgm:pt>
    <dgm:pt modelId="{BA7E7E74-58AA-4C40-98CC-468A443DDB08}" type="pres">
      <dgm:prSet presAssocID="{D0DC2D5A-D448-8146-929D-B9663262CEDB}" presName="descendantArrow" presStyleLbl="bgAccFollowNode1" presStyleIdx="4" presStyleCnt="9"/>
      <dgm:spPr/>
    </dgm:pt>
    <dgm:pt modelId="{E955AD32-5EC9-2B46-AA4D-4ED2D82F2D4D}" type="pres">
      <dgm:prSet presAssocID="{EA8F6EA4-1639-ED47-9AA1-5A2D6954F52C}" presName="sp" presStyleCnt="0"/>
      <dgm:spPr/>
    </dgm:pt>
    <dgm:pt modelId="{2E878A69-7838-784F-9D88-4BB02078FB50}" type="pres">
      <dgm:prSet presAssocID="{D9B81C23-61AF-3B49-B501-0BD3821B94DF}" presName="arrowAndChildren" presStyleCnt="0"/>
      <dgm:spPr/>
    </dgm:pt>
    <dgm:pt modelId="{E252D39C-3F14-044D-8C85-962C170990DC}" type="pres">
      <dgm:prSet presAssocID="{D9B81C23-61AF-3B49-B501-0BD3821B94DF}" presName="parentTextArrow" presStyleLbl="node1" presStyleIdx="0" presStyleCnt="0"/>
      <dgm:spPr/>
    </dgm:pt>
    <dgm:pt modelId="{E607A17B-8220-8D4A-8BB1-A1EF1C5A27BA}" type="pres">
      <dgm:prSet presAssocID="{D9B81C23-61AF-3B49-B501-0BD3821B94DF}" presName="arrow" presStyleLbl="alignNode1" presStyleIdx="5" presStyleCnt="9"/>
      <dgm:spPr/>
    </dgm:pt>
    <dgm:pt modelId="{445AE66C-B059-4F43-B346-5F8274B1E066}" type="pres">
      <dgm:prSet presAssocID="{D9B81C23-61AF-3B49-B501-0BD3821B94DF}" presName="descendantArrow" presStyleLbl="bgAccFollowNode1" presStyleIdx="5" presStyleCnt="9"/>
      <dgm:spPr/>
    </dgm:pt>
    <dgm:pt modelId="{0331B6E6-A84E-B94E-B750-956C19602AF5}" type="pres">
      <dgm:prSet presAssocID="{00775895-A31C-4AC4-8243-BEC8BC746D2F}" presName="sp" presStyleCnt="0"/>
      <dgm:spPr/>
    </dgm:pt>
    <dgm:pt modelId="{50068F17-24AC-CE4C-96C3-1FA1ADB394D1}" type="pres">
      <dgm:prSet presAssocID="{21CE5737-8DAA-47BE-BDEA-34AA36D2CC19}" presName="arrowAndChildren" presStyleCnt="0"/>
      <dgm:spPr/>
    </dgm:pt>
    <dgm:pt modelId="{DF9AD281-BA99-534D-B133-5FAA458D883E}" type="pres">
      <dgm:prSet presAssocID="{21CE5737-8DAA-47BE-BDEA-34AA36D2CC19}" presName="parentTextArrow" presStyleLbl="node1" presStyleIdx="0" presStyleCnt="0"/>
      <dgm:spPr/>
    </dgm:pt>
    <dgm:pt modelId="{4E566088-88A6-B143-97E5-174F14ABFDCD}" type="pres">
      <dgm:prSet presAssocID="{21CE5737-8DAA-47BE-BDEA-34AA36D2CC19}" presName="arrow" presStyleLbl="alignNode1" presStyleIdx="6" presStyleCnt="9"/>
      <dgm:spPr/>
    </dgm:pt>
    <dgm:pt modelId="{7147116E-0957-DA4C-9ACC-F9F6B0B65EB6}" type="pres">
      <dgm:prSet presAssocID="{21CE5737-8DAA-47BE-BDEA-34AA36D2CC19}" presName="descendantArrow" presStyleLbl="bgAccFollowNode1" presStyleIdx="6" presStyleCnt="9"/>
      <dgm:spPr/>
    </dgm:pt>
    <dgm:pt modelId="{A580A3F1-8343-204A-A63D-EA78A3CAB238}" type="pres">
      <dgm:prSet presAssocID="{9146EB8A-30D4-4257-94D5-984FF9BD28AD}" presName="sp" presStyleCnt="0"/>
      <dgm:spPr/>
    </dgm:pt>
    <dgm:pt modelId="{7FA96299-339C-AF4D-92EB-95B00ED1C779}" type="pres">
      <dgm:prSet presAssocID="{05AA90D7-38C7-451F-A353-E8538A07D3FC}" presName="arrowAndChildren" presStyleCnt="0"/>
      <dgm:spPr/>
    </dgm:pt>
    <dgm:pt modelId="{DB58FA17-9E33-FB43-ABC1-470D29F58E8B}" type="pres">
      <dgm:prSet presAssocID="{05AA90D7-38C7-451F-A353-E8538A07D3FC}" presName="parentTextArrow" presStyleLbl="node1" presStyleIdx="0" presStyleCnt="0"/>
      <dgm:spPr/>
    </dgm:pt>
    <dgm:pt modelId="{360CB5AC-1940-D441-A4CB-4CFAA2E63481}" type="pres">
      <dgm:prSet presAssocID="{05AA90D7-38C7-451F-A353-E8538A07D3FC}" presName="arrow" presStyleLbl="alignNode1" presStyleIdx="7" presStyleCnt="9"/>
      <dgm:spPr/>
    </dgm:pt>
    <dgm:pt modelId="{CF541F47-802C-E146-9824-DC23761332F1}" type="pres">
      <dgm:prSet presAssocID="{05AA90D7-38C7-451F-A353-E8538A07D3FC}" presName="descendantArrow" presStyleLbl="bgAccFollowNode1" presStyleIdx="7" presStyleCnt="9"/>
      <dgm:spPr/>
    </dgm:pt>
    <dgm:pt modelId="{BED612DC-FFC1-C64C-B209-48ED5C3D516E}" type="pres">
      <dgm:prSet presAssocID="{6A8F72B9-5C83-4002-80C5-032217F98EDD}" presName="sp" presStyleCnt="0"/>
      <dgm:spPr/>
    </dgm:pt>
    <dgm:pt modelId="{A5200D4C-2C67-D94A-B665-D6015D99BC77}" type="pres">
      <dgm:prSet presAssocID="{01321646-E044-44AF-A9AD-7B47DC2EB542}" presName="arrowAndChildren" presStyleCnt="0"/>
      <dgm:spPr/>
    </dgm:pt>
    <dgm:pt modelId="{8BCCA472-60CD-494E-8261-E40C6B942F33}" type="pres">
      <dgm:prSet presAssocID="{01321646-E044-44AF-A9AD-7B47DC2EB542}" presName="parentTextArrow" presStyleLbl="node1" presStyleIdx="0" presStyleCnt="0"/>
      <dgm:spPr/>
    </dgm:pt>
    <dgm:pt modelId="{FD9E76AB-19CB-6747-9A0D-1E16B47F7B9F}" type="pres">
      <dgm:prSet presAssocID="{01321646-E044-44AF-A9AD-7B47DC2EB542}" presName="arrow" presStyleLbl="alignNode1" presStyleIdx="8" presStyleCnt="9"/>
      <dgm:spPr/>
    </dgm:pt>
    <dgm:pt modelId="{EBAF8817-65B4-EA4A-8A9C-50D5CB77D184}" type="pres">
      <dgm:prSet presAssocID="{01321646-E044-44AF-A9AD-7B47DC2EB542}" presName="descendantArrow" presStyleLbl="bgAccFollowNode1" presStyleIdx="8" presStyleCnt="9"/>
      <dgm:spPr/>
    </dgm:pt>
  </dgm:ptLst>
  <dgm:cxnLst>
    <dgm:cxn modelId="{98D0BB06-2256-FF47-BD49-D9989325452F}" type="presOf" srcId="{053C60EF-A5A0-8043-BA3E-E56C4488243D}" destId="{BA7E7E74-58AA-4C40-98CC-468A443DDB08}" srcOrd="0" destOrd="0" presId="urn:microsoft.com/office/officeart/2016/7/layout/VerticalDownArrowProcess"/>
    <dgm:cxn modelId="{8F543D0A-EACD-F248-802D-33661F2C1735}" srcId="{7796A752-758F-7246-8F62-CF0D546B8C6F}" destId="{269FC534-0047-3646-BF28-52B3B72B4535}" srcOrd="0" destOrd="0" parTransId="{10C790B8-8F20-2441-8005-69751928B42D}" sibTransId="{68A186BA-9F41-FF4E-A40F-D14081F752B6}"/>
    <dgm:cxn modelId="{E2F3960C-6745-924E-BC91-B28F65DCCCD5}" type="presOf" srcId="{01321646-E044-44AF-A9AD-7B47DC2EB542}" destId="{8BCCA472-60CD-494E-8261-E40C6B942F33}" srcOrd="0" destOrd="0" presId="urn:microsoft.com/office/officeart/2016/7/layout/VerticalDownArrowProcess"/>
    <dgm:cxn modelId="{761B990E-BF58-E34F-8956-3A96713430C6}" type="presOf" srcId="{BBDAAA4A-678D-475F-943B-B4000AB9C406}" destId="{445AE66C-B059-4F43-B346-5F8274B1E066}" srcOrd="0" destOrd="0" presId="urn:microsoft.com/office/officeart/2016/7/layout/VerticalDownArrowProcess"/>
    <dgm:cxn modelId="{C8B0C512-705C-FD40-83FC-4E0092364A07}" type="presOf" srcId="{08D84595-000A-4408-B01C-243E715DEDD9}" destId="{EBAF8817-65B4-EA4A-8A9C-50D5CB77D184}" srcOrd="0" destOrd="0" presId="urn:microsoft.com/office/officeart/2016/7/layout/VerticalDownArrowProcess"/>
    <dgm:cxn modelId="{9D9BD714-52FD-614F-960F-314A34933977}" srcId="{D0DC2D5A-D448-8146-929D-B9663262CEDB}" destId="{053C60EF-A5A0-8043-BA3E-E56C4488243D}" srcOrd="0" destOrd="0" parTransId="{CF0F26F3-322F-DD4B-9F01-0C3D59948A19}" sibTransId="{79FA9ACF-B2E5-CB48-AA3F-D121B86514DE}"/>
    <dgm:cxn modelId="{1F912215-5343-C249-81B9-4BE441759DDC}" type="presOf" srcId="{D0DC2D5A-D448-8146-929D-B9663262CEDB}" destId="{D6450198-C1E8-3149-9460-7549F55A7CE0}" srcOrd="0" destOrd="0" presId="urn:microsoft.com/office/officeart/2016/7/layout/VerticalDownArrowProcess"/>
    <dgm:cxn modelId="{BC1BDC1D-D7A7-5E45-BCCA-5746C027C514}" type="presOf" srcId="{01321646-E044-44AF-A9AD-7B47DC2EB542}" destId="{FD9E76AB-19CB-6747-9A0D-1E16B47F7B9F}" srcOrd="1" destOrd="0" presId="urn:microsoft.com/office/officeart/2016/7/layout/VerticalDownArrowProcess"/>
    <dgm:cxn modelId="{38BE7228-F88B-4F0C-9B1B-0DB4B8384A8B}" srcId="{D9B81C23-61AF-3B49-B501-0BD3821B94DF}" destId="{BBDAAA4A-678D-475F-943B-B4000AB9C406}" srcOrd="0" destOrd="0" parTransId="{8214488C-5AAC-46A7-9273-ACF1619B9F02}" sibTransId="{E755A9A6-568E-4A45-9B01-7AD80B7211DA}"/>
    <dgm:cxn modelId="{3E757C2C-E6FB-4589-9C94-6AD684CCDA68}" srcId="{05AA90D7-38C7-451F-A353-E8538A07D3FC}" destId="{A97C81C3-E237-447C-A8B1-385B10D9BFCC}" srcOrd="0" destOrd="0" parTransId="{57E4C6CA-053A-4F7F-BD6A-997757DA75D0}" sibTransId="{AA6BCE54-7291-4A04-8C22-B4FD40DC4F1A}"/>
    <dgm:cxn modelId="{2AB0D836-F578-2A4B-A001-3E1BF3E7112E}" srcId="{B1B29708-887B-4F76-948B-91DD99D51F76}" destId="{1E3F326E-34D2-F64A-98C0-CCC83C987622}" srcOrd="5" destOrd="0" parTransId="{0464D7AB-61FA-1045-A31F-9FA77675C992}" sibTransId="{481C2433-6BF9-3B48-8006-57EA061B5A82}"/>
    <dgm:cxn modelId="{0831E53B-428D-4487-A17F-77C9AAE2ED9D}" srcId="{01321646-E044-44AF-A9AD-7B47DC2EB542}" destId="{08D84595-000A-4408-B01C-243E715DEDD9}" srcOrd="0" destOrd="0" parTransId="{C3B9BDC8-FED7-4D8F-98B9-013B65CE9A02}" sibTransId="{C940F29D-37CC-489C-84D1-F9BE29200DDB}"/>
    <dgm:cxn modelId="{A2873944-82E4-E24E-83BA-5A24336160C0}" type="presOf" srcId="{1E3F326E-34D2-F64A-98C0-CCC83C987622}" destId="{B9911DF9-7128-9F4A-9B33-9E38F82EFCBA}" srcOrd="1" destOrd="0" presId="urn:microsoft.com/office/officeart/2016/7/layout/VerticalDownArrowProcess"/>
    <dgm:cxn modelId="{B36DB944-CF26-B747-B125-771DBEFBD416}" type="presOf" srcId="{21CE5737-8DAA-47BE-BDEA-34AA36D2CC19}" destId="{DF9AD281-BA99-534D-B133-5FAA458D883E}" srcOrd="0" destOrd="0" presId="urn:microsoft.com/office/officeart/2016/7/layout/VerticalDownArrowProcess"/>
    <dgm:cxn modelId="{C7AA6C46-CC5F-9A4B-B794-D24C2AC62980}" type="presOf" srcId="{B1B29708-887B-4F76-948B-91DD99D51F76}" destId="{81B20A9D-439D-3249-9CE4-6025D604B36C}" srcOrd="0" destOrd="0" presId="urn:microsoft.com/office/officeart/2016/7/layout/VerticalDownArrowProcess"/>
    <dgm:cxn modelId="{90247950-2F4C-6D4F-AE59-E09F36B72129}" type="presOf" srcId="{D9B81C23-61AF-3B49-B501-0BD3821B94DF}" destId="{E252D39C-3F14-044D-8C85-962C170990DC}" srcOrd="0" destOrd="0" presId="urn:microsoft.com/office/officeart/2016/7/layout/VerticalDownArrowProcess"/>
    <dgm:cxn modelId="{94BE6456-6219-E343-8C0C-1635D094C3C7}" type="presOf" srcId="{05AA90D7-38C7-451F-A353-E8538A07D3FC}" destId="{360CB5AC-1940-D441-A4CB-4CFAA2E63481}" srcOrd="1" destOrd="0" presId="urn:microsoft.com/office/officeart/2016/7/layout/VerticalDownArrowProcess"/>
    <dgm:cxn modelId="{98636A59-68E9-DF4F-8264-B70627C89688}" type="presOf" srcId="{21CE5737-8DAA-47BE-BDEA-34AA36D2CC19}" destId="{4E566088-88A6-B143-97E5-174F14ABFDCD}" srcOrd="1" destOrd="0" presId="urn:microsoft.com/office/officeart/2016/7/layout/VerticalDownArrowProcess"/>
    <dgm:cxn modelId="{10975A5F-AF9C-4AD0-A8A2-317544657D2F}" srcId="{F5E9ED4A-F1D1-4279-852A-681ECA944554}" destId="{6A22F9D4-4589-4964-93A6-2794FB88FBD3}" srcOrd="0" destOrd="0" parTransId="{216BEB29-7A88-4470-93FB-6854E97DFACE}" sibTransId="{FA8E2153-DB68-49DB-B050-EEDA2D5149E6}"/>
    <dgm:cxn modelId="{78FA0265-28C3-4B18-912B-180272A89C14}" srcId="{B1B29708-887B-4F76-948B-91DD99D51F76}" destId="{F5E9ED4A-F1D1-4279-852A-681ECA944554}" srcOrd="6" destOrd="0" parTransId="{04D2076B-5D52-4F47-B359-4207A480FE1C}" sibTransId="{DAA4A523-3387-4084-95DE-A7ABA6A2D983}"/>
    <dgm:cxn modelId="{AA221674-8578-5145-9163-B5BFA314576A}" srcId="{B1B29708-887B-4F76-948B-91DD99D51F76}" destId="{7796A752-758F-7246-8F62-CF0D546B8C6F}" srcOrd="8" destOrd="0" parTransId="{07DAE8F9-E683-1743-A76F-02F02F2DE3F0}" sibTransId="{C80B6D22-9D81-E14B-886E-EB2F79DC608D}"/>
    <dgm:cxn modelId="{2B4F4A76-3801-3D4B-B88F-D7AB8DCF559D}" srcId="{B1B29708-887B-4F76-948B-91DD99D51F76}" destId="{D0DC2D5A-D448-8146-929D-B9663262CEDB}" srcOrd="4" destOrd="0" parTransId="{8BFF9CA6-5A7E-D14D-9F70-B37AACF0116E}" sibTransId="{CE3E44CC-C45D-C94D-95F7-D3FC54598B88}"/>
    <dgm:cxn modelId="{0B2C7976-FD39-EB44-AC24-FF251098F26A}" type="presOf" srcId="{1E3F326E-34D2-F64A-98C0-CCC83C987622}" destId="{61062596-EEE7-674B-8A78-359EBB413B0A}" srcOrd="0" destOrd="0" presId="urn:microsoft.com/office/officeart/2016/7/layout/VerticalDownArrowProcess"/>
    <dgm:cxn modelId="{173DC980-D842-C94C-8B17-30925A8787F9}" type="presOf" srcId="{7796A752-758F-7246-8F62-CF0D546B8C6F}" destId="{FF6998E4-41C1-8349-A1D2-E410FD15EDF3}" srcOrd="0" destOrd="0" presId="urn:microsoft.com/office/officeart/2016/7/layout/VerticalDownArrowProcess"/>
    <dgm:cxn modelId="{66321584-AC1F-1A41-BBF2-74F92BB128AC}" srcId="{1E3F326E-34D2-F64A-98C0-CCC83C987622}" destId="{68BBDC28-2D2A-7F4C-9B58-6F802B7F1765}" srcOrd="0" destOrd="0" parTransId="{DD016D1D-C621-8D45-B98C-9F8B07DE1816}" sibTransId="{298EDA58-CE4C-E046-8106-80E8A1FB6E84}"/>
    <dgm:cxn modelId="{EA7CB48E-CF3A-C348-ABCE-6553595BDD55}" type="presOf" srcId="{F773F8A9-D4DC-4099-9EA0-CF534B26226B}" destId="{64951D5D-9220-954A-A29F-4B927D21D55E}" srcOrd="0" destOrd="0" presId="urn:microsoft.com/office/officeart/2016/7/layout/VerticalDownArrowProcess"/>
    <dgm:cxn modelId="{080D7590-AC7C-B147-8773-96C80D70A26A}" type="presOf" srcId="{DA845FF9-C1D5-4D55-95EF-D33B9B3B9B49}" destId="{10DD41CE-F6A2-024D-9E7A-0672193EF42F}" srcOrd="0" destOrd="0" presId="urn:microsoft.com/office/officeart/2016/7/layout/VerticalDownArrowProcess"/>
    <dgm:cxn modelId="{8F46F191-D289-3649-9A4A-2A0667955DC7}" type="presOf" srcId="{D0DC2D5A-D448-8146-929D-B9663262CEDB}" destId="{AF56D1FF-003A-8840-87E2-CFCFD077B6B5}" srcOrd="1" destOrd="0" presId="urn:microsoft.com/office/officeart/2016/7/layout/VerticalDownArrowProcess"/>
    <dgm:cxn modelId="{3BB67192-56DC-F34A-B33D-125995E27FBD}" type="presOf" srcId="{269FC534-0047-3646-BF28-52B3B72B4535}" destId="{FB7EC177-14A5-F04D-A533-A1B4F604150C}" srcOrd="0" destOrd="0" presId="urn:microsoft.com/office/officeart/2016/7/layout/VerticalDownArrowProcess"/>
    <dgm:cxn modelId="{2583C795-4D10-7B41-98DC-B67EAE4FBC2D}" type="presOf" srcId="{68BBDC28-2D2A-7F4C-9B58-6F802B7F1765}" destId="{6E54A792-8EA2-604A-8728-51FAC701B749}" srcOrd="0" destOrd="0" presId="urn:microsoft.com/office/officeart/2016/7/layout/VerticalDownArrowProcess"/>
    <dgm:cxn modelId="{4E6D61AF-4C16-4A14-9AC6-69953F9B1263}" srcId="{B1B29708-887B-4F76-948B-91DD99D51F76}" destId="{01321646-E044-44AF-A9AD-7B47DC2EB542}" srcOrd="0" destOrd="0" parTransId="{4B67F8BF-F4F2-4ACA-8F5B-90A0222A5E2B}" sibTransId="{6A8F72B9-5C83-4002-80C5-032217F98EDD}"/>
    <dgm:cxn modelId="{E989B5AF-8AF4-9743-B590-B11C4302CEF3}" type="presOf" srcId="{CD553B5F-4BED-4B0C-81B4-2B3A16B07E2A}" destId="{7147116E-0957-DA4C-9ACC-F9F6B0B65EB6}" srcOrd="0" destOrd="0" presId="urn:microsoft.com/office/officeart/2016/7/layout/VerticalDownArrowProcess"/>
    <dgm:cxn modelId="{7B7407B2-938D-3147-B12D-9C166B179CFD}" srcId="{B1B29708-887B-4F76-948B-91DD99D51F76}" destId="{D9B81C23-61AF-3B49-B501-0BD3821B94DF}" srcOrd="3" destOrd="0" parTransId="{C4767F8D-9E8F-1C42-BD3C-E22088FDE938}" sibTransId="{EA8F6EA4-1639-ED47-9AA1-5A2D6954F52C}"/>
    <dgm:cxn modelId="{E31F4BB6-A46D-4FBE-AB72-4D69DAC84CC7}" srcId="{B1B29708-887B-4F76-948B-91DD99D51F76}" destId="{21CE5737-8DAA-47BE-BDEA-34AA36D2CC19}" srcOrd="2" destOrd="0" parTransId="{BED044DC-96AE-406B-98F4-482B555D8E32}" sibTransId="{00775895-A31C-4AC4-8243-BEC8BC746D2F}"/>
    <dgm:cxn modelId="{7A4D5AB6-84A7-4365-B89E-7E955F9A7030}" srcId="{B1B29708-887B-4F76-948B-91DD99D51F76}" destId="{05AA90D7-38C7-451F-A353-E8538A07D3FC}" srcOrd="1" destOrd="0" parTransId="{B42E2FE0-7C84-4682-8723-15FAB8F5DDDB}" sibTransId="{9146EB8A-30D4-4257-94D5-984FF9BD28AD}"/>
    <dgm:cxn modelId="{50B72DC9-5817-FA46-96BE-7723D6081BE4}" type="presOf" srcId="{D9B81C23-61AF-3B49-B501-0BD3821B94DF}" destId="{E607A17B-8220-8D4A-8BB1-A1EF1C5A27BA}" srcOrd="1" destOrd="0" presId="urn:microsoft.com/office/officeart/2016/7/layout/VerticalDownArrowProcess"/>
    <dgm:cxn modelId="{2189FBCA-6C9F-A04A-AC7B-2857ACE3D0AF}" type="presOf" srcId="{05AA90D7-38C7-451F-A353-E8538A07D3FC}" destId="{DB58FA17-9E33-FB43-ABC1-470D29F58E8B}" srcOrd="0" destOrd="0" presId="urn:microsoft.com/office/officeart/2016/7/layout/VerticalDownArrowProcess"/>
    <dgm:cxn modelId="{2DD058D0-A839-439C-A240-797B2FB867D8}" srcId="{21CE5737-8DAA-47BE-BDEA-34AA36D2CC19}" destId="{CD553B5F-4BED-4B0C-81B4-2B3A16B07E2A}" srcOrd="0" destOrd="0" parTransId="{E9F60146-28BF-4609-90D7-F3264491AC4B}" sibTransId="{3A747890-A572-4F93-9A35-531E8C364BC2}"/>
    <dgm:cxn modelId="{3226E5D4-BF77-41CF-BF90-F948B9D455E1}" srcId="{B1B29708-887B-4F76-948B-91DD99D51F76}" destId="{F773F8A9-D4DC-4099-9EA0-CF534B26226B}" srcOrd="7" destOrd="0" parTransId="{E4B9E95D-264E-47D0-8B95-96066874ABFC}" sibTransId="{3A4BCCFB-2A12-46E3-A3FE-D197F87889F3}"/>
    <dgm:cxn modelId="{D7096ED6-133E-E243-BED1-7B4B4AF22CB6}" type="presOf" srcId="{F5E9ED4A-F1D1-4279-852A-681ECA944554}" destId="{B67C0931-49DF-8C44-AB8D-259ADB97C12D}" srcOrd="1" destOrd="0" presId="urn:microsoft.com/office/officeart/2016/7/layout/VerticalDownArrowProcess"/>
    <dgm:cxn modelId="{93A215DB-AA0C-7141-A271-C4AD389DA92B}" type="presOf" srcId="{F773F8A9-D4DC-4099-9EA0-CF534B26226B}" destId="{220FC570-D82C-714F-B4EB-5324E5EBACFC}" srcOrd="1" destOrd="0" presId="urn:microsoft.com/office/officeart/2016/7/layout/VerticalDownArrowProcess"/>
    <dgm:cxn modelId="{9D6AF2E4-0F22-9F4B-91CA-3ED89AE8D333}" type="presOf" srcId="{6A22F9D4-4589-4964-93A6-2794FB88FBD3}" destId="{7BB774F3-A842-C843-9ACB-A5A8CA4C0066}" srcOrd="0" destOrd="0" presId="urn:microsoft.com/office/officeart/2016/7/layout/VerticalDownArrowProcess"/>
    <dgm:cxn modelId="{463ADCED-375E-42DF-962C-E28E5D841E0C}" srcId="{F773F8A9-D4DC-4099-9EA0-CF534B26226B}" destId="{DA845FF9-C1D5-4D55-95EF-D33B9B3B9B49}" srcOrd="0" destOrd="0" parTransId="{242D6F53-501A-450E-B27A-64D20EF100D1}" sibTransId="{523ECDB6-C8F1-41C6-8FC6-1C3670D091FC}"/>
    <dgm:cxn modelId="{780139F6-2A1E-434D-A010-B126B91295D6}" type="presOf" srcId="{A97C81C3-E237-447C-A8B1-385B10D9BFCC}" destId="{CF541F47-802C-E146-9824-DC23761332F1}" srcOrd="0" destOrd="0" presId="urn:microsoft.com/office/officeart/2016/7/layout/VerticalDownArrowProcess"/>
    <dgm:cxn modelId="{AA0E5DFC-7655-A546-869C-5A0C68690BFD}" type="presOf" srcId="{F5E9ED4A-F1D1-4279-852A-681ECA944554}" destId="{B52042A0-53A6-C046-9C65-7370E9DED7AA}" srcOrd="0" destOrd="0" presId="urn:microsoft.com/office/officeart/2016/7/layout/VerticalDownArrowProcess"/>
    <dgm:cxn modelId="{D7BAE791-C3A3-0449-8754-E4568510E86E}" type="presParOf" srcId="{81B20A9D-439D-3249-9CE4-6025D604B36C}" destId="{C20B366C-8983-7B42-B371-A6C7CBE2679B}" srcOrd="0" destOrd="0" presId="urn:microsoft.com/office/officeart/2016/7/layout/VerticalDownArrowProcess"/>
    <dgm:cxn modelId="{16E8A25B-DB92-0348-805D-5C5A176B06F6}" type="presParOf" srcId="{C20B366C-8983-7B42-B371-A6C7CBE2679B}" destId="{FF6998E4-41C1-8349-A1D2-E410FD15EDF3}" srcOrd="0" destOrd="0" presId="urn:microsoft.com/office/officeart/2016/7/layout/VerticalDownArrowProcess"/>
    <dgm:cxn modelId="{DD11A4F4-3B13-8C4D-BCD4-ABBE85E3552F}" type="presParOf" srcId="{C20B366C-8983-7B42-B371-A6C7CBE2679B}" destId="{FB7EC177-14A5-F04D-A533-A1B4F604150C}" srcOrd="1" destOrd="0" presId="urn:microsoft.com/office/officeart/2016/7/layout/VerticalDownArrowProcess"/>
    <dgm:cxn modelId="{CDC79AE4-B9FA-4E44-A109-B305A87AA374}" type="presParOf" srcId="{81B20A9D-439D-3249-9CE4-6025D604B36C}" destId="{1ADA3D43-E3E0-DF46-8BF9-682D67387F81}" srcOrd="1" destOrd="0" presId="urn:microsoft.com/office/officeart/2016/7/layout/VerticalDownArrowProcess"/>
    <dgm:cxn modelId="{8A5CD7FF-7662-1240-A244-29FBC841FEE4}" type="presParOf" srcId="{81B20A9D-439D-3249-9CE4-6025D604B36C}" destId="{D3EC91E2-E35C-5642-B4C0-ABCB10896D5B}" srcOrd="2" destOrd="0" presId="urn:microsoft.com/office/officeart/2016/7/layout/VerticalDownArrowProcess"/>
    <dgm:cxn modelId="{325D5DFD-0E7D-B247-8296-7F50C8B6573E}" type="presParOf" srcId="{D3EC91E2-E35C-5642-B4C0-ABCB10896D5B}" destId="{64951D5D-9220-954A-A29F-4B927D21D55E}" srcOrd="0" destOrd="0" presId="urn:microsoft.com/office/officeart/2016/7/layout/VerticalDownArrowProcess"/>
    <dgm:cxn modelId="{5EE8F751-9123-2240-8CA8-246BA5B9747B}" type="presParOf" srcId="{D3EC91E2-E35C-5642-B4C0-ABCB10896D5B}" destId="{220FC570-D82C-714F-B4EB-5324E5EBACFC}" srcOrd="1" destOrd="0" presId="urn:microsoft.com/office/officeart/2016/7/layout/VerticalDownArrowProcess"/>
    <dgm:cxn modelId="{DAB0E836-B6B5-4747-8B18-5EDCE9AB28B6}" type="presParOf" srcId="{D3EC91E2-E35C-5642-B4C0-ABCB10896D5B}" destId="{10DD41CE-F6A2-024D-9E7A-0672193EF42F}" srcOrd="2" destOrd="0" presId="urn:microsoft.com/office/officeart/2016/7/layout/VerticalDownArrowProcess"/>
    <dgm:cxn modelId="{F5035814-C671-9E40-B4F3-D50891F23660}" type="presParOf" srcId="{81B20A9D-439D-3249-9CE4-6025D604B36C}" destId="{F127194C-976E-834B-9EA2-39E87F076525}" srcOrd="3" destOrd="0" presId="urn:microsoft.com/office/officeart/2016/7/layout/VerticalDownArrowProcess"/>
    <dgm:cxn modelId="{4DF87056-6A39-CC40-AC9C-FDE5F192B5B2}" type="presParOf" srcId="{81B20A9D-439D-3249-9CE4-6025D604B36C}" destId="{278D74AE-3536-284D-BFED-308E10829FB5}" srcOrd="4" destOrd="0" presId="urn:microsoft.com/office/officeart/2016/7/layout/VerticalDownArrowProcess"/>
    <dgm:cxn modelId="{44825387-A4D7-484E-A11D-C372D3DBB7AF}" type="presParOf" srcId="{278D74AE-3536-284D-BFED-308E10829FB5}" destId="{B52042A0-53A6-C046-9C65-7370E9DED7AA}" srcOrd="0" destOrd="0" presId="urn:microsoft.com/office/officeart/2016/7/layout/VerticalDownArrowProcess"/>
    <dgm:cxn modelId="{223DE3B7-31D4-D446-AFA4-A4EB09F836C6}" type="presParOf" srcId="{278D74AE-3536-284D-BFED-308E10829FB5}" destId="{B67C0931-49DF-8C44-AB8D-259ADB97C12D}" srcOrd="1" destOrd="0" presId="urn:microsoft.com/office/officeart/2016/7/layout/VerticalDownArrowProcess"/>
    <dgm:cxn modelId="{F29EF38F-9CA7-D94D-8AF2-BE54D4155004}" type="presParOf" srcId="{278D74AE-3536-284D-BFED-308E10829FB5}" destId="{7BB774F3-A842-C843-9ACB-A5A8CA4C0066}" srcOrd="2" destOrd="0" presId="urn:microsoft.com/office/officeart/2016/7/layout/VerticalDownArrowProcess"/>
    <dgm:cxn modelId="{F76CCB33-1E52-E743-AA90-A973A6F63513}" type="presParOf" srcId="{81B20A9D-439D-3249-9CE4-6025D604B36C}" destId="{3993CFB6-167E-1949-90C5-A92F4EFA7225}" srcOrd="5" destOrd="0" presId="urn:microsoft.com/office/officeart/2016/7/layout/VerticalDownArrowProcess"/>
    <dgm:cxn modelId="{7F8E0E08-8B37-834C-AB00-620237B5BC9A}" type="presParOf" srcId="{81B20A9D-439D-3249-9CE4-6025D604B36C}" destId="{54F780CC-9AB3-D84E-BD5D-832F31CAFC5E}" srcOrd="6" destOrd="0" presId="urn:microsoft.com/office/officeart/2016/7/layout/VerticalDownArrowProcess"/>
    <dgm:cxn modelId="{BD600E58-6BC3-964A-85F2-67C4F33633E6}" type="presParOf" srcId="{54F780CC-9AB3-D84E-BD5D-832F31CAFC5E}" destId="{61062596-EEE7-674B-8A78-359EBB413B0A}" srcOrd="0" destOrd="0" presId="urn:microsoft.com/office/officeart/2016/7/layout/VerticalDownArrowProcess"/>
    <dgm:cxn modelId="{69C0A482-4B1F-E64B-A823-A15507669DC6}" type="presParOf" srcId="{54F780CC-9AB3-D84E-BD5D-832F31CAFC5E}" destId="{B9911DF9-7128-9F4A-9B33-9E38F82EFCBA}" srcOrd="1" destOrd="0" presId="urn:microsoft.com/office/officeart/2016/7/layout/VerticalDownArrowProcess"/>
    <dgm:cxn modelId="{97CCB3FE-1789-AB4D-807C-1845B133329C}" type="presParOf" srcId="{54F780CC-9AB3-D84E-BD5D-832F31CAFC5E}" destId="{6E54A792-8EA2-604A-8728-51FAC701B749}" srcOrd="2" destOrd="0" presId="urn:microsoft.com/office/officeart/2016/7/layout/VerticalDownArrowProcess"/>
    <dgm:cxn modelId="{C89F408D-1B48-CA4C-A0FD-AD5C65846288}" type="presParOf" srcId="{81B20A9D-439D-3249-9CE4-6025D604B36C}" destId="{E38A8451-4D44-124F-ACD6-BE5EEAE9D43D}" srcOrd="7" destOrd="0" presId="urn:microsoft.com/office/officeart/2016/7/layout/VerticalDownArrowProcess"/>
    <dgm:cxn modelId="{FD684828-47AF-B445-B176-FC3270788CA5}" type="presParOf" srcId="{81B20A9D-439D-3249-9CE4-6025D604B36C}" destId="{0E1A7331-9363-DA4B-A379-3959D2F9117B}" srcOrd="8" destOrd="0" presId="urn:microsoft.com/office/officeart/2016/7/layout/VerticalDownArrowProcess"/>
    <dgm:cxn modelId="{653763A3-0012-6341-8B80-DD2CC1CC1FBD}" type="presParOf" srcId="{0E1A7331-9363-DA4B-A379-3959D2F9117B}" destId="{D6450198-C1E8-3149-9460-7549F55A7CE0}" srcOrd="0" destOrd="0" presId="urn:microsoft.com/office/officeart/2016/7/layout/VerticalDownArrowProcess"/>
    <dgm:cxn modelId="{0ED93C28-B0EB-EF4C-8427-3C5F380ABA41}" type="presParOf" srcId="{0E1A7331-9363-DA4B-A379-3959D2F9117B}" destId="{AF56D1FF-003A-8840-87E2-CFCFD077B6B5}" srcOrd="1" destOrd="0" presId="urn:microsoft.com/office/officeart/2016/7/layout/VerticalDownArrowProcess"/>
    <dgm:cxn modelId="{A5F9AE79-7B90-F64E-88F4-D3CFFD782DBB}" type="presParOf" srcId="{0E1A7331-9363-DA4B-A379-3959D2F9117B}" destId="{BA7E7E74-58AA-4C40-98CC-468A443DDB08}" srcOrd="2" destOrd="0" presId="urn:microsoft.com/office/officeart/2016/7/layout/VerticalDownArrowProcess"/>
    <dgm:cxn modelId="{3BEE7317-77CA-0B4A-98F6-9DDBAB2CDB44}" type="presParOf" srcId="{81B20A9D-439D-3249-9CE4-6025D604B36C}" destId="{E955AD32-5EC9-2B46-AA4D-4ED2D82F2D4D}" srcOrd="9" destOrd="0" presId="urn:microsoft.com/office/officeart/2016/7/layout/VerticalDownArrowProcess"/>
    <dgm:cxn modelId="{7D5F1018-3178-4B44-AF4D-6BDF58B5D831}" type="presParOf" srcId="{81B20A9D-439D-3249-9CE4-6025D604B36C}" destId="{2E878A69-7838-784F-9D88-4BB02078FB50}" srcOrd="10" destOrd="0" presId="urn:microsoft.com/office/officeart/2016/7/layout/VerticalDownArrowProcess"/>
    <dgm:cxn modelId="{5330C023-0717-CC4E-A62E-AA9A9D531C37}" type="presParOf" srcId="{2E878A69-7838-784F-9D88-4BB02078FB50}" destId="{E252D39C-3F14-044D-8C85-962C170990DC}" srcOrd="0" destOrd="0" presId="urn:microsoft.com/office/officeart/2016/7/layout/VerticalDownArrowProcess"/>
    <dgm:cxn modelId="{0374361D-8AF9-C544-943F-86973E6E4440}" type="presParOf" srcId="{2E878A69-7838-784F-9D88-4BB02078FB50}" destId="{E607A17B-8220-8D4A-8BB1-A1EF1C5A27BA}" srcOrd="1" destOrd="0" presId="urn:microsoft.com/office/officeart/2016/7/layout/VerticalDownArrowProcess"/>
    <dgm:cxn modelId="{4E75A66F-4A48-EC43-903D-3152F2984929}" type="presParOf" srcId="{2E878A69-7838-784F-9D88-4BB02078FB50}" destId="{445AE66C-B059-4F43-B346-5F8274B1E066}" srcOrd="2" destOrd="0" presId="urn:microsoft.com/office/officeart/2016/7/layout/VerticalDownArrowProcess"/>
    <dgm:cxn modelId="{092A3998-C745-C742-B9B6-88440D99F884}" type="presParOf" srcId="{81B20A9D-439D-3249-9CE4-6025D604B36C}" destId="{0331B6E6-A84E-B94E-B750-956C19602AF5}" srcOrd="11" destOrd="0" presId="urn:microsoft.com/office/officeart/2016/7/layout/VerticalDownArrowProcess"/>
    <dgm:cxn modelId="{EBD82584-0E21-2C4C-8AAF-9CB1F9E27571}" type="presParOf" srcId="{81B20A9D-439D-3249-9CE4-6025D604B36C}" destId="{50068F17-24AC-CE4C-96C3-1FA1ADB394D1}" srcOrd="12" destOrd="0" presId="urn:microsoft.com/office/officeart/2016/7/layout/VerticalDownArrowProcess"/>
    <dgm:cxn modelId="{1D089C41-1CD7-F948-9086-C55CCDC9B145}" type="presParOf" srcId="{50068F17-24AC-CE4C-96C3-1FA1ADB394D1}" destId="{DF9AD281-BA99-534D-B133-5FAA458D883E}" srcOrd="0" destOrd="0" presId="urn:microsoft.com/office/officeart/2016/7/layout/VerticalDownArrowProcess"/>
    <dgm:cxn modelId="{64591100-62E6-CD4D-A2AB-417B14FC2ACF}" type="presParOf" srcId="{50068F17-24AC-CE4C-96C3-1FA1ADB394D1}" destId="{4E566088-88A6-B143-97E5-174F14ABFDCD}" srcOrd="1" destOrd="0" presId="urn:microsoft.com/office/officeart/2016/7/layout/VerticalDownArrowProcess"/>
    <dgm:cxn modelId="{A045CAD4-9D69-6443-9243-40B02FE3D9A6}" type="presParOf" srcId="{50068F17-24AC-CE4C-96C3-1FA1ADB394D1}" destId="{7147116E-0957-DA4C-9ACC-F9F6B0B65EB6}" srcOrd="2" destOrd="0" presId="urn:microsoft.com/office/officeart/2016/7/layout/VerticalDownArrowProcess"/>
    <dgm:cxn modelId="{0DB0A219-DCA1-5241-9B74-2ACC41503637}" type="presParOf" srcId="{81B20A9D-439D-3249-9CE4-6025D604B36C}" destId="{A580A3F1-8343-204A-A63D-EA78A3CAB238}" srcOrd="13" destOrd="0" presId="urn:microsoft.com/office/officeart/2016/7/layout/VerticalDownArrowProcess"/>
    <dgm:cxn modelId="{181CF548-F38C-5F46-B905-109938513472}" type="presParOf" srcId="{81B20A9D-439D-3249-9CE4-6025D604B36C}" destId="{7FA96299-339C-AF4D-92EB-95B00ED1C779}" srcOrd="14" destOrd="0" presId="urn:microsoft.com/office/officeart/2016/7/layout/VerticalDownArrowProcess"/>
    <dgm:cxn modelId="{BE798E69-EFA9-DB46-B288-05A12589B208}" type="presParOf" srcId="{7FA96299-339C-AF4D-92EB-95B00ED1C779}" destId="{DB58FA17-9E33-FB43-ABC1-470D29F58E8B}" srcOrd="0" destOrd="0" presId="urn:microsoft.com/office/officeart/2016/7/layout/VerticalDownArrowProcess"/>
    <dgm:cxn modelId="{A2E63EE9-8B04-6541-819E-4BA7A8CE9B30}" type="presParOf" srcId="{7FA96299-339C-AF4D-92EB-95B00ED1C779}" destId="{360CB5AC-1940-D441-A4CB-4CFAA2E63481}" srcOrd="1" destOrd="0" presId="urn:microsoft.com/office/officeart/2016/7/layout/VerticalDownArrowProcess"/>
    <dgm:cxn modelId="{021624E1-02AC-E34E-B115-3C7D113EA13C}" type="presParOf" srcId="{7FA96299-339C-AF4D-92EB-95B00ED1C779}" destId="{CF541F47-802C-E146-9824-DC23761332F1}" srcOrd="2" destOrd="0" presId="urn:microsoft.com/office/officeart/2016/7/layout/VerticalDownArrowProcess"/>
    <dgm:cxn modelId="{791A7E6A-9B0D-9E49-BF29-A1CE572C4F7F}" type="presParOf" srcId="{81B20A9D-439D-3249-9CE4-6025D604B36C}" destId="{BED612DC-FFC1-C64C-B209-48ED5C3D516E}" srcOrd="15" destOrd="0" presId="urn:microsoft.com/office/officeart/2016/7/layout/VerticalDownArrowProcess"/>
    <dgm:cxn modelId="{CB33F6BF-5973-634F-9D46-94552C6707D7}" type="presParOf" srcId="{81B20A9D-439D-3249-9CE4-6025D604B36C}" destId="{A5200D4C-2C67-D94A-B665-D6015D99BC77}" srcOrd="16" destOrd="0" presId="urn:microsoft.com/office/officeart/2016/7/layout/VerticalDownArrowProcess"/>
    <dgm:cxn modelId="{F36C4797-ACCC-DE4F-9DB7-5C61CCAB8304}" type="presParOf" srcId="{A5200D4C-2C67-D94A-B665-D6015D99BC77}" destId="{8BCCA472-60CD-494E-8261-E40C6B942F33}" srcOrd="0" destOrd="0" presId="urn:microsoft.com/office/officeart/2016/7/layout/VerticalDownArrowProcess"/>
    <dgm:cxn modelId="{43EB95A9-242F-EA45-BAF9-99A304EFBFF7}" type="presParOf" srcId="{A5200D4C-2C67-D94A-B665-D6015D99BC77}" destId="{FD9E76AB-19CB-6747-9A0D-1E16B47F7B9F}" srcOrd="1" destOrd="0" presId="urn:microsoft.com/office/officeart/2016/7/layout/VerticalDownArrowProcess"/>
    <dgm:cxn modelId="{E400FABC-575E-454C-A023-A1BE3FA18651}" type="presParOf" srcId="{A5200D4C-2C67-D94A-B665-D6015D99BC77}" destId="{EBAF8817-65B4-EA4A-8A9C-50D5CB77D184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567081-7AB7-7C46-AD3E-98BE874B9A09}">
      <dsp:nvSpPr>
        <dsp:cNvPr id="0" name=""/>
        <dsp:cNvSpPr/>
      </dsp:nvSpPr>
      <dsp:spPr>
        <a:xfrm>
          <a:off x="0" y="482630"/>
          <a:ext cx="7217282" cy="806399"/>
        </a:xfrm>
        <a:prstGeom prst="rect">
          <a:avLst/>
        </a:prstGeom>
        <a:solidFill>
          <a:schemeClr val="bg1">
            <a:alpha val="0"/>
          </a:schemeClr>
        </a:solidFill>
        <a:ln w="15875" cap="flat" cmpd="sng" algn="ctr">
          <a:solidFill>
            <a:srgbClr val="B0EA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37E9E1-475C-4948-9394-47F8BA7BBD84}">
      <dsp:nvSpPr>
        <dsp:cNvPr id="0" name=""/>
        <dsp:cNvSpPr/>
      </dsp:nvSpPr>
      <dsp:spPr>
        <a:xfrm>
          <a:off x="360864" y="10310"/>
          <a:ext cx="6398784" cy="944640"/>
        </a:xfrm>
        <a:prstGeom prst="roundRect">
          <a:avLst/>
        </a:prstGeom>
        <a:solidFill>
          <a:schemeClr val="tx1"/>
        </a:solidFill>
        <a:ln>
          <a:solidFill>
            <a:srgbClr val="A1F2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957" tIns="0" rIns="190957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err="1">
              <a:solidFill>
                <a:srgbClr val="A1F2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Mostre</a:t>
          </a:r>
          <a:r>
            <a:rPr lang="en-US" sz="1800" b="1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e </a:t>
          </a:r>
          <a:r>
            <a:rPr lang="en-US" sz="1800" b="0" kern="120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allestimenti</a:t>
          </a:r>
          <a:r>
            <a:rPr lang="en-US" sz="1800" b="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r>
            <a:rPr lang="en-US" sz="1800" b="0" kern="120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semipermanenti</a:t>
          </a:r>
          <a:r>
            <a:rPr lang="en-US" sz="1800" b="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o </a:t>
          </a:r>
          <a:r>
            <a:rPr lang="en-US" sz="1800" b="0" kern="120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itineranti</a:t>
          </a:r>
          <a:endParaRPr lang="en-US" sz="1800" b="0" kern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406978" y="56424"/>
        <a:ext cx="6306556" cy="852412"/>
      </dsp:txXfrm>
    </dsp:sp>
    <dsp:sp modelId="{8C03CF61-E798-904C-ACAC-7FB2BFB38C46}">
      <dsp:nvSpPr>
        <dsp:cNvPr id="0" name=""/>
        <dsp:cNvSpPr/>
      </dsp:nvSpPr>
      <dsp:spPr>
        <a:xfrm>
          <a:off x="0" y="1934150"/>
          <a:ext cx="7217282" cy="806399"/>
        </a:xfrm>
        <a:prstGeom prst="rect">
          <a:avLst/>
        </a:prstGeom>
        <a:noFill/>
        <a:ln w="15875" cap="flat" cmpd="sng" algn="ctr">
          <a:solidFill>
            <a:srgbClr val="B0EA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D2ECD5-16FF-C04E-893B-9C0C7CC89261}">
      <dsp:nvSpPr>
        <dsp:cNvPr id="0" name=""/>
        <dsp:cNvSpPr/>
      </dsp:nvSpPr>
      <dsp:spPr>
        <a:xfrm>
          <a:off x="360864" y="1461830"/>
          <a:ext cx="6409646" cy="944640"/>
        </a:xfrm>
        <a:prstGeom prst="roundRect">
          <a:avLst/>
        </a:prstGeom>
        <a:solidFill>
          <a:schemeClr val="tx1"/>
        </a:solidFill>
        <a:ln>
          <a:solidFill>
            <a:srgbClr val="A1F2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957" tIns="0" rIns="190957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err="1">
              <a:solidFill>
                <a:srgbClr val="A1F2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Conferenze-spettacolo</a:t>
          </a:r>
          <a:r>
            <a:rPr lang="en-US" sz="1800" b="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e </a:t>
          </a:r>
          <a:r>
            <a:rPr lang="en-US" sz="1800" b="0" kern="120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dialoghi</a:t>
          </a:r>
          <a:r>
            <a:rPr lang="en-US" sz="1800" b="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r>
            <a:rPr lang="en-US" sz="1800" b="0" kern="120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interdisciplinari</a:t>
          </a:r>
          <a:endParaRPr lang="en-US" sz="1800" b="0" kern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406978" y="1507944"/>
        <a:ext cx="6317418" cy="852412"/>
      </dsp:txXfrm>
    </dsp:sp>
    <dsp:sp modelId="{EB137EC1-B3AE-AA4E-B6F2-04629498C355}">
      <dsp:nvSpPr>
        <dsp:cNvPr id="0" name=""/>
        <dsp:cNvSpPr/>
      </dsp:nvSpPr>
      <dsp:spPr>
        <a:xfrm>
          <a:off x="0" y="3385670"/>
          <a:ext cx="7217282" cy="806399"/>
        </a:xfrm>
        <a:prstGeom prst="rect">
          <a:avLst/>
        </a:prstGeom>
        <a:noFill/>
        <a:ln w="15875" cap="flat" cmpd="sng" algn="ctr">
          <a:solidFill>
            <a:srgbClr val="B0EA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C8CECD-29E0-9147-93A0-1C1BD7DD3883}">
      <dsp:nvSpPr>
        <dsp:cNvPr id="0" name=""/>
        <dsp:cNvSpPr/>
      </dsp:nvSpPr>
      <dsp:spPr>
        <a:xfrm>
          <a:off x="360864" y="2913350"/>
          <a:ext cx="6409646" cy="944640"/>
        </a:xfrm>
        <a:prstGeom prst="roundRect">
          <a:avLst/>
        </a:prstGeom>
        <a:solidFill>
          <a:schemeClr val="tx1"/>
        </a:solidFill>
        <a:ln>
          <a:solidFill>
            <a:srgbClr val="A1F2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957" tIns="0" rIns="19095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>
              <a:solidFill>
                <a:srgbClr val="A1F2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Educational</a:t>
          </a:r>
          <a:endParaRPr lang="it-IT" sz="1800" b="0" kern="1200">
            <a:solidFill>
              <a:srgbClr val="A1F200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dirette social e laboratori per i festival</a:t>
          </a:r>
          <a:endParaRPr lang="en-US" sz="1800" b="0" kern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406978" y="2959464"/>
        <a:ext cx="6317418" cy="852412"/>
      </dsp:txXfrm>
    </dsp:sp>
    <dsp:sp modelId="{71161985-EB9A-B142-BA45-E0B7C8E403C0}">
      <dsp:nvSpPr>
        <dsp:cNvPr id="0" name=""/>
        <dsp:cNvSpPr/>
      </dsp:nvSpPr>
      <dsp:spPr>
        <a:xfrm>
          <a:off x="0" y="4837190"/>
          <a:ext cx="7217282" cy="806399"/>
        </a:xfrm>
        <a:prstGeom prst="rect">
          <a:avLst/>
        </a:prstGeom>
        <a:noFill/>
        <a:ln w="15875" cap="flat" cmpd="sng" algn="ctr">
          <a:solidFill>
            <a:srgbClr val="B0EA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EDE94A-595D-094E-AA7D-A2DD76AFBC9D}">
      <dsp:nvSpPr>
        <dsp:cNvPr id="0" name=""/>
        <dsp:cNvSpPr/>
      </dsp:nvSpPr>
      <dsp:spPr>
        <a:xfrm>
          <a:off x="360864" y="4364870"/>
          <a:ext cx="6409646" cy="944640"/>
        </a:xfrm>
        <a:prstGeom prst="roundRect">
          <a:avLst/>
        </a:prstGeom>
        <a:solidFill>
          <a:schemeClr val="tx1"/>
        </a:solidFill>
        <a:ln>
          <a:solidFill>
            <a:srgbClr val="A1F2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957" tIns="0" rIns="19095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>
              <a:solidFill>
                <a:srgbClr val="A1F2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Progetti editoriali</a:t>
          </a:r>
          <a:r>
            <a:rPr lang="it-IT" sz="1800" b="0" kern="1200">
              <a:solidFill>
                <a:srgbClr val="A1F2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Asimmetrie, web Collisioni, podcast, serie social</a:t>
          </a:r>
          <a:endParaRPr lang="en-US" sz="1800" b="0" kern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406978" y="4410984"/>
        <a:ext cx="6317418" cy="8524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0F8D63-7DE0-544D-B3CD-D012F6102FDF}">
      <dsp:nvSpPr>
        <dsp:cNvPr id="0" name=""/>
        <dsp:cNvSpPr/>
      </dsp:nvSpPr>
      <dsp:spPr>
        <a:xfrm>
          <a:off x="0" y="164897"/>
          <a:ext cx="5606202" cy="441000"/>
        </a:xfrm>
        <a:prstGeom prst="rect">
          <a:avLst/>
        </a:prstGeom>
        <a:noFill/>
        <a:ln w="12700" cap="flat" cmpd="sng" algn="ctr">
          <a:solidFill>
            <a:srgbClr val="B0EA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5104" tIns="208280" rIns="435104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1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BALLE DI SCIENZA</a:t>
          </a:r>
          <a:r>
            <a:rPr lang="en-US" sz="11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, Pisa Palazzo Blu e Catania	</a:t>
          </a:r>
          <a:r>
            <a:rPr lang="en-US" sz="1100" b="1" i="0" kern="120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56.000 pers.</a:t>
          </a:r>
        </a:p>
      </dsp:txBody>
      <dsp:txXfrm>
        <a:off x="0" y="164897"/>
        <a:ext cx="5606202" cy="441000"/>
      </dsp:txXfrm>
    </dsp:sp>
    <dsp:sp modelId="{DD07FC9F-4D81-C549-9719-2CB316E4BEC4}">
      <dsp:nvSpPr>
        <dsp:cNvPr id="0" name=""/>
        <dsp:cNvSpPr/>
      </dsp:nvSpPr>
      <dsp:spPr>
        <a:xfrm>
          <a:off x="280310" y="17297"/>
          <a:ext cx="3924341" cy="295199"/>
        </a:xfrm>
        <a:prstGeom prst="roundRect">
          <a:avLst/>
        </a:prstGeom>
        <a:solidFill>
          <a:srgbClr val="132A47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331" tIns="0" rIns="148331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2014 e 2016 (</a:t>
          </a:r>
          <a:r>
            <a:rPr lang="en-US" sz="1100" kern="120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riedizione</a:t>
          </a:r>
          <a:r>
            <a:rPr lang="en-US" sz="11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)</a:t>
          </a:r>
        </a:p>
      </dsp:txBody>
      <dsp:txXfrm>
        <a:off x="294720" y="31707"/>
        <a:ext cx="3895521" cy="266379"/>
      </dsp:txXfrm>
    </dsp:sp>
    <dsp:sp modelId="{A8F87ECD-8811-2844-99E6-AE1B4BB05CE8}">
      <dsp:nvSpPr>
        <dsp:cNvPr id="0" name=""/>
        <dsp:cNvSpPr/>
      </dsp:nvSpPr>
      <dsp:spPr>
        <a:xfrm>
          <a:off x="0" y="807497"/>
          <a:ext cx="5606202" cy="441000"/>
        </a:xfrm>
        <a:prstGeom prst="rect">
          <a:avLst/>
        </a:prstGeom>
        <a:noFill/>
        <a:ln w="12700" cap="flat" cmpd="sng" algn="ctr">
          <a:solidFill>
            <a:srgbClr val="B0EA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5104" tIns="208280" rIns="435104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1" kern="1200">
              <a:highlight>
                <a:srgbClr val="B0EA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OLTRE IL LIMITE,</a:t>
          </a:r>
          <a:r>
            <a:rPr lang="en-US" sz="1100" kern="1200">
              <a:highlight>
                <a:srgbClr val="B0EA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MUSE Trento</a:t>
          </a:r>
          <a:r>
            <a:rPr lang="en-US" sz="11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			</a:t>
          </a:r>
          <a:r>
            <a:rPr lang="en-US" sz="1100" b="1" kern="1200">
              <a:solidFill>
                <a:schemeClr val="tx1"/>
              </a:solidFill>
              <a:highlight>
                <a:srgbClr val="B0EA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110.000 pers</a:t>
          </a:r>
          <a:r>
            <a:rPr lang="en-US" sz="1100" kern="1200">
              <a:solidFill>
                <a:schemeClr val="tx1"/>
              </a:solidFill>
              <a:highlight>
                <a:srgbClr val="B0EA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.</a:t>
          </a:r>
        </a:p>
      </dsp:txBody>
      <dsp:txXfrm>
        <a:off x="0" y="807497"/>
        <a:ext cx="5606202" cy="441000"/>
      </dsp:txXfrm>
    </dsp:sp>
    <dsp:sp modelId="{DB669016-0F68-1D4C-B0ED-F3AA0D304F36}">
      <dsp:nvSpPr>
        <dsp:cNvPr id="0" name=""/>
        <dsp:cNvSpPr/>
      </dsp:nvSpPr>
      <dsp:spPr>
        <a:xfrm>
          <a:off x="280310" y="659897"/>
          <a:ext cx="3924341" cy="295199"/>
        </a:xfrm>
        <a:prstGeom prst="roundRect">
          <a:avLst/>
        </a:prstGeom>
        <a:solidFill>
          <a:srgbClr val="132A47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331" tIns="0" rIns="148331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2014/15</a:t>
          </a:r>
        </a:p>
      </dsp:txBody>
      <dsp:txXfrm>
        <a:off x="294720" y="674307"/>
        <a:ext cx="3895521" cy="266379"/>
      </dsp:txXfrm>
    </dsp:sp>
    <dsp:sp modelId="{EC8FA191-9506-7E4B-9DF3-68CB7678F2FD}">
      <dsp:nvSpPr>
        <dsp:cNvPr id="0" name=""/>
        <dsp:cNvSpPr/>
      </dsp:nvSpPr>
      <dsp:spPr>
        <a:xfrm>
          <a:off x="0" y="1450097"/>
          <a:ext cx="5606202" cy="441000"/>
        </a:xfrm>
        <a:prstGeom prst="rect">
          <a:avLst/>
        </a:prstGeom>
        <a:noFill/>
        <a:ln w="12700" cap="flat" cmpd="sng" algn="ctr">
          <a:solidFill>
            <a:srgbClr val="B0EA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5104" tIns="208280" rIns="435104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1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EXTREME</a:t>
          </a:r>
          <a:r>
            <a:rPr lang="en-US" sz="11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Esposizione </a:t>
          </a:r>
          <a:r>
            <a:rPr lang="en-US" sz="1100" kern="120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semipermanente</a:t>
          </a:r>
          <a:r>
            <a:rPr lang="en-US" sz="11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, Museo L. Da Vinci Milano</a:t>
          </a:r>
        </a:p>
      </dsp:txBody>
      <dsp:txXfrm>
        <a:off x="0" y="1450097"/>
        <a:ext cx="5606202" cy="441000"/>
      </dsp:txXfrm>
    </dsp:sp>
    <dsp:sp modelId="{8AA96F48-1E70-934F-B993-E92C56F8DCBB}">
      <dsp:nvSpPr>
        <dsp:cNvPr id="0" name=""/>
        <dsp:cNvSpPr/>
      </dsp:nvSpPr>
      <dsp:spPr>
        <a:xfrm>
          <a:off x="280310" y="1302497"/>
          <a:ext cx="3924341" cy="295199"/>
        </a:xfrm>
        <a:prstGeom prst="roundRect">
          <a:avLst/>
        </a:prstGeom>
        <a:solidFill>
          <a:srgbClr val="132A47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331" tIns="0" rIns="148331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2016-23</a:t>
          </a:r>
        </a:p>
      </dsp:txBody>
      <dsp:txXfrm>
        <a:off x="294720" y="1316907"/>
        <a:ext cx="3895521" cy="266379"/>
      </dsp:txXfrm>
    </dsp:sp>
    <dsp:sp modelId="{0B2E4308-264A-544B-85C9-784A71E3B2DD}">
      <dsp:nvSpPr>
        <dsp:cNvPr id="0" name=""/>
        <dsp:cNvSpPr/>
      </dsp:nvSpPr>
      <dsp:spPr>
        <a:xfrm>
          <a:off x="0" y="2092697"/>
          <a:ext cx="5606202" cy="441000"/>
        </a:xfrm>
        <a:prstGeom prst="rect">
          <a:avLst/>
        </a:prstGeom>
        <a:noFill/>
        <a:ln w="12700" cap="flat" cmpd="sng" algn="ctr">
          <a:solidFill>
            <a:srgbClr val="B0EA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5104" tIns="208280" rIns="435104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1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UOMO VIRTUALE</a:t>
          </a:r>
          <a:r>
            <a:rPr lang="en-US" sz="11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. Pisa Palazzo Blu, Torino 		</a:t>
          </a:r>
          <a:r>
            <a:rPr lang="en-US" sz="1100" kern="120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25.000 pers.</a:t>
          </a:r>
        </a:p>
      </dsp:txBody>
      <dsp:txXfrm>
        <a:off x="0" y="2092697"/>
        <a:ext cx="5606202" cy="441000"/>
      </dsp:txXfrm>
    </dsp:sp>
    <dsp:sp modelId="{0DE4FAB6-9E4F-5A4A-ABDA-EE2095CDA1DB}">
      <dsp:nvSpPr>
        <dsp:cNvPr id="0" name=""/>
        <dsp:cNvSpPr/>
      </dsp:nvSpPr>
      <dsp:spPr>
        <a:xfrm>
          <a:off x="280310" y="1945097"/>
          <a:ext cx="3924341" cy="295199"/>
        </a:xfrm>
        <a:prstGeom prst="roundRect">
          <a:avLst/>
        </a:prstGeom>
        <a:solidFill>
          <a:srgbClr val="132A47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331" tIns="0" rIns="148331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2017 e 2018</a:t>
          </a:r>
        </a:p>
      </dsp:txBody>
      <dsp:txXfrm>
        <a:off x="294720" y="1959507"/>
        <a:ext cx="3895521" cy="266379"/>
      </dsp:txXfrm>
    </dsp:sp>
    <dsp:sp modelId="{4BC3585C-6E99-7442-A946-C6A53B9FF199}">
      <dsp:nvSpPr>
        <dsp:cNvPr id="0" name=""/>
        <dsp:cNvSpPr/>
      </dsp:nvSpPr>
      <dsp:spPr>
        <a:xfrm>
          <a:off x="0" y="2735297"/>
          <a:ext cx="5606202" cy="441000"/>
        </a:xfrm>
        <a:prstGeom prst="rect">
          <a:avLst/>
        </a:prstGeom>
        <a:noFill/>
        <a:ln w="12700" cap="flat" cmpd="sng" algn="ctr">
          <a:solidFill>
            <a:srgbClr val="B0EA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5104" tIns="208280" rIns="435104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1" kern="1200">
              <a:highlight>
                <a:srgbClr val="B0EA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GRAVITY</a:t>
          </a:r>
          <a:r>
            <a:rPr lang="en-US" sz="1100" kern="1200">
              <a:highlight>
                <a:srgbClr val="B0EA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. MAXXI, Roma</a:t>
          </a:r>
          <a:r>
            <a:rPr lang="en-US" sz="11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				</a:t>
          </a:r>
          <a:r>
            <a:rPr lang="en-US" sz="1100" b="1" kern="1200">
              <a:solidFill>
                <a:schemeClr val="tx1"/>
              </a:solidFill>
              <a:highlight>
                <a:srgbClr val="B0EA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150.000 pers</a:t>
          </a:r>
          <a:r>
            <a:rPr lang="en-US" sz="1100" kern="1200">
              <a:solidFill>
                <a:schemeClr val="tx1"/>
              </a:solidFill>
              <a:highlight>
                <a:srgbClr val="B0EA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.</a:t>
          </a:r>
        </a:p>
      </dsp:txBody>
      <dsp:txXfrm>
        <a:off x="0" y="2735297"/>
        <a:ext cx="5606202" cy="441000"/>
      </dsp:txXfrm>
    </dsp:sp>
    <dsp:sp modelId="{C6DFCE08-A16B-4447-816D-359A4CBDEAB8}">
      <dsp:nvSpPr>
        <dsp:cNvPr id="0" name=""/>
        <dsp:cNvSpPr/>
      </dsp:nvSpPr>
      <dsp:spPr>
        <a:xfrm>
          <a:off x="280310" y="2587697"/>
          <a:ext cx="3924341" cy="295199"/>
        </a:xfrm>
        <a:prstGeom prst="roundRect">
          <a:avLst/>
        </a:prstGeom>
        <a:solidFill>
          <a:srgbClr val="132A47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331" tIns="0" rIns="148331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2019</a:t>
          </a:r>
        </a:p>
      </dsp:txBody>
      <dsp:txXfrm>
        <a:off x="294720" y="2602107"/>
        <a:ext cx="3895521" cy="266379"/>
      </dsp:txXfrm>
    </dsp:sp>
    <dsp:sp modelId="{095701F5-E3AB-4D44-B103-3EC15C618CDA}">
      <dsp:nvSpPr>
        <dsp:cNvPr id="0" name=""/>
        <dsp:cNvSpPr/>
      </dsp:nvSpPr>
      <dsp:spPr>
        <a:xfrm>
          <a:off x="0" y="3377897"/>
          <a:ext cx="5606202" cy="441000"/>
        </a:xfrm>
        <a:prstGeom prst="rect">
          <a:avLst/>
        </a:prstGeom>
        <a:noFill/>
        <a:ln w="12700" cap="flat" cmpd="sng" algn="ctr">
          <a:solidFill>
            <a:srgbClr val="B0EA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5104" tIns="208280" rIns="435104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1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CYBORN</a:t>
          </a:r>
          <a:r>
            <a:rPr lang="en-US" sz="11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. Trieste, ESOF  (pandemia)			</a:t>
          </a:r>
          <a:r>
            <a:rPr lang="en-US" sz="1100" kern="120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3000 pers.</a:t>
          </a:r>
        </a:p>
      </dsp:txBody>
      <dsp:txXfrm>
        <a:off x="0" y="3377897"/>
        <a:ext cx="5606202" cy="441000"/>
      </dsp:txXfrm>
    </dsp:sp>
    <dsp:sp modelId="{B7D99D14-C627-3240-B0D9-382BBFD1F864}">
      <dsp:nvSpPr>
        <dsp:cNvPr id="0" name=""/>
        <dsp:cNvSpPr/>
      </dsp:nvSpPr>
      <dsp:spPr>
        <a:xfrm>
          <a:off x="280310" y="3230297"/>
          <a:ext cx="3924341" cy="295199"/>
        </a:xfrm>
        <a:prstGeom prst="roundRect">
          <a:avLst/>
        </a:prstGeom>
        <a:solidFill>
          <a:srgbClr val="132A47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331" tIns="0" rIns="148331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2020</a:t>
          </a:r>
        </a:p>
      </dsp:txBody>
      <dsp:txXfrm>
        <a:off x="294720" y="3244707"/>
        <a:ext cx="3895521" cy="266379"/>
      </dsp:txXfrm>
    </dsp:sp>
    <dsp:sp modelId="{30C889EC-9DDA-094A-BF5B-D899B11AE78E}">
      <dsp:nvSpPr>
        <dsp:cNvPr id="0" name=""/>
        <dsp:cNvSpPr/>
      </dsp:nvSpPr>
      <dsp:spPr>
        <a:xfrm>
          <a:off x="0" y="4020497"/>
          <a:ext cx="5606202" cy="441000"/>
        </a:xfrm>
        <a:prstGeom prst="rect">
          <a:avLst/>
        </a:prstGeom>
        <a:noFill/>
        <a:ln w="12700" cap="flat" cmpd="sng" algn="ctr">
          <a:solidFill>
            <a:srgbClr val="B0EA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5104" tIns="208280" rIns="435104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1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INCERTEZZA.</a:t>
          </a:r>
          <a:r>
            <a:rPr lang="en-US" sz="11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r>
            <a:rPr lang="en-US" sz="1100" kern="120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Palaexpo</a:t>
          </a:r>
          <a:r>
            <a:rPr lang="en-US" sz="11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Roma				</a:t>
          </a:r>
          <a:r>
            <a:rPr lang="en-US" sz="1100" kern="120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25.000 pers. </a:t>
          </a:r>
        </a:p>
      </dsp:txBody>
      <dsp:txXfrm>
        <a:off x="0" y="4020497"/>
        <a:ext cx="5606202" cy="441000"/>
      </dsp:txXfrm>
    </dsp:sp>
    <dsp:sp modelId="{D76DEB64-A564-3B47-BD0A-1CE76E2BEF7A}">
      <dsp:nvSpPr>
        <dsp:cNvPr id="0" name=""/>
        <dsp:cNvSpPr/>
      </dsp:nvSpPr>
      <dsp:spPr>
        <a:xfrm>
          <a:off x="280310" y="3872897"/>
          <a:ext cx="3924341" cy="295199"/>
        </a:xfrm>
        <a:prstGeom prst="roundRect">
          <a:avLst/>
        </a:prstGeom>
        <a:solidFill>
          <a:srgbClr val="132A47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331" tIns="0" rIns="148331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2021/22</a:t>
          </a:r>
        </a:p>
      </dsp:txBody>
      <dsp:txXfrm>
        <a:off x="294720" y="3887307"/>
        <a:ext cx="3895521" cy="266379"/>
      </dsp:txXfrm>
    </dsp:sp>
    <dsp:sp modelId="{D861FBBF-99C4-E04E-9FC6-1D17B894A43B}">
      <dsp:nvSpPr>
        <dsp:cNvPr id="0" name=""/>
        <dsp:cNvSpPr/>
      </dsp:nvSpPr>
      <dsp:spPr>
        <a:xfrm>
          <a:off x="0" y="4663097"/>
          <a:ext cx="5606202" cy="441000"/>
        </a:xfrm>
        <a:prstGeom prst="rect">
          <a:avLst/>
        </a:prstGeom>
        <a:noFill/>
        <a:ln w="12700" cap="flat" cmpd="sng" algn="ctr">
          <a:solidFill>
            <a:srgbClr val="B0EA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5104" tIns="208280" rIns="435104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1" kern="1200">
              <a:solidFill>
                <a:schemeClr val="tx1"/>
              </a:solidFill>
              <a:highlight>
                <a:srgbClr val="B0EA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QUANTO</a:t>
          </a:r>
          <a:r>
            <a:rPr lang="en-US" sz="1100" kern="1200">
              <a:solidFill>
                <a:srgbClr val="740000"/>
              </a:solidFill>
              <a:highlight>
                <a:srgbClr val="B0EA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. </a:t>
          </a:r>
          <a:r>
            <a:rPr lang="en-US" sz="1100" kern="1200">
              <a:solidFill>
                <a:schemeClr val="tx1"/>
              </a:solidFill>
              <a:highlight>
                <a:srgbClr val="B0EA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Muse, Trento</a:t>
          </a:r>
          <a:r>
            <a:rPr lang="en-US" sz="1100" kern="120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				</a:t>
          </a:r>
          <a:r>
            <a:rPr lang="en-US" sz="1100" b="1" kern="1200">
              <a:solidFill>
                <a:schemeClr val="tx1"/>
              </a:solidFill>
              <a:highlight>
                <a:srgbClr val="B0EA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100.000 pers</a:t>
          </a:r>
          <a:r>
            <a:rPr lang="en-US" sz="1100" kern="1200">
              <a:solidFill>
                <a:schemeClr val="tx1"/>
              </a:solidFill>
              <a:highlight>
                <a:srgbClr val="B0EA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.</a:t>
          </a:r>
        </a:p>
      </dsp:txBody>
      <dsp:txXfrm>
        <a:off x="0" y="4663097"/>
        <a:ext cx="5606202" cy="441000"/>
      </dsp:txXfrm>
    </dsp:sp>
    <dsp:sp modelId="{FE290ADD-A2FA-B34F-9478-FC8C9BAA84F0}">
      <dsp:nvSpPr>
        <dsp:cNvPr id="0" name=""/>
        <dsp:cNvSpPr/>
      </dsp:nvSpPr>
      <dsp:spPr>
        <a:xfrm>
          <a:off x="280310" y="4515497"/>
          <a:ext cx="3924341" cy="295199"/>
        </a:xfrm>
        <a:prstGeom prst="roundRect">
          <a:avLst/>
        </a:prstGeom>
        <a:solidFill>
          <a:srgbClr val="132A47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331" tIns="0" rIns="148331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2023/24</a:t>
          </a:r>
        </a:p>
      </dsp:txBody>
      <dsp:txXfrm>
        <a:off x="294720" y="4529907"/>
        <a:ext cx="3895521" cy="2663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6998E4-41C1-8349-A1D2-E410FD15EDF3}">
      <dsp:nvSpPr>
        <dsp:cNvPr id="0" name=""/>
        <dsp:cNvSpPr/>
      </dsp:nvSpPr>
      <dsp:spPr>
        <a:xfrm>
          <a:off x="0" y="4628622"/>
          <a:ext cx="1708174" cy="379774"/>
        </a:xfrm>
        <a:prstGeom prst="rect">
          <a:avLst/>
        </a:prstGeom>
        <a:solidFill>
          <a:srgbClr val="A1F200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485" tIns="78232" rIns="121485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Torino 2024-oggi </a:t>
          </a:r>
        </a:p>
      </dsp:txBody>
      <dsp:txXfrm>
        <a:off x="0" y="4628622"/>
        <a:ext cx="1708174" cy="379774"/>
      </dsp:txXfrm>
    </dsp:sp>
    <dsp:sp modelId="{FB7EC177-14A5-F04D-A533-A1B4F604150C}">
      <dsp:nvSpPr>
        <dsp:cNvPr id="0" name=""/>
        <dsp:cNvSpPr/>
      </dsp:nvSpPr>
      <dsp:spPr>
        <a:xfrm>
          <a:off x="1708174" y="4628622"/>
          <a:ext cx="5124524" cy="379774"/>
        </a:xfrm>
        <a:prstGeom prst="rect">
          <a:avLst/>
        </a:prstGeom>
        <a:solidFill>
          <a:srgbClr val="132A47">
            <a:alpha val="71351"/>
          </a:srgb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950" tIns="139700" rIns="103950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spc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SPAZIOTEMPO E ONDE </a:t>
          </a:r>
          <a:r>
            <a:rPr lang="it-IT" sz="1100" b="0" kern="1200" spc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GRAVITAZIONALI </a:t>
          </a:r>
          <a:r>
            <a:rPr lang="it-IT" sz="1100" kern="1200" spc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Museo </a:t>
          </a:r>
          <a:r>
            <a:rPr lang="it-IT" sz="1100" kern="1200" spc="0" err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Infini.to</a:t>
          </a:r>
          <a:endParaRPr lang="en-US" sz="1100" kern="1200" spc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1708174" y="4628622"/>
        <a:ext cx="5124524" cy="379774"/>
      </dsp:txXfrm>
    </dsp:sp>
    <dsp:sp modelId="{220FC570-D82C-714F-B4EB-5324E5EBACFC}">
      <dsp:nvSpPr>
        <dsp:cNvPr id="0" name=""/>
        <dsp:cNvSpPr/>
      </dsp:nvSpPr>
      <dsp:spPr>
        <a:xfrm rot="10800000">
          <a:off x="0" y="4050225"/>
          <a:ext cx="1708174" cy="584093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rgbClr val="A1F200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485" tIns="78232" rIns="121485" bIns="78232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Matera 2023-24</a:t>
          </a:r>
        </a:p>
      </dsp:txBody>
      <dsp:txXfrm rot="-10800000">
        <a:off x="0" y="4050225"/>
        <a:ext cx="1708174" cy="379660"/>
      </dsp:txXfrm>
    </dsp:sp>
    <dsp:sp modelId="{10DD41CE-F6A2-024D-9E7A-0672193EF42F}">
      <dsp:nvSpPr>
        <dsp:cNvPr id="0" name=""/>
        <dsp:cNvSpPr/>
      </dsp:nvSpPr>
      <dsp:spPr>
        <a:xfrm>
          <a:off x="1708174" y="4050225"/>
          <a:ext cx="5124524" cy="379660"/>
        </a:xfrm>
        <a:prstGeom prst="rect">
          <a:avLst/>
        </a:prstGeom>
        <a:solidFill>
          <a:srgbClr val="132A47">
            <a:alpha val="71351"/>
          </a:srgb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950" tIns="139700" rIns="103950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UNIVERSO </a:t>
          </a:r>
          <a:r>
            <a:rPr lang="en-US" sz="1100" kern="12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Museo </a:t>
          </a:r>
          <a:r>
            <a:rPr lang="en-US" sz="1100" kern="1200" err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dello</a:t>
          </a:r>
          <a:r>
            <a:rPr lang="en-US" sz="1100" kern="12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r>
            <a:rPr lang="en-US" sz="1100" kern="1200" err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Spazio</a:t>
          </a:r>
          <a:r>
            <a:rPr lang="en-US" sz="1100" kern="12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. </a:t>
          </a:r>
          <a:r>
            <a:rPr lang="en-US" sz="1100" kern="1200" err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Percorso</a:t>
          </a:r>
          <a:r>
            <a:rPr lang="en-US" sz="1100" kern="12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r>
            <a:rPr lang="en-US" sz="1100" kern="1200" err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multimediale</a:t>
          </a:r>
          <a:endParaRPr lang="en-US" sz="1100" kern="120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1708174" y="4050225"/>
        <a:ext cx="5124524" cy="379660"/>
      </dsp:txXfrm>
    </dsp:sp>
    <dsp:sp modelId="{B67C0931-49DF-8C44-AB8D-259ADB97C12D}">
      <dsp:nvSpPr>
        <dsp:cNvPr id="0" name=""/>
        <dsp:cNvSpPr/>
      </dsp:nvSpPr>
      <dsp:spPr>
        <a:xfrm rot="10800000">
          <a:off x="0" y="3471828"/>
          <a:ext cx="1708174" cy="584093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rgbClr val="A1F200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485" tIns="78232" rIns="121485" bIns="78232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Ge 2024</a:t>
          </a:r>
        </a:p>
      </dsp:txBody>
      <dsp:txXfrm rot="-10800000">
        <a:off x="0" y="3471828"/>
        <a:ext cx="1708174" cy="379660"/>
      </dsp:txXfrm>
    </dsp:sp>
    <dsp:sp modelId="{7BB774F3-A842-C843-9ACB-A5A8CA4C0066}">
      <dsp:nvSpPr>
        <dsp:cNvPr id="0" name=""/>
        <dsp:cNvSpPr/>
      </dsp:nvSpPr>
      <dsp:spPr>
        <a:xfrm>
          <a:off x="1708174" y="3471828"/>
          <a:ext cx="5124524" cy="379660"/>
        </a:xfrm>
        <a:prstGeom prst="rect">
          <a:avLst/>
        </a:prstGeom>
        <a:solidFill>
          <a:srgbClr val="132A47">
            <a:alpha val="71351"/>
          </a:srgb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950" tIns="139700" rIns="103950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spc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LA RIVOLUZIONE IN UN QUANTO </a:t>
          </a:r>
          <a:r>
            <a:rPr lang="it-IT" sz="1100" kern="1200" spc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Installazione  temporanea</a:t>
          </a:r>
          <a:endParaRPr lang="en-US" sz="1100" kern="1200" spc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1708174" y="3471828"/>
        <a:ext cx="5124524" cy="379660"/>
      </dsp:txXfrm>
    </dsp:sp>
    <dsp:sp modelId="{B9911DF9-7128-9F4A-9B33-9E38F82EFCBA}">
      <dsp:nvSpPr>
        <dsp:cNvPr id="0" name=""/>
        <dsp:cNvSpPr/>
      </dsp:nvSpPr>
      <dsp:spPr>
        <a:xfrm rot="10800000">
          <a:off x="0" y="2893431"/>
          <a:ext cx="1708174" cy="584093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rgbClr val="A1F200">
            <a:alpha val="71351"/>
          </a:srgb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485" tIns="78232" rIns="121485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Na 2023</a:t>
          </a:r>
        </a:p>
      </dsp:txBody>
      <dsp:txXfrm rot="-10800000">
        <a:off x="0" y="2893431"/>
        <a:ext cx="1708174" cy="379660"/>
      </dsp:txXfrm>
    </dsp:sp>
    <dsp:sp modelId="{6E54A792-8EA2-604A-8728-51FAC701B749}">
      <dsp:nvSpPr>
        <dsp:cNvPr id="0" name=""/>
        <dsp:cNvSpPr/>
      </dsp:nvSpPr>
      <dsp:spPr>
        <a:xfrm>
          <a:off x="1708174" y="2893431"/>
          <a:ext cx="5124524" cy="379660"/>
        </a:xfrm>
        <a:prstGeom prst="rect">
          <a:avLst/>
        </a:prstGeom>
        <a:solidFill>
          <a:srgbClr val="132A47">
            <a:alpha val="71351"/>
          </a:srgb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950" tIns="139700" rIns="103950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spc="0">
              <a:solidFill>
                <a:schemeClr val="bg1"/>
              </a:solidFill>
              <a:latin typeface="Roboto"/>
              <a:ea typeface="Roboto"/>
              <a:cs typeface="Roboto"/>
            </a:rPr>
            <a:t>UNIVERSO OSCURO </a:t>
          </a:r>
          <a:r>
            <a:rPr lang="it-IT" sz="1100" b="0" kern="1200" spc="0">
              <a:solidFill>
                <a:schemeClr val="bg1"/>
              </a:solidFill>
              <a:latin typeface="Roboto"/>
              <a:ea typeface="Roboto"/>
              <a:cs typeface="Roboto"/>
            </a:rPr>
            <a:t>Partecipazione alla mostra SPAZIO, Città della Scienza</a:t>
          </a:r>
          <a:endParaRPr lang="en-US" sz="1100" kern="1200" spc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1708174" y="2893431"/>
        <a:ext cx="5124524" cy="379660"/>
      </dsp:txXfrm>
    </dsp:sp>
    <dsp:sp modelId="{AF56D1FF-003A-8840-87E2-CFCFD077B6B5}">
      <dsp:nvSpPr>
        <dsp:cNvPr id="0" name=""/>
        <dsp:cNvSpPr/>
      </dsp:nvSpPr>
      <dsp:spPr>
        <a:xfrm rot="10800000">
          <a:off x="0" y="2315035"/>
          <a:ext cx="1708174" cy="584093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rgbClr val="A1F200">
            <a:alpha val="71351"/>
          </a:srgb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485" tIns="78232" rIns="121485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Na 2023</a:t>
          </a:r>
        </a:p>
      </dsp:txBody>
      <dsp:txXfrm rot="-10800000">
        <a:off x="0" y="2315035"/>
        <a:ext cx="1708174" cy="379660"/>
      </dsp:txXfrm>
    </dsp:sp>
    <dsp:sp modelId="{BA7E7E74-58AA-4C40-98CC-468A443DDB08}">
      <dsp:nvSpPr>
        <dsp:cNvPr id="0" name=""/>
        <dsp:cNvSpPr/>
      </dsp:nvSpPr>
      <dsp:spPr>
        <a:xfrm>
          <a:off x="1708174" y="2315035"/>
          <a:ext cx="5124524" cy="379660"/>
        </a:xfrm>
        <a:prstGeom prst="rect">
          <a:avLst/>
        </a:prstGeom>
        <a:solidFill>
          <a:srgbClr val="132A47">
            <a:alpha val="71351"/>
          </a:srgb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950" tIns="139700" rIns="103950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spc="0">
              <a:solidFill>
                <a:schemeClr val="bg1"/>
              </a:solidFill>
              <a:latin typeface="Roboto"/>
              <a:ea typeface="Roboto"/>
              <a:cs typeface="Roboto"/>
            </a:rPr>
            <a:t>ESPANSIONE</a:t>
          </a:r>
          <a:r>
            <a:rPr lang="it-IT" sz="1100" b="0" kern="1200" spc="0">
              <a:solidFill>
                <a:schemeClr val="bg1"/>
              </a:solidFill>
              <a:latin typeface="Roboto"/>
              <a:ea typeface="Roboto"/>
              <a:cs typeface="Roboto"/>
            </a:rPr>
            <a:t> Science On Stage</a:t>
          </a:r>
          <a:endParaRPr lang="en-US" sz="1100" kern="1200" spc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1708174" y="2315035"/>
        <a:ext cx="5124524" cy="379660"/>
      </dsp:txXfrm>
    </dsp:sp>
    <dsp:sp modelId="{E607A17B-8220-8D4A-8BB1-A1EF1C5A27BA}">
      <dsp:nvSpPr>
        <dsp:cNvPr id="0" name=""/>
        <dsp:cNvSpPr/>
      </dsp:nvSpPr>
      <dsp:spPr>
        <a:xfrm rot="10800000">
          <a:off x="0" y="1736638"/>
          <a:ext cx="1708174" cy="584093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rgbClr val="A1F200">
            <a:alpha val="71351"/>
          </a:srgb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485" tIns="78232" rIns="121485" bIns="78232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Ge 2022 Rm 2023</a:t>
          </a:r>
          <a:endParaRPr lang="en-US" sz="1100" kern="120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 rot="-10800000">
        <a:off x="0" y="1736638"/>
        <a:ext cx="1708174" cy="379660"/>
      </dsp:txXfrm>
    </dsp:sp>
    <dsp:sp modelId="{445AE66C-B059-4F43-B346-5F8274B1E066}">
      <dsp:nvSpPr>
        <dsp:cNvPr id="0" name=""/>
        <dsp:cNvSpPr/>
      </dsp:nvSpPr>
      <dsp:spPr>
        <a:xfrm>
          <a:off x="1708174" y="1736638"/>
          <a:ext cx="5124524" cy="379660"/>
        </a:xfrm>
        <a:prstGeom prst="rect">
          <a:avLst/>
        </a:prstGeom>
        <a:solidFill>
          <a:srgbClr val="132A47">
            <a:alpha val="71351"/>
          </a:srgb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950" tIns="139700" rIns="103950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spc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FORME E COLORI DI UNA SCOPERTA </a:t>
          </a:r>
          <a:r>
            <a:rPr lang="it-IT" sz="1100" kern="1200" spc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Videomapping per i</a:t>
          </a:r>
          <a:r>
            <a:rPr lang="it-IT" sz="1100" i="0" kern="1200" spc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10 anni del  B. Higgs. </a:t>
          </a:r>
          <a:endParaRPr lang="en-US" sz="1100" kern="1200" spc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1708174" y="1736638"/>
        <a:ext cx="5124524" cy="379660"/>
      </dsp:txXfrm>
    </dsp:sp>
    <dsp:sp modelId="{4E566088-88A6-B143-97E5-174F14ABFDCD}">
      <dsp:nvSpPr>
        <dsp:cNvPr id="0" name=""/>
        <dsp:cNvSpPr/>
      </dsp:nvSpPr>
      <dsp:spPr>
        <a:xfrm rot="10800000">
          <a:off x="0" y="1158241"/>
          <a:ext cx="1708174" cy="584093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rgbClr val="A1F200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485" tIns="78232" rIns="121485" bIns="78232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Bo 2022</a:t>
          </a:r>
        </a:p>
      </dsp:txBody>
      <dsp:txXfrm rot="-10800000">
        <a:off x="0" y="1158241"/>
        <a:ext cx="1708174" cy="379660"/>
      </dsp:txXfrm>
    </dsp:sp>
    <dsp:sp modelId="{7147116E-0957-DA4C-9ACC-F9F6B0B65EB6}">
      <dsp:nvSpPr>
        <dsp:cNvPr id="0" name=""/>
        <dsp:cNvSpPr/>
      </dsp:nvSpPr>
      <dsp:spPr>
        <a:xfrm>
          <a:off x="1708174" y="1158241"/>
          <a:ext cx="5124524" cy="379660"/>
        </a:xfrm>
        <a:prstGeom prst="rect">
          <a:avLst/>
        </a:prstGeom>
        <a:solidFill>
          <a:srgbClr val="132A47">
            <a:alpha val="71351"/>
          </a:srgb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950" tIns="139700" rIns="103950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spc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COLLISIONI </a:t>
          </a:r>
          <a:r>
            <a:rPr lang="it-IT" sz="1100" kern="1200" spc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Installazione itinerante per i 10 anni del Bosone di Higgs</a:t>
          </a:r>
          <a:endParaRPr lang="en-US" sz="1100" kern="1200" spc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1708174" y="1158241"/>
        <a:ext cx="5124524" cy="379660"/>
      </dsp:txXfrm>
    </dsp:sp>
    <dsp:sp modelId="{360CB5AC-1940-D441-A4CB-4CFAA2E63481}">
      <dsp:nvSpPr>
        <dsp:cNvPr id="0" name=""/>
        <dsp:cNvSpPr/>
      </dsp:nvSpPr>
      <dsp:spPr>
        <a:xfrm rot="10800000">
          <a:off x="0" y="579844"/>
          <a:ext cx="1708174" cy="584093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rgbClr val="A1F200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485" tIns="78232" rIns="121485" bIns="78232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Ge 2022, 2023, Na 2022</a:t>
          </a:r>
        </a:p>
      </dsp:txBody>
      <dsp:txXfrm rot="-10800000">
        <a:off x="0" y="579844"/>
        <a:ext cx="1708174" cy="379660"/>
      </dsp:txXfrm>
    </dsp:sp>
    <dsp:sp modelId="{CF541F47-802C-E146-9824-DC23761332F1}">
      <dsp:nvSpPr>
        <dsp:cNvPr id="0" name=""/>
        <dsp:cNvSpPr/>
      </dsp:nvSpPr>
      <dsp:spPr>
        <a:xfrm>
          <a:off x="1708174" y="579844"/>
          <a:ext cx="5124524" cy="379660"/>
        </a:xfrm>
        <a:prstGeom prst="rect">
          <a:avLst/>
        </a:prstGeom>
        <a:solidFill>
          <a:srgbClr val="132A47">
            <a:alpha val="71351"/>
          </a:srgb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950" tIns="139700" rIns="103950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spc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COLLISIONI </a:t>
          </a:r>
          <a:r>
            <a:rPr lang="it-IT" sz="1100" b="0" kern="1200" spc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Installazione temporanea</a:t>
          </a:r>
          <a:endParaRPr lang="it-IT" sz="1100" b="1" kern="1200" spc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1708174" y="579844"/>
        <a:ext cx="5124524" cy="379660"/>
      </dsp:txXfrm>
    </dsp:sp>
    <dsp:sp modelId="{FD9E76AB-19CB-6747-9A0D-1E16B47F7B9F}">
      <dsp:nvSpPr>
        <dsp:cNvPr id="0" name=""/>
        <dsp:cNvSpPr/>
      </dsp:nvSpPr>
      <dsp:spPr>
        <a:xfrm rot="10800000">
          <a:off x="0" y="1448"/>
          <a:ext cx="1708174" cy="584093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rgbClr val="A1F200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485" tIns="78232" rIns="121485" bIns="78232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Trento 2021-oggi</a:t>
          </a:r>
        </a:p>
      </dsp:txBody>
      <dsp:txXfrm rot="-10800000">
        <a:off x="0" y="1448"/>
        <a:ext cx="1708174" cy="379660"/>
      </dsp:txXfrm>
    </dsp:sp>
    <dsp:sp modelId="{EBAF8817-65B4-EA4A-8A9C-50D5CB77D184}">
      <dsp:nvSpPr>
        <dsp:cNvPr id="0" name=""/>
        <dsp:cNvSpPr/>
      </dsp:nvSpPr>
      <dsp:spPr>
        <a:xfrm>
          <a:off x="1708174" y="1448"/>
          <a:ext cx="5124524" cy="379660"/>
        </a:xfrm>
        <a:prstGeom prst="rect">
          <a:avLst/>
        </a:prstGeom>
        <a:solidFill>
          <a:srgbClr val="132A47">
            <a:alpha val="71351"/>
          </a:srgb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950" tIns="139700" rIns="103950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spc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L’UNIVERSO ISRPIRATO A ESCHER </a:t>
          </a:r>
          <a:r>
            <a:rPr lang="it-IT" sz="1100" kern="1200" spc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Allestimento  semipermanente. Museo Immaginario Scientifico </a:t>
          </a:r>
          <a:endParaRPr lang="en-US" sz="1100" kern="1200" spc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1708174" y="1448"/>
        <a:ext cx="5124524" cy="3796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3287A9-1F39-CE48-8444-6FA3AE69D501}" type="datetimeFigureOut">
              <a:rPr lang="it-IT" smtClean="0"/>
              <a:t>05/06/25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4C5F4E-25E3-4642-A9A9-7762F285B2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5735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EDCB6-484E-6118-82C6-09E7FCF70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DEAE881-9933-2359-39E5-F2C5C33983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5EEA91D-F0B1-66CC-BA63-CD5E3C756E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4A3DFF8-5A24-6866-ACE9-B28D47F5A2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C235C-F3A4-DC48-B3B7-99E36AED5AB6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53840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C5F4E-25E3-4642-A9A9-7762F285B22B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46169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6EF76-5C8C-5149-49D7-2F65F5945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083B744-E1DA-7CA5-9699-00386C7ABF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06569E6-3CA5-E6DB-DE19-04C814D7C8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07B685F-5C87-1BA5-4A48-7D507BEB6D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5C235C-F3A4-DC48-B3B7-99E36AED5AB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9382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C5F4E-25E3-4642-A9A9-7762F285B22B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2929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C5F4E-25E3-4642-A9A9-7762F285B22B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46709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How </a:t>
            </a:r>
            <a:r>
              <a:rPr lang="it-IT" dirty="0" err="1"/>
              <a:t>did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go in the </a:t>
            </a:r>
            <a:r>
              <a:rPr lang="it-IT" dirty="0" err="1"/>
              <a:t>firist</a:t>
            </a:r>
            <a:r>
              <a:rPr lang="it-IT" dirty="0"/>
              <a:t>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editions</a:t>
            </a:r>
            <a:r>
              <a:rPr lang="it-IT" dirty="0"/>
              <a:t>?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trained</a:t>
            </a:r>
            <a:r>
              <a:rPr lang="it-IT" dirty="0"/>
              <a:t> </a:t>
            </a:r>
            <a:r>
              <a:rPr lang="it-IT" dirty="0" err="1"/>
              <a:t>ariund</a:t>
            </a:r>
            <a:r>
              <a:rPr lang="it-IT" dirty="0"/>
              <a:t> 700 </a:t>
            </a:r>
            <a:r>
              <a:rPr lang="it-IT" dirty="0" err="1"/>
              <a:t>teachers</a:t>
            </a:r>
            <a:r>
              <a:rPr lang="it-IT" dirty="0"/>
              <a:t> the first </a:t>
            </a:r>
            <a:r>
              <a:rPr lang="it-IT" dirty="0" err="1"/>
              <a:t>year</a:t>
            </a:r>
            <a:r>
              <a:rPr lang="it-IT" dirty="0"/>
              <a:t> and more </a:t>
            </a:r>
            <a:r>
              <a:rPr lang="it-IT" dirty="0" err="1"/>
              <a:t>that</a:t>
            </a:r>
            <a:r>
              <a:rPr lang="it-IT" dirty="0"/>
              <a:t> 600 in the second one, The second one </a:t>
            </a:r>
            <a:r>
              <a:rPr lang="it-IT" dirty="0" err="1"/>
              <a:t>covered</a:t>
            </a:r>
            <a:r>
              <a:rPr lang="it-IT" dirty="0"/>
              <a:t> 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Italian</a:t>
            </a:r>
            <a:r>
              <a:rPr lang="it-IT" dirty="0"/>
              <a:t> </a:t>
            </a:r>
            <a:r>
              <a:rPr lang="it-IT" dirty="0" err="1"/>
              <a:t>Regions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224892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354260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BCDDC-15FD-E000-4438-AD7A96868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81D2646-1630-C97F-BB3D-2FC8AF4148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94508CC-DBC8-3527-3D57-0F525F69D8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Questa è la prima nota dolente perché fino a qualche anno fa abbiamo fatto valutazione solo sulla base dei numeri. Da qualche anno abbiamo iniziato a implementare programmi di valutazione con dei professionisti, in sinergia con la cc3m che ha istituito un gruppo di lavoro per la valutazione dei progetti cc3m.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/>
              <a:t>Valutazione e progettazione vanno di pari passo: definizione dei beneficiari, obiettivi, indicatori, strumenti di misura</a:t>
            </a:r>
          </a:p>
          <a:p>
            <a:r>
              <a:rPr lang="it-IT"/>
              <a:t>Caratterizzare il pubblico per dati aggregabili (</a:t>
            </a:r>
            <a:r>
              <a:rPr lang="it-IT" err="1"/>
              <a:t>oocupazione</a:t>
            </a:r>
            <a:r>
              <a:rPr lang="it-IT"/>
              <a:t>, livello di studio, genere).</a:t>
            </a:r>
          </a:p>
          <a:p>
            <a:endParaRPr lang="it-IT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Tesi Eugenio – valutazione Quanto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/>
              <a:t>Tesi </a:t>
            </a:r>
            <a:r>
              <a:rPr lang="it-IT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Giulia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1EBAFCB-D37C-0221-DA06-1B2A3EE2C4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C235C-F3A4-DC48-B3B7-99E36AED5AB6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58358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C5F4E-25E3-4642-A9A9-7762F285B22B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48324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C5F4E-25E3-4642-A9A9-7762F285B22B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35356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58809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22592-655D-FF7B-7443-B39356577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9DF74F2-A62C-2AC5-E9C0-C150D7A77E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237CE07-19A1-4B6D-0C36-4BDB8F2DD3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9E7DDFA-03D6-DDCB-ED4D-A01C6AF508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C235C-F3A4-DC48-B3B7-99E36AED5AB6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62709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8466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B6890-B139-F794-BED1-098304448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C083AF7-605B-D7C4-D7B3-11CFD6211A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14C23BC-ADAC-686F-F342-9CAFF1B38E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A9BDF1D-4409-BDDC-B451-7A6FD63E6F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C235C-F3A4-DC48-B3B7-99E36AED5AB6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2540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1767D-0B55-E45C-D621-8D51AF6D2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45803BF-C7CB-8930-ECFC-FD81F201B9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9091EA4-3B53-8588-1B7B-18AF1011F4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D05937B-92F7-D421-3A85-FCF0626C1F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C235C-F3A4-DC48-B3B7-99E36AED5AB6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2527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D054BE-2297-B350-2451-4D680D208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564F61D-7E99-D355-C48E-975035B85E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D297C29-3383-9F69-8754-328B57EB74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Le mostre hanno tantissime ricadute che vanno oltre la vita della mostra stessa. Tra queste le numerose installazioni </a:t>
            </a:r>
            <a:r>
              <a:rPr lang="it-IT" dirty="0" err="1"/>
              <a:t>itineanti</a:t>
            </a:r>
            <a:r>
              <a:rPr lang="it-IT" dirty="0"/>
              <a:t> o che sono ospitate permanentemente nei musei.</a:t>
            </a:r>
          </a:p>
          <a:p>
            <a:r>
              <a:rPr lang="it-IT" dirty="0"/>
              <a:t>Nuove installazioni (anche molto costose) hanno impatti immediati molto </a:t>
            </a:r>
            <a:r>
              <a:rPr lang="it-IT" dirty="0" err="1"/>
              <a:t>iportnati</a:t>
            </a:r>
            <a:r>
              <a:rPr lang="it-IT" dirty="0"/>
              <a:t> in termini di numeri. Da valutare se porti con sé un effettivo incremento della percezione dell’INFN o se debba essere legato a una più forte campagna mediatica </a:t>
            </a:r>
            <a:r>
              <a:rPr lang="it-IT" dirty="0" err="1"/>
              <a:t>pre</a:t>
            </a:r>
            <a:r>
              <a:rPr lang="it-IT" dirty="0"/>
              <a:t>-durante e post.</a:t>
            </a:r>
          </a:p>
          <a:p>
            <a:endParaRPr lang="it-IT" dirty="0"/>
          </a:p>
          <a:p>
            <a:r>
              <a:rPr lang="it-IT" dirty="0"/>
              <a:t>Numeri visitatori Immaginario scientifico, </a:t>
            </a:r>
            <a:r>
              <a:rPr lang="it-IT" dirty="0" err="1"/>
              <a:t>leonardo</a:t>
            </a:r>
            <a:r>
              <a:rPr lang="it-IT" dirty="0"/>
              <a:t> da vinci (600.000/anno) e planetario. </a:t>
            </a: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43DD64E-674D-871E-E4CB-8ABCC7F55A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C235C-F3A4-DC48-B3B7-99E36AED5AB6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0585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8F725-C1A2-E71C-E10E-4DA911660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03B2B70-CFF7-04FA-A3B9-6B9398923B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A2BDB41-BBA9-7712-9F79-F0978F3D30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endParaRPr lang="it-IT" sz="12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1ADEC02-E7F9-0666-9129-E08D089198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C235C-F3A4-DC48-B3B7-99E36AED5AB6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2562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F7025D-10B1-4219-E3EC-3B9EA567F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AD6774B-3DD1-0025-6F39-E8A3B61E5E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B1A7D48-365D-C40D-C85E-44BE9D8B60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390AF07-FD4B-C58B-7482-579C1D4B0C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C235C-F3A4-DC48-B3B7-99E36AED5AB6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9942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8D049-3640-B837-A9C4-2F3E17F6F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A10A40D-2371-0C77-E623-C477E07140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1391D3F-4C3C-8FEF-A9EF-D9376FB65A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DAA65FA-D958-8075-B7B1-46E0DD42A2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C235C-F3A4-DC48-B3B7-99E36AED5AB6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5878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F7F6E-2A14-F048-659E-1A73A3EB1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F275C52-8EC3-9927-85A0-C3D566704D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58F985E-2E35-8E9D-D64A-5D3674F6C3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it-IT" dirty="0"/>
            </a:br>
            <a:endParaRPr lang="it-IT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BC225B2-EEAD-ED0A-239D-CDFB4FB523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C235C-F3A4-DC48-B3B7-99E36AED5AB6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6429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712654-B6F2-2A4F-E40A-931BF71A92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A573C97-A6C2-9E37-88A0-4A33A20DA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BF0716C-6478-F3F0-4788-A5B4CB5FB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72A49-D9BD-6B4D-B3D0-67BD0B51D3DF}" type="datetimeFigureOut">
              <a:rPr lang="it-IT" smtClean="0"/>
              <a:t>05/06/25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E9A0284-22A5-CED0-15D3-663ECA8DE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3F6881-55F8-DCB8-637A-A4CAB1B06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2D62-4F9D-A343-83F0-D79ECF874A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4865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330547-D509-9680-A6C4-9FFE0F7F0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B8DCD97-7D8F-317F-771F-D1234BA3A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944CDB5-968E-90D9-A395-412CED198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72A49-D9BD-6B4D-B3D0-67BD0B51D3DF}" type="datetimeFigureOut">
              <a:rPr lang="it-IT" smtClean="0"/>
              <a:t>05/06/25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E41AA1F-8E8B-ECDF-F59F-76FE7C813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102C53B-3C26-8C90-80B4-5959F1A57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2D62-4F9D-A343-83F0-D79ECF874A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2137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0928CD7-0192-76F8-E1BB-25CB654D7F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59C1B53-D471-B990-B620-F32E995969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450CC3D-4E67-CE81-2B01-F432304F1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72A49-D9BD-6B4D-B3D0-67BD0B51D3DF}" type="datetimeFigureOut">
              <a:rPr lang="it-IT" smtClean="0"/>
              <a:t>05/06/25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8535DEA-2788-822C-1798-073A51166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9091257-CA35-459F-C7AE-B5085D990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2D62-4F9D-A343-83F0-D79ECF874A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5558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308363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6/5/25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5979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1_Immagine con didascalia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4"/>
          <p:cNvSpPr>
            <a:spLocks noGrp="1"/>
          </p:cNvSpPr>
          <p:nvPr>
            <p:ph type="pic" idx="2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24"/>
          <p:cNvSpPr txBox="1">
            <a:spLocks noGrp="1"/>
          </p:cNvSpPr>
          <p:nvPr>
            <p:ph type="body" idx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7933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07C469-255E-B664-7C13-15C367570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983552E-7BAC-DE7F-72D2-AAF68EC54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582D1F8-C4DA-647D-2EA5-CCD74504D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72A49-D9BD-6B4D-B3D0-67BD0B51D3DF}" type="datetimeFigureOut">
              <a:rPr lang="it-IT" smtClean="0"/>
              <a:t>05/06/25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5222C7A-BA34-320A-68F5-AED2C542B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1BE88FA-E17E-9C11-2037-8531C4C7E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2D62-4F9D-A343-83F0-D79ECF874A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986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3AA2CA-D077-232A-FC83-2B5FB338F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80151A6-42E1-0502-A61C-E9A8471F7B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2DE50E5-5944-914A-7A31-813E07781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72A49-D9BD-6B4D-B3D0-67BD0B51D3DF}" type="datetimeFigureOut">
              <a:rPr lang="it-IT" smtClean="0"/>
              <a:t>05/06/25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D59E56D-EB52-E2A3-BD51-9EE6E2E2D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B6ACEE-ED47-5371-0968-63CAEA0ED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2D62-4F9D-A343-83F0-D79ECF874A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4363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2EDC6A-1933-AC6E-F342-A3A325629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279FCE0-CA16-5FE2-F5A5-8465B002DB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DB99D30-B6BD-73EE-508B-CEA781F84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8114669-B227-FFB7-183A-1E3B988A4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72A49-D9BD-6B4D-B3D0-67BD0B51D3DF}" type="datetimeFigureOut">
              <a:rPr lang="it-IT" smtClean="0"/>
              <a:t>05/06/25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08BB67B-D770-E97F-F3FD-597D15BF9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A897B75-12F9-6CAC-EF1D-7C1B43189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2D62-4F9D-A343-83F0-D79ECF874A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9784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92C351-3AAE-1DB1-F09D-B2D9268BD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5055D5B-E199-9675-9A14-F949ED68C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54E144F-F52D-7CF8-0781-23B9807650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2AFBA62-C921-6D68-2299-15E1BA44DA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F3A6F8B-96D2-DCAA-EA5E-2AFD0C0088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2AEE75B-9109-54F5-D831-0D7B857DC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72A49-D9BD-6B4D-B3D0-67BD0B51D3DF}" type="datetimeFigureOut">
              <a:rPr lang="it-IT" smtClean="0"/>
              <a:t>05/06/25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7CA0E6F-5893-BE39-72DC-25E20DF8B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E6BD8FF-3A40-628B-BDF2-AD1D4D26B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2D62-4F9D-A343-83F0-D79ECF874A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4529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10B4E0-6FE9-4EDC-E98E-CD603A4AD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D52173F-D899-24B5-4927-E3FEAA6C7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72A49-D9BD-6B4D-B3D0-67BD0B51D3DF}" type="datetimeFigureOut">
              <a:rPr lang="it-IT" smtClean="0"/>
              <a:t>05/06/25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3F6DC80-846A-2E45-DBDF-5DEB98384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CF244E1-DA6F-B1C4-B9D7-35953FFA0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2D62-4F9D-A343-83F0-D79ECF874A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8688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02716F1-4AB9-0AAD-4364-3CBFBEDA6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72A49-D9BD-6B4D-B3D0-67BD0B51D3DF}" type="datetimeFigureOut">
              <a:rPr lang="it-IT" smtClean="0"/>
              <a:t>05/06/25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6F9F168-78FD-3045-9F84-BDCB65CB7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1AC12C7-D095-E43A-70AE-C4AC7C3C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2D62-4F9D-A343-83F0-D79ECF874A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1441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47CB31-2A1D-7A2E-846C-37936F1C3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5FDE81F-24E5-67AF-F336-5D2E1535B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F359119-E9AC-1B64-4F5D-4E02E2948D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47B6474-5A1E-92D4-3123-338F9E9CF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72A49-D9BD-6B4D-B3D0-67BD0B51D3DF}" type="datetimeFigureOut">
              <a:rPr lang="it-IT" smtClean="0"/>
              <a:t>05/06/25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1AF8E1F-A760-EBFC-D8E5-D173C4076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B04741D-6ED7-3675-BA25-FBBBE973B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2D62-4F9D-A343-83F0-D79ECF874A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1307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33C654-6BDF-5A43-261F-5010CB3CA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BF623E0-F326-9333-84D4-4096FDF426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05EC9AA-5CE7-0EF2-8619-C2B618B64F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AB7FBC5-A040-5765-ADAA-72CCF66EB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72A49-D9BD-6B4D-B3D0-67BD0B51D3DF}" type="datetimeFigureOut">
              <a:rPr lang="it-IT" smtClean="0"/>
              <a:t>05/06/25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A43FE3D-A903-805B-DBBC-B5811CE8C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E4659E1-5A5B-896C-3378-995A4C3FA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2D62-4F9D-A343-83F0-D79ECF874A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1095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C0A98E7-858D-8D1C-B170-7AC63F9CB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DF55D68-D759-0801-A945-BE8E132B13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0C91749-9BBB-7CB6-6584-3C836D5650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D72A49-D9BD-6B4D-B3D0-67BD0B51D3DF}" type="datetimeFigureOut">
              <a:rPr lang="it-IT" smtClean="0"/>
              <a:t>05/06/25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9CA0C4-C7ED-1A04-8FEF-ECAD7BB0DA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251BF38-3974-7520-69C6-5B273CF1B1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7C2D62-4F9D-A343-83F0-D79ECF874A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565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14/relationships/chartEx" Target="../charts/chartEx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jpe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2.xml"/><Relationship Id="rId12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9.jpeg"/><Relationship Id="rId5" Type="http://schemas.openxmlformats.org/officeDocument/2006/relationships/diagramLayout" Target="../diagrams/layout2.xml"/><Relationship Id="rId10" Type="http://schemas.openxmlformats.org/officeDocument/2006/relationships/image" Target="../media/image8.jpg"/><Relationship Id="rId4" Type="http://schemas.openxmlformats.org/officeDocument/2006/relationships/diagramData" Target="../diagrams/data2.xml"/><Relationship Id="rId9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5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8BDA1-0FD4-7AAC-993C-F34B96ECE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E90A4495-0B0F-0440-13C2-392AD21C69CB}"/>
              </a:ext>
            </a:extLst>
          </p:cNvPr>
          <p:cNvSpPr/>
          <p:nvPr/>
        </p:nvSpPr>
        <p:spPr>
          <a:xfrm>
            <a:off x="-106017" y="0"/>
            <a:ext cx="12298017" cy="6858000"/>
          </a:xfrm>
          <a:prstGeom prst="rect">
            <a:avLst/>
          </a:prstGeom>
          <a:solidFill>
            <a:srgbClr val="142A4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DC14D44-57A0-56A8-AED0-E464659604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5374" y="3104109"/>
            <a:ext cx="6482522" cy="579127"/>
          </a:xfrm>
        </p:spPr>
        <p:txBody>
          <a:bodyPr>
            <a:noAutofit/>
          </a:bodyPr>
          <a:lstStyle/>
          <a:p>
            <a:pPr algn="l"/>
            <a:r>
              <a:rPr lang="it-IT" sz="3600" dirty="0">
                <a:solidFill>
                  <a:schemeClr val="bg1"/>
                </a:solidFill>
                <a:latin typeface="Book Antiqua" panose="02040602050305030304" pitchFamily="18" charset="0"/>
                <a:ea typeface="Roboto" panose="02000000000000000000" pitchFamily="2" charset="0"/>
                <a:cs typeface="Roboto" panose="02000000000000000000" pitchFamily="2" charset="0"/>
              </a:rPr>
              <a:t>Canali</a:t>
            </a:r>
            <a:r>
              <a:rPr lang="it-IT" sz="3600" dirty="0">
                <a:solidFill>
                  <a:schemeClr val="bg1"/>
                </a:solidFill>
                <a:effectLst/>
                <a:latin typeface="Book Antiqua" panose="02040602050305030304" pitchFamily="18" charset="0"/>
                <a:ea typeface="Roboto" panose="02000000000000000000" pitchFamily="2" charset="0"/>
                <a:cs typeface="Roboto" panose="02000000000000000000" pitchFamily="2" charset="0"/>
              </a:rPr>
              <a:t> INFN verso la scuola</a:t>
            </a:r>
            <a:endParaRPr lang="it-IT" sz="36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0250FF90-9968-A37E-A675-D024783D7EA5}"/>
              </a:ext>
            </a:extLst>
          </p:cNvPr>
          <p:cNvSpPr/>
          <p:nvPr/>
        </p:nvSpPr>
        <p:spPr>
          <a:xfrm>
            <a:off x="-2001078" y="358388"/>
            <a:ext cx="1126434" cy="1126434"/>
          </a:xfrm>
          <a:prstGeom prst="rect">
            <a:avLst/>
          </a:prstGeom>
          <a:solidFill>
            <a:srgbClr val="142A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8CCF299-F89C-326F-2C80-52263E210F52}"/>
              </a:ext>
            </a:extLst>
          </p:cNvPr>
          <p:cNvSpPr/>
          <p:nvPr/>
        </p:nvSpPr>
        <p:spPr>
          <a:xfrm>
            <a:off x="-2001078" y="2822713"/>
            <a:ext cx="1126434" cy="1126434"/>
          </a:xfrm>
          <a:prstGeom prst="rect">
            <a:avLst/>
          </a:prstGeom>
          <a:solidFill>
            <a:srgbClr val="358A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C35F6A88-879E-890F-14A9-FA3410EDA2D8}"/>
              </a:ext>
            </a:extLst>
          </p:cNvPr>
          <p:cNvSpPr/>
          <p:nvPr/>
        </p:nvSpPr>
        <p:spPr>
          <a:xfrm>
            <a:off x="-2001078" y="1583635"/>
            <a:ext cx="1126434" cy="1126434"/>
          </a:xfrm>
          <a:prstGeom prst="rect">
            <a:avLst/>
          </a:prstGeom>
          <a:solidFill>
            <a:srgbClr val="0054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65A3656-D2CF-D30C-0AB9-5BCCE1F0C4E2}"/>
              </a:ext>
            </a:extLst>
          </p:cNvPr>
          <p:cNvSpPr/>
          <p:nvPr/>
        </p:nvSpPr>
        <p:spPr>
          <a:xfrm>
            <a:off x="-2001078" y="4116816"/>
            <a:ext cx="1126434" cy="1126434"/>
          </a:xfrm>
          <a:prstGeom prst="rect">
            <a:avLst/>
          </a:prstGeom>
          <a:solidFill>
            <a:srgbClr val="C0D1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7222047-C7FB-4D21-620A-FE215CFED0CF}"/>
              </a:ext>
            </a:extLst>
          </p:cNvPr>
          <p:cNvSpPr/>
          <p:nvPr/>
        </p:nvSpPr>
        <p:spPr>
          <a:xfrm>
            <a:off x="-2001078" y="5373178"/>
            <a:ext cx="1126434" cy="1126434"/>
          </a:xfrm>
          <a:prstGeom prst="rect">
            <a:avLst/>
          </a:prstGeom>
          <a:solidFill>
            <a:srgbClr val="F0F3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18353CD-8F63-6F41-7EB1-E3C1D795FBE3}"/>
              </a:ext>
            </a:extLst>
          </p:cNvPr>
          <p:cNvSpPr txBox="1"/>
          <p:nvPr/>
        </p:nvSpPr>
        <p:spPr>
          <a:xfrm>
            <a:off x="5505374" y="3696528"/>
            <a:ext cx="4578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rgbClr val="A1F200"/>
                </a:solidFill>
                <a:latin typeface="Oswald" pitchFamily="2" charset="77"/>
              </a:rPr>
              <a:t>Francesca Scianitti </a:t>
            </a:r>
            <a:r>
              <a:rPr lang="it-IT" sz="2000" dirty="0">
                <a:solidFill>
                  <a:srgbClr val="A1F200"/>
                </a:solidFill>
                <a:latin typeface="Oswald ExtraLight" pitchFamily="2" charset="77"/>
              </a:rPr>
              <a:t>Ufficio Comunicazione INFN</a:t>
            </a:r>
          </a:p>
        </p:txBody>
      </p:sp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84EFED66-12BF-5A0C-31B7-A2D18AAA2ECE}"/>
              </a:ext>
            </a:extLst>
          </p:cNvPr>
          <p:cNvCxnSpPr>
            <a:cxnSpLocks/>
          </p:cNvCxnSpPr>
          <p:nvPr/>
        </p:nvCxnSpPr>
        <p:spPr>
          <a:xfrm>
            <a:off x="270364" y="6585172"/>
            <a:ext cx="11717532" cy="0"/>
          </a:xfrm>
          <a:prstGeom prst="line">
            <a:avLst/>
          </a:prstGeom>
          <a:ln>
            <a:solidFill>
              <a:srgbClr val="A1F2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6C01D9EB-09F1-EEA3-5B42-98300AD65FC2}"/>
              </a:ext>
            </a:extLst>
          </p:cNvPr>
          <p:cNvSpPr txBox="1"/>
          <p:nvPr/>
        </p:nvSpPr>
        <p:spPr>
          <a:xfrm>
            <a:off x="9780407" y="6261985"/>
            <a:ext cx="16321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rgbClr val="A1F200"/>
                </a:solidFill>
                <a:latin typeface="Oswald Light" pitchFamily="2" charset="77"/>
              </a:rPr>
              <a:t>ROMA 6 GIUGNO 2025</a:t>
            </a:r>
          </a:p>
        </p:txBody>
      </p: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1839BE82-7B70-3EE4-ED88-DD062FF0355B}"/>
              </a:ext>
            </a:extLst>
          </p:cNvPr>
          <p:cNvCxnSpPr>
            <a:cxnSpLocks/>
          </p:cNvCxnSpPr>
          <p:nvPr/>
        </p:nvCxnSpPr>
        <p:spPr>
          <a:xfrm>
            <a:off x="9638298" y="6557058"/>
            <a:ext cx="1860291" cy="0"/>
          </a:xfrm>
          <a:prstGeom prst="line">
            <a:avLst/>
          </a:prstGeom>
          <a:ln w="57150">
            <a:solidFill>
              <a:srgbClr val="A1F2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magine 15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72D486BA-DB82-A423-A821-6726E3CFE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5422" y="134160"/>
            <a:ext cx="3113167" cy="2160000"/>
          </a:xfrm>
          <a:prstGeom prst="rect">
            <a:avLst/>
          </a:prstGeom>
        </p:spPr>
      </p:pic>
      <p:pic>
        <p:nvPicPr>
          <p:cNvPr id="11" name="Immagine 10" descr="Immagine che contiene arte, disegno, verde, illustrazione&#10;&#10;Descrizione generata automaticamente">
            <a:extLst>
              <a:ext uri="{FF2B5EF4-FFF2-40B4-BE49-F238E27FC236}">
                <a16:creationId xmlns:a16="http://schemas.microsoft.com/office/drawing/2014/main" id="{76E4A634-999C-6F81-9E97-27ABBCF656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094"/>
          <a:stretch/>
        </p:blipFill>
        <p:spPr>
          <a:xfrm>
            <a:off x="270363" y="328591"/>
            <a:ext cx="5326609" cy="667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847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C03CA-9C3D-151D-DA76-F3994DC3F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Sito Web, Pagina Web, schermata&#10;&#10;Descrizione generata automaticamente">
            <a:extLst>
              <a:ext uri="{FF2B5EF4-FFF2-40B4-BE49-F238E27FC236}">
                <a16:creationId xmlns:a16="http://schemas.microsoft.com/office/drawing/2014/main" id="{5897E8E3-6669-9EE5-C8D8-95174900A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9791192" cy="505437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4D2530B-5654-B99A-E0E6-288892D863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99" b="1"/>
          <a:stretch/>
        </p:blipFill>
        <p:spPr>
          <a:xfrm>
            <a:off x="10234140" y="178030"/>
            <a:ext cx="1821965" cy="39355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7BC410C-C3AE-608D-393C-D8D15D206B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4763"/>
          <a:stretch/>
        </p:blipFill>
        <p:spPr>
          <a:xfrm>
            <a:off x="10234140" y="3701535"/>
            <a:ext cx="1821965" cy="260910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56B96A-678D-EE6F-8340-1D66165BBCAB}"/>
              </a:ext>
            </a:extLst>
          </p:cNvPr>
          <p:cNvSpPr txBox="1"/>
          <p:nvPr/>
        </p:nvSpPr>
        <p:spPr>
          <a:xfrm>
            <a:off x="4148935" y="3157692"/>
            <a:ext cx="4793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A1F200"/>
                </a:highligh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Canali Social (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A1F200"/>
                </a:highligh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Youtube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A1F200"/>
                </a:highligh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Ig, Fb, X…)</a:t>
            </a:r>
          </a:p>
        </p:txBody>
      </p:sp>
      <p:pic>
        <p:nvPicPr>
          <p:cNvPr id="6" name="Picture 6" descr="LOGO_INFN_SIGLA.jpeg">
            <a:extLst>
              <a:ext uri="{FF2B5EF4-FFF2-40B4-BE49-F238E27FC236}">
                <a16:creationId xmlns:a16="http://schemas.microsoft.com/office/drawing/2014/main" id="{6ED7F1AA-7BE5-1CBD-E61A-6917C2F92A5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72174"/>
            <a:ext cx="1445848" cy="885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1CDFC008-BE6B-00B6-CE4C-5BEF0F6A0D75}"/>
              </a:ext>
            </a:extLst>
          </p:cNvPr>
          <p:cNvGrpSpPr/>
          <p:nvPr/>
        </p:nvGrpSpPr>
        <p:grpSpPr>
          <a:xfrm>
            <a:off x="9965803" y="6284729"/>
            <a:ext cx="2022093" cy="577442"/>
            <a:chOff x="9965803" y="6284729"/>
            <a:chExt cx="2022093" cy="577442"/>
          </a:xfrm>
        </p:grpSpPr>
        <p:cxnSp>
          <p:nvCxnSpPr>
            <p:cNvPr id="9" name="Connettore 1 8">
              <a:extLst>
                <a:ext uri="{FF2B5EF4-FFF2-40B4-BE49-F238E27FC236}">
                  <a16:creationId xmlns:a16="http://schemas.microsoft.com/office/drawing/2014/main" id="{18E9D6E0-8770-3F0B-D029-9E1A00FEFD35}"/>
                </a:ext>
              </a:extLst>
            </p:cNvPr>
            <p:cNvCxnSpPr>
              <a:cxnSpLocks/>
            </p:cNvCxnSpPr>
            <p:nvPr/>
          </p:nvCxnSpPr>
          <p:spPr>
            <a:xfrm>
              <a:off x="9965803" y="6585172"/>
              <a:ext cx="2022093" cy="0"/>
            </a:xfrm>
            <a:prstGeom prst="line">
              <a:avLst/>
            </a:prstGeom>
            <a:ln>
              <a:solidFill>
                <a:srgbClr val="A1F2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962B7DAA-8F43-E9BF-CCC5-699836431774}"/>
                </a:ext>
              </a:extLst>
            </p:cNvPr>
            <p:cNvSpPr txBox="1"/>
            <p:nvPr/>
          </p:nvSpPr>
          <p:spPr>
            <a:xfrm>
              <a:off x="10205646" y="6284729"/>
              <a:ext cx="14991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Francesca </a:t>
              </a:r>
              <a:r>
                <a:rPr lang="it-IT" sz="1200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Scianitti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4CFAD65D-579F-7E88-AB95-22274DF94ACA}"/>
                </a:ext>
              </a:extLst>
            </p:cNvPr>
            <p:cNvSpPr txBox="1"/>
            <p:nvPr/>
          </p:nvSpPr>
          <p:spPr>
            <a:xfrm>
              <a:off x="10208051" y="6615950"/>
              <a:ext cx="14943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000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ROMA 6 GIUGNO 2025</a:t>
              </a:r>
            </a:p>
          </p:txBody>
        </p:sp>
        <p:cxnSp>
          <p:nvCxnSpPr>
            <p:cNvPr id="12" name="Connettore 1 11">
              <a:extLst>
                <a:ext uri="{FF2B5EF4-FFF2-40B4-BE49-F238E27FC236}">
                  <a16:creationId xmlns:a16="http://schemas.microsoft.com/office/drawing/2014/main" id="{63F21CAB-5F7C-4EBA-996A-5A7BFEEF73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66188" y="6607662"/>
              <a:ext cx="1378040" cy="7334"/>
            </a:xfrm>
            <a:prstGeom prst="line">
              <a:avLst/>
            </a:prstGeom>
            <a:ln w="57150">
              <a:solidFill>
                <a:srgbClr val="A1F2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itolo 1">
            <a:extLst>
              <a:ext uri="{FF2B5EF4-FFF2-40B4-BE49-F238E27FC236}">
                <a16:creationId xmlns:a16="http://schemas.microsoft.com/office/drawing/2014/main" id="{8F01CB19-8207-3B27-9A08-29C5BAA9BBF1}"/>
              </a:ext>
            </a:extLst>
          </p:cNvPr>
          <p:cNvSpPr txBox="1">
            <a:spLocks/>
          </p:cNvSpPr>
          <p:nvPr/>
        </p:nvSpPr>
        <p:spPr>
          <a:xfrm>
            <a:off x="337069" y="36212"/>
            <a:ext cx="10514694" cy="8171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it-IT" sz="3000" dirty="0">
                <a:solidFill>
                  <a:srgbClr val="132A47"/>
                </a:solidFill>
                <a:latin typeface="Book Antiqua" panose="02040602050305030304" pitchFamily="18" charset="0"/>
                <a:ea typeface="Roboto" panose="02000000000000000000" pitchFamily="2" charset="0"/>
                <a:cs typeface="Roboto" panose="02000000000000000000" pitchFamily="2" charset="0"/>
              </a:rPr>
              <a:t>I canali per la diffusione di progetti e iniziative</a:t>
            </a:r>
            <a:endParaRPr lang="it-IT" sz="3000" dirty="0">
              <a:solidFill>
                <a:srgbClr val="142A47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75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204F7-E0D0-E598-CF6E-527CD81A3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">
            <a:extLst>
              <a:ext uri="{FF2B5EF4-FFF2-40B4-BE49-F238E27FC236}">
                <a16:creationId xmlns:a16="http://schemas.microsoft.com/office/drawing/2014/main" id="{3A98383E-6FE9-C15A-9C16-128F1D123FC6}"/>
              </a:ext>
            </a:extLst>
          </p:cNvPr>
          <p:cNvSpPr txBox="1"/>
          <p:nvPr/>
        </p:nvSpPr>
        <p:spPr>
          <a:xfrm>
            <a:off x="285624" y="1097271"/>
            <a:ext cx="4345370" cy="2244204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ts val="2125"/>
              </a:lnSpc>
              <a:spcBef>
                <a:spcPts val="100"/>
              </a:spcBef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132A47"/>
                </a:solidFill>
                <a:effectLst/>
                <a:highlight>
                  <a:srgbClr val="A1F200"/>
                </a:highlight>
                <a:uLnTx/>
                <a:uFillTx/>
                <a:latin typeface="Roboto"/>
                <a:ea typeface="Roboto"/>
                <a:cs typeface="Roboto"/>
              </a:rPr>
              <a:t>Dirette social per la scuola</a:t>
            </a:r>
            <a:r>
              <a:rPr lang="it-IT" b="1" dirty="0">
                <a:solidFill>
                  <a:srgbClr val="132A47"/>
                </a:solidFill>
                <a:latin typeface="Roboto"/>
                <a:ea typeface="Roboto"/>
                <a:cs typeface="Roboto"/>
              </a:rPr>
              <a:t>: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132A47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</a:t>
            </a:r>
          </a:p>
          <a:p>
            <a:pPr marL="12700" marR="0" lvl="0" indent="0" algn="l" defTabSz="914400" rtl="0" eaLnBrk="1" fontAlgn="auto" latinLnBrk="0" hangingPunct="1">
              <a:lnSpc>
                <a:spcPts val="212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srgbClr val="132A47"/>
                </a:solidFill>
                <a:latin typeface="Roboto"/>
                <a:ea typeface="Roboto"/>
                <a:cs typeface="Roboto"/>
              </a:rPr>
              <a:t>50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132A47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eventi di narrazione e dialogo in diretta nel periodo 2020-24</a:t>
            </a:r>
            <a:endParaRPr lang="it-IT" sz="1800" b="0" i="0" u="none" strike="noStrike" kern="1200" cap="none" spc="0" normalizeH="0" baseline="0" noProof="0" dirty="0">
              <a:ln>
                <a:noFill/>
              </a:ln>
              <a:solidFill>
                <a:srgbClr val="132A47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12700" marR="0" lvl="0" indent="0" algn="l" defTabSz="914400" rtl="0" eaLnBrk="1" fontAlgn="auto" latinLnBrk="0" hangingPunct="1">
              <a:lnSpc>
                <a:spcPts val="212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132A47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ts val="212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132A47"/>
                </a:solidFill>
                <a:effectLst/>
                <a:highlight>
                  <a:srgbClr val="A1F200"/>
                </a:highligh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Nuovi laboratori didattici per i festival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132A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</a:p>
          <a:p>
            <a:pPr marL="12700">
              <a:lnSpc>
                <a:spcPts val="2125"/>
              </a:lnSpc>
              <a:spcBef>
                <a:spcPts val="100"/>
              </a:spcBef>
              <a:defRPr/>
            </a:pPr>
            <a:r>
              <a:rPr lang="it-IT" dirty="0">
                <a:solidFill>
                  <a:srgbClr val="132A47"/>
                </a:solidFill>
                <a:latin typeface="Roboto"/>
                <a:ea typeface="Roboto"/>
                <a:cs typeface="Roboto"/>
              </a:rPr>
              <a:t>9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132A47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laboratori originali nel </a:t>
            </a:r>
            <a:r>
              <a:rPr lang="it-IT" dirty="0">
                <a:solidFill>
                  <a:srgbClr val="132A47"/>
                </a:solidFill>
                <a:latin typeface="Roboto"/>
                <a:ea typeface="Roboto"/>
                <a:cs typeface="Roboto"/>
              </a:rPr>
              <a:t>periodo 2021-24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132A47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 </a:t>
            </a:r>
            <a:endParaRPr lang="it-IT" sz="1800" b="0" i="0" u="none" strike="noStrike" kern="1200" cap="none" spc="0" normalizeH="0" baseline="0" noProof="0" dirty="0">
              <a:ln>
                <a:noFill/>
              </a:ln>
              <a:solidFill>
                <a:srgbClr val="132A47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12700" marR="0" lvl="0" indent="0" algn="l" defTabSz="914400" rtl="0" eaLnBrk="1" fontAlgn="auto" latinLnBrk="0" hangingPunct="1">
              <a:lnSpc>
                <a:spcPts val="212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132A47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ts val="212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132A47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Immagine 2" descr="Immagine che contiene testo, computer, schermata, Sito Web&#10;&#10;Il contenuto generato dall'IA potrebbe non essere corretto.">
            <a:extLst>
              <a:ext uri="{FF2B5EF4-FFF2-40B4-BE49-F238E27FC236}">
                <a16:creationId xmlns:a16="http://schemas.microsoft.com/office/drawing/2014/main" id="{43E925E8-2F60-710B-2CE1-E6D5DB77E6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159"/>
          <a:stretch/>
        </p:blipFill>
        <p:spPr>
          <a:xfrm>
            <a:off x="4630994" y="998675"/>
            <a:ext cx="7070142" cy="488230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D823E86-F333-5913-62C9-631DB70BCC02}"/>
              </a:ext>
            </a:extLst>
          </p:cNvPr>
          <p:cNvSpPr txBox="1"/>
          <p:nvPr/>
        </p:nvSpPr>
        <p:spPr>
          <a:xfrm>
            <a:off x="285624" y="3341147"/>
            <a:ext cx="41148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A1F200"/>
                </a:highligh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Progetti speciali: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A1F200"/>
              </a:highlight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HOP- Hand On </a:t>
            </a:r>
            <a:r>
              <a:rPr kumimoji="0" lang="it-IT" sz="1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Physics</a:t>
            </a:r>
            <a:endParaRPr kumimoji="0" lang="it-IT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(INFN-CERN-</a:t>
            </a:r>
            <a:r>
              <a:rPr kumimoji="0" lang="it-IT" sz="1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Fond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Agnelli)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750 docenti per anno.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Sforzo organizzativo da parte di tutte le strutture, l’Ufficio Comunicazione e la CC3M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it-IT" dirty="0">
              <a:solidFill>
                <a:prstClr val="black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2" name="Picture 6" descr="LOGO_INFN_SIGLA.jpeg">
            <a:extLst>
              <a:ext uri="{FF2B5EF4-FFF2-40B4-BE49-F238E27FC236}">
                <a16:creationId xmlns:a16="http://schemas.microsoft.com/office/drawing/2014/main" id="{C1F45A4D-BBF4-5B8E-5225-80F31B54ED5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46152" y="82071"/>
            <a:ext cx="1445848" cy="885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3F5D5966-3E54-556F-8CFA-891F5F4E87AF}"/>
              </a:ext>
            </a:extLst>
          </p:cNvPr>
          <p:cNvGrpSpPr/>
          <p:nvPr/>
        </p:nvGrpSpPr>
        <p:grpSpPr>
          <a:xfrm>
            <a:off x="9965803" y="6284729"/>
            <a:ext cx="2022093" cy="577442"/>
            <a:chOff x="9965803" y="6284729"/>
            <a:chExt cx="2022093" cy="577442"/>
          </a:xfrm>
        </p:grpSpPr>
        <p:cxnSp>
          <p:nvCxnSpPr>
            <p:cNvPr id="10" name="Connettore 1 9">
              <a:extLst>
                <a:ext uri="{FF2B5EF4-FFF2-40B4-BE49-F238E27FC236}">
                  <a16:creationId xmlns:a16="http://schemas.microsoft.com/office/drawing/2014/main" id="{A9EED79C-6E4B-75CE-DAC6-61B44F7D9762}"/>
                </a:ext>
              </a:extLst>
            </p:cNvPr>
            <p:cNvCxnSpPr>
              <a:cxnSpLocks/>
            </p:cNvCxnSpPr>
            <p:nvPr/>
          </p:nvCxnSpPr>
          <p:spPr>
            <a:xfrm>
              <a:off x="9965803" y="6585172"/>
              <a:ext cx="2022093" cy="0"/>
            </a:xfrm>
            <a:prstGeom prst="line">
              <a:avLst/>
            </a:prstGeom>
            <a:ln>
              <a:solidFill>
                <a:srgbClr val="A1F2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EB589C58-E2ED-3D4E-9DEB-CDA520A49F3D}"/>
                </a:ext>
              </a:extLst>
            </p:cNvPr>
            <p:cNvSpPr txBox="1"/>
            <p:nvPr/>
          </p:nvSpPr>
          <p:spPr>
            <a:xfrm>
              <a:off x="10205646" y="6284729"/>
              <a:ext cx="14991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Francesca </a:t>
              </a:r>
              <a:r>
                <a:rPr lang="it-IT" sz="1200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Scianitti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A9CCFF83-D4BB-31D5-D05A-080079DB1E90}"/>
                </a:ext>
              </a:extLst>
            </p:cNvPr>
            <p:cNvSpPr txBox="1"/>
            <p:nvPr/>
          </p:nvSpPr>
          <p:spPr>
            <a:xfrm>
              <a:off x="10208051" y="6615950"/>
              <a:ext cx="14943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000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ROMA 6 GIUGNO 2025</a:t>
              </a:r>
            </a:p>
          </p:txBody>
        </p:sp>
        <p:cxnSp>
          <p:nvCxnSpPr>
            <p:cNvPr id="13" name="Connettore 1 12">
              <a:extLst>
                <a:ext uri="{FF2B5EF4-FFF2-40B4-BE49-F238E27FC236}">
                  <a16:creationId xmlns:a16="http://schemas.microsoft.com/office/drawing/2014/main" id="{D7806700-F09A-248B-5453-504293CF77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66188" y="6607662"/>
              <a:ext cx="1378040" cy="7334"/>
            </a:xfrm>
            <a:prstGeom prst="line">
              <a:avLst/>
            </a:prstGeom>
            <a:ln w="57150">
              <a:solidFill>
                <a:srgbClr val="A1F2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itolo 1">
            <a:extLst>
              <a:ext uri="{FF2B5EF4-FFF2-40B4-BE49-F238E27FC236}">
                <a16:creationId xmlns:a16="http://schemas.microsoft.com/office/drawing/2014/main" id="{27A08F3C-058D-6548-7E35-924C9AD9A776}"/>
              </a:ext>
            </a:extLst>
          </p:cNvPr>
          <p:cNvSpPr txBox="1">
            <a:spLocks/>
          </p:cNvSpPr>
          <p:nvPr/>
        </p:nvSpPr>
        <p:spPr>
          <a:xfrm>
            <a:off x="440514" y="-296"/>
            <a:ext cx="10514694" cy="8171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it-IT" sz="3000" dirty="0">
                <a:solidFill>
                  <a:srgbClr val="132A47"/>
                </a:solidFill>
                <a:latin typeface="Book Antiqua" panose="02040602050305030304" pitchFamily="18" charset="0"/>
                <a:ea typeface="Roboto" panose="02000000000000000000" pitchFamily="2" charset="0"/>
                <a:cs typeface="Roboto" panose="02000000000000000000" pitchFamily="2" charset="0"/>
              </a:rPr>
              <a:t>Il rapporto strutturato con la scuola</a:t>
            </a:r>
            <a:endParaRPr lang="it-IT" sz="3000" dirty="0">
              <a:solidFill>
                <a:srgbClr val="142A47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573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HOP_SS.png" descr="HOP_S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78" y="97096"/>
            <a:ext cx="3696325" cy="2501135"/>
          </a:xfrm>
          <a:prstGeom prst="rect">
            <a:avLst/>
          </a:prstGeom>
          <a:ln w="12700">
            <a:miter lim="400000"/>
          </a:ln>
        </p:spPr>
      </p:pic>
      <p:sp>
        <p:nvSpPr>
          <p:cNvPr id="493" name="Shape"/>
          <p:cNvSpPr/>
          <p:nvPr/>
        </p:nvSpPr>
        <p:spPr>
          <a:xfrm>
            <a:off x="5461000" y="63229"/>
            <a:ext cx="6699222" cy="37735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8" extrusionOk="0">
                <a:moveTo>
                  <a:pt x="0" y="0"/>
                </a:moveTo>
                <a:lnTo>
                  <a:pt x="21600" y="0"/>
                </a:lnTo>
                <a:lnTo>
                  <a:pt x="21600" y="18855"/>
                </a:lnTo>
                <a:cubicBezTo>
                  <a:pt x="18048" y="20683"/>
                  <a:pt x="14367" y="21600"/>
                  <a:pt x="10669" y="21578"/>
                </a:cubicBezTo>
                <a:cubicBezTo>
                  <a:pt x="7059" y="21556"/>
                  <a:pt x="3468" y="20640"/>
                  <a:pt x="0" y="18855"/>
                </a:cubicBezTo>
                <a:lnTo>
                  <a:pt x="0" y="0"/>
                </a:lnTo>
                <a:close/>
              </a:path>
            </a:pathLst>
          </a:custGeom>
          <a:solidFill>
            <a:srgbClr val="A1F200"/>
          </a:solidFill>
          <a:ln w="12700">
            <a:miter lim="400000"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94" name="Shape"/>
          <p:cNvSpPr/>
          <p:nvPr/>
        </p:nvSpPr>
        <p:spPr>
          <a:xfrm>
            <a:off x="5461000" y="3431875"/>
            <a:ext cx="6699222" cy="32974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3521" y="2086"/>
                  <a:pt x="7170" y="3141"/>
                  <a:pt x="10837" y="3134"/>
                </a:cubicBezTo>
                <a:cubicBezTo>
                  <a:pt x="14479" y="3127"/>
                  <a:pt x="18103" y="2072"/>
                  <a:pt x="21600" y="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 w="12700">
            <a:miter lim="400000"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95" name="Un kit con il materiale per realizzare in classe piu’ di 20 attività sperimentali. Tutto in un contenitore unico, pronto all’uso e accompagnato da una guida didattica."/>
          <p:cNvSpPr txBox="1"/>
          <p:nvPr/>
        </p:nvSpPr>
        <p:spPr>
          <a:xfrm>
            <a:off x="6605934" y="593624"/>
            <a:ext cx="4611507" cy="2400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>
            <a:lvl1pPr algn="just">
              <a:defRPr sz="2600">
                <a:solidFill>
                  <a:schemeClr val="accent1">
                    <a:lumOff val="-6274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Un kit con il materiale per realizzare in classe oltre 20 attività sperimentali. Tutto in un contenitore unico, pronto all’uso e accompagnato da una guida didattica.</a:t>
            </a:r>
          </a:p>
        </p:txBody>
      </p:sp>
      <p:sp>
        <p:nvSpPr>
          <p:cNvPr id="496" name="Una giornata di formazione dedicata agli insegnanti che ricevono il kit, per introdurli al contenuto e alla metodologia."/>
          <p:cNvSpPr txBox="1"/>
          <p:nvPr/>
        </p:nvSpPr>
        <p:spPr>
          <a:xfrm>
            <a:off x="6584293" y="4274408"/>
            <a:ext cx="4611507" cy="1600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>
            <a:lvl1pPr algn="just">
              <a:defRPr sz="2600">
                <a:solidFill>
                  <a:schemeClr val="accent1">
                    <a:lumOff val="-6274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Una giornata di formazione dedicata agli insegnanti che ricevono il kit, per introdurli al contenuto e alla metodologia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pic>
        <p:nvPicPr>
          <p:cNvPr id="3" name="Immagine 2" descr="Immagine che contiene scatola, testo, cartone, Imballaggio ed etichette&#10;&#10;Descrizione generata automaticamente">
            <a:extLst>
              <a:ext uri="{FF2B5EF4-FFF2-40B4-BE49-F238E27FC236}">
                <a16:creationId xmlns:a16="http://schemas.microsoft.com/office/drawing/2014/main" id="{975CEFAF-48FF-2BC8-8D7B-0856E1A0F9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00" y="2152667"/>
            <a:ext cx="4439400" cy="3503382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DA0EDA50-415F-2D0C-80B5-D3A830C250D5}"/>
              </a:ext>
            </a:extLst>
          </p:cNvPr>
          <p:cNvGrpSpPr/>
          <p:nvPr/>
        </p:nvGrpSpPr>
        <p:grpSpPr>
          <a:xfrm>
            <a:off x="10206395" y="6151844"/>
            <a:ext cx="2022093" cy="577442"/>
            <a:chOff x="9965803" y="6284729"/>
            <a:chExt cx="2022093" cy="577442"/>
          </a:xfrm>
        </p:grpSpPr>
        <p:cxnSp>
          <p:nvCxnSpPr>
            <p:cNvPr id="7" name="Connettore 1 6">
              <a:extLst>
                <a:ext uri="{FF2B5EF4-FFF2-40B4-BE49-F238E27FC236}">
                  <a16:creationId xmlns:a16="http://schemas.microsoft.com/office/drawing/2014/main" id="{656764C3-9EF0-8E44-E384-1C6F689CF14C}"/>
                </a:ext>
              </a:extLst>
            </p:cNvPr>
            <p:cNvCxnSpPr>
              <a:cxnSpLocks/>
            </p:cNvCxnSpPr>
            <p:nvPr/>
          </p:nvCxnSpPr>
          <p:spPr>
            <a:xfrm>
              <a:off x="9965803" y="6585172"/>
              <a:ext cx="2022093" cy="0"/>
            </a:xfrm>
            <a:prstGeom prst="line">
              <a:avLst/>
            </a:prstGeom>
            <a:ln>
              <a:solidFill>
                <a:srgbClr val="A1F2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4138A2A3-A3CB-502F-6550-19B7D60829C6}"/>
                </a:ext>
              </a:extLst>
            </p:cNvPr>
            <p:cNvSpPr txBox="1"/>
            <p:nvPr/>
          </p:nvSpPr>
          <p:spPr>
            <a:xfrm>
              <a:off x="10205646" y="6284729"/>
              <a:ext cx="14991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Francesca </a:t>
              </a:r>
              <a:r>
                <a:rPr lang="it-IT" sz="12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Scianitti</a:t>
              </a: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B71DB647-8A96-2312-8DB2-849274FA0F40}"/>
                </a:ext>
              </a:extLst>
            </p:cNvPr>
            <p:cNvSpPr txBox="1"/>
            <p:nvPr/>
          </p:nvSpPr>
          <p:spPr>
            <a:xfrm>
              <a:off x="10208051" y="6615950"/>
              <a:ext cx="14943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ROMA 6 GIUGNO 2025</a:t>
              </a:r>
            </a:p>
          </p:txBody>
        </p:sp>
        <p:cxnSp>
          <p:nvCxnSpPr>
            <p:cNvPr id="10" name="Connettore 1 9">
              <a:extLst>
                <a:ext uri="{FF2B5EF4-FFF2-40B4-BE49-F238E27FC236}">
                  <a16:creationId xmlns:a16="http://schemas.microsoft.com/office/drawing/2014/main" id="{1B516D92-10ED-DD3B-27AE-A4D653963E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66188" y="6607662"/>
              <a:ext cx="1378040" cy="7334"/>
            </a:xfrm>
            <a:prstGeom prst="line">
              <a:avLst/>
            </a:prstGeom>
            <a:ln w="57150">
              <a:solidFill>
                <a:srgbClr val="A1F2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Immagine 10">
            <a:extLst>
              <a:ext uri="{FF2B5EF4-FFF2-40B4-BE49-F238E27FC236}">
                <a16:creationId xmlns:a16="http://schemas.microsoft.com/office/drawing/2014/main" id="{64626921-48C1-883B-98A4-405B343BD7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987" t="1410" b="78571"/>
          <a:stretch/>
        </p:blipFill>
        <p:spPr>
          <a:xfrm>
            <a:off x="-1344" y="5942183"/>
            <a:ext cx="5404547" cy="816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D8E0D26-1F0F-C37E-F517-910D95C2A8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431" b="19882"/>
          <a:stretch>
            <a:fillRect/>
          </a:stretch>
        </p:blipFill>
        <p:spPr>
          <a:xfrm>
            <a:off x="1101202" y="2329607"/>
            <a:ext cx="9989596" cy="3602566"/>
          </a:xfrm>
          <a:prstGeom prst="rect">
            <a:avLst/>
          </a:prstGeom>
          <a:ln>
            <a:noFill/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A337FD5-520A-5320-74DD-DBBC3112C6A6}"/>
              </a:ext>
            </a:extLst>
          </p:cNvPr>
          <p:cNvSpPr txBox="1"/>
          <p:nvPr/>
        </p:nvSpPr>
        <p:spPr>
          <a:xfrm>
            <a:off x="1435582" y="2542657"/>
            <a:ext cx="2541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highlight>
                  <a:srgbClr val="A1F200"/>
                </a:highlight>
              </a:rPr>
              <a:t>100 insegnanti</a:t>
            </a:r>
          </a:p>
          <a:p>
            <a:r>
              <a:rPr lang="it-IT" dirty="0"/>
              <a:t>50 LNF/25 TO/25 NA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6DA27A1-D4BF-E00C-80FA-1EA1A287A6A7}"/>
              </a:ext>
            </a:extLst>
          </p:cNvPr>
          <p:cNvSpPr txBox="1"/>
          <p:nvPr/>
        </p:nvSpPr>
        <p:spPr>
          <a:xfrm>
            <a:off x="8396748" y="2542657"/>
            <a:ext cx="302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highlight>
                  <a:srgbClr val="A1F200"/>
                </a:highlight>
              </a:rPr>
              <a:t>750 insegnanti/anno</a:t>
            </a:r>
          </a:p>
          <a:p>
            <a:r>
              <a:rPr lang="it-IT" dirty="0"/>
              <a:t>15-18 città/strutture INFN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BF63D32-18EB-D289-1A6A-CF0ED1FC83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987" t="1410" b="78571"/>
          <a:stretch/>
        </p:blipFill>
        <p:spPr>
          <a:xfrm>
            <a:off x="4673859" y="925827"/>
            <a:ext cx="6767736" cy="102257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4901BAE-26ED-B3BA-BF9D-407E3489480C}"/>
              </a:ext>
            </a:extLst>
          </p:cNvPr>
          <p:cNvSpPr txBox="1">
            <a:spLocks/>
          </p:cNvSpPr>
          <p:nvPr/>
        </p:nvSpPr>
        <p:spPr>
          <a:xfrm>
            <a:off x="440514" y="-296"/>
            <a:ext cx="10514694" cy="8171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it-IT" sz="3000" dirty="0">
                <a:solidFill>
                  <a:srgbClr val="132A47"/>
                </a:solidFill>
                <a:latin typeface="Book Antiqua" panose="02040602050305030304" pitchFamily="18" charset="0"/>
                <a:ea typeface="Roboto" panose="02000000000000000000" pitchFamily="2" charset="0"/>
                <a:cs typeface="Roboto" panose="02000000000000000000" pitchFamily="2" charset="0"/>
              </a:rPr>
              <a:t>Progetto HOP: </a:t>
            </a:r>
            <a:r>
              <a:rPr lang="it-IT" sz="3000" dirty="0" err="1">
                <a:solidFill>
                  <a:srgbClr val="132A47"/>
                </a:solidFill>
                <a:latin typeface="Book Antiqua" panose="02040602050305030304" pitchFamily="18" charset="0"/>
                <a:ea typeface="Roboto" panose="02000000000000000000" pitchFamily="2" charset="0"/>
                <a:cs typeface="Roboto" panose="02000000000000000000" pitchFamily="2" charset="0"/>
              </a:rPr>
              <a:t>timetable</a:t>
            </a:r>
            <a:r>
              <a:rPr lang="it-IT" sz="3000" dirty="0">
                <a:solidFill>
                  <a:srgbClr val="132A47"/>
                </a:solidFill>
                <a:latin typeface="Book Antiqua" panose="02040602050305030304" pitchFamily="18" charset="0"/>
                <a:ea typeface="Roboto" panose="02000000000000000000" pitchFamily="2" charset="0"/>
                <a:cs typeface="Roboto" panose="02000000000000000000" pitchFamily="2" charset="0"/>
              </a:rPr>
              <a:t> triennale </a:t>
            </a:r>
            <a:endParaRPr lang="it-IT" sz="3000" dirty="0">
              <a:solidFill>
                <a:srgbClr val="142A47"/>
              </a:solidFill>
              <a:latin typeface="Book Antiqua" panose="02040602050305030304" pitchFamily="18" charset="0"/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D621B962-33B6-25D7-F528-933A8019FDFB}"/>
              </a:ext>
            </a:extLst>
          </p:cNvPr>
          <p:cNvGrpSpPr/>
          <p:nvPr/>
        </p:nvGrpSpPr>
        <p:grpSpPr>
          <a:xfrm>
            <a:off x="9965803" y="6284729"/>
            <a:ext cx="2022093" cy="577442"/>
            <a:chOff x="9965803" y="6284729"/>
            <a:chExt cx="2022093" cy="577442"/>
          </a:xfrm>
        </p:grpSpPr>
        <p:cxnSp>
          <p:nvCxnSpPr>
            <p:cNvPr id="8" name="Connettore 1 7">
              <a:extLst>
                <a:ext uri="{FF2B5EF4-FFF2-40B4-BE49-F238E27FC236}">
                  <a16:creationId xmlns:a16="http://schemas.microsoft.com/office/drawing/2014/main" id="{0C8DF98B-AB65-ABA1-7DA0-D73BF766E6F7}"/>
                </a:ext>
              </a:extLst>
            </p:cNvPr>
            <p:cNvCxnSpPr>
              <a:cxnSpLocks/>
            </p:cNvCxnSpPr>
            <p:nvPr/>
          </p:nvCxnSpPr>
          <p:spPr>
            <a:xfrm>
              <a:off x="9965803" y="6585172"/>
              <a:ext cx="2022093" cy="0"/>
            </a:xfrm>
            <a:prstGeom prst="line">
              <a:avLst/>
            </a:prstGeom>
            <a:ln>
              <a:solidFill>
                <a:srgbClr val="A1F2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03D386E7-31AA-BA08-DFA1-99AD2234DB57}"/>
                </a:ext>
              </a:extLst>
            </p:cNvPr>
            <p:cNvSpPr txBox="1"/>
            <p:nvPr/>
          </p:nvSpPr>
          <p:spPr>
            <a:xfrm>
              <a:off x="10205646" y="6284729"/>
              <a:ext cx="14991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Francesca </a:t>
              </a:r>
              <a:r>
                <a:rPr lang="it-IT" sz="1200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Scianitti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76C04BF5-8449-5ECB-D63A-69B6CA424FAA}"/>
                </a:ext>
              </a:extLst>
            </p:cNvPr>
            <p:cNvSpPr txBox="1"/>
            <p:nvPr/>
          </p:nvSpPr>
          <p:spPr>
            <a:xfrm>
              <a:off x="10208051" y="6615950"/>
              <a:ext cx="14943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000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ROMA 6 GIUGNO 2025</a:t>
              </a:r>
            </a:p>
          </p:txBody>
        </p:sp>
        <p:cxnSp>
          <p:nvCxnSpPr>
            <p:cNvPr id="11" name="Connettore 1 10">
              <a:extLst>
                <a:ext uri="{FF2B5EF4-FFF2-40B4-BE49-F238E27FC236}">
                  <a16:creationId xmlns:a16="http://schemas.microsoft.com/office/drawing/2014/main" id="{EF1C1ABC-EDC4-5294-61B9-66BE1029ED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66188" y="6607662"/>
              <a:ext cx="1378040" cy="7334"/>
            </a:xfrm>
            <a:prstGeom prst="line">
              <a:avLst/>
            </a:prstGeom>
            <a:ln w="57150">
              <a:solidFill>
                <a:srgbClr val="A1F2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22484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cx4="http://schemas.microsoft.com/office/drawing/2016/5/10/chartex" Requires="cx4">
          <p:graphicFrame>
            <p:nvGraphicFramePr>
              <p:cNvPr id="4" name="Grafico 3">
                <a:extLst>
                  <a:ext uri="{FF2B5EF4-FFF2-40B4-BE49-F238E27FC236}">
                    <a16:creationId xmlns:a16="http://schemas.microsoft.com/office/drawing/2014/main" id="{A5147676-0103-B846-196D-F9DCEAFE3A7D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1821735"/>
                  </p:ext>
                </p:extLst>
              </p:nvPr>
            </p:nvGraphicFramePr>
            <p:xfrm>
              <a:off x="5235679" y="210131"/>
              <a:ext cx="6826144" cy="668426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>
          <p:pic>
            <p:nvPicPr>
              <p:cNvPr id="4" name="Grafico 3">
                <a:extLst>
                  <a:ext uri="{FF2B5EF4-FFF2-40B4-BE49-F238E27FC236}">
                    <a16:creationId xmlns:a16="http://schemas.microsoft.com/office/drawing/2014/main" id="{A5147676-0103-B846-196D-F9DCEAFE3A7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35679" y="210131"/>
                <a:ext cx="6826144" cy="66842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cx4="http://schemas.microsoft.com/office/drawing/2016/5/10/chartex" Requires="cx4">
          <p:graphicFrame>
            <p:nvGraphicFramePr>
              <p:cNvPr id="5" name="Grafico 4">
                <a:extLst>
                  <a:ext uri="{FF2B5EF4-FFF2-40B4-BE49-F238E27FC236}">
                    <a16:creationId xmlns:a16="http://schemas.microsoft.com/office/drawing/2014/main" id="{05A28285-CA2A-F4C1-06B8-CB2999A0086D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806435060"/>
                  </p:ext>
                </p:extLst>
              </p:nvPr>
            </p:nvGraphicFramePr>
            <p:xfrm>
              <a:off x="0" y="127954"/>
              <a:ext cx="6946490" cy="6766445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5"/>
              </a:graphicData>
            </a:graphic>
          </p:graphicFrame>
        </mc:Choice>
        <mc:Fallback>
          <p:pic>
            <p:nvPicPr>
              <p:cNvPr id="5" name="Grafico 4">
                <a:extLst>
                  <a:ext uri="{FF2B5EF4-FFF2-40B4-BE49-F238E27FC236}">
                    <a16:creationId xmlns:a16="http://schemas.microsoft.com/office/drawing/2014/main" id="{05A28285-CA2A-F4C1-06B8-CB2999A0086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127954"/>
                <a:ext cx="6946490" cy="6766445"/>
              </a:xfrm>
              <a:prstGeom prst="rect">
                <a:avLst/>
              </a:prstGeom>
            </p:spPr>
          </p:pic>
        </mc:Fallback>
      </mc:AlternateContent>
      <p:sp>
        <p:nvSpPr>
          <p:cNvPr id="6" name="Rettangolo 5">
            <a:extLst>
              <a:ext uri="{FF2B5EF4-FFF2-40B4-BE49-F238E27FC236}">
                <a16:creationId xmlns:a16="http://schemas.microsoft.com/office/drawing/2014/main" id="{A6783E78-0EC8-6E4E-9940-D44ADD21F743}"/>
              </a:ext>
            </a:extLst>
          </p:cNvPr>
          <p:cNvSpPr/>
          <p:nvPr/>
        </p:nvSpPr>
        <p:spPr>
          <a:xfrm rot="10800000" flipH="1" flipV="1">
            <a:off x="1910683" y="1964297"/>
            <a:ext cx="624840" cy="64045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600" b="1" dirty="0">
                <a:solidFill>
                  <a:schemeClr val="bg1"/>
                </a:solidFill>
              </a:rPr>
              <a:t>Liguria</a:t>
            </a:r>
          </a:p>
          <a:p>
            <a:pPr algn="l"/>
            <a:r>
              <a:rPr lang="it-IT" sz="6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it-IT" sz="1200" dirty="0">
                <a:solidFill>
                  <a:schemeClr val="bg1"/>
                </a:solidFill>
                <a:latin typeface="Aptos" panose="020B0004020202020204" pitchFamily="34" charset="0"/>
              </a:rPr>
              <a:t>27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709B9286-8830-31D4-65FD-01132C095BA3}"/>
              </a:ext>
            </a:extLst>
          </p:cNvPr>
          <p:cNvSpPr/>
          <p:nvPr/>
        </p:nvSpPr>
        <p:spPr>
          <a:xfrm>
            <a:off x="1216141" y="1474833"/>
            <a:ext cx="694541" cy="64045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600" b="1" dirty="0">
                <a:solidFill>
                  <a:schemeClr val="tx1">
                    <a:lumMod val="50000"/>
                  </a:schemeClr>
                </a:solidFill>
              </a:rPr>
              <a:t>Valle D'Aosta </a:t>
            </a:r>
            <a:r>
              <a:rPr lang="it-IT" sz="1600" dirty="0">
                <a:solidFill>
                  <a:schemeClr val="tx1">
                    <a:lumMod val="50000"/>
                  </a:schemeClr>
                </a:solidFill>
              </a:rPr>
              <a:t>14</a:t>
            </a:r>
            <a:endParaRPr lang="it-IT" sz="16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12" name="Picture 6" descr="LOGO_INFN_SIGLA.jpeg">
            <a:extLst>
              <a:ext uri="{FF2B5EF4-FFF2-40B4-BE49-F238E27FC236}">
                <a16:creationId xmlns:a16="http://schemas.microsoft.com/office/drawing/2014/main" id="{F834965D-D7E1-47EA-7729-CC1E5657D62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46152" y="127954"/>
            <a:ext cx="1445848" cy="885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FF929BCF-BE82-A5DF-2E11-7216807C2890}"/>
              </a:ext>
            </a:extLst>
          </p:cNvPr>
          <p:cNvGrpSpPr/>
          <p:nvPr/>
        </p:nvGrpSpPr>
        <p:grpSpPr>
          <a:xfrm>
            <a:off x="130177" y="6152604"/>
            <a:ext cx="2022093" cy="577442"/>
            <a:chOff x="9965803" y="6284729"/>
            <a:chExt cx="2022093" cy="577442"/>
          </a:xfrm>
        </p:grpSpPr>
        <p:cxnSp>
          <p:nvCxnSpPr>
            <p:cNvPr id="3" name="Connettore 1 2">
              <a:extLst>
                <a:ext uri="{FF2B5EF4-FFF2-40B4-BE49-F238E27FC236}">
                  <a16:creationId xmlns:a16="http://schemas.microsoft.com/office/drawing/2014/main" id="{45DE2893-7EE7-40AF-427F-A1D992120E41}"/>
                </a:ext>
              </a:extLst>
            </p:cNvPr>
            <p:cNvCxnSpPr>
              <a:cxnSpLocks/>
            </p:cNvCxnSpPr>
            <p:nvPr/>
          </p:nvCxnSpPr>
          <p:spPr>
            <a:xfrm>
              <a:off x="9965803" y="6585172"/>
              <a:ext cx="2022093" cy="0"/>
            </a:xfrm>
            <a:prstGeom prst="line">
              <a:avLst/>
            </a:prstGeom>
            <a:ln>
              <a:solidFill>
                <a:srgbClr val="A1F2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9AD792D3-C4F0-5B53-C01F-D8D665CA374A}"/>
                </a:ext>
              </a:extLst>
            </p:cNvPr>
            <p:cNvSpPr txBox="1"/>
            <p:nvPr/>
          </p:nvSpPr>
          <p:spPr>
            <a:xfrm>
              <a:off x="10205646" y="6284729"/>
              <a:ext cx="14991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Francesca </a:t>
              </a:r>
              <a:r>
                <a:rPr lang="it-IT" sz="1200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Scianitti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2DB9660F-08E3-6ADF-DEC4-44BF85CF0F57}"/>
                </a:ext>
              </a:extLst>
            </p:cNvPr>
            <p:cNvSpPr txBox="1"/>
            <p:nvPr/>
          </p:nvSpPr>
          <p:spPr>
            <a:xfrm>
              <a:off x="10208051" y="6615950"/>
              <a:ext cx="14943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000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ROMA 6 GIUGNO 2025</a:t>
              </a:r>
            </a:p>
          </p:txBody>
        </p:sp>
        <p:cxnSp>
          <p:nvCxnSpPr>
            <p:cNvPr id="11" name="Connettore 1 10">
              <a:extLst>
                <a:ext uri="{FF2B5EF4-FFF2-40B4-BE49-F238E27FC236}">
                  <a16:creationId xmlns:a16="http://schemas.microsoft.com/office/drawing/2014/main" id="{D13171BA-CB0A-F4EB-3DBF-83385923CA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66188" y="6607662"/>
              <a:ext cx="1378040" cy="7334"/>
            </a:xfrm>
            <a:prstGeom prst="line">
              <a:avLst/>
            </a:prstGeom>
            <a:ln w="57150">
              <a:solidFill>
                <a:srgbClr val="A1F2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2997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mappa, testo&#10;&#10;Il contenuto generato dall'IA potrebbe non essere corretto.">
            <a:extLst>
              <a:ext uri="{FF2B5EF4-FFF2-40B4-BE49-F238E27FC236}">
                <a16:creationId xmlns:a16="http://schemas.microsoft.com/office/drawing/2014/main" id="{7D182E5B-CB21-045C-7F90-07EB7F1D6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31"/>
          <a:stretch/>
        </p:blipFill>
        <p:spPr>
          <a:xfrm>
            <a:off x="-2510" y="1819058"/>
            <a:ext cx="6683178" cy="440318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0473E91-64B6-2BD7-E475-2FF7EB2F0C0D}"/>
              </a:ext>
            </a:extLst>
          </p:cNvPr>
          <p:cNvSpPr txBox="1"/>
          <p:nvPr/>
        </p:nvSpPr>
        <p:spPr>
          <a:xfrm>
            <a:off x="1206180" y="959677"/>
            <a:ext cx="2590451" cy="882293"/>
          </a:xfrm>
          <a:prstGeom prst="rect">
            <a:avLst/>
          </a:prstGeom>
          <a:solidFill>
            <a:srgbClr val="FFFFFF"/>
          </a:solidFill>
          <a:ln w="34925" cap="flat">
            <a:solidFill>
              <a:srgbClr val="A1F2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1219169" hangingPunct="0"/>
            <a:r>
              <a:rPr lang="en-GB" dirty="0"/>
              <a:t>353 </a:t>
            </a:r>
            <a:r>
              <a:rPr lang="en-GB" dirty="0" err="1"/>
              <a:t>risposte</a:t>
            </a:r>
            <a:r>
              <a:rPr lang="en-GB" dirty="0"/>
              <a:t> a un anno </a:t>
            </a:r>
            <a:r>
              <a:rPr lang="en-GB" dirty="0" err="1"/>
              <a:t>dalla</a:t>
            </a:r>
            <a:r>
              <a:rPr lang="en-GB" dirty="0"/>
              <a:t> </a:t>
            </a:r>
            <a:r>
              <a:rPr lang="en-GB" dirty="0" err="1"/>
              <a:t>formazione</a:t>
            </a:r>
            <a:endParaRPr lang="en-GB" dirty="0"/>
          </a:p>
          <a:p>
            <a:pPr algn="ctr" defTabSz="1219169" hangingPunct="0"/>
            <a:r>
              <a:rPr lang="en-GB" dirty="0"/>
              <a:t>(2023 training)</a:t>
            </a:r>
            <a:endParaRPr lang="en-GB" dirty="0">
              <a:solidFill>
                <a:srgbClr val="5E5E5E"/>
              </a:solidFill>
              <a:sym typeface="Helvetica Neue"/>
            </a:endParaRPr>
          </a:p>
        </p:txBody>
      </p:sp>
      <p:pic>
        <p:nvPicPr>
          <p:cNvPr id="6" name="Immagine 5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A1278F13-5E8F-BDC9-C1BC-4B339BE276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089" y="618643"/>
            <a:ext cx="3886200" cy="1948866"/>
          </a:xfrm>
          <a:prstGeom prst="rect">
            <a:avLst/>
          </a:prstGeom>
        </p:spPr>
      </p:pic>
      <p:pic>
        <p:nvPicPr>
          <p:cNvPr id="8" name="Immagine 7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60C7D558-260D-B305-A591-8332B2E306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089" y="2567507"/>
            <a:ext cx="3886200" cy="1948866"/>
          </a:xfrm>
          <a:prstGeom prst="rect">
            <a:avLst/>
          </a:prstGeom>
        </p:spPr>
      </p:pic>
      <p:pic>
        <p:nvPicPr>
          <p:cNvPr id="13" name="Immagine 12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C6EDF297-219E-0AA4-8702-1BF88C7A1B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" b="9892"/>
          <a:stretch>
            <a:fillRect/>
          </a:stretch>
        </p:blipFill>
        <p:spPr>
          <a:xfrm>
            <a:off x="6346089" y="4524224"/>
            <a:ext cx="3886200" cy="2083438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829CB7E-8777-8621-73C4-9671E228E465}"/>
              </a:ext>
            </a:extLst>
          </p:cNvPr>
          <p:cNvSpPr txBox="1"/>
          <p:nvPr/>
        </p:nvSpPr>
        <p:spPr>
          <a:xfrm>
            <a:off x="247579" y="6223819"/>
            <a:ext cx="5848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>
                <a:solidFill>
                  <a:srgbClr val="C00000"/>
                </a:solidFill>
              </a:rPr>
              <a:t>Valutazione condotta da Valentina </a:t>
            </a:r>
            <a:r>
              <a:rPr lang="it-IT" sz="1600" i="1" dirty="0" err="1">
                <a:solidFill>
                  <a:srgbClr val="C00000"/>
                </a:solidFill>
              </a:rPr>
              <a:t>Tiriticco</a:t>
            </a:r>
            <a:r>
              <a:rPr lang="it-IT" sz="1600" i="1" dirty="0">
                <a:solidFill>
                  <a:srgbClr val="C00000"/>
                </a:solidFill>
              </a:rPr>
              <a:t>. Tirocinio per il master COMRIS 2023/24</a:t>
            </a:r>
          </a:p>
        </p:txBody>
      </p:sp>
      <p:pic>
        <p:nvPicPr>
          <p:cNvPr id="19" name="Picture 6" descr="LOGO_INFN_SIGLA.jpeg">
            <a:extLst>
              <a:ext uri="{FF2B5EF4-FFF2-40B4-BE49-F238E27FC236}">
                <a16:creationId xmlns:a16="http://schemas.microsoft.com/office/drawing/2014/main" id="{98C5C0B3-62D5-B4F6-DD09-4BA4B229852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6745" y="0"/>
            <a:ext cx="1445848" cy="885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70DAC88D-F827-E5AB-D776-4DCB333D136A}"/>
              </a:ext>
            </a:extLst>
          </p:cNvPr>
          <p:cNvSpPr txBox="1">
            <a:spLocks/>
          </p:cNvSpPr>
          <p:nvPr/>
        </p:nvSpPr>
        <p:spPr>
          <a:xfrm>
            <a:off x="170161" y="-165557"/>
            <a:ext cx="10514694" cy="8171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it-IT" sz="3000" dirty="0">
                <a:solidFill>
                  <a:srgbClr val="132A47"/>
                </a:solidFill>
                <a:latin typeface="Book Antiqua" panose="02040602050305030304" pitchFamily="18" charset="0"/>
                <a:ea typeface="Roboto" panose="02000000000000000000" pitchFamily="2" charset="0"/>
                <a:cs typeface="Roboto" panose="02000000000000000000" pitchFamily="2" charset="0"/>
              </a:rPr>
              <a:t>Progetto HOP: valutazione post formazione</a:t>
            </a:r>
            <a:endParaRPr lang="it-IT" sz="3000" dirty="0">
              <a:solidFill>
                <a:srgbClr val="142A47"/>
              </a:solidFill>
              <a:latin typeface="Book Antiqua" panose="02040602050305030304" pitchFamily="18" charset="0"/>
            </a:endParaRP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4C61714D-E248-FA56-12B6-BEF821DF0A35}"/>
              </a:ext>
            </a:extLst>
          </p:cNvPr>
          <p:cNvGrpSpPr/>
          <p:nvPr/>
        </p:nvGrpSpPr>
        <p:grpSpPr>
          <a:xfrm>
            <a:off x="9965803" y="6284729"/>
            <a:ext cx="2022093" cy="577442"/>
            <a:chOff x="9965803" y="6284729"/>
            <a:chExt cx="2022093" cy="577442"/>
          </a:xfrm>
        </p:grpSpPr>
        <p:cxnSp>
          <p:nvCxnSpPr>
            <p:cNvPr id="21" name="Connettore 1 20">
              <a:extLst>
                <a:ext uri="{FF2B5EF4-FFF2-40B4-BE49-F238E27FC236}">
                  <a16:creationId xmlns:a16="http://schemas.microsoft.com/office/drawing/2014/main" id="{04A7907D-87EF-F5FA-2F7E-465B5DF7CD20}"/>
                </a:ext>
              </a:extLst>
            </p:cNvPr>
            <p:cNvCxnSpPr>
              <a:cxnSpLocks/>
            </p:cNvCxnSpPr>
            <p:nvPr/>
          </p:nvCxnSpPr>
          <p:spPr>
            <a:xfrm>
              <a:off x="9965803" y="6585172"/>
              <a:ext cx="2022093" cy="0"/>
            </a:xfrm>
            <a:prstGeom prst="line">
              <a:avLst/>
            </a:prstGeom>
            <a:ln>
              <a:solidFill>
                <a:srgbClr val="A1F2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A233B3BD-8173-360C-A3B8-65233562391D}"/>
                </a:ext>
              </a:extLst>
            </p:cNvPr>
            <p:cNvSpPr txBox="1"/>
            <p:nvPr/>
          </p:nvSpPr>
          <p:spPr>
            <a:xfrm>
              <a:off x="10205646" y="6284729"/>
              <a:ext cx="14991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>
                  <a:solidFill>
                    <a:srgbClr val="142A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Francesca </a:t>
              </a:r>
              <a:r>
                <a:rPr lang="it-IT" sz="1200" b="1" dirty="0">
                  <a:solidFill>
                    <a:srgbClr val="142A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Scianitti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F671BD34-DA76-C4A4-9922-1689EA31DAB0}"/>
                </a:ext>
              </a:extLst>
            </p:cNvPr>
            <p:cNvSpPr txBox="1"/>
            <p:nvPr/>
          </p:nvSpPr>
          <p:spPr>
            <a:xfrm>
              <a:off x="10366745" y="6615950"/>
              <a:ext cx="117692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000" b="1">
                  <a:solidFill>
                    <a:srgbClr val="142A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LNF 26 FEB 2025</a:t>
              </a:r>
            </a:p>
          </p:txBody>
        </p:sp>
        <p:cxnSp>
          <p:nvCxnSpPr>
            <p:cNvPr id="24" name="Connettore 1 23">
              <a:extLst>
                <a:ext uri="{FF2B5EF4-FFF2-40B4-BE49-F238E27FC236}">
                  <a16:creationId xmlns:a16="http://schemas.microsoft.com/office/drawing/2014/main" id="{5A7F86E9-E3AD-38C0-CD68-5A131C1E23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66188" y="6607662"/>
              <a:ext cx="1378040" cy="7334"/>
            </a:xfrm>
            <a:prstGeom prst="line">
              <a:avLst/>
            </a:prstGeom>
            <a:ln w="57150">
              <a:solidFill>
                <a:srgbClr val="A1F2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030938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712A9-2E53-1F39-802F-31A4831AF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21">
            <a:extLst>
              <a:ext uri="{FF2B5EF4-FFF2-40B4-BE49-F238E27FC236}">
                <a16:creationId xmlns:a16="http://schemas.microsoft.com/office/drawing/2014/main" id="{B2594D77-8760-257B-3D09-F5620A4D9F0D}"/>
              </a:ext>
            </a:extLst>
          </p:cNvPr>
          <p:cNvSpPr/>
          <p:nvPr/>
        </p:nvSpPr>
        <p:spPr>
          <a:xfrm>
            <a:off x="0" y="3818966"/>
            <a:ext cx="12192000" cy="30390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AAF9876A-23BE-8846-9C8D-CE515FE76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04" y="6217496"/>
            <a:ext cx="1015329" cy="540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D2275A8-7A56-C653-0F1F-AE85083E352B}"/>
              </a:ext>
            </a:extLst>
          </p:cNvPr>
          <p:cNvSpPr txBox="1">
            <a:spLocks/>
          </p:cNvSpPr>
          <p:nvPr/>
        </p:nvSpPr>
        <p:spPr>
          <a:xfrm>
            <a:off x="264961" y="309867"/>
            <a:ext cx="5734151" cy="71616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4000">
                <a:solidFill>
                  <a:srgbClr val="132A47"/>
                </a:solidFill>
                <a:latin typeface="Book Antiqua" panose="02040602050305030304" pitchFamily="18" charset="0"/>
                <a:ea typeface="Roboto" panose="02000000000000000000" pitchFamily="2" charset="0"/>
                <a:cs typeface="Roboto" panose="02000000000000000000" pitchFamily="2" charset="0"/>
              </a:rPr>
              <a:t>La valutazione dei progetti</a:t>
            </a:r>
            <a:endParaRPr lang="it-IT" sz="4000">
              <a:solidFill>
                <a:srgbClr val="142A47"/>
              </a:solidFill>
              <a:latin typeface="Book Antiqua" panose="02040602050305030304" pitchFamily="18" charset="0"/>
            </a:endParaRPr>
          </a:p>
        </p:txBody>
      </p:sp>
      <p:pic>
        <p:nvPicPr>
          <p:cNvPr id="3" name="Immagine 2" descr="Immagine che contiene testo, schermata, Carattere, software&#10;&#10;Il contenuto generato dall'IA potrebbe non essere corretto.">
            <a:extLst>
              <a:ext uri="{FF2B5EF4-FFF2-40B4-BE49-F238E27FC236}">
                <a16:creationId xmlns:a16="http://schemas.microsoft.com/office/drawing/2014/main" id="{707891DD-3ABA-C873-3AB7-44AABDE356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957" y="3964660"/>
            <a:ext cx="8748488" cy="239645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6D81F57-C746-4E9E-F397-6A2EFDAD9769}"/>
              </a:ext>
            </a:extLst>
          </p:cNvPr>
          <p:cNvSpPr txBox="1"/>
          <p:nvPr/>
        </p:nvSpPr>
        <p:spPr>
          <a:xfrm>
            <a:off x="4300853" y="6361111"/>
            <a:ext cx="43006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Tesi Eugenio – valutazione Quanto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0A3EBC2-51EE-97C8-3AC1-15FC375D1EB7}"/>
              </a:ext>
            </a:extLst>
          </p:cNvPr>
          <p:cNvSpPr txBox="1"/>
          <p:nvPr/>
        </p:nvSpPr>
        <p:spPr>
          <a:xfrm>
            <a:off x="264961" y="4009216"/>
            <a:ext cx="1811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 </a:t>
            </a:r>
            <a:r>
              <a:rPr lang="it-IT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form</a:t>
            </a:r>
            <a:endParaRPr lang="it-IT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48C1410-31C3-EF04-498E-708FA3A9C2EE}"/>
              </a:ext>
            </a:extLst>
          </p:cNvPr>
          <p:cNvSpPr txBox="1"/>
          <p:nvPr/>
        </p:nvSpPr>
        <p:spPr>
          <a:xfrm>
            <a:off x="7041703" y="507239"/>
            <a:ext cx="3438146" cy="707886"/>
          </a:xfrm>
          <a:prstGeom prst="rect">
            <a:avLst/>
          </a:prstGeom>
          <a:solidFill>
            <a:schemeClr val="bg1"/>
          </a:solidFill>
          <a:ln w="22225">
            <a:solidFill>
              <a:srgbClr val="A1F2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>
                <a:solidFill>
                  <a:srgbClr val="132A47"/>
                </a:solidFill>
                <a:latin typeface="Book Antiqua" panose="02040602050305030304" pitchFamily="18" charset="0"/>
              </a:rPr>
              <a:t>Dai conteggi alla valutazione degli esperti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5CD9E66D-D347-2CC1-FC0F-A15EC22A5A98}"/>
              </a:ext>
            </a:extLst>
          </p:cNvPr>
          <p:cNvGrpSpPr/>
          <p:nvPr/>
        </p:nvGrpSpPr>
        <p:grpSpPr>
          <a:xfrm>
            <a:off x="9965803" y="6284729"/>
            <a:ext cx="2022093" cy="577442"/>
            <a:chOff x="9965803" y="6284729"/>
            <a:chExt cx="2022093" cy="577442"/>
          </a:xfrm>
        </p:grpSpPr>
        <p:cxnSp>
          <p:nvCxnSpPr>
            <p:cNvPr id="9" name="Connettore 1 8">
              <a:extLst>
                <a:ext uri="{FF2B5EF4-FFF2-40B4-BE49-F238E27FC236}">
                  <a16:creationId xmlns:a16="http://schemas.microsoft.com/office/drawing/2014/main" id="{2D3AAE03-D3BE-5D95-53AC-8DF088F73965}"/>
                </a:ext>
              </a:extLst>
            </p:cNvPr>
            <p:cNvCxnSpPr>
              <a:cxnSpLocks/>
            </p:cNvCxnSpPr>
            <p:nvPr/>
          </p:nvCxnSpPr>
          <p:spPr>
            <a:xfrm>
              <a:off x="9965803" y="6585172"/>
              <a:ext cx="2022093" cy="0"/>
            </a:xfrm>
            <a:prstGeom prst="line">
              <a:avLst/>
            </a:prstGeom>
            <a:ln>
              <a:solidFill>
                <a:srgbClr val="A1F2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F689A6DB-40F7-69EA-CB3E-D9E59DE53DF3}"/>
                </a:ext>
              </a:extLst>
            </p:cNvPr>
            <p:cNvSpPr txBox="1"/>
            <p:nvPr/>
          </p:nvSpPr>
          <p:spPr>
            <a:xfrm>
              <a:off x="10205646" y="6284729"/>
              <a:ext cx="14991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>
                  <a:solidFill>
                    <a:srgbClr val="142A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Francesca </a:t>
              </a:r>
              <a:r>
                <a:rPr lang="it-IT" sz="1200" b="1" dirty="0">
                  <a:solidFill>
                    <a:srgbClr val="142A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Scianitti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E35330F5-E5DE-1C26-9C55-CF0ADE9C4664}"/>
                </a:ext>
              </a:extLst>
            </p:cNvPr>
            <p:cNvSpPr txBox="1"/>
            <p:nvPr/>
          </p:nvSpPr>
          <p:spPr>
            <a:xfrm>
              <a:off x="10366745" y="6615950"/>
              <a:ext cx="117692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000" b="1">
                  <a:solidFill>
                    <a:srgbClr val="142A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LNF 26 FEB 2025</a:t>
              </a:r>
            </a:p>
          </p:txBody>
        </p:sp>
        <p:cxnSp>
          <p:nvCxnSpPr>
            <p:cNvPr id="21" name="Connettore 1 20">
              <a:extLst>
                <a:ext uri="{FF2B5EF4-FFF2-40B4-BE49-F238E27FC236}">
                  <a16:creationId xmlns:a16="http://schemas.microsoft.com/office/drawing/2014/main" id="{E6931197-21D9-1AC3-E3C5-87C05F436E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66188" y="6607662"/>
              <a:ext cx="1378040" cy="7334"/>
            </a:xfrm>
            <a:prstGeom prst="line">
              <a:avLst/>
            </a:prstGeom>
            <a:ln w="57150">
              <a:solidFill>
                <a:srgbClr val="A1F2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0A17D805-0CE7-A412-0C76-74C4D37F406B}"/>
              </a:ext>
            </a:extLst>
          </p:cNvPr>
          <p:cNvGrpSpPr/>
          <p:nvPr/>
        </p:nvGrpSpPr>
        <p:grpSpPr>
          <a:xfrm>
            <a:off x="6015543" y="1486238"/>
            <a:ext cx="4693860" cy="2089724"/>
            <a:chOff x="264961" y="1452282"/>
            <a:chExt cx="4693860" cy="2089724"/>
          </a:xfrm>
        </p:grpSpPr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44137604-B98A-B344-F5D7-AA4D6F9D74B1}"/>
                </a:ext>
              </a:extLst>
            </p:cNvPr>
            <p:cNvSpPr txBox="1"/>
            <p:nvPr/>
          </p:nvSpPr>
          <p:spPr>
            <a:xfrm>
              <a:off x="264961" y="1527424"/>
              <a:ext cx="181199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it-IT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La valutazione</a:t>
              </a:r>
            </a:p>
            <a:p>
              <a:pPr algn="r"/>
              <a:r>
                <a:rPr lang="it-IT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professionale</a:t>
              </a:r>
            </a:p>
          </p:txBody>
        </p:sp>
        <p:pic>
          <p:nvPicPr>
            <p:cNvPr id="20" name="Immagine 19" descr="Immagine che contiene testo, schermata, Carattere, grafica&#10;&#10;Il contenuto generato dall'IA potrebbe non essere corretto.">
              <a:extLst>
                <a:ext uri="{FF2B5EF4-FFF2-40B4-BE49-F238E27FC236}">
                  <a16:creationId xmlns:a16="http://schemas.microsoft.com/office/drawing/2014/main" id="{C6F63B6F-F1FE-3D3F-DAC4-8CBF6E4A5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68337" y="1529538"/>
              <a:ext cx="2790484" cy="2012468"/>
            </a:xfrm>
            <a:prstGeom prst="rect">
              <a:avLst/>
            </a:prstGeom>
          </p:spPr>
        </p:pic>
        <p:cxnSp>
          <p:nvCxnSpPr>
            <p:cNvPr id="24" name="Connettore 1 23">
              <a:extLst>
                <a:ext uri="{FF2B5EF4-FFF2-40B4-BE49-F238E27FC236}">
                  <a16:creationId xmlns:a16="http://schemas.microsoft.com/office/drawing/2014/main" id="{EA62D442-5E22-2A43-410D-E041AC4491A3}"/>
                </a:ext>
              </a:extLst>
            </p:cNvPr>
            <p:cNvCxnSpPr/>
            <p:nvPr/>
          </p:nvCxnSpPr>
          <p:spPr>
            <a:xfrm>
              <a:off x="416859" y="1452282"/>
              <a:ext cx="4541962" cy="0"/>
            </a:xfrm>
            <a:prstGeom prst="line">
              <a:avLst/>
            </a:prstGeom>
            <a:ln w="25400">
              <a:solidFill>
                <a:srgbClr val="A1F2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E4BAF323-09A6-B501-2E68-9E65E0AD7AF2}"/>
              </a:ext>
            </a:extLst>
          </p:cNvPr>
          <p:cNvGrpSpPr/>
          <p:nvPr/>
        </p:nvGrpSpPr>
        <p:grpSpPr>
          <a:xfrm>
            <a:off x="1060286" y="1467573"/>
            <a:ext cx="4541962" cy="2108389"/>
            <a:chOff x="6489795" y="1522317"/>
            <a:chExt cx="4541962" cy="2108389"/>
          </a:xfrm>
        </p:grpSpPr>
        <p:sp>
          <p:nvSpPr>
            <p:cNvPr id="17" name="object 6">
              <a:extLst>
                <a:ext uri="{FF2B5EF4-FFF2-40B4-BE49-F238E27FC236}">
                  <a16:creationId xmlns:a16="http://schemas.microsoft.com/office/drawing/2014/main" id="{41CB2D52-3C3D-24C0-2191-72958E6B0E85}"/>
                </a:ext>
              </a:extLst>
            </p:cNvPr>
            <p:cNvSpPr/>
            <p:nvPr/>
          </p:nvSpPr>
          <p:spPr>
            <a:xfrm>
              <a:off x="6489795" y="1522317"/>
              <a:ext cx="3124851" cy="210838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6430BFF3-98BA-676A-BDBB-DF06F82F7428}"/>
                </a:ext>
              </a:extLst>
            </p:cNvPr>
            <p:cNvSpPr txBox="1"/>
            <p:nvPr/>
          </p:nvSpPr>
          <p:spPr>
            <a:xfrm>
              <a:off x="9679345" y="1619719"/>
              <a:ext cx="123505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I conteggi</a:t>
              </a:r>
            </a:p>
          </p:txBody>
        </p:sp>
        <p:cxnSp>
          <p:nvCxnSpPr>
            <p:cNvPr id="25" name="Connettore 1 24">
              <a:extLst>
                <a:ext uri="{FF2B5EF4-FFF2-40B4-BE49-F238E27FC236}">
                  <a16:creationId xmlns:a16="http://schemas.microsoft.com/office/drawing/2014/main" id="{44128B96-5851-F950-3709-B329339910BE}"/>
                </a:ext>
              </a:extLst>
            </p:cNvPr>
            <p:cNvCxnSpPr/>
            <p:nvPr/>
          </p:nvCxnSpPr>
          <p:spPr>
            <a:xfrm>
              <a:off x="6489795" y="1527424"/>
              <a:ext cx="4541962" cy="0"/>
            </a:xfrm>
            <a:prstGeom prst="line">
              <a:avLst/>
            </a:prstGeom>
            <a:ln w="25400">
              <a:solidFill>
                <a:srgbClr val="A1F2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9225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A797E3-51D2-EB6C-C33F-E60750EB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BACKUP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22E2ACD-E734-698B-D12D-EAF6A905C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2292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page12image52675600.png" descr="page12image526756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000" y="1605083"/>
            <a:ext cx="2792380" cy="2126122"/>
          </a:xfrm>
          <a:prstGeom prst="rect">
            <a:avLst/>
          </a:prstGeom>
          <a:ln w="12700">
            <a:miter lim="400000"/>
          </a:ln>
        </p:spPr>
      </p:pic>
      <p:sp>
        <p:nvSpPr>
          <p:cNvPr id="583" name="Text"/>
          <p:cNvSpPr txBox="1"/>
          <p:nvPr/>
        </p:nvSpPr>
        <p:spPr>
          <a:xfrm>
            <a:off x="-15062562" y="-10448715"/>
            <a:ext cx="127001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</a:t>
            </a:r>
          </a:p>
        </p:txBody>
      </p:sp>
      <p:sp>
        <p:nvSpPr>
          <p:cNvPr id="584" name="Istruzioni tecniche…"/>
          <p:cNvSpPr txBox="1"/>
          <p:nvPr/>
        </p:nvSpPr>
        <p:spPr>
          <a:xfrm>
            <a:off x="4500021" y="1439736"/>
            <a:ext cx="7481295" cy="169277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342900" indent="-342900">
              <a:buSzPct val="100000"/>
              <a:buFont typeface="Arial" panose="020B0604020202020204" pitchFamily="34" charset="0"/>
              <a:buChar char="•"/>
              <a:defRPr sz="2200">
                <a:solidFill>
                  <a:schemeClr val="accent1">
                    <a:lumOff val="-6274"/>
                  </a:schemeClr>
                </a:solidFill>
              </a:defRPr>
            </a:pPr>
            <a:r>
              <a:rPr lang="it-IT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Presentazione del metodo - </a:t>
            </a:r>
            <a:r>
              <a:rPr lang="it-IT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Inquiry</a:t>
            </a:r>
            <a:r>
              <a:rPr lang="it-IT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based</a:t>
            </a:r>
            <a:r>
              <a:rPr lang="it-IT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Learning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  <a:defRPr sz="2200">
                <a:solidFill>
                  <a:schemeClr val="accent1">
                    <a:lumOff val="-6274"/>
                  </a:schemeClr>
                </a:solidFill>
              </a:defRPr>
            </a:pPr>
            <a:r>
              <a:rPr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Istruzioni</a:t>
            </a:r>
            <a:r>
              <a:rPr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tecniche</a:t>
            </a:r>
            <a:r>
              <a:rPr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  <a:defRPr sz="2200">
                <a:solidFill>
                  <a:schemeClr val="accent1">
                    <a:lumOff val="-6274"/>
                  </a:schemeClr>
                </a:solidFill>
              </a:defRPr>
            </a:pPr>
            <a:r>
              <a:rPr lang="it-IT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Unità didattiche</a:t>
            </a:r>
            <a:r>
              <a:rPr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</a:t>
            </a:r>
            <a:r>
              <a:rPr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istruzioni</a:t>
            </a:r>
            <a:r>
              <a:rPr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per </a:t>
            </a:r>
            <a:r>
              <a:rPr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gli</a:t>
            </a:r>
            <a:r>
              <a:rPr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insegnanti</a:t>
            </a:r>
            <a:r>
              <a:rPr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  <a:defRPr sz="2200">
                <a:solidFill>
                  <a:schemeClr val="accent1">
                    <a:lumOff val="-6274"/>
                  </a:schemeClr>
                </a:solidFill>
              </a:defRPr>
            </a:pPr>
            <a:r>
              <a:rPr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Obiettivi</a:t>
            </a:r>
            <a:r>
              <a:rPr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 </a:t>
            </a:r>
            <a:r>
              <a:rPr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messaggi</a:t>
            </a:r>
            <a:r>
              <a:rPr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chiave</a:t>
            </a:r>
            <a:r>
              <a:rPr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  <a:defRPr sz="2200">
                <a:solidFill>
                  <a:schemeClr val="accent1">
                    <a:lumOff val="-6274"/>
                  </a:schemeClr>
                </a:solidFill>
              </a:defRPr>
            </a:pPr>
            <a:r>
              <a:rPr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Link con la </a:t>
            </a:r>
            <a:r>
              <a:rPr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ricerca</a:t>
            </a:r>
            <a:r>
              <a:rPr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 la </a:t>
            </a:r>
            <a:r>
              <a:rPr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tecnologia</a:t>
            </a:r>
            <a:endParaRPr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85" name="page7image52435456.png" descr="page7image5243545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4907" y="3755418"/>
            <a:ext cx="3465762" cy="1426419"/>
          </a:xfrm>
          <a:prstGeom prst="rect">
            <a:avLst/>
          </a:prstGeom>
          <a:ln w="12700">
            <a:miter lim="400000"/>
          </a:ln>
        </p:spPr>
      </p:pic>
      <p:sp>
        <p:nvSpPr>
          <p:cNvPr id="586" name="Text"/>
          <p:cNvSpPr txBox="1"/>
          <p:nvPr/>
        </p:nvSpPr>
        <p:spPr>
          <a:xfrm>
            <a:off x="-5273862" y="-1953771"/>
            <a:ext cx="127001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</a:t>
            </a:r>
          </a:p>
        </p:txBody>
      </p:sp>
      <p:sp>
        <p:nvSpPr>
          <p:cNvPr id="587" name="Titolo delle attività…"/>
          <p:cNvSpPr txBox="1"/>
          <p:nvPr/>
        </p:nvSpPr>
        <p:spPr>
          <a:xfrm>
            <a:off x="1374837" y="4187340"/>
            <a:ext cx="4309377" cy="297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200">
                <a:solidFill>
                  <a:srgbClr val="FF2980"/>
                </a:solidFill>
              </a:defRPr>
            </a:pPr>
            <a:r>
              <a:rPr dirty="0"/>
              <a:t>Titolo </a:t>
            </a:r>
            <a:r>
              <a:rPr dirty="0" err="1"/>
              <a:t>delle</a:t>
            </a:r>
            <a:r>
              <a:rPr dirty="0"/>
              <a:t> </a:t>
            </a:r>
            <a:r>
              <a:rPr dirty="0" err="1"/>
              <a:t>attività</a:t>
            </a:r>
            <a:endParaRPr dirty="0"/>
          </a:p>
          <a:p>
            <a:pPr>
              <a:defRPr>
                <a:solidFill>
                  <a:srgbClr val="FF2980"/>
                </a:solidFill>
              </a:defRPr>
            </a:pPr>
            <a:endParaRPr dirty="0"/>
          </a:p>
          <a:p>
            <a:pPr>
              <a:lnSpc>
                <a:spcPct val="150000"/>
              </a:lnSpc>
              <a:defRPr sz="2200">
                <a:solidFill>
                  <a:schemeClr val="accent1">
                    <a:lumOff val="-6274"/>
                  </a:schemeClr>
                </a:solidFill>
              </a:defRPr>
            </a:pPr>
            <a:r>
              <a:rPr dirty="0" err="1"/>
              <a:t>Durata</a:t>
            </a:r>
            <a:endParaRPr dirty="0"/>
          </a:p>
          <a:p>
            <a:pPr>
              <a:lnSpc>
                <a:spcPct val="150000"/>
              </a:lnSpc>
              <a:defRPr sz="2200">
                <a:solidFill>
                  <a:schemeClr val="accent1">
                    <a:lumOff val="-6274"/>
                  </a:schemeClr>
                </a:solidFill>
              </a:defRPr>
            </a:pPr>
            <a:r>
              <a:rPr dirty="0" err="1"/>
              <a:t>Messaggi</a:t>
            </a:r>
            <a:r>
              <a:rPr dirty="0"/>
              <a:t> </a:t>
            </a:r>
            <a:r>
              <a:rPr dirty="0" err="1"/>
              <a:t>chiave</a:t>
            </a:r>
            <a:endParaRPr dirty="0"/>
          </a:p>
          <a:p>
            <a:pPr>
              <a:lnSpc>
                <a:spcPct val="150000"/>
              </a:lnSpc>
              <a:defRPr sz="2200">
                <a:solidFill>
                  <a:schemeClr val="accent1">
                    <a:lumOff val="-6274"/>
                  </a:schemeClr>
                </a:solidFill>
              </a:defRPr>
            </a:pPr>
            <a:r>
              <a:rPr dirty="0"/>
              <a:t>Link con la </a:t>
            </a:r>
            <a:r>
              <a:rPr dirty="0" err="1"/>
              <a:t>fisica</a:t>
            </a:r>
            <a:r>
              <a:rPr dirty="0"/>
              <a:t> </a:t>
            </a:r>
            <a:r>
              <a:rPr dirty="0" err="1"/>
              <a:t>delle</a:t>
            </a:r>
            <a:r>
              <a:rPr dirty="0"/>
              <a:t> </a:t>
            </a:r>
            <a:r>
              <a:rPr dirty="0" err="1"/>
              <a:t>particelle</a:t>
            </a:r>
            <a:endParaRPr dirty="0"/>
          </a:p>
          <a:p>
            <a:r>
              <a:rPr dirty="0"/>
              <a:t> </a:t>
            </a:r>
          </a:p>
          <a:p>
            <a:endParaRPr dirty="0"/>
          </a:p>
          <a:p>
            <a:r>
              <a:rPr dirty="0"/>
              <a:t> </a:t>
            </a:r>
          </a:p>
        </p:txBody>
      </p:sp>
      <p:sp>
        <p:nvSpPr>
          <p:cNvPr id="588" name="Clock"/>
          <p:cNvSpPr/>
          <p:nvPr/>
        </p:nvSpPr>
        <p:spPr>
          <a:xfrm>
            <a:off x="762117" y="4769365"/>
            <a:ext cx="330201" cy="330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714" y="1340"/>
                </a:moveTo>
                <a:lnTo>
                  <a:pt x="10886" y="1340"/>
                </a:lnTo>
                <a:cubicBezTo>
                  <a:pt x="10994" y="1340"/>
                  <a:pt x="11080" y="1426"/>
                  <a:pt x="11080" y="1534"/>
                </a:cubicBezTo>
                <a:lnTo>
                  <a:pt x="11080" y="3100"/>
                </a:lnTo>
                <a:cubicBezTo>
                  <a:pt x="11080" y="3208"/>
                  <a:pt x="10994" y="3294"/>
                  <a:pt x="10886" y="3294"/>
                </a:cubicBezTo>
                <a:lnTo>
                  <a:pt x="10714" y="3294"/>
                </a:lnTo>
                <a:cubicBezTo>
                  <a:pt x="10606" y="3294"/>
                  <a:pt x="10520" y="3208"/>
                  <a:pt x="10520" y="3100"/>
                </a:cubicBezTo>
                <a:lnTo>
                  <a:pt x="10520" y="1534"/>
                </a:lnTo>
                <a:cubicBezTo>
                  <a:pt x="10520" y="1426"/>
                  <a:pt x="10606" y="1340"/>
                  <a:pt x="10714" y="1340"/>
                </a:cubicBezTo>
                <a:close/>
                <a:moveTo>
                  <a:pt x="6218" y="2541"/>
                </a:moveTo>
                <a:cubicBezTo>
                  <a:pt x="6293" y="2532"/>
                  <a:pt x="6369" y="2567"/>
                  <a:pt x="6409" y="2636"/>
                </a:cubicBezTo>
                <a:lnTo>
                  <a:pt x="7192" y="3991"/>
                </a:lnTo>
                <a:cubicBezTo>
                  <a:pt x="7246" y="4083"/>
                  <a:pt x="7215" y="4202"/>
                  <a:pt x="7123" y="4256"/>
                </a:cubicBezTo>
                <a:lnTo>
                  <a:pt x="6971" y="4342"/>
                </a:lnTo>
                <a:cubicBezTo>
                  <a:pt x="6879" y="4396"/>
                  <a:pt x="6760" y="4363"/>
                  <a:pt x="6706" y="4271"/>
                </a:cubicBezTo>
                <a:lnTo>
                  <a:pt x="5923" y="2916"/>
                </a:lnTo>
                <a:cubicBezTo>
                  <a:pt x="5869" y="2824"/>
                  <a:pt x="5902" y="2700"/>
                  <a:pt x="5994" y="2651"/>
                </a:cubicBezTo>
                <a:lnTo>
                  <a:pt x="6146" y="2565"/>
                </a:lnTo>
                <a:cubicBezTo>
                  <a:pt x="6169" y="2552"/>
                  <a:pt x="6194" y="2544"/>
                  <a:pt x="6218" y="2541"/>
                </a:cubicBezTo>
                <a:close/>
                <a:moveTo>
                  <a:pt x="15382" y="2541"/>
                </a:moveTo>
                <a:cubicBezTo>
                  <a:pt x="15406" y="2544"/>
                  <a:pt x="15431" y="2552"/>
                  <a:pt x="15454" y="2565"/>
                </a:cubicBezTo>
                <a:lnTo>
                  <a:pt x="15606" y="2651"/>
                </a:lnTo>
                <a:cubicBezTo>
                  <a:pt x="15698" y="2705"/>
                  <a:pt x="15731" y="2824"/>
                  <a:pt x="15677" y="2916"/>
                </a:cubicBezTo>
                <a:lnTo>
                  <a:pt x="14894" y="4271"/>
                </a:lnTo>
                <a:cubicBezTo>
                  <a:pt x="14840" y="4363"/>
                  <a:pt x="14721" y="4396"/>
                  <a:pt x="14629" y="4342"/>
                </a:cubicBezTo>
                <a:lnTo>
                  <a:pt x="14477" y="4256"/>
                </a:lnTo>
                <a:cubicBezTo>
                  <a:pt x="14385" y="4202"/>
                  <a:pt x="14354" y="4083"/>
                  <a:pt x="14408" y="3991"/>
                </a:cubicBezTo>
                <a:lnTo>
                  <a:pt x="15191" y="2636"/>
                </a:lnTo>
                <a:cubicBezTo>
                  <a:pt x="15231" y="2567"/>
                  <a:pt x="15307" y="2532"/>
                  <a:pt x="15382" y="2541"/>
                </a:cubicBezTo>
                <a:close/>
                <a:moveTo>
                  <a:pt x="16951" y="4904"/>
                </a:moveTo>
                <a:lnTo>
                  <a:pt x="17280" y="5282"/>
                </a:lnTo>
                <a:lnTo>
                  <a:pt x="11762" y="10660"/>
                </a:lnTo>
                <a:lnTo>
                  <a:pt x="12221" y="10903"/>
                </a:lnTo>
                <a:lnTo>
                  <a:pt x="11600" y="11978"/>
                </a:lnTo>
                <a:lnTo>
                  <a:pt x="10876" y="11524"/>
                </a:lnTo>
                <a:lnTo>
                  <a:pt x="10265" y="12118"/>
                </a:lnTo>
                <a:lnTo>
                  <a:pt x="9433" y="11205"/>
                </a:lnTo>
                <a:lnTo>
                  <a:pt x="9833" y="10871"/>
                </a:lnTo>
                <a:lnTo>
                  <a:pt x="6161" y="8576"/>
                </a:lnTo>
                <a:lnTo>
                  <a:pt x="6556" y="7896"/>
                </a:lnTo>
                <a:lnTo>
                  <a:pt x="10736" y="10115"/>
                </a:lnTo>
                <a:lnTo>
                  <a:pt x="16951" y="4904"/>
                </a:lnTo>
                <a:close/>
                <a:moveTo>
                  <a:pt x="2838" y="5900"/>
                </a:moveTo>
                <a:cubicBezTo>
                  <a:pt x="2863" y="5903"/>
                  <a:pt x="2888" y="5911"/>
                  <a:pt x="2911" y="5925"/>
                </a:cubicBezTo>
                <a:lnTo>
                  <a:pt x="4266" y="6708"/>
                </a:lnTo>
                <a:cubicBezTo>
                  <a:pt x="4358" y="6762"/>
                  <a:pt x="4391" y="6879"/>
                  <a:pt x="4337" y="6971"/>
                </a:cubicBezTo>
                <a:lnTo>
                  <a:pt x="4249" y="7123"/>
                </a:lnTo>
                <a:cubicBezTo>
                  <a:pt x="4195" y="7215"/>
                  <a:pt x="4078" y="7248"/>
                  <a:pt x="3986" y="7194"/>
                </a:cubicBezTo>
                <a:lnTo>
                  <a:pt x="2629" y="6411"/>
                </a:lnTo>
                <a:cubicBezTo>
                  <a:pt x="2537" y="6357"/>
                  <a:pt x="2506" y="6238"/>
                  <a:pt x="2560" y="6146"/>
                </a:cubicBezTo>
                <a:lnTo>
                  <a:pt x="2646" y="5994"/>
                </a:lnTo>
                <a:cubicBezTo>
                  <a:pt x="2687" y="5925"/>
                  <a:pt x="2764" y="5890"/>
                  <a:pt x="2838" y="5900"/>
                </a:cubicBezTo>
                <a:close/>
                <a:moveTo>
                  <a:pt x="18757" y="5900"/>
                </a:moveTo>
                <a:cubicBezTo>
                  <a:pt x="18831" y="5890"/>
                  <a:pt x="18908" y="5925"/>
                  <a:pt x="18949" y="5994"/>
                </a:cubicBezTo>
                <a:lnTo>
                  <a:pt x="19035" y="6146"/>
                </a:lnTo>
                <a:cubicBezTo>
                  <a:pt x="19089" y="6238"/>
                  <a:pt x="19056" y="6357"/>
                  <a:pt x="18964" y="6411"/>
                </a:cubicBezTo>
                <a:lnTo>
                  <a:pt x="17609" y="7194"/>
                </a:lnTo>
                <a:cubicBezTo>
                  <a:pt x="17517" y="7248"/>
                  <a:pt x="17398" y="7215"/>
                  <a:pt x="17344" y="7123"/>
                </a:cubicBezTo>
                <a:lnTo>
                  <a:pt x="17258" y="6971"/>
                </a:lnTo>
                <a:cubicBezTo>
                  <a:pt x="17204" y="6879"/>
                  <a:pt x="17237" y="6762"/>
                  <a:pt x="17329" y="6708"/>
                </a:cubicBezTo>
                <a:lnTo>
                  <a:pt x="18684" y="5925"/>
                </a:lnTo>
                <a:cubicBezTo>
                  <a:pt x="18707" y="5911"/>
                  <a:pt x="18732" y="5903"/>
                  <a:pt x="18757" y="5900"/>
                </a:cubicBezTo>
                <a:close/>
                <a:moveTo>
                  <a:pt x="10800" y="10439"/>
                </a:moveTo>
                <a:cubicBezTo>
                  <a:pt x="10707" y="10439"/>
                  <a:pt x="10614" y="10475"/>
                  <a:pt x="10544" y="10545"/>
                </a:cubicBezTo>
                <a:cubicBezTo>
                  <a:pt x="10402" y="10686"/>
                  <a:pt x="10402" y="10915"/>
                  <a:pt x="10544" y="11056"/>
                </a:cubicBezTo>
                <a:cubicBezTo>
                  <a:pt x="10685" y="11198"/>
                  <a:pt x="10915" y="11198"/>
                  <a:pt x="11056" y="11056"/>
                </a:cubicBezTo>
                <a:cubicBezTo>
                  <a:pt x="11198" y="10915"/>
                  <a:pt x="11198" y="10686"/>
                  <a:pt x="11056" y="10545"/>
                </a:cubicBezTo>
                <a:cubicBezTo>
                  <a:pt x="10986" y="10475"/>
                  <a:pt x="10893" y="10439"/>
                  <a:pt x="10800" y="10439"/>
                </a:cubicBezTo>
                <a:close/>
                <a:moveTo>
                  <a:pt x="1529" y="10520"/>
                </a:moveTo>
                <a:lnTo>
                  <a:pt x="3095" y="10520"/>
                </a:lnTo>
                <a:cubicBezTo>
                  <a:pt x="3203" y="10520"/>
                  <a:pt x="3289" y="10606"/>
                  <a:pt x="3289" y="10714"/>
                </a:cubicBezTo>
                <a:lnTo>
                  <a:pt x="3289" y="10886"/>
                </a:lnTo>
                <a:cubicBezTo>
                  <a:pt x="3289" y="10994"/>
                  <a:pt x="3203" y="11082"/>
                  <a:pt x="3095" y="11082"/>
                </a:cubicBezTo>
                <a:lnTo>
                  <a:pt x="1529" y="11082"/>
                </a:lnTo>
                <a:cubicBezTo>
                  <a:pt x="1426" y="11082"/>
                  <a:pt x="1333" y="10994"/>
                  <a:pt x="1333" y="10886"/>
                </a:cubicBezTo>
                <a:lnTo>
                  <a:pt x="1333" y="10714"/>
                </a:lnTo>
                <a:cubicBezTo>
                  <a:pt x="1333" y="10606"/>
                  <a:pt x="1421" y="10520"/>
                  <a:pt x="1529" y="10520"/>
                </a:cubicBezTo>
                <a:close/>
                <a:moveTo>
                  <a:pt x="18500" y="10520"/>
                </a:moveTo>
                <a:lnTo>
                  <a:pt x="20066" y="10520"/>
                </a:lnTo>
                <a:cubicBezTo>
                  <a:pt x="20174" y="10520"/>
                  <a:pt x="20260" y="10606"/>
                  <a:pt x="20260" y="10714"/>
                </a:cubicBezTo>
                <a:lnTo>
                  <a:pt x="20260" y="10886"/>
                </a:lnTo>
                <a:cubicBezTo>
                  <a:pt x="20260" y="10994"/>
                  <a:pt x="20174" y="11082"/>
                  <a:pt x="20066" y="11082"/>
                </a:cubicBezTo>
                <a:lnTo>
                  <a:pt x="18500" y="11082"/>
                </a:lnTo>
                <a:cubicBezTo>
                  <a:pt x="18392" y="11082"/>
                  <a:pt x="18306" y="10994"/>
                  <a:pt x="18306" y="10886"/>
                </a:cubicBezTo>
                <a:lnTo>
                  <a:pt x="18306" y="10714"/>
                </a:lnTo>
                <a:cubicBezTo>
                  <a:pt x="18306" y="10606"/>
                  <a:pt x="18392" y="10520"/>
                  <a:pt x="18500" y="10520"/>
                </a:cubicBezTo>
                <a:close/>
                <a:moveTo>
                  <a:pt x="4058" y="14383"/>
                </a:moveTo>
                <a:cubicBezTo>
                  <a:pt x="4133" y="14373"/>
                  <a:pt x="4209" y="14408"/>
                  <a:pt x="4249" y="14477"/>
                </a:cubicBezTo>
                <a:lnTo>
                  <a:pt x="4337" y="14629"/>
                </a:lnTo>
                <a:cubicBezTo>
                  <a:pt x="4391" y="14721"/>
                  <a:pt x="4358" y="14840"/>
                  <a:pt x="4266" y="14894"/>
                </a:cubicBezTo>
                <a:lnTo>
                  <a:pt x="2911" y="15677"/>
                </a:lnTo>
                <a:cubicBezTo>
                  <a:pt x="2819" y="15731"/>
                  <a:pt x="2700" y="15698"/>
                  <a:pt x="2646" y="15606"/>
                </a:cubicBezTo>
                <a:lnTo>
                  <a:pt x="2560" y="15456"/>
                </a:lnTo>
                <a:cubicBezTo>
                  <a:pt x="2506" y="15364"/>
                  <a:pt x="2537" y="15245"/>
                  <a:pt x="2629" y="15191"/>
                </a:cubicBezTo>
                <a:lnTo>
                  <a:pt x="3986" y="14408"/>
                </a:lnTo>
                <a:cubicBezTo>
                  <a:pt x="4009" y="14394"/>
                  <a:pt x="4034" y="14386"/>
                  <a:pt x="4058" y="14383"/>
                </a:cubicBezTo>
                <a:close/>
                <a:moveTo>
                  <a:pt x="17536" y="14383"/>
                </a:moveTo>
                <a:cubicBezTo>
                  <a:pt x="17561" y="14386"/>
                  <a:pt x="17586" y="14394"/>
                  <a:pt x="17609" y="14408"/>
                </a:cubicBezTo>
                <a:lnTo>
                  <a:pt x="18964" y="15191"/>
                </a:lnTo>
                <a:cubicBezTo>
                  <a:pt x="19056" y="15245"/>
                  <a:pt x="19089" y="15364"/>
                  <a:pt x="19035" y="15456"/>
                </a:cubicBezTo>
                <a:lnTo>
                  <a:pt x="18949" y="15606"/>
                </a:lnTo>
                <a:cubicBezTo>
                  <a:pt x="18895" y="15698"/>
                  <a:pt x="18776" y="15731"/>
                  <a:pt x="18684" y="15677"/>
                </a:cubicBezTo>
                <a:lnTo>
                  <a:pt x="17329" y="14894"/>
                </a:lnTo>
                <a:cubicBezTo>
                  <a:pt x="17237" y="14840"/>
                  <a:pt x="17204" y="14721"/>
                  <a:pt x="17258" y="14629"/>
                </a:cubicBezTo>
                <a:lnTo>
                  <a:pt x="17344" y="14477"/>
                </a:lnTo>
                <a:cubicBezTo>
                  <a:pt x="17385" y="14408"/>
                  <a:pt x="17462" y="14373"/>
                  <a:pt x="17536" y="14383"/>
                </a:cubicBezTo>
                <a:close/>
                <a:moveTo>
                  <a:pt x="6893" y="17239"/>
                </a:moveTo>
                <a:cubicBezTo>
                  <a:pt x="6918" y="17243"/>
                  <a:pt x="6943" y="17251"/>
                  <a:pt x="6966" y="17265"/>
                </a:cubicBezTo>
                <a:lnTo>
                  <a:pt x="7118" y="17351"/>
                </a:lnTo>
                <a:cubicBezTo>
                  <a:pt x="7210" y="17399"/>
                  <a:pt x="7241" y="17519"/>
                  <a:pt x="7187" y="17616"/>
                </a:cubicBezTo>
                <a:lnTo>
                  <a:pt x="6404" y="18971"/>
                </a:lnTo>
                <a:cubicBezTo>
                  <a:pt x="6350" y="19063"/>
                  <a:pt x="6231" y="19094"/>
                  <a:pt x="6139" y="19040"/>
                </a:cubicBezTo>
                <a:lnTo>
                  <a:pt x="5989" y="18954"/>
                </a:lnTo>
                <a:cubicBezTo>
                  <a:pt x="5897" y="18900"/>
                  <a:pt x="5864" y="18781"/>
                  <a:pt x="5918" y="18689"/>
                </a:cubicBezTo>
                <a:lnTo>
                  <a:pt x="6701" y="17334"/>
                </a:lnTo>
                <a:cubicBezTo>
                  <a:pt x="6742" y="17265"/>
                  <a:pt x="6819" y="17230"/>
                  <a:pt x="6893" y="17239"/>
                </a:cubicBezTo>
                <a:close/>
                <a:moveTo>
                  <a:pt x="14696" y="17239"/>
                </a:moveTo>
                <a:cubicBezTo>
                  <a:pt x="14771" y="17230"/>
                  <a:pt x="14847" y="17265"/>
                  <a:pt x="14887" y="17334"/>
                </a:cubicBezTo>
                <a:lnTo>
                  <a:pt x="15670" y="18689"/>
                </a:lnTo>
                <a:cubicBezTo>
                  <a:pt x="15730" y="18781"/>
                  <a:pt x="15698" y="18900"/>
                  <a:pt x="15601" y="18954"/>
                </a:cubicBezTo>
                <a:lnTo>
                  <a:pt x="15449" y="19040"/>
                </a:lnTo>
                <a:cubicBezTo>
                  <a:pt x="15357" y="19094"/>
                  <a:pt x="15238" y="19063"/>
                  <a:pt x="15184" y="18971"/>
                </a:cubicBezTo>
                <a:lnTo>
                  <a:pt x="14401" y="17616"/>
                </a:lnTo>
                <a:cubicBezTo>
                  <a:pt x="14347" y="17524"/>
                  <a:pt x="14380" y="17405"/>
                  <a:pt x="14472" y="17351"/>
                </a:cubicBezTo>
                <a:lnTo>
                  <a:pt x="14624" y="17265"/>
                </a:lnTo>
                <a:cubicBezTo>
                  <a:pt x="14647" y="17251"/>
                  <a:pt x="14672" y="17243"/>
                  <a:pt x="14696" y="17239"/>
                </a:cubicBezTo>
                <a:close/>
                <a:moveTo>
                  <a:pt x="10714" y="18306"/>
                </a:moveTo>
                <a:lnTo>
                  <a:pt x="10886" y="18306"/>
                </a:lnTo>
                <a:cubicBezTo>
                  <a:pt x="10994" y="18306"/>
                  <a:pt x="11080" y="18392"/>
                  <a:pt x="11080" y="18500"/>
                </a:cubicBezTo>
                <a:lnTo>
                  <a:pt x="11080" y="20066"/>
                </a:lnTo>
                <a:cubicBezTo>
                  <a:pt x="11080" y="20174"/>
                  <a:pt x="10994" y="20262"/>
                  <a:pt x="10886" y="20262"/>
                </a:cubicBezTo>
                <a:lnTo>
                  <a:pt x="10714" y="20262"/>
                </a:lnTo>
                <a:cubicBezTo>
                  <a:pt x="10606" y="20262"/>
                  <a:pt x="10520" y="20174"/>
                  <a:pt x="10520" y="20066"/>
                </a:cubicBezTo>
                <a:lnTo>
                  <a:pt x="10520" y="18500"/>
                </a:lnTo>
                <a:cubicBezTo>
                  <a:pt x="10520" y="18392"/>
                  <a:pt x="10606" y="18306"/>
                  <a:pt x="10714" y="18306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589" name="Skeleton Key"/>
          <p:cNvSpPr/>
          <p:nvPr/>
        </p:nvSpPr>
        <p:spPr>
          <a:xfrm>
            <a:off x="541077" y="5392124"/>
            <a:ext cx="555856" cy="2127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046" y="0"/>
                </a:moveTo>
                <a:cubicBezTo>
                  <a:pt x="1367" y="0"/>
                  <a:pt x="0" y="4839"/>
                  <a:pt x="0" y="10802"/>
                </a:cubicBezTo>
                <a:cubicBezTo>
                  <a:pt x="0" y="16765"/>
                  <a:pt x="1361" y="21600"/>
                  <a:pt x="3046" y="21600"/>
                </a:cubicBezTo>
                <a:cubicBezTo>
                  <a:pt x="4451" y="21600"/>
                  <a:pt x="5635" y="18226"/>
                  <a:pt x="5984" y="13641"/>
                </a:cubicBezTo>
                <a:cubicBezTo>
                  <a:pt x="6017" y="13191"/>
                  <a:pt x="6174" y="12868"/>
                  <a:pt x="6346" y="12868"/>
                </a:cubicBezTo>
                <a:lnTo>
                  <a:pt x="6953" y="12868"/>
                </a:lnTo>
                <a:lnTo>
                  <a:pt x="6953" y="13193"/>
                </a:lnTo>
                <a:cubicBezTo>
                  <a:pt x="6953" y="13643"/>
                  <a:pt x="7094" y="14006"/>
                  <a:pt x="7266" y="14006"/>
                </a:cubicBezTo>
                <a:cubicBezTo>
                  <a:pt x="7438" y="14006"/>
                  <a:pt x="7579" y="13643"/>
                  <a:pt x="7579" y="13193"/>
                </a:cubicBezTo>
                <a:lnTo>
                  <a:pt x="7579" y="12868"/>
                </a:lnTo>
                <a:lnTo>
                  <a:pt x="15679" y="12868"/>
                </a:lnTo>
                <a:lnTo>
                  <a:pt x="15679" y="13193"/>
                </a:lnTo>
                <a:cubicBezTo>
                  <a:pt x="15679" y="13643"/>
                  <a:pt x="15818" y="14006"/>
                  <a:pt x="15991" y="14006"/>
                </a:cubicBezTo>
                <a:cubicBezTo>
                  <a:pt x="16163" y="14006"/>
                  <a:pt x="16303" y="13643"/>
                  <a:pt x="16303" y="13193"/>
                </a:cubicBezTo>
                <a:lnTo>
                  <a:pt x="16303" y="12868"/>
                </a:lnTo>
                <a:lnTo>
                  <a:pt x="17901" y="12868"/>
                </a:lnTo>
                <a:cubicBezTo>
                  <a:pt x="17966" y="12868"/>
                  <a:pt x="18021" y="13011"/>
                  <a:pt x="18021" y="13180"/>
                </a:cubicBezTo>
                <a:lnTo>
                  <a:pt x="18021" y="16287"/>
                </a:lnTo>
                <a:cubicBezTo>
                  <a:pt x="18021" y="16456"/>
                  <a:pt x="17966" y="16594"/>
                  <a:pt x="17901" y="16594"/>
                </a:cubicBezTo>
                <a:lnTo>
                  <a:pt x="17810" y="16594"/>
                </a:lnTo>
                <a:cubicBezTo>
                  <a:pt x="17746" y="16594"/>
                  <a:pt x="17691" y="16738"/>
                  <a:pt x="17691" y="16906"/>
                </a:cubicBezTo>
                <a:lnTo>
                  <a:pt x="17691" y="18717"/>
                </a:lnTo>
                <a:cubicBezTo>
                  <a:pt x="17691" y="18886"/>
                  <a:pt x="17746" y="19029"/>
                  <a:pt x="17810" y="19029"/>
                </a:cubicBezTo>
                <a:lnTo>
                  <a:pt x="18618" y="19029"/>
                </a:lnTo>
                <a:cubicBezTo>
                  <a:pt x="18682" y="19029"/>
                  <a:pt x="18736" y="18886"/>
                  <a:pt x="18736" y="18717"/>
                </a:cubicBezTo>
                <a:lnTo>
                  <a:pt x="18736" y="17649"/>
                </a:lnTo>
                <a:cubicBezTo>
                  <a:pt x="18736" y="17480"/>
                  <a:pt x="18790" y="17342"/>
                  <a:pt x="18855" y="17342"/>
                </a:cubicBezTo>
                <a:lnTo>
                  <a:pt x="19237" y="17342"/>
                </a:lnTo>
                <a:cubicBezTo>
                  <a:pt x="19301" y="17342"/>
                  <a:pt x="19355" y="17480"/>
                  <a:pt x="19355" y="17649"/>
                </a:cubicBezTo>
                <a:lnTo>
                  <a:pt x="19355" y="18717"/>
                </a:lnTo>
                <a:cubicBezTo>
                  <a:pt x="19355" y="18886"/>
                  <a:pt x="19409" y="19029"/>
                  <a:pt x="19474" y="19029"/>
                </a:cubicBezTo>
                <a:lnTo>
                  <a:pt x="20281" y="19029"/>
                </a:lnTo>
                <a:cubicBezTo>
                  <a:pt x="20346" y="19029"/>
                  <a:pt x="20399" y="18886"/>
                  <a:pt x="20399" y="18717"/>
                </a:cubicBezTo>
                <a:lnTo>
                  <a:pt x="20399" y="16906"/>
                </a:lnTo>
                <a:cubicBezTo>
                  <a:pt x="20399" y="16738"/>
                  <a:pt x="20346" y="16594"/>
                  <a:pt x="20281" y="16594"/>
                </a:cubicBezTo>
                <a:lnTo>
                  <a:pt x="20189" y="16594"/>
                </a:lnTo>
                <a:cubicBezTo>
                  <a:pt x="20124" y="16594"/>
                  <a:pt x="20071" y="16456"/>
                  <a:pt x="20071" y="16287"/>
                </a:cubicBezTo>
                <a:lnTo>
                  <a:pt x="20071" y="13180"/>
                </a:lnTo>
                <a:cubicBezTo>
                  <a:pt x="20071" y="13011"/>
                  <a:pt x="20124" y="12868"/>
                  <a:pt x="20189" y="12868"/>
                </a:cubicBezTo>
                <a:lnTo>
                  <a:pt x="21324" y="12868"/>
                </a:lnTo>
                <a:cubicBezTo>
                  <a:pt x="21475" y="12868"/>
                  <a:pt x="21600" y="12545"/>
                  <a:pt x="21600" y="12151"/>
                </a:cubicBezTo>
                <a:lnTo>
                  <a:pt x="21600" y="9453"/>
                </a:lnTo>
                <a:cubicBezTo>
                  <a:pt x="21589" y="9059"/>
                  <a:pt x="21465" y="8732"/>
                  <a:pt x="21314" y="8732"/>
                </a:cubicBezTo>
                <a:lnTo>
                  <a:pt x="16303" y="8732"/>
                </a:lnTo>
                <a:lnTo>
                  <a:pt x="16303" y="8411"/>
                </a:lnTo>
                <a:cubicBezTo>
                  <a:pt x="16303" y="7961"/>
                  <a:pt x="16163" y="7594"/>
                  <a:pt x="15991" y="7594"/>
                </a:cubicBezTo>
                <a:cubicBezTo>
                  <a:pt x="15818" y="7594"/>
                  <a:pt x="15679" y="7961"/>
                  <a:pt x="15679" y="8411"/>
                </a:cubicBezTo>
                <a:lnTo>
                  <a:pt x="15679" y="8732"/>
                </a:lnTo>
                <a:lnTo>
                  <a:pt x="7579" y="8732"/>
                </a:lnTo>
                <a:lnTo>
                  <a:pt x="7579" y="8411"/>
                </a:lnTo>
                <a:cubicBezTo>
                  <a:pt x="7579" y="7961"/>
                  <a:pt x="7438" y="7594"/>
                  <a:pt x="7266" y="7594"/>
                </a:cubicBezTo>
                <a:cubicBezTo>
                  <a:pt x="7094" y="7594"/>
                  <a:pt x="6953" y="7961"/>
                  <a:pt x="6953" y="8411"/>
                </a:cubicBezTo>
                <a:lnTo>
                  <a:pt x="6953" y="8732"/>
                </a:lnTo>
                <a:lnTo>
                  <a:pt x="6346" y="8732"/>
                </a:lnTo>
                <a:cubicBezTo>
                  <a:pt x="6174" y="8732"/>
                  <a:pt x="6017" y="8409"/>
                  <a:pt x="5984" y="7959"/>
                </a:cubicBezTo>
                <a:cubicBezTo>
                  <a:pt x="5635" y="3374"/>
                  <a:pt x="4451" y="0"/>
                  <a:pt x="3046" y="0"/>
                </a:cubicBezTo>
                <a:close/>
                <a:moveTo>
                  <a:pt x="3041" y="3054"/>
                </a:moveTo>
                <a:cubicBezTo>
                  <a:pt x="3843" y="3054"/>
                  <a:pt x="4494" y="5062"/>
                  <a:pt x="4494" y="7537"/>
                </a:cubicBezTo>
                <a:cubicBezTo>
                  <a:pt x="4494" y="8521"/>
                  <a:pt x="4392" y="9438"/>
                  <a:pt x="4220" y="10169"/>
                </a:cubicBezTo>
                <a:cubicBezTo>
                  <a:pt x="4129" y="10549"/>
                  <a:pt x="4129" y="11054"/>
                  <a:pt x="4220" y="11448"/>
                </a:cubicBezTo>
                <a:cubicBezTo>
                  <a:pt x="4392" y="12194"/>
                  <a:pt x="4494" y="13092"/>
                  <a:pt x="4494" y="14076"/>
                </a:cubicBezTo>
                <a:cubicBezTo>
                  <a:pt x="4494" y="16551"/>
                  <a:pt x="3843" y="18563"/>
                  <a:pt x="3041" y="18563"/>
                </a:cubicBezTo>
                <a:cubicBezTo>
                  <a:pt x="2239" y="18563"/>
                  <a:pt x="1588" y="16551"/>
                  <a:pt x="1588" y="14076"/>
                </a:cubicBezTo>
                <a:cubicBezTo>
                  <a:pt x="1588" y="13092"/>
                  <a:pt x="1690" y="12179"/>
                  <a:pt x="1862" y="11448"/>
                </a:cubicBezTo>
                <a:cubicBezTo>
                  <a:pt x="1953" y="11054"/>
                  <a:pt x="1953" y="10563"/>
                  <a:pt x="1862" y="10169"/>
                </a:cubicBezTo>
                <a:cubicBezTo>
                  <a:pt x="1690" y="9424"/>
                  <a:pt x="1588" y="8521"/>
                  <a:pt x="1588" y="7537"/>
                </a:cubicBezTo>
                <a:cubicBezTo>
                  <a:pt x="1588" y="5062"/>
                  <a:pt x="2239" y="3054"/>
                  <a:pt x="3041" y="3054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BD641AC-95CD-E427-26F9-93B8F352120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987" t="1410" b="78571"/>
          <a:stretch/>
        </p:blipFill>
        <p:spPr>
          <a:xfrm>
            <a:off x="5424264" y="62839"/>
            <a:ext cx="6767736" cy="1022571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96C7FB80-CB56-8890-8D71-06AAAFE110F6}"/>
              </a:ext>
            </a:extLst>
          </p:cNvPr>
          <p:cNvSpPr txBox="1">
            <a:spLocks/>
          </p:cNvSpPr>
          <p:nvPr/>
        </p:nvSpPr>
        <p:spPr>
          <a:xfrm>
            <a:off x="440514" y="-296"/>
            <a:ext cx="10514694" cy="8171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it-IT" sz="3000" dirty="0">
                <a:solidFill>
                  <a:srgbClr val="132A47"/>
                </a:solidFill>
                <a:latin typeface="Book Antiqua" panose="02040602050305030304" pitchFamily="18" charset="0"/>
                <a:ea typeface="Roboto" panose="02000000000000000000" pitchFamily="2" charset="0"/>
                <a:cs typeface="Roboto" panose="02000000000000000000" pitchFamily="2" charset="0"/>
              </a:rPr>
              <a:t>Progetto HOP: il booklet</a:t>
            </a:r>
            <a:endParaRPr lang="it-IT" sz="3000" dirty="0">
              <a:solidFill>
                <a:srgbClr val="142A47"/>
              </a:solidFill>
              <a:latin typeface="Book Antiqua" panose="02040602050305030304" pitchFamily="18" charset="0"/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95B64F54-78EB-DA78-68EF-3B09414C0BE0}"/>
              </a:ext>
            </a:extLst>
          </p:cNvPr>
          <p:cNvGrpSpPr/>
          <p:nvPr/>
        </p:nvGrpSpPr>
        <p:grpSpPr>
          <a:xfrm>
            <a:off x="9965803" y="6284729"/>
            <a:ext cx="2022093" cy="577442"/>
            <a:chOff x="9965803" y="6284729"/>
            <a:chExt cx="2022093" cy="577442"/>
          </a:xfrm>
        </p:grpSpPr>
        <p:cxnSp>
          <p:nvCxnSpPr>
            <p:cNvPr id="6" name="Connettore 1 5">
              <a:extLst>
                <a:ext uri="{FF2B5EF4-FFF2-40B4-BE49-F238E27FC236}">
                  <a16:creationId xmlns:a16="http://schemas.microsoft.com/office/drawing/2014/main" id="{E2589A18-E154-0945-34B5-1EE5337D3639}"/>
                </a:ext>
              </a:extLst>
            </p:cNvPr>
            <p:cNvCxnSpPr>
              <a:cxnSpLocks/>
            </p:cNvCxnSpPr>
            <p:nvPr/>
          </p:nvCxnSpPr>
          <p:spPr>
            <a:xfrm>
              <a:off x="9965803" y="6585172"/>
              <a:ext cx="2022093" cy="0"/>
            </a:xfrm>
            <a:prstGeom prst="line">
              <a:avLst/>
            </a:prstGeom>
            <a:ln>
              <a:solidFill>
                <a:srgbClr val="A1F2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824E5351-5146-57E6-80DF-1447B16B5430}"/>
                </a:ext>
              </a:extLst>
            </p:cNvPr>
            <p:cNvSpPr txBox="1"/>
            <p:nvPr/>
          </p:nvSpPr>
          <p:spPr>
            <a:xfrm>
              <a:off x="10205646" y="6284729"/>
              <a:ext cx="14991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Francesca </a:t>
              </a:r>
              <a:r>
                <a:rPr lang="it-IT" sz="1200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Scianitti</a:t>
              </a: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D84D7BB3-9189-0859-3172-6D96537D278C}"/>
                </a:ext>
              </a:extLst>
            </p:cNvPr>
            <p:cNvSpPr txBox="1"/>
            <p:nvPr/>
          </p:nvSpPr>
          <p:spPr>
            <a:xfrm>
              <a:off x="10208051" y="6615950"/>
              <a:ext cx="14943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000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ROMA 6 GIUGNO 2025</a:t>
              </a:r>
            </a:p>
          </p:txBody>
        </p:sp>
        <p:cxnSp>
          <p:nvCxnSpPr>
            <p:cNvPr id="9" name="Connettore 1 8">
              <a:extLst>
                <a:ext uri="{FF2B5EF4-FFF2-40B4-BE49-F238E27FC236}">
                  <a16:creationId xmlns:a16="http://schemas.microsoft.com/office/drawing/2014/main" id="{838D0F36-16B6-36B2-D33C-F982A5E50A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66188" y="6607662"/>
              <a:ext cx="1378040" cy="7334"/>
            </a:xfrm>
            <a:prstGeom prst="line">
              <a:avLst/>
            </a:prstGeom>
            <a:ln w="57150">
              <a:solidFill>
                <a:srgbClr val="A1F2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2769311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47C53334-4F53-AAC8-A60D-154BFE281C55}"/>
              </a:ext>
            </a:extLst>
          </p:cNvPr>
          <p:cNvSpPr txBox="1"/>
          <p:nvPr/>
        </p:nvSpPr>
        <p:spPr>
          <a:xfrm>
            <a:off x="721990" y="2577545"/>
            <a:ext cx="5239434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it-IT" sz="1600" i="1">
                <a:solidFill>
                  <a:schemeClr val="tx1">
                    <a:lumMod val="50000"/>
                  </a:schemeClr>
                </a:solidFill>
                <a:latin typeface="Aptos" panose="020B0004020202020204" pitchFamily="34" charset="0"/>
              </a:rPr>
              <a:t>How </a:t>
            </a:r>
            <a:r>
              <a:rPr lang="it-IT" sz="1600" i="1" err="1">
                <a:solidFill>
                  <a:schemeClr val="tx1">
                    <a:lumMod val="50000"/>
                  </a:schemeClr>
                </a:solidFill>
                <a:latin typeface="Aptos" panose="020B0004020202020204" pitchFamily="34" charset="0"/>
              </a:rPr>
              <a:t>consistent</a:t>
            </a:r>
            <a:r>
              <a:rPr lang="it-IT" sz="1600" i="1">
                <a:solidFill>
                  <a:schemeClr val="tx1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it-IT" sz="1600" i="1" err="1">
                <a:solidFill>
                  <a:schemeClr val="tx1">
                    <a:lumMod val="50000"/>
                  </a:schemeClr>
                </a:solidFill>
                <a:latin typeface="Aptos" panose="020B0004020202020204" pitchFamily="34" charset="0"/>
              </a:rPr>
              <a:t>is</a:t>
            </a:r>
            <a:r>
              <a:rPr lang="it-IT" sz="1600" i="1">
                <a:solidFill>
                  <a:schemeClr val="tx1">
                    <a:lumMod val="50000"/>
                  </a:schemeClr>
                </a:solidFill>
                <a:latin typeface="Aptos" panose="020B0004020202020204" pitchFamily="34" charset="0"/>
              </a:rPr>
              <a:t> the </a:t>
            </a:r>
            <a:r>
              <a:rPr lang="it-IT" sz="1600" i="1" err="1">
                <a:solidFill>
                  <a:schemeClr val="tx1">
                    <a:lumMod val="50000"/>
                  </a:schemeClr>
                </a:solidFill>
                <a:latin typeface="Aptos" panose="020B0004020202020204" pitchFamily="34" charset="0"/>
              </a:rPr>
              <a:t>content</a:t>
            </a:r>
            <a:r>
              <a:rPr lang="it-IT" sz="1600" i="1">
                <a:solidFill>
                  <a:schemeClr val="tx1">
                    <a:lumMod val="50000"/>
                  </a:schemeClr>
                </a:solidFill>
                <a:latin typeface="Aptos" panose="020B0004020202020204" pitchFamily="34" charset="0"/>
              </a:rPr>
              <a:t> of the </a:t>
            </a:r>
            <a:r>
              <a:rPr lang="it-IT" sz="1600" i="1" err="1">
                <a:solidFill>
                  <a:schemeClr val="tx1">
                    <a:lumMod val="50000"/>
                  </a:schemeClr>
                </a:solidFill>
                <a:latin typeface="Aptos" panose="020B0004020202020204" pitchFamily="34" charset="0"/>
              </a:rPr>
              <a:t>teaching</a:t>
            </a:r>
            <a:r>
              <a:rPr lang="it-IT" sz="1600" i="1">
                <a:solidFill>
                  <a:schemeClr val="tx1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it-IT" sz="1600" i="1" err="1">
                <a:solidFill>
                  <a:schemeClr val="tx1">
                    <a:lumMod val="50000"/>
                  </a:schemeClr>
                </a:solidFill>
                <a:latin typeface="Aptos" panose="020B0004020202020204" pitchFamily="34" charset="0"/>
              </a:rPr>
              <a:t>units</a:t>
            </a:r>
            <a:r>
              <a:rPr lang="it-IT" sz="1600" i="1">
                <a:solidFill>
                  <a:schemeClr val="tx1">
                    <a:lumMod val="50000"/>
                  </a:schemeClr>
                </a:solidFill>
                <a:latin typeface="Aptos" panose="020B0004020202020204" pitchFamily="34" charset="0"/>
              </a:rPr>
              <a:t> with the school curriculum?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6177DD1-DC3F-0284-8254-BF61016A701C}"/>
              </a:ext>
            </a:extLst>
          </p:cNvPr>
          <p:cNvSpPr txBox="1"/>
          <p:nvPr/>
        </p:nvSpPr>
        <p:spPr>
          <a:xfrm>
            <a:off x="6540543" y="2577545"/>
            <a:ext cx="5227320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it-IT" sz="1600" i="1" dirty="0">
                <a:solidFill>
                  <a:srgbClr val="000000"/>
                </a:solidFill>
                <a:latin typeface="Aptos" panose="020B0004020202020204" pitchFamily="34" charset="0"/>
              </a:rPr>
              <a:t>Do </a:t>
            </a:r>
            <a:r>
              <a:rPr lang="it-IT" sz="1600" i="1" dirty="0" err="1">
                <a:solidFill>
                  <a:srgbClr val="000000"/>
                </a:solidFill>
                <a:latin typeface="Aptos" panose="020B0004020202020204" pitchFamily="34" charset="0"/>
              </a:rPr>
              <a:t>you</a:t>
            </a:r>
            <a:r>
              <a:rPr lang="it-IT" sz="1600" i="1" dirty="0">
                <a:solidFill>
                  <a:srgbClr val="000000"/>
                </a:solidFill>
                <a:latin typeface="Aptos" panose="020B0004020202020204" pitchFamily="34" charset="0"/>
              </a:rPr>
              <a:t> </a:t>
            </a:r>
            <a:r>
              <a:rPr lang="it-IT" sz="1600" i="1" dirty="0" err="1">
                <a:solidFill>
                  <a:srgbClr val="000000"/>
                </a:solidFill>
                <a:latin typeface="Aptos" panose="020B0004020202020204" pitchFamily="34" charset="0"/>
              </a:rPr>
              <a:t>consider</a:t>
            </a:r>
            <a:r>
              <a:rPr lang="it-IT" sz="1600" i="1" dirty="0">
                <a:solidFill>
                  <a:srgbClr val="000000"/>
                </a:solidFill>
                <a:latin typeface="Aptos" panose="020B0004020202020204" pitchFamily="34" charset="0"/>
              </a:rPr>
              <a:t> </a:t>
            </a:r>
            <a:r>
              <a:rPr lang="it-IT" sz="1600" i="1" dirty="0" err="1">
                <a:solidFill>
                  <a:srgbClr val="000000"/>
                </a:solidFill>
                <a:latin typeface="Aptos" panose="020B0004020202020204" pitchFamily="34" charset="0"/>
              </a:rPr>
              <a:t>your</a:t>
            </a:r>
            <a:r>
              <a:rPr lang="it-IT" sz="1600" i="1" dirty="0">
                <a:solidFill>
                  <a:srgbClr val="000000"/>
                </a:solidFill>
                <a:latin typeface="Aptos" panose="020B0004020202020204" pitchFamily="34" charset="0"/>
              </a:rPr>
              <a:t> </a:t>
            </a:r>
            <a:r>
              <a:rPr lang="it-IT" sz="1600" i="1" dirty="0" err="1">
                <a:solidFill>
                  <a:schemeClr val="tx1">
                    <a:lumMod val="50000"/>
                  </a:schemeClr>
                </a:solidFill>
                <a:latin typeface="Aptos" panose="020B0004020202020204" pitchFamily="34" charset="0"/>
              </a:rPr>
              <a:t>preliminary</a:t>
            </a:r>
            <a:r>
              <a:rPr lang="it-IT" sz="1600" i="1" dirty="0">
                <a:solidFill>
                  <a:srgbClr val="000000"/>
                </a:solidFill>
                <a:latin typeface="Aptos" panose="020B0004020202020204" pitchFamily="34" charset="0"/>
              </a:rPr>
              <a:t> knowledge </a:t>
            </a:r>
            <a:r>
              <a:rPr lang="it-IT" sz="1600" i="1" dirty="0" err="1">
                <a:solidFill>
                  <a:srgbClr val="000000"/>
                </a:solidFill>
                <a:latin typeface="Aptos" panose="020B0004020202020204" pitchFamily="34" charset="0"/>
              </a:rPr>
              <a:t>sufficient</a:t>
            </a:r>
            <a:r>
              <a:rPr lang="it-IT" sz="1600" i="1" dirty="0">
                <a:solidFill>
                  <a:srgbClr val="000000"/>
                </a:solidFill>
                <a:latin typeface="Aptos" panose="020B0004020202020204" pitchFamily="34" charset="0"/>
              </a:rPr>
              <a:t> to </a:t>
            </a:r>
            <a:r>
              <a:rPr lang="it-IT" sz="1600" i="1" dirty="0" err="1">
                <a:solidFill>
                  <a:srgbClr val="000000"/>
                </a:solidFill>
                <a:latin typeface="Aptos" panose="020B0004020202020204" pitchFamily="34" charset="0"/>
              </a:rPr>
              <a:t>carry</a:t>
            </a:r>
            <a:r>
              <a:rPr lang="it-IT" sz="1600" i="1" dirty="0">
                <a:solidFill>
                  <a:srgbClr val="000000"/>
                </a:solidFill>
                <a:latin typeface="Aptos" panose="020B0004020202020204" pitchFamily="34" charset="0"/>
              </a:rPr>
              <a:t> out the activities of the kit with the </a:t>
            </a:r>
            <a:r>
              <a:rPr lang="it-IT" sz="1600" i="1" dirty="0" err="1">
                <a:solidFill>
                  <a:srgbClr val="000000"/>
                </a:solidFill>
                <a:latin typeface="Aptos" panose="020B0004020202020204" pitchFamily="34" charset="0"/>
              </a:rPr>
              <a:t>students</a:t>
            </a:r>
            <a:r>
              <a:rPr lang="it-IT" sz="1600" i="1" dirty="0">
                <a:solidFill>
                  <a:srgbClr val="000000"/>
                </a:solidFill>
                <a:latin typeface="Aptos" panose="020B0004020202020204" pitchFamily="34" charset="0"/>
              </a:rPr>
              <a:t>?</a:t>
            </a:r>
            <a:endParaRPr lang="it-IT" sz="1600" i="1" dirty="0">
              <a:latin typeface="Aptos" panose="020B0004020202020204" pitchFamily="34" charset="0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B999E64B-86F9-4AEB-3084-AD7E1E1CA7C6}"/>
              </a:ext>
            </a:extLst>
          </p:cNvPr>
          <p:cNvGrpSpPr/>
          <p:nvPr/>
        </p:nvGrpSpPr>
        <p:grpSpPr>
          <a:xfrm>
            <a:off x="501009" y="3184556"/>
            <a:ext cx="5239434" cy="2113028"/>
            <a:chOff x="468123" y="5275994"/>
            <a:chExt cx="11488332" cy="4644878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3C17CD39-2F57-2CA4-D1DB-6F8261C65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63" r="24917" b="24050"/>
            <a:stretch/>
          </p:blipFill>
          <p:spPr>
            <a:xfrm>
              <a:off x="468123" y="5275994"/>
              <a:ext cx="11488332" cy="4644878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21E0DD51-944C-0158-D716-953F421FD711}"/>
                </a:ext>
              </a:extLst>
            </p:cNvPr>
            <p:cNvSpPr txBox="1"/>
            <p:nvPr/>
          </p:nvSpPr>
          <p:spPr>
            <a:xfrm>
              <a:off x="7064596" y="5405229"/>
              <a:ext cx="3213772" cy="322492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defTabSz="1219169" hangingPunct="0"/>
              <a:endParaRPr lang="en-GB" sz="900"/>
            </a:p>
            <a:p>
              <a:pPr defTabSz="1219169" hangingPunct="0"/>
              <a:r>
                <a:rPr lang="en-GB" sz="1400">
                  <a:solidFill>
                    <a:srgbClr val="5E5E5E"/>
                  </a:solidFill>
                  <a:latin typeface="Aptos" panose="020B0004020202020204" pitchFamily="34" charset="0"/>
                  <a:sym typeface="Helvetica Neue"/>
                </a:rPr>
                <a:t>Very</a:t>
              </a:r>
            </a:p>
            <a:p>
              <a:pPr defTabSz="1219169" hangingPunct="0"/>
              <a:endParaRPr lang="en-GB" sz="900">
                <a:solidFill>
                  <a:srgbClr val="5E5E5E"/>
                </a:solidFill>
                <a:latin typeface="Aptos" panose="020B0004020202020204" pitchFamily="34" charset="0"/>
                <a:sym typeface="Helvetica Neue"/>
              </a:endParaRPr>
            </a:p>
            <a:p>
              <a:pPr defTabSz="1219169" hangingPunct="0"/>
              <a:r>
                <a:rPr lang="en-GB" sz="1400">
                  <a:latin typeface="Aptos" panose="020B0004020202020204" pitchFamily="34" charset="0"/>
                </a:rPr>
                <a:t>Enough</a:t>
              </a:r>
            </a:p>
            <a:p>
              <a:pPr defTabSz="1219169" hangingPunct="0"/>
              <a:endParaRPr lang="en-GB" sz="900">
                <a:latin typeface="Aptos" panose="020B0004020202020204" pitchFamily="34" charset="0"/>
              </a:endParaRPr>
            </a:p>
            <a:p>
              <a:pPr defTabSz="1219169" hangingPunct="0"/>
              <a:r>
                <a:rPr lang="en-GB" sz="1400">
                  <a:solidFill>
                    <a:srgbClr val="5E5E5E"/>
                  </a:solidFill>
                  <a:latin typeface="Aptos" panose="020B0004020202020204" pitchFamily="34" charset="0"/>
                  <a:sym typeface="Helvetica Neue"/>
                </a:rPr>
                <a:t>Little</a:t>
              </a:r>
              <a:endParaRPr lang="en-GB" sz="1400">
                <a:latin typeface="Aptos" panose="020B0004020202020204" pitchFamily="34" charset="0"/>
              </a:endParaRPr>
            </a:p>
            <a:p>
              <a:pPr defTabSz="1219169" hangingPunct="0"/>
              <a:endParaRPr lang="en-GB" sz="900">
                <a:solidFill>
                  <a:srgbClr val="5E5E5E"/>
                </a:solidFill>
                <a:latin typeface="Aptos" panose="020B0004020202020204" pitchFamily="34" charset="0"/>
                <a:sym typeface="Helvetica Neue"/>
              </a:endParaRPr>
            </a:p>
            <a:p>
              <a:pPr defTabSz="1219169" hangingPunct="0"/>
              <a:r>
                <a:rPr lang="en-GB" sz="1400">
                  <a:latin typeface="Aptos" panose="020B0004020202020204" pitchFamily="34" charset="0"/>
                </a:rPr>
                <a:t>At all</a:t>
              </a:r>
              <a:endParaRPr lang="en-GB" sz="1400">
                <a:solidFill>
                  <a:srgbClr val="5E5E5E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CB7EA7CD-EECA-9B7C-5E98-7D56FDB7A0A5}"/>
              </a:ext>
            </a:extLst>
          </p:cNvPr>
          <p:cNvGrpSpPr/>
          <p:nvPr/>
        </p:nvGrpSpPr>
        <p:grpSpPr>
          <a:xfrm>
            <a:off x="6372903" y="3636161"/>
            <a:ext cx="5394960" cy="1916385"/>
            <a:chOff x="12000139" y="5669280"/>
            <a:chExt cx="11225621" cy="4251592"/>
          </a:xfrm>
        </p:grpSpPr>
        <p:pic>
          <p:nvPicPr>
            <p:cNvPr id="6" name="Immagine 5" descr="Immagine che contiene testo, schermata, Carattere, numero&#10;&#10;Il contenuto generato dall'IA potrebbe non essere corretto.">
              <a:extLst>
                <a:ext uri="{FF2B5EF4-FFF2-40B4-BE49-F238E27FC236}">
                  <a16:creationId xmlns:a16="http://schemas.microsoft.com/office/drawing/2014/main" id="{7FC73F12-BB83-0B6A-A103-02AE9F7E1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681" r="12279"/>
            <a:stretch/>
          </p:blipFill>
          <p:spPr>
            <a:xfrm>
              <a:off x="12323751" y="5669280"/>
              <a:ext cx="10902009" cy="4251592"/>
            </a:xfrm>
            <a:prstGeom prst="rect">
              <a:avLst/>
            </a:prstGeom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3EBB142E-2CFE-C3A5-D8A3-6DB4B78A1CF9}"/>
                </a:ext>
              </a:extLst>
            </p:cNvPr>
            <p:cNvSpPr txBox="1"/>
            <p:nvPr/>
          </p:nvSpPr>
          <p:spPr>
            <a:xfrm>
              <a:off x="12000139" y="6007491"/>
              <a:ext cx="2875330" cy="325476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defTabSz="1219169" hangingPunct="0"/>
              <a:endParaRPr lang="en-GB" sz="900"/>
            </a:p>
            <a:p>
              <a:pPr defTabSz="1219169" hangingPunct="0"/>
              <a:r>
                <a:rPr lang="en-GB" sz="1400" err="1">
                  <a:solidFill>
                    <a:srgbClr val="5E5E5E"/>
                  </a:solidFill>
                  <a:latin typeface="Aptos" panose="020B0004020202020204" pitchFamily="34" charset="0"/>
                  <a:sym typeface="Helvetica Neue"/>
                </a:rPr>
                <a:t>Mistery</a:t>
              </a:r>
              <a:r>
                <a:rPr lang="en-GB" sz="1400">
                  <a:solidFill>
                    <a:srgbClr val="5E5E5E"/>
                  </a:solidFill>
                  <a:latin typeface="Aptos" panose="020B0004020202020204" pitchFamily="34" charset="0"/>
                  <a:sym typeface="Helvetica Neue"/>
                </a:rPr>
                <a:t> Box</a:t>
              </a:r>
            </a:p>
            <a:p>
              <a:pPr defTabSz="1219169" hangingPunct="0"/>
              <a:endParaRPr lang="en-GB" sz="900">
                <a:solidFill>
                  <a:srgbClr val="5E5E5E"/>
                </a:solidFill>
                <a:latin typeface="Aptos" panose="020B0004020202020204" pitchFamily="34" charset="0"/>
                <a:sym typeface="Helvetica Neue"/>
              </a:endParaRPr>
            </a:p>
            <a:p>
              <a:pPr defTabSz="1219169" hangingPunct="0"/>
              <a:r>
                <a:rPr lang="en-GB" sz="1400">
                  <a:latin typeface="Aptos" panose="020B0004020202020204" pitchFamily="34" charset="0"/>
                </a:rPr>
                <a:t>Pressure</a:t>
              </a:r>
            </a:p>
            <a:p>
              <a:pPr defTabSz="1219169" hangingPunct="0"/>
              <a:endParaRPr lang="en-GB" sz="900">
                <a:latin typeface="Aptos" panose="020B0004020202020204" pitchFamily="34" charset="0"/>
              </a:endParaRPr>
            </a:p>
            <a:p>
              <a:pPr defTabSz="1219169" hangingPunct="0"/>
              <a:r>
                <a:rPr lang="en-GB" sz="1400">
                  <a:solidFill>
                    <a:srgbClr val="5E5E5E"/>
                  </a:solidFill>
                  <a:latin typeface="Aptos" panose="020B0004020202020204" pitchFamily="34" charset="0"/>
                  <a:sym typeface="Helvetica Neue"/>
                </a:rPr>
                <a:t>Light</a:t>
              </a:r>
              <a:endParaRPr lang="en-GB" sz="1400">
                <a:latin typeface="Aptos" panose="020B0004020202020204" pitchFamily="34" charset="0"/>
              </a:endParaRPr>
            </a:p>
            <a:p>
              <a:pPr defTabSz="1219169" hangingPunct="0"/>
              <a:endParaRPr lang="en-GB" sz="900">
                <a:solidFill>
                  <a:srgbClr val="5E5E5E"/>
                </a:solidFill>
                <a:latin typeface="Aptos" panose="020B0004020202020204" pitchFamily="34" charset="0"/>
                <a:sym typeface="Helvetica Neue"/>
              </a:endParaRPr>
            </a:p>
            <a:p>
              <a:pPr defTabSz="1219169" hangingPunct="0"/>
              <a:r>
                <a:rPr lang="en-GB" sz="1400">
                  <a:latin typeface="Aptos" panose="020B0004020202020204" pitchFamily="34" charset="0"/>
                </a:rPr>
                <a:t>Electric Charge</a:t>
              </a:r>
              <a:endParaRPr lang="en-GB" sz="1400">
                <a:solidFill>
                  <a:srgbClr val="5E5E5E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E2F6DC3-C2ED-EAB1-F02D-21684F1D2C1D}"/>
              </a:ext>
            </a:extLst>
          </p:cNvPr>
          <p:cNvSpPr txBox="1"/>
          <p:nvPr/>
        </p:nvSpPr>
        <p:spPr>
          <a:xfrm>
            <a:off x="721990" y="1720207"/>
            <a:ext cx="11243994" cy="605294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GB" b="1" dirty="0"/>
              <a:t>30 questions about: teachers’ background, use of the kit, relation with the teaching curriculum, usefulness of the training day</a:t>
            </a:r>
            <a:endParaRPr lang="en-GB" b="1" dirty="0">
              <a:solidFill>
                <a:srgbClr val="5E5E5E"/>
              </a:solidFill>
              <a:sym typeface="Helvetica Neue"/>
            </a:endParaRPr>
          </a:p>
        </p:txBody>
      </p:sp>
      <p:pic>
        <p:nvPicPr>
          <p:cNvPr id="7" name="Picture 6" descr="LOGO_INFN_SIGLA.jpeg">
            <a:extLst>
              <a:ext uri="{FF2B5EF4-FFF2-40B4-BE49-F238E27FC236}">
                <a16:creationId xmlns:a16="http://schemas.microsoft.com/office/drawing/2014/main" id="{15302CB2-1DBD-E9AD-DAD9-0A5E366017A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46152" y="57022"/>
            <a:ext cx="1445848" cy="885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0FB9EA0-5F71-2BB3-E572-4DF41CC19523}"/>
              </a:ext>
            </a:extLst>
          </p:cNvPr>
          <p:cNvSpPr txBox="1">
            <a:spLocks/>
          </p:cNvSpPr>
          <p:nvPr/>
        </p:nvSpPr>
        <p:spPr>
          <a:xfrm>
            <a:off x="440514" y="-296"/>
            <a:ext cx="10514694" cy="8171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it-IT" sz="3000" dirty="0">
                <a:solidFill>
                  <a:srgbClr val="132A47"/>
                </a:solidFill>
                <a:latin typeface="Book Antiqua" panose="02040602050305030304" pitchFamily="18" charset="0"/>
                <a:ea typeface="Roboto" panose="02000000000000000000" pitchFamily="2" charset="0"/>
                <a:cs typeface="Roboto" panose="02000000000000000000" pitchFamily="2" charset="0"/>
              </a:rPr>
              <a:t>Progetto HOP: valutazione post formazione</a:t>
            </a:r>
            <a:endParaRPr lang="it-IT" sz="3000" dirty="0">
              <a:solidFill>
                <a:srgbClr val="142A47"/>
              </a:solidFill>
              <a:latin typeface="Book Antiqua" panose="02040602050305030304" pitchFamily="18" charset="0"/>
            </a:endParaRP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C016D127-F16A-DE7A-10EB-BC829DE06050}"/>
              </a:ext>
            </a:extLst>
          </p:cNvPr>
          <p:cNvGrpSpPr/>
          <p:nvPr/>
        </p:nvGrpSpPr>
        <p:grpSpPr>
          <a:xfrm>
            <a:off x="9965803" y="6284729"/>
            <a:ext cx="2022093" cy="577442"/>
            <a:chOff x="9965803" y="6284729"/>
            <a:chExt cx="2022093" cy="577442"/>
          </a:xfrm>
        </p:grpSpPr>
        <p:cxnSp>
          <p:nvCxnSpPr>
            <p:cNvPr id="14" name="Connettore 1 13">
              <a:extLst>
                <a:ext uri="{FF2B5EF4-FFF2-40B4-BE49-F238E27FC236}">
                  <a16:creationId xmlns:a16="http://schemas.microsoft.com/office/drawing/2014/main" id="{0459C14F-6DF0-E24F-74F2-756E71572CB9}"/>
                </a:ext>
              </a:extLst>
            </p:cNvPr>
            <p:cNvCxnSpPr>
              <a:cxnSpLocks/>
            </p:cNvCxnSpPr>
            <p:nvPr/>
          </p:nvCxnSpPr>
          <p:spPr>
            <a:xfrm>
              <a:off x="9965803" y="6585172"/>
              <a:ext cx="2022093" cy="0"/>
            </a:xfrm>
            <a:prstGeom prst="line">
              <a:avLst/>
            </a:prstGeom>
            <a:ln>
              <a:solidFill>
                <a:srgbClr val="A1F2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23B5A34E-1142-2CBC-09AA-4444A8A8EA7F}"/>
                </a:ext>
              </a:extLst>
            </p:cNvPr>
            <p:cNvSpPr txBox="1"/>
            <p:nvPr/>
          </p:nvSpPr>
          <p:spPr>
            <a:xfrm>
              <a:off x="10205646" y="6284729"/>
              <a:ext cx="14991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Francesca </a:t>
              </a:r>
              <a:r>
                <a:rPr lang="it-IT" sz="1200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Scianitti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189A63F9-E567-F350-F6E7-FE339351D000}"/>
                </a:ext>
              </a:extLst>
            </p:cNvPr>
            <p:cNvSpPr txBox="1"/>
            <p:nvPr/>
          </p:nvSpPr>
          <p:spPr>
            <a:xfrm>
              <a:off x="10208051" y="6615950"/>
              <a:ext cx="14943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000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ROMA 6 GIUGNO 2025</a:t>
              </a:r>
            </a:p>
          </p:txBody>
        </p:sp>
        <p:cxnSp>
          <p:nvCxnSpPr>
            <p:cNvPr id="18" name="Connettore 1 17">
              <a:extLst>
                <a:ext uri="{FF2B5EF4-FFF2-40B4-BE49-F238E27FC236}">
                  <a16:creationId xmlns:a16="http://schemas.microsoft.com/office/drawing/2014/main" id="{63572EBC-B034-E897-56E4-6EE9636D04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66188" y="6607662"/>
              <a:ext cx="1378040" cy="7334"/>
            </a:xfrm>
            <a:prstGeom prst="line">
              <a:avLst/>
            </a:prstGeom>
            <a:ln w="57150">
              <a:solidFill>
                <a:srgbClr val="A1F2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28948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CDA28-0EAA-DBC8-0D9C-7B2F293B1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24173571-57FE-64B5-6C43-6C76251C04EB}"/>
              </a:ext>
            </a:extLst>
          </p:cNvPr>
          <p:cNvSpPr txBox="1"/>
          <p:nvPr/>
        </p:nvSpPr>
        <p:spPr>
          <a:xfrm>
            <a:off x="2193999" y="354141"/>
            <a:ext cx="75216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142A47"/>
                </a:solidFill>
                <a:latin typeface="Book Antiqua" panose="02040602050305030304" pitchFamily="18" charset="0"/>
              </a:rPr>
              <a:t>Organigramma della Comunicazione e </a:t>
            </a:r>
          </a:p>
          <a:p>
            <a:r>
              <a:rPr lang="it-IT" sz="3200" dirty="0">
                <a:solidFill>
                  <a:srgbClr val="142A47"/>
                </a:solidFill>
                <a:latin typeface="Book Antiqua" panose="02040602050305030304" pitchFamily="18" charset="0"/>
              </a:rPr>
              <a:t>del Public Engagement nell’INFN oggi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5B44143-57E2-1284-CFD8-E8921EDC7C65}"/>
              </a:ext>
            </a:extLst>
          </p:cNvPr>
          <p:cNvSpPr/>
          <p:nvPr/>
        </p:nvSpPr>
        <p:spPr>
          <a:xfrm>
            <a:off x="556845" y="2998178"/>
            <a:ext cx="1740877" cy="1019907"/>
          </a:xfrm>
          <a:prstGeom prst="rect">
            <a:avLst/>
          </a:prstGeom>
          <a:solidFill>
            <a:schemeClr val="bg1"/>
          </a:solidFill>
          <a:ln w="50800">
            <a:solidFill>
              <a:srgbClr val="A1F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6CAF21D-BD04-3101-B0E5-E13D0489B131}"/>
              </a:ext>
            </a:extLst>
          </p:cNvPr>
          <p:cNvSpPr txBox="1"/>
          <p:nvPr/>
        </p:nvSpPr>
        <p:spPr>
          <a:xfrm>
            <a:off x="3226776" y="4296700"/>
            <a:ext cx="4498940" cy="1077217"/>
          </a:xfrm>
          <a:prstGeom prst="rect">
            <a:avLst/>
          </a:prstGeom>
          <a:solidFill>
            <a:srgbClr val="A1F200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BB8F0DA-72D1-B562-3702-05D3D5277637}"/>
              </a:ext>
            </a:extLst>
          </p:cNvPr>
          <p:cNvSpPr txBox="1"/>
          <p:nvPr/>
        </p:nvSpPr>
        <p:spPr>
          <a:xfrm>
            <a:off x="3226775" y="1838167"/>
            <a:ext cx="4498940" cy="1077217"/>
          </a:xfrm>
          <a:prstGeom prst="rect">
            <a:avLst/>
          </a:prstGeom>
          <a:solidFill>
            <a:srgbClr val="A1F200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1C0FDD0-CD0B-4044-E5FC-3D4FFB1DA9D0}"/>
              </a:ext>
            </a:extLst>
          </p:cNvPr>
          <p:cNvSpPr txBox="1"/>
          <p:nvPr/>
        </p:nvSpPr>
        <p:spPr>
          <a:xfrm>
            <a:off x="3981221" y="1856290"/>
            <a:ext cx="2990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UFFICIO COMUNICAZIONE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7B5E0F9-1267-677A-5568-D50DBA9148A7}"/>
              </a:ext>
            </a:extLst>
          </p:cNvPr>
          <p:cNvSpPr txBox="1"/>
          <p:nvPr/>
        </p:nvSpPr>
        <p:spPr>
          <a:xfrm>
            <a:off x="3333135" y="2208878"/>
            <a:ext cx="2005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i="0" dirty="0">
                <a:latin typeface="Roboto" panose="02000000000000000000" pitchFamily="2" charset="0"/>
                <a:ea typeface="Roboto" panose="02000000000000000000" pitchFamily="2" charset="0"/>
                <a:cs typeface="Euphemia UCAS" panose="020B0503040102020104" pitchFamily="34" charset="-79"/>
              </a:rPr>
              <a:t> </a:t>
            </a:r>
            <a:r>
              <a:rPr lang="it-IT" sz="1600" b="1" i="0" dirty="0" err="1">
                <a:latin typeface="Roboto" panose="02000000000000000000" pitchFamily="2" charset="0"/>
                <a:ea typeface="Roboto" panose="02000000000000000000" pitchFamily="2" charset="0"/>
                <a:cs typeface="Euphemia UCAS" panose="020B0503040102020104" pitchFamily="34" charset="-79"/>
              </a:rPr>
              <a:t>Com</a:t>
            </a:r>
            <a:r>
              <a:rPr lang="it-IT" sz="1600" b="1" i="0" dirty="0">
                <a:latin typeface="Roboto" panose="02000000000000000000" pitchFamily="2" charset="0"/>
                <a:ea typeface="Roboto" panose="02000000000000000000" pitchFamily="2" charset="0"/>
                <a:cs typeface="Euphemia UCAS" panose="020B0503040102020104" pitchFamily="34" charset="-79"/>
              </a:rPr>
              <a:t>. Istituzionale</a:t>
            </a:r>
          </a:p>
          <a:p>
            <a:pPr algn="r"/>
            <a:r>
              <a:rPr lang="it-IT" sz="1600" b="1" i="0" dirty="0">
                <a:latin typeface="Roboto" panose="02000000000000000000" pitchFamily="2" charset="0"/>
                <a:ea typeface="Roboto" panose="02000000000000000000" pitchFamily="2" charset="0"/>
                <a:cs typeface="Euphemia UCAS" panose="020B0503040102020104" pitchFamily="34" charset="-79"/>
              </a:rPr>
              <a:t>e Ufficio Stampa</a:t>
            </a:r>
            <a:endParaRPr lang="it-IT" sz="16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8526C2D-14EE-E99E-FC80-35808C525187}"/>
              </a:ext>
            </a:extLst>
          </p:cNvPr>
          <p:cNvSpPr txBox="1"/>
          <p:nvPr/>
        </p:nvSpPr>
        <p:spPr>
          <a:xfrm>
            <a:off x="5541771" y="2208877"/>
            <a:ext cx="2183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1600" b="1" i="0" dirty="0">
                <a:latin typeface="Roboto" panose="02000000000000000000" pitchFamily="2" charset="0"/>
                <a:ea typeface="Roboto" panose="02000000000000000000" pitchFamily="2" charset="0"/>
                <a:cs typeface="Euphemia UCAS" panose="020B0503040102020104" pitchFamily="34" charset="-79"/>
              </a:rPr>
              <a:t>Public Engagement e </a:t>
            </a:r>
          </a:p>
          <a:p>
            <a:pPr lvl="0"/>
            <a:r>
              <a:rPr lang="it-IT" sz="1600" b="1" i="0" dirty="0">
                <a:latin typeface="Roboto" panose="02000000000000000000" pitchFamily="2" charset="0"/>
                <a:ea typeface="Roboto" panose="02000000000000000000" pitchFamily="2" charset="0"/>
                <a:cs typeface="Euphemia UCAS" panose="020B0503040102020104" pitchFamily="34" charset="-79"/>
              </a:rPr>
              <a:t>Terza Missione</a:t>
            </a:r>
            <a:endParaRPr lang="it-IT" sz="16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DF8F559-67EA-36DB-D369-A43EFF43D97E}"/>
              </a:ext>
            </a:extLst>
          </p:cNvPr>
          <p:cNvSpPr txBox="1"/>
          <p:nvPr/>
        </p:nvSpPr>
        <p:spPr>
          <a:xfrm>
            <a:off x="660566" y="3231132"/>
            <a:ext cx="153343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000" b="1" dirty="0">
                <a:solidFill>
                  <a:srgbClr val="142A47"/>
                </a:solidFill>
              </a:rPr>
              <a:t>GIUNTA</a:t>
            </a:r>
          </a:p>
        </p:txBody>
      </p: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B1BC56A4-B501-38B6-602C-85800F9DF7CD}"/>
              </a:ext>
            </a:extLst>
          </p:cNvPr>
          <p:cNvCxnSpPr>
            <a:cxnSpLocks/>
          </p:cNvCxnSpPr>
          <p:nvPr/>
        </p:nvCxnSpPr>
        <p:spPr>
          <a:xfrm>
            <a:off x="5476245" y="2225622"/>
            <a:ext cx="0" cy="56803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7EC38CC7-0D0F-0444-F150-A9B3BCA1EDEA}"/>
              </a:ext>
            </a:extLst>
          </p:cNvPr>
          <p:cNvSpPr txBox="1"/>
          <p:nvPr/>
        </p:nvSpPr>
        <p:spPr>
          <a:xfrm>
            <a:off x="4179255" y="4552335"/>
            <a:ext cx="2593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rtl="0">
              <a:lnSpc>
                <a:spcPct val="100000"/>
              </a:lnSpc>
            </a:pPr>
            <a:r>
              <a:rPr lang="it-IT" sz="1800" b="1" dirty="0">
                <a:latin typeface="Roboto" panose="02000000000000000000" pitchFamily="2" charset="0"/>
                <a:ea typeface="Roboto" panose="02000000000000000000" pitchFamily="2" charset="0"/>
                <a:cs typeface="Euphemia UCAS" panose="020B0503040102020104" pitchFamily="34" charset="-79"/>
              </a:rPr>
              <a:t>CC3M</a:t>
            </a:r>
          </a:p>
          <a:p>
            <a:pPr lvl="0" algn="ctr" rtl="0">
              <a:lnSpc>
                <a:spcPct val="100000"/>
              </a:lnSpc>
            </a:pPr>
            <a:r>
              <a:rPr lang="it-IT" sz="1800" dirty="0">
                <a:latin typeface="Roboto" panose="02000000000000000000" pitchFamily="2" charset="0"/>
                <a:ea typeface="Roboto" panose="02000000000000000000" pitchFamily="2" charset="0"/>
                <a:cs typeface="Euphemia UCAS" panose="020B0503040102020104" pitchFamily="34" charset="-79"/>
              </a:rPr>
              <a:t>Progetti nazionali di PE</a:t>
            </a:r>
            <a:endParaRPr lang="it-IT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5AC04FF7-A143-2BAF-1C29-D2F734AC48C5}"/>
              </a:ext>
            </a:extLst>
          </p:cNvPr>
          <p:cNvGrpSpPr/>
          <p:nvPr/>
        </p:nvGrpSpPr>
        <p:grpSpPr>
          <a:xfrm>
            <a:off x="8492880" y="4189510"/>
            <a:ext cx="2631727" cy="566046"/>
            <a:chOff x="7213327" y="2488272"/>
            <a:chExt cx="2631727" cy="566046"/>
          </a:xfrm>
          <a:solidFill>
            <a:srgbClr val="142A47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2636E0BF-1802-56F4-634E-B7DDC73179A3}"/>
                </a:ext>
              </a:extLst>
            </p:cNvPr>
            <p:cNvSpPr/>
            <p:nvPr/>
          </p:nvSpPr>
          <p:spPr>
            <a:xfrm>
              <a:off x="7213327" y="2488272"/>
              <a:ext cx="2631727" cy="566046"/>
            </a:xfrm>
            <a:prstGeom prst="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52A0AA15-DE64-A6C9-E82D-6F8CBC5179DA}"/>
                </a:ext>
              </a:extLst>
            </p:cNvPr>
            <p:cNvSpPr txBox="1"/>
            <p:nvPr/>
          </p:nvSpPr>
          <p:spPr>
            <a:xfrm>
              <a:off x="7213327" y="2488272"/>
              <a:ext cx="2631727" cy="566046"/>
            </a:xfrm>
            <a:prstGeom prst="rect">
              <a:avLst/>
            </a:prstGeom>
            <a:grpFill/>
            <a:ln w="19050">
              <a:solidFill>
                <a:srgbClr val="A1F200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400" b="1" kern="1200" dirty="0">
                  <a:latin typeface="Roboto" panose="02000000000000000000" pitchFamily="2" charset="0"/>
                  <a:ea typeface="Roboto" panose="02000000000000000000" pitchFamily="2" charset="0"/>
                  <a:cs typeface="Euphemia UCAS" panose="020B0503040102020104" pitchFamily="34" charset="-79"/>
                </a:rPr>
                <a:t>25 Referenti locali</a:t>
              </a:r>
            </a:p>
          </p:txBody>
        </p:sp>
      </p:grp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987ED399-2AEE-7D21-7FA7-12801798D951}"/>
              </a:ext>
            </a:extLst>
          </p:cNvPr>
          <p:cNvGrpSpPr/>
          <p:nvPr/>
        </p:nvGrpSpPr>
        <p:grpSpPr>
          <a:xfrm>
            <a:off x="8492880" y="4807871"/>
            <a:ext cx="2639427" cy="566046"/>
            <a:chOff x="7213327" y="3106633"/>
            <a:chExt cx="2639427" cy="566046"/>
          </a:xfrm>
          <a:solidFill>
            <a:srgbClr val="142A47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956D69AE-A6BC-007E-ABE9-BD6A7A813A00}"/>
                </a:ext>
              </a:extLst>
            </p:cNvPr>
            <p:cNvSpPr/>
            <p:nvPr/>
          </p:nvSpPr>
          <p:spPr>
            <a:xfrm>
              <a:off x="7213327" y="3106633"/>
              <a:ext cx="2639427" cy="566046"/>
            </a:xfrm>
            <a:prstGeom prst="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BD2ADB9C-F19C-228B-A44A-EF9FAF2054C0}"/>
                </a:ext>
              </a:extLst>
            </p:cNvPr>
            <p:cNvSpPr txBox="1"/>
            <p:nvPr/>
          </p:nvSpPr>
          <p:spPr>
            <a:xfrm>
              <a:off x="7213327" y="3106633"/>
              <a:ext cx="2639427" cy="566046"/>
            </a:xfrm>
            <a:prstGeom prst="rect">
              <a:avLst/>
            </a:prstGeom>
            <a:grpFill/>
            <a:ln w="19050">
              <a:solidFill>
                <a:srgbClr val="A1F200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400" b="1" kern="1200" dirty="0">
                  <a:latin typeface="Roboto" panose="02000000000000000000" pitchFamily="2" charset="0"/>
                  <a:ea typeface="Roboto" panose="02000000000000000000" pitchFamily="2" charset="0"/>
                  <a:cs typeface="Euphemia UCAS" panose="020B0503040102020104" pitchFamily="34" charset="-79"/>
                </a:rPr>
                <a:t>13 Responsabili di progetti</a:t>
              </a:r>
            </a:p>
          </p:txBody>
        </p:sp>
      </p:grpSp>
      <p:cxnSp>
        <p:nvCxnSpPr>
          <p:cNvPr id="35" name="Connettore 4 34">
            <a:extLst>
              <a:ext uri="{FF2B5EF4-FFF2-40B4-BE49-F238E27FC236}">
                <a16:creationId xmlns:a16="http://schemas.microsoft.com/office/drawing/2014/main" id="{7249406A-8522-D39D-4987-7F54396C3BC6}"/>
              </a:ext>
            </a:extLst>
          </p:cNvPr>
          <p:cNvCxnSpPr/>
          <p:nvPr/>
        </p:nvCxnSpPr>
        <p:spPr>
          <a:xfrm flipV="1">
            <a:off x="2297722" y="2350616"/>
            <a:ext cx="1130710" cy="1061884"/>
          </a:xfrm>
          <a:prstGeom prst="bentConnector3">
            <a:avLst/>
          </a:prstGeom>
          <a:ln>
            <a:solidFill>
              <a:srgbClr val="A1F2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4 40">
            <a:extLst>
              <a:ext uri="{FF2B5EF4-FFF2-40B4-BE49-F238E27FC236}">
                <a16:creationId xmlns:a16="http://schemas.microsoft.com/office/drawing/2014/main" id="{48919C17-7B98-5DCC-E91C-4FE28C3ACE97}"/>
              </a:ext>
            </a:extLst>
          </p:cNvPr>
          <p:cNvCxnSpPr>
            <a:cxnSpLocks/>
          </p:cNvCxnSpPr>
          <p:nvPr/>
        </p:nvCxnSpPr>
        <p:spPr>
          <a:xfrm>
            <a:off x="2297722" y="3702590"/>
            <a:ext cx="1130710" cy="1061884"/>
          </a:xfrm>
          <a:prstGeom prst="bentConnector3">
            <a:avLst/>
          </a:prstGeom>
          <a:ln>
            <a:solidFill>
              <a:srgbClr val="A1F2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E280C310-8DE8-D582-D48A-463187EA2BC3}"/>
              </a:ext>
            </a:extLst>
          </p:cNvPr>
          <p:cNvGrpSpPr/>
          <p:nvPr/>
        </p:nvGrpSpPr>
        <p:grpSpPr>
          <a:xfrm>
            <a:off x="7678202" y="4552335"/>
            <a:ext cx="814678" cy="584775"/>
            <a:chOff x="7678202" y="3672975"/>
            <a:chExt cx="1130710" cy="2413858"/>
          </a:xfrm>
        </p:grpSpPr>
        <p:cxnSp>
          <p:nvCxnSpPr>
            <p:cNvPr id="42" name="Connettore 4 41">
              <a:extLst>
                <a:ext uri="{FF2B5EF4-FFF2-40B4-BE49-F238E27FC236}">
                  <a16:creationId xmlns:a16="http://schemas.microsoft.com/office/drawing/2014/main" id="{738DEA4D-E54C-EC9A-B70C-12A8CC4E231F}"/>
                </a:ext>
              </a:extLst>
            </p:cNvPr>
            <p:cNvCxnSpPr/>
            <p:nvPr/>
          </p:nvCxnSpPr>
          <p:spPr>
            <a:xfrm flipV="1">
              <a:off x="7678202" y="3672975"/>
              <a:ext cx="1130710" cy="1061884"/>
            </a:xfrm>
            <a:prstGeom prst="bentConnector3">
              <a:avLst/>
            </a:prstGeom>
            <a:ln>
              <a:solidFill>
                <a:srgbClr val="A1F2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4 42">
              <a:extLst>
                <a:ext uri="{FF2B5EF4-FFF2-40B4-BE49-F238E27FC236}">
                  <a16:creationId xmlns:a16="http://schemas.microsoft.com/office/drawing/2014/main" id="{3E463317-D0FD-5B8E-889F-8FEAC7A4DAD9}"/>
                </a:ext>
              </a:extLst>
            </p:cNvPr>
            <p:cNvCxnSpPr>
              <a:cxnSpLocks/>
            </p:cNvCxnSpPr>
            <p:nvPr/>
          </p:nvCxnSpPr>
          <p:spPr>
            <a:xfrm>
              <a:off x="7678202" y="5024949"/>
              <a:ext cx="1130710" cy="1061884"/>
            </a:xfrm>
            <a:prstGeom prst="bentConnector3">
              <a:avLst/>
            </a:prstGeom>
            <a:ln>
              <a:solidFill>
                <a:srgbClr val="A1F2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reccia bidirezionale verticale 6">
            <a:extLst>
              <a:ext uri="{FF2B5EF4-FFF2-40B4-BE49-F238E27FC236}">
                <a16:creationId xmlns:a16="http://schemas.microsoft.com/office/drawing/2014/main" id="{C18B58FD-9D55-EA34-BB7F-A022CBFADEE2}"/>
              </a:ext>
            </a:extLst>
          </p:cNvPr>
          <p:cNvSpPr/>
          <p:nvPr/>
        </p:nvSpPr>
        <p:spPr>
          <a:xfrm>
            <a:off x="3796425" y="2761622"/>
            <a:ext cx="227585" cy="822194"/>
          </a:xfrm>
          <a:prstGeom prst="upDownArrow">
            <a:avLst/>
          </a:prstGeom>
          <a:solidFill>
            <a:schemeClr val="bg1"/>
          </a:solidFill>
          <a:ln>
            <a:solidFill>
              <a:srgbClr val="A1F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69" dirty="0">
              <a:solidFill>
                <a:srgbClr val="FFC000"/>
              </a:solidFill>
              <a:highlight>
                <a:srgbClr val="FF0000"/>
              </a:highlight>
            </a:endParaRPr>
          </a:p>
        </p:txBody>
      </p:sp>
      <p:sp>
        <p:nvSpPr>
          <p:cNvPr id="24" name="Freccia bidirezionale verticale 2">
            <a:extLst>
              <a:ext uri="{FF2B5EF4-FFF2-40B4-BE49-F238E27FC236}">
                <a16:creationId xmlns:a16="http://schemas.microsoft.com/office/drawing/2014/main" id="{D9BF4B58-2247-3333-69B1-76950FC169DF}"/>
              </a:ext>
            </a:extLst>
          </p:cNvPr>
          <p:cNvSpPr/>
          <p:nvPr/>
        </p:nvSpPr>
        <p:spPr>
          <a:xfrm>
            <a:off x="3796425" y="3678981"/>
            <a:ext cx="227585" cy="822194"/>
          </a:xfrm>
          <a:prstGeom prst="upDownArrow">
            <a:avLst/>
          </a:prstGeom>
          <a:solidFill>
            <a:schemeClr val="bg1"/>
          </a:solidFill>
          <a:ln>
            <a:solidFill>
              <a:srgbClr val="A1F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69" dirty="0">
              <a:solidFill>
                <a:srgbClr val="FFC000"/>
              </a:solidFill>
              <a:highlight>
                <a:srgbClr val="FF0000"/>
              </a:highlight>
            </a:endParaRPr>
          </a:p>
        </p:txBody>
      </p:sp>
      <p:sp>
        <p:nvSpPr>
          <p:cNvPr id="32" name="Rettangolo 4">
            <a:extLst>
              <a:ext uri="{FF2B5EF4-FFF2-40B4-BE49-F238E27FC236}">
                <a16:creationId xmlns:a16="http://schemas.microsoft.com/office/drawing/2014/main" id="{893E81B6-AD58-9D03-0121-8EB6C33F824E}"/>
              </a:ext>
            </a:extLst>
          </p:cNvPr>
          <p:cNvSpPr/>
          <p:nvPr/>
        </p:nvSpPr>
        <p:spPr>
          <a:xfrm>
            <a:off x="8290028" y="3361496"/>
            <a:ext cx="3037430" cy="55044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i="0" dirty="0">
                <a:solidFill>
                  <a:srgbClr val="A1F200"/>
                </a:solidFill>
                <a:latin typeface="Roboto" panose="02000000000000000000" pitchFamily="2" charset="0"/>
                <a:ea typeface="Roboto" panose="02000000000000000000" pitchFamily="2" charset="0"/>
                <a:cs typeface="Euphemia UCAS" panose="020B0503040102020104" pitchFamily="34" charset="-79"/>
              </a:rPr>
              <a:t>Attività locali di Comunicazione e Public Engagement</a:t>
            </a:r>
            <a:endParaRPr lang="it-IT" sz="1400" b="1" dirty="0">
              <a:solidFill>
                <a:srgbClr val="A1F2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33" name="Connettore 1 11">
            <a:extLst>
              <a:ext uri="{FF2B5EF4-FFF2-40B4-BE49-F238E27FC236}">
                <a16:creationId xmlns:a16="http://schemas.microsoft.com/office/drawing/2014/main" id="{7BDAF151-057B-94EB-1D32-848B7B295468}"/>
              </a:ext>
            </a:extLst>
          </p:cNvPr>
          <p:cNvCxnSpPr>
            <a:cxnSpLocks/>
          </p:cNvCxnSpPr>
          <p:nvPr/>
        </p:nvCxnSpPr>
        <p:spPr>
          <a:xfrm flipH="1">
            <a:off x="4179255" y="3785130"/>
            <a:ext cx="4237158" cy="0"/>
          </a:xfrm>
          <a:prstGeom prst="line">
            <a:avLst/>
          </a:prstGeom>
          <a:ln>
            <a:solidFill>
              <a:srgbClr val="142A4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D8BFBC20-E593-9074-8E6F-1AE098984524}"/>
              </a:ext>
            </a:extLst>
          </p:cNvPr>
          <p:cNvSpPr txBox="1"/>
          <p:nvPr/>
        </p:nvSpPr>
        <p:spPr>
          <a:xfrm>
            <a:off x="4043000" y="3453634"/>
            <a:ext cx="2866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Euphemia UCAS" panose="020B0503040102020104" pitchFamily="34" charset="-79"/>
              </a:rPr>
              <a:t>DIRETTIVO E STRUTTURE</a:t>
            </a:r>
          </a:p>
          <a:p>
            <a:endParaRPr lang="it-IT" dirty="0">
              <a:solidFill>
                <a:srgbClr val="142A47"/>
              </a:solidFill>
            </a:endParaRPr>
          </a:p>
        </p:txBody>
      </p:sp>
      <p:pic>
        <p:nvPicPr>
          <p:cNvPr id="2" name="Picture 6" descr="LOGO_INFN_SIGLA.jpeg">
            <a:extLst>
              <a:ext uri="{FF2B5EF4-FFF2-40B4-BE49-F238E27FC236}">
                <a16:creationId xmlns:a16="http://schemas.microsoft.com/office/drawing/2014/main" id="{4064CB8B-85FD-BC50-52EB-40D2CA8FC0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46152" y="22438"/>
            <a:ext cx="1445848" cy="885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5369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>
            <a:extLst>
              <a:ext uri="{FF2B5EF4-FFF2-40B4-BE49-F238E27FC236}">
                <a16:creationId xmlns:a16="http://schemas.microsoft.com/office/drawing/2014/main" id="{10FADF8D-44F3-754F-090D-79C3D99976F0}"/>
              </a:ext>
            </a:extLst>
          </p:cNvPr>
          <p:cNvGrpSpPr/>
          <p:nvPr/>
        </p:nvGrpSpPr>
        <p:grpSpPr>
          <a:xfrm>
            <a:off x="759842" y="3970979"/>
            <a:ext cx="5336159" cy="2272235"/>
            <a:chOff x="757681" y="3506518"/>
            <a:chExt cx="10672317" cy="4544469"/>
          </a:xfrm>
        </p:grpSpPr>
        <p:pic>
          <p:nvPicPr>
            <p:cNvPr id="3" name="Immagine 2" descr="Immagine che contiene testo, schermata, Carattere, numero&#10;&#10;Il contenuto generato dall'IA potrebbe non essere corretto.">
              <a:extLst>
                <a:ext uri="{FF2B5EF4-FFF2-40B4-BE49-F238E27FC236}">
                  <a16:creationId xmlns:a16="http://schemas.microsoft.com/office/drawing/2014/main" id="{D91F2D02-AA62-E3F6-3650-19D21A47F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21" t="22353" r="13448"/>
            <a:stretch/>
          </p:blipFill>
          <p:spPr>
            <a:xfrm>
              <a:off x="1767838" y="3953607"/>
              <a:ext cx="9662160" cy="4097380"/>
            </a:xfrm>
            <a:prstGeom prst="rect">
              <a:avLst/>
            </a:prstGeom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80239033-C5ED-C3F7-C7FB-E73695EBB941}"/>
                </a:ext>
              </a:extLst>
            </p:cNvPr>
            <p:cNvSpPr txBox="1"/>
            <p:nvPr/>
          </p:nvSpPr>
          <p:spPr>
            <a:xfrm>
              <a:off x="757683" y="3506518"/>
              <a:ext cx="10245597" cy="677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l"/>
              <a:r>
                <a:rPr lang="en-GB" sz="1600" i="1">
                  <a:latin typeface="Aptos" panose="020B0004020202020204" pitchFamily="34" charset="0"/>
                </a:rPr>
                <a:t>How easy was each teaching unit to use with students? </a:t>
              </a:r>
              <a:endParaRPr lang="it-IT" sz="1600"/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7BED986F-A842-045C-B582-FABC1B6911DC}"/>
                </a:ext>
              </a:extLst>
            </p:cNvPr>
            <p:cNvSpPr txBox="1"/>
            <p:nvPr/>
          </p:nvSpPr>
          <p:spPr>
            <a:xfrm>
              <a:off x="757681" y="4687630"/>
              <a:ext cx="2763732" cy="293413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defTabSz="1219169" hangingPunct="0"/>
              <a:endParaRPr lang="en-GB" sz="900"/>
            </a:p>
            <a:p>
              <a:pPr defTabSz="1219169" hangingPunct="0"/>
              <a:r>
                <a:rPr lang="en-GB" sz="1400" err="1">
                  <a:solidFill>
                    <a:srgbClr val="5E5E5E"/>
                  </a:solidFill>
                  <a:latin typeface="Aptos" panose="020B0004020202020204" pitchFamily="34" charset="0"/>
                  <a:sym typeface="Helvetica Neue"/>
                </a:rPr>
                <a:t>Mistery</a:t>
              </a:r>
              <a:r>
                <a:rPr lang="en-GB" sz="1400">
                  <a:solidFill>
                    <a:srgbClr val="5E5E5E"/>
                  </a:solidFill>
                  <a:latin typeface="Aptos" panose="020B0004020202020204" pitchFamily="34" charset="0"/>
                  <a:sym typeface="Helvetica Neue"/>
                </a:rPr>
                <a:t> Box</a:t>
              </a:r>
            </a:p>
            <a:p>
              <a:pPr defTabSz="1219169" hangingPunct="0"/>
              <a:endParaRPr lang="en-GB" sz="900">
                <a:solidFill>
                  <a:srgbClr val="5E5E5E"/>
                </a:solidFill>
                <a:latin typeface="Aptos" panose="020B0004020202020204" pitchFamily="34" charset="0"/>
                <a:sym typeface="Helvetica Neue"/>
              </a:endParaRPr>
            </a:p>
            <a:p>
              <a:pPr defTabSz="1219169" hangingPunct="0"/>
              <a:r>
                <a:rPr lang="en-GB" sz="1400">
                  <a:latin typeface="Aptos" panose="020B0004020202020204" pitchFamily="34" charset="0"/>
                </a:rPr>
                <a:t>Pressure</a:t>
              </a:r>
            </a:p>
            <a:p>
              <a:pPr defTabSz="1219169" hangingPunct="0"/>
              <a:endParaRPr lang="en-GB" sz="900">
                <a:latin typeface="Aptos" panose="020B0004020202020204" pitchFamily="34" charset="0"/>
              </a:endParaRPr>
            </a:p>
            <a:p>
              <a:pPr defTabSz="1219169" hangingPunct="0"/>
              <a:r>
                <a:rPr lang="en-GB" sz="1400">
                  <a:solidFill>
                    <a:srgbClr val="5E5E5E"/>
                  </a:solidFill>
                  <a:latin typeface="Aptos" panose="020B0004020202020204" pitchFamily="34" charset="0"/>
                  <a:sym typeface="Helvetica Neue"/>
                </a:rPr>
                <a:t>Light</a:t>
              </a:r>
              <a:endParaRPr lang="en-GB" sz="1400">
                <a:latin typeface="Aptos" panose="020B0004020202020204" pitchFamily="34" charset="0"/>
              </a:endParaRPr>
            </a:p>
            <a:p>
              <a:pPr defTabSz="1219169" hangingPunct="0"/>
              <a:endParaRPr lang="en-GB" sz="900">
                <a:solidFill>
                  <a:srgbClr val="5E5E5E"/>
                </a:solidFill>
                <a:latin typeface="Aptos" panose="020B0004020202020204" pitchFamily="34" charset="0"/>
                <a:sym typeface="Helvetica Neue"/>
              </a:endParaRPr>
            </a:p>
            <a:p>
              <a:pPr defTabSz="1219169" hangingPunct="0"/>
              <a:r>
                <a:rPr lang="en-GB" sz="1400">
                  <a:latin typeface="Aptos" panose="020B0004020202020204" pitchFamily="34" charset="0"/>
                </a:rPr>
                <a:t>Electric Charge</a:t>
              </a:r>
              <a:endParaRPr lang="en-GB" sz="1400">
                <a:solidFill>
                  <a:srgbClr val="5E5E5E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</p:grpSp>
      <p:pic>
        <p:nvPicPr>
          <p:cNvPr id="9" name="Immagine 8" descr="Immagine che contiene testo, schermata, Carattere, design&#10;&#10;Il contenuto generato dall'IA potrebbe non essere corretto.">
            <a:extLst>
              <a:ext uri="{FF2B5EF4-FFF2-40B4-BE49-F238E27FC236}">
                <a16:creationId xmlns:a16="http://schemas.microsoft.com/office/drawing/2014/main" id="{0AAD66FC-041C-5182-25E1-89A990E053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79" y="1367476"/>
            <a:ext cx="5148818" cy="2321313"/>
          </a:xfrm>
          <a:prstGeom prst="rect">
            <a:avLst/>
          </a:prstGeom>
        </p:spPr>
      </p:pic>
      <p:pic>
        <p:nvPicPr>
          <p:cNvPr id="10" name="Immagine 9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B606771C-61A9-797D-1A9D-1E734DDBAB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071" y="3771191"/>
            <a:ext cx="4387524" cy="2409586"/>
          </a:xfrm>
          <a:prstGeom prst="rect">
            <a:avLst/>
          </a:prstGeom>
        </p:spPr>
      </p:pic>
      <p:pic>
        <p:nvPicPr>
          <p:cNvPr id="11" name="Immagine 10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A9F60DD4-FF0D-632D-1CF1-FA9179CCCF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071" y="1165884"/>
            <a:ext cx="4387524" cy="240958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CFF4A03-3FE5-26A3-8F06-7D964BF1C3E6}"/>
              </a:ext>
            </a:extLst>
          </p:cNvPr>
          <p:cNvSpPr txBox="1"/>
          <p:nvPr/>
        </p:nvSpPr>
        <p:spPr>
          <a:xfrm>
            <a:off x="662879" y="1367476"/>
            <a:ext cx="5312314" cy="338554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GB" sz="1600" i="1">
                <a:latin typeface="Aptos" panose="020B0004020202020204" pitchFamily="34" charset="0"/>
              </a:rPr>
              <a:t>What teaching units did you use with your classes?</a:t>
            </a:r>
            <a:endParaRPr lang="it-IT" sz="160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7A8B2D2-EB0E-31BE-0109-F543B539494B}"/>
              </a:ext>
            </a:extLst>
          </p:cNvPr>
          <p:cNvSpPr txBox="1"/>
          <p:nvPr/>
        </p:nvSpPr>
        <p:spPr>
          <a:xfrm>
            <a:off x="746094" y="2010042"/>
            <a:ext cx="1510919" cy="1328569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GB" sz="1400" err="1">
                <a:solidFill>
                  <a:srgbClr val="5E5E5E"/>
                </a:solidFill>
                <a:latin typeface="Aptos" panose="020B0004020202020204" pitchFamily="34" charset="0"/>
                <a:sym typeface="Helvetica Neue"/>
              </a:rPr>
              <a:t>Mistery</a:t>
            </a:r>
            <a:r>
              <a:rPr lang="en-GB" sz="1400">
                <a:solidFill>
                  <a:srgbClr val="5E5E5E"/>
                </a:solidFill>
                <a:latin typeface="Aptos" panose="020B0004020202020204" pitchFamily="34" charset="0"/>
                <a:sym typeface="Helvetica Neue"/>
              </a:rPr>
              <a:t> Box</a:t>
            </a:r>
          </a:p>
          <a:p>
            <a:pPr defTabSz="1219169" hangingPunct="0"/>
            <a:endParaRPr lang="en-GB" sz="900">
              <a:solidFill>
                <a:srgbClr val="5E5E5E"/>
              </a:solidFill>
              <a:latin typeface="Aptos" panose="020B0004020202020204" pitchFamily="34" charset="0"/>
              <a:sym typeface="Helvetica Neue"/>
            </a:endParaRPr>
          </a:p>
          <a:p>
            <a:pPr defTabSz="1219169" hangingPunct="0"/>
            <a:r>
              <a:rPr lang="en-GB" sz="1400">
                <a:latin typeface="Aptos" panose="020B0004020202020204" pitchFamily="34" charset="0"/>
              </a:rPr>
              <a:t>Pressure</a:t>
            </a:r>
          </a:p>
          <a:p>
            <a:pPr defTabSz="1219169" hangingPunct="0"/>
            <a:endParaRPr lang="en-GB" sz="900">
              <a:latin typeface="Aptos" panose="020B0004020202020204" pitchFamily="34" charset="0"/>
            </a:endParaRPr>
          </a:p>
          <a:p>
            <a:pPr defTabSz="1219169" hangingPunct="0"/>
            <a:r>
              <a:rPr lang="en-GB" sz="1400">
                <a:solidFill>
                  <a:srgbClr val="5E5E5E"/>
                </a:solidFill>
                <a:latin typeface="Aptos" panose="020B0004020202020204" pitchFamily="34" charset="0"/>
                <a:sym typeface="Helvetica Neue"/>
              </a:rPr>
              <a:t>Light</a:t>
            </a:r>
            <a:endParaRPr lang="en-GB" sz="1400">
              <a:latin typeface="Aptos" panose="020B0004020202020204" pitchFamily="34" charset="0"/>
            </a:endParaRPr>
          </a:p>
          <a:p>
            <a:pPr defTabSz="1219169" hangingPunct="0"/>
            <a:endParaRPr lang="en-GB" sz="900">
              <a:solidFill>
                <a:srgbClr val="5E5E5E"/>
              </a:solidFill>
              <a:latin typeface="Aptos" panose="020B0004020202020204" pitchFamily="34" charset="0"/>
              <a:sym typeface="Helvetica Neue"/>
            </a:endParaRPr>
          </a:p>
          <a:p>
            <a:pPr defTabSz="1219169" hangingPunct="0"/>
            <a:r>
              <a:rPr lang="en-GB" sz="1400">
                <a:latin typeface="Aptos" panose="020B0004020202020204" pitchFamily="34" charset="0"/>
              </a:rPr>
              <a:t>Electric Charge</a:t>
            </a:r>
            <a:endParaRPr lang="en-GB" sz="1400">
              <a:solidFill>
                <a:srgbClr val="5E5E5E"/>
              </a:solidFill>
              <a:latin typeface="Aptos" panose="020B0004020202020204" pitchFamily="34" charset="0"/>
              <a:sym typeface="Helvetica Neue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C5313F9-352A-FAA7-555B-E2C667F538F6}"/>
              </a:ext>
            </a:extLst>
          </p:cNvPr>
          <p:cNvSpPr txBox="1"/>
          <p:nvPr/>
        </p:nvSpPr>
        <p:spPr>
          <a:xfrm>
            <a:off x="6638071" y="1911229"/>
            <a:ext cx="844770" cy="1328569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GB" sz="1400">
                <a:solidFill>
                  <a:srgbClr val="5E5E5E"/>
                </a:solidFill>
                <a:latin typeface="Aptos" panose="020B0004020202020204" pitchFamily="34" charset="0"/>
                <a:sym typeface="Helvetica Neue"/>
              </a:rPr>
              <a:t>Very</a:t>
            </a:r>
          </a:p>
          <a:p>
            <a:pPr defTabSz="1219169" hangingPunct="0"/>
            <a:endParaRPr lang="en-GB" sz="900">
              <a:solidFill>
                <a:srgbClr val="5E5E5E"/>
              </a:solidFill>
              <a:latin typeface="Aptos" panose="020B0004020202020204" pitchFamily="34" charset="0"/>
              <a:sym typeface="Helvetica Neue"/>
            </a:endParaRPr>
          </a:p>
          <a:p>
            <a:pPr defTabSz="1219169" hangingPunct="0"/>
            <a:r>
              <a:rPr lang="en-GB" sz="1400">
                <a:latin typeface="Aptos" panose="020B0004020202020204" pitchFamily="34" charset="0"/>
              </a:rPr>
              <a:t>Enough</a:t>
            </a:r>
          </a:p>
          <a:p>
            <a:pPr defTabSz="1219169" hangingPunct="0"/>
            <a:endParaRPr lang="en-GB" sz="900">
              <a:latin typeface="Aptos" panose="020B0004020202020204" pitchFamily="34" charset="0"/>
            </a:endParaRPr>
          </a:p>
          <a:p>
            <a:pPr defTabSz="1219169" hangingPunct="0"/>
            <a:r>
              <a:rPr lang="en-GB" sz="1400">
                <a:solidFill>
                  <a:srgbClr val="5E5E5E"/>
                </a:solidFill>
                <a:latin typeface="Aptos" panose="020B0004020202020204" pitchFamily="34" charset="0"/>
                <a:sym typeface="Helvetica Neue"/>
              </a:rPr>
              <a:t>Little</a:t>
            </a:r>
            <a:endParaRPr lang="en-GB" sz="1400">
              <a:latin typeface="Aptos" panose="020B0004020202020204" pitchFamily="34" charset="0"/>
            </a:endParaRPr>
          </a:p>
          <a:p>
            <a:pPr defTabSz="1219169" hangingPunct="0"/>
            <a:endParaRPr lang="en-GB" sz="900">
              <a:solidFill>
                <a:srgbClr val="5E5E5E"/>
              </a:solidFill>
              <a:latin typeface="Aptos" panose="020B0004020202020204" pitchFamily="34" charset="0"/>
              <a:sym typeface="Helvetica Neue"/>
            </a:endParaRPr>
          </a:p>
          <a:p>
            <a:pPr defTabSz="1219169" hangingPunct="0"/>
            <a:r>
              <a:rPr lang="en-GB" sz="1400">
                <a:latin typeface="Aptos" panose="020B0004020202020204" pitchFamily="34" charset="0"/>
              </a:rPr>
              <a:t>At all</a:t>
            </a:r>
            <a:endParaRPr lang="en-GB" sz="1400">
              <a:solidFill>
                <a:srgbClr val="5E5E5E"/>
              </a:solidFill>
              <a:latin typeface="Aptos" panose="020B0004020202020204" pitchFamily="34" charset="0"/>
              <a:sym typeface="Helvetica Neue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A7E98E8-9AA3-0CEC-78F9-ECCA33D4C887}"/>
              </a:ext>
            </a:extLst>
          </p:cNvPr>
          <p:cNvSpPr txBox="1"/>
          <p:nvPr/>
        </p:nvSpPr>
        <p:spPr>
          <a:xfrm>
            <a:off x="6638071" y="4502371"/>
            <a:ext cx="844770" cy="1328569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1219169" hangingPunct="0"/>
            <a:r>
              <a:rPr lang="en-GB" sz="1400">
                <a:solidFill>
                  <a:srgbClr val="5E5E5E"/>
                </a:solidFill>
                <a:latin typeface="Aptos" panose="020B0004020202020204" pitchFamily="34" charset="0"/>
                <a:sym typeface="Helvetica Neue"/>
              </a:rPr>
              <a:t>Very</a:t>
            </a:r>
          </a:p>
          <a:p>
            <a:pPr defTabSz="1219169" hangingPunct="0"/>
            <a:endParaRPr lang="en-GB" sz="900">
              <a:solidFill>
                <a:srgbClr val="5E5E5E"/>
              </a:solidFill>
              <a:latin typeface="Aptos" panose="020B0004020202020204" pitchFamily="34" charset="0"/>
              <a:sym typeface="Helvetica Neue"/>
            </a:endParaRPr>
          </a:p>
          <a:p>
            <a:pPr defTabSz="1219169" hangingPunct="0"/>
            <a:r>
              <a:rPr lang="en-GB" sz="1400">
                <a:latin typeface="Aptos" panose="020B0004020202020204" pitchFamily="34" charset="0"/>
              </a:rPr>
              <a:t>Enough</a:t>
            </a:r>
          </a:p>
          <a:p>
            <a:pPr defTabSz="1219169" hangingPunct="0"/>
            <a:endParaRPr lang="en-GB" sz="900">
              <a:latin typeface="Aptos" panose="020B0004020202020204" pitchFamily="34" charset="0"/>
            </a:endParaRPr>
          </a:p>
          <a:p>
            <a:pPr defTabSz="1219169" hangingPunct="0"/>
            <a:r>
              <a:rPr lang="en-GB" sz="1400">
                <a:solidFill>
                  <a:srgbClr val="5E5E5E"/>
                </a:solidFill>
                <a:latin typeface="Aptos" panose="020B0004020202020204" pitchFamily="34" charset="0"/>
                <a:sym typeface="Helvetica Neue"/>
              </a:rPr>
              <a:t>Little</a:t>
            </a:r>
            <a:endParaRPr lang="en-GB" sz="1400">
              <a:latin typeface="Aptos" panose="020B0004020202020204" pitchFamily="34" charset="0"/>
            </a:endParaRPr>
          </a:p>
          <a:p>
            <a:pPr defTabSz="1219169" hangingPunct="0"/>
            <a:endParaRPr lang="en-GB" sz="900">
              <a:solidFill>
                <a:srgbClr val="5E5E5E"/>
              </a:solidFill>
              <a:latin typeface="Aptos" panose="020B0004020202020204" pitchFamily="34" charset="0"/>
              <a:sym typeface="Helvetica Neue"/>
            </a:endParaRPr>
          </a:p>
          <a:p>
            <a:pPr defTabSz="1219169" hangingPunct="0"/>
            <a:r>
              <a:rPr lang="en-GB" sz="1400">
                <a:latin typeface="Aptos" panose="020B0004020202020204" pitchFamily="34" charset="0"/>
              </a:rPr>
              <a:t>At all</a:t>
            </a:r>
            <a:endParaRPr lang="en-GB" sz="1400">
              <a:solidFill>
                <a:srgbClr val="5E5E5E"/>
              </a:solidFill>
              <a:latin typeface="Aptos" panose="020B0004020202020204" pitchFamily="34" charset="0"/>
              <a:sym typeface="Helvetica Neue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B666462-CE7B-827A-FA85-BA8D22744E81}"/>
              </a:ext>
            </a:extLst>
          </p:cNvPr>
          <p:cNvSpPr txBox="1"/>
          <p:nvPr/>
        </p:nvSpPr>
        <p:spPr>
          <a:xfrm>
            <a:off x="6638071" y="1154131"/>
            <a:ext cx="4580729" cy="584775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GB" sz="1600" i="1" dirty="0">
                <a:latin typeface="Aptos" panose="020B0004020202020204" pitchFamily="34" charset="0"/>
              </a:rPr>
              <a:t>Was  the kit with the students useful for understanding related topics?</a:t>
            </a:r>
            <a:endParaRPr lang="it-IT" sz="1600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3AAF4E6-991A-C9DD-3393-8BDF0CF00E29}"/>
              </a:ext>
            </a:extLst>
          </p:cNvPr>
          <p:cNvSpPr txBox="1"/>
          <p:nvPr/>
        </p:nvSpPr>
        <p:spPr>
          <a:xfrm>
            <a:off x="6638071" y="3701674"/>
            <a:ext cx="4387524" cy="584775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GB" sz="1600" i="1" dirty="0">
                <a:latin typeface="Aptos" panose="020B0004020202020204" pitchFamily="34" charset="0"/>
              </a:rPr>
              <a:t>Did the kit favour the involvement of students in educational activities?</a:t>
            </a:r>
            <a:endParaRPr lang="it-IT" sz="1600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AD8BBDC-E2CF-A6F6-8B3B-94F7FB0D919C}"/>
              </a:ext>
            </a:extLst>
          </p:cNvPr>
          <p:cNvSpPr txBox="1"/>
          <p:nvPr/>
        </p:nvSpPr>
        <p:spPr>
          <a:xfrm>
            <a:off x="-365760" y="6503808"/>
            <a:ext cx="6096000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1200">
                <a:solidFill>
                  <a:srgbClr val="0070C0"/>
                </a:solidFill>
                <a:latin typeface="Book Antiqua" panose="02040602050305030304" pitchFamily="18" charset="0"/>
              </a:rPr>
              <a:t>F. Scianitti, INFN – Italian National Institute for Nuclear Physics</a:t>
            </a:r>
          </a:p>
        </p:txBody>
      </p:sp>
      <p:pic>
        <p:nvPicPr>
          <p:cNvPr id="5" name="Picture 6" descr="LOGO_INFN_SIGLA.jpeg">
            <a:extLst>
              <a:ext uri="{FF2B5EF4-FFF2-40B4-BE49-F238E27FC236}">
                <a16:creationId xmlns:a16="http://schemas.microsoft.com/office/drawing/2014/main" id="{6F30BFEB-60B1-5A61-A228-8F3B4036D27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28823" y="17162"/>
            <a:ext cx="1445848" cy="885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088A2E9-5FF6-988E-7C6F-12D093815144}"/>
              </a:ext>
            </a:extLst>
          </p:cNvPr>
          <p:cNvSpPr txBox="1">
            <a:spLocks/>
          </p:cNvSpPr>
          <p:nvPr/>
        </p:nvSpPr>
        <p:spPr>
          <a:xfrm>
            <a:off x="440514" y="-296"/>
            <a:ext cx="10514694" cy="8171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it-IT" sz="3000" dirty="0">
                <a:solidFill>
                  <a:srgbClr val="132A47"/>
                </a:solidFill>
                <a:latin typeface="Book Antiqua" panose="02040602050305030304" pitchFamily="18" charset="0"/>
                <a:ea typeface="Roboto" panose="02000000000000000000" pitchFamily="2" charset="0"/>
                <a:cs typeface="Roboto" panose="02000000000000000000" pitchFamily="2" charset="0"/>
              </a:rPr>
              <a:t>Progetto HOP: valutazione post formazione</a:t>
            </a:r>
            <a:endParaRPr lang="it-IT" sz="3000" dirty="0">
              <a:solidFill>
                <a:srgbClr val="142A47"/>
              </a:solidFill>
              <a:latin typeface="Book Antiqua" panose="02040602050305030304" pitchFamily="18" charset="0"/>
            </a:endParaRP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75FC104C-3E92-B8F8-6DD6-41E594A25016}"/>
              </a:ext>
            </a:extLst>
          </p:cNvPr>
          <p:cNvGrpSpPr/>
          <p:nvPr/>
        </p:nvGrpSpPr>
        <p:grpSpPr>
          <a:xfrm>
            <a:off x="9965803" y="6284729"/>
            <a:ext cx="2022093" cy="577442"/>
            <a:chOff x="9965803" y="6284729"/>
            <a:chExt cx="2022093" cy="577442"/>
          </a:xfrm>
        </p:grpSpPr>
        <p:cxnSp>
          <p:nvCxnSpPr>
            <p:cNvPr id="20" name="Connettore 1 19">
              <a:extLst>
                <a:ext uri="{FF2B5EF4-FFF2-40B4-BE49-F238E27FC236}">
                  <a16:creationId xmlns:a16="http://schemas.microsoft.com/office/drawing/2014/main" id="{8B9F9063-D4B0-B051-B01C-66AAC1DD26CD}"/>
                </a:ext>
              </a:extLst>
            </p:cNvPr>
            <p:cNvCxnSpPr>
              <a:cxnSpLocks/>
            </p:cNvCxnSpPr>
            <p:nvPr/>
          </p:nvCxnSpPr>
          <p:spPr>
            <a:xfrm>
              <a:off x="9965803" y="6585172"/>
              <a:ext cx="2022093" cy="0"/>
            </a:xfrm>
            <a:prstGeom prst="line">
              <a:avLst/>
            </a:prstGeom>
            <a:ln>
              <a:solidFill>
                <a:srgbClr val="A1F2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C7B40F0B-67D0-357A-454F-7038A682BA45}"/>
                </a:ext>
              </a:extLst>
            </p:cNvPr>
            <p:cNvSpPr txBox="1"/>
            <p:nvPr/>
          </p:nvSpPr>
          <p:spPr>
            <a:xfrm>
              <a:off x="10205646" y="6284729"/>
              <a:ext cx="14991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Francesca </a:t>
              </a:r>
              <a:r>
                <a:rPr lang="it-IT" sz="1200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Scianitti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D0225B4C-7323-99B5-02A7-07526A10723E}"/>
                </a:ext>
              </a:extLst>
            </p:cNvPr>
            <p:cNvSpPr txBox="1"/>
            <p:nvPr/>
          </p:nvSpPr>
          <p:spPr>
            <a:xfrm>
              <a:off x="10208051" y="6615950"/>
              <a:ext cx="14943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000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ROMA 6 GIUGNO 2025</a:t>
              </a:r>
            </a:p>
          </p:txBody>
        </p:sp>
        <p:cxnSp>
          <p:nvCxnSpPr>
            <p:cNvPr id="24" name="Connettore 1 23">
              <a:extLst>
                <a:ext uri="{FF2B5EF4-FFF2-40B4-BE49-F238E27FC236}">
                  <a16:creationId xmlns:a16="http://schemas.microsoft.com/office/drawing/2014/main" id="{9624326D-B240-4C86-8E8A-A2C798DCD0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66188" y="6607662"/>
              <a:ext cx="1378040" cy="7334"/>
            </a:xfrm>
            <a:prstGeom prst="line">
              <a:avLst/>
            </a:prstGeom>
            <a:ln w="57150">
              <a:solidFill>
                <a:srgbClr val="A1F2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65646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021F5-A142-4DD3-FDE3-896F26DD0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>
            <a:extLst>
              <a:ext uri="{FF2B5EF4-FFF2-40B4-BE49-F238E27FC236}">
                <a16:creationId xmlns:a16="http://schemas.microsoft.com/office/drawing/2014/main" id="{F23F4A75-4C54-3140-E024-1781E53C37D5}"/>
              </a:ext>
            </a:extLst>
          </p:cNvPr>
          <p:cNvSpPr/>
          <p:nvPr/>
        </p:nvSpPr>
        <p:spPr>
          <a:xfrm>
            <a:off x="6096000" y="-1"/>
            <a:ext cx="6096000" cy="68745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 descr="Immagine che contiene palcoscenico, persona, interno&#10;&#10;Descrizione generata automaticamente">
            <a:extLst>
              <a:ext uri="{FF2B5EF4-FFF2-40B4-BE49-F238E27FC236}">
                <a16:creationId xmlns:a16="http://schemas.microsoft.com/office/drawing/2014/main" id="{DD840F79-5B2E-F9E1-2231-8ECF9188CE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385" r="12435"/>
          <a:stretch/>
        </p:blipFill>
        <p:spPr>
          <a:xfrm>
            <a:off x="0" y="0"/>
            <a:ext cx="6096000" cy="687453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9985566-0677-0793-5156-DBBE1561D311}"/>
              </a:ext>
            </a:extLst>
          </p:cNvPr>
          <p:cNvSpPr txBox="1">
            <a:spLocks/>
          </p:cNvSpPr>
          <p:nvPr/>
        </p:nvSpPr>
        <p:spPr>
          <a:xfrm>
            <a:off x="238810" y="100504"/>
            <a:ext cx="4883284" cy="6879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600">
                <a:solidFill>
                  <a:schemeClr val="bg1"/>
                </a:solidFill>
                <a:effectLst/>
                <a:latin typeface="Book Antiqua" panose="02040602050305030304" pitchFamily="18" charset="0"/>
                <a:ea typeface="Roboto" panose="02000000000000000000" pitchFamily="2" charset="0"/>
                <a:cs typeface="Roboto" panose="02000000000000000000" pitchFamily="2" charset="0"/>
              </a:rPr>
              <a:t>I nostri strumenti oggi</a:t>
            </a:r>
            <a:endParaRPr lang="it-IT" sz="360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4" name="Segnaposto contenuto 7">
            <a:extLst>
              <a:ext uri="{FF2B5EF4-FFF2-40B4-BE49-F238E27FC236}">
                <a16:creationId xmlns:a16="http://schemas.microsoft.com/office/drawing/2014/main" id="{24C7A7DE-60E2-5555-7832-5746DB4E22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643835"/>
              </p:ext>
            </p:extLst>
          </p:nvPr>
        </p:nvGraphicFramePr>
        <p:xfrm>
          <a:off x="5122094" y="480606"/>
          <a:ext cx="7217282" cy="56539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7" name="Gruppo 6">
            <a:extLst>
              <a:ext uri="{FF2B5EF4-FFF2-40B4-BE49-F238E27FC236}">
                <a16:creationId xmlns:a16="http://schemas.microsoft.com/office/drawing/2014/main" id="{0E5D489F-3AB9-52C9-6D2B-9FDF23015EED}"/>
              </a:ext>
            </a:extLst>
          </p:cNvPr>
          <p:cNvGrpSpPr/>
          <p:nvPr/>
        </p:nvGrpSpPr>
        <p:grpSpPr>
          <a:xfrm>
            <a:off x="9965803" y="6284729"/>
            <a:ext cx="2022093" cy="577442"/>
            <a:chOff x="9965803" y="6284729"/>
            <a:chExt cx="2022093" cy="577442"/>
          </a:xfrm>
        </p:grpSpPr>
        <p:cxnSp>
          <p:nvCxnSpPr>
            <p:cNvPr id="9" name="Connettore 1 8">
              <a:extLst>
                <a:ext uri="{FF2B5EF4-FFF2-40B4-BE49-F238E27FC236}">
                  <a16:creationId xmlns:a16="http://schemas.microsoft.com/office/drawing/2014/main" id="{6C5C4FCA-294A-FACB-6B4A-96ECCA5A8967}"/>
                </a:ext>
              </a:extLst>
            </p:cNvPr>
            <p:cNvCxnSpPr>
              <a:cxnSpLocks/>
            </p:cNvCxnSpPr>
            <p:nvPr/>
          </p:nvCxnSpPr>
          <p:spPr>
            <a:xfrm>
              <a:off x="9965803" y="6585172"/>
              <a:ext cx="2022093" cy="0"/>
            </a:xfrm>
            <a:prstGeom prst="line">
              <a:avLst/>
            </a:prstGeom>
            <a:ln>
              <a:solidFill>
                <a:srgbClr val="A1F2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F91679B8-4189-60B5-1CE5-F48000F0DB78}"/>
                </a:ext>
              </a:extLst>
            </p:cNvPr>
            <p:cNvSpPr txBox="1"/>
            <p:nvPr/>
          </p:nvSpPr>
          <p:spPr>
            <a:xfrm>
              <a:off x="10205646" y="6284729"/>
              <a:ext cx="14991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Francesca </a:t>
              </a:r>
              <a:r>
                <a:rPr lang="it-IT" sz="1200" b="1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Scianitti</a:t>
              </a:r>
              <a:endParaRPr lang="it-IT" sz="1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D11B6F91-37E8-49EE-DBFD-BD42669AF9AB}"/>
                </a:ext>
              </a:extLst>
            </p:cNvPr>
            <p:cNvSpPr txBox="1"/>
            <p:nvPr/>
          </p:nvSpPr>
          <p:spPr>
            <a:xfrm>
              <a:off x="10208051" y="6615950"/>
              <a:ext cx="14943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ROMA 6 GIUGNO 2025</a:t>
              </a:r>
            </a:p>
          </p:txBody>
        </p:sp>
        <p:cxnSp>
          <p:nvCxnSpPr>
            <p:cNvPr id="14" name="Connettore 1 13">
              <a:extLst>
                <a:ext uri="{FF2B5EF4-FFF2-40B4-BE49-F238E27FC236}">
                  <a16:creationId xmlns:a16="http://schemas.microsoft.com/office/drawing/2014/main" id="{65300FF0-BA01-1A2D-9910-C60B75802E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66188" y="6607662"/>
              <a:ext cx="1378040" cy="7334"/>
            </a:xfrm>
            <a:prstGeom prst="line">
              <a:avLst/>
            </a:prstGeom>
            <a:ln w="57150">
              <a:solidFill>
                <a:srgbClr val="A1F2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Immagine 17" descr="Immagine che contiene Elementi grafici, Carattere, logo, grafica&#10;&#10;Descrizione generata automaticamente">
            <a:extLst>
              <a:ext uri="{FF2B5EF4-FFF2-40B4-BE49-F238E27FC236}">
                <a16:creationId xmlns:a16="http://schemas.microsoft.com/office/drawing/2014/main" id="{1777F398-9BE2-009D-E2FF-BA78525458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4104" y="6217496"/>
            <a:ext cx="101532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29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43FBD-73E9-C96C-6417-F08A63EC8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>
            <a:extLst>
              <a:ext uri="{FF2B5EF4-FFF2-40B4-BE49-F238E27FC236}">
                <a16:creationId xmlns:a16="http://schemas.microsoft.com/office/drawing/2014/main" id="{76B0B2A5-D558-C875-2985-8C9BAA9CFB0B}"/>
              </a:ext>
            </a:extLst>
          </p:cNvPr>
          <p:cNvSpPr/>
          <p:nvPr/>
        </p:nvSpPr>
        <p:spPr>
          <a:xfrm>
            <a:off x="5820032" y="0"/>
            <a:ext cx="6371968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B51F9445-9623-A2FD-91EE-7DAA9C1C3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04" y="6217496"/>
            <a:ext cx="1015329" cy="540000"/>
          </a:xfrm>
          <a:prstGeom prst="rect">
            <a:avLst/>
          </a:prstGeom>
        </p:spPr>
      </p:pic>
      <p:graphicFrame>
        <p:nvGraphicFramePr>
          <p:cNvPr id="12" name="Segnaposto contenuto 2">
            <a:extLst>
              <a:ext uri="{FF2B5EF4-FFF2-40B4-BE49-F238E27FC236}">
                <a16:creationId xmlns:a16="http://schemas.microsoft.com/office/drawing/2014/main" id="{AA2BED94-D99F-E2E1-F8FB-68C431683E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4596093"/>
              </p:ext>
            </p:extLst>
          </p:nvPr>
        </p:nvGraphicFramePr>
        <p:xfrm>
          <a:off x="831668" y="984756"/>
          <a:ext cx="5606202" cy="5121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8" name="Immagine 17" descr="oltre_1a.jpg">
            <a:extLst>
              <a:ext uri="{FF2B5EF4-FFF2-40B4-BE49-F238E27FC236}">
                <a16:creationId xmlns:a16="http://schemas.microsoft.com/office/drawing/2014/main" id="{11C5D345-81C1-71F2-1289-695F2B97063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734" b="12256"/>
          <a:stretch/>
        </p:blipFill>
        <p:spPr>
          <a:xfrm>
            <a:off x="6736856" y="4731026"/>
            <a:ext cx="5380920" cy="1540093"/>
          </a:xfrm>
          <a:prstGeom prst="rect">
            <a:avLst/>
          </a:prstGeom>
        </p:spPr>
      </p:pic>
      <p:sp>
        <p:nvSpPr>
          <p:cNvPr id="22" name="object 19">
            <a:extLst>
              <a:ext uri="{FF2B5EF4-FFF2-40B4-BE49-F238E27FC236}">
                <a16:creationId xmlns:a16="http://schemas.microsoft.com/office/drawing/2014/main" id="{F48D615A-2844-7FC6-1E99-8CEFF7BE34FD}"/>
              </a:ext>
            </a:extLst>
          </p:cNvPr>
          <p:cNvSpPr/>
          <p:nvPr/>
        </p:nvSpPr>
        <p:spPr>
          <a:xfrm>
            <a:off x="6736856" y="-27220"/>
            <a:ext cx="5380920" cy="287735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88"/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FA82961C-1600-CD5B-0573-5412C242C8F5}"/>
              </a:ext>
            </a:extLst>
          </p:cNvPr>
          <p:cNvGrpSpPr/>
          <p:nvPr/>
        </p:nvGrpSpPr>
        <p:grpSpPr>
          <a:xfrm>
            <a:off x="6736855" y="3000957"/>
            <a:ext cx="5389865" cy="1620469"/>
            <a:chOff x="6736856" y="3000958"/>
            <a:chExt cx="4862134" cy="1461806"/>
          </a:xfrm>
        </p:grpSpPr>
        <p:pic>
          <p:nvPicPr>
            <p:cNvPr id="17" name="Immagine 16" descr="Immagine che contiene interni&#10;&#10;Descrizione generata automaticamente">
              <a:extLst>
                <a:ext uri="{FF2B5EF4-FFF2-40B4-BE49-F238E27FC236}">
                  <a16:creationId xmlns:a16="http://schemas.microsoft.com/office/drawing/2014/main" id="{493651BA-E9DE-BEAF-A69A-F02B21BEF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192827" y="3000958"/>
              <a:ext cx="2406163" cy="1461806"/>
            </a:xfrm>
            <a:prstGeom prst="rect">
              <a:avLst/>
            </a:prstGeom>
          </p:spPr>
        </p:pic>
        <p:sp>
          <p:nvSpPr>
            <p:cNvPr id="23" name="object 13">
              <a:extLst>
                <a:ext uri="{FF2B5EF4-FFF2-40B4-BE49-F238E27FC236}">
                  <a16:creationId xmlns:a16="http://schemas.microsoft.com/office/drawing/2014/main" id="{2381AAEF-A60B-C745-CFB0-5705703E640C}"/>
                </a:ext>
              </a:extLst>
            </p:cNvPr>
            <p:cNvSpPr/>
            <p:nvPr/>
          </p:nvSpPr>
          <p:spPr>
            <a:xfrm>
              <a:off x="6736856" y="3000958"/>
              <a:ext cx="2377097" cy="146180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88"/>
            </a:p>
          </p:txBody>
        </p:sp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4FB5913-66F0-AD11-C8FE-FC64C93926E3}"/>
              </a:ext>
            </a:extLst>
          </p:cNvPr>
          <p:cNvSpPr txBox="1"/>
          <p:nvPr/>
        </p:nvSpPr>
        <p:spPr>
          <a:xfrm>
            <a:off x="207138" y="232907"/>
            <a:ext cx="1125629" cy="461665"/>
          </a:xfrm>
          <a:prstGeom prst="rect">
            <a:avLst/>
          </a:prstGeom>
          <a:solidFill>
            <a:srgbClr val="A1F200"/>
          </a:solidFill>
        </p:spPr>
        <p:txBody>
          <a:bodyPr wrap="none" rtlCol="0">
            <a:spAutoFit/>
          </a:bodyPr>
          <a:lstStyle/>
          <a:p>
            <a:r>
              <a:rPr lang="it-IT" sz="2400">
                <a:highlight>
                  <a:srgbClr val="A1F200"/>
                </a:highlight>
                <a:latin typeface="Book Antiqua" panose="02040602050305030304" pitchFamily="18" charset="0"/>
              </a:rPr>
              <a:t>mostre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7ECF05B8-579C-AF20-2A07-8C12C76514FA}"/>
              </a:ext>
            </a:extLst>
          </p:cNvPr>
          <p:cNvGrpSpPr/>
          <p:nvPr/>
        </p:nvGrpSpPr>
        <p:grpSpPr>
          <a:xfrm>
            <a:off x="9965803" y="6284729"/>
            <a:ext cx="2022093" cy="577442"/>
            <a:chOff x="9965803" y="6284729"/>
            <a:chExt cx="2022093" cy="577442"/>
          </a:xfrm>
        </p:grpSpPr>
        <p:cxnSp>
          <p:nvCxnSpPr>
            <p:cNvPr id="4" name="Connettore 1 3">
              <a:extLst>
                <a:ext uri="{FF2B5EF4-FFF2-40B4-BE49-F238E27FC236}">
                  <a16:creationId xmlns:a16="http://schemas.microsoft.com/office/drawing/2014/main" id="{68B2F79F-CE4B-99A8-6504-904D0D6D3625}"/>
                </a:ext>
              </a:extLst>
            </p:cNvPr>
            <p:cNvCxnSpPr>
              <a:cxnSpLocks/>
            </p:cNvCxnSpPr>
            <p:nvPr/>
          </p:nvCxnSpPr>
          <p:spPr>
            <a:xfrm>
              <a:off x="9965803" y="6585172"/>
              <a:ext cx="2022093" cy="0"/>
            </a:xfrm>
            <a:prstGeom prst="line">
              <a:avLst/>
            </a:prstGeom>
            <a:ln>
              <a:solidFill>
                <a:srgbClr val="A1F2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48E82522-3470-EB11-F596-35B2A21555A7}"/>
                </a:ext>
              </a:extLst>
            </p:cNvPr>
            <p:cNvSpPr txBox="1"/>
            <p:nvPr/>
          </p:nvSpPr>
          <p:spPr>
            <a:xfrm>
              <a:off x="10205646" y="6284729"/>
              <a:ext cx="14991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Francesca </a:t>
              </a:r>
              <a:r>
                <a:rPr lang="it-IT" sz="1200" b="1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Scianitti</a:t>
              </a:r>
              <a:endParaRPr lang="it-IT" sz="1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E4E866F0-B688-5101-E676-22C712D1115F}"/>
                </a:ext>
              </a:extLst>
            </p:cNvPr>
            <p:cNvSpPr txBox="1"/>
            <p:nvPr/>
          </p:nvSpPr>
          <p:spPr>
            <a:xfrm>
              <a:off x="10208051" y="6615950"/>
              <a:ext cx="14943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ROMA 6 GIUGNO 2025</a:t>
              </a:r>
            </a:p>
          </p:txBody>
        </p:sp>
        <p:cxnSp>
          <p:nvCxnSpPr>
            <p:cNvPr id="7" name="Connettore 1 6">
              <a:extLst>
                <a:ext uri="{FF2B5EF4-FFF2-40B4-BE49-F238E27FC236}">
                  <a16:creationId xmlns:a16="http://schemas.microsoft.com/office/drawing/2014/main" id="{AC15CD1E-F107-630E-B7E4-EA299E366C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66188" y="6607662"/>
              <a:ext cx="1378040" cy="7334"/>
            </a:xfrm>
            <a:prstGeom prst="line">
              <a:avLst/>
            </a:prstGeom>
            <a:ln w="57150">
              <a:solidFill>
                <a:srgbClr val="A1F2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22827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91EE9-4822-6DF2-233F-E2B7F7E12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49817A28-A98B-D749-2401-A3B4EF9B69EE}"/>
              </a:ext>
            </a:extLst>
          </p:cNvPr>
          <p:cNvSpPr/>
          <p:nvPr/>
        </p:nvSpPr>
        <p:spPr>
          <a:xfrm>
            <a:off x="-1" y="0"/>
            <a:ext cx="5071105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CC2790C-7B6F-D224-7F83-081F9203D8C8}"/>
              </a:ext>
            </a:extLst>
          </p:cNvPr>
          <p:cNvSpPr txBox="1">
            <a:spLocks/>
          </p:cNvSpPr>
          <p:nvPr/>
        </p:nvSpPr>
        <p:spPr>
          <a:xfrm>
            <a:off x="5359301" y="254314"/>
            <a:ext cx="5605624" cy="8171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it-IT" sz="3000" dirty="0">
                <a:solidFill>
                  <a:srgbClr val="132A47"/>
                </a:solidFill>
                <a:latin typeface="Book Antiqua" panose="02040602050305030304" pitchFamily="18" charset="0"/>
                <a:ea typeface="Roboto" panose="02000000000000000000" pitchFamily="2" charset="0"/>
                <a:cs typeface="Roboto" panose="02000000000000000000" pitchFamily="2" charset="0"/>
              </a:rPr>
              <a:t>Installazioni ed </a:t>
            </a:r>
          </a:p>
          <a:p>
            <a:pPr algn="l">
              <a:lnSpc>
                <a:spcPct val="100000"/>
              </a:lnSpc>
            </a:pPr>
            <a:r>
              <a:rPr lang="it-IT" sz="3000" dirty="0">
                <a:solidFill>
                  <a:srgbClr val="132A47"/>
                </a:solidFill>
                <a:latin typeface="Book Antiqua" panose="02040602050305030304" pitchFamily="18" charset="0"/>
                <a:ea typeface="Roboto" panose="02000000000000000000" pitchFamily="2" charset="0"/>
                <a:cs typeface="Roboto" panose="02000000000000000000" pitchFamily="2" charset="0"/>
              </a:rPr>
              <a:t>esposizioni semipermanenti</a:t>
            </a:r>
            <a:endParaRPr lang="it-IT" sz="3000" dirty="0">
              <a:solidFill>
                <a:srgbClr val="142A47"/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12" name="Segnaposto contenuto 2">
            <a:extLst>
              <a:ext uri="{FF2B5EF4-FFF2-40B4-BE49-F238E27FC236}">
                <a16:creationId xmlns:a16="http://schemas.microsoft.com/office/drawing/2014/main" id="{8712F1D4-AAE9-1B64-FCEA-F6F8E8D6F1D0}"/>
              </a:ext>
            </a:extLst>
          </p:cNvPr>
          <p:cNvGraphicFramePr/>
          <p:nvPr/>
        </p:nvGraphicFramePr>
        <p:xfrm>
          <a:off x="5359301" y="1188910"/>
          <a:ext cx="6832699" cy="5009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6" name="object 14">
            <a:extLst>
              <a:ext uri="{FF2B5EF4-FFF2-40B4-BE49-F238E27FC236}">
                <a16:creationId xmlns:a16="http://schemas.microsoft.com/office/drawing/2014/main" id="{289A2F96-1630-2E40-E86A-2744DE8E7219}"/>
              </a:ext>
            </a:extLst>
          </p:cNvPr>
          <p:cNvSpPr/>
          <p:nvPr/>
        </p:nvSpPr>
        <p:spPr>
          <a:xfrm>
            <a:off x="409037" y="3199825"/>
            <a:ext cx="4325317" cy="32020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88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6C0C486-4B56-0A04-2FED-EB2D6B880913}"/>
              </a:ext>
            </a:extLst>
          </p:cNvPr>
          <p:cNvSpPr txBox="1"/>
          <p:nvPr/>
        </p:nvSpPr>
        <p:spPr>
          <a:xfrm>
            <a:off x="2075935" y="5985521"/>
            <a:ext cx="2863352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L’impatto è molto diverso per quantità e quantità per eventi «one shot» e installazioni semipermanenti</a:t>
            </a: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FA29A781-44A4-CF41-50D4-FCBAA6B44984}"/>
              </a:ext>
            </a:extLst>
          </p:cNvPr>
          <p:cNvCxnSpPr/>
          <p:nvPr/>
        </p:nvCxnSpPr>
        <p:spPr>
          <a:xfrm>
            <a:off x="204104" y="3154343"/>
            <a:ext cx="463066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Immagine 16" descr="Immagine che contiene arte, viola, violetto, Danza&#10;&#10;Descrizione generata automaticamente">
            <a:extLst>
              <a:ext uri="{FF2B5EF4-FFF2-40B4-BE49-F238E27FC236}">
                <a16:creationId xmlns:a16="http://schemas.microsoft.com/office/drawing/2014/main" id="{B9E3E84E-4C00-7473-2DC7-6F0937734D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4104" y="293973"/>
            <a:ext cx="4548418" cy="2675848"/>
          </a:xfrm>
          <a:prstGeom prst="rect">
            <a:avLst/>
          </a:prstGeom>
        </p:spPr>
      </p:pic>
      <p:pic>
        <p:nvPicPr>
          <p:cNvPr id="18" name="Immagine 17" descr="Immagine che contiene Elementi grafici, Carattere, logo, grafica&#10;&#10;Descrizione generata automaticamente">
            <a:extLst>
              <a:ext uri="{FF2B5EF4-FFF2-40B4-BE49-F238E27FC236}">
                <a16:creationId xmlns:a16="http://schemas.microsoft.com/office/drawing/2014/main" id="{A76F9F09-48AA-3324-453F-4029429A8F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4104" y="6217496"/>
            <a:ext cx="1015329" cy="540000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9BB8C57F-223F-8145-F2AC-D7214817C875}"/>
              </a:ext>
            </a:extLst>
          </p:cNvPr>
          <p:cNvGrpSpPr/>
          <p:nvPr/>
        </p:nvGrpSpPr>
        <p:grpSpPr>
          <a:xfrm>
            <a:off x="9965803" y="6284729"/>
            <a:ext cx="2022093" cy="577442"/>
            <a:chOff x="9965803" y="6284729"/>
            <a:chExt cx="2022093" cy="577442"/>
          </a:xfrm>
        </p:grpSpPr>
        <p:cxnSp>
          <p:nvCxnSpPr>
            <p:cNvPr id="5" name="Connettore 1 4">
              <a:extLst>
                <a:ext uri="{FF2B5EF4-FFF2-40B4-BE49-F238E27FC236}">
                  <a16:creationId xmlns:a16="http://schemas.microsoft.com/office/drawing/2014/main" id="{0BF8B442-A45C-FE96-E557-CC9D574D9BEC}"/>
                </a:ext>
              </a:extLst>
            </p:cNvPr>
            <p:cNvCxnSpPr>
              <a:cxnSpLocks/>
            </p:cNvCxnSpPr>
            <p:nvPr/>
          </p:nvCxnSpPr>
          <p:spPr>
            <a:xfrm>
              <a:off x="9965803" y="6585172"/>
              <a:ext cx="2022093" cy="0"/>
            </a:xfrm>
            <a:prstGeom prst="line">
              <a:avLst/>
            </a:prstGeom>
            <a:ln>
              <a:solidFill>
                <a:srgbClr val="A1F2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185DBC11-D06A-DE1F-1605-D10F18947EA5}"/>
                </a:ext>
              </a:extLst>
            </p:cNvPr>
            <p:cNvSpPr txBox="1"/>
            <p:nvPr/>
          </p:nvSpPr>
          <p:spPr>
            <a:xfrm>
              <a:off x="10205646" y="6284729"/>
              <a:ext cx="14991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Francesca </a:t>
              </a:r>
              <a:r>
                <a:rPr lang="it-IT" sz="1200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Scianitti</a:t>
              </a: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F74056CC-1263-7BCE-039C-B80B75E9FF07}"/>
                </a:ext>
              </a:extLst>
            </p:cNvPr>
            <p:cNvSpPr txBox="1"/>
            <p:nvPr/>
          </p:nvSpPr>
          <p:spPr>
            <a:xfrm>
              <a:off x="10208051" y="6615950"/>
              <a:ext cx="14943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000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ROMA 6 GIUGNO 2025</a:t>
              </a:r>
            </a:p>
          </p:txBody>
        </p:sp>
        <p:cxnSp>
          <p:nvCxnSpPr>
            <p:cNvPr id="9" name="Connettore 1 8">
              <a:extLst>
                <a:ext uri="{FF2B5EF4-FFF2-40B4-BE49-F238E27FC236}">
                  <a16:creationId xmlns:a16="http://schemas.microsoft.com/office/drawing/2014/main" id="{6789E185-3038-7093-4CA9-A0D7069259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66188" y="6607662"/>
              <a:ext cx="1378040" cy="7334"/>
            </a:xfrm>
            <a:prstGeom prst="line">
              <a:avLst/>
            </a:prstGeom>
            <a:ln w="57150">
              <a:solidFill>
                <a:srgbClr val="A1F2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65090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B5C61-2A1C-20DF-872D-3C28FDBBE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12C42957-6654-1693-7D7A-4DCD844D4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04" y="6217496"/>
            <a:ext cx="1015329" cy="540000"/>
          </a:xfrm>
          <a:prstGeom prst="rect">
            <a:avLst/>
          </a:prstGeom>
        </p:spPr>
      </p:pic>
      <p:pic>
        <p:nvPicPr>
          <p:cNvPr id="3" name="Immagine 2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1EBDC607-A871-7FC1-E36F-AED594A908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51" b="3130"/>
          <a:stretch/>
        </p:blipFill>
        <p:spPr>
          <a:xfrm>
            <a:off x="4755848" y="778480"/>
            <a:ext cx="7131926" cy="5241319"/>
          </a:xfrm>
          <a:prstGeom prst="rect">
            <a:avLst/>
          </a:prstGeom>
        </p:spPr>
      </p:pic>
      <p:pic>
        <p:nvPicPr>
          <p:cNvPr id="4" name="Immagine 3" descr="Immagine che contiene testo, schermata, Carattere, Sito Web&#10;&#10;Descrizione generata automaticamente">
            <a:extLst>
              <a:ext uri="{FF2B5EF4-FFF2-40B4-BE49-F238E27FC236}">
                <a16:creationId xmlns:a16="http://schemas.microsoft.com/office/drawing/2014/main" id="{3B913627-1F26-9AB4-FCD4-9D4C1067F04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7182"/>
          <a:stretch/>
        </p:blipFill>
        <p:spPr>
          <a:xfrm>
            <a:off x="4939553" y="1354616"/>
            <a:ext cx="2312894" cy="313857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4C2F32E-56D2-5629-5A4D-45FA1DE0A291}"/>
              </a:ext>
            </a:extLst>
          </p:cNvPr>
          <p:cNvSpPr txBox="1"/>
          <p:nvPr/>
        </p:nvSpPr>
        <p:spPr>
          <a:xfrm>
            <a:off x="440462" y="1755596"/>
            <a:ext cx="3744728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200" b="1">
                <a:solidFill>
                  <a:srgbClr val="13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2014-2019: </a:t>
            </a:r>
          </a:p>
          <a:p>
            <a:r>
              <a:rPr lang="it-IT" sz="1800">
                <a:solidFill>
                  <a:srgbClr val="132A47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(21 eventi / 8 originali + 13 repliche)</a:t>
            </a:r>
          </a:p>
          <a:p>
            <a:r>
              <a:rPr lang="it-IT" sz="1600" b="1">
                <a:solidFill>
                  <a:srgbClr val="132A47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it-IT" sz="1600" b="1">
              <a:solidFill>
                <a:srgbClr val="132A4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it-IT" sz="2200" b="1">
                <a:solidFill>
                  <a:srgbClr val="13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2020-2024: </a:t>
            </a:r>
          </a:p>
          <a:p>
            <a:r>
              <a:rPr lang="it-IT" sz="1800">
                <a:solidFill>
                  <a:srgbClr val="132A47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(27 eventi / 20 originali + 7 repliche)</a:t>
            </a:r>
            <a:r>
              <a:rPr lang="it-IT" sz="1600">
                <a:solidFill>
                  <a:srgbClr val="132A47"/>
                </a:solidFill>
                <a:effectLst/>
              </a:rPr>
              <a:t> </a:t>
            </a:r>
            <a:endParaRPr lang="it-IT" sz="1600">
              <a:solidFill>
                <a:srgbClr val="132A4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2D7A0EE-F35B-7B9A-5BE6-C910BE28DE38}"/>
              </a:ext>
            </a:extLst>
          </p:cNvPr>
          <p:cNvSpPr txBox="1"/>
          <p:nvPr/>
        </p:nvSpPr>
        <p:spPr>
          <a:xfrm>
            <a:off x="440462" y="3634970"/>
            <a:ext cx="386023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200" b="1">
                <a:highlight>
                  <a:srgbClr val="B0EA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nel 2024</a:t>
            </a:r>
          </a:p>
          <a:p>
            <a:r>
              <a:rPr lang="it-IT" sz="1600">
                <a:highlight>
                  <a:srgbClr val="B0EA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6500 persone (6 eventi)</a:t>
            </a:r>
          </a:p>
          <a:p>
            <a:endParaRPr lang="it-IT" sz="1600">
              <a:highlight>
                <a:srgbClr val="B0EA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575194B6-B04A-6D95-EEB2-8F735C799D04}"/>
              </a:ext>
            </a:extLst>
          </p:cNvPr>
          <p:cNvGrpSpPr/>
          <p:nvPr/>
        </p:nvGrpSpPr>
        <p:grpSpPr>
          <a:xfrm>
            <a:off x="9965803" y="6284729"/>
            <a:ext cx="2022093" cy="330267"/>
            <a:chOff x="9965803" y="6284729"/>
            <a:chExt cx="2022093" cy="330267"/>
          </a:xfrm>
        </p:grpSpPr>
        <p:cxnSp>
          <p:nvCxnSpPr>
            <p:cNvPr id="14" name="Connettore 1 13">
              <a:extLst>
                <a:ext uri="{FF2B5EF4-FFF2-40B4-BE49-F238E27FC236}">
                  <a16:creationId xmlns:a16="http://schemas.microsoft.com/office/drawing/2014/main" id="{F08FECD8-1A81-5613-2A83-0179F31E2B86}"/>
                </a:ext>
              </a:extLst>
            </p:cNvPr>
            <p:cNvCxnSpPr>
              <a:cxnSpLocks/>
            </p:cNvCxnSpPr>
            <p:nvPr/>
          </p:nvCxnSpPr>
          <p:spPr>
            <a:xfrm>
              <a:off x="9965803" y="6585172"/>
              <a:ext cx="2022093" cy="0"/>
            </a:xfrm>
            <a:prstGeom prst="line">
              <a:avLst/>
            </a:prstGeom>
            <a:ln>
              <a:solidFill>
                <a:srgbClr val="A1F2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D51DB82B-A881-4A5E-001C-4023FE3EEA6C}"/>
                </a:ext>
              </a:extLst>
            </p:cNvPr>
            <p:cNvSpPr txBox="1"/>
            <p:nvPr/>
          </p:nvSpPr>
          <p:spPr>
            <a:xfrm>
              <a:off x="10205646" y="6284729"/>
              <a:ext cx="14991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>
                  <a:solidFill>
                    <a:srgbClr val="142A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Francesca </a:t>
              </a:r>
              <a:r>
                <a:rPr lang="it-IT" sz="1200" b="1" err="1">
                  <a:solidFill>
                    <a:srgbClr val="142A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Scianitti</a:t>
              </a:r>
              <a:endParaRPr lang="it-IT" sz="1200" b="1">
                <a:solidFill>
                  <a:srgbClr val="14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cxnSp>
          <p:nvCxnSpPr>
            <p:cNvPr id="18" name="Connettore 1 17">
              <a:extLst>
                <a:ext uri="{FF2B5EF4-FFF2-40B4-BE49-F238E27FC236}">
                  <a16:creationId xmlns:a16="http://schemas.microsoft.com/office/drawing/2014/main" id="{D3F08C7B-EDAE-FBB5-8DE7-74A842F0B3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66188" y="6607662"/>
              <a:ext cx="1378040" cy="7334"/>
            </a:xfrm>
            <a:prstGeom prst="line">
              <a:avLst/>
            </a:prstGeom>
            <a:ln w="57150">
              <a:solidFill>
                <a:srgbClr val="A1F2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14F6D3C-1A29-0556-6CB8-3C8797F04C73}"/>
              </a:ext>
            </a:extLst>
          </p:cNvPr>
          <p:cNvSpPr txBox="1"/>
          <p:nvPr/>
        </p:nvSpPr>
        <p:spPr>
          <a:xfrm>
            <a:off x="207138" y="232907"/>
            <a:ext cx="3126177" cy="461665"/>
          </a:xfrm>
          <a:prstGeom prst="rect">
            <a:avLst/>
          </a:prstGeom>
          <a:solidFill>
            <a:srgbClr val="A1F200"/>
          </a:solidFill>
        </p:spPr>
        <p:txBody>
          <a:bodyPr wrap="none" rtlCol="0">
            <a:spAutoFit/>
          </a:bodyPr>
          <a:lstStyle/>
          <a:p>
            <a:r>
              <a:rPr lang="it-IT" sz="2400">
                <a:highlight>
                  <a:srgbClr val="A1F200"/>
                </a:highlight>
                <a:latin typeface="Book Antiqua" panose="02040602050305030304" pitchFamily="18" charset="0"/>
              </a:rPr>
              <a:t>conferenze spettacolo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BA508EB-8F4F-C557-997C-CFB22B92161C}"/>
              </a:ext>
            </a:extLst>
          </p:cNvPr>
          <p:cNvSpPr txBox="1"/>
          <p:nvPr/>
        </p:nvSpPr>
        <p:spPr>
          <a:xfrm>
            <a:off x="10208051" y="6615950"/>
            <a:ext cx="14943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ROMA 6 GIUGNO 2025</a:t>
            </a:r>
          </a:p>
        </p:txBody>
      </p:sp>
    </p:spTree>
    <p:extLst>
      <p:ext uri="{BB962C8B-B14F-4D97-AF65-F5344CB8AC3E}">
        <p14:creationId xmlns:p14="http://schemas.microsoft.com/office/powerpoint/2010/main" val="1603098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4B8B34-4DA5-A8C0-963D-8769C0F38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C1AEFFF8-FA2B-B361-E77C-143A252AE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2759" y="0"/>
            <a:ext cx="8399241" cy="6858000"/>
          </a:xfrm>
          <a:prstGeom prst="rect">
            <a:avLst/>
          </a:prstGeom>
        </p:spPr>
      </p:pic>
      <p:pic>
        <p:nvPicPr>
          <p:cNvPr id="16" name="Immagine 15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4FBCCCA7-2876-534E-2755-82B8563C8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104" y="6217496"/>
            <a:ext cx="1015329" cy="540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EC55B1D-6ACA-B6F9-864D-A0FD019C0A3F}"/>
              </a:ext>
            </a:extLst>
          </p:cNvPr>
          <p:cNvSpPr txBox="1">
            <a:spLocks/>
          </p:cNvSpPr>
          <p:nvPr/>
        </p:nvSpPr>
        <p:spPr>
          <a:xfrm>
            <a:off x="477994" y="341194"/>
            <a:ext cx="3252681" cy="7161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4000">
                <a:solidFill>
                  <a:srgbClr val="132A47"/>
                </a:solidFill>
                <a:latin typeface="Book Antiqua" panose="02040602050305030304" pitchFamily="18" charset="0"/>
                <a:ea typeface="Roboto" panose="02000000000000000000" pitchFamily="2" charset="0"/>
                <a:cs typeface="Roboto" panose="02000000000000000000" pitchFamily="2" charset="0"/>
              </a:rPr>
              <a:t>Festival</a:t>
            </a:r>
            <a:endParaRPr lang="it-IT" sz="4000">
              <a:solidFill>
                <a:srgbClr val="142A47"/>
              </a:solidFill>
              <a:latin typeface="Book Antiqua" panose="02040602050305030304" pitchFamily="18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626243A1-03B9-F4AF-1B1E-4A094C11C6E2}"/>
              </a:ext>
            </a:extLst>
          </p:cNvPr>
          <p:cNvSpPr txBox="1">
            <a:spLocks/>
          </p:cNvSpPr>
          <p:nvPr/>
        </p:nvSpPr>
        <p:spPr>
          <a:xfrm>
            <a:off x="540079" y="1263124"/>
            <a:ext cx="3252681" cy="6317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>
                <a:solidFill>
                  <a:srgbClr val="13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Festival coordinati localmente dalle Sezioni</a:t>
            </a:r>
            <a:endParaRPr lang="it-IT" sz="1400" u="sng">
              <a:solidFill>
                <a:srgbClr val="132A4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32AE88CC-A808-5995-20E4-5BB7080D98A3}"/>
              </a:ext>
            </a:extLst>
          </p:cNvPr>
          <p:cNvSpPr txBox="1">
            <a:spLocks/>
          </p:cNvSpPr>
          <p:nvPr/>
        </p:nvSpPr>
        <p:spPr>
          <a:xfrm>
            <a:off x="540078" y="1910090"/>
            <a:ext cx="3252681" cy="6317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dirty="0">
                <a:solidFill>
                  <a:srgbClr val="132A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Festival coordinati centralmente a cui partecipiamo o abbiamo partecipato</a:t>
            </a:r>
            <a:endParaRPr lang="it-IT" sz="1400" u="sng" dirty="0">
              <a:solidFill>
                <a:srgbClr val="132A4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C0ACD9DD-6C25-2020-2B15-58D18E61A9DC}"/>
              </a:ext>
            </a:extLst>
          </p:cNvPr>
          <p:cNvSpPr/>
          <p:nvPr/>
        </p:nvSpPr>
        <p:spPr>
          <a:xfrm>
            <a:off x="254024" y="1343605"/>
            <a:ext cx="217924" cy="20277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A3B77067-7BF3-A877-D270-A0A02E886ADD}"/>
              </a:ext>
            </a:extLst>
          </p:cNvPr>
          <p:cNvSpPr/>
          <p:nvPr/>
        </p:nvSpPr>
        <p:spPr>
          <a:xfrm>
            <a:off x="250783" y="1986950"/>
            <a:ext cx="217924" cy="20277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D0B2C25-F30F-E8D8-7C2C-88DAF736EC95}"/>
              </a:ext>
            </a:extLst>
          </p:cNvPr>
          <p:cNvSpPr txBox="1"/>
          <p:nvPr/>
        </p:nvSpPr>
        <p:spPr>
          <a:xfrm>
            <a:off x="359745" y="3115811"/>
            <a:ext cx="3252681" cy="1569660"/>
          </a:xfrm>
          <a:prstGeom prst="rect">
            <a:avLst/>
          </a:prstGeom>
          <a:noFill/>
          <a:ln w="19050">
            <a:solidFill>
              <a:srgbClr val="A1F200"/>
            </a:solidFill>
          </a:ln>
        </p:spPr>
        <p:txBody>
          <a:bodyPr wrap="square">
            <a:spAutoFit/>
          </a:bodyPr>
          <a:lstStyle/>
          <a:p>
            <a:r>
              <a:rPr lang="it-IT" sz="1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L’ufficio Comunicazione partecipa a comitati editoriali dei principali Festival, propone attività istituzionali e pianifica con la CC3M le attività proposte dalla comunità (sigla CC3M)</a:t>
            </a:r>
            <a:endParaRPr lang="it-IT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90B67E8-DFA8-767E-F49C-253E40A37CBE}"/>
              </a:ext>
            </a:extLst>
          </p:cNvPr>
          <p:cNvSpPr txBox="1"/>
          <p:nvPr/>
        </p:nvSpPr>
        <p:spPr>
          <a:xfrm>
            <a:off x="3705901" y="3115811"/>
            <a:ext cx="2043167" cy="120032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it-IT"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Oltre alle conferenze spettacolo: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Tavole rotonde interdisciplinari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Laboratori per le scuole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Piccole esposizioni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54432CD4-F93A-E68E-7F81-B7F4B53728D4}"/>
              </a:ext>
            </a:extLst>
          </p:cNvPr>
          <p:cNvSpPr txBox="1"/>
          <p:nvPr/>
        </p:nvSpPr>
        <p:spPr>
          <a:xfrm>
            <a:off x="172768" y="5035985"/>
            <a:ext cx="3619990" cy="830997"/>
          </a:xfrm>
          <a:prstGeom prst="rect">
            <a:avLst/>
          </a:prstGeom>
          <a:solidFill>
            <a:srgbClr val="A1F200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41.500 persone hanno partecipato nel 2024 ad attività INFN per i Festival</a:t>
            </a:r>
          </a:p>
          <a:p>
            <a:pPr algn="r"/>
            <a:r>
              <a:rPr lang="it-IT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(escluse conferenze-spettacolo)</a:t>
            </a:r>
          </a:p>
        </p:txBody>
      </p:sp>
    </p:spTree>
    <p:extLst>
      <p:ext uri="{BB962C8B-B14F-4D97-AF65-F5344CB8AC3E}">
        <p14:creationId xmlns:p14="http://schemas.microsoft.com/office/powerpoint/2010/main" val="3769413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055F5-6FFE-725E-6C64-EAF025B10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F3E06913-F93D-9108-B461-3839A471E85D}"/>
              </a:ext>
            </a:extLst>
          </p:cNvPr>
          <p:cNvSpPr txBox="1"/>
          <p:nvPr/>
        </p:nvSpPr>
        <p:spPr>
          <a:xfrm>
            <a:off x="1630926" y="4279010"/>
            <a:ext cx="5060606" cy="2005719"/>
          </a:xfrm>
          <a:prstGeom prst="rect">
            <a:avLst/>
          </a:prstGeom>
          <a:solidFill>
            <a:srgbClr val="A1F20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3535" tIns="0" rIns="143535" bIns="0" numCol="1" spcCol="1270" anchor="ctr" anchorCtr="0">
            <a:noAutofit/>
          </a:bodyPr>
          <a:lstStyle/>
          <a:p>
            <a:pPr marL="0" lvl="0" indent="0" algn="l" defTabSz="7112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Studenti universitari (3400)</a:t>
            </a:r>
          </a:p>
          <a:p>
            <a:pPr marL="0" lvl="0" indent="0" algn="l" defTabSz="7112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Insegnanti (3000), studenti scuola (300) </a:t>
            </a:r>
          </a:p>
          <a:p>
            <a:pPr marL="0" lvl="0" indent="0" algn="l" defTabSz="7112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Persone interessate (4350)</a:t>
            </a:r>
          </a:p>
          <a:p>
            <a:pPr marL="0" lvl="0" indent="0" algn="l" defTabSz="7112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Personale INFN (1900)</a:t>
            </a:r>
          </a:p>
          <a:p>
            <a:pPr marL="0" lvl="0" indent="0" algn="l" defTabSz="7112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Giornalisti (210)</a:t>
            </a:r>
            <a:endParaRPr lang="en-US" b="1" kern="120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114FEC16-24AD-5EBE-19E1-24D6B940E321}"/>
              </a:ext>
            </a:extLst>
          </p:cNvPr>
          <p:cNvSpPr/>
          <p:nvPr/>
        </p:nvSpPr>
        <p:spPr>
          <a:xfrm>
            <a:off x="1630926" y="1051429"/>
            <a:ext cx="5060606" cy="399911"/>
          </a:xfrm>
          <a:prstGeom prst="rect">
            <a:avLst/>
          </a:prstGeom>
          <a:solidFill>
            <a:srgbClr val="A1F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A27D57E7-08F2-2E43-9AC1-0C635F250557}"/>
              </a:ext>
            </a:extLst>
          </p:cNvPr>
          <p:cNvSpPr/>
          <p:nvPr/>
        </p:nvSpPr>
        <p:spPr>
          <a:xfrm>
            <a:off x="1630926" y="1520748"/>
            <a:ext cx="5060606" cy="1191973"/>
          </a:xfrm>
          <a:prstGeom prst="rect">
            <a:avLst/>
          </a:prstGeom>
          <a:solidFill>
            <a:srgbClr val="A1F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13252FD6-D4AC-9F3B-7D9E-D4C1BF26FF7F}"/>
              </a:ext>
            </a:extLst>
          </p:cNvPr>
          <p:cNvSpPr/>
          <p:nvPr/>
        </p:nvSpPr>
        <p:spPr>
          <a:xfrm>
            <a:off x="1630926" y="2792384"/>
            <a:ext cx="5060606" cy="1406963"/>
          </a:xfrm>
          <a:prstGeom prst="rect">
            <a:avLst/>
          </a:prstGeom>
          <a:solidFill>
            <a:srgbClr val="A1F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CCC983A0-AD5B-E636-5907-0A67A14EF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04" y="6217496"/>
            <a:ext cx="1015329" cy="540000"/>
          </a:xfrm>
          <a:prstGeom prst="rect">
            <a:avLst/>
          </a:prstGeom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7FDFE1A2-900A-031C-38BD-19DF7B2C40D8}"/>
              </a:ext>
            </a:extLst>
          </p:cNvPr>
          <p:cNvGrpSpPr/>
          <p:nvPr/>
        </p:nvGrpSpPr>
        <p:grpSpPr>
          <a:xfrm>
            <a:off x="9965803" y="6284729"/>
            <a:ext cx="2022093" cy="577442"/>
            <a:chOff x="9965803" y="6284729"/>
            <a:chExt cx="2022093" cy="577442"/>
          </a:xfrm>
        </p:grpSpPr>
        <p:cxnSp>
          <p:nvCxnSpPr>
            <p:cNvPr id="5" name="Connettore 1 4">
              <a:extLst>
                <a:ext uri="{FF2B5EF4-FFF2-40B4-BE49-F238E27FC236}">
                  <a16:creationId xmlns:a16="http://schemas.microsoft.com/office/drawing/2014/main" id="{DE84346B-2CBF-DBF5-2989-45B45B061781}"/>
                </a:ext>
              </a:extLst>
            </p:cNvPr>
            <p:cNvCxnSpPr>
              <a:cxnSpLocks/>
            </p:cNvCxnSpPr>
            <p:nvPr/>
          </p:nvCxnSpPr>
          <p:spPr>
            <a:xfrm>
              <a:off x="9965803" y="6585172"/>
              <a:ext cx="2022093" cy="0"/>
            </a:xfrm>
            <a:prstGeom prst="line">
              <a:avLst/>
            </a:prstGeom>
            <a:ln>
              <a:solidFill>
                <a:srgbClr val="A1F2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BAD88B91-BC44-F46D-13CC-F7B721C53BCA}"/>
                </a:ext>
              </a:extLst>
            </p:cNvPr>
            <p:cNvSpPr txBox="1"/>
            <p:nvPr/>
          </p:nvSpPr>
          <p:spPr>
            <a:xfrm>
              <a:off x="10204042" y="6284729"/>
              <a:ext cx="15023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>
                  <a:solidFill>
                    <a:srgbClr val="142A47"/>
                  </a:solidFill>
                  <a:latin typeface="Oswald" pitchFamily="2" charset="77"/>
                </a:rPr>
                <a:t>Francesca </a:t>
              </a:r>
              <a:r>
                <a:rPr lang="it-IT" sz="1400" b="1">
                  <a:solidFill>
                    <a:srgbClr val="142A47"/>
                  </a:solidFill>
                  <a:latin typeface="Oswald" pitchFamily="2" charset="77"/>
                </a:rPr>
                <a:t>Scianitti</a:t>
              </a: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80FFECE4-1E1D-2236-0D10-3DC54CBBA5E4}"/>
                </a:ext>
              </a:extLst>
            </p:cNvPr>
            <p:cNvSpPr txBox="1"/>
            <p:nvPr/>
          </p:nvSpPr>
          <p:spPr>
            <a:xfrm>
              <a:off x="10310640" y="6615950"/>
              <a:ext cx="128913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000" b="1">
                  <a:solidFill>
                    <a:srgbClr val="142A47"/>
                  </a:solidFill>
                  <a:latin typeface="Oswald Light" pitchFamily="2" charset="77"/>
                </a:rPr>
                <a:t>FRASCATI 26 FEB 2025</a:t>
              </a:r>
            </a:p>
          </p:txBody>
        </p:sp>
        <p:cxnSp>
          <p:nvCxnSpPr>
            <p:cNvPr id="10" name="Connettore 1 9">
              <a:extLst>
                <a:ext uri="{FF2B5EF4-FFF2-40B4-BE49-F238E27FC236}">
                  <a16:creationId xmlns:a16="http://schemas.microsoft.com/office/drawing/2014/main" id="{C88CD90D-F4F2-2262-7D1B-BBAB8A2DEC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66188" y="6607662"/>
              <a:ext cx="1378040" cy="7334"/>
            </a:xfrm>
            <a:prstGeom prst="line">
              <a:avLst/>
            </a:prstGeom>
            <a:ln w="57150">
              <a:solidFill>
                <a:srgbClr val="A1F2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BDEBAED8-E99C-1EE7-49CA-8ED86AE0D88E}"/>
              </a:ext>
            </a:extLst>
          </p:cNvPr>
          <p:cNvSpPr txBox="1">
            <a:spLocks/>
          </p:cNvSpPr>
          <p:nvPr/>
        </p:nvSpPr>
        <p:spPr>
          <a:xfrm>
            <a:off x="3291955" y="41429"/>
            <a:ext cx="3252681" cy="7161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600">
                <a:solidFill>
                  <a:srgbClr val="132A47"/>
                </a:solidFill>
                <a:latin typeface="Book Antiqua" panose="02040602050305030304" pitchFamily="18" charset="0"/>
                <a:ea typeface="Roboto" panose="02000000000000000000" pitchFamily="2" charset="0"/>
                <a:cs typeface="Roboto" panose="02000000000000000000" pitchFamily="2" charset="0"/>
              </a:rPr>
              <a:t>Asimmetrie</a:t>
            </a:r>
            <a:endParaRPr lang="it-IT" sz="3600">
              <a:solidFill>
                <a:srgbClr val="142A47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406CDC4-5FE8-A958-D147-96731743AE4D}"/>
              </a:ext>
            </a:extLst>
          </p:cNvPr>
          <p:cNvSpPr/>
          <p:nvPr/>
        </p:nvSpPr>
        <p:spPr>
          <a:xfrm>
            <a:off x="7178416" y="1"/>
            <a:ext cx="501358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 descr="Immagine che contiene testo, schermata, collage, grafica&#10;&#10;Descrizione generata automaticamente">
            <a:extLst>
              <a:ext uri="{FF2B5EF4-FFF2-40B4-BE49-F238E27FC236}">
                <a16:creationId xmlns:a16="http://schemas.microsoft.com/office/drawing/2014/main" id="{AFC43397-3496-C506-FFAC-959F90FD6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0415" y="814513"/>
            <a:ext cx="4429586" cy="495614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F2955CA-0D8D-C99E-0317-6CA4F603B585}"/>
              </a:ext>
            </a:extLst>
          </p:cNvPr>
          <p:cNvSpPr txBox="1"/>
          <p:nvPr/>
        </p:nvSpPr>
        <p:spPr>
          <a:xfrm>
            <a:off x="207138" y="232907"/>
            <a:ext cx="1423788" cy="461665"/>
          </a:xfrm>
          <a:prstGeom prst="rect">
            <a:avLst/>
          </a:prstGeom>
          <a:solidFill>
            <a:srgbClr val="A1F200"/>
          </a:solidFill>
        </p:spPr>
        <p:txBody>
          <a:bodyPr wrap="none" rtlCol="0">
            <a:spAutoFit/>
          </a:bodyPr>
          <a:lstStyle/>
          <a:p>
            <a:r>
              <a:rPr lang="it-IT" sz="2400" dirty="0">
                <a:highlight>
                  <a:srgbClr val="A1F200"/>
                </a:highlight>
                <a:latin typeface="Book Antiqua" panose="02040602050305030304" pitchFamily="18" charset="0"/>
              </a:rPr>
              <a:t>editoriali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EB83E52-82AD-823A-71A2-509647D83258}"/>
              </a:ext>
            </a:extLst>
          </p:cNvPr>
          <p:cNvSpPr txBox="1"/>
          <p:nvPr/>
        </p:nvSpPr>
        <p:spPr>
          <a:xfrm>
            <a:off x="1652560" y="1052650"/>
            <a:ext cx="4592224" cy="39991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3535" tIns="0" rIns="143535" bIns="0" numCol="1" spcCol="1270" anchor="ctr" anchorCtr="0">
            <a:noAutofit/>
          </a:bodyPr>
          <a:lstStyle/>
          <a:p>
            <a:pPr marL="0" lvl="0" indent="0" algn="l" defTabSz="7112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Monografia: articoli e rubriche </a:t>
            </a:r>
            <a:endParaRPr lang="en-US" b="1" kern="120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690E1668-1904-C649-5E74-BD3C5896CE08}"/>
              </a:ext>
            </a:extLst>
          </p:cNvPr>
          <p:cNvSpPr txBox="1"/>
          <p:nvPr/>
        </p:nvSpPr>
        <p:spPr>
          <a:xfrm>
            <a:off x="1691320" y="1595850"/>
            <a:ext cx="4991184" cy="108209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3535" tIns="0" rIns="143535" bIns="0" numCol="1" spcCol="1270" anchor="ctr" anchorCtr="0">
            <a:noAutofit/>
          </a:bodyPr>
          <a:lstStyle/>
          <a:p>
            <a:pPr defTabSz="711200">
              <a:spcBef>
                <a:spcPct val="0"/>
              </a:spcBef>
              <a:spcAft>
                <a:spcPct val="35000"/>
              </a:spcAft>
            </a:pPr>
            <a:r>
              <a:rPr lang="it-IT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Magazine cartaceo (dal 2005) </a:t>
            </a:r>
            <a:r>
              <a:rPr lang="it-IT" sz="1800" b="1" spc="6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18.000 c</a:t>
            </a:r>
            <a:r>
              <a:rPr lang="it-IT" b="1" spc="6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opie</a:t>
            </a:r>
            <a:endParaRPr lang="it-IT" b="1" kern="120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 algn="l" defTabSz="7112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Web (dal 2012) </a:t>
            </a:r>
          </a:p>
          <a:p>
            <a:pPr marL="0" lvl="0" indent="0" algn="l" defTabSz="7112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app (dal 2014)</a:t>
            </a:r>
            <a:endParaRPr lang="en-US" b="1" kern="120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320DF82-E185-0A77-C07F-A53A296134F5}"/>
              </a:ext>
            </a:extLst>
          </p:cNvPr>
          <p:cNvSpPr txBox="1"/>
          <p:nvPr/>
        </p:nvSpPr>
        <p:spPr>
          <a:xfrm>
            <a:off x="1680810" y="3034807"/>
            <a:ext cx="4951810" cy="92211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3535" tIns="0" rIns="143535" bIns="0" numCol="1" spcCol="1270" anchor="ctr" anchorCtr="0">
            <a:noAutofit/>
          </a:bodyPr>
          <a:lstStyle/>
          <a:p>
            <a:pPr marL="0" lvl="0" indent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13.160 abbonati</a:t>
            </a:r>
          </a:p>
          <a:p>
            <a:pPr marL="0" lvl="0" indent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1000 nuovi abbonati/anno </a:t>
            </a:r>
          </a:p>
          <a:p>
            <a:pPr marL="0" lvl="0" indent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19.000 abbonati alla app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1B1393D1-2285-9992-7F7B-7E3FED693739}"/>
              </a:ext>
            </a:extLst>
          </p:cNvPr>
          <p:cNvGrpSpPr/>
          <p:nvPr/>
        </p:nvGrpSpPr>
        <p:grpSpPr>
          <a:xfrm>
            <a:off x="10067855" y="6232724"/>
            <a:ext cx="2022093" cy="577442"/>
            <a:chOff x="9965803" y="6284729"/>
            <a:chExt cx="2022093" cy="577442"/>
          </a:xfrm>
        </p:grpSpPr>
        <p:cxnSp>
          <p:nvCxnSpPr>
            <p:cNvPr id="9" name="Connettore 1 8">
              <a:extLst>
                <a:ext uri="{FF2B5EF4-FFF2-40B4-BE49-F238E27FC236}">
                  <a16:creationId xmlns:a16="http://schemas.microsoft.com/office/drawing/2014/main" id="{6467FBA5-42DE-B84F-EECF-974D114D43C7}"/>
                </a:ext>
              </a:extLst>
            </p:cNvPr>
            <p:cNvCxnSpPr>
              <a:cxnSpLocks/>
            </p:cNvCxnSpPr>
            <p:nvPr/>
          </p:nvCxnSpPr>
          <p:spPr>
            <a:xfrm>
              <a:off x="9965803" y="6585172"/>
              <a:ext cx="2022093" cy="0"/>
            </a:xfrm>
            <a:prstGeom prst="line">
              <a:avLst/>
            </a:prstGeom>
            <a:ln>
              <a:solidFill>
                <a:srgbClr val="A1F2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3A75A795-C459-D593-1770-1CF6CA9EAF8B}"/>
                </a:ext>
              </a:extLst>
            </p:cNvPr>
            <p:cNvSpPr txBox="1"/>
            <p:nvPr/>
          </p:nvSpPr>
          <p:spPr>
            <a:xfrm>
              <a:off x="10205646" y="6284729"/>
              <a:ext cx="14991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>
                  <a:solidFill>
                    <a:srgbClr val="A1F2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Francesca</a:t>
              </a:r>
              <a:r>
                <a:rPr lang="it-IT" sz="12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it-IT" sz="1200" b="1" dirty="0">
                  <a:solidFill>
                    <a:srgbClr val="A1F2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Scianitti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6F9841F7-33E5-C738-202C-DCA0365D0A0D}"/>
                </a:ext>
              </a:extLst>
            </p:cNvPr>
            <p:cNvSpPr txBox="1"/>
            <p:nvPr/>
          </p:nvSpPr>
          <p:spPr>
            <a:xfrm>
              <a:off x="10208051" y="6615950"/>
              <a:ext cx="14943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000" b="1" dirty="0">
                  <a:solidFill>
                    <a:srgbClr val="A1F2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ROMA 6 GIUGNO 2025</a:t>
              </a:r>
            </a:p>
          </p:txBody>
        </p:sp>
        <p:cxnSp>
          <p:nvCxnSpPr>
            <p:cNvPr id="14" name="Connettore 1 13">
              <a:extLst>
                <a:ext uri="{FF2B5EF4-FFF2-40B4-BE49-F238E27FC236}">
                  <a16:creationId xmlns:a16="http://schemas.microsoft.com/office/drawing/2014/main" id="{F4811CAA-4305-7A5E-AAA2-CC10E415F2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66188" y="6607662"/>
              <a:ext cx="1378040" cy="7334"/>
            </a:xfrm>
            <a:prstGeom prst="line">
              <a:avLst/>
            </a:prstGeom>
            <a:ln w="57150">
              <a:solidFill>
                <a:srgbClr val="A1F2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60404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D4C24-47FA-49B2-10E1-60464F118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11B19D88-F3A2-DD74-5A6B-8E3BFB053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04" y="6217496"/>
            <a:ext cx="1015329" cy="540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D91C139-7340-C0A8-4CB9-42C2435AC7EE}"/>
              </a:ext>
            </a:extLst>
          </p:cNvPr>
          <p:cNvSpPr txBox="1">
            <a:spLocks/>
          </p:cNvSpPr>
          <p:nvPr/>
        </p:nvSpPr>
        <p:spPr>
          <a:xfrm>
            <a:off x="2072706" y="694572"/>
            <a:ext cx="3653551" cy="6463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600" dirty="0" err="1">
                <a:solidFill>
                  <a:srgbClr val="132A47"/>
                </a:solidFill>
                <a:latin typeface="Book Antiqua" panose="02040602050305030304" pitchFamily="18" charset="0"/>
                <a:ea typeface="Roboto" panose="02000000000000000000" pitchFamily="2" charset="0"/>
                <a:cs typeface="Roboto" panose="02000000000000000000" pitchFamily="2" charset="0"/>
              </a:rPr>
              <a:t>Collisioni.infn.it</a:t>
            </a:r>
            <a:r>
              <a:rPr lang="it-IT" sz="3600" dirty="0">
                <a:solidFill>
                  <a:srgbClr val="132A47"/>
                </a:solidFill>
                <a:latin typeface="Book Antiqua" panose="02040602050305030304" pitchFamily="18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3200" dirty="0">
                <a:solidFill>
                  <a:srgbClr val="132A47"/>
                </a:solidFill>
                <a:latin typeface="Book Antiqua" panose="02040602050305030304" pitchFamily="18" charset="0"/>
                <a:ea typeface="Roboto" panose="02000000000000000000" pitchFamily="2" charset="0"/>
                <a:cs typeface="Roboto" panose="02000000000000000000" pitchFamily="2" charset="0"/>
              </a:rPr>
              <a:t>(dal 2021)</a:t>
            </a:r>
            <a:endParaRPr lang="it-IT" sz="3200" dirty="0">
              <a:solidFill>
                <a:srgbClr val="142A47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8E3C8EA-2B54-ADD3-E65D-A17E8A1F7260}"/>
              </a:ext>
            </a:extLst>
          </p:cNvPr>
          <p:cNvSpPr txBox="1"/>
          <p:nvPr/>
        </p:nvSpPr>
        <p:spPr>
          <a:xfrm>
            <a:off x="7291967" y="715411"/>
            <a:ext cx="46971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i="1">
                <a:solidFill>
                  <a:srgbClr val="A1F200"/>
                </a:solidFill>
                <a:latin typeface="Book Antiqua" panose="02040602050305030304" pitchFamily="18" charset="0"/>
              </a:rPr>
              <a:t>Promuovere, invitare, massimizzare l’impatto</a:t>
            </a:r>
          </a:p>
        </p:txBody>
      </p:sp>
      <p:pic>
        <p:nvPicPr>
          <p:cNvPr id="19" name="Immagine 18" descr="Immagine che contiene testo, schermata, Sito Web, Pubblicità online&#10;&#10;Il contenuto generato dall'IA potrebbe non essere corretto.">
            <a:extLst>
              <a:ext uri="{FF2B5EF4-FFF2-40B4-BE49-F238E27FC236}">
                <a16:creationId xmlns:a16="http://schemas.microsoft.com/office/drawing/2014/main" id="{5C6B429D-0471-308C-7BF1-4CF1658C4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827" y="1499259"/>
            <a:ext cx="6745405" cy="446432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07CAFB6-0890-5114-ED3D-285D32863B88}"/>
              </a:ext>
            </a:extLst>
          </p:cNvPr>
          <p:cNvSpPr txBox="1"/>
          <p:nvPr/>
        </p:nvSpPr>
        <p:spPr>
          <a:xfrm>
            <a:off x="7290704" y="2138859"/>
            <a:ext cx="469719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>
                <a:latin typeface="Book Antiqua" panose="02040602050305030304" pitchFamily="18" charset="0"/>
                <a:ea typeface="Roboto" panose="02000000000000000000" pitchFamily="2" charset="0"/>
                <a:cs typeface="Roboto" panose="02000000000000000000" pitchFamily="2" charset="0"/>
              </a:rPr>
              <a:t>Un solo portale INFN per presentare le attività nazionali di Public Engagement dell’INFN per il pubblico e la scuola</a:t>
            </a:r>
          </a:p>
          <a:p>
            <a:endParaRPr lang="it-IT" sz="2000">
              <a:latin typeface="Book Antiqua" panose="02040602050305030304" pitchFamily="18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Clr>
                <a:srgbClr val="A1F200"/>
              </a:buClr>
              <a:buFont typeface="Courier New" panose="02070309020205020404" pitchFamily="49" charset="0"/>
              <a:buChar char="o"/>
            </a:pPr>
            <a:r>
              <a:rPr lang="it-IT"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News su iniziative di PE (e comunicati)</a:t>
            </a:r>
          </a:p>
          <a:p>
            <a:pPr marL="285750" indent="-285750">
              <a:buClr>
                <a:srgbClr val="A1F200"/>
              </a:buClr>
              <a:buFont typeface="Courier New" panose="02070309020205020404" pitchFamily="49" charset="0"/>
              <a:buChar char="o"/>
            </a:pPr>
            <a:endParaRPr lang="it-IT" sz="16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Clr>
                <a:srgbClr val="A1F200"/>
              </a:buClr>
              <a:buFont typeface="Courier New" panose="02070309020205020404" pitchFamily="49" charset="0"/>
              <a:buChar char="o"/>
            </a:pPr>
            <a:r>
              <a:rPr lang="it-IT"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Spazio editoriale di interviste e articoli su temi connessi a mostre ed eventi </a:t>
            </a:r>
          </a:p>
          <a:p>
            <a:pPr marL="285750" indent="-285750">
              <a:buClr>
                <a:srgbClr val="A1F200"/>
              </a:buClr>
              <a:buFont typeface="Courier New" panose="02070309020205020404" pitchFamily="49" charset="0"/>
              <a:buChar char="o"/>
            </a:pPr>
            <a:endParaRPr lang="it-IT" sz="16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Clr>
                <a:srgbClr val="A1F200"/>
              </a:buClr>
              <a:buFont typeface="Courier New" panose="02070309020205020404" pitchFamily="49" charset="0"/>
              <a:buChar char="o"/>
            </a:pPr>
            <a:r>
              <a:rPr lang="it-IT"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Mailing list docenti (2200 iscritti)</a:t>
            </a:r>
          </a:p>
          <a:p>
            <a:pPr marL="285750" indent="-285750">
              <a:buClr>
                <a:srgbClr val="A1F200"/>
              </a:buClr>
              <a:buFont typeface="Courier New" panose="02070309020205020404" pitchFamily="49" charset="0"/>
              <a:buChar char="o"/>
            </a:pPr>
            <a:endParaRPr lang="it-IT" sz="16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Clr>
                <a:srgbClr val="A1F200"/>
              </a:buClr>
              <a:buFont typeface="Courier New" panose="02070309020205020404" pitchFamily="49" charset="0"/>
              <a:buChar char="o"/>
            </a:pPr>
            <a:r>
              <a:rPr lang="it-IT"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Podcast (2021-2023): 35 episodi </a:t>
            </a:r>
          </a:p>
          <a:p>
            <a:pPr>
              <a:buClr>
                <a:srgbClr val="A1F200"/>
              </a:buClr>
            </a:pPr>
            <a:r>
              <a:rPr lang="it-IT"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 15.500 ascolti totali</a:t>
            </a:r>
          </a:p>
          <a:p>
            <a:pPr>
              <a:buClr>
                <a:srgbClr val="A1F200"/>
              </a:buClr>
            </a:pPr>
            <a:endParaRPr lang="it-IT" sz="16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A04823CB-B7F7-0509-7B26-40ACA2D05FE8}"/>
              </a:ext>
            </a:extLst>
          </p:cNvPr>
          <p:cNvCxnSpPr/>
          <p:nvPr/>
        </p:nvCxnSpPr>
        <p:spPr>
          <a:xfrm>
            <a:off x="7393070" y="1810950"/>
            <a:ext cx="4544359" cy="0"/>
          </a:xfrm>
          <a:prstGeom prst="line">
            <a:avLst/>
          </a:prstGeom>
          <a:ln w="34925">
            <a:solidFill>
              <a:srgbClr val="A1F2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uppo 4">
            <a:extLst>
              <a:ext uri="{FF2B5EF4-FFF2-40B4-BE49-F238E27FC236}">
                <a16:creationId xmlns:a16="http://schemas.microsoft.com/office/drawing/2014/main" id="{4F5074B4-6672-4746-17C0-62E795D4EC9B}"/>
              </a:ext>
            </a:extLst>
          </p:cNvPr>
          <p:cNvGrpSpPr/>
          <p:nvPr/>
        </p:nvGrpSpPr>
        <p:grpSpPr>
          <a:xfrm>
            <a:off x="9965803" y="6284729"/>
            <a:ext cx="2022093" cy="577442"/>
            <a:chOff x="9965803" y="6284729"/>
            <a:chExt cx="2022093" cy="577442"/>
          </a:xfrm>
        </p:grpSpPr>
        <p:cxnSp>
          <p:nvCxnSpPr>
            <p:cNvPr id="7" name="Connettore 1 6">
              <a:extLst>
                <a:ext uri="{FF2B5EF4-FFF2-40B4-BE49-F238E27FC236}">
                  <a16:creationId xmlns:a16="http://schemas.microsoft.com/office/drawing/2014/main" id="{86B59395-33A7-2F1C-E526-5339B98C1181}"/>
                </a:ext>
              </a:extLst>
            </p:cNvPr>
            <p:cNvCxnSpPr>
              <a:cxnSpLocks/>
            </p:cNvCxnSpPr>
            <p:nvPr/>
          </p:nvCxnSpPr>
          <p:spPr>
            <a:xfrm>
              <a:off x="9965803" y="6585172"/>
              <a:ext cx="2022093" cy="0"/>
            </a:xfrm>
            <a:prstGeom prst="line">
              <a:avLst/>
            </a:prstGeom>
            <a:ln>
              <a:solidFill>
                <a:srgbClr val="A1F2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80EE51FF-A04D-B4DF-FA1D-7D69A5D5C274}"/>
                </a:ext>
              </a:extLst>
            </p:cNvPr>
            <p:cNvSpPr txBox="1"/>
            <p:nvPr/>
          </p:nvSpPr>
          <p:spPr>
            <a:xfrm>
              <a:off x="10205646" y="6284729"/>
              <a:ext cx="14991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Francesca </a:t>
              </a:r>
              <a:r>
                <a:rPr lang="it-IT" sz="1200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Scianitti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44BA9592-1F0E-D704-3B61-E8315FF169FB}"/>
                </a:ext>
              </a:extLst>
            </p:cNvPr>
            <p:cNvSpPr txBox="1"/>
            <p:nvPr/>
          </p:nvSpPr>
          <p:spPr>
            <a:xfrm>
              <a:off x="10208051" y="6615950"/>
              <a:ext cx="14943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000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ROMA 6 GIUGNO 2025</a:t>
              </a:r>
            </a:p>
          </p:txBody>
        </p:sp>
        <p:cxnSp>
          <p:nvCxnSpPr>
            <p:cNvPr id="13" name="Connettore 1 12">
              <a:extLst>
                <a:ext uri="{FF2B5EF4-FFF2-40B4-BE49-F238E27FC236}">
                  <a16:creationId xmlns:a16="http://schemas.microsoft.com/office/drawing/2014/main" id="{5078D329-E7BC-7410-428B-987B625157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66188" y="6607662"/>
              <a:ext cx="1378040" cy="7334"/>
            </a:xfrm>
            <a:prstGeom prst="line">
              <a:avLst/>
            </a:prstGeom>
            <a:ln w="57150">
              <a:solidFill>
                <a:srgbClr val="A1F2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998F47D-170C-9D69-3C47-2036F97394EF}"/>
              </a:ext>
            </a:extLst>
          </p:cNvPr>
          <p:cNvSpPr txBox="1"/>
          <p:nvPr/>
        </p:nvSpPr>
        <p:spPr>
          <a:xfrm>
            <a:off x="207138" y="232907"/>
            <a:ext cx="1423788" cy="461665"/>
          </a:xfrm>
          <a:prstGeom prst="rect">
            <a:avLst/>
          </a:prstGeom>
          <a:solidFill>
            <a:srgbClr val="A1F200"/>
          </a:solidFill>
        </p:spPr>
        <p:txBody>
          <a:bodyPr wrap="none" rtlCol="0">
            <a:spAutoFit/>
          </a:bodyPr>
          <a:lstStyle/>
          <a:p>
            <a:r>
              <a:rPr lang="it-IT" sz="2400" dirty="0">
                <a:highlight>
                  <a:srgbClr val="A1F200"/>
                </a:highlight>
                <a:latin typeface="Book Antiqua" panose="02040602050305030304" pitchFamily="18" charset="0"/>
              </a:rPr>
              <a:t>editoriali</a:t>
            </a:r>
          </a:p>
        </p:txBody>
      </p:sp>
    </p:spTree>
    <p:extLst>
      <p:ext uri="{BB962C8B-B14F-4D97-AF65-F5344CB8AC3E}">
        <p14:creationId xmlns:p14="http://schemas.microsoft.com/office/powerpoint/2010/main" val="41245295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1359</Words>
  <Application>Microsoft Macintosh PowerPoint</Application>
  <PresentationFormat>Widescreen</PresentationFormat>
  <Paragraphs>284</Paragraphs>
  <Slides>20</Slides>
  <Notes>20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33" baseType="lpstr">
      <vt:lpstr>Aptos</vt:lpstr>
      <vt:lpstr>Aptos Display</vt:lpstr>
      <vt:lpstr>Arial</vt:lpstr>
      <vt:lpstr>Book Antiqua</vt:lpstr>
      <vt:lpstr>Calibri</vt:lpstr>
      <vt:lpstr>Courier New</vt:lpstr>
      <vt:lpstr>Helvetica Neue</vt:lpstr>
      <vt:lpstr>Oswald</vt:lpstr>
      <vt:lpstr>Oswald ExtraLight</vt:lpstr>
      <vt:lpstr>Oswald Light</vt:lpstr>
      <vt:lpstr>Roboto</vt:lpstr>
      <vt:lpstr>Roboto Light</vt:lpstr>
      <vt:lpstr>Tema di Office</vt:lpstr>
      <vt:lpstr>Canali INFN verso la scuola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BACKUP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Francesca Cuicchio</dc:creator>
  <cp:lastModifiedBy>Francesca Scianitti</cp:lastModifiedBy>
  <cp:revision>23</cp:revision>
  <dcterms:created xsi:type="dcterms:W3CDTF">2025-02-19T07:29:19Z</dcterms:created>
  <dcterms:modified xsi:type="dcterms:W3CDTF">2025-06-05T20:50:40Z</dcterms:modified>
</cp:coreProperties>
</file>