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F7D77-F838-5B4D-BAB0-72263D62ED85}" v="174" dt="2025-06-05T16:05:00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4"/>
  </p:normalViewPr>
  <p:slideViewPr>
    <p:cSldViewPr snapToGrid="0">
      <p:cViewPr varScale="1">
        <p:scale>
          <a:sx n="117" d="100"/>
          <a:sy n="11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5CB4F-A91E-4EC9-90DF-4EA36845B8D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9B7A4B7-543D-491C-9FA6-6E0C1D255157}">
      <dgm:prSet custT="1"/>
      <dgm:spPr/>
      <dgm:t>
        <a:bodyPr/>
        <a:lstStyle/>
        <a:p>
          <a:r>
            <a:rPr lang="it-IT" sz="2200" dirty="0"/>
            <a:t>Condividere le linee guida dei due ministeri di riferimento per quanto riguarda il public engagement con le scuole e quindi con le future generazioni.</a:t>
          </a:r>
          <a:endParaRPr lang="en-US" sz="2200" dirty="0"/>
        </a:p>
      </dgm:t>
    </dgm:pt>
    <dgm:pt modelId="{58C9DB94-6866-4FB3-9B22-093A4CF1EF5D}" type="parTrans" cxnId="{741BD8DD-3AF6-459B-8B3F-8E5C6E1DD7F1}">
      <dgm:prSet/>
      <dgm:spPr/>
      <dgm:t>
        <a:bodyPr/>
        <a:lstStyle/>
        <a:p>
          <a:endParaRPr lang="en-US"/>
        </a:p>
      </dgm:t>
    </dgm:pt>
    <dgm:pt modelId="{B7037055-99CC-4004-8183-2C9E2D567BD5}" type="sibTrans" cxnId="{741BD8DD-3AF6-459B-8B3F-8E5C6E1DD7F1}">
      <dgm:prSet/>
      <dgm:spPr/>
      <dgm:t>
        <a:bodyPr/>
        <a:lstStyle/>
        <a:p>
          <a:endParaRPr lang="en-US"/>
        </a:p>
      </dgm:t>
    </dgm:pt>
    <dgm:pt modelId="{58630D2A-EECB-4CD7-A681-610C80E3F852}">
      <dgm:prSet custT="1"/>
      <dgm:spPr/>
      <dgm:t>
        <a:bodyPr/>
        <a:lstStyle/>
        <a:p>
          <a:r>
            <a:rPr lang="it-IT" sz="2800" dirty="0"/>
            <a:t>Prospettive presenti </a:t>
          </a:r>
          <a:endParaRPr lang="en-US" sz="2800" dirty="0"/>
        </a:p>
      </dgm:t>
    </dgm:pt>
    <dgm:pt modelId="{C67AA3C2-FE67-4566-8D21-A14D953CD11D}" type="parTrans" cxnId="{20DCE1B1-DC7E-4738-899A-9672E28AA4A1}">
      <dgm:prSet/>
      <dgm:spPr/>
      <dgm:t>
        <a:bodyPr/>
        <a:lstStyle/>
        <a:p>
          <a:endParaRPr lang="en-US"/>
        </a:p>
      </dgm:t>
    </dgm:pt>
    <dgm:pt modelId="{DFB19D62-DAFD-43F7-AA55-1FA6F63CE7C8}" type="sibTrans" cxnId="{20DCE1B1-DC7E-4738-899A-9672E28AA4A1}">
      <dgm:prSet/>
      <dgm:spPr/>
      <dgm:t>
        <a:bodyPr/>
        <a:lstStyle/>
        <a:p>
          <a:endParaRPr lang="en-US"/>
        </a:p>
      </dgm:t>
    </dgm:pt>
    <dgm:pt modelId="{40B7D456-8398-476A-B976-A1104406BE6E}">
      <dgm:prSet custT="1"/>
      <dgm:spPr/>
      <dgm:t>
        <a:bodyPr/>
        <a:lstStyle/>
        <a:p>
          <a:r>
            <a:rPr lang="it-IT" sz="2400" dirty="0"/>
            <a:t>Strategie per il futuro: </a:t>
          </a:r>
        </a:p>
        <a:p>
          <a:r>
            <a:rPr lang="it-IT" sz="2000" dirty="0"/>
            <a:t>Nuovi linguaggi e metodologie innovative</a:t>
          </a:r>
        </a:p>
        <a:p>
          <a:r>
            <a:rPr lang="it-IT" sz="2000" dirty="0"/>
            <a:t>Tecnologie avanzate</a:t>
          </a:r>
        </a:p>
        <a:p>
          <a:r>
            <a:rPr lang="it-IT" sz="2000" dirty="0"/>
            <a:t>Nuovi strumenti didattici</a:t>
          </a:r>
        </a:p>
      </dgm:t>
    </dgm:pt>
    <dgm:pt modelId="{3CF02A3C-37D5-4501-847D-C2657206498D}" type="parTrans" cxnId="{850E0AE6-55CB-4414-A243-E2793216E1EC}">
      <dgm:prSet/>
      <dgm:spPr/>
      <dgm:t>
        <a:bodyPr/>
        <a:lstStyle/>
        <a:p>
          <a:endParaRPr lang="en-US"/>
        </a:p>
      </dgm:t>
    </dgm:pt>
    <dgm:pt modelId="{F17602FA-F090-4D39-9336-ECEC477779DF}" type="sibTrans" cxnId="{850E0AE6-55CB-4414-A243-E2793216E1EC}">
      <dgm:prSet/>
      <dgm:spPr/>
      <dgm:t>
        <a:bodyPr/>
        <a:lstStyle/>
        <a:p>
          <a:endParaRPr lang="en-US"/>
        </a:p>
      </dgm:t>
    </dgm:pt>
    <dgm:pt modelId="{618FEA70-DD95-4746-885C-340490D95C0E}" type="pres">
      <dgm:prSet presAssocID="{F1A5CB4F-A91E-4EC9-90DF-4EA36845B8D2}" presName="root" presStyleCnt="0">
        <dgm:presLayoutVars>
          <dgm:dir/>
          <dgm:resizeHandles val="exact"/>
        </dgm:presLayoutVars>
      </dgm:prSet>
      <dgm:spPr/>
    </dgm:pt>
    <dgm:pt modelId="{6DA1500D-DE3F-41E1-BBFA-DC24E6C01D14}" type="pres">
      <dgm:prSet presAssocID="{19B7A4B7-543D-491C-9FA6-6E0C1D255157}" presName="compNode" presStyleCnt="0"/>
      <dgm:spPr/>
    </dgm:pt>
    <dgm:pt modelId="{1E8FF4F5-D2CB-4A0F-91D1-692D1322E107}" type="pres">
      <dgm:prSet presAssocID="{19B7A4B7-543D-491C-9FA6-6E0C1D255157}" presName="bgRect" presStyleLbl="bgShp" presStyleIdx="0" presStyleCnt="3"/>
      <dgm:spPr/>
    </dgm:pt>
    <dgm:pt modelId="{926AB84A-09C3-4F5A-BC6B-00D08185D340}" type="pres">
      <dgm:prSet presAssocID="{19B7A4B7-543D-491C-9FA6-6E0C1D25515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i"/>
        </a:ext>
      </dgm:extLst>
    </dgm:pt>
    <dgm:pt modelId="{BDEEFCAB-7510-452C-A612-A8FBB67255C5}" type="pres">
      <dgm:prSet presAssocID="{19B7A4B7-543D-491C-9FA6-6E0C1D255157}" presName="spaceRect" presStyleCnt="0"/>
      <dgm:spPr/>
    </dgm:pt>
    <dgm:pt modelId="{10F13CB6-8D42-4236-8545-8D0D9DA4BB27}" type="pres">
      <dgm:prSet presAssocID="{19B7A4B7-543D-491C-9FA6-6E0C1D255157}" presName="parTx" presStyleLbl="revTx" presStyleIdx="0" presStyleCnt="3">
        <dgm:presLayoutVars>
          <dgm:chMax val="0"/>
          <dgm:chPref val="0"/>
        </dgm:presLayoutVars>
      </dgm:prSet>
      <dgm:spPr/>
    </dgm:pt>
    <dgm:pt modelId="{AF0764FB-17AE-4D01-AA73-81EBDC3D62E1}" type="pres">
      <dgm:prSet presAssocID="{B7037055-99CC-4004-8183-2C9E2D567BD5}" presName="sibTrans" presStyleCnt="0"/>
      <dgm:spPr/>
    </dgm:pt>
    <dgm:pt modelId="{4DE55DCF-AC07-4EA0-ABE7-57F2CAB7E0B6}" type="pres">
      <dgm:prSet presAssocID="{58630D2A-EECB-4CD7-A681-610C80E3F852}" presName="compNode" presStyleCnt="0"/>
      <dgm:spPr/>
    </dgm:pt>
    <dgm:pt modelId="{B74B72F2-3ECC-4A40-9D64-D0D831C02DF2}" type="pres">
      <dgm:prSet presAssocID="{58630D2A-EECB-4CD7-A681-610C80E3F852}" presName="bgRect" presStyleLbl="bgShp" presStyleIdx="1" presStyleCnt="3"/>
      <dgm:spPr/>
    </dgm:pt>
    <dgm:pt modelId="{BC975DCA-3BB3-4CA0-9B3A-1D9F2309E9BD}" type="pres">
      <dgm:prSet presAssocID="{58630D2A-EECB-4CD7-A681-610C80E3F85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cchio"/>
        </a:ext>
      </dgm:extLst>
    </dgm:pt>
    <dgm:pt modelId="{59FBCC31-FDD2-4B2F-BB4E-13D10D1101D0}" type="pres">
      <dgm:prSet presAssocID="{58630D2A-EECB-4CD7-A681-610C80E3F852}" presName="spaceRect" presStyleCnt="0"/>
      <dgm:spPr/>
    </dgm:pt>
    <dgm:pt modelId="{A9F44C86-4B63-46B9-BF1C-CD809026EE50}" type="pres">
      <dgm:prSet presAssocID="{58630D2A-EECB-4CD7-A681-610C80E3F852}" presName="parTx" presStyleLbl="revTx" presStyleIdx="1" presStyleCnt="3">
        <dgm:presLayoutVars>
          <dgm:chMax val="0"/>
          <dgm:chPref val="0"/>
        </dgm:presLayoutVars>
      </dgm:prSet>
      <dgm:spPr/>
    </dgm:pt>
    <dgm:pt modelId="{B76E8E5B-D24B-4BDC-AF19-53546AA1CDFE}" type="pres">
      <dgm:prSet presAssocID="{DFB19D62-DAFD-43F7-AA55-1FA6F63CE7C8}" presName="sibTrans" presStyleCnt="0"/>
      <dgm:spPr/>
    </dgm:pt>
    <dgm:pt modelId="{4280143C-1B50-445A-81D3-8158A26B41DA}" type="pres">
      <dgm:prSet presAssocID="{40B7D456-8398-476A-B976-A1104406BE6E}" presName="compNode" presStyleCnt="0"/>
      <dgm:spPr/>
    </dgm:pt>
    <dgm:pt modelId="{11E1236E-A9C7-4AC8-ADC5-0799E37FE60A}" type="pres">
      <dgm:prSet presAssocID="{40B7D456-8398-476A-B976-A1104406BE6E}" presName="bgRect" presStyleLbl="bgShp" presStyleIdx="2" presStyleCnt="3"/>
      <dgm:spPr/>
    </dgm:pt>
    <dgm:pt modelId="{154AEFCE-83DA-4DB3-A465-9DFB737A94DC}" type="pres">
      <dgm:prSet presAssocID="{40B7D456-8398-476A-B976-A1104406BE6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C4001C1-3E1C-4644-B9B9-F36F0E9B4EA8}" type="pres">
      <dgm:prSet presAssocID="{40B7D456-8398-476A-B976-A1104406BE6E}" presName="spaceRect" presStyleCnt="0"/>
      <dgm:spPr/>
    </dgm:pt>
    <dgm:pt modelId="{17FCDAE8-0170-4090-92B3-84B2D2405E58}" type="pres">
      <dgm:prSet presAssocID="{40B7D456-8398-476A-B976-A1104406BE6E}" presName="parTx" presStyleLbl="revTx" presStyleIdx="2" presStyleCnt="3" custLinFactNeighborY="-649">
        <dgm:presLayoutVars>
          <dgm:chMax val="0"/>
          <dgm:chPref val="0"/>
        </dgm:presLayoutVars>
      </dgm:prSet>
      <dgm:spPr/>
    </dgm:pt>
  </dgm:ptLst>
  <dgm:cxnLst>
    <dgm:cxn modelId="{CADD0921-2E24-445D-B0D8-59EF342AE8A3}" type="presOf" srcId="{58630D2A-EECB-4CD7-A681-610C80E3F852}" destId="{A9F44C86-4B63-46B9-BF1C-CD809026EE50}" srcOrd="0" destOrd="0" presId="urn:microsoft.com/office/officeart/2018/2/layout/IconVerticalSolidList"/>
    <dgm:cxn modelId="{A5AE2D41-D5CE-4735-9361-E2249C6BC3EF}" type="presOf" srcId="{F1A5CB4F-A91E-4EC9-90DF-4EA36845B8D2}" destId="{618FEA70-DD95-4746-885C-340490D95C0E}" srcOrd="0" destOrd="0" presId="urn:microsoft.com/office/officeart/2018/2/layout/IconVerticalSolidList"/>
    <dgm:cxn modelId="{74681863-A7BF-43E7-AA56-6C01739B98BA}" type="presOf" srcId="{40B7D456-8398-476A-B976-A1104406BE6E}" destId="{17FCDAE8-0170-4090-92B3-84B2D2405E58}" srcOrd="0" destOrd="0" presId="urn:microsoft.com/office/officeart/2018/2/layout/IconVerticalSolidList"/>
    <dgm:cxn modelId="{FE521E67-F4E3-476D-83FA-D9E07433FEE4}" type="presOf" srcId="{19B7A4B7-543D-491C-9FA6-6E0C1D255157}" destId="{10F13CB6-8D42-4236-8545-8D0D9DA4BB27}" srcOrd="0" destOrd="0" presId="urn:microsoft.com/office/officeart/2018/2/layout/IconVerticalSolidList"/>
    <dgm:cxn modelId="{20DCE1B1-DC7E-4738-899A-9672E28AA4A1}" srcId="{F1A5CB4F-A91E-4EC9-90DF-4EA36845B8D2}" destId="{58630D2A-EECB-4CD7-A681-610C80E3F852}" srcOrd="1" destOrd="0" parTransId="{C67AA3C2-FE67-4566-8D21-A14D953CD11D}" sibTransId="{DFB19D62-DAFD-43F7-AA55-1FA6F63CE7C8}"/>
    <dgm:cxn modelId="{741BD8DD-3AF6-459B-8B3F-8E5C6E1DD7F1}" srcId="{F1A5CB4F-A91E-4EC9-90DF-4EA36845B8D2}" destId="{19B7A4B7-543D-491C-9FA6-6E0C1D255157}" srcOrd="0" destOrd="0" parTransId="{58C9DB94-6866-4FB3-9B22-093A4CF1EF5D}" sibTransId="{B7037055-99CC-4004-8183-2C9E2D567BD5}"/>
    <dgm:cxn modelId="{850E0AE6-55CB-4414-A243-E2793216E1EC}" srcId="{F1A5CB4F-A91E-4EC9-90DF-4EA36845B8D2}" destId="{40B7D456-8398-476A-B976-A1104406BE6E}" srcOrd="2" destOrd="0" parTransId="{3CF02A3C-37D5-4501-847D-C2657206498D}" sibTransId="{F17602FA-F090-4D39-9336-ECEC477779DF}"/>
    <dgm:cxn modelId="{0D00D30A-F931-4F48-92A2-439C8237D2F1}" type="presParOf" srcId="{618FEA70-DD95-4746-885C-340490D95C0E}" destId="{6DA1500D-DE3F-41E1-BBFA-DC24E6C01D14}" srcOrd="0" destOrd="0" presId="urn:microsoft.com/office/officeart/2018/2/layout/IconVerticalSolidList"/>
    <dgm:cxn modelId="{3C88B167-2631-4510-9C03-B74AABD1B4E9}" type="presParOf" srcId="{6DA1500D-DE3F-41E1-BBFA-DC24E6C01D14}" destId="{1E8FF4F5-D2CB-4A0F-91D1-692D1322E107}" srcOrd="0" destOrd="0" presId="urn:microsoft.com/office/officeart/2018/2/layout/IconVerticalSolidList"/>
    <dgm:cxn modelId="{0DE2AF05-D79D-4EDF-8890-58FEE711E4C2}" type="presParOf" srcId="{6DA1500D-DE3F-41E1-BBFA-DC24E6C01D14}" destId="{926AB84A-09C3-4F5A-BC6B-00D08185D340}" srcOrd="1" destOrd="0" presId="urn:microsoft.com/office/officeart/2018/2/layout/IconVerticalSolidList"/>
    <dgm:cxn modelId="{B1CEB61D-A455-44D9-8083-26F06321AC6D}" type="presParOf" srcId="{6DA1500D-DE3F-41E1-BBFA-DC24E6C01D14}" destId="{BDEEFCAB-7510-452C-A612-A8FBB67255C5}" srcOrd="2" destOrd="0" presId="urn:microsoft.com/office/officeart/2018/2/layout/IconVerticalSolidList"/>
    <dgm:cxn modelId="{9EB06A32-0F80-4844-A386-0E24CC048B2D}" type="presParOf" srcId="{6DA1500D-DE3F-41E1-BBFA-DC24E6C01D14}" destId="{10F13CB6-8D42-4236-8545-8D0D9DA4BB27}" srcOrd="3" destOrd="0" presId="urn:microsoft.com/office/officeart/2018/2/layout/IconVerticalSolidList"/>
    <dgm:cxn modelId="{FB095A77-F918-4CE5-8DB1-5D797E6A55D6}" type="presParOf" srcId="{618FEA70-DD95-4746-885C-340490D95C0E}" destId="{AF0764FB-17AE-4D01-AA73-81EBDC3D62E1}" srcOrd="1" destOrd="0" presId="urn:microsoft.com/office/officeart/2018/2/layout/IconVerticalSolidList"/>
    <dgm:cxn modelId="{0451959B-F7AA-4171-AB2E-15FF2E347F41}" type="presParOf" srcId="{618FEA70-DD95-4746-885C-340490D95C0E}" destId="{4DE55DCF-AC07-4EA0-ABE7-57F2CAB7E0B6}" srcOrd="2" destOrd="0" presId="urn:microsoft.com/office/officeart/2018/2/layout/IconVerticalSolidList"/>
    <dgm:cxn modelId="{EE4D1542-0F05-4505-A430-11EC699BAC25}" type="presParOf" srcId="{4DE55DCF-AC07-4EA0-ABE7-57F2CAB7E0B6}" destId="{B74B72F2-3ECC-4A40-9D64-D0D831C02DF2}" srcOrd="0" destOrd="0" presId="urn:microsoft.com/office/officeart/2018/2/layout/IconVerticalSolidList"/>
    <dgm:cxn modelId="{4B7C0010-B65A-4DEA-BDCB-32B8AF7D2C26}" type="presParOf" srcId="{4DE55DCF-AC07-4EA0-ABE7-57F2CAB7E0B6}" destId="{BC975DCA-3BB3-4CA0-9B3A-1D9F2309E9BD}" srcOrd="1" destOrd="0" presId="urn:microsoft.com/office/officeart/2018/2/layout/IconVerticalSolidList"/>
    <dgm:cxn modelId="{B8B2024B-9008-45EA-AEF2-1AAE2026F4EA}" type="presParOf" srcId="{4DE55DCF-AC07-4EA0-ABE7-57F2CAB7E0B6}" destId="{59FBCC31-FDD2-4B2F-BB4E-13D10D1101D0}" srcOrd="2" destOrd="0" presId="urn:microsoft.com/office/officeart/2018/2/layout/IconVerticalSolidList"/>
    <dgm:cxn modelId="{F4AEA53D-BAD4-45C1-B8B0-0009E3B5C0C9}" type="presParOf" srcId="{4DE55DCF-AC07-4EA0-ABE7-57F2CAB7E0B6}" destId="{A9F44C86-4B63-46B9-BF1C-CD809026EE50}" srcOrd="3" destOrd="0" presId="urn:microsoft.com/office/officeart/2018/2/layout/IconVerticalSolidList"/>
    <dgm:cxn modelId="{AA426172-1190-4C49-BAEE-DC239CD5F5EE}" type="presParOf" srcId="{618FEA70-DD95-4746-885C-340490D95C0E}" destId="{B76E8E5B-D24B-4BDC-AF19-53546AA1CDFE}" srcOrd="3" destOrd="0" presId="urn:microsoft.com/office/officeart/2018/2/layout/IconVerticalSolidList"/>
    <dgm:cxn modelId="{314DA489-F0D3-4023-8103-9BCCAE5945FE}" type="presParOf" srcId="{618FEA70-DD95-4746-885C-340490D95C0E}" destId="{4280143C-1B50-445A-81D3-8158A26B41DA}" srcOrd="4" destOrd="0" presId="urn:microsoft.com/office/officeart/2018/2/layout/IconVerticalSolidList"/>
    <dgm:cxn modelId="{33D6C7D8-231F-4A5D-BE5A-A6A333767F49}" type="presParOf" srcId="{4280143C-1B50-445A-81D3-8158A26B41DA}" destId="{11E1236E-A9C7-4AC8-ADC5-0799E37FE60A}" srcOrd="0" destOrd="0" presId="urn:microsoft.com/office/officeart/2018/2/layout/IconVerticalSolidList"/>
    <dgm:cxn modelId="{C8CB9DFE-D803-4BB0-85AD-09C1A6A2844A}" type="presParOf" srcId="{4280143C-1B50-445A-81D3-8158A26B41DA}" destId="{154AEFCE-83DA-4DB3-A465-9DFB737A94DC}" srcOrd="1" destOrd="0" presId="urn:microsoft.com/office/officeart/2018/2/layout/IconVerticalSolidList"/>
    <dgm:cxn modelId="{E33248FA-9D82-4860-9672-BFEC308FFF60}" type="presParOf" srcId="{4280143C-1B50-445A-81D3-8158A26B41DA}" destId="{3C4001C1-3E1C-4644-B9B9-F36F0E9B4EA8}" srcOrd="2" destOrd="0" presId="urn:microsoft.com/office/officeart/2018/2/layout/IconVerticalSolidList"/>
    <dgm:cxn modelId="{8D93C735-57C1-4D07-A96B-AC728C278761}" type="presParOf" srcId="{4280143C-1B50-445A-81D3-8158A26B41DA}" destId="{17FCDAE8-0170-4090-92B3-84B2D2405E5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51029E-C7A8-4E9E-A34C-EEC547DAB1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002E4F3-9979-4A4A-B869-BD0AC2B7A6B9}">
      <dgm:prSet/>
      <dgm:spPr/>
      <dgm:t>
        <a:bodyPr/>
        <a:lstStyle/>
        <a:p>
          <a:r>
            <a:rPr lang="it-IT"/>
            <a:t>La loro struttura organizzativa per quanto riguarda il public engagement.</a:t>
          </a:r>
          <a:endParaRPr lang="en-US"/>
        </a:p>
      </dgm:t>
    </dgm:pt>
    <dgm:pt modelId="{6A3840E2-5459-43F6-A167-F2D134882E16}" type="parTrans" cxnId="{6CDE9992-BD5C-4BD7-A2E0-F1A169E51A9F}">
      <dgm:prSet/>
      <dgm:spPr/>
      <dgm:t>
        <a:bodyPr/>
        <a:lstStyle/>
        <a:p>
          <a:endParaRPr lang="en-US"/>
        </a:p>
      </dgm:t>
    </dgm:pt>
    <dgm:pt modelId="{17AD6842-F6AD-4644-96A0-5829BFBE74FA}" type="sibTrans" cxnId="{6CDE9992-BD5C-4BD7-A2E0-F1A169E51A9F}">
      <dgm:prSet/>
      <dgm:spPr/>
      <dgm:t>
        <a:bodyPr/>
        <a:lstStyle/>
        <a:p>
          <a:endParaRPr lang="en-US"/>
        </a:p>
      </dgm:t>
    </dgm:pt>
    <dgm:pt modelId="{8162F32E-57DD-441B-BDEF-E84D4D44451D}">
      <dgm:prSet/>
      <dgm:spPr/>
      <dgm:t>
        <a:bodyPr/>
        <a:lstStyle/>
        <a:p>
          <a:r>
            <a:rPr lang="it-IT"/>
            <a:t>Le loro attività più diffuse e di successo.</a:t>
          </a:r>
          <a:endParaRPr lang="en-US"/>
        </a:p>
      </dgm:t>
    </dgm:pt>
    <dgm:pt modelId="{7CA2A4CB-B520-4642-8605-6A2D129B2032}" type="parTrans" cxnId="{D7E171B2-845E-40D3-B82D-9204B4AF6E95}">
      <dgm:prSet/>
      <dgm:spPr/>
      <dgm:t>
        <a:bodyPr/>
        <a:lstStyle/>
        <a:p>
          <a:endParaRPr lang="en-US"/>
        </a:p>
      </dgm:t>
    </dgm:pt>
    <dgm:pt modelId="{1D144C86-9792-40C0-B47D-895BC9A5A6CE}" type="sibTrans" cxnId="{D7E171B2-845E-40D3-B82D-9204B4AF6E95}">
      <dgm:prSet/>
      <dgm:spPr/>
      <dgm:t>
        <a:bodyPr/>
        <a:lstStyle/>
        <a:p>
          <a:endParaRPr lang="en-US"/>
        </a:p>
      </dgm:t>
    </dgm:pt>
    <dgm:pt modelId="{C9C875C2-2A2A-44E0-AE22-4A10F60366C5}">
      <dgm:prSet/>
      <dgm:spPr/>
      <dgm:t>
        <a:bodyPr/>
        <a:lstStyle/>
        <a:p>
          <a:r>
            <a:rPr lang="it-IT"/>
            <a:t>Strategie future sui nuovi linguaggi di comunicazione</a:t>
          </a:r>
          <a:endParaRPr lang="en-US"/>
        </a:p>
      </dgm:t>
    </dgm:pt>
    <dgm:pt modelId="{21E55EE2-1E85-43CA-857F-C730886EC895}" type="parTrans" cxnId="{806985E4-5486-4D20-A46E-9461449DC31F}">
      <dgm:prSet/>
      <dgm:spPr/>
      <dgm:t>
        <a:bodyPr/>
        <a:lstStyle/>
        <a:p>
          <a:endParaRPr lang="en-US"/>
        </a:p>
      </dgm:t>
    </dgm:pt>
    <dgm:pt modelId="{0F6C462D-57D2-4B25-B10F-736247500573}" type="sibTrans" cxnId="{806985E4-5486-4D20-A46E-9461449DC31F}">
      <dgm:prSet/>
      <dgm:spPr/>
      <dgm:t>
        <a:bodyPr/>
        <a:lstStyle/>
        <a:p>
          <a:endParaRPr lang="en-US"/>
        </a:p>
      </dgm:t>
    </dgm:pt>
    <dgm:pt modelId="{ABEA081D-94C9-4187-9AF6-3B6A89DC54AF}">
      <dgm:prSet/>
      <dgm:spPr/>
      <dgm:t>
        <a:bodyPr/>
        <a:lstStyle/>
        <a:p>
          <a:r>
            <a:rPr lang="it-IT"/>
            <a:t>Collaborazione e network internazionali</a:t>
          </a:r>
          <a:endParaRPr lang="en-US"/>
        </a:p>
      </dgm:t>
    </dgm:pt>
    <dgm:pt modelId="{46D784DF-809E-4130-A000-0EAFB6B8DF1B}" type="parTrans" cxnId="{0755CA3D-3664-4EE7-998B-F7D60AD60032}">
      <dgm:prSet/>
      <dgm:spPr/>
      <dgm:t>
        <a:bodyPr/>
        <a:lstStyle/>
        <a:p>
          <a:endParaRPr lang="en-US"/>
        </a:p>
      </dgm:t>
    </dgm:pt>
    <dgm:pt modelId="{737C7797-7E8D-4299-B2E0-1759FE286C31}" type="sibTrans" cxnId="{0755CA3D-3664-4EE7-998B-F7D60AD60032}">
      <dgm:prSet/>
      <dgm:spPr/>
      <dgm:t>
        <a:bodyPr/>
        <a:lstStyle/>
        <a:p>
          <a:endParaRPr lang="en-US"/>
        </a:p>
      </dgm:t>
    </dgm:pt>
    <dgm:pt modelId="{44E1B685-3D7E-485F-A83D-25CBA89E7295}" type="pres">
      <dgm:prSet presAssocID="{3151029E-C7A8-4E9E-A34C-EEC547DAB13A}" presName="root" presStyleCnt="0">
        <dgm:presLayoutVars>
          <dgm:dir/>
          <dgm:resizeHandles val="exact"/>
        </dgm:presLayoutVars>
      </dgm:prSet>
      <dgm:spPr/>
    </dgm:pt>
    <dgm:pt modelId="{C1FFE221-ED9F-4453-A490-950A81B33134}" type="pres">
      <dgm:prSet presAssocID="{7002E4F3-9979-4A4A-B869-BD0AC2B7A6B9}" presName="compNode" presStyleCnt="0"/>
      <dgm:spPr/>
    </dgm:pt>
    <dgm:pt modelId="{9D85D082-B0A1-4FA9-ADA4-D8AF19B84348}" type="pres">
      <dgm:prSet presAssocID="{7002E4F3-9979-4A4A-B869-BD0AC2B7A6B9}" presName="bgRect" presStyleLbl="bgShp" presStyleIdx="0" presStyleCnt="4"/>
      <dgm:spPr/>
    </dgm:pt>
    <dgm:pt modelId="{7B39C086-54FC-4FC7-8E0E-C1C573500634}" type="pres">
      <dgm:prSet presAssocID="{7002E4F3-9979-4A4A-B869-BD0AC2B7A6B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rarchia"/>
        </a:ext>
      </dgm:extLst>
    </dgm:pt>
    <dgm:pt modelId="{8D64E7CF-085C-403F-854A-641F7951F364}" type="pres">
      <dgm:prSet presAssocID="{7002E4F3-9979-4A4A-B869-BD0AC2B7A6B9}" presName="spaceRect" presStyleCnt="0"/>
      <dgm:spPr/>
    </dgm:pt>
    <dgm:pt modelId="{CF4CEB3B-C9C1-44A2-8D3C-58B7A20C2E34}" type="pres">
      <dgm:prSet presAssocID="{7002E4F3-9979-4A4A-B869-BD0AC2B7A6B9}" presName="parTx" presStyleLbl="revTx" presStyleIdx="0" presStyleCnt="4">
        <dgm:presLayoutVars>
          <dgm:chMax val="0"/>
          <dgm:chPref val="0"/>
        </dgm:presLayoutVars>
      </dgm:prSet>
      <dgm:spPr/>
    </dgm:pt>
    <dgm:pt modelId="{152F971C-09DE-4CF8-A5EF-B9F396FE6AFA}" type="pres">
      <dgm:prSet presAssocID="{17AD6842-F6AD-4644-96A0-5829BFBE74FA}" presName="sibTrans" presStyleCnt="0"/>
      <dgm:spPr/>
    </dgm:pt>
    <dgm:pt modelId="{2E3D9612-8805-4032-A2AF-F0E009611FB7}" type="pres">
      <dgm:prSet presAssocID="{8162F32E-57DD-441B-BDEF-E84D4D44451D}" presName="compNode" presStyleCnt="0"/>
      <dgm:spPr/>
    </dgm:pt>
    <dgm:pt modelId="{5BD0B5F9-2D34-4E1A-8F17-5B6BBDAA1B3D}" type="pres">
      <dgm:prSet presAssocID="{8162F32E-57DD-441B-BDEF-E84D4D44451D}" presName="bgRect" presStyleLbl="bgShp" presStyleIdx="1" presStyleCnt="4"/>
      <dgm:spPr/>
    </dgm:pt>
    <dgm:pt modelId="{D2699C6D-32CC-4F7A-89DB-57F1402BC1BC}" type="pres">
      <dgm:prSet presAssocID="{8162F32E-57DD-441B-BDEF-E84D4D44451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C234191E-7366-4CF2-8593-FD61CFDB97A3}" type="pres">
      <dgm:prSet presAssocID="{8162F32E-57DD-441B-BDEF-E84D4D44451D}" presName="spaceRect" presStyleCnt="0"/>
      <dgm:spPr/>
    </dgm:pt>
    <dgm:pt modelId="{F9BEEDCD-0AB7-4473-AD35-63749AC51D87}" type="pres">
      <dgm:prSet presAssocID="{8162F32E-57DD-441B-BDEF-E84D4D44451D}" presName="parTx" presStyleLbl="revTx" presStyleIdx="1" presStyleCnt="4">
        <dgm:presLayoutVars>
          <dgm:chMax val="0"/>
          <dgm:chPref val="0"/>
        </dgm:presLayoutVars>
      </dgm:prSet>
      <dgm:spPr/>
    </dgm:pt>
    <dgm:pt modelId="{1AEC95CB-53A5-4786-86BB-8771FBFE8A1B}" type="pres">
      <dgm:prSet presAssocID="{1D144C86-9792-40C0-B47D-895BC9A5A6CE}" presName="sibTrans" presStyleCnt="0"/>
      <dgm:spPr/>
    </dgm:pt>
    <dgm:pt modelId="{EB4AEB47-E7E8-4734-A568-F44623557388}" type="pres">
      <dgm:prSet presAssocID="{C9C875C2-2A2A-44E0-AE22-4A10F60366C5}" presName="compNode" presStyleCnt="0"/>
      <dgm:spPr/>
    </dgm:pt>
    <dgm:pt modelId="{DEEC1FA9-2951-43F1-A802-7A3EFC033905}" type="pres">
      <dgm:prSet presAssocID="{C9C875C2-2A2A-44E0-AE22-4A10F60366C5}" presName="bgRect" presStyleLbl="bgShp" presStyleIdx="2" presStyleCnt="4"/>
      <dgm:spPr/>
    </dgm:pt>
    <dgm:pt modelId="{F079EAD6-CC7C-47C8-9171-2BA14C10C343}" type="pres">
      <dgm:prSet presAssocID="{C9C875C2-2A2A-44E0-AE22-4A10F60366C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A714056-7F05-40C9-9F7A-5B0671D7484D}" type="pres">
      <dgm:prSet presAssocID="{C9C875C2-2A2A-44E0-AE22-4A10F60366C5}" presName="spaceRect" presStyleCnt="0"/>
      <dgm:spPr/>
    </dgm:pt>
    <dgm:pt modelId="{4F7526CF-F625-49BA-8B76-A4754A5DC67E}" type="pres">
      <dgm:prSet presAssocID="{C9C875C2-2A2A-44E0-AE22-4A10F60366C5}" presName="parTx" presStyleLbl="revTx" presStyleIdx="2" presStyleCnt="4">
        <dgm:presLayoutVars>
          <dgm:chMax val="0"/>
          <dgm:chPref val="0"/>
        </dgm:presLayoutVars>
      </dgm:prSet>
      <dgm:spPr/>
    </dgm:pt>
    <dgm:pt modelId="{49BFEF55-B756-4EB6-BC65-2867A5951E3C}" type="pres">
      <dgm:prSet presAssocID="{0F6C462D-57D2-4B25-B10F-736247500573}" presName="sibTrans" presStyleCnt="0"/>
      <dgm:spPr/>
    </dgm:pt>
    <dgm:pt modelId="{039CB9C9-68A4-40A0-A5BB-228775768AC7}" type="pres">
      <dgm:prSet presAssocID="{ABEA081D-94C9-4187-9AF6-3B6A89DC54AF}" presName="compNode" presStyleCnt="0"/>
      <dgm:spPr/>
    </dgm:pt>
    <dgm:pt modelId="{A42A8C84-3BD5-4E63-A630-CE427D3B5274}" type="pres">
      <dgm:prSet presAssocID="{ABEA081D-94C9-4187-9AF6-3B6A89DC54AF}" presName="bgRect" presStyleLbl="bgShp" presStyleIdx="3" presStyleCnt="4"/>
      <dgm:spPr/>
    </dgm:pt>
    <dgm:pt modelId="{E608C065-FE3C-46ED-89A9-A5ED1E1E201B}" type="pres">
      <dgm:prSet presAssocID="{ABEA081D-94C9-4187-9AF6-3B6A89DC54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A379D0CB-052D-4D60-9D6F-E78A6D07C099}" type="pres">
      <dgm:prSet presAssocID="{ABEA081D-94C9-4187-9AF6-3B6A89DC54AF}" presName="spaceRect" presStyleCnt="0"/>
      <dgm:spPr/>
    </dgm:pt>
    <dgm:pt modelId="{F19AB88D-B56F-4A20-85F3-A9405B015179}" type="pres">
      <dgm:prSet presAssocID="{ABEA081D-94C9-4187-9AF6-3B6A89DC54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755CA3D-3664-4EE7-998B-F7D60AD60032}" srcId="{3151029E-C7A8-4E9E-A34C-EEC547DAB13A}" destId="{ABEA081D-94C9-4187-9AF6-3B6A89DC54AF}" srcOrd="3" destOrd="0" parTransId="{46D784DF-809E-4130-A000-0EAFB6B8DF1B}" sibTransId="{737C7797-7E8D-4299-B2E0-1759FE286C31}"/>
    <dgm:cxn modelId="{D4525D40-C086-42B2-8474-E7BFAD62BEFF}" type="presOf" srcId="{8162F32E-57DD-441B-BDEF-E84D4D44451D}" destId="{F9BEEDCD-0AB7-4473-AD35-63749AC51D87}" srcOrd="0" destOrd="0" presId="urn:microsoft.com/office/officeart/2018/2/layout/IconVerticalSolidList"/>
    <dgm:cxn modelId="{DC02F581-AF9E-4738-963B-C65A98A947A4}" type="presOf" srcId="{7002E4F3-9979-4A4A-B869-BD0AC2B7A6B9}" destId="{CF4CEB3B-C9C1-44A2-8D3C-58B7A20C2E34}" srcOrd="0" destOrd="0" presId="urn:microsoft.com/office/officeart/2018/2/layout/IconVerticalSolidList"/>
    <dgm:cxn modelId="{6CDE9992-BD5C-4BD7-A2E0-F1A169E51A9F}" srcId="{3151029E-C7A8-4E9E-A34C-EEC547DAB13A}" destId="{7002E4F3-9979-4A4A-B869-BD0AC2B7A6B9}" srcOrd="0" destOrd="0" parTransId="{6A3840E2-5459-43F6-A167-F2D134882E16}" sibTransId="{17AD6842-F6AD-4644-96A0-5829BFBE74FA}"/>
    <dgm:cxn modelId="{D7E171B2-845E-40D3-B82D-9204B4AF6E95}" srcId="{3151029E-C7A8-4E9E-A34C-EEC547DAB13A}" destId="{8162F32E-57DD-441B-BDEF-E84D4D44451D}" srcOrd="1" destOrd="0" parTransId="{7CA2A4CB-B520-4642-8605-6A2D129B2032}" sibTransId="{1D144C86-9792-40C0-B47D-895BC9A5A6CE}"/>
    <dgm:cxn modelId="{1B9FF0DF-BBA9-4A46-9469-D8EB7895332C}" type="presOf" srcId="{3151029E-C7A8-4E9E-A34C-EEC547DAB13A}" destId="{44E1B685-3D7E-485F-A83D-25CBA89E7295}" srcOrd="0" destOrd="0" presId="urn:microsoft.com/office/officeart/2018/2/layout/IconVerticalSolidList"/>
    <dgm:cxn modelId="{806985E4-5486-4D20-A46E-9461449DC31F}" srcId="{3151029E-C7A8-4E9E-A34C-EEC547DAB13A}" destId="{C9C875C2-2A2A-44E0-AE22-4A10F60366C5}" srcOrd="2" destOrd="0" parTransId="{21E55EE2-1E85-43CA-857F-C730886EC895}" sibTransId="{0F6C462D-57D2-4B25-B10F-736247500573}"/>
    <dgm:cxn modelId="{F09F76EF-101C-4AD7-A53C-22CFC93061E7}" type="presOf" srcId="{ABEA081D-94C9-4187-9AF6-3B6A89DC54AF}" destId="{F19AB88D-B56F-4A20-85F3-A9405B015179}" srcOrd="0" destOrd="0" presId="urn:microsoft.com/office/officeart/2018/2/layout/IconVerticalSolidList"/>
    <dgm:cxn modelId="{19C830F7-7533-45FF-96A4-456F483DE4A3}" type="presOf" srcId="{C9C875C2-2A2A-44E0-AE22-4A10F60366C5}" destId="{4F7526CF-F625-49BA-8B76-A4754A5DC67E}" srcOrd="0" destOrd="0" presId="urn:microsoft.com/office/officeart/2018/2/layout/IconVerticalSolidList"/>
    <dgm:cxn modelId="{22B47E14-F735-4DC4-9689-35437832D9B7}" type="presParOf" srcId="{44E1B685-3D7E-485F-A83D-25CBA89E7295}" destId="{C1FFE221-ED9F-4453-A490-950A81B33134}" srcOrd="0" destOrd="0" presId="urn:microsoft.com/office/officeart/2018/2/layout/IconVerticalSolidList"/>
    <dgm:cxn modelId="{9E7EBF89-269E-479E-B851-660EF91A4EFC}" type="presParOf" srcId="{C1FFE221-ED9F-4453-A490-950A81B33134}" destId="{9D85D082-B0A1-4FA9-ADA4-D8AF19B84348}" srcOrd="0" destOrd="0" presId="urn:microsoft.com/office/officeart/2018/2/layout/IconVerticalSolidList"/>
    <dgm:cxn modelId="{789FD2B2-CEF5-4468-8C21-F50E65D4DE4A}" type="presParOf" srcId="{C1FFE221-ED9F-4453-A490-950A81B33134}" destId="{7B39C086-54FC-4FC7-8E0E-C1C573500634}" srcOrd="1" destOrd="0" presId="urn:microsoft.com/office/officeart/2018/2/layout/IconVerticalSolidList"/>
    <dgm:cxn modelId="{A19A793D-C6A3-4D79-B288-F7C4D56B4327}" type="presParOf" srcId="{C1FFE221-ED9F-4453-A490-950A81B33134}" destId="{8D64E7CF-085C-403F-854A-641F7951F364}" srcOrd="2" destOrd="0" presId="urn:microsoft.com/office/officeart/2018/2/layout/IconVerticalSolidList"/>
    <dgm:cxn modelId="{D2ACA68F-50C6-48A6-B2BA-8B2D5CCF8686}" type="presParOf" srcId="{C1FFE221-ED9F-4453-A490-950A81B33134}" destId="{CF4CEB3B-C9C1-44A2-8D3C-58B7A20C2E34}" srcOrd="3" destOrd="0" presId="urn:microsoft.com/office/officeart/2018/2/layout/IconVerticalSolidList"/>
    <dgm:cxn modelId="{D24387E2-4751-4AD6-B973-16DA57F596CD}" type="presParOf" srcId="{44E1B685-3D7E-485F-A83D-25CBA89E7295}" destId="{152F971C-09DE-4CF8-A5EF-B9F396FE6AFA}" srcOrd="1" destOrd="0" presId="urn:microsoft.com/office/officeart/2018/2/layout/IconVerticalSolidList"/>
    <dgm:cxn modelId="{0465F9FD-13FA-4CA8-A8B5-F6F7F8A7F2E0}" type="presParOf" srcId="{44E1B685-3D7E-485F-A83D-25CBA89E7295}" destId="{2E3D9612-8805-4032-A2AF-F0E009611FB7}" srcOrd="2" destOrd="0" presId="urn:microsoft.com/office/officeart/2018/2/layout/IconVerticalSolidList"/>
    <dgm:cxn modelId="{B3E8202B-9631-4241-82E5-3C8402FE1365}" type="presParOf" srcId="{2E3D9612-8805-4032-A2AF-F0E009611FB7}" destId="{5BD0B5F9-2D34-4E1A-8F17-5B6BBDAA1B3D}" srcOrd="0" destOrd="0" presId="urn:microsoft.com/office/officeart/2018/2/layout/IconVerticalSolidList"/>
    <dgm:cxn modelId="{0A3BA6B0-BA69-41E7-8127-A8F7487C0456}" type="presParOf" srcId="{2E3D9612-8805-4032-A2AF-F0E009611FB7}" destId="{D2699C6D-32CC-4F7A-89DB-57F1402BC1BC}" srcOrd="1" destOrd="0" presId="urn:microsoft.com/office/officeart/2018/2/layout/IconVerticalSolidList"/>
    <dgm:cxn modelId="{BC34EA87-59C1-490C-A0B9-973EAE910476}" type="presParOf" srcId="{2E3D9612-8805-4032-A2AF-F0E009611FB7}" destId="{C234191E-7366-4CF2-8593-FD61CFDB97A3}" srcOrd="2" destOrd="0" presId="urn:microsoft.com/office/officeart/2018/2/layout/IconVerticalSolidList"/>
    <dgm:cxn modelId="{E4E2B16C-4E7F-4974-8A61-2A6BB5029010}" type="presParOf" srcId="{2E3D9612-8805-4032-A2AF-F0E009611FB7}" destId="{F9BEEDCD-0AB7-4473-AD35-63749AC51D87}" srcOrd="3" destOrd="0" presId="urn:microsoft.com/office/officeart/2018/2/layout/IconVerticalSolidList"/>
    <dgm:cxn modelId="{916DBD7B-88D3-4AA9-8207-26447D30D583}" type="presParOf" srcId="{44E1B685-3D7E-485F-A83D-25CBA89E7295}" destId="{1AEC95CB-53A5-4786-86BB-8771FBFE8A1B}" srcOrd="3" destOrd="0" presId="urn:microsoft.com/office/officeart/2018/2/layout/IconVerticalSolidList"/>
    <dgm:cxn modelId="{DDEA1A01-8557-446C-B582-3F7233F5FBD9}" type="presParOf" srcId="{44E1B685-3D7E-485F-A83D-25CBA89E7295}" destId="{EB4AEB47-E7E8-4734-A568-F44623557388}" srcOrd="4" destOrd="0" presId="urn:microsoft.com/office/officeart/2018/2/layout/IconVerticalSolidList"/>
    <dgm:cxn modelId="{0A8D3324-7C38-4679-990D-10787D77A5BD}" type="presParOf" srcId="{EB4AEB47-E7E8-4734-A568-F44623557388}" destId="{DEEC1FA9-2951-43F1-A802-7A3EFC033905}" srcOrd="0" destOrd="0" presId="urn:microsoft.com/office/officeart/2018/2/layout/IconVerticalSolidList"/>
    <dgm:cxn modelId="{1DF804DC-7881-4786-B439-C7DE133895E0}" type="presParOf" srcId="{EB4AEB47-E7E8-4734-A568-F44623557388}" destId="{F079EAD6-CC7C-47C8-9171-2BA14C10C343}" srcOrd="1" destOrd="0" presId="urn:microsoft.com/office/officeart/2018/2/layout/IconVerticalSolidList"/>
    <dgm:cxn modelId="{D384C323-93C9-46CA-A853-838DDD9031F2}" type="presParOf" srcId="{EB4AEB47-E7E8-4734-A568-F44623557388}" destId="{AA714056-7F05-40C9-9F7A-5B0671D7484D}" srcOrd="2" destOrd="0" presId="urn:microsoft.com/office/officeart/2018/2/layout/IconVerticalSolidList"/>
    <dgm:cxn modelId="{29CE102E-07BF-4717-8B6A-1EEA69958F8A}" type="presParOf" srcId="{EB4AEB47-E7E8-4734-A568-F44623557388}" destId="{4F7526CF-F625-49BA-8B76-A4754A5DC67E}" srcOrd="3" destOrd="0" presId="urn:microsoft.com/office/officeart/2018/2/layout/IconVerticalSolidList"/>
    <dgm:cxn modelId="{D9DA371E-5927-40BE-ADA3-DE64F5D93B74}" type="presParOf" srcId="{44E1B685-3D7E-485F-A83D-25CBA89E7295}" destId="{49BFEF55-B756-4EB6-BC65-2867A5951E3C}" srcOrd="5" destOrd="0" presId="urn:microsoft.com/office/officeart/2018/2/layout/IconVerticalSolidList"/>
    <dgm:cxn modelId="{EF71DFB5-B2D5-4659-9D01-883C08F68A76}" type="presParOf" srcId="{44E1B685-3D7E-485F-A83D-25CBA89E7295}" destId="{039CB9C9-68A4-40A0-A5BB-228775768AC7}" srcOrd="6" destOrd="0" presId="urn:microsoft.com/office/officeart/2018/2/layout/IconVerticalSolidList"/>
    <dgm:cxn modelId="{B2C624F9-7D2A-4A26-BA8E-E603E17C2BFC}" type="presParOf" srcId="{039CB9C9-68A4-40A0-A5BB-228775768AC7}" destId="{A42A8C84-3BD5-4E63-A630-CE427D3B5274}" srcOrd="0" destOrd="0" presId="urn:microsoft.com/office/officeart/2018/2/layout/IconVerticalSolidList"/>
    <dgm:cxn modelId="{36C3E74C-DA4D-4314-A75D-A37C9277158B}" type="presParOf" srcId="{039CB9C9-68A4-40A0-A5BB-228775768AC7}" destId="{E608C065-FE3C-46ED-89A9-A5ED1E1E201B}" srcOrd="1" destOrd="0" presId="urn:microsoft.com/office/officeart/2018/2/layout/IconVerticalSolidList"/>
    <dgm:cxn modelId="{4A5F73B4-905F-45F8-A97A-BCE5F3C1BCAB}" type="presParOf" srcId="{039CB9C9-68A4-40A0-A5BB-228775768AC7}" destId="{A379D0CB-052D-4D60-9D6F-E78A6D07C099}" srcOrd="2" destOrd="0" presId="urn:microsoft.com/office/officeart/2018/2/layout/IconVerticalSolidList"/>
    <dgm:cxn modelId="{A7946261-A579-47FE-AD57-D6555513F72C}" type="presParOf" srcId="{039CB9C9-68A4-40A0-A5BB-228775768AC7}" destId="{F19AB88D-B56F-4A20-85F3-A9405B01517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FF4F5-D2CB-4A0F-91D1-692D1322E107}">
      <dsp:nvSpPr>
        <dsp:cNvPr id="0" name=""/>
        <dsp:cNvSpPr/>
      </dsp:nvSpPr>
      <dsp:spPr>
        <a:xfrm>
          <a:off x="0" y="5648"/>
          <a:ext cx="6949440" cy="16750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6AB84A-09C3-4F5A-BC6B-00D08185D340}">
      <dsp:nvSpPr>
        <dsp:cNvPr id="0" name=""/>
        <dsp:cNvSpPr/>
      </dsp:nvSpPr>
      <dsp:spPr>
        <a:xfrm>
          <a:off x="506710" y="382540"/>
          <a:ext cx="922191" cy="9212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13CB6-8D42-4236-8545-8D0D9DA4BB27}">
      <dsp:nvSpPr>
        <dsp:cNvPr id="0" name=""/>
        <dsp:cNvSpPr/>
      </dsp:nvSpPr>
      <dsp:spPr>
        <a:xfrm>
          <a:off x="1935611" y="5648"/>
          <a:ext cx="4859892" cy="1676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52" tIns="177452" rIns="177452" bIns="17745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Condividere le linee guida dei due ministeri di riferimento per quanto riguarda il public engagement con le scuole e quindi con le future generazioni.</a:t>
          </a:r>
          <a:endParaRPr lang="en-US" sz="2200" kern="1200" dirty="0"/>
        </a:p>
      </dsp:txBody>
      <dsp:txXfrm>
        <a:off x="1935611" y="5648"/>
        <a:ext cx="4859892" cy="1676712"/>
      </dsp:txXfrm>
    </dsp:sp>
    <dsp:sp modelId="{B74B72F2-3ECC-4A40-9D64-D0D831C02DF2}">
      <dsp:nvSpPr>
        <dsp:cNvPr id="0" name=""/>
        <dsp:cNvSpPr/>
      </dsp:nvSpPr>
      <dsp:spPr>
        <a:xfrm>
          <a:off x="0" y="2054962"/>
          <a:ext cx="6949440" cy="16750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75DCA-3BB3-4CA0-9B3A-1D9F2309E9BD}">
      <dsp:nvSpPr>
        <dsp:cNvPr id="0" name=""/>
        <dsp:cNvSpPr/>
      </dsp:nvSpPr>
      <dsp:spPr>
        <a:xfrm>
          <a:off x="506710" y="2431854"/>
          <a:ext cx="922191" cy="9212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44C86-4B63-46B9-BF1C-CD809026EE50}">
      <dsp:nvSpPr>
        <dsp:cNvPr id="0" name=""/>
        <dsp:cNvSpPr/>
      </dsp:nvSpPr>
      <dsp:spPr>
        <a:xfrm>
          <a:off x="1935611" y="2054962"/>
          <a:ext cx="4859892" cy="1676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52" tIns="177452" rIns="177452" bIns="177452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Prospettive presenti </a:t>
          </a:r>
          <a:endParaRPr lang="en-US" sz="2800" kern="1200" dirty="0"/>
        </a:p>
      </dsp:txBody>
      <dsp:txXfrm>
        <a:off x="1935611" y="2054962"/>
        <a:ext cx="4859892" cy="1676712"/>
      </dsp:txXfrm>
    </dsp:sp>
    <dsp:sp modelId="{11E1236E-A9C7-4AC8-ADC5-0799E37FE60A}">
      <dsp:nvSpPr>
        <dsp:cNvPr id="0" name=""/>
        <dsp:cNvSpPr/>
      </dsp:nvSpPr>
      <dsp:spPr>
        <a:xfrm>
          <a:off x="0" y="4104277"/>
          <a:ext cx="6949440" cy="16750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AEFCE-83DA-4DB3-A465-9DFB737A94DC}">
      <dsp:nvSpPr>
        <dsp:cNvPr id="0" name=""/>
        <dsp:cNvSpPr/>
      </dsp:nvSpPr>
      <dsp:spPr>
        <a:xfrm>
          <a:off x="506710" y="4481169"/>
          <a:ext cx="922191" cy="9212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CDAE8-0170-4090-92B3-84B2D2405E58}">
      <dsp:nvSpPr>
        <dsp:cNvPr id="0" name=""/>
        <dsp:cNvSpPr/>
      </dsp:nvSpPr>
      <dsp:spPr>
        <a:xfrm>
          <a:off x="1935611" y="4093395"/>
          <a:ext cx="4859892" cy="1676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52" tIns="177452" rIns="177452" bIns="17745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Strategie per il futuro: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Nuovi linguaggi e metodologie innovative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Tecnologie avanzate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Nuovi strumenti didattici</a:t>
          </a:r>
        </a:p>
      </dsp:txBody>
      <dsp:txXfrm>
        <a:off x="1935611" y="4093395"/>
        <a:ext cx="4859892" cy="1676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5D082-B0A1-4FA9-ADA4-D8AF19B84348}">
      <dsp:nvSpPr>
        <dsp:cNvPr id="0" name=""/>
        <dsp:cNvSpPr/>
      </dsp:nvSpPr>
      <dsp:spPr>
        <a:xfrm>
          <a:off x="0" y="2401"/>
          <a:ext cx="6949440" cy="12172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9C086-54FC-4FC7-8E0E-C1C573500634}">
      <dsp:nvSpPr>
        <dsp:cNvPr id="0" name=""/>
        <dsp:cNvSpPr/>
      </dsp:nvSpPr>
      <dsp:spPr>
        <a:xfrm>
          <a:off x="368211" y="276278"/>
          <a:ext cx="669475" cy="6694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CEB3B-C9C1-44A2-8D3C-58B7A20C2E34}">
      <dsp:nvSpPr>
        <dsp:cNvPr id="0" name=""/>
        <dsp:cNvSpPr/>
      </dsp:nvSpPr>
      <dsp:spPr>
        <a:xfrm>
          <a:off x="1405898" y="2401"/>
          <a:ext cx="5543541" cy="1217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23" tIns="128823" rIns="128823" bIns="1288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La loro struttura organizzativa per quanto riguarda il public engagement.</a:t>
          </a:r>
          <a:endParaRPr lang="en-US" sz="2200" kern="1200"/>
        </a:p>
      </dsp:txBody>
      <dsp:txXfrm>
        <a:off x="1405898" y="2401"/>
        <a:ext cx="5543541" cy="1217228"/>
      </dsp:txXfrm>
    </dsp:sp>
    <dsp:sp modelId="{5BD0B5F9-2D34-4E1A-8F17-5B6BBDAA1B3D}">
      <dsp:nvSpPr>
        <dsp:cNvPr id="0" name=""/>
        <dsp:cNvSpPr/>
      </dsp:nvSpPr>
      <dsp:spPr>
        <a:xfrm>
          <a:off x="0" y="1523937"/>
          <a:ext cx="6949440" cy="12172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99C6D-32CC-4F7A-89DB-57F1402BC1BC}">
      <dsp:nvSpPr>
        <dsp:cNvPr id="0" name=""/>
        <dsp:cNvSpPr/>
      </dsp:nvSpPr>
      <dsp:spPr>
        <a:xfrm>
          <a:off x="368211" y="1797813"/>
          <a:ext cx="669475" cy="6694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EEDCD-0AB7-4473-AD35-63749AC51D87}">
      <dsp:nvSpPr>
        <dsp:cNvPr id="0" name=""/>
        <dsp:cNvSpPr/>
      </dsp:nvSpPr>
      <dsp:spPr>
        <a:xfrm>
          <a:off x="1405898" y="1523937"/>
          <a:ext cx="5543541" cy="1217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23" tIns="128823" rIns="128823" bIns="1288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Le loro attività più diffuse e di successo.</a:t>
          </a:r>
          <a:endParaRPr lang="en-US" sz="2200" kern="1200"/>
        </a:p>
      </dsp:txBody>
      <dsp:txXfrm>
        <a:off x="1405898" y="1523937"/>
        <a:ext cx="5543541" cy="1217228"/>
      </dsp:txXfrm>
    </dsp:sp>
    <dsp:sp modelId="{DEEC1FA9-2951-43F1-A802-7A3EFC033905}">
      <dsp:nvSpPr>
        <dsp:cNvPr id="0" name=""/>
        <dsp:cNvSpPr/>
      </dsp:nvSpPr>
      <dsp:spPr>
        <a:xfrm>
          <a:off x="0" y="3045472"/>
          <a:ext cx="6949440" cy="12172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9EAD6-CC7C-47C8-9171-2BA14C10C343}">
      <dsp:nvSpPr>
        <dsp:cNvPr id="0" name=""/>
        <dsp:cNvSpPr/>
      </dsp:nvSpPr>
      <dsp:spPr>
        <a:xfrm>
          <a:off x="368211" y="3319348"/>
          <a:ext cx="669475" cy="6694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526CF-F625-49BA-8B76-A4754A5DC67E}">
      <dsp:nvSpPr>
        <dsp:cNvPr id="0" name=""/>
        <dsp:cNvSpPr/>
      </dsp:nvSpPr>
      <dsp:spPr>
        <a:xfrm>
          <a:off x="1405898" y="3045472"/>
          <a:ext cx="5543541" cy="1217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23" tIns="128823" rIns="128823" bIns="1288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Strategie future sui nuovi linguaggi di comunicazione</a:t>
          </a:r>
          <a:endParaRPr lang="en-US" sz="2200" kern="1200"/>
        </a:p>
      </dsp:txBody>
      <dsp:txXfrm>
        <a:off x="1405898" y="3045472"/>
        <a:ext cx="5543541" cy="1217228"/>
      </dsp:txXfrm>
    </dsp:sp>
    <dsp:sp modelId="{A42A8C84-3BD5-4E63-A630-CE427D3B5274}">
      <dsp:nvSpPr>
        <dsp:cNvPr id="0" name=""/>
        <dsp:cNvSpPr/>
      </dsp:nvSpPr>
      <dsp:spPr>
        <a:xfrm>
          <a:off x="0" y="4567007"/>
          <a:ext cx="6949440" cy="12172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08C065-FE3C-46ED-89A9-A5ED1E1E201B}">
      <dsp:nvSpPr>
        <dsp:cNvPr id="0" name=""/>
        <dsp:cNvSpPr/>
      </dsp:nvSpPr>
      <dsp:spPr>
        <a:xfrm>
          <a:off x="368211" y="4840884"/>
          <a:ext cx="669475" cy="6694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AB88D-B56F-4A20-85F3-A9405B015179}">
      <dsp:nvSpPr>
        <dsp:cNvPr id="0" name=""/>
        <dsp:cNvSpPr/>
      </dsp:nvSpPr>
      <dsp:spPr>
        <a:xfrm>
          <a:off x="1405898" y="4567007"/>
          <a:ext cx="5543541" cy="1217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23" tIns="128823" rIns="128823" bIns="1288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Collaborazione e network internazionali</a:t>
          </a:r>
          <a:endParaRPr lang="en-US" sz="2200" kern="1200"/>
        </a:p>
      </dsp:txBody>
      <dsp:txXfrm>
        <a:off x="1405898" y="4567007"/>
        <a:ext cx="5543541" cy="1217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EFDD2E-869B-2365-9182-CF99BE73F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D6614B-6049-EF2D-A12E-3C7E75037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03611D-5A2C-014D-0E60-CF6B21F3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1ECA6B-E1A5-1251-13C6-AEA9F917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C9717C-0E4B-6682-3008-3214B2DCE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09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C22844-A40B-9564-03C9-0AB56EB6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338BD3-078D-AD54-2909-593795EC3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4D1395-FBF6-B9A9-8C4A-A2D62E52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5E538D-DF87-1198-379F-5C415283C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430892-CB77-C653-5167-34140067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17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BF2D390-9D53-F788-3A6D-C5A559200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15C2978-345C-65C6-ED59-694830D4C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DE9A5A-0297-CA53-5524-A3FBCAC5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8C85F9-152F-1C6C-A324-8ED78DE5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0D9159-DAC6-BB5E-2207-DB8F75B9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91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3B252-0EC5-905C-32C1-D2423B182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8BCF54-9EDE-0E82-3923-CB9BBF0C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6FFA62-5707-107B-0356-FA1ED0D9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CF0C20-2DE6-053B-042A-35EEF7AA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C7FFB4-65BB-AFC7-8DCD-F9CA753B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44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56D3FC-921C-B026-3D4D-346870398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B57614-2BC9-8BE0-5852-FE3FBE767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AEEF0C-B9CE-89C3-4D98-9E1BFE1B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FED875-05C0-2E79-7FF9-6DF2A8AC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292A7E-814B-91B2-9751-072D36E5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0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1AD093-69F9-4F78-BD0B-00B8D29B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7373BD-8836-D635-0B66-0D6820931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A10789-14AD-35DD-2E7F-7E80BB945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29CFB4-BB5B-6B52-4057-D2DF6C59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9AEBD9-E70B-CFC9-78E0-506D807B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F39E65-D996-DB21-7BC1-BA73B511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67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93735-B15B-7A96-BECB-9382C5D32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9FC361-0D91-F7A0-D676-A01C85034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B59C96-E55A-0AE1-DB71-F4062A2B8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F85307-B9E0-F9C2-EAD2-0BB8AA27F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94D8C9A-863E-09FF-3C0D-8427D251D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D096588-FA9D-F96A-E52F-7E0BD315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3AEC1C2-1BEF-827A-EC2E-856EBCF7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6A6C4E-7126-3C7B-FAAD-6D99EBA7D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89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F8672-A9B1-DBF1-AA1E-2340263AE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49558E-AF3C-4495-D64F-B3CC698B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C8A757-8C35-966D-682C-B3C92A52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D308EAD-80BF-3974-F924-86D7D9A1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64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95FC6C-BC01-301F-D618-665F91516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DBED022-EBD3-E2D0-2570-D10FB398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3F503E-C06F-5774-8B7B-8F7321AFD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26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7184A4-C602-814B-554A-C6A0D7880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728B99-8E05-BD8B-E150-5376EC86C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57CA30-A712-8B34-2981-F9888276A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A3C53C-EB49-6593-7703-848EFAA5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C92669-5440-A708-4F2A-1FAB6AF6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F7B1B0-4B9C-ADD1-FAF4-3AF2E620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11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48C12-4BD3-3590-878B-A239C615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DD0BAF-89D0-70C2-7E17-0F648727F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DB21C8-BA66-3113-9A59-8AEF06333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92AF75-AA3C-99FB-0C5C-C304C7531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A5E165-E237-3773-4A04-7693B606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C86A64-8B6A-6375-BE8B-22BA562D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94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25F488A-9078-020B-C8F0-4B4BC075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51E62E-3BDF-CB5E-C7A4-F87E5EDB1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80D300-F346-2C20-4A0F-96DF64F57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0C13D-E6CB-EC48-BA4C-A1BE9F15A764}" type="datetimeFigureOut">
              <a:rPr lang="it-IT" smtClean="0"/>
              <a:t>05/06/25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ED186-D3F3-E34F-855C-02B66BF33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D03898-DCDE-D43C-C7BF-47C032726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C9CE8B-1E3C-5E4D-B423-6368865D3F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17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D76504-69A0-36A6-63C9-E03527DA9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0183"/>
            <a:ext cx="9144000" cy="1033008"/>
          </a:xfrm>
        </p:spPr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63B681-99CE-FDB7-5272-68201CBE3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1701" y="3429000"/>
            <a:ext cx="9144000" cy="25581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it-IT" sz="14400" dirty="0"/>
              <a:t>INFN per le Scuole: Nuove Sfide e Opportunità di Public Engagement</a:t>
            </a:r>
          </a:p>
          <a:p>
            <a:r>
              <a:rPr lang="it-IT" dirty="0"/>
              <a:t> </a:t>
            </a:r>
          </a:p>
          <a:p>
            <a:r>
              <a:rPr lang="it-IT" sz="8000" dirty="0">
                <a:effectLst/>
              </a:rPr>
              <a:t>https://</a:t>
            </a:r>
            <a:r>
              <a:rPr lang="it-IT" sz="8000" dirty="0" err="1">
                <a:effectLst/>
              </a:rPr>
              <a:t>agenda.infn.it</a:t>
            </a:r>
            <a:r>
              <a:rPr lang="it-IT" sz="8000" dirty="0">
                <a:effectLst/>
              </a:rPr>
              <a:t>/event/46628/</a:t>
            </a:r>
            <a:br>
              <a:rPr lang="it-IT" sz="8000" dirty="0">
                <a:effectLst/>
              </a:rPr>
            </a:br>
            <a:endParaRPr lang="it-IT" sz="8000" dirty="0">
              <a:effectLst/>
            </a:endParaRPr>
          </a:p>
          <a:p>
            <a:endParaRPr lang="it-IT" dirty="0"/>
          </a:p>
        </p:txBody>
      </p:sp>
      <p:pic>
        <p:nvPicPr>
          <p:cNvPr id="6" name="Immagine 5" descr="Immagine che contiene Carattere, logo, test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823E2141-C035-E9F6-273E-CD683ED47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5737"/>
            <a:ext cx="2743200" cy="152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6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4DF37D8-5C50-0E68-F8FF-AB758493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it-IT" sz="4000"/>
              <a:t>Il punto di vista del MUR e del MIM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8E5AAA4-DFF0-78A9-E6F4-F07B6D4AA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016874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 descr="Immagine che contiene Carattere, logo, test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40EB1EE4-DAAF-F6BA-5648-04784FF440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837" y="339898"/>
            <a:ext cx="2105025" cy="116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4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8063B8-34C6-DF8C-D060-21EEDAF5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it-IT" sz="4000" dirty="0"/>
              <a:t>Condividere le attività tra gli Enti di Ricerca e con i Ministeri e l’agenzia Indir	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5D87670-EBAD-3AE4-CA22-A512624AB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399350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 descr="Immagine che contiene Carattere, logo, test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D29C126D-4DBA-5227-4404-2D06395AE0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060" y="320037"/>
            <a:ext cx="2089324" cy="115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2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testo, schermata&#10;&#10;Il contenuto generato dall'IA potrebbe non essere corretto.">
            <a:extLst>
              <a:ext uri="{FF2B5EF4-FFF2-40B4-BE49-F238E27FC236}">
                <a16:creationId xmlns:a16="http://schemas.microsoft.com/office/drawing/2014/main" id="{1B393260-A8FA-B86E-8B60-FE433122F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3636" y="0"/>
            <a:ext cx="8545261" cy="685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0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54E6D0-A14C-40BE-8E45-081517266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16C1EB-8D62-4BF0-92B5-02E6AE43B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737E5B8-8F31-4942-B159-B213C4D6D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F530DA-C7D1-4968-8F8A-8700C2BB2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552813"/>
            <a:ext cx="11099352" cy="5905972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1" name="Segnaposto contenuto 10" descr="Immagine che contiene testo, schermata, Carattere&#10;&#10;Il contenuto generato dall'IA potrebbe non essere corretto.">
            <a:extLst>
              <a:ext uri="{FF2B5EF4-FFF2-40B4-BE49-F238E27FC236}">
                <a16:creationId xmlns:a16="http://schemas.microsoft.com/office/drawing/2014/main" id="{8AA9786C-5125-6E70-246F-ED1ECA6A5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" r="973" b="5944"/>
          <a:stretch>
            <a:fillRect/>
          </a:stretch>
        </p:blipFill>
        <p:spPr>
          <a:xfrm>
            <a:off x="581553" y="2695400"/>
            <a:ext cx="10991324" cy="2333800"/>
          </a:xfr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F2A8B71-129F-A44D-9EE8-2AED6D9F7D96}"/>
              </a:ext>
            </a:extLst>
          </p:cNvPr>
          <p:cNvSpPr txBox="1"/>
          <p:nvPr/>
        </p:nvSpPr>
        <p:spPr>
          <a:xfrm>
            <a:off x="3795713" y="997805"/>
            <a:ext cx="42388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/>
              <a:t>Tavole Rotonde</a:t>
            </a:r>
          </a:p>
        </p:txBody>
      </p:sp>
    </p:spTree>
    <p:extLst>
      <p:ext uri="{BB962C8B-B14F-4D97-AF65-F5344CB8AC3E}">
        <p14:creationId xmlns:p14="http://schemas.microsoft.com/office/powerpoint/2010/main" val="568382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127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di Office</vt:lpstr>
      <vt:lpstr>Introduzione</vt:lpstr>
      <vt:lpstr>Il punto di vista del MUR e del MIM</vt:lpstr>
      <vt:lpstr>Condividere le attività tra gli Enti di Ricerca e con i Ministeri e l’agenzia Indir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Pierluigi Paolucci</dc:creator>
  <cp:lastModifiedBy>Pierluigi Paolucci</cp:lastModifiedBy>
  <cp:revision>1</cp:revision>
  <dcterms:created xsi:type="dcterms:W3CDTF">2025-06-05T15:38:52Z</dcterms:created>
  <dcterms:modified xsi:type="dcterms:W3CDTF">2025-06-06T07:11:19Z</dcterms:modified>
</cp:coreProperties>
</file>