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22"/>
  </p:notesMasterIdLst>
  <p:sldIdLst>
    <p:sldId id="1197" r:id="rId5"/>
    <p:sldId id="1401" r:id="rId6"/>
    <p:sldId id="1363" r:id="rId7"/>
    <p:sldId id="1407" r:id="rId8"/>
    <p:sldId id="1408" r:id="rId9"/>
    <p:sldId id="1396" r:id="rId10"/>
    <p:sldId id="1409" r:id="rId11"/>
    <p:sldId id="1300" r:id="rId12"/>
    <p:sldId id="1400" r:id="rId13"/>
    <p:sldId id="1403" r:id="rId14"/>
    <p:sldId id="1410" r:id="rId15"/>
    <p:sldId id="1404" r:id="rId16"/>
    <p:sldId id="1402" r:id="rId17"/>
    <p:sldId id="1295" r:id="rId18"/>
    <p:sldId id="1293" r:id="rId19"/>
    <p:sldId id="1291" r:id="rId20"/>
    <p:sldId id="1428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57D42D-1EDC-DFD3-A56A-B8338DEAA496}" name="Valentina Toci" initials="VT" userId="S::v.toci@indire.it::231103ad-731d-4152-849e-791b3b397629" providerId="AD"/>
  <p188:author id="{28497347-06B7-2E45-F0AE-095986E71E8C}" name="Stefania Chipa" initials="SC" userId="S::s.chipa@indire.it::37ae87e7-4aa5-4f3f-b5fe-ad65f41805c2" providerId="AD"/>
  <p188:author id="{A463537F-1687-2FA9-2B29-E7D3F3D98D06}" name="Pamela Giorgi" initials="PG" userId="S::p.giorgi@indire.it::a1d09ade-27e1-4016-b868-9d5c2955758b" providerId="AD"/>
  <p188:author id="{C9260E8F-29E5-BC47-E162-07D22BB1134E}" name="Giuseppina Mangione" initials="" userId="S::g.mangione@indire.it::ea300032-7df8-4277-959b-a3e7c410ed36" providerId="AD"/>
  <p188:author id="{6E546AA8-2C67-939D-CCE2-E5AD58B6A785}" name="Elettra Morini" initials="EM" userId="S::e.morini@indire.it::c55c8841-5060-45ec-813f-aecb467eb81f" providerId="AD"/>
  <p188:author id="{40181DE4-3C27-07D0-E10C-D1E99EF0841D}" name="Maeca Garzia" initials="MG" userId="S::m.garzia@indire.it::6262a026-585f-4a8d-8773-a7fd738484e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EAEF"/>
    <a:srgbClr val="CFDFE3"/>
    <a:srgbClr val="F78234"/>
    <a:srgbClr val="CBE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123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1D5EA-2A24-4434-B022-2E3686CD9122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CB1BCBC-0D87-4B99-818A-CEAE8048700B}">
      <dgm:prSet phldrT="[Testo]"/>
      <dgm:spPr/>
      <dgm:t>
        <a:bodyPr/>
        <a:lstStyle/>
        <a:p>
          <a:r>
            <a:rPr lang="it-IT" dirty="0"/>
            <a:t>Diffusione Culturale e Patrimonio Educativo </a:t>
          </a:r>
        </a:p>
      </dgm:t>
    </dgm:pt>
    <dgm:pt modelId="{D6C2D675-4810-444F-9B0D-AD1752D534F7}" type="parTrans" cxnId="{0C84F3FF-C5DD-4C9B-BDC3-33D601C2B7BC}">
      <dgm:prSet/>
      <dgm:spPr/>
      <dgm:t>
        <a:bodyPr/>
        <a:lstStyle/>
        <a:p>
          <a:endParaRPr lang="it-IT"/>
        </a:p>
      </dgm:t>
    </dgm:pt>
    <dgm:pt modelId="{2EE72CAC-3EB8-40EA-B7E5-D582F14EF81F}" type="sibTrans" cxnId="{0C84F3FF-C5DD-4C9B-BDC3-33D601C2B7BC}">
      <dgm:prSet/>
      <dgm:spPr/>
      <dgm:t>
        <a:bodyPr/>
        <a:lstStyle/>
        <a:p>
          <a:endParaRPr lang="it-IT"/>
        </a:p>
      </dgm:t>
    </dgm:pt>
    <dgm:pt modelId="{5AF4410E-0D52-46D8-A24B-AD74B4B95AC5}">
      <dgm:prSet phldrT="[Testo]"/>
      <dgm:spPr/>
      <dgm:t>
        <a:bodyPr/>
        <a:lstStyle/>
        <a:p>
          <a:r>
            <a:rPr lang="it-IT" dirty="0"/>
            <a:t>Mostre, Eventi e produzioni editoriali accessibili </a:t>
          </a:r>
        </a:p>
      </dgm:t>
    </dgm:pt>
    <dgm:pt modelId="{1C24B7DF-1C76-48FA-AC19-30171B0B3E1C}" type="parTrans" cxnId="{03B62376-B699-42A8-A570-E109F1753E4E}">
      <dgm:prSet/>
      <dgm:spPr/>
      <dgm:t>
        <a:bodyPr/>
        <a:lstStyle/>
        <a:p>
          <a:endParaRPr lang="it-IT"/>
        </a:p>
      </dgm:t>
    </dgm:pt>
    <dgm:pt modelId="{5B41B208-00C4-44C0-9F9B-AAB03D542D44}" type="sibTrans" cxnId="{03B62376-B699-42A8-A570-E109F1753E4E}">
      <dgm:prSet/>
      <dgm:spPr/>
      <dgm:t>
        <a:bodyPr/>
        <a:lstStyle/>
        <a:p>
          <a:endParaRPr lang="it-IT"/>
        </a:p>
      </dgm:t>
    </dgm:pt>
    <dgm:pt modelId="{DC12AFCA-1EE5-47B7-861D-A6D11F94DCB0}">
      <dgm:prSet phldrT="[Testo]"/>
      <dgm:spPr/>
      <dgm:t>
        <a:bodyPr/>
        <a:lstStyle/>
        <a:p>
          <a:r>
            <a:rPr lang="it-IT" dirty="0"/>
            <a:t>Formazione e dialogo con la comunità scolastica </a:t>
          </a:r>
        </a:p>
      </dgm:t>
    </dgm:pt>
    <dgm:pt modelId="{5C64BE5D-6724-46BC-9B13-92A7B761962B}" type="parTrans" cxnId="{D6C406EE-FC71-4D46-9E17-AC7D64F83D31}">
      <dgm:prSet/>
      <dgm:spPr/>
      <dgm:t>
        <a:bodyPr/>
        <a:lstStyle/>
        <a:p>
          <a:endParaRPr lang="it-IT"/>
        </a:p>
      </dgm:t>
    </dgm:pt>
    <dgm:pt modelId="{DE3541AB-11E8-47B1-B559-F1F394A82A89}" type="sibTrans" cxnId="{D6C406EE-FC71-4D46-9E17-AC7D64F83D31}">
      <dgm:prSet/>
      <dgm:spPr/>
      <dgm:t>
        <a:bodyPr/>
        <a:lstStyle/>
        <a:p>
          <a:endParaRPr lang="it-IT"/>
        </a:p>
      </dgm:t>
    </dgm:pt>
    <dgm:pt modelId="{284940A8-4D3B-474F-B2C6-3BD5C4B5865B}">
      <dgm:prSet phldrT="[Testo]"/>
      <dgm:spPr/>
      <dgm:t>
        <a:bodyPr/>
        <a:lstStyle/>
        <a:p>
          <a:r>
            <a:rPr lang="it-IT" dirty="0" err="1"/>
            <a:t>Didacta</a:t>
          </a:r>
          <a:r>
            <a:rPr lang="it-IT" dirty="0"/>
            <a:t> </a:t>
          </a:r>
          <a:r>
            <a:rPr lang="it-IT" dirty="0" err="1"/>
            <a:t>italia</a:t>
          </a:r>
          <a:r>
            <a:rPr lang="it-IT" dirty="0"/>
            <a:t> – Innovazione educativa </a:t>
          </a:r>
        </a:p>
      </dgm:t>
    </dgm:pt>
    <dgm:pt modelId="{34A99493-BFE4-47E2-9FB4-CE305539FE9C}" type="parTrans" cxnId="{0745A1EF-C75E-4BAF-B00D-D33B8448ACFB}">
      <dgm:prSet/>
      <dgm:spPr/>
      <dgm:t>
        <a:bodyPr/>
        <a:lstStyle/>
        <a:p>
          <a:endParaRPr lang="it-IT"/>
        </a:p>
      </dgm:t>
    </dgm:pt>
    <dgm:pt modelId="{8C886A0C-8C3D-4B33-A7FA-2E80A6AEC4E7}" type="sibTrans" cxnId="{0745A1EF-C75E-4BAF-B00D-D33B8448ACFB}">
      <dgm:prSet/>
      <dgm:spPr/>
      <dgm:t>
        <a:bodyPr/>
        <a:lstStyle/>
        <a:p>
          <a:endParaRPr lang="it-IT"/>
        </a:p>
      </dgm:t>
    </dgm:pt>
    <dgm:pt modelId="{A9990674-EF25-4319-B513-4BB9B92B1777}">
      <dgm:prSet phldrT="[Testo]"/>
      <dgm:spPr/>
      <dgm:t>
        <a:bodyPr/>
        <a:lstStyle/>
        <a:p>
          <a:r>
            <a:rPr lang="it-IT" dirty="0"/>
            <a:t>Supporto emergenziale e reti solidali</a:t>
          </a:r>
        </a:p>
      </dgm:t>
    </dgm:pt>
    <dgm:pt modelId="{ACB6413D-B307-43DF-A6DD-7A72BC2A6871}" type="parTrans" cxnId="{1260DC9F-9950-4CAD-A074-AE1467D4676F}">
      <dgm:prSet/>
      <dgm:spPr/>
      <dgm:t>
        <a:bodyPr/>
        <a:lstStyle/>
        <a:p>
          <a:endParaRPr lang="it-IT"/>
        </a:p>
      </dgm:t>
    </dgm:pt>
    <dgm:pt modelId="{23F1A4D2-40AD-4A9F-B676-EC52822D2E25}" type="sibTrans" cxnId="{1260DC9F-9950-4CAD-A074-AE1467D4676F}">
      <dgm:prSet/>
      <dgm:spPr/>
      <dgm:t>
        <a:bodyPr/>
        <a:lstStyle/>
        <a:p>
          <a:endParaRPr lang="it-IT"/>
        </a:p>
      </dgm:t>
    </dgm:pt>
    <dgm:pt modelId="{9735751A-C8BD-47BA-B6DB-75F39B481CFD}">
      <dgm:prSet phldrT="[Testo]"/>
      <dgm:spPr/>
      <dgm:t>
        <a:bodyPr/>
        <a:lstStyle/>
        <a:p>
          <a:r>
            <a:rPr lang="it-IT" dirty="0"/>
            <a:t>Piattaforma Nazionale «Portiamo gli EPR a scuola»</a:t>
          </a:r>
        </a:p>
      </dgm:t>
    </dgm:pt>
    <dgm:pt modelId="{EF42BCE2-6B90-468F-81A6-C4C0A2EA0F58}" type="parTrans" cxnId="{0F415975-13AE-40D6-B472-363EE3E24657}">
      <dgm:prSet/>
      <dgm:spPr/>
      <dgm:t>
        <a:bodyPr/>
        <a:lstStyle/>
        <a:p>
          <a:endParaRPr lang="it-IT"/>
        </a:p>
      </dgm:t>
    </dgm:pt>
    <dgm:pt modelId="{2A9F6E84-CF86-4A98-86F3-73DC6CFFD5B1}" type="sibTrans" cxnId="{0F415975-13AE-40D6-B472-363EE3E24657}">
      <dgm:prSet/>
      <dgm:spPr/>
      <dgm:t>
        <a:bodyPr/>
        <a:lstStyle/>
        <a:p>
          <a:endParaRPr lang="it-IT"/>
        </a:p>
      </dgm:t>
    </dgm:pt>
    <dgm:pt modelId="{BAA6BD6C-2EC2-43FD-A2D1-4C3D2D108265}">
      <dgm:prSet phldrT="[Testo]"/>
      <dgm:spPr/>
      <dgm:t>
        <a:bodyPr/>
        <a:lstStyle/>
        <a:p>
          <a:r>
            <a:rPr lang="it-IT" dirty="0"/>
            <a:t>Educazione come bene comune </a:t>
          </a:r>
        </a:p>
      </dgm:t>
    </dgm:pt>
    <dgm:pt modelId="{FE3E69DD-0CBF-4AFB-8CBE-8A6359940467}" type="parTrans" cxnId="{6E5D09CD-AE5C-45B4-9041-F108E0E42742}">
      <dgm:prSet/>
      <dgm:spPr/>
      <dgm:t>
        <a:bodyPr/>
        <a:lstStyle/>
        <a:p>
          <a:endParaRPr lang="it-IT"/>
        </a:p>
      </dgm:t>
    </dgm:pt>
    <dgm:pt modelId="{0CC488FF-9406-4799-B761-D5250FFA65ED}" type="sibTrans" cxnId="{6E5D09CD-AE5C-45B4-9041-F108E0E42742}">
      <dgm:prSet/>
      <dgm:spPr/>
      <dgm:t>
        <a:bodyPr/>
        <a:lstStyle/>
        <a:p>
          <a:endParaRPr lang="it-IT"/>
        </a:p>
      </dgm:t>
    </dgm:pt>
    <dgm:pt modelId="{B56A3DCA-E1F8-40E3-8722-48DC895F2116}">
      <dgm:prSet phldrT="[Testo]"/>
      <dgm:spPr/>
      <dgm:t>
        <a:bodyPr/>
        <a:lstStyle/>
        <a:p>
          <a:r>
            <a:rPr lang="it-IT" dirty="0"/>
            <a:t>Alleanze scuola territorio </a:t>
          </a:r>
        </a:p>
      </dgm:t>
    </dgm:pt>
    <dgm:pt modelId="{081EAF9D-5448-4A31-9D64-841C21F1858D}" type="parTrans" cxnId="{624DEA31-EF5F-4D00-8602-29DC7F4CC704}">
      <dgm:prSet/>
      <dgm:spPr/>
      <dgm:t>
        <a:bodyPr/>
        <a:lstStyle/>
        <a:p>
          <a:endParaRPr lang="it-IT"/>
        </a:p>
      </dgm:t>
    </dgm:pt>
    <dgm:pt modelId="{80587D8B-FE2D-4840-B2B3-39A143941899}" type="sibTrans" cxnId="{624DEA31-EF5F-4D00-8602-29DC7F4CC704}">
      <dgm:prSet/>
      <dgm:spPr/>
      <dgm:t>
        <a:bodyPr/>
        <a:lstStyle/>
        <a:p>
          <a:endParaRPr lang="it-IT"/>
        </a:p>
      </dgm:t>
    </dgm:pt>
    <dgm:pt modelId="{6806577E-17E5-4CEF-B117-C27810B2D2F7}">
      <dgm:prSet phldrT="[Testo]"/>
      <dgm:spPr/>
      <dgm:t>
        <a:bodyPr/>
        <a:lstStyle/>
        <a:p>
          <a:r>
            <a:rPr lang="it-IT" dirty="0"/>
            <a:t>Le Reti a supporto dell’emergenza educativa </a:t>
          </a:r>
        </a:p>
      </dgm:t>
    </dgm:pt>
    <dgm:pt modelId="{BAA93ECD-ABEC-4355-9F5E-5C0ABDCC1084}" type="parTrans" cxnId="{80C58B25-8547-44FC-BCEA-CEBA1913D2BD}">
      <dgm:prSet/>
      <dgm:spPr/>
      <dgm:t>
        <a:bodyPr/>
        <a:lstStyle/>
        <a:p>
          <a:endParaRPr lang="it-IT"/>
        </a:p>
      </dgm:t>
    </dgm:pt>
    <dgm:pt modelId="{622C8A25-2BE3-47C7-A85B-49A7642000E0}" type="sibTrans" cxnId="{80C58B25-8547-44FC-BCEA-CEBA1913D2BD}">
      <dgm:prSet/>
      <dgm:spPr/>
      <dgm:t>
        <a:bodyPr/>
        <a:lstStyle/>
        <a:p>
          <a:endParaRPr lang="it-IT"/>
        </a:p>
      </dgm:t>
    </dgm:pt>
    <dgm:pt modelId="{5552EB5B-137E-4054-9273-C50321BF4722}">
      <dgm:prSet phldrT="[Testo]"/>
      <dgm:spPr/>
      <dgm:t>
        <a:bodyPr/>
        <a:lstStyle/>
        <a:p>
          <a:r>
            <a:rPr lang="it-IT" dirty="0"/>
            <a:t>Filiera ITS, rapporto scuola – impresa </a:t>
          </a:r>
        </a:p>
      </dgm:t>
    </dgm:pt>
    <dgm:pt modelId="{5C6AE38C-4620-4BD8-BBCE-27BF961AF00C}" type="parTrans" cxnId="{B66F2002-9BD9-4F2A-84DA-A193DED60DA0}">
      <dgm:prSet/>
      <dgm:spPr/>
      <dgm:t>
        <a:bodyPr/>
        <a:lstStyle/>
        <a:p>
          <a:endParaRPr lang="it-IT"/>
        </a:p>
      </dgm:t>
    </dgm:pt>
    <dgm:pt modelId="{C42D0DDC-A6D1-4951-A81D-F7F95FD61911}" type="sibTrans" cxnId="{B66F2002-9BD9-4F2A-84DA-A193DED60DA0}">
      <dgm:prSet/>
      <dgm:spPr/>
      <dgm:t>
        <a:bodyPr/>
        <a:lstStyle/>
        <a:p>
          <a:endParaRPr lang="it-IT"/>
        </a:p>
      </dgm:t>
    </dgm:pt>
    <dgm:pt modelId="{F102E31C-99DF-4F88-9053-880FB9F68F97}" type="pres">
      <dgm:prSet presAssocID="{5751D5EA-2A24-4434-B022-2E3686CD912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CCFB4E2-5F37-4231-A730-9A9382E788D3}" type="pres">
      <dgm:prSet presAssocID="{5751D5EA-2A24-4434-B022-2E3686CD9122}" presName="children" presStyleCnt="0"/>
      <dgm:spPr/>
    </dgm:pt>
    <dgm:pt modelId="{672CA4A8-4C1E-4D1B-9A0A-7FC68AAD4273}" type="pres">
      <dgm:prSet presAssocID="{5751D5EA-2A24-4434-B022-2E3686CD9122}" presName="child1group" presStyleCnt="0"/>
      <dgm:spPr/>
    </dgm:pt>
    <dgm:pt modelId="{B25B5206-04A3-432A-8AC7-447091509EB6}" type="pres">
      <dgm:prSet presAssocID="{5751D5EA-2A24-4434-B022-2E3686CD9122}" presName="child1" presStyleLbl="bgAcc1" presStyleIdx="0" presStyleCnt="4"/>
      <dgm:spPr/>
    </dgm:pt>
    <dgm:pt modelId="{643D0015-5676-4520-AE40-0FE3C7B64790}" type="pres">
      <dgm:prSet presAssocID="{5751D5EA-2A24-4434-B022-2E3686CD9122}" presName="child1Text" presStyleLbl="bgAcc1" presStyleIdx="0" presStyleCnt="4">
        <dgm:presLayoutVars>
          <dgm:bulletEnabled val="1"/>
        </dgm:presLayoutVars>
      </dgm:prSet>
      <dgm:spPr/>
    </dgm:pt>
    <dgm:pt modelId="{D1A6EAFC-D637-4666-A46A-2B863E36E30E}" type="pres">
      <dgm:prSet presAssocID="{5751D5EA-2A24-4434-B022-2E3686CD9122}" presName="child2group" presStyleCnt="0"/>
      <dgm:spPr/>
    </dgm:pt>
    <dgm:pt modelId="{D877A2A4-F196-4CEE-A62A-EFBF14046BC2}" type="pres">
      <dgm:prSet presAssocID="{5751D5EA-2A24-4434-B022-2E3686CD9122}" presName="child2" presStyleLbl="bgAcc1" presStyleIdx="1" presStyleCnt="4"/>
      <dgm:spPr/>
    </dgm:pt>
    <dgm:pt modelId="{2B33C88A-7DE0-4C40-BC23-2B7D474A48E6}" type="pres">
      <dgm:prSet presAssocID="{5751D5EA-2A24-4434-B022-2E3686CD9122}" presName="child2Text" presStyleLbl="bgAcc1" presStyleIdx="1" presStyleCnt="4">
        <dgm:presLayoutVars>
          <dgm:bulletEnabled val="1"/>
        </dgm:presLayoutVars>
      </dgm:prSet>
      <dgm:spPr/>
    </dgm:pt>
    <dgm:pt modelId="{E2FEBFDC-60BB-48CB-95FB-93B23945B0C7}" type="pres">
      <dgm:prSet presAssocID="{5751D5EA-2A24-4434-B022-2E3686CD9122}" presName="child3group" presStyleCnt="0"/>
      <dgm:spPr/>
    </dgm:pt>
    <dgm:pt modelId="{74CDD65C-4A7E-4B8A-891D-213CA27968DC}" type="pres">
      <dgm:prSet presAssocID="{5751D5EA-2A24-4434-B022-2E3686CD9122}" presName="child3" presStyleLbl="bgAcc1" presStyleIdx="2" presStyleCnt="4"/>
      <dgm:spPr/>
    </dgm:pt>
    <dgm:pt modelId="{B9274CD1-AA9A-4DCB-96FE-9775928DD7AE}" type="pres">
      <dgm:prSet presAssocID="{5751D5EA-2A24-4434-B022-2E3686CD9122}" presName="child3Text" presStyleLbl="bgAcc1" presStyleIdx="2" presStyleCnt="4">
        <dgm:presLayoutVars>
          <dgm:bulletEnabled val="1"/>
        </dgm:presLayoutVars>
      </dgm:prSet>
      <dgm:spPr/>
    </dgm:pt>
    <dgm:pt modelId="{7244875E-8CA9-40CE-ABE3-2D8408BC1847}" type="pres">
      <dgm:prSet presAssocID="{5751D5EA-2A24-4434-B022-2E3686CD9122}" presName="child4group" presStyleCnt="0"/>
      <dgm:spPr/>
    </dgm:pt>
    <dgm:pt modelId="{41D6CF96-5F85-45B3-B9D6-C941F40BA708}" type="pres">
      <dgm:prSet presAssocID="{5751D5EA-2A24-4434-B022-2E3686CD9122}" presName="child4" presStyleLbl="bgAcc1" presStyleIdx="3" presStyleCnt="4"/>
      <dgm:spPr/>
    </dgm:pt>
    <dgm:pt modelId="{E56930E8-EB32-44AD-8482-080B85C13C55}" type="pres">
      <dgm:prSet presAssocID="{5751D5EA-2A24-4434-B022-2E3686CD9122}" presName="child4Text" presStyleLbl="bgAcc1" presStyleIdx="3" presStyleCnt="4">
        <dgm:presLayoutVars>
          <dgm:bulletEnabled val="1"/>
        </dgm:presLayoutVars>
      </dgm:prSet>
      <dgm:spPr/>
    </dgm:pt>
    <dgm:pt modelId="{DE90D69C-E9A0-4BDD-A47F-550F2497E8E7}" type="pres">
      <dgm:prSet presAssocID="{5751D5EA-2A24-4434-B022-2E3686CD9122}" presName="childPlaceholder" presStyleCnt="0"/>
      <dgm:spPr/>
    </dgm:pt>
    <dgm:pt modelId="{223C76DF-E6B5-49E6-AD1E-867932D9A975}" type="pres">
      <dgm:prSet presAssocID="{5751D5EA-2A24-4434-B022-2E3686CD9122}" presName="circle" presStyleCnt="0"/>
      <dgm:spPr/>
    </dgm:pt>
    <dgm:pt modelId="{31B54DCF-3BDE-4662-8F55-1C8A43F7730B}" type="pres">
      <dgm:prSet presAssocID="{5751D5EA-2A24-4434-B022-2E3686CD9122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4FDC068C-528C-4801-814B-B451F20C0EAF}" type="pres">
      <dgm:prSet presAssocID="{5751D5EA-2A24-4434-B022-2E3686CD9122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9B562C6E-C751-4A40-AB52-EB81686C9A1B}" type="pres">
      <dgm:prSet presAssocID="{5751D5EA-2A24-4434-B022-2E3686CD9122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3597D805-E46A-4C3F-98C7-48C6AD7284F3}" type="pres">
      <dgm:prSet presAssocID="{5751D5EA-2A24-4434-B022-2E3686CD9122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6CDAE391-8A06-466C-A9F1-65BDCEE39533}" type="pres">
      <dgm:prSet presAssocID="{5751D5EA-2A24-4434-B022-2E3686CD9122}" presName="quadrantPlaceholder" presStyleCnt="0"/>
      <dgm:spPr/>
    </dgm:pt>
    <dgm:pt modelId="{A98F4418-A8EE-457A-9187-A0A73F317C0E}" type="pres">
      <dgm:prSet presAssocID="{5751D5EA-2A24-4434-B022-2E3686CD9122}" presName="center1" presStyleLbl="fgShp" presStyleIdx="0" presStyleCnt="2"/>
      <dgm:spPr/>
    </dgm:pt>
    <dgm:pt modelId="{6625F925-17D0-4F65-AEE4-287F7C13AC47}" type="pres">
      <dgm:prSet presAssocID="{5751D5EA-2A24-4434-B022-2E3686CD9122}" presName="center2" presStyleLbl="fgShp" presStyleIdx="1" presStyleCnt="2"/>
      <dgm:spPr/>
    </dgm:pt>
  </dgm:ptLst>
  <dgm:cxnLst>
    <dgm:cxn modelId="{B66F2002-9BD9-4F2A-84DA-A193DED60DA0}" srcId="{BAA6BD6C-2EC2-43FD-A2D1-4C3D2D108265}" destId="{5552EB5B-137E-4054-9273-C50321BF4722}" srcOrd="1" destOrd="0" parTransId="{5C6AE38C-4620-4BD8-BBCE-27BF961AF00C}" sibTransId="{C42D0DDC-A6D1-4951-A81D-F7F95FD61911}"/>
    <dgm:cxn modelId="{8C07EB06-576C-4AC1-BBF3-E7035249A46B}" type="presOf" srcId="{284940A8-4D3B-474F-B2C6-3BD5C4B5865B}" destId="{D877A2A4-F196-4CEE-A62A-EFBF14046BC2}" srcOrd="0" destOrd="0" presId="urn:microsoft.com/office/officeart/2005/8/layout/cycle4"/>
    <dgm:cxn modelId="{E741850D-DCC5-467A-AF76-ED5970615F44}" type="presOf" srcId="{9735751A-C8BD-47BA-B6DB-75F39B481CFD}" destId="{B9274CD1-AA9A-4DCB-96FE-9775928DD7AE}" srcOrd="1" destOrd="0" presId="urn:microsoft.com/office/officeart/2005/8/layout/cycle4"/>
    <dgm:cxn modelId="{A490FC1B-523B-49AD-B09F-F66AEF59BBC7}" type="presOf" srcId="{9735751A-C8BD-47BA-B6DB-75F39B481CFD}" destId="{74CDD65C-4A7E-4B8A-891D-213CA27968DC}" srcOrd="0" destOrd="0" presId="urn:microsoft.com/office/officeart/2005/8/layout/cycle4"/>
    <dgm:cxn modelId="{80C58B25-8547-44FC-BCEA-CEBA1913D2BD}" srcId="{A9990674-EF25-4319-B513-4BB9B92B1777}" destId="{6806577E-17E5-4CEF-B117-C27810B2D2F7}" srcOrd="1" destOrd="0" parTransId="{BAA93ECD-ABEC-4355-9F5E-5C0ABDCC1084}" sibTransId="{622C8A25-2BE3-47C7-A85B-49A7642000E0}"/>
    <dgm:cxn modelId="{624DEA31-EF5F-4D00-8602-29DC7F4CC704}" srcId="{BAA6BD6C-2EC2-43FD-A2D1-4C3D2D108265}" destId="{B56A3DCA-E1F8-40E3-8722-48DC895F2116}" srcOrd="0" destOrd="0" parTransId="{081EAF9D-5448-4A31-9D64-841C21F1858D}" sibTransId="{80587D8B-FE2D-4840-B2B3-39A143941899}"/>
    <dgm:cxn modelId="{3584A736-6D28-4703-8D92-D5332E5543C5}" type="presOf" srcId="{B56A3DCA-E1F8-40E3-8722-48DC895F2116}" destId="{41D6CF96-5F85-45B3-B9D6-C941F40BA708}" srcOrd="0" destOrd="0" presId="urn:microsoft.com/office/officeart/2005/8/layout/cycle4"/>
    <dgm:cxn modelId="{44DEAF3C-6F94-4AEE-98F5-0AA975355326}" type="presOf" srcId="{CCB1BCBC-0D87-4B99-818A-CEAE8048700B}" destId="{31B54DCF-3BDE-4662-8F55-1C8A43F7730B}" srcOrd="0" destOrd="0" presId="urn:microsoft.com/office/officeart/2005/8/layout/cycle4"/>
    <dgm:cxn modelId="{C65DB53C-8E8A-4062-BAC5-B7CA71BB5864}" type="presOf" srcId="{BAA6BD6C-2EC2-43FD-A2D1-4C3D2D108265}" destId="{3597D805-E46A-4C3F-98C7-48C6AD7284F3}" srcOrd="0" destOrd="0" presId="urn:microsoft.com/office/officeart/2005/8/layout/cycle4"/>
    <dgm:cxn modelId="{A3C2135D-8778-440F-AB4E-81A3C9C9A00D}" type="presOf" srcId="{5AF4410E-0D52-46D8-A24B-AD74B4B95AC5}" destId="{643D0015-5676-4520-AE40-0FE3C7B64790}" srcOrd="1" destOrd="0" presId="urn:microsoft.com/office/officeart/2005/8/layout/cycle4"/>
    <dgm:cxn modelId="{9534E273-3294-4BB0-8E25-5AB30720134D}" type="presOf" srcId="{284940A8-4D3B-474F-B2C6-3BD5C4B5865B}" destId="{2B33C88A-7DE0-4C40-BC23-2B7D474A48E6}" srcOrd="1" destOrd="0" presId="urn:microsoft.com/office/officeart/2005/8/layout/cycle4"/>
    <dgm:cxn modelId="{B9EF3D55-13F8-458F-9C2D-E57A48528844}" type="presOf" srcId="{6806577E-17E5-4CEF-B117-C27810B2D2F7}" destId="{74CDD65C-4A7E-4B8A-891D-213CA27968DC}" srcOrd="0" destOrd="1" presId="urn:microsoft.com/office/officeart/2005/8/layout/cycle4"/>
    <dgm:cxn modelId="{0F415975-13AE-40D6-B472-363EE3E24657}" srcId="{A9990674-EF25-4319-B513-4BB9B92B1777}" destId="{9735751A-C8BD-47BA-B6DB-75F39B481CFD}" srcOrd="0" destOrd="0" parTransId="{EF42BCE2-6B90-468F-81A6-C4C0A2EA0F58}" sibTransId="{2A9F6E84-CF86-4A98-86F3-73DC6CFFD5B1}"/>
    <dgm:cxn modelId="{1FAA9455-81B5-4E90-8CD0-ADBF9AA1CF0D}" type="presOf" srcId="{5AF4410E-0D52-46D8-A24B-AD74B4B95AC5}" destId="{B25B5206-04A3-432A-8AC7-447091509EB6}" srcOrd="0" destOrd="0" presId="urn:microsoft.com/office/officeart/2005/8/layout/cycle4"/>
    <dgm:cxn modelId="{03B62376-B699-42A8-A570-E109F1753E4E}" srcId="{CCB1BCBC-0D87-4B99-818A-CEAE8048700B}" destId="{5AF4410E-0D52-46D8-A24B-AD74B4B95AC5}" srcOrd="0" destOrd="0" parTransId="{1C24B7DF-1C76-48FA-AC19-30171B0B3E1C}" sibTransId="{5B41B208-00C4-44C0-9F9B-AAB03D542D44}"/>
    <dgm:cxn modelId="{1BD22A78-6311-45B2-AA4A-94C00351141D}" type="presOf" srcId="{B56A3DCA-E1F8-40E3-8722-48DC895F2116}" destId="{E56930E8-EB32-44AD-8482-080B85C13C55}" srcOrd="1" destOrd="0" presId="urn:microsoft.com/office/officeart/2005/8/layout/cycle4"/>
    <dgm:cxn modelId="{61D14487-772B-4CE2-9190-6F9516475D78}" type="presOf" srcId="{A9990674-EF25-4319-B513-4BB9B92B1777}" destId="{9B562C6E-C751-4A40-AB52-EB81686C9A1B}" srcOrd="0" destOrd="0" presId="urn:microsoft.com/office/officeart/2005/8/layout/cycle4"/>
    <dgm:cxn modelId="{9E0F2391-3010-4CBA-9E9A-1EABA0D4BD0F}" type="presOf" srcId="{6806577E-17E5-4CEF-B117-C27810B2D2F7}" destId="{B9274CD1-AA9A-4DCB-96FE-9775928DD7AE}" srcOrd="1" destOrd="1" presId="urn:microsoft.com/office/officeart/2005/8/layout/cycle4"/>
    <dgm:cxn modelId="{963D5C99-D0A8-4F15-8E5E-06D7208EED6A}" type="presOf" srcId="{5552EB5B-137E-4054-9273-C50321BF4722}" destId="{41D6CF96-5F85-45B3-B9D6-C941F40BA708}" srcOrd="0" destOrd="1" presId="urn:microsoft.com/office/officeart/2005/8/layout/cycle4"/>
    <dgm:cxn modelId="{1260DC9F-9950-4CAD-A074-AE1467D4676F}" srcId="{5751D5EA-2A24-4434-B022-2E3686CD9122}" destId="{A9990674-EF25-4319-B513-4BB9B92B1777}" srcOrd="2" destOrd="0" parTransId="{ACB6413D-B307-43DF-A6DD-7A72BC2A6871}" sibTransId="{23F1A4D2-40AD-4A9F-B676-EC52822D2E25}"/>
    <dgm:cxn modelId="{163F89B3-CDDC-4ED6-ADDC-BF0374BBC037}" type="presOf" srcId="{5751D5EA-2A24-4434-B022-2E3686CD9122}" destId="{F102E31C-99DF-4F88-9053-880FB9F68F97}" srcOrd="0" destOrd="0" presId="urn:microsoft.com/office/officeart/2005/8/layout/cycle4"/>
    <dgm:cxn modelId="{6E5D09CD-AE5C-45B4-9041-F108E0E42742}" srcId="{5751D5EA-2A24-4434-B022-2E3686CD9122}" destId="{BAA6BD6C-2EC2-43FD-A2D1-4C3D2D108265}" srcOrd="3" destOrd="0" parTransId="{FE3E69DD-0CBF-4AFB-8CBE-8A6359940467}" sibTransId="{0CC488FF-9406-4799-B761-D5250FFA65ED}"/>
    <dgm:cxn modelId="{016639DF-537F-4902-8DEE-EBECC090B578}" type="presOf" srcId="{DC12AFCA-1EE5-47B7-861D-A6D11F94DCB0}" destId="{4FDC068C-528C-4801-814B-B451F20C0EAF}" srcOrd="0" destOrd="0" presId="urn:microsoft.com/office/officeart/2005/8/layout/cycle4"/>
    <dgm:cxn modelId="{45D774E4-A0B3-4DBA-87D3-6817FDF77DF7}" type="presOf" srcId="{5552EB5B-137E-4054-9273-C50321BF4722}" destId="{E56930E8-EB32-44AD-8482-080B85C13C55}" srcOrd="1" destOrd="1" presId="urn:microsoft.com/office/officeart/2005/8/layout/cycle4"/>
    <dgm:cxn modelId="{D6C406EE-FC71-4D46-9E17-AC7D64F83D31}" srcId="{5751D5EA-2A24-4434-B022-2E3686CD9122}" destId="{DC12AFCA-1EE5-47B7-861D-A6D11F94DCB0}" srcOrd="1" destOrd="0" parTransId="{5C64BE5D-6724-46BC-9B13-92A7B761962B}" sibTransId="{DE3541AB-11E8-47B1-B559-F1F394A82A89}"/>
    <dgm:cxn modelId="{0745A1EF-C75E-4BAF-B00D-D33B8448ACFB}" srcId="{DC12AFCA-1EE5-47B7-861D-A6D11F94DCB0}" destId="{284940A8-4D3B-474F-B2C6-3BD5C4B5865B}" srcOrd="0" destOrd="0" parTransId="{34A99493-BFE4-47E2-9FB4-CE305539FE9C}" sibTransId="{8C886A0C-8C3D-4B33-A7FA-2E80A6AEC4E7}"/>
    <dgm:cxn modelId="{0C84F3FF-C5DD-4C9B-BDC3-33D601C2B7BC}" srcId="{5751D5EA-2A24-4434-B022-2E3686CD9122}" destId="{CCB1BCBC-0D87-4B99-818A-CEAE8048700B}" srcOrd="0" destOrd="0" parTransId="{D6C2D675-4810-444F-9B0D-AD1752D534F7}" sibTransId="{2EE72CAC-3EB8-40EA-B7E5-D582F14EF81F}"/>
    <dgm:cxn modelId="{2377B955-CDC1-48AA-9745-40DDC4CD5B6B}" type="presParOf" srcId="{F102E31C-99DF-4F88-9053-880FB9F68F97}" destId="{2CCFB4E2-5F37-4231-A730-9A9382E788D3}" srcOrd="0" destOrd="0" presId="urn:microsoft.com/office/officeart/2005/8/layout/cycle4"/>
    <dgm:cxn modelId="{0BE5384D-3765-46AB-89E7-E649AEA199F9}" type="presParOf" srcId="{2CCFB4E2-5F37-4231-A730-9A9382E788D3}" destId="{672CA4A8-4C1E-4D1B-9A0A-7FC68AAD4273}" srcOrd="0" destOrd="0" presId="urn:microsoft.com/office/officeart/2005/8/layout/cycle4"/>
    <dgm:cxn modelId="{BEFBEB3E-A167-4C15-93CF-D4FBBF5497EE}" type="presParOf" srcId="{672CA4A8-4C1E-4D1B-9A0A-7FC68AAD4273}" destId="{B25B5206-04A3-432A-8AC7-447091509EB6}" srcOrd="0" destOrd="0" presId="urn:microsoft.com/office/officeart/2005/8/layout/cycle4"/>
    <dgm:cxn modelId="{1423391A-0240-4155-A202-216125759B54}" type="presParOf" srcId="{672CA4A8-4C1E-4D1B-9A0A-7FC68AAD4273}" destId="{643D0015-5676-4520-AE40-0FE3C7B64790}" srcOrd="1" destOrd="0" presId="urn:microsoft.com/office/officeart/2005/8/layout/cycle4"/>
    <dgm:cxn modelId="{EAA8FDD6-20B7-480B-974F-02F7EE0C6141}" type="presParOf" srcId="{2CCFB4E2-5F37-4231-A730-9A9382E788D3}" destId="{D1A6EAFC-D637-4666-A46A-2B863E36E30E}" srcOrd="1" destOrd="0" presId="urn:microsoft.com/office/officeart/2005/8/layout/cycle4"/>
    <dgm:cxn modelId="{97B2A57B-CD7A-4D3F-B022-90C5A11B0E30}" type="presParOf" srcId="{D1A6EAFC-D637-4666-A46A-2B863E36E30E}" destId="{D877A2A4-F196-4CEE-A62A-EFBF14046BC2}" srcOrd="0" destOrd="0" presId="urn:microsoft.com/office/officeart/2005/8/layout/cycle4"/>
    <dgm:cxn modelId="{043F4058-5A40-4CFA-A7D9-824BE7A8B1ED}" type="presParOf" srcId="{D1A6EAFC-D637-4666-A46A-2B863E36E30E}" destId="{2B33C88A-7DE0-4C40-BC23-2B7D474A48E6}" srcOrd="1" destOrd="0" presId="urn:microsoft.com/office/officeart/2005/8/layout/cycle4"/>
    <dgm:cxn modelId="{BD0F8DB9-FE77-4CDC-978D-DEFD98FD0B15}" type="presParOf" srcId="{2CCFB4E2-5F37-4231-A730-9A9382E788D3}" destId="{E2FEBFDC-60BB-48CB-95FB-93B23945B0C7}" srcOrd="2" destOrd="0" presId="urn:microsoft.com/office/officeart/2005/8/layout/cycle4"/>
    <dgm:cxn modelId="{DA66C8CC-AC5E-4197-9CCE-A2838AED1246}" type="presParOf" srcId="{E2FEBFDC-60BB-48CB-95FB-93B23945B0C7}" destId="{74CDD65C-4A7E-4B8A-891D-213CA27968DC}" srcOrd="0" destOrd="0" presId="urn:microsoft.com/office/officeart/2005/8/layout/cycle4"/>
    <dgm:cxn modelId="{00BD8B40-4AA3-4510-9E4F-AC511F3326D0}" type="presParOf" srcId="{E2FEBFDC-60BB-48CB-95FB-93B23945B0C7}" destId="{B9274CD1-AA9A-4DCB-96FE-9775928DD7AE}" srcOrd="1" destOrd="0" presId="urn:microsoft.com/office/officeart/2005/8/layout/cycle4"/>
    <dgm:cxn modelId="{8B72213F-E9ED-49B4-B1B6-00B75C8B941B}" type="presParOf" srcId="{2CCFB4E2-5F37-4231-A730-9A9382E788D3}" destId="{7244875E-8CA9-40CE-ABE3-2D8408BC1847}" srcOrd="3" destOrd="0" presId="urn:microsoft.com/office/officeart/2005/8/layout/cycle4"/>
    <dgm:cxn modelId="{42E67BB0-9AE4-4555-B99D-C692CC0C5ED7}" type="presParOf" srcId="{7244875E-8CA9-40CE-ABE3-2D8408BC1847}" destId="{41D6CF96-5F85-45B3-B9D6-C941F40BA708}" srcOrd="0" destOrd="0" presId="urn:microsoft.com/office/officeart/2005/8/layout/cycle4"/>
    <dgm:cxn modelId="{A0C02928-D473-4A08-B44A-2FB385FDEA17}" type="presParOf" srcId="{7244875E-8CA9-40CE-ABE3-2D8408BC1847}" destId="{E56930E8-EB32-44AD-8482-080B85C13C55}" srcOrd="1" destOrd="0" presId="urn:microsoft.com/office/officeart/2005/8/layout/cycle4"/>
    <dgm:cxn modelId="{3DC4B4F3-FE7A-4328-A516-EAB791DACCE7}" type="presParOf" srcId="{2CCFB4E2-5F37-4231-A730-9A9382E788D3}" destId="{DE90D69C-E9A0-4BDD-A47F-550F2497E8E7}" srcOrd="4" destOrd="0" presId="urn:microsoft.com/office/officeart/2005/8/layout/cycle4"/>
    <dgm:cxn modelId="{9C198416-8686-40F5-8499-0B8208802E0A}" type="presParOf" srcId="{F102E31C-99DF-4F88-9053-880FB9F68F97}" destId="{223C76DF-E6B5-49E6-AD1E-867932D9A975}" srcOrd="1" destOrd="0" presId="urn:microsoft.com/office/officeart/2005/8/layout/cycle4"/>
    <dgm:cxn modelId="{851BDA7D-05E9-4277-A55D-204F9276E5C0}" type="presParOf" srcId="{223C76DF-E6B5-49E6-AD1E-867932D9A975}" destId="{31B54DCF-3BDE-4662-8F55-1C8A43F7730B}" srcOrd="0" destOrd="0" presId="urn:microsoft.com/office/officeart/2005/8/layout/cycle4"/>
    <dgm:cxn modelId="{BE64A75B-DC6A-4837-AEC9-8A1816F938FA}" type="presParOf" srcId="{223C76DF-E6B5-49E6-AD1E-867932D9A975}" destId="{4FDC068C-528C-4801-814B-B451F20C0EAF}" srcOrd="1" destOrd="0" presId="urn:microsoft.com/office/officeart/2005/8/layout/cycle4"/>
    <dgm:cxn modelId="{1E68E21C-E039-45CB-8251-003E9E807BA4}" type="presParOf" srcId="{223C76DF-E6B5-49E6-AD1E-867932D9A975}" destId="{9B562C6E-C751-4A40-AB52-EB81686C9A1B}" srcOrd="2" destOrd="0" presId="urn:microsoft.com/office/officeart/2005/8/layout/cycle4"/>
    <dgm:cxn modelId="{E7BA0D01-F800-43CE-9B75-225D9111BE6E}" type="presParOf" srcId="{223C76DF-E6B5-49E6-AD1E-867932D9A975}" destId="{3597D805-E46A-4C3F-98C7-48C6AD7284F3}" srcOrd="3" destOrd="0" presId="urn:microsoft.com/office/officeart/2005/8/layout/cycle4"/>
    <dgm:cxn modelId="{29DCDF55-0824-4783-896E-7809B0268533}" type="presParOf" srcId="{223C76DF-E6B5-49E6-AD1E-867932D9A975}" destId="{6CDAE391-8A06-466C-A9F1-65BDCEE39533}" srcOrd="4" destOrd="0" presId="urn:microsoft.com/office/officeart/2005/8/layout/cycle4"/>
    <dgm:cxn modelId="{257444EB-FCF2-4B0D-9D97-169126DECFE5}" type="presParOf" srcId="{F102E31C-99DF-4F88-9053-880FB9F68F97}" destId="{A98F4418-A8EE-457A-9187-A0A73F317C0E}" srcOrd="2" destOrd="0" presId="urn:microsoft.com/office/officeart/2005/8/layout/cycle4"/>
    <dgm:cxn modelId="{0FE39B7D-A52A-44C6-BCAC-3A3D2C6BF807}" type="presParOf" srcId="{F102E31C-99DF-4F88-9053-880FB9F68F97}" destId="{6625F925-17D0-4F65-AEE4-287F7C13AC4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1CB360-F609-4546-BCBC-D881DBA2A7D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6213124-D4FD-422A-A3B4-2FC3C9702217}">
      <dgm:prSet phldrT="[Tes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b="1" dirty="0"/>
            <a:t>2017–2019 (Firenze)</a:t>
          </a:r>
          <a:endParaRPr lang="it-IT" dirty="0"/>
        </a:p>
      </dgm:t>
    </dgm:pt>
    <dgm:pt modelId="{4CB95564-3D02-4126-9750-C3386248298C}" type="parTrans" cxnId="{6FF1A2FA-8C85-4CA4-B417-CA4E2E5DED9F}">
      <dgm:prSet/>
      <dgm:spPr/>
      <dgm:t>
        <a:bodyPr/>
        <a:lstStyle/>
        <a:p>
          <a:endParaRPr lang="it-IT"/>
        </a:p>
      </dgm:t>
    </dgm:pt>
    <dgm:pt modelId="{1FE4445F-8E7A-4B08-B792-B96EE0D95C7A}" type="sibTrans" cxnId="{6FF1A2FA-8C85-4CA4-B417-CA4E2E5DED9F}">
      <dgm:prSet/>
      <dgm:spPr/>
      <dgm:t>
        <a:bodyPr/>
        <a:lstStyle/>
        <a:p>
          <a:endParaRPr lang="it-IT"/>
        </a:p>
      </dgm:t>
    </dgm:pt>
    <dgm:pt modelId="{DD414DB1-BA93-4643-860F-BCCB07AEF8E4}">
      <dgm:prSet phldrT="[Tes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dirty="0"/>
            <a:t>Nasce il format italiano, ispirato a </a:t>
          </a:r>
          <a:r>
            <a:rPr lang="it-IT" dirty="0" err="1"/>
            <a:t>Didacta</a:t>
          </a:r>
          <a:r>
            <a:rPr lang="it-IT" dirty="0"/>
            <a:t> Germania</a:t>
          </a:r>
        </a:p>
      </dgm:t>
    </dgm:pt>
    <dgm:pt modelId="{1732961D-4569-4CD1-AB72-6CBFC4D54A84}" type="parTrans" cxnId="{D254FD65-0C00-4858-8659-B4B3B7E3CF34}">
      <dgm:prSet/>
      <dgm:spPr/>
      <dgm:t>
        <a:bodyPr/>
        <a:lstStyle/>
        <a:p>
          <a:endParaRPr lang="it-IT"/>
        </a:p>
      </dgm:t>
    </dgm:pt>
    <dgm:pt modelId="{A285835A-718E-48D6-ADBC-9948D09BCF79}" type="sibTrans" cxnId="{D254FD65-0C00-4858-8659-B4B3B7E3CF34}">
      <dgm:prSet/>
      <dgm:spPr/>
      <dgm:t>
        <a:bodyPr/>
        <a:lstStyle/>
        <a:p>
          <a:endParaRPr lang="it-IT"/>
        </a:p>
      </dgm:t>
    </dgm:pt>
    <dgm:pt modelId="{BE114602-6D15-4469-95E7-6C114478252A}">
      <dgm:prSet phldrT="[Tes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b="1" dirty="0"/>
            <a:t>2023 (Firenze + Sicilia)</a:t>
          </a:r>
          <a:endParaRPr lang="it-IT" dirty="0"/>
        </a:p>
      </dgm:t>
    </dgm:pt>
    <dgm:pt modelId="{59F0D11B-08E1-4737-A9F7-D578D92203E5}" type="parTrans" cxnId="{C556BE01-7071-417B-A85C-77F602FC1E3D}">
      <dgm:prSet/>
      <dgm:spPr/>
      <dgm:t>
        <a:bodyPr/>
        <a:lstStyle/>
        <a:p>
          <a:endParaRPr lang="it-IT"/>
        </a:p>
      </dgm:t>
    </dgm:pt>
    <dgm:pt modelId="{BF96F96F-CD2C-47B0-932C-3891A9212D00}" type="sibTrans" cxnId="{C556BE01-7071-417B-A85C-77F602FC1E3D}">
      <dgm:prSet/>
      <dgm:spPr/>
      <dgm:t>
        <a:bodyPr/>
        <a:lstStyle/>
        <a:p>
          <a:endParaRPr lang="it-IT"/>
        </a:p>
      </dgm:t>
    </dgm:pt>
    <dgm:pt modelId="{8ADDA375-37CB-452E-AA0D-5DEA7C65890F}">
      <dgm:prSet phldrT="[Tes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dirty="0"/>
            <a:t>Forte ripresa post-pandemica</a:t>
          </a:r>
        </a:p>
      </dgm:t>
    </dgm:pt>
    <dgm:pt modelId="{82A52633-11D9-4999-A8AF-83B350325B9E}" type="parTrans" cxnId="{057EE0EC-5440-473F-9EC2-765F54FC82C8}">
      <dgm:prSet/>
      <dgm:spPr/>
      <dgm:t>
        <a:bodyPr/>
        <a:lstStyle/>
        <a:p>
          <a:endParaRPr lang="it-IT"/>
        </a:p>
      </dgm:t>
    </dgm:pt>
    <dgm:pt modelId="{4CA9446D-EEEC-4E99-809A-A2AAD1188BA4}" type="sibTrans" cxnId="{057EE0EC-5440-473F-9EC2-765F54FC82C8}">
      <dgm:prSet/>
      <dgm:spPr/>
      <dgm:t>
        <a:bodyPr/>
        <a:lstStyle/>
        <a:p>
          <a:endParaRPr lang="it-IT"/>
        </a:p>
      </dgm:t>
    </dgm:pt>
    <dgm:pt modelId="{3B17E365-A3A5-4540-8580-B03BDF77150B}">
      <dgm:prSet phldrT="[Tes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b="1" dirty="0"/>
            <a:t>2024 (Firenze + Puglia)</a:t>
          </a:r>
          <a:endParaRPr lang="it-IT" dirty="0"/>
        </a:p>
      </dgm:t>
    </dgm:pt>
    <dgm:pt modelId="{3F6F1DB5-5C02-4AC1-9991-7E07C238EB60}" type="parTrans" cxnId="{2592EEDC-BC33-4E81-994A-2C930BB296B6}">
      <dgm:prSet/>
      <dgm:spPr/>
      <dgm:t>
        <a:bodyPr/>
        <a:lstStyle/>
        <a:p>
          <a:endParaRPr lang="it-IT"/>
        </a:p>
      </dgm:t>
    </dgm:pt>
    <dgm:pt modelId="{99124620-A626-49FE-9D8E-4BD00D83AE98}" type="sibTrans" cxnId="{2592EEDC-BC33-4E81-994A-2C930BB296B6}">
      <dgm:prSet/>
      <dgm:spPr/>
      <dgm:t>
        <a:bodyPr/>
        <a:lstStyle/>
        <a:p>
          <a:endParaRPr lang="it-IT"/>
        </a:p>
      </dgm:t>
    </dgm:pt>
    <dgm:pt modelId="{36B32908-6964-4E5A-8517-240A742F1D3D}">
      <dgm:prSet phldrT="[Tes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b="1" dirty="0"/>
            <a:t>400 eventi INDIRE</a:t>
          </a:r>
          <a:r>
            <a:rPr lang="it-IT" dirty="0"/>
            <a:t> su Intelligenza Artificiale, metaverso, ambienti immersivi</a:t>
          </a:r>
        </a:p>
      </dgm:t>
    </dgm:pt>
    <dgm:pt modelId="{633DD3FB-11AB-4B3A-B38C-0FC2412D2DE1}" type="parTrans" cxnId="{D5B366C0-9EA6-48DB-B805-04A58A612A0B}">
      <dgm:prSet/>
      <dgm:spPr/>
      <dgm:t>
        <a:bodyPr/>
        <a:lstStyle/>
        <a:p>
          <a:endParaRPr lang="it-IT"/>
        </a:p>
      </dgm:t>
    </dgm:pt>
    <dgm:pt modelId="{879C3B3C-7E3C-4714-B23B-9A00E0B82BF7}" type="sibTrans" cxnId="{D5B366C0-9EA6-48DB-B805-04A58A612A0B}">
      <dgm:prSet/>
      <dgm:spPr/>
      <dgm:t>
        <a:bodyPr/>
        <a:lstStyle/>
        <a:p>
          <a:endParaRPr lang="it-IT"/>
        </a:p>
      </dgm:t>
    </dgm:pt>
    <dgm:pt modelId="{C45963CA-975F-41FD-BB56-CB166304515C}">
      <dgm:prSet/>
      <dgm:spPr/>
      <dgm:t>
        <a:bodyPr/>
        <a:lstStyle/>
        <a:p>
          <a:r>
            <a:rPr lang="it-IT"/>
            <a:t>Oltre </a:t>
          </a:r>
          <a:r>
            <a:rPr lang="it-IT" b="1"/>
            <a:t>68.000 partecipanti complessivi</a:t>
          </a:r>
          <a:endParaRPr lang="it-IT" dirty="0"/>
        </a:p>
      </dgm:t>
    </dgm:pt>
    <dgm:pt modelId="{7A5ABB60-0F31-4CF6-968E-1ACDEFF2A18A}" type="parTrans" cxnId="{54901D02-9CE6-4F6A-8FBF-2A1764A1AF22}">
      <dgm:prSet/>
      <dgm:spPr/>
      <dgm:t>
        <a:bodyPr/>
        <a:lstStyle/>
        <a:p>
          <a:endParaRPr lang="it-IT"/>
        </a:p>
      </dgm:t>
    </dgm:pt>
    <dgm:pt modelId="{25E6F242-0D30-43AE-A13A-738F334572C1}" type="sibTrans" cxnId="{54901D02-9CE6-4F6A-8FBF-2A1764A1AF22}">
      <dgm:prSet/>
      <dgm:spPr/>
      <dgm:t>
        <a:bodyPr/>
        <a:lstStyle/>
        <a:p>
          <a:endParaRPr lang="it-IT"/>
        </a:p>
      </dgm:t>
    </dgm:pt>
    <dgm:pt modelId="{05E91665-6C1C-4EC8-8A61-6907E8D511A6}">
      <dgm:prSet/>
      <dgm:spPr/>
      <dgm:t>
        <a:bodyPr/>
        <a:lstStyle/>
        <a:p>
          <a:r>
            <a:rPr lang="it-IT"/>
            <a:t>INDIRE organizza </a:t>
          </a:r>
          <a:r>
            <a:rPr lang="it-IT" b="1"/>
            <a:t>409 eventi formativi</a:t>
          </a:r>
          <a:r>
            <a:rPr lang="it-IT"/>
            <a:t> (seminari + workshop)</a:t>
          </a:r>
          <a:endParaRPr lang="it-IT" dirty="0"/>
        </a:p>
      </dgm:t>
    </dgm:pt>
    <dgm:pt modelId="{810DAFFB-84CB-479C-944A-B6A280036E9D}" type="parTrans" cxnId="{DA6BF12C-37BC-4092-94DB-D4A54EF99190}">
      <dgm:prSet/>
      <dgm:spPr/>
      <dgm:t>
        <a:bodyPr/>
        <a:lstStyle/>
        <a:p>
          <a:endParaRPr lang="it-IT"/>
        </a:p>
      </dgm:t>
    </dgm:pt>
    <dgm:pt modelId="{6908ABF2-6DA4-4226-8E9D-172CD204D6EB}" type="sibTrans" cxnId="{DA6BF12C-37BC-4092-94DB-D4A54EF99190}">
      <dgm:prSet/>
      <dgm:spPr/>
      <dgm:t>
        <a:bodyPr/>
        <a:lstStyle/>
        <a:p>
          <a:endParaRPr lang="it-IT"/>
        </a:p>
      </dgm:t>
    </dgm:pt>
    <dgm:pt modelId="{B2A8FC1B-A906-4462-A2DF-0A9205F5548E}">
      <dgm:prSet/>
      <dgm:spPr/>
      <dgm:t>
        <a:bodyPr/>
        <a:lstStyle/>
        <a:p>
          <a:r>
            <a:rPr lang="it-IT" b="1" dirty="0"/>
            <a:t>1.413 eventi totali</a:t>
          </a:r>
          <a:r>
            <a:rPr lang="it-IT" dirty="0"/>
            <a:t> a Firenze</a:t>
          </a:r>
        </a:p>
      </dgm:t>
    </dgm:pt>
    <dgm:pt modelId="{C9D4210B-0474-4943-8E79-57DD1065969C}" type="parTrans" cxnId="{D13E8931-299D-47F3-9BF6-8BD8F1E4FF70}">
      <dgm:prSet/>
      <dgm:spPr/>
      <dgm:t>
        <a:bodyPr/>
        <a:lstStyle/>
        <a:p>
          <a:endParaRPr lang="it-IT"/>
        </a:p>
      </dgm:t>
    </dgm:pt>
    <dgm:pt modelId="{9F37AED7-DF2D-4676-B5FA-FF861E258EA8}" type="sibTrans" cxnId="{D13E8931-299D-47F3-9BF6-8BD8F1E4FF70}">
      <dgm:prSet/>
      <dgm:spPr/>
      <dgm:t>
        <a:bodyPr/>
        <a:lstStyle/>
        <a:p>
          <a:endParaRPr lang="it-IT"/>
        </a:p>
      </dgm:t>
    </dgm:pt>
    <dgm:pt modelId="{879680C6-3F8E-441F-8899-20126D19F333}">
      <dgm:prSet/>
      <dgm:spPr/>
      <dgm:t>
        <a:bodyPr/>
        <a:lstStyle/>
        <a:p>
          <a:r>
            <a:rPr lang="it-IT" b="1"/>
            <a:t>&gt;250 eventi INDIRE</a:t>
          </a:r>
          <a:endParaRPr lang="it-IT" dirty="0"/>
        </a:p>
      </dgm:t>
    </dgm:pt>
    <dgm:pt modelId="{0621CF7F-2D23-41EC-8CB5-0CA219CFBCAD}" type="parTrans" cxnId="{B3A07189-8FA7-4CA1-AE8B-059A606FB758}">
      <dgm:prSet/>
      <dgm:spPr/>
      <dgm:t>
        <a:bodyPr/>
        <a:lstStyle/>
        <a:p>
          <a:endParaRPr lang="it-IT"/>
        </a:p>
      </dgm:t>
    </dgm:pt>
    <dgm:pt modelId="{691FDB57-558F-4768-AC82-3A874A61210E}" type="sibTrans" cxnId="{B3A07189-8FA7-4CA1-AE8B-059A606FB758}">
      <dgm:prSet/>
      <dgm:spPr/>
      <dgm:t>
        <a:bodyPr/>
        <a:lstStyle/>
        <a:p>
          <a:endParaRPr lang="it-IT"/>
        </a:p>
      </dgm:t>
    </dgm:pt>
    <dgm:pt modelId="{2724BF1F-B5AD-4944-B070-B92529A6BC8C}">
      <dgm:prSet/>
      <dgm:spPr/>
      <dgm:t>
        <a:bodyPr/>
        <a:lstStyle/>
        <a:p>
          <a:r>
            <a:rPr lang="it-IT"/>
            <a:t>Prima edizione in Sicilia: </a:t>
          </a:r>
          <a:r>
            <a:rPr lang="it-IT" b="1"/>
            <a:t>120 eventi</a:t>
          </a:r>
          <a:r>
            <a:rPr lang="it-IT"/>
            <a:t> – </a:t>
          </a:r>
          <a:r>
            <a:rPr lang="it-IT" b="1"/>
            <a:t>+28% visitatori</a:t>
          </a:r>
          <a:r>
            <a:rPr lang="it-IT"/>
            <a:t> rispetto al 2022</a:t>
          </a:r>
          <a:endParaRPr lang="it-IT" dirty="0"/>
        </a:p>
      </dgm:t>
    </dgm:pt>
    <dgm:pt modelId="{0E001AD9-5631-44AB-8226-00406EBDCA69}" type="parTrans" cxnId="{716932A2-91E7-4B4B-B1A8-6C5B31A0AD3E}">
      <dgm:prSet/>
      <dgm:spPr/>
      <dgm:t>
        <a:bodyPr/>
        <a:lstStyle/>
        <a:p>
          <a:endParaRPr lang="it-IT"/>
        </a:p>
      </dgm:t>
    </dgm:pt>
    <dgm:pt modelId="{466A9655-74F6-44AD-99D9-63195DE328B2}" type="sibTrans" cxnId="{716932A2-91E7-4B4B-B1A8-6C5B31A0AD3E}">
      <dgm:prSet/>
      <dgm:spPr/>
      <dgm:t>
        <a:bodyPr/>
        <a:lstStyle/>
        <a:p>
          <a:endParaRPr lang="it-IT"/>
        </a:p>
      </dgm:t>
    </dgm:pt>
    <dgm:pt modelId="{4987ED83-DCD4-48B2-B620-C3E9B53FB29E}">
      <dgm:prSet/>
      <dgm:spPr/>
      <dgm:t>
        <a:bodyPr/>
        <a:lstStyle/>
        <a:p>
          <a:r>
            <a:rPr lang="it-IT"/>
            <a:t>Oltre </a:t>
          </a:r>
          <a:r>
            <a:rPr lang="it-IT" b="1"/>
            <a:t>1.780 eventi complessivi</a:t>
          </a:r>
          <a:endParaRPr lang="it-IT" dirty="0"/>
        </a:p>
      </dgm:t>
    </dgm:pt>
    <dgm:pt modelId="{D737B653-30C1-41E6-AAAC-2A3271BA243B}" type="parTrans" cxnId="{2BBB5B5F-1A00-44FD-B7E7-37AFB8D39977}">
      <dgm:prSet/>
      <dgm:spPr/>
      <dgm:t>
        <a:bodyPr/>
        <a:lstStyle/>
        <a:p>
          <a:endParaRPr lang="it-IT"/>
        </a:p>
      </dgm:t>
    </dgm:pt>
    <dgm:pt modelId="{DFBE3A14-4EB6-4BD4-AA9A-C708174BB6EF}" type="sibTrans" cxnId="{2BBB5B5F-1A00-44FD-B7E7-37AFB8D39977}">
      <dgm:prSet/>
      <dgm:spPr/>
      <dgm:t>
        <a:bodyPr/>
        <a:lstStyle/>
        <a:p>
          <a:endParaRPr lang="it-IT"/>
        </a:p>
      </dgm:t>
    </dgm:pt>
    <dgm:pt modelId="{5D6C921B-7984-4994-B90C-9A4908D0A4B6}">
      <dgm:prSet/>
      <dgm:spPr/>
      <dgm:t>
        <a:bodyPr/>
        <a:lstStyle/>
        <a:p>
          <a:r>
            <a:rPr lang="it-IT" b="1" dirty="0"/>
            <a:t>400 espositori</a:t>
          </a:r>
          <a:r>
            <a:rPr lang="it-IT" dirty="0"/>
            <a:t> su </a:t>
          </a:r>
          <a:r>
            <a:rPr lang="it-IT" b="1" dirty="0"/>
            <a:t>45.000 m²</a:t>
          </a:r>
          <a:r>
            <a:rPr lang="it-IT" dirty="0"/>
            <a:t> (+17% rispetto al 2023)</a:t>
          </a:r>
        </a:p>
      </dgm:t>
    </dgm:pt>
    <dgm:pt modelId="{DE79A498-905A-426E-89D5-5E0F9988FFEA}" type="parTrans" cxnId="{05FACFA5-C5F9-4328-BF89-D9FF36673191}">
      <dgm:prSet/>
      <dgm:spPr/>
      <dgm:t>
        <a:bodyPr/>
        <a:lstStyle/>
        <a:p>
          <a:endParaRPr lang="it-IT"/>
        </a:p>
      </dgm:t>
    </dgm:pt>
    <dgm:pt modelId="{50094F63-03D5-4873-BCB8-4660ABFCCC65}" type="sibTrans" cxnId="{05FACFA5-C5F9-4328-BF89-D9FF36673191}">
      <dgm:prSet/>
      <dgm:spPr/>
      <dgm:t>
        <a:bodyPr/>
        <a:lstStyle/>
        <a:p>
          <a:endParaRPr lang="it-IT"/>
        </a:p>
      </dgm:t>
    </dgm:pt>
    <dgm:pt modelId="{09E07E26-E3BE-473C-8A5E-CE72DFD08354}">
      <dgm:prSet/>
      <dgm:spPr/>
      <dgm:t>
        <a:bodyPr/>
        <a:lstStyle/>
        <a:p>
          <a:r>
            <a:rPr lang="it-IT"/>
            <a:t>Edizione Puglia: </a:t>
          </a:r>
          <a:r>
            <a:rPr lang="it-IT" b="1"/>
            <a:t>162 eventi INDIRE</a:t>
          </a:r>
          <a:endParaRPr lang="it-IT" dirty="0"/>
        </a:p>
      </dgm:t>
    </dgm:pt>
    <dgm:pt modelId="{32663C71-8494-4302-8AB8-335020A7A83B}" type="parTrans" cxnId="{6400416C-460D-4679-8DA7-26A3A19AFC9D}">
      <dgm:prSet/>
      <dgm:spPr/>
      <dgm:t>
        <a:bodyPr/>
        <a:lstStyle/>
        <a:p>
          <a:endParaRPr lang="it-IT"/>
        </a:p>
      </dgm:t>
    </dgm:pt>
    <dgm:pt modelId="{77B4E1E9-AE2C-48BA-8EE8-5BEE9C378F23}" type="sibTrans" cxnId="{6400416C-460D-4679-8DA7-26A3A19AFC9D}">
      <dgm:prSet/>
      <dgm:spPr/>
      <dgm:t>
        <a:bodyPr/>
        <a:lstStyle/>
        <a:p>
          <a:endParaRPr lang="it-IT"/>
        </a:p>
      </dgm:t>
    </dgm:pt>
    <dgm:pt modelId="{931AF476-8ED4-4034-B4EF-ED4C26DE9A6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b="1" dirty="0"/>
            <a:t>2025 (Firenze)</a:t>
          </a:r>
          <a:endParaRPr lang="it-IT" dirty="0"/>
        </a:p>
      </dgm:t>
    </dgm:pt>
    <dgm:pt modelId="{6D82AA5E-FB9F-4CD1-A7B4-FA51721E23C9}" type="parTrans" cxnId="{D40CEB9F-D0DB-4B82-BB03-4B35189C654B}">
      <dgm:prSet/>
      <dgm:spPr/>
      <dgm:t>
        <a:bodyPr/>
        <a:lstStyle/>
        <a:p>
          <a:endParaRPr lang="it-IT"/>
        </a:p>
      </dgm:t>
    </dgm:pt>
    <dgm:pt modelId="{1BF37C38-EF84-4BC1-B509-AA1E769DB3D0}" type="sibTrans" cxnId="{D40CEB9F-D0DB-4B82-BB03-4B35189C654B}">
      <dgm:prSet/>
      <dgm:spPr/>
      <dgm:t>
        <a:bodyPr/>
        <a:lstStyle/>
        <a:p>
          <a:endParaRPr lang="it-IT"/>
        </a:p>
      </dgm:t>
    </dgm:pt>
    <dgm:pt modelId="{A4180851-F87B-45AC-8339-CE8867CFEA8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b="1"/>
            <a:t>2.300 eventi totali</a:t>
          </a:r>
          <a:r>
            <a:rPr lang="it-IT"/>
            <a:t>, </a:t>
          </a:r>
          <a:r>
            <a:rPr lang="it-IT" b="1"/>
            <a:t>520 aziende espositrici</a:t>
          </a:r>
          <a:endParaRPr lang="it-IT" dirty="0"/>
        </a:p>
      </dgm:t>
    </dgm:pt>
    <dgm:pt modelId="{7769AD61-6787-46D4-AD6E-4DAC1778FC40}" type="parTrans" cxnId="{7F6A03F3-3DFE-4EDA-8C34-35526BF7CA6D}">
      <dgm:prSet/>
      <dgm:spPr/>
      <dgm:t>
        <a:bodyPr/>
        <a:lstStyle/>
        <a:p>
          <a:endParaRPr lang="it-IT"/>
        </a:p>
      </dgm:t>
    </dgm:pt>
    <dgm:pt modelId="{3421271E-F008-455C-8B47-FF86B6DE56F0}" type="sibTrans" cxnId="{7F6A03F3-3DFE-4EDA-8C34-35526BF7CA6D}">
      <dgm:prSet/>
      <dgm:spPr/>
      <dgm:t>
        <a:bodyPr/>
        <a:lstStyle/>
        <a:p>
          <a:endParaRPr lang="it-IT"/>
        </a:p>
      </dgm:t>
    </dgm:pt>
    <dgm:pt modelId="{6C69106A-012F-4B15-96CE-E1819C94789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b="1"/>
            <a:t>487 eventi INDIRE</a:t>
          </a:r>
          <a:r>
            <a:rPr lang="it-IT"/>
            <a:t>: 231 workshop, 256 seminari</a:t>
          </a:r>
          <a:endParaRPr lang="it-IT" dirty="0"/>
        </a:p>
      </dgm:t>
    </dgm:pt>
    <dgm:pt modelId="{005E695B-C637-48F5-835B-43015F2DF732}" type="parTrans" cxnId="{FD9FD455-29D0-4A55-B492-853388F0B5C8}">
      <dgm:prSet/>
      <dgm:spPr/>
      <dgm:t>
        <a:bodyPr/>
        <a:lstStyle/>
        <a:p>
          <a:endParaRPr lang="it-IT"/>
        </a:p>
      </dgm:t>
    </dgm:pt>
    <dgm:pt modelId="{9CA21EFA-5CAC-45AE-B5AB-EA701870FBAC}" type="sibTrans" cxnId="{FD9FD455-29D0-4A55-B492-853388F0B5C8}">
      <dgm:prSet/>
      <dgm:spPr/>
      <dgm:t>
        <a:bodyPr/>
        <a:lstStyle/>
        <a:p>
          <a:endParaRPr lang="it-IT"/>
        </a:p>
      </dgm:t>
    </dgm:pt>
    <dgm:pt modelId="{89A3F8B7-7463-4A45-90D1-283D095B4B5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/>
            <a:t>Quasi </a:t>
          </a:r>
          <a:r>
            <a:rPr lang="it-IT" b="1"/>
            <a:t>20.000 visitatori</a:t>
          </a:r>
          <a:endParaRPr lang="it-IT" dirty="0"/>
        </a:p>
      </dgm:t>
    </dgm:pt>
    <dgm:pt modelId="{0495761A-6E84-4D4E-8383-48477E3829C7}" type="parTrans" cxnId="{A30A5DFC-EB8B-4F2F-95B1-02C78FD7AAFA}">
      <dgm:prSet/>
      <dgm:spPr/>
      <dgm:t>
        <a:bodyPr/>
        <a:lstStyle/>
        <a:p>
          <a:endParaRPr lang="it-IT"/>
        </a:p>
      </dgm:t>
    </dgm:pt>
    <dgm:pt modelId="{E7AFBB3D-B996-46E5-AE28-E234F3AE23B6}" type="sibTrans" cxnId="{A30A5DFC-EB8B-4F2F-95B1-02C78FD7AAFA}">
      <dgm:prSet/>
      <dgm:spPr/>
      <dgm:t>
        <a:bodyPr/>
        <a:lstStyle/>
        <a:p>
          <a:endParaRPr lang="it-IT"/>
        </a:p>
      </dgm:t>
    </dgm:pt>
    <dgm:pt modelId="{5A0EFED9-7256-48F9-9B11-BF6B810882B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/>
            <a:t>+15% follower nella community digitale</a:t>
          </a:r>
          <a:endParaRPr lang="it-IT" dirty="0"/>
        </a:p>
      </dgm:t>
    </dgm:pt>
    <dgm:pt modelId="{540079EF-B356-47E7-AE24-8E3826B752F9}" type="parTrans" cxnId="{947BA747-1D6A-4296-9F65-2283B6DCF5E1}">
      <dgm:prSet/>
      <dgm:spPr/>
      <dgm:t>
        <a:bodyPr/>
        <a:lstStyle/>
        <a:p>
          <a:endParaRPr lang="it-IT"/>
        </a:p>
      </dgm:t>
    </dgm:pt>
    <dgm:pt modelId="{F1AFB3DC-0E66-43EB-9C57-3D5B379A170F}" type="sibTrans" cxnId="{947BA747-1D6A-4296-9F65-2283B6DCF5E1}">
      <dgm:prSet/>
      <dgm:spPr/>
      <dgm:t>
        <a:bodyPr/>
        <a:lstStyle/>
        <a:p>
          <a:endParaRPr lang="it-IT"/>
        </a:p>
      </dgm:t>
    </dgm:pt>
    <dgm:pt modelId="{C3246419-92F0-4960-8511-ED528577920F}" type="pres">
      <dgm:prSet presAssocID="{B51CB360-F609-4546-BCBC-D881DBA2A7D9}" presName="Name0" presStyleCnt="0">
        <dgm:presLayoutVars>
          <dgm:dir/>
          <dgm:animLvl val="lvl"/>
          <dgm:resizeHandles val="exact"/>
        </dgm:presLayoutVars>
      </dgm:prSet>
      <dgm:spPr/>
    </dgm:pt>
    <dgm:pt modelId="{C8FF3A20-94D6-4C28-B49A-70791BB90953}" type="pres">
      <dgm:prSet presAssocID="{B51CB360-F609-4546-BCBC-D881DBA2A7D9}" presName="tSp" presStyleCnt="0"/>
      <dgm:spPr/>
    </dgm:pt>
    <dgm:pt modelId="{DAC42D58-833B-4B51-ADBC-49EF5D0EEB61}" type="pres">
      <dgm:prSet presAssocID="{B51CB360-F609-4546-BCBC-D881DBA2A7D9}" presName="bSp" presStyleCnt="0"/>
      <dgm:spPr/>
    </dgm:pt>
    <dgm:pt modelId="{BE7A59B7-CA93-4D22-B16F-69F12A0097A7}" type="pres">
      <dgm:prSet presAssocID="{B51CB360-F609-4546-BCBC-D881DBA2A7D9}" presName="process" presStyleCnt="0"/>
      <dgm:spPr/>
    </dgm:pt>
    <dgm:pt modelId="{1AF13BDC-67E1-432D-967A-ABAAB6FBC5AA}" type="pres">
      <dgm:prSet presAssocID="{76213124-D4FD-422A-A3B4-2FC3C9702217}" presName="composite1" presStyleCnt="0"/>
      <dgm:spPr/>
    </dgm:pt>
    <dgm:pt modelId="{2C57FA36-3938-4D40-ABDC-24DC5BF9A6F2}" type="pres">
      <dgm:prSet presAssocID="{76213124-D4FD-422A-A3B4-2FC3C9702217}" presName="dummyNode1" presStyleLbl="node1" presStyleIdx="0" presStyleCnt="4"/>
      <dgm:spPr/>
    </dgm:pt>
    <dgm:pt modelId="{B5AD2D51-2AC1-484C-B3BE-6AF671A68EA6}" type="pres">
      <dgm:prSet presAssocID="{76213124-D4FD-422A-A3B4-2FC3C9702217}" presName="childNode1" presStyleLbl="bgAcc1" presStyleIdx="0" presStyleCnt="4">
        <dgm:presLayoutVars>
          <dgm:bulletEnabled val="1"/>
        </dgm:presLayoutVars>
      </dgm:prSet>
      <dgm:spPr/>
    </dgm:pt>
    <dgm:pt modelId="{0101A247-C6D9-4E59-8C38-773529A19482}" type="pres">
      <dgm:prSet presAssocID="{76213124-D4FD-422A-A3B4-2FC3C9702217}" presName="childNode1tx" presStyleLbl="bgAcc1" presStyleIdx="0" presStyleCnt="4">
        <dgm:presLayoutVars>
          <dgm:bulletEnabled val="1"/>
        </dgm:presLayoutVars>
      </dgm:prSet>
      <dgm:spPr/>
    </dgm:pt>
    <dgm:pt modelId="{98450C6D-AFF7-4815-9D11-B272861C7ACF}" type="pres">
      <dgm:prSet presAssocID="{76213124-D4FD-422A-A3B4-2FC3C9702217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EF01ABF3-4EAC-4924-9B82-B25F4628A697}" type="pres">
      <dgm:prSet presAssocID="{76213124-D4FD-422A-A3B4-2FC3C9702217}" presName="connSite1" presStyleCnt="0"/>
      <dgm:spPr/>
    </dgm:pt>
    <dgm:pt modelId="{0538B54D-A15C-4E3A-8F35-E6570539E72F}" type="pres">
      <dgm:prSet presAssocID="{1FE4445F-8E7A-4B08-B792-B96EE0D95C7A}" presName="Name9" presStyleLbl="sibTrans2D1" presStyleIdx="0" presStyleCnt="3"/>
      <dgm:spPr/>
    </dgm:pt>
    <dgm:pt modelId="{C832AEB5-97BE-4161-874A-BCB8B513EE9E}" type="pres">
      <dgm:prSet presAssocID="{BE114602-6D15-4469-95E7-6C114478252A}" presName="composite2" presStyleCnt="0"/>
      <dgm:spPr/>
    </dgm:pt>
    <dgm:pt modelId="{5EEDAE7D-0C0F-4B97-B6A1-23BAD63EBC7D}" type="pres">
      <dgm:prSet presAssocID="{BE114602-6D15-4469-95E7-6C114478252A}" presName="dummyNode2" presStyleLbl="node1" presStyleIdx="0" presStyleCnt="4"/>
      <dgm:spPr/>
    </dgm:pt>
    <dgm:pt modelId="{EBB74FB2-1CBC-4976-A3AF-4081192FDBFB}" type="pres">
      <dgm:prSet presAssocID="{BE114602-6D15-4469-95E7-6C114478252A}" presName="childNode2" presStyleLbl="bgAcc1" presStyleIdx="1" presStyleCnt="4">
        <dgm:presLayoutVars>
          <dgm:bulletEnabled val="1"/>
        </dgm:presLayoutVars>
      </dgm:prSet>
      <dgm:spPr/>
    </dgm:pt>
    <dgm:pt modelId="{40411A84-1D02-4342-9AFA-CD85CFE0A465}" type="pres">
      <dgm:prSet presAssocID="{BE114602-6D15-4469-95E7-6C114478252A}" presName="childNode2tx" presStyleLbl="bgAcc1" presStyleIdx="1" presStyleCnt="4">
        <dgm:presLayoutVars>
          <dgm:bulletEnabled val="1"/>
        </dgm:presLayoutVars>
      </dgm:prSet>
      <dgm:spPr/>
    </dgm:pt>
    <dgm:pt modelId="{82690E58-8A50-4E6C-A3FC-D9EF2895A94E}" type="pres">
      <dgm:prSet presAssocID="{BE114602-6D15-4469-95E7-6C114478252A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5DD0B8AC-3B6F-4337-ABBB-37D4B4279E4B}" type="pres">
      <dgm:prSet presAssocID="{BE114602-6D15-4469-95E7-6C114478252A}" presName="connSite2" presStyleCnt="0"/>
      <dgm:spPr/>
    </dgm:pt>
    <dgm:pt modelId="{0063DDB3-6ED9-4A9A-A00D-096DE6809DDC}" type="pres">
      <dgm:prSet presAssocID="{BF96F96F-CD2C-47B0-932C-3891A9212D00}" presName="Name18" presStyleLbl="sibTrans2D1" presStyleIdx="1" presStyleCnt="3"/>
      <dgm:spPr/>
    </dgm:pt>
    <dgm:pt modelId="{DA00CF37-5930-4F8E-9B69-49FE3773C808}" type="pres">
      <dgm:prSet presAssocID="{3B17E365-A3A5-4540-8580-B03BDF77150B}" presName="composite1" presStyleCnt="0"/>
      <dgm:spPr/>
    </dgm:pt>
    <dgm:pt modelId="{332C802B-4788-4EB9-80E7-80FD29E556BF}" type="pres">
      <dgm:prSet presAssocID="{3B17E365-A3A5-4540-8580-B03BDF77150B}" presName="dummyNode1" presStyleLbl="node1" presStyleIdx="1" presStyleCnt="4"/>
      <dgm:spPr/>
    </dgm:pt>
    <dgm:pt modelId="{06F51E2B-06F0-43D4-9E4B-01DA146C21A2}" type="pres">
      <dgm:prSet presAssocID="{3B17E365-A3A5-4540-8580-B03BDF77150B}" presName="childNode1" presStyleLbl="bgAcc1" presStyleIdx="2" presStyleCnt="4">
        <dgm:presLayoutVars>
          <dgm:bulletEnabled val="1"/>
        </dgm:presLayoutVars>
      </dgm:prSet>
      <dgm:spPr/>
    </dgm:pt>
    <dgm:pt modelId="{CF27CDCA-479F-460C-9C3C-12BF64941C03}" type="pres">
      <dgm:prSet presAssocID="{3B17E365-A3A5-4540-8580-B03BDF77150B}" presName="childNode1tx" presStyleLbl="bgAcc1" presStyleIdx="2" presStyleCnt="4">
        <dgm:presLayoutVars>
          <dgm:bulletEnabled val="1"/>
        </dgm:presLayoutVars>
      </dgm:prSet>
      <dgm:spPr/>
    </dgm:pt>
    <dgm:pt modelId="{D588EF6E-E4CA-41A6-83F3-9022C2EE3E32}" type="pres">
      <dgm:prSet presAssocID="{3B17E365-A3A5-4540-8580-B03BDF77150B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C15C0C62-BCF2-44CA-88DF-910F676DEEC9}" type="pres">
      <dgm:prSet presAssocID="{3B17E365-A3A5-4540-8580-B03BDF77150B}" presName="connSite1" presStyleCnt="0"/>
      <dgm:spPr/>
    </dgm:pt>
    <dgm:pt modelId="{12AAFBC8-73FA-4811-B4E5-952D5E59C322}" type="pres">
      <dgm:prSet presAssocID="{99124620-A626-49FE-9D8E-4BD00D83AE98}" presName="Name9" presStyleLbl="sibTrans2D1" presStyleIdx="2" presStyleCnt="3"/>
      <dgm:spPr/>
    </dgm:pt>
    <dgm:pt modelId="{B74A705D-BB32-4832-BAA2-EF5E6912C8FF}" type="pres">
      <dgm:prSet presAssocID="{931AF476-8ED4-4034-B4EF-ED4C26DE9A6D}" presName="composite2" presStyleCnt="0"/>
      <dgm:spPr/>
    </dgm:pt>
    <dgm:pt modelId="{8A993944-0472-4656-82DA-034474F840B3}" type="pres">
      <dgm:prSet presAssocID="{931AF476-8ED4-4034-B4EF-ED4C26DE9A6D}" presName="dummyNode2" presStyleLbl="node1" presStyleIdx="2" presStyleCnt="4"/>
      <dgm:spPr/>
    </dgm:pt>
    <dgm:pt modelId="{150DE2FA-DE29-49BC-AAFA-BDCC37FEE69A}" type="pres">
      <dgm:prSet presAssocID="{931AF476-8ED4-4034-B4EF-ED4C26DE9A6D}" presName="childNode2" presStyleLbl="bgAcc1" presStyleIdx="3" presStyleCnt="4">
        <dgm:presLayoutVars>
          <dgm:bulletEnabled val="1"/>
        </dgm:presLayoutVars>
      </dgm:prSet>
      <dgm:spPr/>
    </dgm:pt>
    <dgm:pt modelId="{B757B054-8A3B-4CAE-BBA1-FC263C8DDFD3}" type="pres">
      <dgm:prSet presAssocID="{931AF476-8ED4-4034-B4EF-ED4C26DE9A6D}" presName="childNode2tx" presStyleLbl="bgAcc1" presStyleIdx="3" presStyleCnt="4">
        <dgm:presLayoutVars>
          <dgm:bulletEnabled val="1"/>
        </dgm:presLayoutVars>
      </dgm:prSet>
      <dgm:spPr/>
    </dgm:pt>
    <dgm:pt modelId="{E9D3D1A6-41F8-4C69-A7A4-B0D2562AF547}" type="pres">
      <dgm:prSet presAssocID="{931AF476-8ED4-4034-B4EF-ED4C26DE9A6D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B2B7747A-734C-473D-990B-F8642BD433F2}" type="pres">
      <dgm:prSet presAssocID="{931AF476-8ED4-4034-B4EF-ED4C26DE9A6D}" presName="connSite2" presStyleCnt="0"/>
      <dgm:spPr/>
    </dgm:pt>
  </dgm:ptLst>
  <dgm:cxnLst>
    <dgm:cxn modelId="{76D02900-29F1-4118-AB08-9313BF10172C}" type="presOf" srcId="{89A3F8B7-7463-4A45-90D1-283D095B4B5C}" destId="{B757B054-8A3B-4CAE-BBA1-FC263C8DDFD3}" srcOrd="1" destOrd="2" presId="urn:microsoft.com/office/officeart/2005/8/layout/hProcess4"/>
    <dgm:cxn modelId="{C556BE01-7071-417B-A85C-77F602FC1E3D}" srcId="{B51CB360-F609-4546-BCBC-D881DBA2A7D9}" destId="{BE114602-6D15-4469-95E7-6C114478252A}" srcOrd="1" destOrd="0" parTransId="{59F0D11B-08E1-4737-A9F7-D578D92203E5}" sibTransId="{BF96F96F-CD2C-47B0-932C-3891A9212D00}"/>
    <dgm:cxn modelId="{54901D02-9CE6-4F6A-8FBF-2A1764A1AF22}" srcId="{76213124-D4FD-422A-A3B4-2FC3C9702217}" destId="{C45963CA-975F-41FD-BB56-CB166304515C}" srcOrd="1" destOrd="0" parTransId="{7A5ABB60-0F31-4CF6-968E-1ACDEFF2A18A}" sibTransId="{25E6F242-0D30-43AE-A13A-738F334572C1}"/>
    <dgm:cxn modelId="{84B1CD05-3222-4E02-A0C7-76DD454FB953}" type="presOf" srcId="{8ADDA375-37CB-452E-AA0D-5DEA7C65890F}" destId="{40411A84-1D02-4342-9AFA-CD85CFE0A465}" srcOrd="1" destOrd="0" presId="urn:microsoft.com/office/officeart/2005/8/layout/hProcess4"/>
    <dgm:cxn modelId="{7DC06B27-A41E-46E8-BEEC-4564CB7B345B}" type="presOf" srcId="{B51CB360-F609-4546-BCBC-D881DBA2A7D9}" destId="{C3246419-92F0-4960-8511-ED528577920F}" srcOrd="0" destOrd="0" presId="urn:microsoft.com/office/officeart/2005/8/layout/hProcess4"/>
    <dgm:cxn modelId="{DA6BF12C-37BC-4092-94DB-D4A54EF99190}" srcId="{76213124-D4FD-422A-A3B4-2FC3C9702217}" destId="{05E91665-6C1C-4EC8-8A61-6907E8D511A6}" srcOrd="2" destOrd="0" parTransId="{810DAFFB-84CB-479C-944A-B6A280036E9D}" sibTransId="{6908ABF2-6DA4-4226-8E9D-172CD204D6EB}"/>
    <dgm:cxn modelId="{F490032E-9F02-4704-89A7-9B8206A4765A}" type="presOf" srcId="{2724BF1F-B5AD-4944-B070-B92529A6BC8C}" destId="{EBB74FB2-1CBC-4976-A3AF-4081192FDBFB}" srcOrd="0" destOrd="3" presId="urn:microsoft.com/office/officeart/2005/8/layout/hProcess4"/>
    <dgm:cxn modelId="{5ED57330-DE40-41F0-815E-2E13270B1BF5}" type="presOf" srcId="{931AF476-8ED4-4034-B4EF-ED4C26DE9A6D}" destId="{E9D3D1A6-41F8-4C69-A7A4-B0D2562AF547}" srcOrd="0" destOrd="0" presId="urn:microsoft.com/office/officeart/2005/8/layout/hProcess4"/>
    <dgm:cxn modelId="{D13E8931-299D-47F3-9BF6-8BD8F1E4FF70}" srcId="{BE114602-6D15-4469-95E7-6C114478252A}" destId="{B2A8FC1B-A906-4462-A2DF-0A9205F5548E}" srcOrd="1" destOrd="0" parTransId="{C9D4210B-0474-4943-8E79-57DD1065969C}" sibTransId="{9F37AED7-DF2D-4676-B5FA-FF861E258EA8}"/>
    <dgm:cxn modelId="{50904332-20DE-4E26-92BF-3CAB54F2E911}" type="presOf" srcId="{C45963CA-975F-41FD-BB56-CB166304515C}" destId="{B5AD2D51-2AC1-484C-B3BE-6AF671A68EA6}" srcOrd="0" destOrd="1" presId="urn:microsoft.com/office/officeart/2005/8/layout/hProcess4"/>
    <dgm:cxn modelId="{0D5E3934-33AF-4398-9379-98EC302231E8}" type="presOf" srcId="{5A0EFED9-7256-48F9-9B11-BF6B810882B1}" destId="{150DE2FA-DE29-49BC-AAFA-BDCC37FEE69A}" srcOrd="0" destOrd="3" presId="urn:microsoft.com/office/officeart/2005/8/layout/hProcess4"/>
    <dgm:cxn modelId="{8492B935-9973-413E-83DA-BC11B134B3DE}" type="presOf" srcId="{B2A8FC1B-A906-4462-A2DF-0A9205F5548E}" destId="{40411A84-1D02-4342-9AFA-CD85CFE0A465}" srcOrd="1" destOrd="1" presId="urn:microsoft.com/office/officeart/2005/8/layout/hProcess4"/>
    <dgm:cxn modelId="{2BBB5B5F-1A00-44FD-B7E7-37AFB8D39977}" srcId="{3B17E365-A3A5-4540-8580-B03BDF77150B}" destId="{4987ED83-DCD4-48B2-B620-C3E9B53FB29E}" srcOrd="1" destOrd="0" parTransId="{D737B653-30C1-41E6-AAAC-2A3271BA243B}" sibTransId="{DFBE3A14-4EB6-4BD4-AA9A-C708174BB6EF}"/>
    <dgm:cxn modelId="{48D5F063-4156-41BB-94BA-4E37B77CE1BF}" type="presOf" srcId="{BF96F96F-CD2C-47B0-932C-3891A9212D00}" destId="{0063DDB3-6ED9-4A9A-A00D-096DE6809DDC}" srcOrd="0" destOrd="0" presId="urn:microsoft.com/office/officeart/2005/8/layout/hProcess4"/>
    <dgm:cxn modelId="{D254FD65-0C00-4858-8659-B4B3B7E3CF34}" srcId="{76213124-D4FD-422A-A3B4-2FC3C9702217}" destId="{DD414DB1-BA93-4643-860F-BCCB07AEF8E4}" srcOrd="0" destOrd="0" parTransId="{1732961D-4569-4CD1-AB72-6CBFC4D54A84}" sibTransId="{A285835A-718E-48D6-ADBC-9948D09BCF79}"/>
    <dgm:cxn modelId="{947BA747-1D6A-4296-9F65-2283B6DCF5E1}" srcId="{931AF476-8ED4-4034-B4EF-ED4C26DE9A6D}" destId="{5A0EFED9-7256-48F9-9B11-BF6B810882B1}" srcOrd="3" destOrd="0" parTransId="{540079EF-B356-47E7-AE24-8E3826B752F9}" sibTransId="{F1AFB3DC-0E66-43EB-9C57-3D5B379A170F}"/>
    <dgm:cxn modelId="{01D46B4B-029A-4C71-B916-864B0F58060A}" type="presOf" srcId="{5D6C921B-7984-4994-B90C-9A4908D0A4B6}" destId="{06F51E2B-06F0-43D4-9E4B-01DA146C21A2}" srcOrd="0" destOrd="2" presId="urn:microsoft.com/office/officeart/2005/8/layout/hProcess4"/>
    <dgm:cxn modelId="{6400416C-460D-4679-8DA7-26A3A19AFC9D}" srcId="{3B17E365-A3A5-4540-8580-B03BDF77150B}" destId="{09E07E26-E3BE-473C-8A5E-CE72DFD08354}" srcOrd="3" destOrd="0" parTransId="{32663C71-8494-4302-8AB8-335020A7A83B}" sibTransId="{77B4E1E9-AE2C-48BA-8EE8-5BEE9C378F23}"/>
    <dgm:cxn modelId="{ABF4A56E-3C86-4A61-B5BE-F133CD0601DF}" type="presOf" srcId="{A4180851-F87B-45AC-8339-CE8867CFEA85}" destId="{B757B054-8A3B-4CAE-BBA1-FC263C8DDFD3}" srcOrd="1" destOrd="0" presId="urn:microsoft.com/office/officeart/2005/8/layout/hProcess4"/>
    <dgm:cxn modelId="{C49B196F-9FB1-43EC-804F-14191B60D88F}" type="presOf" srcId="{C45963CA-975F-41FD-BB56-CB166304515C}" destId="{0101A247-C6D9-4E59-8C38-773529A19482}" srcOrd="1" destOrd="1" presId="urn:microsoft.com/office/officeart/2005/8/layout/hProcess4"/>
    <dgm:cxn modelId="{022CFE6F-9F4F-4A26-B914-F2E3152D435F}" type="presOf" srcId="{BE114602-6D15-4469-95E7-6C114478252A}" destId="{82690E58-8A50-4E6C-A3FC-D9EF2895A94E}" srcOrd="0" destOrd="0" presId="urn:microsoft.com/office/officeart/2005/8/layout/hProcess4"/>
    <dgm:cxn modelId="{56BB7452-5E9B-407A-958F-9810F98DB32D}" type="presOf" srcId="{DD414DB1-BA93-4643-860F-BCCB07AEF8E4}" destId="{B5AD2D51-2AC1-484C-B3BE-6AF671A68EA6}" srcOrd="0" destOrd="0" presId="urn:microsoft.com/office/officeart/2005/8/layout/hProcess4"/>
    <dgm:cxn modelId="{2A55E253-0AC2-458A-BA2E-9DF1CB67F8D4}" type="presOf" srcId="{4987ED83-DCD4-48B2-B620-C3E9B53FB29E}" destId="{06F51E2B-06F0-43D4-9E4B-01DA146C21A2}" srcOrd="0" destOrd="1" presId="urn:microsoft.com/office/officeart/2005/8/layout/hProcess4"/>
    <dgm:cxn modelId="{94E58155-B9C5-4459-AC73-CCB88B35AE7F}" type="presOf" srcId="{A4180851-F87B-45AC-8339-CE8867CFEA85}" destId="{150DE2FA-DE29-49BC-AAFA-BDCC37FEE69A}" srcOrd="0" destOrd="0" presId="urn:microsoft.com/office/officeart/2005/8/layout/hProcess4"/>
    <dgm:cxn modelId="{FD9FD455-29D0-4A55-B492-853388F0B5C8}" srcId="{931AF476-8ED4-4034-B4EF-ED4C26DE9A6D}" destId="{6C69106A-012F-4B15-96CE-E1819C947894}" srcOrd="1" destOrd="0" parTransId="{005E695B-C637-48F5-835B-43015F2DF732}" sibTransId="{9CA21EFA-5CAC-45AE-B5AB-EA701870FBAC}"/>
    <dgm:cxn modelId="{458F357A-B388-49EA-B67D-C6E8EE27136C}" type="presOf" srcId="{879680C6-3F8E-441F-8899-20126D19F333}" destId="{EBB74FB2-1CBC-4976-A3AF-4081192FDBFB}" srcOrd="0" destOrd="2" presId="urn:microsoft.com/office/officeart/2005/8/layout/hProcess4"/>
    <dgm:cxn modelId="{0EFED17C-6376-43C3-8FF9-9B1C1166C9F7}" type="presOf" srcId="{76213124-D4FD-422A-A3B4-2FC3C9702217}" destId="{98450C6D-AFF7-4815-9D11-B272861C7ACF}" srcOrd="0" destOrd="0" presId="urn:microsoft.com/office/officeart/2005/8/layout/hProcess4"/>
    <dgm:cxn modelId="{EFF4717E-C6F1-4888-9BDB-A68412B74A81}" type="presOf" srcId="{879680C6-3F8E-441F-8899-20126D19F333}" destId="{40411A84-1D02-4342-9AFA-CD85CFE0A465}" srcOrd="1" destOrd="2" presId="urn:microsoft.com/office/officeart/2005/8/layout/hProcess4"/>
    <dgm:cxn modelId="{77CB5A81-FEEF-47C1-91D4-EFB638583ACC}" type="presOf" srcId="{DD414DB1-BA93-4643-860F-BCCB07AEF8E4}" destId="{0101A247-C6D9-4E59-8C38-773529A19482}" srcOrd="1" destOrd="0" presId="urn:microsoft.com/office/officeart/2005/8/layout/hProcess4"/>
    <dgm:cxn modelId="{367D8A82-5994-4CC7-8DEF-CEF2A8DBF917}" type="presOf" srcId="{5D6C921B-7984-4994-B90C-9A4908D0A4B6}" destId="{CF27CDCA-479F-460C-9C3C-12BF64941C03}" srcOrd="1" destOrd="2" presId="urn:microsoft.com/office/officeart/2005/8/layout/hProcess4"/>
    <dgm:cxn modelId="{B3A07189-8FA7-4CA1-AE8B-059A606FB758}" srcId="{BE114602-6D15-4469-95E7-6C114478252A}" destId="{879680C6-3F8E-441F-8899-20126D19F333}" srcOrd="2" destOrd="0" parTransId="{0621CF7F-2D23-41EC-8CB5-0CA219CFBCAD}" sibTransId="{691FDB57-558F-4768-AC82-3A874A61210E}"/>
    <dgm:cxn modelId="{8FA8DF96-7B4B-4BA0-867B-13A7B50A5EC1}" type="presOf" srcId="{4987ED83-DCD4-48B2-B620-C3E9B53FB29E}" destId="{CF27CDCA-479F-460C-9C3C-12BF64941C03}" srcOrd="1" destOrd="1" presId="urn:microsoft.com/office/officeart/2005/8/layout/hProcess4"/>
    <dgm:cxn modelId="{EFB23098-AE32-43AF-8D7A-C006EC6A5280}" type="presOf" srcId="{3B17E365-A3A5-4540-8580-B03BDF77150B}" destId="{D588EF6E-E4CA-41A6-83F3-9022C2EE3E32}" srcOrd="0" destOrd="0" presId="urn:microsoft.com/office/officeart/2005/8/layout/hProcess4"/>
    <dgm:cxn modelId="{9697759C-87F9-40F3-B1ED-E49537EFBD96}" type="presOf" srcId="{2724BF1F-B5AD-4944-B070-B92529A6BC8C}" destId="{40411A84-1D02-4342-9AFA-CD85CFE0A465}" srcOrd="1" destOrd="3" presId="urn:microsoft.com/office/officeart/2005/8/layout/hProcess4"/>
    <dgm:cxn modelId="{1571359D-1A94-481F-BFF0-82A248309E5E}" type="presOf" srcId="{36B32908-6964-4E5A-8517-240A742F1D3D}" destId="{06F51E2B-06F0-43D4-9E4B-01DA146C21A2}" srcOrd="0" destOrd="0" presId="urn:microsoft.com/office/officeart/2005/8/layout/hProcess4"/>
    <dgm:cxn modelId="{8571969F-4E21-4D39-BCE4-BB568D090732}" type="presOf" srcId="{05E91665-6C1C-4EC8-8A61-6907E8D511A6}" destId="{B5AD2D51-2AC1-484C-B3BE-6AF671A68EA6}" srcOrd="0" destOrd="2" presId="urn:microsoft.com/office/officeart/2005/8/layout/hProcess4"/>
    <dgm:cxn modelId="{D40CEB9F-D0DB-4B82-BB03-4B35189C654B}" srcId="{B51CB360-F609-4546-BCBC-D881DBA2A7D9}" destId="{931AF476-8ED4-4034-B4EF-ED4C26DE9A6D}" srcOrd="3" destOrd="0" parTransId="{6D82AA5E-FB9F-4CD1-A7B4-FA51721E23C9}" sibTransId="{1BF37C38-EF84-4BC1-B509-AA1E769DB3D0}"/>
    <dgm:cxn modelId="{716932A2-91E7-4B4B-B1A8-6C5B31A0AD3E}" srcId="{BE114602-6D15-4469-95E7-6C114478252A}" destId="{2724BF1F-B5AD-4944-B070-B92529A6BC8C}" srcOrd="3" destOrd="0" parTransId="{0E001AD9-5631-44AB-8226-00406EBDCA69}" sibTransId="{466A9655-74F6-44AD-99D9-63195DE328B2}"/>
    <dgm:cxn modelId="{05FACFA5-C5F9-4328-BF89-D9FF36673191}" srcId="{3B17E365-A3A5-4540-8580-B03BDF77150B}" destId="{5D6C921B-7984-4994-B90C-9A4908D0A4B6}" srcOrd="2" destOrd="0" parTransId="{DE79A498-905A-426E-89D5-5E0F9988FFEA}" sibTransId="{50094F63-03D5-4873-BCB8-4660ABFCCC65}"/>
    <dgm:cxn modelId="{50EA43A9-EBDA-4E38-BB16-B8CA0067808D}" type="presOf" srcId="{6C69106A-012F-4B15-96CE-E1819C947894}" destId="{150DE2FA-DE29-49BC-AAFA-BDCC37FEE69A}" srcOrd="0" destOrd="1" presId="urn:microsoft.com/office/officeart/2005/8/layout/hProcess4"/>
    <dgm:cxn modelId="{4365CDAD-841F-40FF-AA54-35B82D4960F8}" type="presOf" srcId="{6C69106A-012F-4B15-96CE-E1819C947894}" destId="{B757B054-8A3B-4CAE-BBA1-FC263C8DDFD3}" srcOrd="1" destOrd="1" presId="urn:microsoft.com/office/officeart/2005/8/layout/hProcess4"/>
    <dgm:cxn modelId="{32A45DAE-3688-4DA6-A822-16C711E77953}" type="presOf" srcId="{5A0EFED9-7256-48F9-9B11-BF6B810882B1}" destId="{B757B054-8A3B-4CAE-BBA1-FC263C8DDFD3}" srcOrd="1" destOrd="3" presId="urn:microsoft.com/office/officeart/2005/8/layout/hProcess4"/>
    <dgm:cxn modelId="{5208C5B2-54F4-444E-9DF5-C45C65CA5346}" type="presOf" srcId="{36B32908-6964-4E5A-8517-240A742F1D3D}" destId="{CF27CDCA-479F-460C-9C3C-12BF64941C03}" srcOrd="1" destOrd="0" presId="urn:microsoft.com/office/officeart/2005/8/layout/hProcess4"/>
    <dgm:cxn modelId="{7387E2BF-AE2E-4C7F-89B5-7E62F998F66A}" type="presOf" srcId="{B2A8FC1B-A906-4462-A2DF-0A9205F5548E}" destId="{EBB74FB2-1CBC-4976-A3AF-4081192FDBFB}" srcOrd="0" destOrd="1" presId="urn:microsoft.com/office/officeart/2005/8/layout/hProcess4"/>
    <dgm:cxn modelId="{D5B366C0-9EA6-48DB-B805-04A58A612A0B}" srcId="{3B17E365-A3A5-4540-8580-B03BDF77150B}" destId="{36B32908-6964-4E5A-8517-240A742F1D3D}" srcOrd="0" destOrd="0" parTransId="{633DD3FB-11AB-4B3A-B38C-0FC2412D2DE1}" sibTransId="{879C3B3C-7E3C-4714-B23B-9A00E0B82BF7}"/>
    <dgm:cxn modelId="{ED6A93C1-6E99-47BD-8B6B-59CB94C3F117}" type="presOf" srcId="{8ADDA375-37CB-452E-AA0D-5DEA7C65890F}" destId="{EBB74FB2-1CBC-4976-A3AF-4081192FDBFB}" srcOrd="0" destOrd="0" presId="urn:microsoft.com/office/officeart/2005/8/layout/hProcess4"/>
    <dgm:cxn modelId="{DFD72DCA-7E07-4148-9D44-93E090131F92}" type="presOf" srcId="{09E07E26-E3BE-473C-8A5E-CE72DFD08354}" destId="{CF27CDCA-479F-460C-9C3C-12BF64941C03}" srcOrd="1" destOrd="3" presId="urn:microsoft.com/office/officeart/2005/8/layout/hProcess4"/>
    <dgm:cxn modelId="{C8ADBCD0-18C4-4C1B-A06A-E25A372F1837}" type="presOf" srcId="{99124620-A626-49FE-9D8E-4BD00D83AE98}" destId="{12AAFBC8-73FA-4811-B4E5-952D5E59C322}" srcOrd="0" destOrd="0" presId="urn:microsoft.com/office/officeart/2005/8/layout/hProcess4"/>
    <dgm:cxn modelId="{2C2241D2-6E26-4148-AA8E-24605E449131}" type="presOf" srcId="{89A3F8B7-7463-4A45-90D1-283D095B4B5C}" destId="{150DE2FA-DE29-49BC-AAFA-BDCC37FEE69A}" srcOrd="0" destOrd="2" presId="urn:microsoft.com/office/officeart/2005/8/layout/hProcess4"/>
    <dgm:cxn modelId="{53B774D4-0D72-407E-B774-BD550AE94A20}" type="presOf" srcId="{1FE4445F-8E7A-4B08-B792-B96EE0D95C7A}" destId="{0538B54D-A15C-4E3A-8F35-E6570539E72F}" srcOrd="0" destOrd="0" presId="urn:microsoft.com/office/officeart/2005/8/layout/hProcess4"/>
    <dgm:cxn modelId="{2592EEDC-BC33-4E81-994A-2C930BB296B6}" srcId="{B51CB360-F609-4546-BCBC-D881DBA2A7D9}" destId="{3B17E365-A3A5-4540-8580-B03BDF77150B}" srcOrd="2" destOrd="0" parTransId="{3F6F1DB5-5C02-4AC1-9991-7E07C238EB60}" sibTransId="{99124620-A626-49FE-9D8E-4BD00D83AE98}"/>
    <dgm:cxn modelId="{D1CA58DE-74A3-4A7B-A40E-6A652F9845E3}" type="presOf" srcId="{05E91665-6C1C-4EC8-8A61-6907E8D511A6}" destId="{0101A247-C6D9-4E59-8C38-773529A19482}" srcOrd="1" destOrd="2" presId="urn:microsoft.com/office/officeart/2005/8/layout/hProcess4"/>
    <dgm:cxn modelId="{057EE0EC-5440-473F-9EC2-765F54FC82C8}" srcId="{BE114602-6D15-4469-95E7-6C114478252A}" destId="{8ADDA375-37CB-452E-AA0D-5DEA7C65890F}" srcOrd="0" destOrd="0" parTransId="{82A52633-11D9-4999-A8AF-83B350325B9E}" sibTransId="{4CA9446D-EEEC-4E99-809A-A2AAD1188BA4}"/>
    <dgm:cxn modelId="{7F6A03F3-3DFE-4EDA-8C34-35526BF7CA6D}" srcId="{931AF476-8ED4-4034-B4EF-ED4C26DE9A6D}" destId="{A4180851-F87B-45AC-8339-CE8867CFEA85}" srcOrd="0" destOrd="0" parTransId="{7769AD61-6787-46D4-AD6E-4DAC1778FC40}" sibTransId="{3421271E-F008-455C-8B47-FF86B6DE56F0}"/>
    <dgm:cxn modelId="{6FF1A2FA-8C85-4CA4-B417-CA4E2E5DED9F}" srcId="{B51CB360-F609-4546-BCBC-D881DBA2A7D9}" destId="{76213124-D4FD-422A-A3B4-2FC3C9702217}" srcOrd="0" destOrd="0" parTransId="{4CB95564-3D02-4126-9750-C3386248298C}" sibTransId="{1FE4445F-8E7A-4B08-B792-B96EE0D95C7A}"/>
    <dgm:cxn modelId="{A30A5DFC-EB8B-4F2F-95B1-02C78FD7AAFA}" srcId="{931AF476-8ED4-4034-B4EF-ED4C26DE9A6D}" destId="{89A3F8B7-7463-4A45-90D1-283D095B4B5C}" srcOrd="2" destOrd="0" parTransId="{0495761A-6E84-4D4E-8383-48477E3829C7}" sibTransId="{E7AFBB3D-B996-46E5-AE28-E234F3AE23B6}"/>
    <dgm:cxn modelId="{3A026FFE-3DA3-4C1A-990F-E595A376FBA3}" type="presOf" srcId="{09E07E26-E3BE-473C-8A5E-CE72DFD08354}" destId="{06F51E2B-06F0-43D4-9E4B-01DA146C21A2}" srcOrd="0" destOrd="3" presId="urn:microsoft.com/office/officeart/2005/8/layout/hProcess4"/>
    <dgm:cxn modelId="{48C6AC92-5A8F-49A5-9D88-9A458014ECBC}" type="presParOf" srcId="{C3246419-92F0-4960-8511-ED528577920F}" destId="{C8FF3A20-94D6-4C28-B49A-70791BB90953}" srcOrd="0" destOrd="0" presId="urn:microsoft.com/office/officeart/2005/8/layout/hProcess4"/>
    <dgm:cxn modelId="{B42A7AB4-E81D-4333-B5A8-6868DDA26C76}" type="presParOf" srcId="{C3246419-92F0-4960-8511-ED528577920F}" destId="{DAC42D58-833B-4B51-ADBC-49EF5D0EEB61}" srcOrd="1" destOrd="0" presId="urn:microsoft.com/office/officeart/2005/8/layout/hProcess4"/>
    <dgm:cxn modelId="{FD9E1468-C0EB-4AA9-8047-14985CA6E7E8}" type="presParOf" srcId="{C3246419-92F0-4960-8511-ED528577920F}" destId="{BE7A59B7-CA93-4D22-B16F-69F12A0097A7}" srcOrd="2" destOrd="0" presId="urn:microsoft.com/office/officeart/2005/8/layout/hProcess4"/>
    <dgm:cxn modelId="{367C7A15-81C9-4C28-8AEF-BE5206964632}" type="presParOf" srcId="{BE7A59B7-CA93-4D22-B16F-69F12A0097A7}" destId="{1AF13BDC-67E1-432D-967A-ABAAB6FBC5AA}" srcOrd="0" destOrd="0" presId="urn:microsoft.com/office/officeart/2005/8/layout/hProcess4"/>
    <dgm:cxn modelId="{28975214-5053-491D-9F91-FEF01CA00BFE}" type="presParOf" srcId="{1AF13BDC-67E1-432D-967A-ABAAB6FBC5AA}" destId="{2C57FA36-3938-4D40-ABDC-24DC5BF9A6F2}" srcOrd="0" destOrd="0" presId="urn:microsoft.com/office/officeart/2005/8/layout/hProcess4"/>
    <dgm:cxn modelId="{DDBB8449-6B72-45A9-ADFE-91E93556492C}" type="presParOf" srcId="{1AF13BDC-67E1-432D-967A-ABAAB6FBC5AA}" destId="{B5AD2D51-2AC1-484C-B3BE-6AF671A68EA6}" srcOrd="1" destOrd="0" presId="urn:microsoft.com/office/officeart/2005/8/layout/hProcess4"/>
    <dgm:cxn modelId="{95FBFA10-A99B-410F-A9E9-0F100A3D0039}" type="presParOf" srcId="{1AF13BDC-67E1-432D-967A-ABAAB6FBC5AA}" destId="{0101A247-C6D9-4E59-8C38-773529A19482}" srcOrd="2" destOrd="0" presId="urn:microsoft.com/office/officeart/2005/8/layout/hProcess4"/>
    <dgm:cxn modelId="{37C359F6-B7E2-4EFB-8F23-8E56D5E83401}" type="presParOf" srcId="{1AF13BDC-67E1-432D-967A-ABAAB6FBC5AA}" destId="{98450C6D-AFF7-4815-9D11-B272861C7ACF}" srcOrd="3" destOrd="0" presId="urn:microsoft.com/office/officeart/2005/8/layout/hProcess4"/>
    <dgm:cxn modelId="{0D4BAC93-A504-421A-B411-58CAF6043AC7}" type="presParOf" srcId="{1AF13BDC-67E1-432D-967A-ABAAB6FBC5AA}" destId="{EF01ABF3-4EAC-4924-9B82-B25F4628A697}" srcOrd="4" destOrd="0" presId="urn:microsoft.com/office/officeart/2005/8/layout/hProcess4"/>
    <dgm:cxn modelId="{26AE4C55-2450-4997-9A22-7A514B7F53A0}" type="presParOf" srcId="{BE7A59B7-CA93-4D22-B16F-69F12A0097A7}" destId="{0538B54D-A15C-4E3A-8F35-E6570539E72F}" srcOrd="1" destOrd="0" presId="urn:microsoft.com/office/officeart/2005/8/layout/hProcess4"/>
    <dgm:cxn modelId="{441CA50F-42E5-41F1-8BBA-3647082482E1}" type="presParOf" srcId="{BE7A59B7-CA93-4D22-B16F-69F12A0097A7}" destId="{C832AEB5-97BE-4161-874A-BCB8B513EE9E}" srcOrd="2" destOrd="0" presId="urn:microsoft.com/office/officeart/2005/8/layout/hProcess4"/>
    <dgm:cxn modelId="{9EC2595C-7768-4F5C-9CB4-8A9E6016703C}" type="presParOf" srcId="{C832AEB5-97BE-4161-874A-BCB8B513EE9E}" destId="{5EEDAE7D-0C0F-4B97-B6A1-23BAD63EBC7D}" srcOrd="0" destOrd="0" presId="urn:microsoft.com/office/officeart/2005/8/layout/hProcess4"/>
    <dgm:cxn modelId="{57AB0A57-4676-4C0F-B7DF-746B33A10161}" type="presParOf" srcId="{C832AEB5-97BE-4161-874A-BCB8B513EE9E}" destId="{EBB74FB2-1CBC-4976-A3AF-4081192FDBFB}" srcOrd="1" destOrd="0" presId="urn:microsoft.com/office/officeart/2005/8/layout/hProcess4"/>
    <dgm:cxn modelId="{B2D1998B-93AE-479B-8ED3-B0636308AAE8}" type="presParOf" srcId="{C832AEB5-97BE-4161-874A-BCB8B513EE9E}" destId="{40411A84-1D02-4342-9AFA-CD85CFE0A465}" srcOrd="2" destOrd="0" presId="urn:microsoft.com/office/officeart/2005/8/layout/hProcess4"/>
    <dgm:cxn modelId="{098771A7-326B-4D12-B890-76C8D935582A}" type="presParOf" srcId="{C832AEB5-97BE-4161-874A-BCB8B513EE9E}" destId="{82690E58-8A50-4E6C-A3FC-D9EF2895A94E}" srcOrd="3" destOrd="0" presId="urn:microsoft.com/office/officeart/2005/8/layout/hProcess4"/>
    <dgm:cxn modelId="{68068580-9D11-4C5F-B3B1-404325A582B5}" type="presParOf" srcId="{C832AEB5-97BE-4161-874A-BCB8B513EE9E}" destId="{5DD0B8AC-3B6F-4337-ABBB-37D4B4279E4B}" srcOrd="4" destOrd="0" presId="urn:microsoft.com/office/officeart/2005/8/layout/hProcess4"/>
    <dgm:cxn modelId="{C649C577-D262-4C5A-BCC3-7453EED83E25}" type="presParOf" srcId="{BE7A59B7-CA93-4D22-B16F-69F12A0097A7}" destId="{0063DDB3-6ED9-4A9A-A00D-096DE6809DDC}" srcOrd="3" destOrd="0" presId="urn:microsoft.com/office/officeart/2005/8/layout/hProcess4"/>
    <dgm:cxn modelId="{9A228B78-C002-4EC6-ABEE-3750FDCA915A}" type="presParOf" srcId="{BE7A59B7-CA93-4D22-B16F-69F12A0097A7}" destId="{DA00CF37-5930-4F8E-9B69-49FE3773C808}" srcOrd="4" destOrd="0" presId="urn:microsoft.com/office/officeart/2005/8/layout/hProcess4"/>
    <dgm:cxn modelId="{A81EE3DE-83D2-4425-9EFF-5041C943321D}" type="presParOf" srcId="{DA00CF37-5930-4F8E-9B69-49FE3773C808}" destId="{332C802B-4788-4EB9-80E7-80FD29E556BF}" srcOrd="0" destOrd="0" presId="urn:microsoft.com/office/officeart/2005/8/layout/hProcess4"/>
    <dgm:cxn modelId="{8646BD83-96F3-4112-8F35-D2B9822FA3B2}" type="presParOf" srcId="{DA00CF37-5930-4F8E-9B69-49FE3773C808}" destId="{06F51E2B-06F0-43D4-9E4B-01DA146C21A2}" srcOrd="1" destOrd="0" presId="urn:microsoft.com/office/officeart/2005/8/layout/hProcess4"/>
    <dgm:cxn modelId="{CC12C112-56F5-4B90-9715-FF0C085A8D28}" type="presParOf" srcId="{DA00CF37-5930-4F8E-9B69-49FE3773C808}" destId="{CF27CDCA-479F-460C-9C3C-12BF64941C03}" srcOrd="2" destOrd="0" presId="urn:microsoft.com/office/officeart/2005/8/layout/hProcess4"/>
    <dgm:cxn modelId="{9C78F379-3747-471A-82DD-D8AE9873F9AF}" type="presParOf" srcId="{DA00CF37-5930-4F8E-9B69-49FE3773C808}" destId="{D588EF6E-E4CA-41A6-83F3-9022C2EE3E32}" srcOrd="3" destOrd="0" presId="urn:microsoft.com/office/officeart/2005/8/layout/hProcess4"/>
    <dgm:cxn modelId="{D367B842-D6C8-4EAC-954F-189CBD0568AA}" type="presParOf" srcId="{DA00CF37-5930-4F8E-9B69-49FE3773C808}" destId="{C15C0C62-BCF2-44CA-88DF-910F676DEEC9}" srcOrd="4" destOrd="0" presId="urn:microsoft.com/office/officeart/2005/8/layout/hProcess4"/>
    <dgm:cxn modelId="{3EBE5C08-3D18-4B12-8494-98DE5FE29D01}" type="presParOf" srcId="{BE7A59B7-CA93-4D22-B16F-69F12A0097A7}" destId="{12AAFBC8-73FA-4811-B4E5-952D5E59C322}" srcOrd="5" destOrd="0" presId="urn:microsoft.com/office/officeart/2005/8/layout/hProcess4"/>
    <dgm:cxn modelId="{68A25C47-B35A-4399-90B2-3FD66B7F70DA}" type="presParOf" srcId="{BE7A59B7-CA93-4D22-B16F-69F12A0097A7}" destId="{B74A705D-BB32-4832-BAA2-EF5E6912C8FF}" srcOrd="6" destOrd="0" presId="urn:microsoft.com/office/officeart/2005/8/layout/hProcess4"/>
    <dgm:cxn modelId="{4C17FAEA-E5FB-4A19-9886-71FC9188B386}" type="presParOf" srcId="{B74A705D-BB32-4832-BAA2-EF5E6912C8FF}" destId="{8A993944-0472-4656-82DA-034474F840B3}" srcOrd="0" destOrd="0" presId="urn:microsoft.com/office/officeart/2005/8/layout/hProcess4"/>
    <dgm:cxn modelId="{15564B53-4F78-4CC3-B921-2E855CC7D28C}" type="presParOf" srcId="{B74A705D-BB32-4832-BAA2-EF5E6912C8FF}" destId="{150DE2FA-DE29-49BC-AAFA-BDCC37FEE69A}" srcOrd="1" destOrd="0" presId="urn:microsoft.com/office/officeart/2005/8/layout/hProcess4"/>
    <dgm:cxn modelId="{68777EE2-9322-4B22-B4A6-35FA894C4546}" type="presParOf" srcId="{B74A705D-BB32-4832-BAA2-EF5E6912C8FF}" destId="{B757B054-8A3B-4CAE-BBA1-FC263C8DDFD3}" srcOrd="2" destOrd="0" presId="urn:microsoft.com/office/officeart/2005/8/layout/hProcess4"/>
    <dgm:cxn modelId="{A2699DE1-15AD-4867-8DCA-AA7BF6BEBBD5}" type="presParOf" srcId="{B74A705D-BB32-4832-BAA2-EF5E6912C8FF}" destId="{E9D3D1A6-41F8-4C69-A7A4-B0D2562AF547}" srcOrd="3" destOrd="0" presId="urn:microsoft.com/office/officeart/2005/8/layout/hProcess4"/>
    <dgm:cxn modelId="{AA5C7139-FB79-405A-8C9E-AE00AE1FCB78}" type="presParOf" srcId="{B74A705D-BB32-4832-BAA2-EF5E6912C8FF}" destId="{B2B7747A-734C-473D-990B-F8642BD433F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DD65C-4A7E-4B8A-891D-213CA27968DC}">
      <dsp:nvSpPr>
        <dsp:cNvPr id="0" name=""/>
        <dsp:cNvSpPr/>
      </dsp:nvSpPr>
      <dsp:spPr>
        <a:xfrm>
          <a:off x="6113693" y="4015914"/>
          <a:ext cx="2917443" cy="1889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kern="1200" dirty="0"/>
            <a:t>Piattaforma Nazionale «Portiamo gli EPR a scuola»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kern="1200" dirty="0"/>
            <a:t>Le Reti a supporto dell’emergenza educativa </a:t>
          </a:r>
        </a:p>
      </dsp:txBody>
      <dsp:txXfrm>
        <a:off x="7030440" y="4529888"/>
        <a:ext cx="1959182" cy="1334353"/>
      </dsp:txXfrm>
    </dsp:sp>
    <dsp:sp modelId="{41D6CF96-5F85-45B3-B9D6-C941F40BA708}">
      <dsp:nvSpPr>
        <dsp:cNvPr id="0" name=""/>
        <dsp:cNvSpPr/>
      </dsp:nvSpPr>
      <dsp:spPr>
        <a:xfrm>
          <a:off x="1353654" y="4015914"/>
          <a:ext cx="2917443" cy="1889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kern="1200" dirty="0"/>
            <a:t>Alleanze scuola territorio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kern="1200" dirty="0"/>
            <a:t>Filiera ITS, rapporto scuola – impresa </a:t>
          </a:r>
        </a:p>
      </dsp:txBody>
      <dsp:txXfrm>
        <a:off x="1395168" y="4529888"/>
        <a:ext cx="1959182" cy="1334353"/>
      </dsp:txXfrm>
    </dsp:sp>
    <dsp:sp modelId="{D877A2A4-F196-4CEE-A62A-EFBF14046BC2}">
      <dsp:nvSpPr>
        <dsp:cNvPr id="0" name=""/>
        <dsp:cNvSpPr/>
      </dsp:nvSpPr>
      <dsp:spPr>
        <a:xfrm>
          <a:off x="6113693" y="0"/>
          <a:ext cx="2917443" cy="1889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kern="1200" dirty="0" err="1"/>
            <a:t>Didacta</a:t>
          </a:r>
          <a:r>
            <a:rPr lang="it-IT" sz="1300" kern="1200" dirty="0"/>
            <a:t> </a:t>
          </a:r>
          <a:r>
            <a:rPr lang="it-IT" sz="1300" kern="1200" dirty="0" err="1"/>
            <a:t>italia</a:t>
          </a:r>
          <a:r>
            <a:rPr lang="it-IT" sz="1300" kern="1200" dirty="0"/>
            <a:t> – Innovazione educativa </a:t>
          </a:r>
        </a:p>
      </dsp:txBody>
      <dsp:txXfrm>
        <a:off x="7030440" y="41514"/>
        <a:ext cx="1959182" cy="1334353"/>
      </dsp:txXfrm>
    </dsp:sp>
    <dsp:sp modelId="{B25B5206-04A3-432A-8AC7-447091509EB6}">
      <dsp:nvSpPr>
        <dsp:cNvPr id="0" name=""/>
        <dsp:cNvSpPr/>
      </dsp:nvSpPr>
      <dsp:spPr>
        <a:xfrm>
          <a:off x="1353654" y="0"/>
          <a:ext cx="2917443" cy="1889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kern="1200" dirty="0"/>
            <a:t>Mostre, Eventi e produzioni editoriali accessibili </a:t>
          </a:r>
        </a:p>
      </dsp:txBody>
      <dsp:txXfrm>
        <a:off x="1395168" y="41514"/>
        <a:ext cx="1959182" cy="1334353"/>
      </dsp:txXfrm>
    </dsp:sp>
    <dsp:sp modelId="{31B54DCF-3BDE-4662-8F55-1C8A43F7730B}">
      <dsp:nvSpPr>
        <dsp:cNvPr id="0" name=""/>
        <dsp:cNvSpPr/>
      </dsp:nvSpPr>
      <dsp:spPr>
        <a:xfrm>
          <a:off x="2576146" y="336628"/>
          <a:ext cx="2557192" cy="255719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Diffusione Culturale e Patrimonio Educativo </a:t>
          </a:r>
        </a:p>
      </dsp:txBody>
      <dsp:txXfrm>
        <a:off x="3325130" y="1085612"/>
        <a:ext cx="1808208" cy="1808208"/>
      </dsp:txXfrm>
    </dsp:sp>
    <dsp:sp modelId="{4FDC068C-528C-4801-814B-B451F20C0EAF}">
      <dsp:nvSpPr>
        <dsp:cNvPr id="0" name=""/>
        <dsp:cNvSpPr/>
      </dsp:nvSpPr>
      <dsp:spPr>
        <a:xfrm rot="5400000">
          <a:off x="5251453" y="336628"/>
          <a:ext cx="2557192" cy="255719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Formazione e dialogo con la comunità scolastica </a:t>
          </a:r>
        </a:p>
      </dsp:txBody>
      <dsp:txXfrm rot="-5400000">
        <a:off x="5251453" y="1085612"/>
        <a:ext cx="1808208" cy="1808208"/>
      </dsp:txXfrm>
    </dsp:sp>
    <dsp:sp modelId="{9B562C6E-C751-4A40-AB52-EB81686C9A1B}">
      <dsp:nvSpPr>
        <dsp:cNvPr id="0" name=""/>
        <dsp:cNvSpPr/>
      </dsp:nvSpPr>
      <dsp:spPr>
        <a:xfrm rot="10800000">
          <a:off x="5251453" y="3011935"/>
          <a:ext cx="2557192" cy="255719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Supporto emergenziale e reti solidali</a:t>
          </a:r>
        </a:p>
      </dsp:txBody>
      <dsp:txXfrm rot="10800000">
        <a:off x="5251453" y="3011935"/>
        <a:ext cx="1808208" cy="1808208"/>
      </dsp:txXfrm>
    </dsp:sp>
    <dsp:sp modelId="{3597D805-E46A-4C3F-98C7-48C6AD7284F3}">
      <dsp:nvSpPr>
        <dsp:cNvPr id="0" name=""/>
        <dsp:cNvSpPr/>
      </dsp:nvSpPr>
      <dsp:spPr>
        <a:xfrm rot="16200000">
          <a:off x="2576146" y="3011935"/>
          <a:ext cx="2557192" cy="255719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Educazione come bene comune </a:t>
          </a:r>
        </a:p>
      </dsp:txBody>
      <dsp:txXfrm rot="5400000">
        <a:off x="3325130" y="3011935"/>
        <a:ext cx="1808208" cy="1808208"/>
      </dsp:txXfrm>
    </dsp:sp>
    <dsp:sp modelId="{A98F4418-A8EE-457A-9187-A0A73F317C0E}">
      <dsp:nvSpPr>
        <dsp:cNvPr id="0" name=""/>
        <dsp:cNvSpPr/>
      </dsp:nvSpPr>
      <dsp:spPr>
        <a:xfrm>
          <a:off x="4750940" y="2421359"/>
          <a:ext cx="882910" cy="76774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5F925-17D0-4F65-AEE4-287F7C13AC47}">
      <dsp:nvSpPr>
        <dsp:cNvPr id="0" name=""/>
        <dsp:cNvSpPr/>
      </dsp:nvSpPr>
      <dsp:spPr>
        <a:xfrm rot="10800000">
          <a:off x="4750940" y="2716647"/>
          <a:ext cx="882910" cy="76774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D2D51-2AC1-484C-B3BE-6AF671A68EA6}">
      <dsp:nvSpPr>
        <dsp:cNvPr id="0" name=""/>
        <dsp:cNvSpPr/>
      </dsp:nvSpPr>
      <dsp:spPr>
        <a:xfrm>
          <a:off x="1954" y="1783304"/>
          <a:ext cx="2009386" cy="1657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000" kern="1200" dirty="0"/>
            <a:t>Nasce il format italiano, ispirato a </a:t>
          </a:r>
          <a:r>
            <a:rPr lang="it-IT" sz="1000" kern="1200" dirty="0" err="1"/>
            <a:t>Didacta</a:t>
          </a:r>
          <a:r>
            <a:rPr lang="it-IT" sz="1000" kern="1200" dirty="0"/>
            <a:t> Germania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kern="1200"/>
            <a:t>Oltre </a:t>
          </a:r>
          <a:r>
            <a:rPr lang="it-IT" sz="1000" b="1" kern="1200"/>
            <a:t>68.000 partecipanti complessivi</a:t>
          </a:r>
          <a:endParaRPr lang="it-I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kern="1200"/>
            <a:t>INDIRE organizza </a:t>
          </a:r>
          <a:r>
            <a:rPr lang="it-IT" sz="1000" b="1" kern="1200"/>
            <a:t>409 eventi formativi</a:t>
          </a:r>
          <a:r>
            <a:rPr lang="it-IT" sz="1000" kern="1200"/>
            <a:t> (seminari + workshop)</a:t>
          </a:r>
          <a:endParaRPr lang="it-IT" sz="1000" kern="1200" dirty="0"/>
        </a:p>
      </dsp:txBody>
      <dsp:txXfrm>
        <a:off x="40094" y="1821444"/>
        <a:ext cx="1933106" cy="1225902"/>
      </dsp:txXfrm>
    </dsp:sp>
    <dsp:sp modelId="{0538B54D-A15C-4E3A-8F35-E6570539E72F}">
      <dsp:nvSpPr>
        <dsp:cNvPr id="0" name=""/>
        <dsp:cNvSpPr/>
      </dsp:nvSpPr>
      <dsp:spPr>
        <a:xfrm>
          <a:off x="1134960" y="2191616"/>
          <a:ext cx="2195905" cy="2195905"/>
        </a:xfrm>
        <a:prstGeom prst="leftCircularArrow">
          <a:avLst>
            <a:gd name="adj1" fmla="val 3064"/>
            <a:gd name="adj2" fmla="val 376208"/>
            <a:gd name="adj3" fmla="val 2151719"/>
            <a:gd name="adj4" fmla="val 9024489"/>
            <a:gd name="adj5" fmla="val 357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50C6D-AFF7-4815-9D11-B272861C7ACF}">
      <dsp:nvSpPr>
        <dsp:cNvPr id="0" name=""/>
        <dsp:cNvSpPr/>
      </dsp:nvSpPr>
      <dsp:spPr>
        <a:xfrm>
          <a:off x="448484" y="3085487"/>
          <a:ext cx="1786121" cy="710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100" b="1" kern="1200" dirty="0"/>
            <a:t>2017–2019 (Firenze)</a:t>
          </a:r>
          <a:endParaRPr lang="it-IT" sz="2100" kern="1200" dirty="0"/>
        </a:p>
      </dsp:txBody>
      <dsp:txXfrm>
        <a:off x="469287" y="3106290"/>
        <a:ext cx="1744515" cy="668675"/>
      </dsp:txXfrm>
    </dsp:sp>
    <dsp:sp modelId="{EBB74FB2-1CBC-4976-A3AF-4081192FDBFB}">
      <dsp:nvSpPr>
        <dsp:cNvPr id="0" name=""/>
        <dsp:cNvSpPr/>
      </dsp:nvSpPr>
      <dsp:spPr>
        <a:xfrm>
          <a:off x="2554954" y="1783304"/>
          <a:ext cx="2009386" cy="1657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000" kern="1200" dirty="0"/>
            <a:t>Forte ripresa post-pandemica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b="1" kern="1200" dirty="0"/>
            <a:t>1.413 eventi totali</a:t>
          </a:r>
          <a:r>
            <a:rPr lang="it-IT" sz="1000" kern="1200" dirty="0"/>
            <a:t> a Firenze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b="1" kern="1200"/>
            <a:t>&gt;250 eventi INDIRE</a:t>
          </a:r>
          <a:endParaRPr lang="it-I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kern="1200"/>
            <a:t>Prima edizione in Sicilia: </a:t>
          </a:r>
          <a:r>
            <a:rPr lang="it-IT" sz="1000" b="1" kern="1200"/>
            <a:t>120 eventi</a:t>
          </a:r>
          <a:r>
            <a:rPr lang="it-IT" sz="1000" kern="1200"/>
            <a:t> – </a:t>
          </a:r>
          <a:r>
            <a:rPr lang="it-IT" sz="1000" b="1" kern="1200"/>
            <a:t>+28% visitatori</a:t>
          </a:r>
          <a:r>
            <a:rPr lang="it-IT" sz="1000" kern="1200"/>
            <a:t> rispetto al 2022</a:t>
          </a:r>
          <a:endParaRPr lang="it-IT" sz="1000" kern="1200" dirty="0"/>
        </a:p>
      </dsp:txBody>
      <dsp:txXfrm>
        <a:off x="2593094" y="2176585"/>
        <a:ext cx="1933106" cy="1225902"/>
      </dsp:txXfrm>
    </dsp:sp>
    <dsp:sp modelId="{0063DDB3-6ED9-4A9A-A00D-096DE6809DDC}">
      <dsp:nvSpPr>
        <dsp:cNvPr id="0" name=""/>
        <dsp:cNvSpPr/>
      </dsp:nvSpPr>
      <dsp:spPr>
        <a:xfrm>
          <a:off x="3671216" y="771428"/>
          <a:ext cx="2452660" cy="2452660"/>
        </a:xfrm>
        <a:prstGeom prst="circularArrow">
          <a:avLst>
            <a:gd name="adj1" fmla="val 2743"/>
            <a:gd name="adj2" fmla="val 334301"/>
            <a:gd name="adj3" fmla="val 19490188"/>
            <a:gd name="adj4" fmla="val 12575511"/>
            <a:gd name="adj5" fmla="val 32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90E58-8A50-4E6C-A3FC-D9EF2895A94E}">
      <dsp:nvSpPr>
        <dsp:cNvPr id="0" name=""/>
        <dsp:cNvSpPr/>
      </dsp:nvSpPr>
      <dsp:spPr>
        <a:xfrm>
          <a:off x="3001485" y="1428164"/>
          <a:ext cx="1786121" cy="710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100" b="1" kern="1200" dirty="0"/>
            <a:t>2023 (Firenze + Sicilia)</a:t>
          </a:r>
          <a:endParaRPr lang="it-IT" sz="2100" kern="1200" dirty="0"/>
        </a:p>
      </dsp:txBody>
      <dsp:txXfrm>
        <a:off x="3022288" y="1448967"/>
        <a:ext cx="1744515" cy="668675"/>
      </dsp:txXfrm>
    </dsp:sp>
    <dsp:sp modelId="{06F51E2B-06F0-43D4-9E4B-01DA146C21A2}">
      <dsp:nvSpPr>
        <dsp:cNvPr id="0" name=""/>
        <dsp:cNvSpPr/>
      </dsp:nvSpPr>
      <dsp:spPr>
        <a:xfrm>
          <a:off x="5107955" y="1783304"/>
          <a:ext cx="2009386" cy="1657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000" b="1" kern="1200" dirty="0"/>
            <a:t>400 eventi INDIRE</a:t>
          </a:r>
          <a:r>
            <a:rPr lang="it-IT" sz="1000" kern="1200" dirty="0"/>
            <a:t> su Intelligenza Artificiale, metaverso, ambienti immersivi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kern="1200"/>
            <a:t>Oltre </a:t>
          </a:r>
          <a:r>
            <a:rPr lang="it-IT" sz="1000" b="1" kern="1200"/>
            <a:t>1.780 eventi complessivi</a:t>
          </a:r>
          <a:endParaRPr lang="it-I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b="1" kern="1200" dirty="0"/>
            <a:t>400 espositori</a:t>
          </a:r>
          <a:r>
            <a:rPr lang="it-IT" sz="1000" kern="1200" dirty="0"/>
            <a:t> su </a:t>
          </a:r>
          <a:r>
            <a:rPr lang="it-IT" sz="1000" b="1" kern="1200" dirty="0"/>
            <a:t>45.000 m²</a:t>
          </a:r>
          <a:r>
            <a:rPr lang="it-IT" sz="1000" kern="1200" dirty="0"/>
            <a:t> (+17% rispetto al 2023)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kern="1200"/>
            <a:t>Edizione Puglia: </a:t>
          </a:r>
          <a:r>
            <a:rPr lang="it-IT" sz="1000" b="1" kern="1200"/>
            <a:t>162 eventi INDIRE</a:t>
          </a:r>
          <a:endParaRPr lang="it-IT" sz="1000" kern="1200" dirty="0"/>
        </a:p>
      </dsp:txBody>
      <dsp:txXfrm>
        <a:off x="5146095" y="1821444"/>
        <a:ext cx="1933106" cy="1225902"/>
      </dsp:txXfrm>
    </dsp:sp>
    <dsp:sp modelId="{12AAFBC8-73FA-4811-B4E5-952D5E59C322}">
      <dsp:nvSpPr>
        <dsp:cNvPr id="0" name=""/>
        <dsp:cNvSpPr/>
      </dsp:nvSpPr>
      <dsp:spPr>
        <a:xfrm>
          <a:off x="6240961" y="2191616"/>
          <a:ext cx="2195905" cy="2195905"/>
        </a:xfrm>
        <a:prstGeom prst="leftCircularArrow">
          <a:avLst>
            <a:gd name="adj1" fmla="val 3064"/>
            <a:gd name="adj2" fmla="val 376208"/>
            <a:gd name="adj3" fmla="val 2151719"/>
            <a:gd name="adj4" fmla="val 9024489"/>
            <a:gd name="adj5" fmla="val 357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8EF6E-E4CA-41A6-83F3-9022C2EE3E32}">
      <dsp:nvSpPr>
        <dsp:cNvPr id="0" name=""/>
        <dsp:cNvSpPr/>
      </dsp:nvSpPr>
      <dsp:spPr>
        <a:xfrm>
          <a:off x="5554486" y="3085487"/>
          <a:ext cx="1786121" cy="710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100" b="1" kern="1200" dirty="0"/>
            <a:t>2024 (Firenze + Puglia)</a:t>
          </a:r>
          <a:endParaRPr lang="it-IT" sz="2100" kern="1200" dirty="0"/>
        </a:p>
      </dsp:txBody>
      <dsp:txXfrm>
        <a:off x="5575289" y="3106290"/>
        <a:ext cx="1744515" cy="668675"/>
      </dsp:txXfrm>
    </dsp:sp>
    <dsp:sp modelId="{150DE2FA-DE29-49BC-AAFA-BDCC37FEE69A}">
      <dsp:nvSpPr>
        <dsp:cNvPr id="0" name=""/>
        <dsp:cNvSpPr/>
      </dsp:nvSpPr>
      <dsp:spPr>
        <a:xfrm>
          <a:off x="7660956" y="1783304"/>
          <a:ext cx="2009386" cy="1657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000" b="1" kern="1200"/>
            <a:t>2.300 eventi totali</a:t>
          </a:r>
          <a:r>
            <a:rPr lang="it-IT" sz="1000" kern="1200"/>
            <a:t>, </a:t>
          </a:r>
          <a:r>
            <a:rPr lang="it-IT" sz="1000" b="1" kern="1200"/>
            <a:t>520 aziende espositrici</a:t>
          </a:r>
          <a:endParaRPr lang="it-I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000" b="1" kern="1200"/>
            <a:t>487 eventi INDIRE</a:t>
          </a:r>
          <a:r>
            <a:rPr lang="it-IT" sz="1000" kern="1200"/>
            <a:t>: 231 workshop, 256 seminari</a:t>
          </a:r>
          <a:endParaRPr lang="it-I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000" kern="1200"/>
            <a:t>Quasi </a:t>
          </a:r>
          <a:r>
            <a:rPr lang="it-IT" sz="1000" b="1" kern="1200"/>
            <a:t>20.000 visitatori</a:t>
          </a:r>
          <a:endParaRPr lang="it-I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000" kern="1200"/>
            <a:t>+15% follower nella community digitale</a:t>
          </a:r>
          <a:endParaRPr lang="it-IT" sz="1000" kern="1200" dirty="0"/>
        </a:p>
      </dsp:txBody>
      <dsp:txXfrm>
        <a:off x="7699096" y="2176585"/>
        <a:ext cx="1933106" cy="1225902"/>
      </dsp:txXfrm>
    </dsp:sp>
    <dsp:sp modelId="{E9D3D1A6-41F8-4C69-A7A4-B0D2562AF547}">
      <dsp:nvSpPr>
        <dsp:cNvPr id="0" name=""/>
        <dsp:cNvSpPr/>
      </dsp:nvSpPr>
      <dsp:spPr>
        <a:xfrm>
          <a:off x="8107486" y="1428164"/>
          <a:ext cx="1786121" cy="710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100" b="1" kern="1200" dirty="0"/>
            <a:t>2025 (Firenze)</a:t>
          </a:r>
          <a:endParaRPr lang="it-IT" sz="2100" kern="1200" dirty="0"/>
        </a:p>
      </dsp:txBody>
      <dsp:txXfrm>
        <a:off x="8128289" y="1448967"/>
        <a:ext cx="1744515" cy="668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E3707-F20B-460F-88A9-8F2C50DD3A6C}" type="datetimeFigureOut">
              <a:rPr lang="it-IT" smtClean="0"/>
              <a:t>06/06/2025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5F60A-8866-4E6C-B768-AD2105F625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499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662727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20EA16-E8F0-F1DB-386C-31B5A4D9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57B3-C201-9840-890A-E608A80AEDBB}" type="datetimeFigureOut">
              <a:rPr lang="it-IT" smtClean="0"/>
              <a:t>06/06/2025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480CA3D-9695-A177-BBB5-171AFC4A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3B99E6-FD3C-7310-B2C8-44B5FF70B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840C-21A9-C540-96E1-EFD249D4979B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240CF079-3373-4CEA-36BF-B7A192FB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19" y="1709739"/>
            <a:ext cx="10808831" cy="1719262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D06A8229-D065-3521-C4A7-C714C74F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619" y="3693227"/>
            <a:ext cx="10808831" cy="23964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01520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it-IT" smtClean="0"/>
              <a:pPr algn="r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206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rna -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"/>
          <p:cNvSpPr/>
          <p:nvPr/>
        </p:nvSpPr>
        <p:spPr>
          <a:xfrm>
            <a:off x="2162189" y="-53026"/>
            <a:ext cx="9734755" cy="817176"/>
          </a:xfrm>
          <a:prstGeom prst="rect">
            <a:avLst/>
          </a:prstGeom>
          <a:gradFill>
            <a:gsLst>
              <a:gs pos="0">
                <a:srgbClr val="497EA9"/>
              </a:gs>
              <a:gs pos="100000">
                <a:srgbClr val="1C466F"/>
              </a:gs>
            </a:gsLst>
            <a:lin ang="622963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spcBef>
                <a:spcPts val="0"/>
              </a:spcBef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4" name="Rettangolo"/>
          <p:cNvSpPr/>
          <p:nvPr/>
        </p:nvSpPr>
        <p:spPr>
          <a:xfrm>
            <a:off x="2162189" y="6543995"/>
            <a:ext cx="9734755" cy="635001"/>
          </a:xfrm>
          <a:prstGeom prst="rect">
            <a:avLst/>
          </a:prstGeom>
          <a:gradFill>
            <a:gsLst>
              <a:gs pos="0">
                <a:srgbClr val="497EA9"/>
              </a:gs>
              <a:gs pos="100000">
                <a:srgbClr val="1C466F"/>
              </a:gs>
            </a:gsLst>
            <a:lin ang="622963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spcBef>
                <a:spcPts val="0"/>
              </a:spcBef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53" y="298703"/>
            <a:ext cx="1448803" cy="466255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www.indire.it"/>
          <p:cNvSpPr txBox="1"/>
          <p:nvPr/>
        </p:nvSpPr>
        <p:spPr>
          <a:xfrm>
            <a:off x="299317" y="6475214"/>
            <a:ext cx="724557" cy="197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900">
                <a:solidFill>
                  <a:srgbClr val="275D94"/>
                </a:solidFill>
                <a:latin typeface="Soho Gothic Pro Light"/>
                <a:ea typeface="Soho Gothic Pro Light"/>
                <a:cs typeface="Soho Gothic Pro Light"/>
                <a:sym typeface="Soho Gothic Pro Light"/>
              </a:defRPr>
            </a:lvl1pPr>
          </a:lstStyle>
          <a:p>
            <a:pPr>
              <a:defRPr>
                <a:solidFill>
                  <a:srgbClr val="272627"/>
                </a:solidFill>
                <a:latin typeface="Soho Gothic Pro Thin"/>
                <a:ea typeface="Soho Gothic Pro Thin"/>
                <a:cs typeface="Soho Gothic Pro Thin"/>
                <a:sym typeface="Soho Gothic Pro Thin"/>
              </a:defRPr>
            </a:pPr>
            <a:r>
              <a:rPr sz="950">
                <a:solidFill>
                  <a:srgbClr val="275D94"/>
                </a:solidFill>
                <a:latin typeface="Soho Gothic Pro Light"/>
                <a:ea typeface="Soho Gothic Pro Light"/>
                <a:cs typeface="Soho Gothic Pro Light"/>
                <a:sym typeface="Soho Gothic Pro Light"/>
              </a:rPr>
              <a:t>www.indire.it</a:t>
            </a:r>
          </a:p>
        </p:txBody>
      </p:sp>
      <p:sp>
        <p:nvSpPr>
          <p:cNvPr id="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0254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" descr="Immagin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150899" y="-1754946"/>
            <a:ext cx="19406111" cy="15781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magine" descr="Immagin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053" y="298703"/>
            <a:ext cx="1448803" cy="46625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ede legale in Firenze:…"/>
          <p:cNvSpPr txBox="1"/>
          <p:nvPr/>
        </p:nvSpPr>
        <p:spPr>
          <a:xfrm>
            <a:off x="331241" y="5887057"/>
            <a:ext cx="1770391" cy="78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 anchor="b">
            <a:spAutoFit/>
          </a:bodyPr>
          <a:lstStyle/>
          <a:p>
            <a:pPr>
              <a:spcBef>
                <a:spcPts val="0"/>
              </a:spcBef>
              <a:defRPr sz="1900">
                <a:latin typeface="Soho Gothic Pro Thin"/>
                <a:ea typeface="Soho Gothic Pro Thin"/>
                <a:cs typeface="Soho Gothic Pro Thin"/>
                <a:sym typeface="Soho Gothic Pro Thin"/>
              </a:defRPr>
            </a:pPr>
            <a:r>
              <a:rPr sz="950"/>
              <a:t>Sede legale in Firenze:</a:t>
            </a:r>
          </a:p>
          <a:p>
            <a:pPr>
              <a:spcBef>
                <a:spcPts val="0"/>
              </a:spcBef>
              <a:defRPr sz="1900">
                <a:latin typeface="Soho Gothic Pro Thin"/>
                <a:ea typeface="Soho Gothic Pro Thin"/>
                <a:cs typeface="Soho Gothic Pro Thin"/>
                <a:sym typeface="Soho Gothic Pro Thin"/>
              </a:defRPr>
            </a:pPr>
            <a:r>
              <a:rPr sz="950"/>
              <a:t>via M. Buonarroti, 10</a:t>
            </a:r>
          </a:p>
          <a:p>
            <a:pPr>
              <a:spcBef>
                <a:spcPts val="0"/>
              </a:spcBef>
              <a:defRPr sz="1900">
                <a:latin typeface="Soho Gothic Pro Thin"/>
                <a:ea typeface="Soho Gothic Pro Thin"/>
                <a:cs typeface="Soho Gothic Pro Thin"/>
                <a:sym typeface="Soho Gothic Pro Thin"/>
              </a:defRPr>
            </a:pPr>
            <a:r>
              <a:rPr sz="950"/>
              <a:t>50122 Firenze</a:t>
            </a:r>
          </a:p>
          <a:p>
            <a:pPr>
              <a:spcBef>
                <a:spcPts val="0"/>
              </a:spcBef>
              <a:defRPr sz="1900">
                <a:latin typeface="Soho Gothic Pro Thin"/>
                <a:ea typeface="Soho Gothic Pro Thin"/>
                <a:cs typeface="Soho Gothic Pro Thin"/>
                <a:sym typeface="Soho Gothic Pro Thin"/>
              </a:defRPr>
            </a:pPr>
            <a:r>
              <a:rPr sz="950"/>
              <a:t>Tel. Centralino: +39 055 2380301</a:t>
            </a:r>
          </a:p>
          <a:p>
            <a:pPr>
              <a:spcBef>
                <a:spcPts val="0"/>
              </a:spcBef>
              <a:defRPr sz="1900">
                <a:latin typeface="Soho Gothic Pro Thin"/>
                <a:ea typeface="Soho Gothic Pro Thin"/>
                <a:cs typeface="Soho Gothic Pro Thin"/>
                <a:sym typeface="Soho Gothic Pro Thin"/>
              </a:defRPr>
            </a:pPr>
            <a:r>
              <a:rPr sz="950">
                <a:solidFill>
                  <a:srgbClr val="275D94"/>
                </a:solidFill>
                <a:latin typeface="Soho Gothic Pro Light"/>
                <a:ea typeface="Soho Gothic Pro Light"/>
                <a:cs typeface="Soho Gothic Pro Light"/>
                <a:sym typeface="Soho Gothic Pro Light"/>
              </a:rPr>
              <a:t>www.indire.it</a:t>
            </a:r>
            <a:r>
              <a:rPr sz="950"/>
              <a:t> </a:t>
            </a:r>
          </a:p>
        </p:txBody>
      </p:sp>
      <p:sp>
        <p:nvSpPr>
          <p:cNvPr id="5" name="Rettangolo"/>
          <p:cNvSpPr/>
          <p:nvPr/>
        </p:nvSpPr>
        <p:spPr>
          <a:xfrm>
            <a:off x="2162189" y="-53026"/>
            <a:ext cx="9734755" cy="817176"/>
          </a:xfrm>
          <a:prstGeom prst="rect">
            <a:avLst/>
          </a:prstGeom>
          <a:gradFill>
            <a:gsLst>
              <a:gs pos="0">
                <a:srgbClr val="497EA9"/>
              </a:gs>
              <a:gs pos="100000">
                <a:srgbClr val="1C466F"/>
              </a:gs>
            </a:gsLst>
            <a:lin ang="622963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spcBef>
                <a:spcPts val="0"/>
              </a:spcBef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" name="Rettangolo"/>
          <p:cNvSpPr/>
          <p:nvPr/>
        </p:nvSpPr>
        <p:spPr>
          <a:xfrm>
            <a:off x="2162189" y="6543995"/>
            <a:ext cx="9734755" cy="635001"/>
          </a:xfrm>
          <a:prstGeom prst="rect">
            <a:avLst/>
          </a:prstGeom>
          <a:gradFill>
            <a:gsLst>
              <a:gs pos="0">
                <a:srgbClr val="497EA9"/>
              </a:gs>
              <a:gs pos="100000">
                <a:srgbClr val="1C466F"/>
              </a:gs>
            </a:gsLst>
            <a:lin ang="622963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spcBef>
                <a:spcPts val="0"/>
              </a:spcBef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Titolo presentazione</a:t>
            </a:r>
          </a:p>
        </p:txBody>
      </p:sp>
      <p:sp>
        <p:nvSpPr>
          <p:cNvPr id="8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61431" y="6486708"/>
            <a:ext cx="262892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100">
              <a:spcBef>
                <a:spcPts val="0"/>
              </a:spcBef>
              <a:tabLst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21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2" r:id="rId2"/>
    <p:sldLayoutId id="2147483675" r:id="rId3"/>
    <p:sldLayoutId id="2147483676" r:id="rId4"/>
  </p:sldLayoutIdLst>
  <p:transition spd="med"/>
  <p:txStyles>
    <p:titleStyle>
      <a:lvl1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275D94"/>
          </a:solidFill>
          <a:uFillTx/>
          <a:latin typeface="+mn-lt"/>
          <a:ea typeface="+mn-ea"/>
          <a:cs typeface="+mn-cs"/>
          <a:sym typeface="Soho Gothic Pro Bold"/>
        </a:defRPr>
      </a:lvl1pPr>
      <a:lvl2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275D94"/>
          </a:solidFill>
          <a:uFillTx/>
          <a:latin typeface="+mn-lt"/>
          <a:ea typeface="+mn-ea"/>
          <a:cs typeface="+mn-cs"/>
          <a:sym typeface="Soho Gothic Pro Bold"/>
        </a:defRPr>
      </a:lvl2pPr>
      <a:lvl3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275D94"/>
          </a:solidFill>
          <a:uFillTx/>
          <a:latin typeface="+mn-lt"/>
          <a:ea typeface="+mn-ea"/>
          <a:cs typeface="+mn-cs"/>
          <a:sym typeface="Soho Gothic Pro Bold"/>
        </a:defRPr>
      </a:lvl3pPr>
      <a:lvl4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275D94"/>
          </a:solidFill>
          <a:uFillTx/>
          <a:latin typeface="+mn-lt"/>
          <a:ea typeface="+mn-ea"/>
          <a:cs typeface="+mn-cs"/>
          <a:sym typeface="Soho Gothic Pro Bold"/>
        </a:defRPr>
      </a:lvl4pPr>
      <a:lvl5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275D94"/>
          </a:solidFill>
          <a:uFillTx/>
          <a:latin typeface="+mn-lt"/>
          <a:ea typeface="+mn-ea"/>
          <a:cs typeface="+mn-cs"/>
          <a:sym typeface="Soho Gothic Pro Bold"/>
        </a:defRPr>
      </a:lvl5pPr>
      <a:lvl6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275D94"/>
          </a:solidFill>
          <a:uFillTx/>
          <a:latin typeface="+mn-lt"/>
          <a:ea typeface="+mn-ea"/>
          <a:cs typeface="+mn-cs"/>
          <a:sym typeface="Soho Gothic Pro Bold"/>
        </a:defRPr>
      </a:lvl6pPr>
      <a:lvl7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275D94"/>
          </a:solidFill>
          <a:uFillTx/>
          <a:latin typeface="+mn-lt"/>
          <a:ea typeface="+mn-ea"/>
          <a:cs typeface="+mn-cs"/>
          <a:sym typeface="Soho Gothic Pro Bold"/>
        </a:defRPr>
      </a:lvl7pPr>
      <a:lvl8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275D94"/>
          </a:solidFill>
          <a:uFillTx/>
          <a:latin typeface="+mn-lt"/>
          <a:ea typeface="+mn-ea"/>
          <a:cs typeface="+mn-cs"/>
          <a:sym typeface="Soho Gothic Pro Bold"/>
        </a:defRPr>
      </a:lvl8pPr>
      <a:lvl9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275D94"/>
          </a:solidFill>
          <a:uFillTx/>
          <a:latin typeface="+mn-lt"/>
          <a:ea typeface="+mn-ea"/>
          <a:cs typeface="+mn-cs"/>
          <a:sym typeface="Soho Gothic Pro Bold"/>
        </a:defRPr>
      </a:lvl9pPr>
    </p:titleStyle>
    <p:bodyStyle>
      <a:lvl1pPr marL="0" marR="0" indent="0" algn="r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Soho Gothic Pro Medium"/>
        </a:defRPr>
      </a:lvl1pPr>
      <a:lvl2pPr marL="0" marR="0" indent="0" algn="r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Soho Gothic Pro Medium"/>
        </a:defRPr>
      </a:lvl2pPr>
      <a:lvl3pPr marL="0" marR="0" indent="0" algn="r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Soho Gothic Pro Medium"/>
        </a:defRPr>
      </a:lvl3pPr>
      <a:lvl4pPr marL="0" marR="0" indent="0" algn="r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Soho Gothic Pro Medium"/>
        </a:defRPr>
      </a:lvl4pPr>
      <a:lvl5pPr marL="0" marR="0" indent="0" algn="r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Soho Gothic Pro Medium"/>
        </a:defRPr>
      </a:lvl5pPr>
      <a:lvl6pPr marL="0" marR="0" indent="0" algn="r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Soho Gothic Pro Medium"/>
        </a:defRPr>
      </a:lvl6pPr>
      <a:lvl7pPr marL="0" marR="0" indent="0" algn="r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Soho Gothic Pro Medium"/>
        </a:defRPr>
      </a:lvl7pPr>
      <a:lvl8pPr marL="0" marR="0" indent="0" algn="r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Soho Gothic Pro Medium"/>
        </a:defRPr>
      </a:lvl8pPr>
      <a:lvl9pPr marL="0" marR="0" indent="0" algn="r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Soho Gothic Pro Medium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ottotitolo Soho Gothic Pro Medium 42pt"/>
          <p:cNvSpPr txBox="1"/>
          <p:nvPr/>
        </p:nvSpPr>
        <p:spPr>
          <a:xfrm>
            <a:off x="2318704" y="3468922"/>
            <a:ext cx="9587329" cy="342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>
            <a:spAutoFit/>
          </a:bodyPr>
          <a:lstStyle>
            <a:lvl1pPr algn="r" defTabSz="2438338">
              <a:lnSpc>
                <a:spcPct val="90000"/>
              </a:lnSpc>
              <a:spcBef>
                <a:spcPts val="0"/>
              </a:spcBef>
              <a:tabLst/>
              <a:defRPr sz="4200">
                <a:latin typeface="+mj-lt"/>
                <a:ea typeface="+mj-ea"/>
                <a:cs typeface="+mj-cs"/>
                <a:sym typeface="Soho Gothic Pro Medium"/>
              </a:defRPr>
            </a:lvl1pPr>
          </a:lstStyle>
          <a:p>
            <a:pPr defTabSz="1219169" hangingPunct="0"/>
            <a:endParaRPr sz="2100" kern="0">
              <a:solidFill>
                <a:srgbClr val="27262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Google Shape;81;p13">
            <a:extLst>
              <a:ext uri="{FF2B5EF4-FFF2-40B4-BE49-F238E27FC236}">
                <a16:creationId xmlns:a16="http://schemas.microsoft.com/office/drawing/2014/main" id="{1628FDC2-C419-95DE-916D-77708BAC6266}"/>
              </a:ext>
            </a:extLst>
          </p:cNvPr>
          <p:cNvSpPr txBox="1">
            <a:spLocks/>
          </p:cNvSpPr>
          <p:nvPr/>
        </p:nvSpPr>
        <p:spPr>
          <a:xfrm>
            <a:off x="434248" y="1639219"/>
            <a:ext cx="10980768" cy="400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>
              <a:defRPr lang="it-IT"/>
            </a:defPPr>
            <a:lvl1pPr marR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 sz="3600" b="1" i="0" u="none" strike="noStrike" kern="0" cap="none" spc="0" baseline="0">
                <a:solidFill>
                  <a:srgbClr val="002060"/>
                </a:solidFill>
                <a:uFillTx/>
                <a:latin typeface="Tahoma"/>
                <a:ea typeface="Teko"/>
                <a:cs typeface="Teko"/>
              </a:defRPr>
            </a:lvl1pPr>
            <a:lvl2pPr marL="0" marR="0" indent="0" algn="r" defTabSz="24383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</a:defRPr>
            </a:lvl2pPr>
            <a:lvl3pPr marL="0" marR="0" indent="0" algn="r" defTabSz="24383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</a:defRPr>
            </a:lvl3pPr>
            <a:lvl4pPr marL="0" marR="0" indent="0" algn="r" defTabSz="24383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</a:defRPr>
            </a:lvl4pPr>
            <a:lvl5pPr marL="0" marR="0" indent="0" algn="r" defTabSz="24383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</a:defRPr>
            </a:lvl5pPr>
            <a:lvl6pPr marL="0" marR="0" indent="0" algn="r" defTabSz="24383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</a:defRPr>
            </a:lvl6pPr>
            <a:lvl7pPr marL="0" marR="0" indent="0" algn="r" defTabSz="24383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</a:defRPr>
            </a:lvl7pPr>
            <a:lvl8pPr marL="0" marR="0" indent="0" algn="r" defTabSz="24383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</a:defRPr>
            </a:lvl8pPr>
            <a:lvl9pPr marL="0" marR="0" indent="0" algn="r" defTabSz="24383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ym typeface="Teko"/>
            </a:endParaRPr>
          </a:p>
          <a:p>
            <a:r>
              <a:rPr lang="it-IT" dirty="0"/>
              <a:t>INDIRE </a:t>
            </a:r>
          </a:p>
          <a:p>
            <a:endParaRPr lang="it-IT" dirty="0"/>
          </a:p>
          <a:p>
            <a:r>
              <a:rPr lang="it-IT" dirty="0"/>
              <a:t>tra Ricerca educativa e Public Engagement"</a:t>
            </a:r>
          </a:p>
          <a:p>
            <a:endParaRPr lang="en-US" dirty="0">
              <a:sym typeface="Teko"/>
            </a:endParaRPr>
          </a:p>
          <a:p>
            <a:r>
              <a:rPr lang="en-US" sz="1600" dirty="0">
                <a:sym typeface="Teko"/>
              </a:rPr>
              <a:t>Giuseppina Rita Jose Mangione </a:t>
            </a:r>
          </a:p>
          <a:p>
            <a:r>
              <a:rPr lang="it-IT" sz="1400" b="0" dirty="0"/>
              <a:t>6 giugno 2025</a:t>
            </a:r>
            <a:endParaRPr lang="en-US" sz="1400" dirty="0">
              <a:sym typeface="Teko"/>
            </a:endParaRPr>
          </a:p>
          <a:p>
            <a:endParaRPr lang="en-US" dirty="0">
              <a:sym typeface="Teko"/>
            </a:endParaRPr>
          </a:p>
          <a:p>
            <a:endParaRPr lang="en-US" dirty="0">
              <a:sym typeface="Teko"/>
            </a:endParaRPr>
          </a:p>
          <a:p>
            <a:endParaRPr lang="en-US" dirty="0">
              <a:sym typeface="Teko"/>
            </a:endParaRPr>
          </a:p>
          <a:p>
            <a:endParaRPr lang="en-US" dirty="0">
              <a:sym typeface="Teko"/>
            </a:endParaRPr>
          </a:p>
          <a:p>
            <a:endParaRPr lang="en-US" dirty="0">
              <a:sym typeface="Teko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443D022-61AA-4ECF-7B03-071A48218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1" i="0" u="none" strike="noStrike" cap="none" normalizeH="0" baseline="0">
                <a:ln>
                  <a:noFill/>
                </a:ln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cooperazioni, networking EU e sinergie per attività future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6F96325-8A45-7487-45A1-362D328E001A}"/>
              </a:ext>
            </a:extLst>
          </p:cNvPr>
          <p:cNvSpPr txBox="1"/>
          <p:nvPr/>
        </p:nvSpPr>
        <p:spPr>
          <a:xfrm>
            <a:off x="2940908" y="964547"/>
            <a:ext cx="8889465" cy="5632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it-IT" b="1" dirty="0"/>
              <a:t>Impatto culturale</a:t>
            </a:r>
          </a:p>
          <a:p>
            <a:r>
              <a:rPr lang="it-IT" dirty="0"/>
              <a:t>Diffusione di conoscenze e approcci didattici innovativi accessibili a un pubblico ampio e non accademico</a:t>
            </a:r>
          </a:p>
          <a:p>
            <a:r>
              <a:rPr lang="it-IT" dirty="0"/>
              <a:t>Trasferimento delle evidenze della ricerca educativa in forme pubbliche, fruibili e partecipate</a:t>
            </a:r>
          </a:p>
          <a:p>
            <a:r>
              <a:rPr lang="it-IT" dirty="0"/>
              <a:t>Valorizzazione di linguaggi diversi: laboratori, mostre, tecnologie immersive, performance scolastiche</a:t>
            </a:r>
          </a:p>
          <a:p>
            <a:r>
              <a:rPr lang="it-IT" dirty="0"/>
              <a:t> 2. </a:t>
            </a:r>
            <a:r>
              <a:rPr lang="it-IT" b="1" dirty="0"/>
              <a:t>Impatto sociale</a:t>
            </a:r>
          </a:p>
          <a:p>
            <a:r>
              <a:rPr lang="it-IT" dirty="0"/>
              <a:t>Coinvolgimento diretto di studenti, docenti, dirigenti, famiglie, cittadini </a:t>
            </a:r>
          </a:p>
          <a:p>
            <a:r>
              <a:rPr lang="it-IT" dirty="0"/>
              <a:t>Iniziative su cittadinanza digitale, inclusione, educazione all’IA, scuola e territorio</a:t>
            </a:r>
          </a:p>
          <a:p>
            <a:r>
              <a:rPr lang="it-IT" dirty="0"/>
              <a:t>Le edizioni regionali (Sicilia, Puglia) promuovono equità educativa e coesione territoriale</a:t>
            </a:r>
          </a:p>
          <a:p>
            <a:r>
              <a:rPr lang="it-IT" dirty="0"/>
              <a:t> </a:t>
            </a:r>
            <a:r>
              <a:rPr lang="it-IT" b="1" dirty="0"/>
              <a:t>3. Impatto istituzionale</a:t>
            </a:r>
          </a:p>
          <a:p>
            <a:r>
              <a:rPr lang="it-IT" dirty="0"/>
              <a:t>Rafforzamento della connessione tra scuola, enti locali, università, imprese e istituzioni culturali</a:t>
            </a:r>
          </a:p>
          <a:p>
            <a:r>
              <a:rPr lang="it-IT" dirty="0"/>
              <a:t>Costruzione di reti interregionali stabili e alleanze educative</a:t>
            </a:r>
          </a:p>
          <a:p>
            <a:r>
              <a:rPr lang="it-IT" dirty="0"/>
              <a:t>INDIRE agisce da facilitatore nazionale di politiche pubbliche per l’innovazione scolastica</a:t>
            </a:r>
          </a:p>
          <a:p>
            <a:r>
              <a:rPr lang="it-IT" b="1" dirty="0"/>
              <a:t>4. Impatto interno alla ricerca</a:t>
            </a:r>
          </a:p>
          <a:p>
            <a:r>
              <a:rPr lang="it-IT" dirty="0"/>
              <a:t>Riconoscimento del ruolo pubblico degli enti di ricerca nel sistema scolastico</a:t>
            </a:r>
          </a:p>
          <a:p>
            <a:r>
              <a:rPr lang="it-IT" dirty="0"/>
              <a:t>Le sperimentazioni INDIRE (es. Avanguardie Educative, Piccole Scuole, Scuola 0–6) vengono presentate, validate e co-discusse pubblicamente</a:t>
            </a:r>
          </a:p>
          <a:p>
            <a:r>
              <a:rPr lang="it-IT" dirty="0" err="1"/>
              <a:t>Didacta</a:t>
            </a:r>
            <a:r>
              <a:rPr lang="it-IT" dirty="0"/>
              <a:t> genera feedback diretti dal campo educativo utili per orientare la ricerca</a:t>
            </a:r>
          </a:p>
        </p:txBody>
      </p:sp>
      <p:pic>
        <p:nvPicPr>
          <p:cNvPr id="5129" name="Picture 9" descr="Icona impatto. Semplice elemento creativo. Icona di impatto monocromatica  riempita per modelli, infografiche e banner Immagine e Vettoriale - Alamy">
            <a:extLst>
              <a:ext uri="{FF2B5EF4-FFF2-40B4-BE49-F238E27FC236}">
                <a16:creationId xmlns:a16="http://schemas.microsoft.com/office/drawing/2014/main" id="{DB7BF0C0-D17E-6735-953E-9B0C8D2A0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1" y="2173787"/>
            <a:ext cx="2536060" cy="271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388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24A18-99FE-4AC3-F716-B904411D9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84A6963-38FF-24DC-6F82-E4EB0120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84" y="1290181"/>
            <a:ext cx="10808831" cy="60125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Aptos"/>
              </a:rPr>
              <a:t>Le RETI SOLIDALI</a:t>
            </a:r>
            <a:br>
              <a:rPr lang="it-IT" b="1" dirty="0">
                <a:latin typeface="Aptos"/>
              </a:rPr>
            </a:br>
            <a:endParaRPr lang="it-IT" sz="3600" b="1" dirty="0">
              <a:latin typeface="Apto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B5B13CA-DCA8-4361-7CF4-E0CB165F0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45" y="2234299"/>
            <a:ext cx="5620039" cy="311166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7324162-FE0E-AE78-BA2B-2A66F335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362" y="2312396"/>
            <a:ext cx="6368493" cy="300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78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3E0DA47-D12E-4C2D-9000-A59797A03AC9}"/>
              </a:ext>
            </a:extLst>
          </p:cNvPr>
          <p:cNvSpPr txBox="1"/>
          <p:nvPr/>
        </p:nvSpPr>
        <p:spPr>
          <a:xfrm>
            <a:off x="219258" y="866158"/>
            <a:ext cx="6219119" cy="5078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None/>
            </a:pPr>
            <a:r>
              <a:rPr lang="it-IT" b="1" dirty="0"/>
              <a:t>Supporto diretto ai docenti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Realizzati </a:t>
            </a:r>
            <a:r>
              <a:rPr lang="it-IT" b="1" dirty="0"/>
              <a:t>oltre 150 webinar</a:t>
            </a:r>
            <a:r>
              <a:rPr lang="it-IT" dirty="0"/>
              <a:t> sulla didattica a distanza e digitale integrata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Coinvolti </a:t>
            </a:r>
            <a:r>
              <a:rPr lang="it-IT" b="1" dirty="0"/>
              <a:t>25.000 insegnanti</a:t>
            </a:r>
            <a:r>
              <a:rPr lang="it-IT" dirty="0"/>
              <a:t> in formazione, confronto e condivisione di pratiche</a:t>
            </a:r>
          </a:p>
          <a:p>
            <a:pPr>
              <a:buNone/>
            </a:pPr>
            <a:endParaRPr lang="it-IT" b="1" dirty="0"/>
          </a:p>
          <a:p>
            <a:pPr>
              <a:buNone/>
            </a:pPr>
            <a:r>
              <a:rPr lang="it-IT" b="1" dirty="0"/>
              <a:t>Piattaforma nazionale “Portiamo la ricerca a scuola”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Coordinata da INDIRE con </a:t>
            </a:r>
            <a:r>
              <a:rPr lang="it-IT" b="1" dirty="0"/>
              <a:t>20 Enti Pubblici di Ricerca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Raccolta e pubblicazione di contenuti divulgativi e didattici: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Video, esperimenti, podcast, mostre virtuali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Temi: scienze, ambiente, salute, matematica, storia, società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Risorse accessibili a </a:t>
            </a:r>
            <a:r>
              <a:rPr lang="it-IT" b="1" dirty="0"/>
              <a:t>studenti, insegnanti, famiglie</a:t>
            </a:r>
            <a:endParaRPr lang="it-IT" dirty="0"/>
          </a:p>
          <a:p>
            <a:pPr>
              <a:buNone/>
            </a:pPr>
            <a:endParaRPr lang="it-IT" b="1" dirty="0"/>
          </a:p>
          <a:p>
            <a:pPr>
              <a:buNone/>
            </a:pPr>
            <a:r>
              <a:rPr lang="it-IT" b="1" dirty="0"/>
              <a:t>Attività di ricerca partecipata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Osservazione dei cambiamenti introdotti dalla DDI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Analisi di pratiche emergenti in contesti scolastici diversi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Produzione di report per documentare i cambiamenti</a:t>
            </a:r>
          </a:p>
        </p:txBody>
      </p:sp>
      <p:pic>
        <p:nvPicPr>
          <p:cNvPr id="6146" name="Picture 2" descr="Le scuole in Europa durante la pandemia. Gli aggiornamenti dalla rete  Eurydice – Indire">
            <a:extLst>
              <a:ext uri="{FF2B5EF4-FFF2-40B4-BE49-F238E27FC236}">
                <a16:creationId xmlns:a16="http://schemas.microsoft.com/office/drawing/2014/main" id="{47B9CDC9-12FE-2B3F-241F-E7F2CE458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906" y="1447810"/>
            <a:ext cx="4244182" cy="282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C463084-5860-EA44-3650-5B2601D0E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452937"/>
            <a:ext cx="6106723" cy="210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23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97C5AA39-0938-40C9-9033-915C6113CE23}"/>
              </a:ext>
            </a:extLst>
          </p:cNvPr>
          <p:cNvSpPr txBox="1"/>
          <p:nvPr/>
        </p:nvSpPr>
        <p:spPr>
          <a:xfrm>
            <a:off x="3832963" y="1040155"/>
            <a:ext cx="7900793" cy="5078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b="1" dirty="0"/>
              <a:t> 1. Impatto sociale</a:t>
            </a:r>
          </a:p>
          <a:p>
            <a:r>
              <a:rPr lang="it-IT" dirty="0"/>
              <a:t>Garantita continuità educativa nazionale in una fase di crisi</a:t>
            </a:r>
          </a:p>
          <a:p>
            <a:r>
              <a:rPr lang="it-IT" dirty="0"/>
              <a:t>Accesso equo a contenuti di qualità, gratuiti, aggiornati e scientificamente validati</a:t>
            </a:r>
          </a:p>
          <a:p>
            <a:r>
              <a:rPr lang="it-IT" dirty="0"/>
              <a:t>Inclusione di famiglie, territori marginali, scuole isolate</a:t>
            </a:r>
          </a:p>
          <a:p>
            <a:endParaRPr lang="it-IT" dirty="0"/>
          </a:p>
          <a:p>
            <a:r>
              <a:rPr lang="it-IT" b="1" dirty="0"/>
              <a:t>2. Impatto culturale e civico </a:t>
            </a:r>
          </a:p>
          <a:p>
            <a:r>
              <a:rPr lang="it-IT" dirty="0"/>
              <a:t>Rafforzata la fiducia nel ruolo pubblico della ricerca</a:t>
            </a:r>
          </a:p>
          <a:p>
            <a:r>
              <a:rPr lang="it-IT" dirty="0"/>
              <a:t>Crescita della consapevolezza digitale e pedagogica nel personale scolastico </a:t>
            </a:r>
          </a:p>
          <a:p>
            <a:r>
              <a:rPr lang="it-IT" dirty="0"/>
              <a:t>Costruzione di una cultura della condivisione e della resilienza</a:t>
            </a:r>
          </a:p>
          <a:p>
            <a:endParaRPr lang="it-IT" dirty="0"/>
          </a:p>
          <a:p>
            <a:r>
              <a:rPr lang="it-IT" b="1" dirty="0"/>
              <a:t>3. Impatto istituzionale</a:t>
            </a:r>
          </a:p>
          <a:p>
            <a:r>
              <a:rPr lang="it-IT" dirty="0"/>
              <a:t>INDIRE ha agito da infrastruttura educativa nazionale di emergenza</a:t>
            </a:r>
          </a:p>
          <a:p>
            <a:r>
              <a:rPr lang="it-IT" dirty="0"/>
              <a:t>Rafforzamento delle reti scuola-ricerca-territorio</a:t>
            </a:r>
          </a:p>
          <a:p>
            <a:r>
              <a:rPr lang="it-IT" dirty="0"/>
              <a:t>Le pratiche nate in emergenza sono divenute modelli strutturali per la DDI</a:t>
            </a:r>
          </a:p>
          <a:p>
            <a:endParaRPr lang="it-IT" dirty="0"/>
          </a:p>
          <a:p>
            <a:r>
              <a:rPr lang="it-IT" b="1" dirty="0"/>
              <a:t>4. Impatto sulla ricerca educativa</a:t>
            </a:r>
          </a:p>
          <a:p>
            <a:r>
              <a:rPr lang="it-IT" dirty="0"/>
              <a:t>Il feedback delle scuole ha alimentato riflessione e innovazione metodologica</a:t>
            </a:r>
          </a:p>
          <a:p>
            <a:r>
              <a:rPr lang="it-IT" dirty="0"/>
              <a:t>I dati raccolti sono stati utilizzati per orientare politiche e investimenti educativi</a:t>
            </a:r>
          </a:p>
        </p:txBody>
      </p:sp>
      <p:pic>
        <p:nvPicPr>
          <p:cNvPr id="7170" name="Picture 2" descr="Icona impatto. Semplice elemento creativo. Icona di impatto monocromatica  riempita per modelli, infografiche e banner Immagine e Vettoriale - Alamy">
            <a:extLst>
              <a:ext uri="{FF2B5EF4-FFF2-40B4-BE49-F238E27FC236}">
                <a16:creationId xmlns:a16="http://schemas.microsoft.com/office/drawing/2014/main" id="{70CDFA4C-59B3-9FF4-90F7-B3BEEF62E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83" y="1872889"/>
            <a:ext cx="2910503" cy="311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314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775D8-17C4-DCAC-453B-0AE7F7AA0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A8FB98B-8B75-88BF-3A91-FB6AFF25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24" y="2569369"/>
            <a:ext cx="10808831" cy="1719262"/>
          </a:xfrm>
        </p:spPr>
        <p:txBody>
          <a:bodyPr>
            <a:normAutofit/>
          </a:bodyPr>
          <a:lstStyle/>
          <a:p>
            <a:r>
              <a:rPr lang="it-IT" sz="4800" dirty="0">
                <a:latin typeface="Aptos"/>
              </a:rPr>
              <a:t>Valore Pubblico e Generatività Sociale </a:t>
            </a:r>
          </a:p>
        </p:txBody>
      </p:sp>
    </p:spTree>
    <p:extLst>
      <p:ext uri="{BB962C8B-B14F-4D97-AF65-F5344CB8AC3E}">
        <p14:creationId xmlns:p14="http://schemas.microsoft.com/office/powerpoint/2010/main" val="1199417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159F3AC-0AA1-2801-D829-A9CBC6FBAF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167" y="756180"/>
            <a:ext cx="4565650" cy="673100"/>
          </a:xfrm>
        </p:spPr>
        <p:txBody>
          <a:bodyPr>
            <a:normAutofit/>
          </a:bodyPr>
          <a:lstStyle/>
          <a:p>
            <a:r>
              <a:rPr lang="it-IT" sz="2400" b="1">
                <a:latin typeface="Aptos"/>
              </a:rPr>
              <a:t>Valore Pubblico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63AB1EBD-657E-6644-C93E-42CE5EAD880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195234" y="890059"/>
            <a:ext cx="7902807" cy="1258655"/>
          </a:xfrm>
        </p:spPr>
        <p:txBody>
          <a:bodyPr lIns="50800" tIns="50800" rIns="50800" bIns="50800" anchor="t">
            <a:normAutofit/>
          </a:bodyPr>
          <a:lstStyle/>
          <a:p>
            <a:pPr algn="just"/>
            <a:r>
              <a:rPr lang="it-IT" sz="2000" dirty="0">
                <a:solidFill>
                  <a:schemeClr val="tx1"/>
                </a:solidFill>
                <a:latin typeface="Aptos"/>
              </a:rPr>
              <a:t>INDIRE crea valore pubblico generando ecosistemi </a:t>
            </a:r>
            <a:r>
              <a:rPr lang="it-IT" sz="2000" dirty="0">
                <a:solidFill>
                  <a:schemeClr val="tx1"/>
                </a:solidFill>
                <a:latin typeface="Aptos"/>
                <a:ea typeface="+mn-ea"/>
                <a:cs typeface="+mn-cs"/>
                <a:sym typeface="Soho Gothic Pro Bold"/>
              </a:rPr>
              <a:t>scolastici</a:t>
            </a:r>
            <a:r>
              <a:rPr lang="it-IT" sz="2000" dirty="0">
                <a:solidFill>
                  <a:schemeClr val="tx1"/>
                </a:solidFill>
                <a:latin typeface="Aptos"/>
              </a:rPr>
              <a:t> capaci di innovarsi, adattarsi e rigenerarsi nel tempo, in stretta relazione con il territorio e con i futuri globali dell’educazione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290AEBC-A3AF-1DBE-B6FE-9EC7492D0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" y="2140855"/>
            <a:ext cx="12192000" cy="393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BF49421-056D-73B0-9F9D-E2F81B01C839}"/>
              </a:ext>
            </a:extLst>
          </p:cNvPr>
          <p:cNvSpPr txBox="1"/>
          <p:nvPr/>
        </p:nvSpPr>
        <p:spPr>
          <a:xfrm>
            <a:off x="9604113" y="3701507"/>
            <a:ext cx="1515648" cy="830997"/>
          </a:xfrm>
          <a:prstGeom prst="rect">
            <a:avLst/>
          </a:prstGeom>
          <a:solidFill>
            <a:srgbClr val="C3EA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it-IT" sz="1600" b="1">
                <a:latin typeface="Aptos"/>
              </a:rPr>
              <a:t>ECOSISTEMI EDUCATIVI  GENERATIVI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084FCB-335D-B206-FA52-C980014DD94D}"/>
              </a:ext>
            </a:extLst>
          </p:cNvPr>
          <p:cNvSpPr txBox="1"/>
          <p:nvPr/>
        </p:nvSpPr>
        <p:spPr>
          <a:xfrm>
            <a:off x="3752101" y="3684978"/>
            <a:ext cx="1880271" cy="840290"/>
          </a:xfrm>
          <a:prstGeom prst="rect">
            <a:avLst/>
          </a:prstGeom>
          <a:solidFill>
            <a:srgbClr val="C3EA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it-IT" sz="1600" b="1">
                <a:latin typeface="Aptos"/>
              </a:rPr>
              <a:t>NUOVE FORME ORGANIZZATIVE DI SCUOLA</a:t>
            </a:r>
            <a:endParaRPr lang="it-IT">
              <a:latin typeface="Apto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4D7E709-4755-EF89-2C41-FBD4E24F8EA8}"/>
              </a:ext>
            </a:extLst>
          </p:cNvPr>
          <p:cNvSpPr txBox="1"/>
          <p:nvPr/>
        </p:nvSpPr>
        <p:spPr>
          <a:xfrm>
            <a:off x="6687627" y="3700386"/>
            <a:ext cx="1670333" cy="584775"/>
          </a:xfrm>
          <a:prstGeom prst="rect">
            <a:avLst/>
          </a:prstGeom>
          <a:solidFill>
            <a:srgbClr val="C3EA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it-IT" sz="1600" b="1">
                <a:latin typeface="Aptos"/>
              </a:rPr>
              <a:t>INNOVAZIONE SISTEMICA</a:t>
            </a:r>
            <a:endParaRPr lang="it-IT">
              <a:latin typeface="Apto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4B0088-BCC9-6CDA-2AB9-32113D69BBE7}"/>
              </a:ext>
            </a:extLst>
          </p:cNvPr>
          <p:cNvSpPr txBox="1"/>
          <p:nvPr/>
        </p:nvSpPr>
        <p:spPr>
          <a:xfrm>
            <a:off x="865424" y="3576563"/>
            <a:ext cx="2289466" cy="830997"/>
          </a:xfrm>
          <a:prstGeom prst="rect">
            <a:avLst/>
          </a:prstGeom>
          <a:solidFill>
            <a:srgbClr val="C3EA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it-IT" sz="1600" b="1" dirty="0"/>
              <a:t>MIGLIORAMENTO DELLE OPPORTUNITÀ EDUCATIVE</a:t>
            </a:r>
          </a:p>
        </p:txBody>
      </p:sp>
    </p:spTree>
    <p:extLst>
      <p:ext uri="{BB962C8B-B14F-4D97-AF65-F5344CB8AC3E}">
        <p14:creationId xmlns:p14="http://schemas.microsoft.com/office/powerpoint/2010/main" val="258869364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BBB005-D281-3670-7429-4706611BB0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52759"/>
            <a:ext cx="3746500" cy="784225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Aptos"/>
              </a:rPr>
              <a:t> Generatività sociale</a:t>
            </a:r>
            <a:br>
              <a:rPr lang="it-IT" sz="2400" dirty="0">
                <a:latin typeface="Aptos"/>
              </a:rPr>
            </a:br>
            <a:r>
              <a:rPr lang="it-IT" sz="2400" dirty="0">
                <a:latin typeface="Aptos"/>
              </a:rPr>
              <a:t>(</a:t>
            </a:r>
            <a:r>
              <a:rPr lang="it-IT" sz="2400" dirty="0">
                <a:solidFill>
                  <a:srgbClr val="00B0F0"/>
                </a:solidFill>
                <a:latin typeface="Aptos"/>
              </a:rPr>
              <a:t>S</a:t>
            </a:r>
            <a:r>
              <a:rPr lang="it-IT" sz="2400" i="1" dirty="0">
                <a:solidFill>
                  <a:srgbClr val="00B0F0"/>
                </a:solidFill>
                <a:latin typeface="Aptos"/>
              </a:rPr>
              <a:t>trumenti</a:t>
            </a:r>
            <a:r>
              <a:rPr lang="it-IT" sz="2400" i="1" dirty="0">
                <a:latin typeface="Aptos"/>
              </a:rPr>
              <a:t> - </a:t>
            </a:r>
            <a:r>
              <a:rPr lang="it-IT" sz="2400" i="1" dirty="0">
                <a:solidFill>
                  <a:schemeClr val="accent6">
                    <a:lumMod val="76000"/>
                  </a:schemeClr>
                </a:solidFill>
                <a:latin typeface="Aptos"/>
              </a:rPr>
              <a:t>Azioni</a:t>
            </a:r>
            <a:r>
              <a:rPr lang="it-IT" sz="2400" dirty="0">
                <a:latin typeface="Aptos"/>
              </a:rPr>
              <a:t>)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29DE9C-FA2E-C535-BEDA-552D0B7D93B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450990" y="712258"/>
            <a:ext cx="7754432" cy="1087878"/>
          </a:xfrm>
        </p:spPr>
        <p:txBody>
          <a:bodyPr lIns="50800" tIns="50800" rIns="50800" bIns="50800" anchor="t">
            <a:noAutofit/>
          </a:bodyPr>
          <a:lstStyle/>
          <a:p>
            <a:pPr algn="l"/>
            <a:endParaRPr lang="it-IT" dirty="0">
              <a:solidFill>
                <a:schemeClr val="tx1"/>
              </a:solidFill>
              <a:latin typeface="Aptos"/>
            </a:endParaRPr>
          </a:p>
          <a:p>
            <a:pPr algn="l"/>
            <a:r>
              <a:rPr lang="it-IT" sz="1600" dirty="0">
                <a:solidFill>
                  <a:schemeClr val="tx1"/>
                </a:solidFill>
                <a:latin typeface="Aptos"/>
              </a:rPr>
              <a:t>Si manifesta quando le innovazioni promosse diventano parte di un ciclo virtuoso, </a:t>
            </a:r>
          </a:p>
          <a:p>
            <a:pPr algn="l"/>
            <a:r>
              <a:rPr lang="it-IT" sz="1600" dirty="0">
                <a:solidFill>
                  <a:schemeClr val="tx1"/>
                </a:solidFill>
                <a:latin typeface="Aptos"/>
              </a:rPr>
              <a:t>dove la comunità educativa è in grado di continuare a innovare, creare valore e rispondere alle sfide in modo autonomo e collettivo.</a:t>
            </a:r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sz="1600" dirty="0">
              <a:solidFill>
                <a:schemeClr val="tx1"/>
              </a:solidFill>
              <a:latin typeface="Aptos"/>
            </a:endParaRPr>
          </a:p>
        </p:txBody>
      </p:sp>
      <p:pic>
        <p:nvPicPr>
          <p:cNvPr id="1032" name="Picture 8" descr="GENERATIVITÀ | Generatività Sociale">
            <a:extLst>
              <a:ext uri="{FF2B5EF4-FFF2-40B4-BE49-F238E27FC236}">
                <a16:creationId xmlns:a16="http://schemas.microsoft.com/office/drawing/2014/main" id="{0C5EE90E-84BE-F3C9-CD12-074F77FB1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189" y="2401698"/>
            <a:ext cx="2486734" cy="248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23A2326-CE91-13B0-CA31-AB5B5BC52166}"/>
              </a:ext>
            </a:extLst>
          </p:cNvPr>
          <p:cNvSpPr txBox="1"/>
          <p:nvPr/>
        </p:nvSpPr>
        <p:spPr>
          <a:xfrm rot="10800000" flipV="1">
            <a:off x="122017" y="1732379"/>
            <a:ext cx="313916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it-IT" sz="1500" dirty="0">
                <a:solidFill>
                  <a:srgbClr val="00B0F0"/>
                </a:solidFill>
                <a:latin typeface="Aptos"/>
                <a:ea typeface="+mj-ea"/>
                <a:cs typeface="+mj-cs"/>
                <a:sym typeface="Soho Gothic Pro Medium"/>
              </a:rPr>
              <a:t>Formazione </a:t>
            </a:r>
            <a:r>
              <a:rPr lang="it-IT" sz="1500" i="1" dirty="0">
                <a:solidFill>
                  <a:srgbClr val="00B0F0"/>
                </a:solidFill>
                <a:latin typeface="Aptos"/>
                <a:ea typeface="+mj-ea"/>
                <a:cs typeface="+mj-cs"/>
                <a:sym typeface="Soho Gothic Pro Medium"/>
              </a:rPr>
              <a:t>di Rete </a:t>
            </a:r>
            <a:r>
              <a:rPr lang="it-IT" sz="1500" dirty="0">
                <a:solidFill>
                  <a:srgbClr val="00B0F0"/>
                </a:solidFill>
                <a:latin typeface="Aptos"/>
                <a:ea typeface="+mj-ea"/>
                <a:cs typeface="+mj-cs"/>
                <a:sym typeface="Soho Gothic Pro Medium"/>
              </a:rPr>
              <a:t>/</a:t>
            </a:r>
            <a:r>
              <a:rPr lang="it-IT" sz="1500" i="1" dirty="0">
                <a:solidFill>
                  <a:srgbClr val="00B0F0"/>
                </a:solidFill>
                <a:latin typeface="Aptos"/>
                <a:ea typeface="+mj-ea"/>
                <a:cs typeface="+mj-cs"/>
                <a:sym typeface="Soho Gothic Pro Medium"/>
              </a:rPr>
              <a:t> in Rete  </a:t>
            </a:r>
          </a:p>
          <a:p>
            <a:r>
              <a:rPr lang="it-IT" sz="1400" dirty="0">
                <a:latin typeface="Aptos"/>
                <a:ea typeface="+mj-ea"/>
                <a:cs typeface="+mj-cs"/>
              </a:rPr>
              <a:t> </a:t>
            </a:r>
            <a:r>
              <a:rPr lang="it-IT" sz="1400" dirty="0" err="1">
                <a:latin typeface="Aptos"/>
                <a:ea typeface="+mj-ea"/>
                <a:cs typeface="+mj-cs"/>
              </a:rPr>
              <a:t>mooc</a:t>
            </a:r>
            <a:r>
              <a:rPr lang="it-IT" sz="1400" dirty="0">
                <a:latin typeface="Aptos"/>
                <a:ea typeface="+mj-ea"/>
                <a:cs typeface="+mj-cs"/>
              </a:rPr>
              <a:t> </a:t>
            </a:r>
            <a:r>
              <a:rPr lang="it-IT" sz="1400" dirty="0" err="1">
                <a:latin typeface="Aptos"/>
                <a:ea typeface="+mj-ea"/>
                <a:cs typeface="+mj-cs"/>
              </a:rPr>
              <a:t>eds</a:t>
            </a:r>
            <a:r>
              <a:rPr lang="it-IT" sz="1400" dirty="0">
                <a:latin typeface="Aptos"/>
                <a:ea typeface="+mj-ea"/>
                <a:cs typeface="+mj-cs"/>
              </a:rPr>
              <a:t>, atelier, visiting, mentoring, self training</a:t>
            </a:r>
            <a:r>
              <a:rPr lang="it-IT" sz="1500" i="1" dirty="0">
                <a:latin typeface="Aptos"/>
                <a:ea typeface="+mj-ea"/>
                <a:cs typeface="+mj-cs"/>
              </a:rPr>
              <a:t> </a:t>
            </a:r>
          </a:p>
        </p:txBody>
      </p:sp>
      <p:pic>
        <p:nvPicPr>
          <p:cNvPr id="1034" name="Picture 10" descr="GENERATIVITÀ | Generatività Sociale">
            <a:extLst>
              <a:ext uri="{FF2B5EF4-FFF2-40B4-BE49-F238E27FC236}">
                <a16:creationId xmlns:a16="http://schemas.microsoft.com/office/drawing/2014/main" id="{E2359C31-FBFC-3E36-80AF-5FB123561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" y="2514248"/>
            <a:ext cx="2289502" cy="22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D3753AC-6548-D85F-CAEE-4C811A0ECCE8}"/>
              </a:ext>
            </a:extLst>
          </p:cNvPr>
          <p:cNvSpPr txBox="1"/>
          <p:nvPr/>
        </p:nvSpPr>
        <p:spPr>
          <a:xfrm rot="10800000" flipV="1">
            <a:off x="2805125" y="1734400"/>
            <a:ext cx="2751759" cy="7540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it-IT" sz="1500" i="1" dirty="0">
                <a:solidFill>
                  <a:srgbClr val="00B0F0"/>
                </a:solidFill>
                <a:latin typeface="Aptos"/>
                <a:ea typeface="+mj-ea"/>
                <a:cs typeface="+mj-cs"/>
              </a:rPr>
              <a:t>Osservatori Nazionali</a:t>
            </a:r>
          </a:p>
          <a:p>
            <a:r>
              <a:rPr lang="it-IT" sz="1400" dirty="0">
                <a:latin typeface="Aptos"/>
                <a:ea typeface="+mj-ea"/>
                <a:cs typeface="+mj-cs"/>
              </a:rPr>
              <a:t>(Reti di innovazione. Patti educativi; Divari di Genere, ITS</a:t>
            </a:r>
          </a:p>
        </p:txBody>
      </p:sp>
      <p:pic>
        <p:nvPicPr>
          <p:cNvPr id="1038" name="Picture 14" descr="GENIALIS | Generatività Sociale">
            <a:extLst>
              <a:ext uri="{FF2B5EF4-FFF2-40B4-BE49-F238E27FC236}">
                <a16:creationId xmlns:a16="http://schemas.microsoft.com/office/drawing/2014/main" id="{46F1DA6B-88B7-1A34-B27A-5D97E6DB4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43" y="2467503"/>
            <a:ext cx="2312948" cy="235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C078B1A-9FA8-27CB-0C4C-01F33D5B782A}"/>
              </a:ext>
            </a:extLst>
          </p:cNvPr>
          <p:cNvSpPr txBox="1"/>
          <p:nvPr/>
        </p:nvSpPr>
        <p:spPr>
          <a:xfrm>
            <a:off x="8713526" y="1802748"/>
            <a:ext cx="3498185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it-IT" sz="1500">
                <a:solidFill>
                  <a:srgbClr val="00B0F0"/>
                </a:solidFill>
                <a:latin typeface="Aptos"/>
                <a:ea typeface="+mj-ea"/>
                <a:cs typeface="+mj-cs"/>
              </a:rPr>
              <a:t>Disseminazione, exploitation , partnership</a:t>
            </a:r>
          </a:p>
        </p:txBody>
      </p:sp>
      <p:pic>
        <p:nvPicPr>
          <p:cNvPr id="1040" name="Picture 16" descr="Generatività Sociale">
            <a:extLst>
              <a:ext uri="{FF2B5EF4-FFF2-40B4-BE49-F238E27FC236}">
                <a16:creationId xmlns:a16="http://schemas.microsoft.com/office/drawing/2014/main" id="{DFB1C8E3-CE00-8678-DCC6-93B93E764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765" y="2391615"/>
            <a:ext cx="2486733" cy="248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9D68034-4FA7-FFE0-97AE-169796B75318}"/>
              </a:ext>
            </a:extLst>
          </p:cNvPr>
          <p:cNvSpPr txBox="1"/>
          <p:nvPr/>
        </p:nvSpPr>
        <p:spPr>
          <a:xfrm>
            <a:off x="5564549" y="1803770"/>
            <a:ext cx="3265583" cy="323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it-IT" sz="1500">
                <a:solidFill>
                  <a:srgbClr val="00B0F0"/>
                </a:solidFill>
                <a:latin typeface="Aptos"/>
                <a:ea typeface="+mj-ea"/>
                <a:cs typeface="+mj-cs"/>
              </a:rPr>
              <a:t>Repertori, Toolkit  Linee guida</a:t>
            </a: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7A45037F-A564-FF33-E977-C1176FBCAF39}"/>
              </a:ext>
            </a:extLst>
          </p:cNvPr>
          <p:cNvSpPr txBox="1"/>
          <p:nvPr/>
        </p:nvSpPr>
        <p:spPr>
          <a:xfrm rot="10800000" flipV="1">
            <a:off x="7439" y="5080769"/>
            <a:ext cx="2739258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it-IT" sz="1500" b="1" dirty="0">
                <a:solidFill>
                  <a:schemeClr val="accent6">
                    <a:lumMod val="76000"/>
                  </a:schemeClr>
                </a:solidFill>
                <a:latin typeface="Aptos"/>
                <a:ea typeface="+mj-ea"/>
                <a:cs typeface="+mj-cs"/>
                <a:sym typeface="Soho Gothic Pro Medium"/>
              </a:rPr>
              <a:t>Istituzionalizzazione delle Reti </a:t>
            </a:r>
          </a:p>
          <a:p>
            <a:r>
              <a:rPr lang="it-IT" sz="1200" dirty="0">
                <a:latin typeface="Aptos"/>
                <a:ea typeface="+mj-ea"/>
                <a:cs typeface="+mj-cs"/>
              </a:rPr>
              <a:t>I</a:t>
            </a:r>
            <a:endParaRPr lang="it-IT" sz="1200" i="1" dirty="0">
              <a:latin typeface="Aptos"/>
              <a:ea typeface="+mj-ea"/>
              <a:cs typeface="+mj-cs"/>
            </a:endParaRPr>
          </a:p>
        </p:txBody>
      </p:sp>
      <p:sp>
        <p:nvSpPr>
          <p:cNvPr id="5" name="CasellaDiTesto 9">
            <a:extLst>
              <a:ext uri="{FF2B5EF4-FFF2-40B4-BE49-F238E27FC236}">
                <a16:creationId xmlns:a16="http://schemas.microsoft.com/office/drawing/2014/main" id="{C6E63A9F-96EA-8CC1-75D6-9EAE9FC8889F}"/>
              </a:ext>
            </a:extLst>
          </p:cNvPr>
          <p:cNvSpPr txBox="1"/>
          <p:nvPr/>
        </p:nvSpPr>
        <p:spPr>
          <a:xfrm rot="10800000" flipV="1">
            <a:off x="2801556" y="5317271"/>
            <a:ext cx="2753635" cy="323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it-IT" sz="1500" b="1" dirty="0">
                <a:solidFill>
                  <a:schemeClr val="accent6">
                    <a:lumMod val="76000"/>
                  </a:schemeClr>
                </a:solidFill>
                <a:latin typeface="Aptos"/>
                <a:ea typeface="+mj-ea"/>
                <a:cs typeface="+mj-cs"/>
                <a:sym typeface="Soho Gothic Pro Medium"/>
              </a:rPr>
              <a:t>Infrastruttura permanente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AC7F51-0F63-19B9-52D6-ED93D39425A5}"/>
              </a:ext>
            </a:extLst>
          </p:cNvPr>
          <p:cNvSpPr txBox="1"/>
          <p:nvPr/>
        </p:nvSpPr>
        <p:spPr>
          <a:xfrm>
            <a:off x="5725380" y="5097282"/>
            <a:ext cx="2743200" cy="10054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12700" hangingPunct="0">
              <a:spcBef>
                <a:spcPts val="1000"/>
              </a:spcBef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lang="it-IT" sz="1500" b="1" dirty="0">
                <a:solidFill>
                  <a:schemeClr val="accent6">
                    <a:lumMod val="76000"/>
                  </a:schemeClr>
                </a:solidFill>
                <a:latin typeface="Aptos"/>
                <a:ea typeface="+mj-ea"/>
                <a:cs typeface="+mj-cs"/>
              </a:rPr>
              <a:t>Esercizi di futuro per la scuola italiana</a:t>
            </a:r>
            <a:endParaRPr lang="en-US" sz="1200" dirty="0">
              <a:solidFill>
                <a:schemeClr val="accent6">
                  <a:lumMod val="76000"/>
                </a:schemeClr>
              </a:solidFill>
              <a:latin typeface="Aptos"/>
            </a:endParaRPr>
          </a:p>
          <a:p>
            <a:pPr defTabSz="12700">
              <a:spcBef>
                <a:spcPts val="1000"/>
              </a:spcBef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lang="it-IT" sz="1200" dirty="0">
                <a:solidFill>
                  <a:schemeClr val="accent6">
                    <a:lumMod val="76000"/>
                  </a:schemeClr>
                </a:solidFill>
                <a:latin typeface="Aptos"/>
              </a:rPr>
              <a:t> </a:t>
            </a:r>
            <a:endParaRPr lang="en-US" sz="1200" dirty="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739BEE32-DF5F-8D86-C976-8378B7582DC2}"/>
              </a:ext>
            </a:extLst>
          </p:cNvPr>
          <p:cNvSpPr/>
          <p:nvPr/>
        </p:nvSpPr>
        <p:spPr>
          <a:xfrm>
            <a:off x="2971159" y="922754"/>
            <a:ext cx="1368700" cy="484632"/>
          </a:xfrm>
          <a:prstGeom prst="rightArrow">
            <a:avLst/>
          </a:prstGeom>
          <a:solidFill>
            <a:srgbClr val="CFDFE3"/>
          </a:solidFill>
          <a:ln w="12700" cap="flat">
            <a:solidFill>
              <a:srgbClr val="C3EAE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3A382-667D-F757-B85C-39392ABAC9BB}"/>
              </a:ext>
            </a:extLst>
          </p:cNvPr>
          <p:cNvSpPr txBox="1"/>
          <p:nvPr/>
        </p:nvSpPr>
        <p:spPr>
          <a:xfrm>
            <a:off x="8715870" y="5140413"/>
            <a:ext cx="2743200" cy="10054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12700" hangingPunct="0">
              <a:spcBef>
                <a:spcPts val="1000"/>
              </a:spcBef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lang="it-IT" sz="1500" b="1" dirty="0">
                <a:solidFill>
                  <a:schemeClr val="accent6">
                    <a:lumMod val="76000"/>
                  </a:schemeClr>
                </a:solidFill>
                <a:latin typeface="Aptos"/>
              </a:rPr>
              <a:t>Posizionamento nazionale e  internazionale </a:t>
            </a:r>
          </a:p>
          <a:p>
            <a:pPr defTabSz="12700">
              <a:spcBef>
                <a:spcPts val="1000"/>
              </a:spcBef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lang="it-IT" sz="1200" dirty="0">
                <a:solidFill>
                  <a:schemeClr val="accent6">
                    <a:lumMod val="76000"/>
                  </a:schemeClr>
                </a:solidFill>
                <a:latin typeface="Aptos"/>
              </a:rPr>
              <a:t> </a:t>
            </a:r>
            <a:endParaRPr lang="it-IT" sz="1200" dirty="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858165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E80C72-118E-1CA4-FB24-0A31A179B669}"/>
              </a:ext>
            </a:extLst>
          </p:cNvPr>
          <p:cNvSpPr txBox="1"/>
          <p:nvPr/>
        </p:nvSpPr>
        <p:spPr>
          <a:xfrm>
            <a:off x="2522342" y="1406000"/>
            <a:ext cx="5814205" cy="9746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000" b="1" dirty="0">
                <a:solidFill>
                  <a:srgbClr val="272627"/>
                </a:solidFill>
                <a:latin typeface="Soho Gothic Pro Regular"/>
                <a:ea typeface="Soho Gothic Pro Regular"/>
                <a:cs typeface="Soho Gothic Pro Regular"/>
              </a:rPr>
              <a:t>GRAZIE PER L’ATTENZIONE </a:t>
            </a:r>
          </a:p>
          <a:p>
            <a:pPr algn="ctr"/>
            <a:endParaRPr lang="it-IT" sz="3000" b="1" dirty="0">
              <a:solidFill>
                <a:srgbClr val="272627"/>
              </a:solidFill>
              <a:latin typeface="Soho Gothic Pro Regular"/>
              <a:ea typeface="Soho Gothic Pro Regular"/>
              <a:cs typeface="Soho Gothic Pro Regular"/>
            </a:endParaRPr>
          </a:p>
        </p:txBody>
      </p:sp>
      <p:pic>
        <p:nvPicPr>
          <p:cNvPr id="3" name="Immagine 2" descr="Giuseppina Rita Jose Mangione">
            <a:extLst>
              <a:ext uri="{FF2B5EF4-FFF2-40B4-BE49-F238E27FC236}">
                <a16:creationId xmlns:a16="http://schemas.microsoft.com/office/drawing/2014/main" id="{01E08F0A-D146-DFAF-6DF5-36E693109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994" y="2265218"/>
            <a:ext cx="2299854" cy="232756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E9492E-D478-451B-257A-D4CBFBB17F5B}"/>
              </a:ext>
            </a:extLst>
          </p:cNvPr>
          <p:cNvSpPr txBox="1"/>
          <p:nvPr/>
        </p:nvSpPr>
        <p:spPr>
          <a:xfrm>
            <a:off x="3420445" y="2869873"/>
            <a:ext cx="5068080" cy="559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300" b="1" dirty="0">
                <a:solidFill>
                  <a:schemeClr val="accent1">
                    <a:lumMod val="75000"/>
                  </a:schemeClr>
                </a:solidFill>
              </a:rPr>
              <a:t>g.mangione@indire.it</a:t>
            </a:r>
          </a:p>
        </p:txBody>
      </p:sp>
    </p:spTree>
    <p:extLst>
      <p:ext uri="{BB962C8B-B14F-4D97-AF65-F5344CB8AC3E}">
        <p14:creationId xmlns:p14="http://schemas.microsoft.com/office/powerpoint/2010/main" val="282756030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04C48C2-A176-8984-4245-7997CC2DB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491" y="939452"/>
            <a:ext cx="9740581" cy="547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69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F631E3-65D4-92AE-A3FD-420DC44CCE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5777" y="-539773"/>
            <a:ext cx="7081044" cy="1221582"/>
          </a:xfrm>
        </p:spPr>
        <p:txBody>
          <a:bodyPr/>
          <a:lstStyle/>
          <a:p>
            <a:r>
              <a:rPr lang="it-IT" sz="3000" b="1" dirty="0">
                <a:solidFill>
                  <a:srgbClr val="005E99"/>
                </a:solidFill>
                <a:latin typeface="Titillium"/>
                <a:ea typeface="+mj-ea"/>
                <a:cs typeface="+mj-cs"/>
              </a:rPr>
              <a:t> </a:t>
            </a:r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  <a:sym typeface="Soho Gothic Pro Regular"/>
              </a:rPr>
              <a:t>INDIRE: 100 anni di innovazione educativa </a:t>
            </a:r>
          </a:p>
        </p:txBody>
      </p:sp>
      <p:pic>
        <p:nvPicPr>
          <p:cNvPr id="4" name="Immagine 4" descr="Immagine che contiene pavimento, interno, edificio, bianco&#10;&#10;Descrizione generata automaticamente">
            <a:extLst>
              <a:ext uri="{FF2B5EF4-FFF2-40B4-BE49-F238E27FC236}">
                <a16:creationId xmlns:a16="http://schemas.microsoft.com/office/drawing/2014/main" id="{728FF8C7-AADD-965F-D998-775748909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23" y="2698155"/>
            <a:ext cx="11037916" cy="1547122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894111F2-D449-2E6C-FA69-49B616DE53AD}"/>
              </a:ext>
            </a:extLst>
          </p:cNvPr>
          <p:cNvSpPr txBox="1">
            <a:spLocks/>
          </p:cNvSpPr>
          <p:nvPr/>
        </p:nvSpPr>
        <p:spPr>
          <a:xfrm>
            <a:off x="789918" y="4447912"/>
            <a:ext cx="9811604" cy="10607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it-IT" sz="1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Tahoma"/>
              <a:cs typeface="Tahoma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3BEBCC8-6550-44C6-5665-D85F4B1FF31B}"/>
              </a:ext>
            </a:extLst>
          </p:cNvPr>
          <p:cNvSpPr txBox="1"/>
          <p:nvPr/>
        </p:nvSpPr>
        <p:spPr>
          <a:xfrm>
            <a:off x="577042" y="846352"/>
            <a:ext cx="10828245" cy="12772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45720" tIns="22860" rIns="45720" bIns="22860" anchor="t">
            <a:spAutoFit/>
          </a:bodyPr>
          <a:lstStyle/>
          <a:p>
            <a:r>
              <a:rPr lang="it-IT" sz="2000" dirty="0"/>
              <a:t>L’Istituto Nazionale di Documentazione, Innovazione e Ricerca Educativa (INDIRE) è da quasi 100 anni il punto di riferimento per la ricerca educativa in Italia.</a:t>
            </a:r>
          </a:p>
          <a:p>
            <a:r>
              <a:rPr lang="it-IT" sz="2000" dirty="0"/>
              <a:t>Fin dalla sua nascita nel 1925, l’Istituto accompagna l’evoluzione del sistema scolastico italiano investendo in formazione e innovazione e sostenendo i processi di miglioramento della scuola.</a:t>
            </a:r>
          </a:p>
        </p:txBody>
      </p:sp>
      <p:pic>
        <p:nvPicPr>
          <p:cNvPr id="6146" name="Picture 2" descr="Indire – Ricerca per l'innovazione della scuola italiana">
            <a:extLst>
              <a:ext uri="{FF2B5EF4-FFF2-40B4-BE49-F238E27FC236}">
                <a16:creationId xmlns:a16="http://schemas.microsoft.com/office/drawing/2014/main" id="{FFA9B05A-F90C-ADE7-76FC-94F01EA7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646" y="4425740"/>
            <a:ext cx="4344194" cy="178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iccole Scuole - WEBSITE - icfoglianise.f2portal.com">
            <a:extLst>
              <a:ext uri="{FF2B5EF4-FFF2-40B4-BE49-F238E27FC236}">
                <a16:creationId xmlns:a16="http://schemas.microsoft.com/office/drawing/2014/main" id="{93E14F8F-8DA2-E84D-49CE-235076B57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253" y="4481166"/>
            <a:ext cx="2137224" cy="176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rincipali elementi di innovazione – Istituto Comprensivo San Francesco di  Paola">
            <a:extLst>
              <a:ext uri="{FF2B5EF4-FFF2-40B4-BE49-F238E27FC236}">
                <a16:creationId xmlns:a16="http://schemas.microsoft.com/office/drawing/2014/main" id="{591C20E9-B2D5-14DE-2CD0-EF86698C4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18" y="4644306"/>
            <a:ext cx="3571167" cy="135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24720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A721A-5E04-AA27-BECF-097D42D56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34619B0-864F-382C-2516-2CA65BC6A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898706"/>
            <a:ext cx="11360800" cy="763500"/>
          </a:xfrm>
        </p:spPr>
        <p:txBody>
          <a:bodyPr>
            <a:normAutofit/>
          </a:bodyPr>
          <a:lstStyle/>
          <a:p>
            <a:r>
              <a:rPr lang="it-IT" sz="3600" b="1" dirty="0">
                <a:latin typeface="Aptos"/>
              </a:rPr>
              <a:t>IL VALORE PUBBLICO DELLA RICERCA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F506580-0F4F-6E35-238F-B99C79AA3E06}"/>
              </a:ext>
            </a:extLst>
          </p:cNvPr>
          <p:cNvSpPr txBox="1"/>
          <p:nvPr/>
        </p:nvSpPr>
        <p:spPr>
          <a:xfrm>
            <a:off x="291230" y="1554509"/>
            <a:ext cx="6875689" cy="4154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None/>
            </a:pPr>
            <a:r>
              <a:rPr lang="it-IT" sz="2400" dirty="0"/>
              <a:t>La ricerca non è solo produzione di conoscenza, ma generazione di valore per la società.</a:t>
            </a:r>
            <a:r>
              <a:rPr lang="it-IT" sz="2400" b="1" dirty="0"/>
              <a:t> </a:t>
            </a:r>
          </a:p>
          <a:p>
            <a:pPr>
              <a:buNone/>
            </a:pPr>
            <a:endParaRPr lang="it-IT" sz="2400" b="1" dirty="0"/>
          </a:p>
          <a:p>
            <a:pPr>
              <a:buNone/>
            </a:pPr>
            <a:r>
              <a:rPr lang="it-IT" sz="2400" b="1" dirty="0"/>
              <a:t>Il valore pubblico della ricerca</a:t>
            </a:r>
            <a:r>
              <a:rPr lang="it-IT" sz="2400" dirty="0"/>
              <a:t> si esprime quando:</a:t>
            </a:r>
          </a:p>
          <a:p>
            <a:r>
              <a:rPr lang="it-IT" sz="2400" dirty="0"/>
              <a:t>- risponde a </a:t>
            </a:r>
            <a:r>
              <a:rPr lang="it-IT" sz="2400" b="1" dirty="0"/>
              <a:t>bisogni collettivi</a:t>
            </a:r>
            <a:r>
              <a:rPr lang="it-IT" sz="2400" dirty="0"/>
              <a:t> e sfide sociali reali</a:t>
            </a:r>
          </a:p>
          <a:p>
            <a:r>
              <a:rPr lang="it-IT" sz="2400" dirty="0"/>
              <a:t>- genera </a:t>
            </a:r>
            <a:r>
              <a:rPr lang="it-IT" sz="2400" b="1" dirty="0"/>
              <a:t>cambiamenti positivi e duraturi</a:t>
            </a:r>
            <a:endParaRPr lang="it-IT" sz="2400" dirty="0"/>
          </a:p>
          <a:p>
            <a:r>
              <a:rPr lang="it-IT" sz="2400" dirty="0"/>
              <a:t>- rafforza la </a:t>
            </a:r>
            <a:r>
              <a:rPr lang="it-IT" sz="2400" b="1" dirty="0"/>
              <a:t>fiducia pubblica nel sapere</a:t>
            </a:r>
            <a:r>
              <a:rPr lang="it-IT" sz="2400" dirty="0"/>
              <a:t> e nelle istituzioni</a:t>
            </a:r>
          </a:p>
          <a:p>
            <a:r>
              <a:rPr lang="it-IT" sz="2400" dirty="0"/>
              <a:t>- promuove </a:t>
            </a:r>
            <a:r>
              <a:rPr lang="it-IT" sz="2400" b="1" dirty="0"/>
              <a:t>equità, inclusione e partecipazione democratica</a:t>
            </a:r>
            <a:endParaRPr lang="it-IT" sz="2400" dirty="0"/>
          </a:p>
          <a:p>
            <a:endParaRPr lang="it-IT" sz="2400" dirty="0"/>
          </a:p>
        </p:txBody>
      </p:sp>
      <p:pic>
        <p:nvPicPr>
          <p:cNvPr id="8196" name="Picture 4" descr="Valore pubblico e PIAO – la settimana giuridica .it">
            <a:extLst>
              <a:ext uri="{FF2B5EF4-FFF2-40B4-BE49-F238E27FC236}">
                <a16:creationId xmlns:a16="http://schemas.microsoft.com/office/drawing/2014/main" id="{1C89ADFA-92D4-DF8B-877A-C17380E2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489" y="2705890"/>
            <a:ext cx="4883911" cy="23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9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5B2B0-1B10-E466-BDF8-EFE4E9223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964F0DD-88AD-937D-BE05-80B2FEE2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931570"/>
            <a:ext cx="11360800" cy="763500"/>
          </a:xfrm>
        </p:spPr>
        <p:txBody>
          <a:bodyPr>
            <a:normAutofit/>
          </a:bodyPr>
          <a:lstStyle/>
          <a:p>
            <a:r>
              <a:rPr lang="it-IT" sz="3600" b="1" dirty="0">
                <a:latin typeface="Aptos"/>
              </a:rPr>
              <a:t>PE: STRUMENTO PER GENERARE VALORE PUBBLICO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8BB5647-C7F3-0568-B282-7CD50C1D7B23}"/>
              </a:ext>
            </a:extLst>
          </p:cNvPr>
          <p:cNvSpPr txBox="1"/>
          <p:nvPr/>
        </p:nvSpPr>
        <p:spPr>
          <a:xfrm>
            <a:off x="415600" y="1536174"/>
            <a:ext cx="7851070" cy="4093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2000" dirty="0"/>
              <a:t>Non basta fare ricerca: è necessario renderla viva, condivisa, dialogica.</a:t>
            </a:r>
          </a:p>
          <a:p>
            <a:endParaRPr lang="it-IT" sz="2000" dirty="0"/>
          </a:p>
          <a:p>
            <a:r>
              <a:rPr lang="it-IT" sz="2000" dirty="0"/>
              <a:t> </a:t>
            </a:r>
            <a:r>
              <a:rPr lang="it-IT" sz="2000" b="1" dirty="0"/>
              <a:t>Il PE genera valore pubblico quando:</a:t>
            </a:r>
          </a:p>
          <a:p>
            <a:r>
              <a:rPr lang="it-IT" sz="2000" dirty="0"/>
              <a:t>Coinvolge attivamente i cittadini nei processi di conoscenza</a:t>
            </a:r>
          </a:p>
          <a:p>
            <a:r>
              <a:rPr lang="it-IT" sz="2000" dirty="0"/>
              <a:t>Traduce i risultati della ricerca in strumenti utili e comprensibili</a:t>
            </a:r>
          </a:p>
          <a:p>
            <a:r>
              <a:rPr lang="it-IT" sz="2000" dirty="0"/>
              <a:t>Costruisce alleanze con territori, scuole, comunità</a:t>
            </a:r>
          </a:p>
          <a:p>
            <a:r>
              <a:rPr lang="it-IT" sz="2000" dirty="0"/>
              <a:t>Cambia il modo stesso di produrre sapere, rendendolo aperto, partecipato e inclusivo</a:t>
            </a:r>
          </a:p>
          <a:p>
            <a:endParaRPr lang="it-IT" sz="2000" dirty="0"/>
          </a:p>
          <a:p>
            <a:r>
              <a:rPr lang="it-IT" sz="2000" dirty="0"/>
              <a:t> </a:t>
            </a:r>
            <a:r>
              <a:rPr lang="it-IT" sz="2000" b="1" dirty="0"/>
              <a:t>Per INDIRE, questo significa:</a:t>
            </a:r>
          </a:p>
          <a:p>
            <a:r>
              <a:rPr lang="it-IT" sz="2000" dirty="0"/>
              <a:t>Ricerca educativa radicata nei contesti reali (service – </a:t>
            </a:r>
            <a:r>
              <a:rPr lang="it-IT" sz="2000" dirty="0" err="1"/>
              <a:t>research</a:t>
            </a:r>
            <a:r>
              <a:rPr lang="it-IT" sz="2000" dirty="0"/>
              <a:t>)</a:t>
            </a:r>
          </a:p>
          <a:p>
            <a:r>
              <a:rPr lang="it-IT" sz="2000" dirty="0"/>
              <a:t>Scuola come spazio pubblico di co-costruzione del sapere</a:t>
            </a:r>
          </a:p>
          <a:p>
            <a:r>
              <a:rPr lang="it-IT" sz="2000" dirty="0"/>
              <a:t>Modelli di PE che generano impatto sociale, culturale e istituzionale</a:t>
            </a:r>
          </a:p>
        </p:txBody>
      </p:sp>
      <p:pic>
        <p:nvPicPr>
          <p:cNvPr id="9220" name="Picture 4" descr="Public Engagement">
            <a:extLst>
              <a:ext uri="{FF2B5EF4-FFF2-40B4-BE49-F238E27FC236}">
                <a16:creationId xmlns:a16="http://schemas.microsoft.com/office/drawing/2014/main" id="{C3957032-0013-4C64-4ED6-AC7D1DA75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044" y="1695070"/>
            <a:ext cx="4104982" cy="410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22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F1CBD15A-535D-A476-7C96-2AC01110C9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0040712"/>
              </p:ext>
            </p:extLst>
          </p:nvPr>
        </p:nvGraphicFramePr>
        <p:xfrm>
          <a:off x="1210962" y="568412"/>
          <a:ext cx="10384792" cy="5905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olo 3">
            <a:extLst>
              <a:ext uri="{FF2B5EF4-FFF2-40B4-BE49-F238E27FC236}">
                <a16:creationId xmlns:a16="http://schemas.microsoft.com/office/drawing/2014/main" id="{42D4C335-3BF2-B5C4-A821-B94B60146B3C}"/>
              </a:ext>
            </a:extLst>
          </p:cNvPr>
          <p:cNvSpPr txBox="1">
            <a:spLocks/>
          </p:cNvSpPr>
          <p:nvPr/>
        </p:nvSpPr>
        <p:spPr>
          <a:xfrm>
            <a:off x="353817" y="3047250"/>
            <a:ext cx="2241103" cy="7635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marR="0" indent="0" algn="l" defTabSz="121916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275D94"/>
                </a:solidFill>
                <a:uFillTx/>
                <a:latin typeface="+mn-lt"/>
                <a:ea typeface="+mn-ea"/>
                <a:cs typeface="+mn-cs"/>
                <a:sym typeface="Soho Gothic Pro Bold"/>
              </a:defRPr>
            </a:lvl1pPr>
            <a:lvl2pPr marL="0" marR="0" indent="0" algn="l" defTabSz="121916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275D94"/>
                </a:solidFill>
                <a:uFillTx/>
                <a:latin typeface="+mn-lt"/>
                <a:ea typeface="+mn-ea"/>
                <a:cs typeface="+mn-cs"/>
                <a:sym typeface="Soho Gothic Pro Bold"/>
              </a:defRPr>
            </a:lvl2pPr>
            <a:lvl3pPr marL="0" marR="0" indent="0" algn="l" defTabSz="121916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275D94"/>
                </a:solidFill>
                <a:uFillTx/>
                <a:latin typeface="+mn-lt"/>
                <a:ea typeface="+mn-ea"/>
                <a:cs typeface="+mn-cs"/>
                <a:sym typeface="Soho Gothic Pro Bold"/>
              </a:defRPr>
            </a:lvl3pPr>
            <a:lvl4pPr marL="0" marR="0" indent="0" algn="l" defTabSz="121916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275D94"/>
                </a:solidFill>
                <a:uFillTx/>
                <a:latin typeface="+mn-lt"/>
                <a:ea typeface="+mn-ea"/>
                <a:cs typeface="+mn-cs"/>
                <a:sym typeface="Soho Gothic Pro Bold"/>
              </a:defRPr>
            </a:lvl4pPr>
            <a:lvl5pPr marL="0" marR="0" indent="0" algn="l" defTabSz="121916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275D94"/>
                </a:solidFill>
                <a:uFillTx/>
                <a:latin typeface="+mn-lt"/>
                <a:ea typeface="+mn-ea"/>
                <a:cs typeface="+mn-cs"/>
                <a:sym typeface="Soho Gothic Pro Bold"/>
              </a:defRPr>
            </a:lvl5pPr>
            <a:lvl6pPr marL="0" marR="0" indent="0" algn="l" defTabSz="121916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275D94"/>
                </a:solidFill>
                <a:uFillTx/>
                <a:latin typeface="+mn-lt"/>
                <a:ea typeface="+mn-ea"/>
                <a:cs typeface="+mn-cs"/>
                <a:sym typeface="Soho Gothic Pro Bold"/>
              </a:defRPr>
            </a:lvl6pPr>
            <a:lvl7pPr marL="0" marR="0" indent="0" algn="l" defTabSz="121916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275D94"/>
                </a:solidFill>
                <a:uFillTx/>
                <a:latin typeface="+mn-lt"/>
                <a:ea typeface="+mn-ea"/>
                <a:cs typeface="+mn-cs"/>
                <a:sym typeface="Soho Gothic Pro Bold"/>
              </a:defRPr>
            </a:lvl7pPr>
            <a:lvl8pPr marL="0" marR="0" indent="0" algn="l" defTabSz="121916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275D94"/>
                </a:solidFill>
                <a:uFillTx/>
                <a:latin typeface="+mn-lt"/>
                <a:ea typeface="+mn-ea"/>
                <a:cs typeface="+mn-cs"/>
                <a:sym typeface="Soho Gothic Pro Bold"/>
              </a:defRPr>
            </a:lvl8pPr>
            <a:lvl9pPr marL="0" marR="0" indent="0" algn="l" defTabSz="121916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275D94"/>
                </a:solidFill>
                <a:uFillTx/>
                <a:latin typeface="+mn-lt"/>
                <a:ea typeface="+mn-ea"/>
                <a:cs typeface="+mn-cs"/>
                <a:sym typeface="Soho Gothic Pro Bold"/>
              </a:defRPr>
            </a:lvl9pPr>
          </a:lstStyle>
          <a:p>
            <a:r>
              <a:rPr lang="it-IT" sz="3600" b="1" kern="0" dirty="0">
                <a:latin typeface="Aptos"/>
              </a:rPr>
              <a:t>LE AZIONI</a:t>
            </a:r>
          </a:p>
        </p:txBody>
      </p:sp>
    </p:spTree>
    <p:extLst>
      <p:ext uri="{BB962C8B-B14F-4D97-AF65-F5344CB8AC3E}">
        <p14:creationId xmlns:p14="http://schemas.microsoft.com/office/powerpoint/2010/main" val="258545652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693CD1B4-DC52-3482-1DFA-DB609D288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305070"/>
              </p:ext>
            </p:extLst>
          </p:nvPr>
        </p:nvGraphicFramePr>
        <p:xfrm>
          <a:off x="939114" y="1590395"/>
          <a:ext cx="7640666" cy="439105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820333">
                  <a:extLst>
                    <a:ext uri="{9D8B030D-6E8A-4147-A177-3AD203B41FA5}">
                      <a16:colId xmlns:a16="http://schemas.microsoft.com/office/drawing/2014/main" val="1848250009"/>
                    </a:ext>
                  </a:extLst>
                </a:gridCol>
                <a:gridCol w="3820333">
                  <a:extLst>
                    <a:ext uri="{9D8B030D-6E8A-4147-A177-3AD203B41FA5}">
                      <a16:colId xmlns:a16="http://schemas.microsoft.com/office/drawing/2014/main" val="1144328448"/>
                    </a:ext>
                  </a:extLst>
                </a:gridCol>
              </a:tblGrid>
              <a:tr h="794419">
                <a:tc>
                  <a:txBody>
                    <a:bodyPr/>
                    <a:lstStyle/>
                    <a:p>
                      <a:r>
                        <a:rPr lang="it-IT" sz="1800" b="1" dirty="0"/>
                        <a:t>Livello</a:t>
                      </a:r>
                      <a:endParaRPr lang="it-IT" sz="1800" dirty="0"/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r>
                        <a:rPr lang="it-IT" sz="1800" b="1"/>
                        <a:t>Descrizione</a:t>
                      </a:r>
                      <a:endParaRPr lang="it-IT" sz="1800"/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73627447"/>
                  </a:ext>
                </a:extLst>
              </a:tr>
              <a:tr h="794419">
                <a:tc>
                  <a:txBody>
                    <a:bodyPr/>
                    <a:lstStyle/>
                    <a:p>
                      <a:r>
                        <a:rPr lang="it-IT" sz="1800" b="1" dirty="0"/>
                        <a:t>STRATEGICO</a:t>
                      </a:r>
                      <a:endParaRPr lang="it-IT" sz="1800" dirty="0"/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PE come parte della missione istituzionale: ricerca educativa al servizio della scuola e della società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776829291"/>
                  </a:ext>
                </a:extLst>
              </a:tr>
              <a:tr h="794419">
                <a:tc>
                  <a:txBody>
                    <a:bodyPr/>
                    <a:lstStyle/>
                    <a:p>
                      <a:r>
                        <a:rPr lang="it-IT" sz="1800" dirty="0"/>
                        <a:t> </a:t>
                      </a:r>
                      <a:r>
                        <a:rPr lang="it-IT" sz="1800" b="1" dirty="0"/>
                        <a:t>OPERATIVO</a:t>
                      </a:r>
                      <a:endParaRPr lang="it-IT" sz="1800" dirty="0"/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r>
                        <a:rPr lang="it-IT" sz="1800"/>
                        <a:t>Attuazione tramite progetti nazionali e territoriali: Avanguardie Educative, Piccole Scuole, ITS Academy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550835748"/>
                  </a:ext>
                </a:extLst>
              </a:tr>
              <a:tr h="794419">
                <a:tc>
                  <a:txBody>
                    <a:bodyPr/>
                    <a:lstStyle/>
                    <a:p>
                      <a:r>
                        <a:rPr lang="it-IT" sz="1800" dirty="0"/>
                        <a:t> </a:t>
                      </a:r>
                      <a:r>
                        <a:rPr lang="it-IT" sz="1800" b="1" dirty="0"/>
                        <a:t>COMUNICATIVO</a:t>
                      </a:r>
                      <a:endParaRPr lang="it-IT" sz="1800" dirty="0"/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r>
                        <a:rPr lang="it-IT" sz="1800"/>
                        <a:t>Eventi pubblici (es. Didacta), webinar, mostre, media digitali, risorse accessibili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4188953212"/>
                  </a:ext>
                </a:extLst>
              </a:tr>
              <a:tr h="794419">
                <a:tc>
                  <a:txBody>
                    <a:bodyPr/>
                    <a:lstStyle/>
                    <a:p>
                      <a:r>
                        <a:rPr lang="it-IT" sz="1800" dirty="0"/>
                        <a:t> </a:t>
                      </a:r>
                      <a:r>
                        <a:rPr lang="it-IT" sz="1800" b="1" dirty="0"/>
                        <a:t>SISTEMICO</a:t>
                      </a:r>
                      <a:endParaRPr lang="it-IT" sz="1800" dirty="0"/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Coordinamento di reti scuola-territorio, patti educativi, dialogo con enti locali, imprese, EPR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37780791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4BFECF3-B7C0-D2A6-A60F-96F6C9B36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4558" y="1956527"/>
            <a:ext cx="3159139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INDIRE interpreta il </a:t>
            </a:r>
            <a:r>
              <a:rPr lang="it-IT" altLang="it-IT" dirty="0">
                <a:latin typeface="Arial" panose="020B0604020202020204" pitchFamily="34" charset="0"/>
              </a:rPr>
              <a:t>PE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come una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funzione pubblica permanente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non come attività accessoria.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È integrato in tutte le sue azioni e si articola in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quattro livelli operativi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4987D711-51D2-8B46-CD41-4A24FD5E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968" y="770932"/>
            <a:ext cx="11360800" cy="763500"/>
          </a:xfrm>
        </p:spPr>
        <p:txBody>
          <a:bodyPr>
            <a:normAutofit/>
          </a:bodyPr>
          <a:lstStyle/>
          <a:p>
            <a:r>
              <a:rPr lang="it-IT" sz="3600" b="1" dirty="0">
                <a:latin typeface="Aptos"/>
              </a:rPr>
              <a:t>PE: FUNZIONE PERMANENTE</a:t>
            </a:r>
          </a:p>
        </p:txBody>
      </p:sp>
    </p:spTree>
    <p:extLst>
      <p:ext uri="{BB962C8B-B14F-4D97-AF65-F5344CB8AC3E}">
        <p14:creationId xmlns:p14="http://schemas.microsoft.com/office/powerpoint/2010/main" val="1891403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06F68-CC6B-D8C4-638D-88409F06E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1C24165-2BB9-1B02-3750-DFD990C1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84" y="1290181"/>
            <a:ext cx="10808831" cy="60125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Aptos"/>
              </a:rPr>
              <a:t>DIDACTA - ITALIA </a:t>
            </a:r>
            <a:br>
              <a:rPr lang="it-IT" b="1" dirty="0">
                <a:latin typeface="Aptos"/>
              </a:rPr>
            </a:br>
            <a:endParaRPr lang="it-IT" sz="3600" b="1" dirty="0">
              <a:latin typeface="Apto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0D70B94-BA36-8464-3625-98ADF671B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96" y="1738041"/>
            <a:ext cx="5959703" cy="4233688"/>
          </a:xfrm>
          <a:prstGeom prst="rect">
            <a:avLst/>
          </a:prstGeom>
        </p:spPr>
      </p:pic>
      <p:pic>
        <p:nvPicPr>
          <p:cNvPr id="3076" name="Picture 4" descr="Fiera Didacta Italia 2019. Iscriviti online! – Indire">
            <a:extLst>
              <a:ext uri="{FF2B5EF4-FFF2-40B4-BE49-F238E27FC236}">
                <a16:creationId xmlns:a16="http://schemas.microsoft.com/office/drawing/2014/main" id="{3739879E-DF28-323C-4D37-410E71668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134" y="1738041"/>
            <a:ext cx="5601495" cy="42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077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BDB59802-1B83-FBB7-9B8E-90F5DB03B4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236943"/>
              </p:ext>
            </p:extLst>
          </p:nvPr>
        </p:nvGraphicFramePr>
        <p:xfrm>
          <a:off x="137786" y="1202498"/>
          <a:ext cx="9895562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Didacta 2025: INDIRE inaugura la mostra &quot;La scuola come laboratorio:  pedagogia al femminile&quot; - Opera Nazionale Montessori">
            <a:extLst>
              <a:ext uri="{FF2B5EF4-FFF2-40B4-BE49-F238E27FC236}">
                <a16:creationId xmlns:a16="http://schemas.microsoft.com/office/drawing/2014/main" id="{115DCFEC-8147-039C-39F0-7C8FF81EE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364" y="2483611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3">
            <a:extLst>
              <a:ext uri="{FF2B5EF4-FFF2-40B4-BE49-F238E27FC236}">
                <a16:creationId xmlns:a16="http://schemas.microsoft.com/office/drawing/2014/main" id="{29BEEAEA-5F04-085E-F727-0D771699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404" y="931570"/>
            <a:ext cx="8748995" cy="763500"/>
          </a:xfrm>
        </p:spPr>
        <p:txBody>
          <a:bodyPr>
            <a:normAutofit/>
          </a:bodyPr>
          <a:lstStyle/>
          <a:p>
            <a:r>
              <a:rPr lang="it-IT" sz="3600" b="1" dirty="0">
                <a:latin typeface="Aptos"/>
              </a:rPr>
              <a:t>I TREND NEGLI ANNI</a:t>
            </a:r>
          </a:p>
        </p:txBody>
      </p:sp>
    </p:spTree>
    <p:extLst>
      <p:ext uri="{BB962C8B-B14F-4D97-AF65-F5344CB8AC3E}">
        <p14:creationId xmlns:p14="http://schemas.microsoft.com/office/powerpoint/2010/main" val="2724822141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272627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Soho Gothic Pro Medium"/>
        <a:ea typeface="Soho Gothic Pro Medium"/>
        <a:cs typeface="Soho Gothic Pro Medium"/>
      </a:majorFont>
      <a:minorFont>
        <a:latin typeface="Soho Gothic Pro Bold"/>
        <a:ea typeface="Soho Gothic Pro Bold"/>
        <a:cs typeface="Soho Gothic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27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79500" algn="l"/>
            <a:tab pos="1435100" algn="l"/>
            <a:tab pos="1790700" algn="l"/>
            <a:tab pos="2159000" algn="l"/>
            <a:tab pos="2514600" algn="l"/>
            <a:tab pos="2870200" algn="l"/>
            <a:tab pos="3238500" algn="l"/>
            <a:tab pos="3594100" algn="l"/>
            <a:tab pos="3949700" algn="l"/>
            <a:tab pos="4318000" algn="l"/>
          </a:tabLst>
          <a:defRPr kumimoji="0" sz="2400" b="0" i="0" u="none" strike="noStrike" cap="none" spc="0" normalizeH="0" baseline="0">
            <a:ln>
              <a:noFill/>
            </a:ln>
            <a:solidFill>
              <a:srgbClr val="272627"/>
            </a:solidFill>
            <a:effectLst/>
            <a:uFillTx/>
            <a:latin typeface="Soho Gothic Pro Regular"/>
            <a:ea typeface="Soho Gothic Pro Regular"/>
            <a:cs typeface="Soho Gothic Pro Regular"/>
            <a:sym typeface="Soho Gothic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cef2bf-d5b4-4a4d-a699-b6127bd8624f">
      <Terms xmlns="http://schemas.microsoft.com/office/infopath/2007/PartnerControls"/>
    </lcf76f155ced4ddcb4097134ff3c332f>
    <TaxCatchAll xmlns="273cfcf1-5f34-439b-b384-b07eef75912b" xsi:nil="true"/>
    <SharedWithUsers xmlns="273cfcf1-5f34-439b-b384-b07eef75912b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8C6BCE1073404439658A2B725E3F962" ma:contentTypeVersion="15" ma:contentTypeDescription="Creare un nuovo documento." ma:contentTypeScope="" ma:versionID="d9109eb8efa6a63b95ecea0250dd1cf9">
  <xsd:schema xmlns:xsd="http://www.w3.org/2001/XMLSchema" xmlns:xs="http://www.w3.org/2001/XMLSchema" xmlns:p="http://schemas.microsoft.com/office/2006/metadata/properties" xmlns:ns2="50cef2bf-d5b4-4a4d-a699-b6127bd8624f" xmlns:ns3="273cfcf1-5f34-439b-b384-b07eef75912b" targetNamespace="http://schemas.microsoft.com/office/2006/metadata/properties" ma:root="true" ma:fieldsID="bf86a2757916e605bc501bb5dfbcb737" ns2:_="" ns3:_="">
    <xsd:import namespace="50cef2bf-d5b4-4a4d-a699-b6127bd8624f"/>
    <xsd:import namespace="273cfcf1-5f34-439b-b384-b07eef7591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ef2bf-d5b4-4a4d-a699-b6127bd862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Tag immagine" ma:readOnly="false" ma:fieldId="{5cf76f15-5ced-4ddc-b409-7134ff3c332f}" ma:taxonomyMulti="true" ma:sspId="a087d216-9da7-4ca6-a432-9e625d0d44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3cfcf1-5f34-439b-b384-b07eef7591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f9d1469-f3bd-4544-b43d-9db0a066442b}" ma:internalName="TaxCatchAll" ma:showField="CatchAllData" ma:web="273cfcf1-5f34-439b-b384-b07eef7591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C1E56E-20DB-4C74-AD4A-1F4BFCDB0F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625A17-4191-49DD-903E-28BADB99E889}">
  <ds:schemaRefs>
    <ds:schemaRef ds:uri="15074291-0bfc-4c49-99e9-40c79e4829b0"/>
    <ds:schemaRef ds:uri="273cfcf1-5f34-439b-b384-b07eef75912b"/>
    <ds:schemaRef ds:uri="50cef2bf-d5b4-4a4d-a699-b6127bd8624f"/>
    <ds:schemaRef ds:uri="515f6df8-bf9c-4f3f-9368-dc6e86b012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8D76C0-09E1-4792-BED0-5DD89226DDD3}">
  <ds:schemaRefs>
    <ds:schemaRef ds:uri="273cfcf1-5f34-439b-b384-b07eef75912b"/>
    <ds:schemaRef ds:uri="50cef2bf-d5b4-4a4d-a699-b6127bd862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1144</Words>
  <Application>Microsoft Office PowerPoint</Application>
  <PresentationFormat>Widescreen</PresentationFormat>
  <Paragraphs>157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32" baseType="lpstr">
      <vt:lpstr>Aptos</vt:lpstr>
      <vt:lpstr>Arial</vt:lpstr>
      <vt:lpstr>Calibri</vt:lpstr>
      <vt:lpstr>Helvetica Neue</vt:lpstr>
      <vt:lpstr>Helvetica Neue Medium</vt:lpstr>
      <vt:lpstr>Open Sans</vt:lpstr>
      <vt:lpstr>Roboto</vt:lpstr>
      <vt:lpstr>Soho Gothic Pro Bold</vt:lpstr>
      <vt:lpstr>Soho Gothic Pro Light</vt:lpstr>
      <vt:lpstr>Soho Gothic Pro Medium</vt:lpstr>
      <vt:lpstr>Soho Gothic Pro Regular</vt:lpstr>
      <vt:lpstr>Soho Gothic Pro Thin</vt:lpstr>
      <vt:lpstr>Teko</vt:lpstr>
      <vt:lpstr>Titillium</vt:lpstr>
      <vt:lpstr>21_BasicWhite</vt:lpstr>
      <vt:lpstr>Presentazione standard di PowerPoint</vt:lpstr>
      <vt:lpstr>Presentazione standard di PowerPoint</vt:lpstr>
      <vt:lpstr>  INDIRE: 100 anni di innovazione educativa </vt:lpstr>
      <vt:lpstr>IL VALORE PUBBLICO DELLA RICERCA</vt:lpstr>
      <vt:lpstr>PE: STRUMENTO PER GENERARE VALORE PUBBLICO</vt:lpstr>
      <vt:lpstr>Presentazione standard di PowerPoint</vt:lpstr>
      <vt:lpstr>PE: FUNZIONE PERMANENTE</vt:lpstr>
      <vt:lpstr>DIDACTA - ITALIA  </vt:lpstr>
      <vt:lpstr>I TREND NEGLI ANNI</vt:lpstr>
      <vt:lpstr>Presentazione standard di PowerPoint</vt:lpstr>
      <vt:lpstr>Le RETI SOLIDALI </vt:lpstr>
      <vt:lpstr>Presentazione standard di PowerPoint</vt:lpstr>
      <vt:lpstr>Presentazione standard di PowerPoint</vt:lpstr>
      <vt:lpstr>Valore Pubblico e Generatività Sociale </vt:lpstr>
      <vt:lpstr>Valore Pubblico</vt:lpstr>
      <vt:lpstr> Generatività sociale (Strumenti - Azioni)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Giuseppina Cannella</dc:creator>
  <cp:lastModifiedBy>Giuseppina Mangione</cp:lastModifiedBy>
  <cp:revision>14</cp:revision>
  <dcterms:created xsi:type="dcterms:W3CDTF">2023-11-16T08:44:09Z</dcterms:created>
  <dcterms:modified xsi:type="dcterms:W3CDTF">2025-06-06T06:11:42Z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0x01010088C6BCE1073404439658A2B725E3F962</vt:lpwstr>
  </property>
  <property fmtid="{D5CDD505-2E9C-101B-9397-08002B2CF9AE}" pid="3" name="Order">
    <vt:r8>42100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