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1" r:id="rId3"/>
    <p:sldId id="278" r:id="rId4"/>
    <p:sldId id="262" r:id="rId5"/>
    <p:sldId id="284" r:id="rId6"/>
    <p:sldId id="285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E00"/>
    <a:srgbClr val="60A500"/>
    <a:srgbClr val="1781D5"/>
    <a:srgbClr val="F0EA00"/>
    <a:srgbClr val="989800"/>
    <a:srgbClr val="A5A5A5"/>
    <a:srgbClr val="E72983"/>
    <a:srgbClr val="FFFFFF"/>
    <a:srgbClr val="D51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2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3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8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Sfondo fumo astratto">
            <a:extLst>
              <a:ext uri="{FF2B5EF4-FFF2-40B4-BE49-F238E27FC236}">
                <a16:creationId xmlns:a16="http://schemas.microsoft.com/office/drawing/2014/main" id="{0A682FE5-8C3C-FBAE-B33A-C8997559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23" b="21037"/>
          <a:stretch/>
        </p:blipFill>
        <p:spPr>
          <a:xfrm>
            <a:off x="20" y="10"/>
            <a:ext cx="12191980" cy="49083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1438F8-735C-3331-4D71-F1E0D8A5E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907" y="5282701"/>
            <a:ext cx="5057956" cy="1178688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GB" dirty="0"/>
              <a:t>ASPIDES meeting 3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6FD47A-EC9C-DCE8-3107-DA41DC0E5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Tommaso Floris</a:t>
            </a:r>
          </a:p>
          <a:p>
            <a:pPr algn="r"/>
            <a:r>
              <a:rPr lang="en-GB" dirty="0"/>
              <a:t>04/04/2025</a:t>
            </a:r>
          </a:p>
        </p:txBody>
      </p:sp>
      <p:pic>
        <p:nvPicPr>
          <p:cNvPr id="5" name="Immagine 4" descr="Immagine che contiene testo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A0114B93-93CA-D542-FDF5-94642244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386"/>
            <a:ext cx="1949614" cy="1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2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FC314-9570-98BC-E2F6-679FBF99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47EDED-9074-5E7C-3EC1-FC155DB9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of the </a:t>
            </a:r>
            <a:r>
              <a:rPr lang="en-GB" dirty="0" err="1"/>
              <a:t>dSiPM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EE12E0-0BC1-98D7-D0CA-F28122468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Count the number of photons</a:t>
            </a:r>
          </a:p>
          <a:p>
            <a:pPr lvl="1"/>
            <a:r>
              <a:rPr lang="en-GB" sz="1600" dirty="0"/>
              <a:t>parallel counter</a:t>
            </a:r>
          </a:p>
          <a:p>
            <a:r>
              <a:rPr lang="en-GB" sz="1800" dirty="0"/>
              <a:t>Identify the </a:t>
            </a:r>
            <a:r>
              <a:rPr lang="en-GB" sz="1800" dirty="0" err="1"/>
              <a:t>ToA</a:t>
            </a:r>
            <a:r>
              <a:rPr lang="en-GB" sz="1800" dirty="0"/>
              <a:t> of the first and last photons</a:t>
            </a:r>
          </a:p>
          <a:p>
            <a:pPr lvl="1"/>
            <a:r>
              <a:rPr lang="en-GB" sz="1600" dirty="0"/>
              <a:t>two TDCs and the </a:t>
            </a:r>
            <a:r>
              <a:rPr lang="en-GB" sz="1600" dirty="0" err="1"/>
              <a:t>ANDtree</a:t>
            </a:r>
            <a:endParaRPr lang="en-GB" sz="1600" dirty="0"/>
          </a:p>
          <a:p>
            <a:r>
              <a:rPr lang="en-GB" sz="1800" b="1" dirty="0"/>
              <a:t>Reject spurious events</a:t>
            </a:r>
          </a:p>
          <a:p>
            <a:pPr lvl="1"/>
            <a:r>
              <a:rPr lang="en-GB" sz="1600" b="1" dirty="0"/>
              <a:t>time over threshold detector with programmable threshold</a:t>
            </a:r>
          </a:p>
          <a:p>
            <a:r>
              <a:rPr lang="en-GB" sz="1800" dirty="0"/>
              <a:t>Possibility to enable and disable the single pixel</a:t>
            </a:r>
          </a:p>
          <a:p>
            <a:pPr lvl="1"/>
            <a:r>
              <a:rPr lang="en-GB" sz="1600" dirty="0"/>
              <a:t>memory element inside each pixel</a:t>
            </a:r>
          </a:p>
          <a:p>
            <a:r>
              <a:rPr lang="en-GB" sz="1800" dirty="0"/>
              <a:t>Global signal to reset and enable the array</a:t>
            </a:r>
          </a:p>
        </p:txBody>
      </p:sp>
    </p:spTree>
    <p:extLst>
      <p:ext uri="{BB962C8B-B14F-4D97-AF65-F5344CB8AC3E}">
        <p14:creationId xmlns:p14="http://schemas.microsoft.com/office/powerpoint/2010/main" val="193143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1C06E-BC82-6112-A12A-50B1681E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Fired pixel detector</a:t>
            </a:r>
          </a:p>
        </p:txBody>
      </p:sp>
      <p:pic>
        <p:nvPicPr>
          <p:cNvPr id="8" name="Immagine 7" descr="Immagine che contiene schermata, spazio, oscurità&#10;&#10;Il contenuto generato dall'IA potrebbe non essere corretto.">
            <a:extLst>
              <a:ext uri="{FF2B5EF4-FFF2-40B4-BE49-F238E27FC236}">
                <a16:creationId xmlns:a16="http://schemas.microsoft.com/office/drawing/2014/main" id="{F31E7570-9A58-1599-70E2-0A9C6E7B9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r="13043"/>
          <a:stretch/>
        </p:blipFill>
        <p:spPr>
          <a:xfrm>
            <a:off x="824398" y="1341793"/>
            <a:ext cx="10543203" cy="540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DDA9DF-0BB9-8448-8B15-8F721501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89" y="390086"/>
            <a:ext cx="5577902" cy="716338"/>
          </a:xfrm>
        </p:spPr>
        <p:txBody>
          <a:bodyPr anchor="b">
            <a:normAutofit/>
          </a:bodyPr>
          <a:lstStyle/>
          <a:p>
            <a:r>
              <a:rPr lang="en-GB" dirty="0" err="1"/>
              <a:t>Iref</a:t>
            </a:r>
            <a:r>
              <a:rPr lang="en-GB" dirty="0"/>
              <a:t> mismatch</a:t>
            </a:r>
          </a:p>
        </p:txBody>
      </p:sp>
      <p:pic>
        <p:nvPicPr>
          <p:cNvPr id="26" name="Segnaposto contenuto 25" descr="Immagine che contiene schermata, linea, testo&#10;&#10;Il contenuto generato dall'IA potrebbe non essere corretto.">
            <a:extLst>
              <a:ext uri="{FF2B5EF4-FFF2-40B4-BE49-F238E27FC236}">
                <a16:creationId xmlns:a16="http://schemas.microsoft.com/office/drawing/2014/main" id="{6AD51E0D-127F-386F-74F8-16D1D3D1E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6762"/>
            <a:ext cx="12192000" cy="4230135"/>
          </a:xfrm>
        </p:spPr>
      </p:pic>
    </p:spTree>
    <p:extLst>
      <p:ext uri="{BB962C8B-B14F-4D97-AF65-F5344CB8AC3E}">
        <p14:creationId xmlns:p14="http://schemas.microsoft.com/office/powerpoint/2010/main" val="245863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9A2C3-F474-4AA5-9C0F-30381F3D5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D7C113E-1BFE-D3BE-EE9B-873C4CDAD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E5F6C3-772D-E63C-B1F8-62045721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89" y="390086"/>
            <a:ext cx="5577902" cy="716338"/>
          </a:xfrm>
        </p:spPr>
        <p:txBody>
          <a:bodyPr anchor="b">
            <a:normAutofit/>
          </a:bodyPr>
          <a:lstStyle/>
          <a:p>
            <a:r>
              <a:rPr lang="en-GB" dirty="0" err="1"/>
              <a:t>Ipixel</a:t>
            </a:r>
            <a:r>
              <a:rPr lang="en-GB" dirty="0"/>
              <a:t> mismatch</a:t>
            </a:r>
          </a:p>
        </p:txBody>
      </p:sp>
      <p:pic>
        <p:nvPicPr>
          <p:cNvPr id="6" name="Segnaposto contenuto 5" descr="Immagine che contiene albero di Natale, schermata, natale&#10;&#10;Il contenuto generato dall'IA potrebbe non essere corretto.">
            <a:extLst>
              <a:ext uri="{FF2B5EF4-FFF2-40B4-BE49-F238E27FC236}">
                <a16:creationId xmlns:a16="http://schemas.microsoft.com/office/drawing/2014/main" id="{19DDD04D-DBF9-0AD4-F062-F0522AF85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150"/>
            <a:ext cx="12207452" cy="4295955"/>
          </a:xfrm>
        </p:spPr>
      </p:pic>
    </p:spTree>
    <p:extLst>
      <p:ext uri="{BB962C8B-B14F-4D97-AF65-F5344CB8AC3E}">
        <p14:creationId xmlns:p14="http://schemas.microsoft.com/office/powerpoint/2010/main" val="39070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A55153-82CE-EB3C-B227-A0A93812B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09B875E-788A-0870-8CAC-E6D9F5721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8D30FA-1CC2-4800-4FC7-1807FC62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89" y="390086"/>
            <a:ext cx="5577902" cy="716338"/>
          </a:xfrm>
        </p:spPr>
        <p:txBody>
          <a:bodyPr anchor="b">
            <a:normAutofit/>
          </a:bodyPr>
          <a:lstStyle/>
          <a:p>
            <a:r>
              <a:rPr lang="en-GB" dirty="0"/>
              <a:t>Threshold mismatch</a:t>
            </a:r>
          </a:p>
        </p:txBody>
      </p:sp>
      <p:pic>
        <p:nvPicPr>
          <p:cNvPr id="7" name="Segnaposto contenuto 6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98E37623-5D13-F12A-2C8D-561E536FB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" y="1846053"/>
            <a:ext cx="12192703" cy="4356340"/>
          </a:xfrm>
        </p:spPr>
      </p:pic>
    </p:spTree>
    <p:extLst>
      <p:ext uri="{BB962C8B-B14F-4D97-AF65-F5344CB8AC3E}">
        <p14:creationId xmlns:p14="http://schemas.microsoft.com/office/powerpoint/2010/main" val="25268132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71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VanillaVTI</vt:lpstr>
      <vt:lpstr>ASPIDES meeting 3</vt:lpstr>
      <vt:lpstr>Functions of the dSiPM</vt:lpstr>
      <vt:lpstr>Fired pixel detector</vt:lpstr>
      <vt:lpstr>Iref mismatch</vt:lpstr>
      <vt:lpstr>Ipixel mismatch</vt:lpstr>
      <vt:lpstr>Threshold mismatch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FLORIS TOMMASO</dc:creator>
  <cp:lastModifiedBy>FLORIS TOMMASO</cp:lastModifiedBy>
  <cp:revision>27</cp:revision>
  <dcterms:created xsi:type="dcterms:W3CDTF">2025-02-17T09:04:06Z</dcterms:created>
  <dcterms:modified xsi:type="dcterms:W3CDTF">2025-04-03T12:40:13Z</dcterms:modified>
</cp:coreProperties>
</file>