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5" autoAdjust="0"/>
    <p:restoredTop sz="93447" autoAdjust="0"/>
  </p:normalViewPr>
  <p:slideViewPr>
    <p:cSldViewPr snapToGrid="0" showGuides="1">
      <p:cViewPr varScale="1">
        <p:scale>
          <a:sx n="59" d="100"/>
          <a:sy n="59" d="100"/>
        </p:scale>
        <p:origin x="964" y="56"/>
      </p:cViewPr>
      <p:guideLst>
        <p:guide orient="horz" pos="21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0FFD1-3981-4F4B-A05B-DBD8CD903398}" type="datetimeFigureOut">
              <a:rPr lang="it-IT" smtClean="0"/>
              <a:t>31/03/2025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D1CFF-AB18-438C-8B68-86CEAA65C1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50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196A-BA01-1ABE-4A9B-15BCF261C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5735B5-1AA4-738B-E554-CCF1CD479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95DB2-5545-3514-2667-860554BF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071B-C085-48CB-B5CA-F33E71D830E9}" type="datetime1">
              <a:rPr lang="it-IT" smtClean="0"/>
              <a:t>31/03/2025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2C6D3-D60A-D8B7-6199-BD6E389E0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11793-57ED-CE33-EA32-69523EE7B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260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3E32A-45F8-282A-9410-EAF658397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BBB576-AB55-FA81-2D4C-5551E259F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D350F-68B4-BF8C-7E50-C5F254F5A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0472-938D-4562-97F7-E2B619420B8B}" type="datetime1">
              <a:rPr lang="it-IT" smtClean="0"/>
              <a:t>31/03/2025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58272-2493-F158-975D-DEEA3958A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BC313-730F-0094-D136-CAF3B6312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07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CF10CE-2DC0-D2D0-07D8-C1E3A9E63F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A995B-379B-FCD3-BF28-B0FD8EFC7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355C2-8674-7907-1FEF-5701F9D04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9E16-D74A-4160-9227-090F7AE9478F}" type="datetime1">
              <a:rPr lang="it-IT" smtClean="0"/>
              <a:t>31/03/2025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9A8C7-E66F-3E5B-DDAC-8083732B6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F7EA4-0A5B-157B-F131-9D3F59191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10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C9AEE-31E3-9E11-1CBC-1E9E3BB1B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793F9-0E6E-913B-CDBC-EDF46A009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67E78-7EA8-6FA8-5C97-B45B3DCC6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81B2-C69F-44D2-8A54-98041029EDB0}" type="datetime1">
              <a:rPr lang="it-IT" smtClean="0"/>
              <a:t>31/03/2025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0947D-AEAD-8913-C2A4-E0108B55B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D30AE-A0F9-C292-FBB7-1451BE6EA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10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1DA13-B109-DFCD-3FF7-52E355CAC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9731F-5329-3942-ECD8-17A9CE903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CB5EA-2B86-D569-7691-6C54145FF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8FF2-F287-4DEE-BDD4-A5FA6470E5F8}" type="datetime1">
              <a:rPr lang="it-IT" smtClean="0"/>
              <a:t>31/03/2025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E980E-A516-10CC-F4E7-0A90F0FC8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0DA20-DFDF-25C6-29E6-87460C928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520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AF17F-DEF9-683C-81CE-C819E92F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4B4CF-AEDE-3FE9-08FA-E53F281699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303BE-4042-D4CD-1FC5-CE9F408DA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4105C-F100-24AA-A057-7A255A4F4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30F9-9275-44BE-919A-1446F99E92E3}" type="datetime1">
              <a:rPr lang="it-IT" smtClean="0"/>
              <a:t>31/03/2025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DD57E-4783-1975-7339-C0F30FB14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D74C0-B267-D593-9FCD-E0FF37C7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77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71D26-1866-774A-326D-825A0D459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3AEC6-07D5-6A94-9172-A29DC6E5C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BA21C2-190A-D38C-8E04-4E060E511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15561-8375-A293-00FF-4520ACB77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0E6875-C815-00DF-81A0-149C6D8C0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B80C9F-DD27-6368-1966-A33B7194C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0BF3-0033-43F8-8DBF-02BD737A2E01}" type="datetime1">
              <a:rPr lang="it-IT" smtClean="0"/>
              <a:t>31/03/2025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7DD424-DBF6-4E10-44BD-14836BA14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36777B-0100-969E-50AC-2CB8B7748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04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C5EA-87A6-C156-9A59-EBF8E62C4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D82E3-CF25-27D1-98F8-B9BCD3EC0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69E2-FC93-453C-ACF7-1AEBE9EC68DE}" type="datetime1">
              <a:rPr lang="it-IT" smtClean="0"/>
              <a:t>31/03/2025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5F744F-71A2-9DE6-2448-AA2DF91DC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345B83-3BB7-C7E6-4B62-4963159E9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236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9E8F2-69EC-10BC-962E-9A80A108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3E9B-F359-4E7D-B029-F59A1B7998BA}" type="datetime1">
              <a:rPr lang="it-IT" smtClean="0"/>
              <a:t>31/03/2025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BB2993-3460-66B2-7B30-521F9817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02AC1-F2A3-38A8-3216-BA1D7125C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7617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8EFCF-2C0D-830C-68D5-62D428ED1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BBE77-20DC-2CC0-89C3-9E5D91206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825DD0-10C3-BFBD-537E-B93293367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BDD27-6252-FD6B-66C5-530521CE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E461-639B-4EA6-AD8E-9796F09F769A}" type="datetime1">
              <a:rPr lang="it-IT" smtClean="0"/>
              <a:t>31/03/2025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1F279-2E38-7E83-73A0-6B4481AF7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6240-5B29-9EB4-FEFD-48F707B21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0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44905-05B1-B47D-F7DA-EF03E58AE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CAED99-E5D2-59AC-1EA9-03671614C7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616A0-D74D-15F3-470E-453069242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38DA40-7A2E-5FDF-BBAA-A108A131B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46E-5235-4C47-BE2D-E7FADD577C13}" type="datetime1">
              <a:rPr lang="it-IT" smtClean="0"/>
              <a:t>31/03/2025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84B06-B8BC-2032-8E21-C4F7913CF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CDE77-DF12-38D8-32D3-3B8EF5D45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82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1D16B4-F739-EDA7-0C4C-9760FD0F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4B96E-817C-4E7C-2E45-72287DCC0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ACD08-BBCF-52CA-F97B-93009D52F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B51A8D-1C8B-4361-8EB2-723A0EF44DC3}" type="datetime1">
              <a:rPr lang="it-IT" smtClean="0"/>
              <a:t>31/03/2025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E2CAA-F4B6-0E8A-DC92-60E693805E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C12AE-1AD7-60B8-0347-501D8059A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542E8B-9B27-463C-A73D-7873FF516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34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ED51E6-452F-5631-0843-75652A511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FLASH WP4 Meeting - April 2, 2025 - Falferi - Trento</a:t>
            </a:r>
            <a:endParaRPr lang="it-IT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2A6A93-5F82-D44D-454D-BFCB082CF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E8B-9B27-463C-A73D-7873FF5169DB}" type="slidenum">
              <a:rPr lang="it-IT" smtClean="0"/>
              <a:t>1</a:t>
            </a:fld>
            <a:endParaRPr lang="it-IT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F6D7E0-FF1C-EE1F-DEEA-08168978AB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125" y="1826427"/>
            <a:ext cx="4296375" cy="234347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8D7D9FB-BF77-4BE5-8474-1C035ACAE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5201" y="1826427"/>
            <a:ext cx="3743847" cy="234347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2E79883-F639-C0DA-6BD1-D811E6D90725}"/>
              </a:ext>
            </a:extLst>
          </p:cNvPr>
          <p:cNvSpPr txBox="1"/>
          <p:nvPr/>
        </p:nvSpPr>
        <p:spPr>
          <a:xfrm>
            <a:off x="610708" y="4492095"/>
            <a:ext cx="57082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noProof="0" dirty="0"/>
              <a:t>A Nb shield (not shown) comes with MSA from </a:t>
            </a:r>
            <a:r>
              <a:rPr lang="en-US" sz="1400" noProof="0" dirty="0" err="1"/>
              <a:t>ezSQUID</a:t>
            </a:r>
            <a:endParaRPr lang="en-US" sz="1400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noProof="0" dirty="0"/>
              <a:t>MSA cooling through SMA connectors → heat-sink adapter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noProof="0" dirty="0"/>
              <a:t>SS coax cable between MSA and </a:t>
            </a:r>
            <a:r>
              <a:rPr lang="en-US" sz="1400" noProof="0" dirty="0" err="1"/>
              <a:t>PostAmp</a:t>
            </a:r>
            <a:endParaRPr lang="en-US" sz="1400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Magnetic shielding → goal 1 </a:t>
            </a:r>
            <a:r>
              <a:rPr lang="en-US" sz="1400" dirty="0" err="1"/>
              <a:t>mGauss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noProof="0" dirty="0"/>
              <a:t>Input matching network?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Cavity Simulator?</a:t>
            </a:r>
            <a:endParaRPr lang="en-US" sz="1400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B16625-A40C-EB93-CA02-BD5694B20335}"/>
              </a:ext>
            </a:extLst>
          </p:cNvPr>
          <p:cNvSpPr txBox="1"/>
          <p:nvPr/>
        </p:nvSpPr>
        <p:spPr>
          <a:xfrm>
            <a:off x="6536661" y="4492095"/>
            <a:ext cx="5263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noProof="0" dirty="0" err="1"/>
              <a:t>PostAmp</a:t>
            </a:r>
            <a:r>
              <a:rPr lang="en-US" sz="1400" noProof="0" dirty="0"/>
              <a:t> cooling trough SMA connectors → heat-sink adapter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noProof="0" dirty="0"/>
              <a:t>P</a:t>
            </a:r>
            <a:r>
              <a:rPr lang="en-US" sz="1400" noProof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≈3 </a:t>
            </a:r>
            <a:r>
              <a:rPr lang="en-US" sz="1400" noProof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</a:t>
            </a:r>
            <a:r>
              <a:rPr lang="en-US" sz="1400" noProof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→ SS coax cable between MSA and </a:t>
            </a:r>
            <a:r>
              <a:rPr lang="en-US" sz="1400" noProof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PostAmp</a:t>
            </a:r>
            <a:endParaRPr lang="en-US" sz="1400" noProof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noProof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Magnetic shielding?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noProof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7CB06C-F57D-3642-F77F-655EEF3A11CA}"/>
              </a:ext>
            </a:extLst>
          </p:cNvPr>
          <p:cNvSpPr txBox="1"/>
          <p:nvPr/>
        </p:nvSpPr>
        <p:spPr>
          <a:xfrm>
            <a:off x="2796687" y="1600470"/>
            <a:ext cx="63325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MSA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ADAFB3-5467-DAD6-8F23-A41A26FF99DD}"/>
              </a:ext>
            </a:extLst>
          </p:cNvPr>
          <p:cNvSpPr txBox="1"/>
          <p:nvPr/>
        </p:nvSpPr>
        <p:spPr>
          <a:xfrm>
            <a:off x="7703115" y="1600470"/>
            <a:ext cx="213629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Cryogenic</a:t>
            </a:r>
            <a:r>
              <a:rPr lang="it-IT" dirty="0"/>
              <a:t> </a:t>
            </a:r>
            <a:r>
              <a:rPr lang="it-IT" dirty="0" err="1"/>
              <a:t>PostAmp</a:t>
            </a:r>
            <a:endParaRPr lang="it-IT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4850195-FCAB-A6DD-4867-E8A409ADF3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6960" y="222075"/>
            <a:ext cx="1083559" cy="89153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78338C2-FDED-D3E8-97AD-D67782F8A0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5535" y="278639"/>
            <a:ext cx="912415" cy="53367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577C8FB-E95E-16B5-55DC-1EE412B68655}"/>
              </a:ext>
            </a:extLst>
          </p:cNvPr>
          <p:cNvSpPr txBox="1"/>
          <p:nvPr/>
        </p:nvSpPr>
        <p:spPr>
          <a:xfrm>
            <a:off x="3062477" y="266132"/>
            <a:ext cx="60670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FLASH Technical Design Report</a:t>
            </a:r>
          </a:p>
          <a:p>
            <a:pPr algn="ctr"/>
            <a:r>
              <a:rPr lang="it-IT" sz="28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WP4 </a:t>
            </a:r>
            <a:r>
              <a:rPr lang="it-IT" sz="28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Signal</a:t>
            </a:r>
            <a:r>
              <a:rPr lang="it-IT" sz="28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it-IT" sz="28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Amplification</a:t>
            </a:r>
            <a:r>
              <a:rPr lang="it-IT" sz="28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and </a:t>
            </a:r>
            <a:r>
              <a:rPr lang="it-IT" sz="28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Acquisition</a:t>
            </a:r>
            <a:endParaRPr lang="it-IT" sz="28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6E6C24E-17CE-FF6B-60B6-D069BCA296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877" y="85477"/>
            <a:ext cx="2180323" cy="136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69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27704</TotalTime>
  <Words>88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Paolo Falferi</dc:creator>
  <cp:lastModifiedBy>Paolo Falferi</cp:lastModifiedBy>
  <cp:revision>115</cp:revision>
  <dcterms:created xsi:type="dcterms:W3CDTF">2024-05-09T07:43:55Z</dcterms:created>
  <dcterms:modified xsi:type="dcterms:W3CDTF">2025-04-02T17:17:30Z</dcterms:modified>
</cp:coreProperties>
</file>