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38" y="2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FC465D0-E51A-36E3-28CF-6E7048077A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4B1D2E20-73F9-9A54-B618-551F789CB3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D1BA9E7-93CC-3DDF-9AA4-A1C75E42FD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9B065-4EAC-4276-AAE7-3685AD98AEE0}" type="datetimeFigureOut">
              <a:rPr lang="it-IT" smtClean="0"/>
              <a:t>02/04/2025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EEC10FD-28A8-83AF-69B1-F980E39DDD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CDD2384-C0E4-55B4-B2D3-113257D731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32364-6446-446D-8599-401C849C1A3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5331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D2A5FC2-195B-B957-6943-4A897EE7E8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ADE2D70A-AB94-72EF-27F5-406868A842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6E60451-CC84-F29A-3767-B57266EFAA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9B065-4EAC-4276-AAE7-3685AD98AEE0}" type="datetimeFigureOut">
              <a:rPr lang="it-IT" smtClean="0"/>
              <a:t>02/04/2025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7EF16A3-A65C-66B7-E608-EAAE783EEB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DBDDF42-9CA7-2FC1-1E7F-D5800342BF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32364-6446-446D-8599-401C849C1A3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112516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5353BF15-0BBD-59D6-B5F5-4397DD709FE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1A7AEF09-6943-E7C0-3D61-5F1D47A018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694C70F-D26E-BB91-B044-E694470F45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9B065-4EAC-4276-AAE7-3685AD98AEE0}" type="datetimeFigureOut">
              <a:rPr lang="it-IT" smtClean="0"/>
              <a:t>02/04/2025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6CB437F-F219-F0D6-C817-34A668DE4D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856E894-EEFC-6D29-DD9F-145BEE66D6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32364-6446-446D-8599-401C849C1A3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158683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D8A5724-D607-113B-8E2F-DD20AA8AEE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29F58E7-9DDF-8832-63D4-154D2EBC07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3837370-EA32-C222-EF4E-D46D84D279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9B065-4EAC-4276-AAE7-3685AD98AEE0}" type="datetimeFigureOut">
              <a:rPr lang="it-IT" smtClean="0"/>
              <a:t>02/04/2025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98B351C-3250-1C66-4626-BA7C7C0C7D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445CF3A-9EB4-F23C-5E45-047EAE2E49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32364-6446-446D-8599-401C849C1A3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80824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66FA537-8BC7-DC59-6274-7CE5E1D774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B57ECFE1-9926-23D4-31BC-4334944DFA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B7B85F8-D019-747A-3C97-194E43EE78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9B065-4EAC-4276-AAE7-3685AD98AEE0}" type="datetimeFigureOut">
              <a:rPr lang="it-IT" smtClean="0"/>
              <a:t>02/04/2025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E0D5078-6523-A82D-4406-09FA9419D6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F19826A-E6E1-D1F0-B9E3-0948E8A746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32364-6446-446D-8599-401C849C1A3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826026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1FDBCE3-2AE9-C7C0-5C64-414741ACD6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21A17D6-BE5F-B588-72C3-C2AFBEA362F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A1895E98-2228-58AA-99D6-4584BB3428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7EE6DF55-5656-8172-9180-CC1664C9D5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9B065-4EAC-4276-AAE7-3685AD98AEE0}" type="datetimeFigureOut">
              <a:rPr lang="it-IT" smtClean="0"/>
              <a:t>02/04/2025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787C0447-8A47-30D4-679F-1CF164992D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3C811A07-E978-9333-484F-3317198928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32364-6446-446D-8599-401C849C1A3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271592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0524560-D040-93C9-65C6-0D6B48452B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62198771-7CBC-A69D-E57B-4529B093EC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31E30537-262D-15E3-633F-C79367A613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30E46ACB-1175-6FB4-9998-5EEACADAF97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E3048DFD-A750-895C-106F-C8D2151913B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B4C6141A-12E1-D803-BEB7-E62ACFCC11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9B065-4EAC-4276-AAE7-3685AD98AEE0}" type="datetimeFigureOut">
              <a:rPr lang="it-IT" smtClean="0"/>
              <a:t>02/04/2025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BAF92911-893D-BC11-F3D5-BC192754FE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2F9BA9D8-CB40-3D5E-FA24-1CFD75A1A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32364-6446-446D-8599-401C849C1A3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274342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7A833AF-9BAB-BBDB-B0FC-0F1BAEA61F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57509E54-7B24-BAD5-2201-CFF2D64945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9B065-4EAC-4276-AAE7-3685AD98AEE0}" type="datetimeFigureOut">
              <a:rPr lang="it-IT" smtClean="0"/>
              <a:t>02/04/2025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79BE329F-9F3B-F45B-7B90-B53B16B6F3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9535ECA5-B21C-F3B0-6544-3222F23250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32364-6446-446D-8599-401C849C1A3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568331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FFD14B6D-928F-1B16-BB89-B0B401F08E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9B065-4EAC-4276-AAE7-3685AD98AEE0}" type="datetimeFigureOut">
              <a:rPr lang="it-IT" smtClean="0"/>
              <a:t>02/04/2025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18CF36A1-6886-754B-2520-DBBE0EE75A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5E4F7F7B-574D-46CC-0AFC-E67E90F599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32364-6446-446D-8599-401C849C1A3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297338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7B526F2-648E-63B8-CCBE-57091F7F78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2C37EA0-90E1-CDBC-1807-F226CE8825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2D60596A-3A1E-4785-D63A-6855FD72EB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60B4662B-9BE3-4950-2BB3-40EC63005D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9B065-4EAC-4276-AAE7-3685AD98AEE0}" type="datetimeFigureOut">
              <a:rPr lang="it-IT" smtClean="0"/>
              <a:t>02/04/2025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B8C5296F-4E71-F538-7ACE-AD2F0A8A2B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B4FE5164-F2A6-EDB7-84A4-4767A18DCF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32364-6446-446D-8599-401C849C1A3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68812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C24E89D-E000-4764-42A5-26DBFEC042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DB9370B9-CBFA-AD31-414D-12D376A1CA3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002E258B-3C1D-1BBA-0E9A-741857D925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4A0F9E5A-5891-4E42-6C6D-BB1D59A9E5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9B065-4EAC-4276-AAE7-3685AD98AEE0}" type="datetimeFigureOut">
              <a:rPr lang="it-IT" smtClean="0"/>
              <a:t>02/04/2025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B94F1B24-476B-94CE-5097-08BC0295D5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52675B44-A635-9671-6C20-4410CA87B2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32364-6446-446D-8599-401C849C1A3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697522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A6B898CA-8BF3-E2B9-A6C6-DEC7FF70CC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7C66C8AB-143E-E883-16F2-1CD45C5601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1A0B245-D03F-1F7C-4722-6B80B9566AB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79B065-4EAC-4276-AAE7-3685AD98AEE0}" type="datetimeFigureOut">
              <a:rPr lang="it-IT" smtClean="0"/>
              <a:t>02/04/2025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6FE393A-2EFE-7709-1EDB-7BB8718D52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B7B6EBD-445E-1FE4-10C7-E6BCED6FF0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D32364-6446-446D-8599-401C849C1A3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020590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megachirottera.blogspot.com/2020/04/raggi-cosmici-uomini-e-nuvole.html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megachirottera.blogspot.com/2020/04/raggi-cosmici-uomini-e-nuvole.html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gachirottera.blogspot.com/2020/04/raggi-cosmici-uomini-e-nuvole.html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egachirottera.blogspot.com/2020/04/raggi-cosmici-uomini-e-nuvole.html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4EF27DC-33DD-731D-F32C-EEB4E348283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Studio dei Muoni nei Raggi Cosmici</a:t>
            </a:r>
            <a:br>
              <a:rPr lang="it-IT" dirty="0"/>
            </a:br>
            <a:endParaRPr lang="it-IT" dirty="0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BC637086-D43A-783D-2140-30E004936C5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Barbato Simone, Centrella Alessandro, </a:t>
            </a:r>
            <a:r>
              <a:rPr lang="en-US" dirty="0" err="1"/>
              <a:t>Uccella</a:t>
            </a:r>
            <a:r>
              <a:rPr lang="en-US" dirty="0"/>
              <a:t> Gianpaolo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552491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 t="-13000"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6817FAA-150A-8DB1-2BAF-CA4629078E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 muoni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E465957-D5DE-541D-34A5-9864DBB7E2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/>
              <a:t>I muoni sono prodotti dal decadimento di pioni e kaoni nell’atmosfera terrestre. Il loro studio permette di analizzare la radiazione cosmica e verificare modelli teorici. Precedenti studi, come quelli della collaborazione INFN-OCRA, hanno esplorato la distribuzione dei muoni a diverse altitudini.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2629972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 t="-13000"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2415F0E-C817-F3D8-96F4-FE3DEB9BDB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Attività Sperimentale</a:t>
            </a:r>
            <a:br>
              <a:rPr lang="it-IT" dirty="0"/>
            </a:b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5977647-8CDC-0D03-C354-BF3FD6B53D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Esperimenti condotti durante l’International </a:t>
            </a:r>
            <a:r>
              <a:rPr lang="it-IT" dirty="0" err="1"/>
              <a:t>Cosmic</a:t>
            </a:r>
            <a:r>
              <a:rPr lang="it-IT" dirty="0"/>
              <a:t> Day.</a:t>
            </a:r>
          </a:p>
          <a:p>
            <a:r>
              <a:rPr lang="it-IT" dirty="0"/>
              <a:t>Raccolta dati con rivelatori di muoni.</a:t>
            </a:r>
          </a:p>
          <a:p>
            <a:r>
              <a:rPr lang="it-IT" dirty="0"/>
              <a:t>Analisi e discussione su piattaforme online.</a:t>
            </a:r>
          </a:p>
          <a:p>
            <a:endParaRPr lang="it-IT" dirty="0"/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0F96F199-8F46-5AF3-D72D-05FFD142BE3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1749" y="3429000"/>
            <a:ext cx="2578814" cy="26032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41920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 t="-13000"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48A33F2-261E-178D-28B7-8DD86F5ED3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Conclusione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199B15E-B549-901F-D50A-988E5AB70A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Analisi conferma comportamento atteso dei muoni.</a:t>
            </a:r>
          </a:p>
          <a:p>
            <a:r>
              <a:rPr lang="it-IT" dirty="0"/>
              <a:t>Validazione di modelli teorici esistenti.</a:t>
            </a:r>
          </a:p>
          <a:p>
            <a:r>
              <a:rPr lang="it-IT" dirty="0"/>
              <a:t>Necessità di studi futuri su altitudini diverse e miglioramento della sensibilità dei rivelatori.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10309210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115</Words>
  <Application>Microsoft Office PowerPoint</Application>
  <PresentationFormat>Widescreen</PresentationFormat>
  <Paragraphs>12</Paragraphs>
  <Slides>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Tema di Office</vt:lpstr>
      <vt:lpstr>Studio dei Muoni nei Raggi Cosmici </vt:lpstr>
      <vt:lpstr>I muoni</vt:lpstr>
      <vt:lpstr>Attività Sperimentale </vt:lpstr>
      <vt:lpstr>Conclusione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centrellaalessandro61@gmail.com</dc:creator>
  <cp:lastModifiedBy>centrellaalessandro61@gmail.com</cp:lastModifiedBy>
  <cp:revision>1</cp:revision>
  <dcterms:created xsi:type="dcterms:W3CDTF">2025-04-02T17:27:55Z</dcterms:created>
  <dcterms:modified xsi:type="dcterms:W3CDTF">2025-04-02T17:29:24Z</dcterms:modified>
</cp:coreProperties>
</file>