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C465D0-E51A-36E3-28CF-6E7048077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B1D2E20-73F9-9A54-B618-551F789CB3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1BA9E7-93CC-3DDF-9AA4-A1C75E42F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B065-4EAC-4276-AAE7-3685AD98AEE0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EC10FD-28A8-83AF-69B1-F980E39DD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DD2384-C0E4-55B4-B2D3-113257D73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2364-6446-446D-8599-401C849C1A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33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2A5FC2-195B-B957-6943-4A897EE7E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DE2D70A-AB94-72EF-27F5-406868A84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6E60451-CC84-F29A-3767-B57266EFA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B065-4EAC-4276-AAE7-3685AD98AEE0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EF16A3-A65C-66B7-E608-EAAE783EE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BDDF42-9CA7-2FC1-1E7F-D5800342B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2364-6446-446D-8599-401C849C1A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125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353BF15-0BBD-59D6-B5F5-4397DD709F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A7AEF09-6943-E7C0-3D61-5F1D47A01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694C70F-D26E-BB91-B044-E694470F4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B065-4EAC-4276-AAE7-3685AD98AEE0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CB437F-F219-F0D6-C817-34A668DE4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56E894-EEFC-6D29-DD9F-145BEE66D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2364-6446-446D-8599-401C849C1A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868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8A5724-D607-113B-8E2F-DD20AA8AE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9F58E7-9DDF-8832-63D4-154D2EBC0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3837370-EA32-C222-EF4E-D46D84D27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B065-4EAC-4276-AAE7-3685AD98AEE0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8B351C-3250-1C66-4626-BA7C7C0C7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445CF3A-9EB4-F23C-5E45-047EAE2E4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2364-6446-446D-8599-401C849C1A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082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6FA537-8BC7-DC59-6274-7CE5E1D77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57ECFE1-9926-23D4-31BC-4334944DF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B7B85F8-D019-747A-3C97-194E43EE7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B065-4EAC-4276-AAE7-3685AD98AEE0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0D5078-6523-A82D-4406-09FA9419D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19826A-E6E1-D1F0-B9E3-0948E8A74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2364-6446-446D-8599-401C849C1A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2602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FDBCE3-2AE9-C7C0-5C64-414741ACD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1A17D6-BE5F-B588-72C3-C2AFBEA362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1895E98-2228-58AA-99D6-4584BB342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EE6DF55-5656-8172-9180-CC1664C9D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B065-4EAC-4276-AAE7-3685AD98AEE0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87C0447-8A47-30D4-679F-1CF164992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C811A07-E978-9333-484F-331719892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2364-6446-446D-8599-401C849C1A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715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524560-D040-93C9-65C6-0D6B48452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2198771-7CBC-A69D-E57B-4529B093EC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1E30537-262D-15E3-633F-C79367A61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0E46ACB-1175-6FB4-9998-5EEACADAF9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3048DFD-A750-895C-106F-C8D2151913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4C6141A-12E1-D803-BEB7-E62ACFCC1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B065-4EAC-4276-AAE7-3685AD98AEE0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AF92911-893D-BC11-F3D5-BC192754F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F9BA9D8-CB40-3D5E-FA24-1CFD75A1A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2364-6446-446D-8599-401C849C1A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743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A833AF-9BAB-BBDB-B0FC-0F1BAEA61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7509E54-7B24-BAD5-2201-CFF2D6494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B065-4EAC-4276-AAE7-3685AD98AEE0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9BE329F-9F3B-F45B-7B90-B53B16B6F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535ECA5-B21C-F3B0-6544-3222F2325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2364-6446-446D-8599-401C849C1A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6833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FD14B6D-928F-1B16-BB89-B0B401F08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B065-4EAC-4276-AAE7-3685AD98AEE0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8CF36A1-6886-754B-2520-DBBE0EE75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E4F7F7B-574D-46CC-0AFC-E67E90F59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2364-6446-446D-8599-401C849C1A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9733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B526F2-648E-63B8-CCBE-57091F7F7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C37EA0-90E1-CDBC-1807-F226CE882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D60596A-3A1E-4785-D63A-6855FD72E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0B4662B-9BE3-4950-2BB3-40EC6300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B065-4EAC-4276-AAE7-3685AD98AEE0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8C5296F-4E71-F538-7ACE-AD2F0A8A2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4FE5164-F2A6-EDB7-84A4-4767A18DC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2364-6446-446D-8599-401C849C1A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8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24E89D-E000-4764-42A5-26DBFEC04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B9370B9-CBFA-AD31-414D-12D376A1CA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02E258B-3C1D-1BBA-0E9A-741857D925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A0F9E5A-5891-4E42-6C6D-BB1D59A9E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B065-4EAC-4276-AAE7-3685AD98AEE0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94F1B24-476B-94CE-5097-08BC0295D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2675B44-A635-9671-6C20-4410CA87B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32364-6446-446D-8599-401C849C1A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975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6B898CA-8BF3-E2B9-A6C6-DEC7FF70C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C66C8AB-143E-E883-16F2-1CD45C560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A0B245-D03F-1F7C-4722-6B80B9566A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B065-4EAC-4276-AAE7-3685AD98AEE0}" type="datetimeFigureOut">
              <a:rPr lang="it-IT" smtClean="0"/>
              <a:t>02/04/2025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FE393A-2EFE-7709-1EDB-7BB8718D52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B7B6EBD-445E-1FE4-10C7-E6BCED6FF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32364-6446-446D-8599-401C849C1A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05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gachirottera.blogspot.com/2020/04/raggi-cosmici-uomini-e-nuvole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gachirottera.blogspot.com/2020/04/raggi-cosmici-uomini-e-nuvole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gachirottera.blogspot.com/2020/04/raggi-cosmici-uomini-e-nuvole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gachirottera.blogspot.com/2020/04/raggi-cosmici-uomini-e-nuvole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EF27DC-33DD-731D-F32C-EEB4E34828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Studio dei Muoni nei Raggi Cosmici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C637086-D43A-783D-2140-30E004936C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Barbato Simone, Centrella Alessandro, </a:t>
            </a:r>
            <a:r>
              <a:rPr lang="en-US" dirty="0" err="1"/>
              <a:t>Uccella</a:t>
            </a:r>
            <a:r>
              <a:rPr lang="en-US" dirty="0"/>
              <a:t> Gianpaolo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55249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817FAA-150A-8DB1-2BAF-CA462907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muoni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465957-D5DE-541D-34A5-9864DBB7E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 muoni sono prodotti dal decadimento di pioni e kaoni nell’atmosfera terrestre. Il loro studio permette di analizzare la radiazione cosmica e verificare modelli teorici. Precedenti studi, come quelli della collaborazione INFN-OCRA, hanno esplorato la distribuzione dei muoni a diverse altitudini.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2997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415F0E-C817-F3D8-96F4-FE3DEB9BD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Attività Sperimentale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977647-8CDC-0D03-C354-BF3FD6B53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Esperimenti condotti durante l’International </a:t>
            </a:r>
            <a:r>
              <a:rPr lang="it-IT" dirty="0" err="1"/>
              <a:t>Cosmic</a:t>
            </a:r>
            <a:r>
              <a:rPr lang="it-IT" dirty="0"/>
              <a:t> Day.</a:t>
            </a:r>
          </a:p>
          <a:p>
            <a:r>
              <a:rPr lang="it-IT" dirty="0"/>
              <a:t>Raccolta dati con rivelatori di muoni.</a:t>
            </a:r>
          </a:p>
          <a:p>
            <a:r>
              <a:rPr lang="it-IT" dirty="0"/>
              <a:t>Analisi e discussione su piattaforme online.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F96F199-8F46-5AF3-D72D-05FFD142BE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749" y="3429000"/>
            <a:ext cx="2578814" cy="26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4192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8A33F2-261E-178D-28B7-8DD86F5ED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199B15E-B549-901F-D50A-988E5AB70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Analisi conferma comportamento atteso dei muoni.</a:t>
            </a:r>
          </a:p>
          <a:p>
            <a:r>
              <a:rPr lang="it-IT" dirty="0"/>
              <a:t>Validazione di modelli teorici esistenti.</a:t>
            </a:r>
          </a:p>
          <a:p>
            <a:r>
              <a:rPr lang="it-IT" dirty="0"/>
              <a:t>Necessità di studi futuri su altitudini diverse e miglioramento della sensibilità dei rivelatori.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30921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115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Studio dei Muoni nei Raggi Cosmici </vt:lpstr>
      <vt:lpstr>I muoni</vt:lpstr>
      <vt:lpstr>Attività Sperimentale </vt:lpstr>
      <vt:lpstr>Conclusione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centrellaalessandro61@gmail.com</dc:creator>
  <cp:lastModifiedBy>centrellaalessandro61@gmail.com</cp:lastModifiedBy>
  <cp:revision>1</cp:revision>
  <dcterms:created xsi:type="dcterms:W3CDTF">2025-04-02T17:27:55Z</dcterms:created>
  <dcterms:modified xsi:type="dcterms:W3CDTF">2025-04-02T17:29:24Z</dcterms:modified>
</cp:coreProperties>
</file>