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1fb5895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1fb5895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1fb5895c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1fb5895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1fb5895c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1fb5895c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1fb5895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1fb5895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9983" y="1808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Come facciamo a ricostruire una traccia nei piani di xz e yz?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Impronte di scarpa maschile grafica vettoriale | Immagini ..."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8661">
            <a:off x="6210906" y="2422409"/>
            <a:ext cx="1359333" cy="231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te d'ingrandimento del fumetto | Immagini vettoriali gratuiti"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75" y="2318150"/>
            <a:ext cx="2163500" cy="2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85625" y="71975"/>
            <a:ext cx="8520600" cy="14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Prima di tutto ci serve un evento: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Prendiamo come esempio l’</a:t>
            </a:r>
            <a:r>
              <a:rPr lang="it">
                <a:solidFill>
                  <a:schemeClr val="lt1"/>
                </a:solidFill>
                <a:highlight>
                  <a:srgbClr val="D1E826"/>
                </a:highlight>
              </a:rPr>
              <a:t>evento N° 0410</a:t>
            </a:r>
            <a:endParaRPr>
              <a:solidFill>
                <a:schemeClr val="lt1"/>
              </a:solidFill>
              <a:highlight>
                <a:srgbClr val="D1E82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Con i seguenti dati: 10101030  20080403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80025" y="2459850"/>
            <a:ext cx="33687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Adesso dobbiamo esaminare una coppia di numeri alla volta e tradurla in binario.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Una volta fatto questo togliete le prime due cifre binarie, perché saranno 0.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237525" y="1238975"/>
            <a:ext cx="33687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Dovrebbe uscire così: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10101030		20080403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010000			100000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010000			001000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010000			000100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110000			000011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Uniamo i numeri uno.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Quelle sono le parti del cubo dove il raggio è passato.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Freccia Rossa Immagine gratis - Public Domain Pictures"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546150" y="1869825"/>
            <a:ext cx="535800" cy="53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ccia Rossa Immagine gratis - Public Domain Pictures"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484725" y="1869825"/>
            <a:ext cx="535800" cy="53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 flipH="1">
            <a:off x="5399200" y="2405625"/>
            <a:ext cx="93600" cy="102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4"/>
          <p:cNvCxnSpPr/>
          <p:nvPr/>
        </p:nvCxnSpPr>
        <p:spPr>
          <a:xfrm>
            <a:off x="7222350" y="2459850"/>
            <a:ext cx="639900" cy="1058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55175" y="0"/>
            <a:ext cx="85206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Abbiamo quasi finito! Ora rappresentiamo meglio graficamente.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83700" y="4223325"/>
            <a:ext cx="82410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</a:rPr>
              <a:t>Abbiamo rappresentato graficamente il passaggio del muone attraverso il cubo. Ricordate che noi siamo partiti da una sequenza di 8 numeri.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74" name="Google Shape;74;p15" title="WhatsApp Image 2025-04-03 at 15.14.19 (1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425" y="1326523"/>
            <a:ext cx="3333652" cy="24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WhatsApp Image 2025-04-03 at 15.14.19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2692" y="1321875"/>
            <a:ext cx="3500657" cy="262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30850" y="13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Infine mettiamo tutto sui grafici cartesiani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4031175"/>
            <a:ext cx="85206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lt1"/>
                </a:solidFill>
              </a:rPr>
              <a:t>Una volta fatto questo abbiamo finito, ci scusiamo per queste rappresentazioni grafiche preferiamo lavorare su carta… Ecco come si ricostruisce una traccia nei piani xz e yz.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6" title="WhatsApp Image 2025-04-03 at 15.14.18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62836" y="1334735"/>
            <a:ext cx="2963400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WhatsApp Image 2025-04-03 at 15.14.19 (3)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873" y="956350"/>
            <a:ext cx="3931474" cy="301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287100" y="1161100"/>
            <a:ext cx="23889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</a:rPr>
              <a:t>FINE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64750" y="264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Realizzato da: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Daniele Postiglione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Salzano Mario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lt1"/>
                </a:solidFill>
              </a:rPr>
              <a:t>Leonardi Maurizio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