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 snapToGrid="0">
      <p:cViewPr varScale="1">
        <p:scale>
          <a:sx n="116" d="100"/>
          <a:sy n="116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AFA8-6AB8-1D1C-D63E-85851C0D5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93C01-BDE5-3C4B-505E-0039D89BD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D1D64-5890-A916-4202-1BCA5104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6F035-C839-929E-7370-DC9A74D1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B56E-B973-8B68-E171-30897574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ECE-0CF5-E7CC-8CE6-E76D09F9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D9252-67FB-B2D9-DC8E-0109D41B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14A39-B0A3-DC3A-F716-62011299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EFE0-9737-C57C-8282-7657D73A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77C4-7B42-550F-3B06-03101AB5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6F4ED-2E0C-500C-85F8-BEC89EBB4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BDA2E-9C7B-13A7-2C1D-EFE5E516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E1560-55CA-C0F1-C8EE-C7520176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9A1A-0B20-0C1E-0F8C-1537C6AD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59179-2DB7-F078-71F3-4651BF78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4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D242-EC07-E34A-2915-FCDD8590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E426-9485-87D3-9313-FF695496F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B663-3F28-A140-1587-E355ED1D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CF54-FE0E-0DBD-8306-0E590EAB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8E57-934A-94CC-FEE4-DD2194A8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AF97-FF97-1A3F-56F8-EDEFA8D0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A762-2465-6261-F586-931161016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BC160-3847-27BD-6DAC-D822E60E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24447-441D-6BCB-30CD-DF9ADDD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E9DF2-DA83-358B-46BA-B995F77A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E96C-613B-6623-D659-DF4A526A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78CC-53C3-2FF4-3179-96A46E77D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ED380-A07F-F32E-8999-0815A2047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58214-3611-14F4-A55C-8B9973CE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C76B4-10BA-F083-C893-168C31E6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C6A66-BC44-9B24-8F4B-A799B3FE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161D-883D-9F25-9F6F-4CA88726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6548-3180-B5A8-D4CE-C51C1B0EB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7D955-E865-E108-8D3D-EBD5C2402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79734-29FC-8700-920A-BDFEA17B3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C8DB4-7EF9-0E85-8865-620E82CF3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4A5D0-423D-41E1-9A52-EA29EBA9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AD20D-B8AD-84DF-6B42-C2F93B16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B500B-C304-9D8F-9A78-88EB0970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E0CF-BA65-0C2F-D999-9C0C68CE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2B025-8F8E-A74B-71A1-B1FB6297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3879A-A353-D17E-5C41-D9B60B4D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07FAE-690D-5440-35C2-C2CA4574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9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F723D-9DCD-0520-149F-91003DAA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DA060-1579-E986-D3F5-55E163B5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D071-3263-1EA0-15EF-35806FF3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B369-03A1-A8B4-49B0-832C663B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0B02A-6580-2ED6-F50A-22FF1919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8B19-C3C4-94F3-3D5B-879D5A421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C302-609A-F43F-4A6B-52F155C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1AF1F-476E-756F-AAF8-805546C1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3BF80-7FBF-91C3-727B-91DAB43E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581C-E882-5B7D-0EBF-E8E488E9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C3CE0-54E4-2F13-C9D3-F3AFBE1A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EDDB1-310F-F13D-7AAA-4A28F9723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431DB-776F-7E02-A647-48A79830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A1B7C-DE93-FFF7-1103-27554C4D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4C41-558E-D709-F2F8-F52A064E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64F4C-F6B9-74C9-A690-78C9084D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7E6F9-ADBA-D683-57C3-D85210198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4C44F-595A-CBEE-4DCF-7D6C7F195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C0D76-7A96-314A-8285-D7BDB3FEC38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C753-E436-A6D6-38E9-744D0FE0C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3689B-B1CC-3CC9-7650-C7B164EC6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A4FAC-EE52-DA47-9EC5-278F99D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ur.gov.it/sites/default/files/2025-03/Decreto%20Direttoriale%20n.%20307%20del%2018-03-2025_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0634-95EB-BCE0-FDE1-66CF5790F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[Virtual] news 28 </a:t>
            </a:r>
            <a:r>
              <a:rPr lang="en-US" dirty="0" err="1"/>
              <a:t>marzo</a:t>
            </a:r>
            <a:r>
              <a:rPr lang="en-US" dirty="0"/>
              <a:t>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05625-A45B-FAEE-C98C-12F3CD15E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9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8045-1E64-B74F-1CA5-A2F65EBA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Tutto circa ok, un po’ di </a:t>
            </a:r>
            <a:r>
              <a:rPr lang="en-US" dirty="0" err="1"/>
              <a:t>cose</a:t>
            </a:r>
            <a:r>
              <a:rPr lang="en-US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00B6-E8A1-5320-27D7-0F5AD94E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News di 2 ore fa: </a:t>
            </a:r>
            <a:r>
              <a:rPr lang="en-US" dirty="0" err="1"/>
              <a:t>l’Hub</a:t>
            </a:r>
            <a:r>
              <a:rPr lang="en-US" dirty="0"/>
              <a:t> ha </a:t>
            </a:r>
            <a:r>
              <a:rPr lang="en-US" dirty="0" err="1"/>
              <a:t>visionato</a:t>
            </a:r>
            <a:r>
              <a:rPr lang="en-US" dirty="0"/>
              <a:t> il report MS10, </a:t>
            </a:r>
            <a:r>
              <a:rPr lang="en-US" dirty="0" err="1"/>
              <a:t>tutto</a:t>
            </a:r>
            <a:r>
              <a:rPr lang="en-US" dirty="0"/>
              <a:t> ok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piccola</a:t>
            </a:r>
            <a:r>
              <a:rPr lang="en-US" dirty="0"/>
              <a:t> </a:t>
            </a:r>
            <a:r>
              <a:rPr lang="en-US" dirty="0" err="1"/>
              <a:t>richiesta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“Vi </a:t>
            </a:r>
            <a:r>
              <a:rPr lang="en-US" dirty="0" err="1"/>
              <a:t>chiediamo</a:t>
            </a:r>
            <a:r>
              <a:rPr lang="en-US" dirty="0"/>
              <a:t> </a:t>
            </a:r>
            <a:r>
              <a:rPr lang="en-US" dirty="0" err="1"/>
              <a:t>solamente</a:t>
            </a:r>
            <a:r>
              <a:rPr lang="en-US" dirty="0"/>
              <a:t> la </a:t>
            </a:r>
            <a:r>
              <a:rPr lang="en-US" dirty="0" err="1"/>
              <a:t>cortesia</a:t>
            </a:r>
            <a:r>
              <a:rPr lang="en-US" dirty="0"/>
              <a:t> di </a:t>
            </a:r>
            <a:r>
              <a:rPr lang="en-US" dirty="0" err="1"/>
              <a:t>scrivere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breve </a:t>
            </a:r>
            <a:r>
              <a:rPr lang="en-US" dirty="0" err="1"/>
              <a:t>descrizione</a:t>
            </a:r>
            <a:r>
              <a:rPr lang="en-US" dirty="0"/>
              <a:t> (2-3 </a:t>
            </a:r>
            <a:r>
              <a:rPr lang="en-US" dirty="0" err="1"/>
              <a:t>righe</a:t>
            </a:r>
            <a:r>
              <a:rPr lang="en-US" dirty="0"/>
              <a:t>) in </a:t>
            </a:r>
            <a:r>
              <a:rPr lang="en-US" dirty="0" err="1"/>
              <a:t>corrispondenza</a:t>
            </a:r>
            <a:r>
              <a:rPr lang="en-US" dirty="0"/>
              <a:t> di </a:t>
            </a:r>
            <a:r>
              <a:rPr lang="en-US" dirty="0" err="1"/>
              <a:t>ciascun</a:t>
            </a:r>
            <a:r>
              <a:rPr lang="en-US" dirty="0"/>
              <a:t> target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sezione</a:t>
            </a:r>
            <a:r>
              <a:rPr lang="en-US" dirty="0"/>
              <a:t> 3 del report.”</a:t>
            </a:r>
          </a:p>
          <a:p>
            <a:pPr lvl="1"/>
            <a:r>
              <a:rPr lang="en-US" dirty="0" err="1"/>
              <a:t>Opzione</a:t>
            </a:r>
            <a:r>
              <a:rPr lang="en-US" dirty="0"/>
              <a:t> 1: </a:t>
            </a:r>
            <a:r>
              <a:rPr lang="en-US" dirty="0" err="1"/>
              <a:t>ce</a:t>
            </a:r>
            <a:r>
              <a:rPr lang="en-US" dirty="0"/>
              <a:t> ne </a:t>
            </a:r>
            <a:r>
              <a:rPr lang="en-US" dirty="0" err="1"/>
              <a:t>fottiamo</a:t>
            </a:r>
            <a:endParaRPr lang="en-US" dirty="0"/>
          </a:p>
          <a:p>
            <a:pPr lvl="1"/>
            <a:r>
              <a:rPr lang="en-US" dirty="0" err="1"/>
              <a:t>Opzione</a:t>
            </a:r>
            <a:r>
              <a:rPr lang="en-US" dirty="0"/>
              <a:t> 2: lo </a:t>
            </a:r>
            <a:r>
              <a:rPr lang="en-US" dirty="0" err="1"/>
              <a:t>chiediamo</a:t>
            </a:r>
            <a:r>
              <a:rPr lang="en-US" dirty="0"/>
              <a:t> a tutte le FS</a:t>
            </a:r>
          </a:p>
          <a:p>
            <a:pPr lvl="1"/>
            <a:r>
              <a:rPr lang="en-US" dirty="0" err="1"/>
              <a:t>Opzione</a:t>
            </a:r>
            <a:r>
              <a:rPr lang="en-US" dirty="0"/>
              <a:t> 3: I </a:t>
            </a:r>
            <a:r>
              <a:rPr lang="en-US" dirty="0" err="1"/>
              <a:t>Wpleaders</a:t>
            </a:r>
            <a:r>
              <a:rPr lang="en-US" dirty="0"/>
              <a:t> le </a:t>
            </a:r>
            <a:r>
              <a:rPr lang="en-US" dirty="0" err="1"/>
              <a:t>scrivono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Fateci</a:t>
            </a:r>
            <a:r>
              <a:rPr lang="en-US" dirty="0"/>
              <a:t> “</a:t>
            </a:r>
            <a:r>
              <a:rPr lang="en-US" dirty="0" err="1"/>
              <a:t>mercanteggiare</a:t>
            </a:r>
            <a:r>
              <a:rPr lang="en-US" dirty="0"/>
              <a:t>”</a:t>
            </a:r>
          </a:p>
          <a:p>
            <a:r>
              <a:rPr lang="en-US" dirty="0" err="1"/>
              <a:t>Diremmo</a:t>
            </a:r>
            <a:r>
              <a:rPr lang="en-US" dirty="0"/>
              <a:t> </a:t>
            </a:r>
            <a:r>
              <a:rPr lang="en-US" dirty="0" err="1"/>
              <a:t>ordine</a:t>
            </a:r>
            <a:r>
              <a:rPr lang="en-US" dirty="0"/>
              <a:t> di Scuderia: (1) e se non </a:t>
            </a:r>
            <a:r>
              <a:rPr lang="en-US" dirty="0" err="1"/>
              <a:t>va</a:t>
            </a:r>
            <a:r>
              <a:rPr lang="en-US" dirty="0"/>
              <a:t> (3). Non </a:t>
            </a:r>
            <a:r>
              <a:rPr lang="en-US" dirty="0" err="1"/>
              <a:t>romperemmo</a:t>
            </a:r>
            <a:r>
              <a:rPr lang="en-US" dirty="0"/>
              <a:t> a 19 </a:t>
            </a:r>
            <a:r>
              <a:rPr lang="en-US" dirty="0" err="1"/>
              <a:t>persone</a:t>
            </a:r>
            <a:r>
              <a:rPr lang="en-US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13234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68A2-51BA-ADAC-C3B1-E892350D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stanno</a:t>
            </a:r>
            <a:r>
              <a:rPr lang="en-US" dirty="0"/>
              <a:t> </a:t>
            </a:r>
            <a:r>
              <a:rPr lang="en-US" dirty="0" err="1"/>
              <a:t>succedendo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E030-ED73-AD6E-7703-56884F85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3719284" cy="4351338"/>
          </a:xfrm>
        </p:spPr>
        <p:txBody>
          <a:bodyPr>
            <a:normAutofit/>
          </a:bodyPr>
          <a:lstStyle/>
          <a:p>
            <a:r>
              <a:rPr lang="en-US" dirty="0"/>
              <a:t>1) ci e’ </a:t>
            </a:r>
            <a:r>
              <a:rPr lang="en-US" dirty="0" err="1"/>
              <a:t>stata</a:t>
            </a:r>
            <a:r>
              <a:rPr lang="en-US" dirty="0"/>
              <a:t> </a:t>
            </a:r>
            <a:r>
              <a:rPr lang="en-US" dirty="0" err="1"/>
              <a:t>fatta</a:t>
            </a:r>
            <a:r>
              <a:rPr lang="en-US" dirty="0"/>
              <a:t> Vedere la la </a:t>
            </a:r>
            <a:r>
              <a:rPr lang="en-US" dirty="0" err="1"/>
              <a:t>valutaione</a:t>
            </a:r>
            <a:r>
              <a:rPr lang="en-US" dirty="0"/>
              <a:t> MUR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progetti</a:t>
            </a:r>
            <a:r>
              <a:rPr lang="en-US" dirty="0"/>
              <a:t>. Per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interessanto</a:t>
            </a:r>
            <a:r>
              <a:rPr lang="en-US" dirty="0"/>
              <a:t> ai KPI economici (“</a:t>
            </a:r>
            <a:r>
              <a:rPr lang="en-US" dirty="0" err="1"/>
              <a:t>capacita</a:t>
            </a:r>
            <a:r>
              <a:rPr lang="en-US" dirty="0"/>
              <a:t>’ di </a:t>
            </a:r>
            <a:r>
              <a:rPr lang="en-US" dirty="0" err="1"/>
              <a:t>spesa</a:t>
            </a:r>
            <a:r>
              <a:rPr lang="en-US" dirty="0"/>
              <a:t>”). Poi </a:t>
            </a:r>
            <a:r>
              <a:rPr lang="en-US" dirty="0" err="1"/>
              <a:t>forse</a:t>
            </a:r>
            <a:r>
              <a:rPr lang="en-US" dirty="0"/>
              <a:t> (?) </a:t>
            </a:r>
            <a:r>
              <a:rPr lang="en-US" dirty="0" err="1"/>
              <a:t>vedranno</a:t>
            </a:r>
            <a:r>
              <a:rPr lang="en-US" dirty="0"/>
              <a:t> la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scientifica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AD43A-39DD-8340-FC36-AE656798E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84" y="1009651"/>
            <a:ext cx="11157283" cy="5167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142F2-33CF-5170-4CAB-1BAE684ED28A}"/>
              </a:ext>
            </a:extLst>
          </p:cNvPr>
          <p:cNvSpPr txBox="1"/>
          <p:nvPr/>
        </p:nvSpPr>
        <p:spPr>
          <a:xfrm>
            <a:off x="3941766" y="5634648"/>
            <a:ext cx="4101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“hurray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siamo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primi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70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3325-F24A-4ABA-177D-CCB76ABE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Bando (PON) per </a:t>
            </a:r>
            <a:r>
              <a:rPr lang="en-US" dirty="0" err="1"/>
              <a:t>estensione</a:t>
            </a:r>
            <a:r>
              <a:rPr lang="en-US" dirty="0"/>
              <a:t> </a:t>
            </a:r>
            <a:r>
              <a:rPr lang="en-US" dirty="0" err="1"/>
              <a:t>attivita</a:t>
            </a:r>
            <a:r>
              <a:rPr lang="en-US" dirty="0"/>
              <a:t>’ </a:t>
            </a:r>
            <a:r>
              <a:rPr lang="en-US" dirty="0" err="1"/>
              <a:t>dei</a:t>
            </a:r>
            <a:r>
              <a:rPr lang="en-US" dirty="0"/>
              <a:t> CN/PE/</a:t>
            </a:r>
            <a:r>
              <a:rPr lang="en-US" dirty="0" err="1"/>
              <a:t>etc</a:t>
            </a:r>
            <a:r>
              <a:rPr lang="en-US" dirty="0"/>
              <a:t> al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827B-AB25-D3A7-DDD7-6B2E98285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24086" cy="4351338"/>
          </a:xfrm>
        </p:spPr>
        <p:txBody>
          <a:bodyPr/>
          <a:lstStyle/>
          <a:p>
            <a:r>
              <a:rPr lang="en-US" dirty="0"/>
              <a:t>Bando </a:t>
            </a:r>
            <a:r>
              <a:rPr lang="en-US" dirty="0">
                <a:hlinkClick r:id="rId2"/>
              </a:rPr>
              <a:t>uscito</a:t>
            </a:r>
            <a:r>
              <a:rPr lang="en-US" dirty="0"/>
              <a:t>, </a:t>
            </a:r>
            <a:r>
              <a:rPr lang="en-US" dirty="0" err="1"/>
              <a:t>chiude</a:t>
            </a:r>
            <a:r>
              <a:rPr lang="en-US" dirty="0"/>
              <a:t> a Maggio</a:t>
            </a:r>
          </a:p>
          <a:p>
            <a:r>
              <a:rPr lang="en-US" dirty="0"/>
              <a:t>Chi propone: </a:t>
            </a:r>
            <a:r>
              <a:rPr lang="en-US" dirty="0" err="1"/>
              <a:t>gli</a:t>
            </a:r>
            <a:r>
              <a:rPr lang="en-US" dirty="0"/>
              <a:t> HUB (da soli o </a:t>
            </a:r>
            <a:r>
              <a:rPr lang="en-US" dirty="0" err="1"/>
              <a:t>aggregati</a:t>
            </a:r>
            <a:r>
              <a:rPr lang="en-US" dirty="0"/>
              <a:t>) del PNRR</a:t>
            </a:r>
          </a:p>
          <a:p>
            <a:r>
              <a:rPr lang="en-US" dirty="0"/>
              <a:t>Chi </a:t>
            </a:r>
            <a:r>
              <a:rPr lang="en-US" dirty="0" err="1"/>
              <a:t>partecipa</a:t>
            </a:r>
            <a:r>
              <a:rPr lang="en-US" dirty="0"/>
              <a:t>: (</a:t>
            </a:r>
            <a:r>
              <a:rPr lang="en-US" dirty="0" err="1"/>
              <a:t>alcuni</a:t>
            </a:r>
            <a:r>
              <a:rPr lang="en-US" dirty="0"/>
              <a:t>) </a:t>
            </a:r>
            <a:r>
              <a:rPr lang="en-US" dirty="0" err="1"/>
              <a:t>affiliati</a:t>
            </a:r>
            <a:endParaRPr lang="en-US" dirty="0"/>
          </a:p>
          <a:p>
            <a:r>
              <a:rPr lang="en-US" dirty="0"/>
              <a:t>Valore: 4.5- 9MEur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9B09C-9206-CC61-7A7A-66EFA334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1787032"/>
            <a:ext cx="7213600" cy="1243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89942C-5BA1-7386-F377-87EE5ECC4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022" y="3476896"/>
            <a:ext cx="7082978" cy="1004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DDECD-F835-185C-3480-BB4AB38B1ACC}"/>
              </a:ext>
            </a:extLst>
          </p:cNvPr>
          <p:cNvSpPr txBox="1"/>
          <p:nvPr/>
        </p:nvSpPr>
        <p:spPr>
          <a:xfrm>
            <a:off x="5751411" y="5261166"/>
            <a:ext cx="566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85% </a:t>
            </a:r>
            <a:r>
              <a:rPr lang="en-US" sz="2800" dirty="0" err="1"/>
              <a:t>delle</a:t>
            </a:r>
            <a:r>
              <a:rPr lang="en-US" sz="2800" dirty="0"/>
              <a:t> </a:t>
            </a:r>
            <a:r>
              <a:rPr lang="en-US" sz="2800" dirty="0" err="1"/>
              <a:t>spese</a:t>
            </a:r>
            <a:r>
              <a:rPr lang="en-US" sz="2800" dirty="0"/>
              <a:t> a SUD! (e’ un PON)</a:t>
            </a:r>
          </a:p>
        </p:txBody>
      </p:sp>
    </p:spTree>
    <p:extLst>
      <p:ext uri="{BB962C8B-B14F-4D97-AF65-F5344CB8AC3E}">
        <p14:creationId xmlns:p14="http://schemas.microsoft.com/office/powerpoint/2010/main" val="176343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24C8-9DAD-C043-0C25-7D4E0075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</a:t>
            </a:r>
            <a:r>
              <a:rPr lang="en-US" dirty="0" err="1"/>
              <a:t>aggiungi</a:t>
            </a:r>
            <a:r>
              <a:rPr lang="en-US" dirty="0"/>
              <a:t> uno 0”…. </a:t>
            </a:r>
            <a:r>
              <a:rPr lang="en-US" dirty="0" err="1"/>
              <a:t>Progetti</a:t>
            </a:r>
            <a:r>
              <a:rPr lang="en-US" dirty="0"/>
              <a:t>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29F0-409D-AD40-CB40-718C022F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2023-2024: Progetto LISA (</a:t>
            </a:r>
            <a:r>
              <a:rPr lang="en-US" dirty="0" err="1"/>
              <a:t>espansione</a:t>
            </a:r>
            <a:r>
              <a:rPr lang="en-US" dirty="0"/>
              <a:t> di Leonardo) – 25 Meur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vinto</a:t>
            </a:r>
            <a:r>
              <a:rPr lang="en-US" dirty="0"/>
              <a:t>”</a:t>
            </a:r>
          </a:p>
          <a:p>
            <a:r>
              <a:rPr lang="en-US" dirty="0"/>
              <a:t>2024: IT4LIA (AI Factory) – 430 Meur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vinto</a:t>
            </a:r>
            <a:r>
              <a:rPr lang="en-US" dirty="0"/>
              <a:t>”</a:t>
            </a:r>
          </a:p>
          <a:p>
            <a:r>
              <a:rPr lang="en-US" dirty="0"/>
              <a:t>2025 (?): AI GIGAFACTORIES – 3-5 </a:t>
            </a:r>
            <a:r>
              <a:rPr lang="en-US" dirty="0" err="1"/>
              <a:t>Miliardi</a:t>
            </a:r>
            <a:r>
              <a:rPr lang="en-US" dirty="0"/>
              <a:t> di Euro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ora</a:t>
            </a:r>
            <a:r>
              <a:rPr lang="en-US" dirty="0"/>
              <a:t> solo “</a:t>
            </a:r>
            <a:r>
              <a:rPr lang="en-US" dirty="0" err="1"/>
              <a:t>espressione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per </a:t>
            </a:r>
            <a:r>
              <a:rPr lang="en-US" dirty="0" err="1"/>
              <a:t>sistemi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taglia</a:t>
            </a:r>
            <a:r>
              <a:rPr lang="en-US" dirty="0"/>
              <a:t>”	</a:t>
            </a:r>
          </a:p>
          <a:p>
            <a:pPr lvl="1"/>
            <a:r>
              <a:rPr lang="en-US" dirty="0"/>
              <a:t>Con </a:t>
            </a:r>
            <a:r>
              <a:rPr lang="en-US" dirty="0" err="1"/>
              <a:t>grossa</a:t>
            </a:r>
            <a:r>
              <a:rPr lang="en-US" dirty="0"/>
              <a:t> fetta di </a:t>
            </a:r>
            <a:r>
              <a:rPr lang="en-US" dirty="0" err="1"/>
              <a:t>capitali</a:t>
            </a:r>
            <a:r>
              <a:rPr lang="en-US" dirty="0"/>
              <a:t> private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ora</a:t>
            </a:r>
            <a:r>
              <a:rPr lang="en-US" dirty="0"/>
              <a:t> solo </a:t>
            </a:r>
            <a:r>
              <a:rPr lang="en-US" dirty="0" err="1"/>
              <a:t>proposta</a:t>
            </a:r>
            <a:r>
              <a:rPr lang="en-US" dirty="0"/>
              <a:t> di interesse</a:t>
            </a:r>
          </a:p>
          <a:p>
            <a:pPr lvl="1"/>
            <a:r>
              <a:rPr lang="en-US" dirty="0"/>
              <a:t>HUB “al </a:t>
            </a:r>
            <a:r>
              <a:rPr lang="en-US" dirty="0" err="1"/>
              <a:t>lavoro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05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289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[Virtual] news 28 marzo 2025</vt:lpstr>
      <vt:lpstr>Tutto circa ok, un po’ di cose …</vt:lpstr>
      <vt:lpstr>“cose che stanno succedendo”</vt:lpstr>
      <vt:lpstr>Bando (PON) per estensione attivita’ dei CN/PE/etc al 2026</vt:lpstr>
      <vt:lpstr>”aggiungi uno 0”…. Progetti 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Boccali</dc:creator>
  <cp:lastModifiedBy>Tommaso Boccali</cp:lastModifiedBy>
  <cp:revision>2</cp:revision>
  <dcterms:created xsi:type="dcterms:W3CDTF">2025-03-27T13:12:41Z</dcterms:created>
  <dcterms:modified xsi:type="dcterms:W3CDTF">2025-03-27T13:39:06Z</dcterms:modified>
</cp:coreProperties>
</file>