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71" r:id="rId3"/>
    <p:sldId id="278" r:id="rId4"/>
    <p:sldId id="262" r:id="rId5"/>
    <p:sldId id="279" r:id="rId6"/>
    <p:sldId id="281" r:id="rId7"/>
    <p:sldId id="257" r:id="rId8"/>
    <p:sldId id="280" r:id="rId9"/>
    <p:sldId id="276" r:id="rId10"/>
    <p:sldId id="282" r:id="rId11"/>
    <p:sldId id="277" r:id="rId12"/>
    <p:sldId id="283" r:id="rId13"/>
    <p:sldId id="270" r:id="rId1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E00"/>
    <a:srgbClr val="60A500"/>
    <a:srgbClr val="1781D5"/>
    <a:srgbClr val="F0EA00"/>
    <a:srgbClr val="989800"/>
    <a:srgbClr val="A5A5A5"/>
    <a:srgbClr val="E72983"/>
    <a:srgbClr val="FFFFFF"/>
    <a:srgbClr val="D517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12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53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3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37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3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5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85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1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0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8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1187F7A-920C-B377-65E8-1CF4CBCE3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 descr="Sfondo fumo astratto">
            <a:extLst>
              <a:ext uri="{FF2B5EF4-FFF2-40B4-BE49-F238E27FC236}">
                <a16:creationId xmlns:a16="http://schemas.microsoft.com/office/drawing/2014/main" id="{0A682FE5-8C3C-FBAE-B33A-C8997559A8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423" b="21037"/>
          <a:stretch/>
        </p:blipFill>
        <p:spPr>
          <a:xfrm>
            <a:off x="20" y="10"/>
            <a:ext cx="12191980" cy="490837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31438F8-735C-3331-4D71-F1E0D8A5E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907" y="5282701"/>
            <a:ext cx="5057956" cy="1178688"/>
          </a:xfrm>
        </p:spPr>
        <p:txBody>
          <a:bodyPr anchor="ctr">
            <a:normAutofit/>
          </a:bodyPr>
          <a:lstStyle/>
          <a:p>
            <a:pPr algn="l"/>
            <a:r>
              <a:rPr lang="en-GB" dirty="0"/>
              <a:t>ASPIDES meeting 2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6FD47A-EC9C-DCE8-3107-DA41DC0E5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12157" y="5293850"/>
            <a:ext cx="3874124" cy="1178688"/>
          </a:xfrm>
        </p:spPr>
        <p:txBody>
          <a:bodyPr anchor="ctr">
            <a:normAutofit/>
          </a:bodyPr>
          <a:lstStyle/>
          <a:p>
            <a:pPr algn="r"/>
            <a:r>
              <a:rPr lang="en-GB" dirty="0"/>
              <a:t>Tommaso Floris</a:t>
            </a:r>
          </a:p>
          <a:p>
            <a:pPr algn="r"/>
            <a:r>
              <a:rPr lang="en-GB" dirty="0"/>
              <a:t>21/03/2025</a:t>
            </a:r>
          </a:p>
        </p:txBody>
      </p:sp>
      <p:pic>
        <p:nvPicPr>
          <p:cNvPr id="5" name="Immagine 4" descr="Immagine che contiene testo, Elementi grafici, grafica, logo&#10;&#10;Il contenuto generato dall'IA potrebbe non essere corretto.">
            <a:extLst>
              <a:ext uri="{FF2B5EF4-FFF2-40B4-BE49-F238E27FC236}">
                <a16:creationId xmlns:a16="http://schemas.microsoft.com/office/drawing/2014/main" id="{A0114B93-93CA-D542-FDF5-946422448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08386"/>
            <a:ext cx="1949614" cy="194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022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6FD096-AFC1-BA91-A900-BF87CA560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9AC0533-E4DF-81B5-1858-F10E80112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9496E54-E7CB-A22B-FEFD-AE66D5116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4837319"/>
            <a:ext cx="4705097" cy="1601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tree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7B1C5BF-CF8F-5497-D93A-7740E981B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9333" y="4837318"/>
            <a:ext cx="5753567" cy="16015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One input at a time stimulated with a pulse signal</a:t>
            </a:r>
          </a:p>
          <a:p>
            <a:r>
              <a:rPr lang="en-US" sz="1800" dirty="0"/>
              <a:t>Looking at how the pulse width changes</a:t>
            </a:r>
          </a:p>
        </p:txBody>
      </p:sp>
      <p:pic>
        <p:nvPicPr>
          <p:cNvPr id="4" name="Immagine 3" descr="Immagine che contiene schermata, Software per la grafica, Software multimediale&#10;&#10;Il contenuto generato dall'IA potrebbe non essere corretto.">
            <a:extLst>
              <a:ext uri="{FF2B5EF4-FFF2-40B4-BE49-F238E27FC236}">
                <a16:creationId xmlns:a16="http://schemas.microsoft.com/office/drawing/2014/main" id="{53609A6C-FEFD-549B-0CD7-701DDADD2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61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A62D3C-B0F8-3665-66E0-F18AEC8E2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E0E774C-D920-9A8D-2A95-625A2345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A78D712-717C-0AFD-E1D2-D0311D526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4837319"/>
            <a:ext cx="4705097" cy="1601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tree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17D8BB2C-BDBF-810D-6AB6-6D960AED9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9333" y="4837318"/>
            <a:ext cx="5753567" cy="16015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All input stimulated simultaneously performing a transient noise analysis</a:t>
            </a:r>
          </a:p>
          <a:p>
            <a:r>
              <a:rPr lang="en-US" sz="1800" dirty="0"/>
              <a:t>Looking at how the pulse width changes</a:t>
            </a:r>
          </a:p>
        </p:txBody>
      </p:sp>
      <p:pic>
        <p:nvPicPr>
          <p:cNvPr id="5" name="Immagine 4" descr="Immagine che contiene schermata, Policromia, Software multimediale, viola&#10;&#10;Il contenuto generato dall'IA potrebbe non essere corretto.">
            <a:extLst>
              <a:ext uri="{FF2B5EF4-FFF2-40B4-BE49-F238E27FC236}">
                <a16:creationId xmlns:a16="http://schemas.microsoft.com/office/drawing/2014/main" id="{CD1AE398-3615-E878-7E9A-A0224E6F4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6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886EB0-2815-4D97-CEB3-30CFC18C8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D83A58FC-DA5A-DA07-C37A-1011BD042D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F38C6EF-EE8C-1A9A-92C7-A1C1EC59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4837319"/>
            <a:ext cx="4705097" cy="1601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tree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3518A5D-F71C-4A00-EC47-51AE5386C2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9333" y="4837318"/>
            <a:ext cx="5753567" cy="16015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All input stimulated simultaneously performing a transient noise analysis</a:t>
            </a:r>
          </a:p>
          <a:p>
            <a:r>
              <a:rPr lang="en-US" sz="1800" dirty="0"/>
              <a:t>Looking at how the pulse width changes</a:t>
            </a:r>
          </a:p>
        </p:txBody>
      </p:sp>
      <p:pic>
        <p:nvPicPr>
          <p:cNvPr id="4" name="Immagine 3" descr="Immagine che contiene schermata, diagramma&#10;&#10;Il contenuto generato dall'IA potrebbe non essere corretto.">
            <a:extLst>
              <a:ext uri="{FF2B5EF4-FFF2-40B4-BE49-F238E27FC236}">
                <a16:creationId xmlns:a16="http://schemas.microsoft.com/office/drawing/2014/main" id="{074C2030-9DD9-4EE9-2B8D-104D5EBEE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48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6CF31E-E122-0EEC-9FD8-68266162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tree performance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E06FCD16-C571-9532-21AB-0A7D380688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286249"/>
              </p:ext>
            </p:extLst>
          </p:nvPr>
        </p:nvGraphicFramePr>
        <p:xfrm>
          <a:off x="612775" y="1716088"/>
          <a:ext cx="106537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3428">
                  <a:extLst>
                    <a:ext uri="{9D8B030D-6E8A-4147-A177-3AD203B41FA5}">
                      <a16:colId xmlns:a16="http://schemas.microsoft.com/office/drawing/2014/main" val="363162407"/>
                    </a:ext>
                  </a:extLst>
                </a:gridCol>
                <a:gridCol w="2663428">
                  <a:extLst>
                    <a:ext uri="{9D8B030D-6E8A-4147-A177-3AD203B41FA5}">
                      <a16:colId xmlns:a16="http://schemas.microsoft.com/office/drawing/2014/main" val="878264096"/>
                    </a:ext>
                  </a:extLst>
                </a:gridCol>
                <a:gridCol w="2663428">
                  <a:extLst>
                    <a:ext uri="{9D8B030D-6E8A-4147-A177-3AD203B41FA5}">
                      <a16:colId xmlns:a16="http://schemas.microsoft.com/office/drawing/2014/main" val="3932046180"/>
                    </a:ext>
                  </a:extLst>
                </a:gridCol>
                <a:gridCol w="2663428">
                  <a:extLst>
                    <a:ext uri="{9D8B030D-6E8A-4147-A177-3AD203B41FA5}">
                      <a16:colId xmlns:a16="http://schemas.microsoft.com/office/drawing/2014/main" val="44236384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AND2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AND4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ANDH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5071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Rising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640,8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412,2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506,7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045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Rising delay (Std Dev)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12,05 </a:t>
                      </a:r>
                      <a:r>
                        <a:rPr lang="en-GB" dirty="0" err="1"/>
                        <a:t>ps</a:t>
                      </a:r>
                      <a:r>
                        <a:rPr lang="en-GB" dirty="0"/>
                        <a:t> + 23,01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14,35 </a:t>
                      </a:r>
                      <a:r>
                        <a:rPr lang="en-GB" dirty="0" err="1"/>
                        <a:t>ps</a:t>
                      </a:r>
                      <a:r>
                        <a:rPr lang="en-GB" dirty="0"/>
                        <a:t> + 10,64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13,91 </a:t>
                      </a:r>
                      <a:r>
                        <a:rPr lang="en-GB" dirty="0" err="1"/>
                        <a:t>ps</a:t>
                      </a:r>
                      <a:r>
                        <a:rPr lang="en-GB" dirty="0"/>
                        <a:t> + 20,06 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3067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Falling delay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754,2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679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725,8 </a:t>
                      </a:r>
                      <a:r>
                        <a:rPr lang="en-GB" dirty="0" err="1"/>
                        <a:t>ps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349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Falling delay (Std Dev)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10,43 </a:t>
                      </a:r>
                      <a:r>
                        <a:rPr lang="en-GB" dirty="0" err="1"/>
                        <a:t>ps</a:t>
                      </a:r>
                      <a:r>
                        <a:rPr lang="en-GB" dirty="0"/>
                        <a:t> + 46,12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28,77 </a:t>
                      </a:r>
                      <a:r>
                        <a:rPr lang="en-GB" dirty="0" err="1"/>
                        <a:t>ps</a:t>
                      </a:r>
                      <a:r>
                        <a:rPr lang="en-GB" dirty="0"/>
                        <a:t> + 83,93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23,19 </a:t>
                      </a:r>
                      <a:r>
                        <a:rPr lang="en-GB" dirty="0" err="1"/>
                        <a:t>ps</a:t>
                      </a:r>
                      <a:r>
                        <a:rPr lang="en-GB" dirty="0"/>
                        <a:t> + 53,85 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9153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Pulse width (Std Dev)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1,784 </a:t>
                      </a:r>
                      <a:r>
                        <a:rPr lang="en-GB" dirty="0" err="1"/>
                        <a:t>ps</a:t>
                      </a:r>
                      <a:r>
                        <a:rPr lang="en-GB" dirty="0"/>
                        <a:t> + 51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14,83 </a:t>
                      </a:r>
                      <a:r>
                        <a:rPr lang="en-GB" dirty="0" err="1"/>
                        <a:t>ps</a:t>
                      </a:r>
                      <a:r>
                        <a:rPr lang="en-GB" dirty="0"/>
                        <a:t> + 84,35 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10,65 </a:t>
                      </a:r>
                      <a:r>
                        <a:rPr lang="en-GB" dirty="0" err="1"/>
                        <a:t>ps</a:t>
                      </a:r>
                      <a:r>
                        <a:rPr lang="en-GB" dirty="0"/>
                        <a:t> + 57,15 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352895"/>
                  </a:ext>
                </a:extLst>
              </a:tr>
            </a:tbl>
          </a:graphicData>
        </a:graphic>
      </p:graphicFrame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FB899837-E77F-9B41-A069-43D0ECC03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6529" y="4209691"/>
            <a:ext cx="6718941" cy="209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6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FC314-9570-98BC-E2F6-679FBF99A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47EDED-9074-5E7C-3EC1-FC155DB9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Functions of the </a:t>
            </a:r>
            <a:r>
              <a:rPr lang="en-GB" dirty="0" err="1"/>
              <a:t>dSiPM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EE12E0-0BC1-98D7-D0CA-F28122468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Count the number of photons</a:t>
            </a:r>
          </a:p>
          <a:p>
            <a:pPr lvl="1"/>
            <a:r>
              <a:rPr lang="en-GB" sz="1600" dirty="0"/>
              <a:t>parallel counter</a:t>
            </a:r>
          </a:p>
          <a:p>
            <a:r>
              <a:rPr lang="en-GB" sz="1800" dirty="0"/>
              <a:t>Identify the </a:t>
            </a:r>
            <a:r>
              <a:rPr lang="en-GB" sz="1800" dirty="0" err="1"/>
              <a:t>ToA</a:t>
            </a:r>
            <a:r>
              <a:rPr lang="en-GB" sz="1800" dirty="0"/>
              <a:t> of the first and last photons</a:t>
            </a:r>
          </a:p>
          <a:p>
            <a:pPr lvl="1"/>
            <a:r>
              <a:rPr lang="en-GB" sz="1600" dirty="0"/>
              <a:t>two TDCs and the </a:t>
            </a:r>
            <a:r>
              <a:rPr lang="en-GB" sz="1600" dirty="0" err="1"/>
              <a:t>ANDtree</a:t>
            </a:r>
            <a:endParaRPr lang="en-GB" sz="1600" dirty="0"/>
          </a:p>
          <a:p>
            <a:r>
              <a:rPr lang="en-GB" sz="1800" dirty="0"/>
              <a:t>Reject spurious events</a:t>
            </a:r>
          </a:p>
          <a:p>
            <a:pPr lvl="1"/>
            <a:r>
              <a:rPr lang="en-GB" sz="1600" dirty="0"/>
              <a:t>time over threshold detector with programmable threshold</a:t>
            </a:r>
          </a:p>
          <a:p>
            <a:r>
              <a:rPr lang="en-GB" sz="1800" dirty="0"/>
              <a:t>Possibility to enable and disable the single pixel</a:t>
            </a:r>
          </a:p>
          <a:p>
            <a:pPr lvl="1"/>
            <a:r>
              <a:rPr lang="en-GB" sz="1600" dirty="0"/>
              <a:t>memory element inside each pixel</a:t>
            </a:r>
          </a:p>
          <a:p>
            <a:r>
              <a:rPr lang="en-GB" sz="1800" dirty="0"/>
              <a:t>Global signal to reset and enable the array</a:t>
            </a:r>
          </a:p>
        </p:txBody>
      </p:sp>
    </p:spTree>
    <p:extLst>
      <p:ext uri="{BB962C8B-B14F-4D97-AF65-F5344CB8AC3E}">
        <p14:creationId xmlns:p14="http://schemas.microsoft.com/office/powerpoint/2010/main" val="193143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1C06E-BC82-6112-A12A-50B1681EC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floorplan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0725C6F-F104-2AE5-B7EE-69F21653F9D0}"/>
              </a:ext>
            </a:extLst>
          </p:cNvPr>
          <p:cNvSpPr/>
          <p:nvPr/>
        </p:nvSpPr>
        <p:spPr>
          <a:xfrm>
            <a:off x="1776000" y="1680898"/>
            <a:ext cx="8640000" cy="4320000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0DF219A3-A6E0-0947-438F-A9FCD55C3239}"/>
              </a:ext>
            </a:extLst>
          </p:cNvPr>
          <p:cNvSpPr/>
          <p:nvPr/>
        </p:nvSpPr>
        <p:spPr>
          <a:xfrm>
            <a:off x="1958880" y="1860898"/>
            <a:ext cx="3960000" cy="3960000"/>
          </a:xfrm>
          <a:prstGeom prst="rect">
            <a:avLst/>
          </a:prstGeom>
          <a:solidFill>
            <a:srgbClr val="F0EA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/>
              <a:t>ARRAY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7A4E2873-3C99-7CBD-0BC1-990CD0CE0C37}"/>
              </a:ext>
            </a:extLst>
          </p:cNvPr>
          <p:cNvSpPr/>
          <p:nvPr/>
        </p:nvSpPr>
        <p:spPr>
          <a:xfrm>
            <a:off x="6276936" y="3034176"/>
            <a:ext cx="1452744" cy="806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TDCs</a:t>
            </a:r>
          </a:p>
        </p:txBody>
      </p:sp>
      <p:sp>
        <p:nvSpPr>
          <p:cNvPr id="9" name="Elemento grafico 6" descr="Nuvola con riempimento a tinta unita">
            <a:extLst>
              <a:ext uri="{FF2B5EF4-FFF2-40B4-BE49-F238E27FC236}">
                <a16:creationId xmlns:a16="http://schemas.microsoft.com/office/drawing/2014/main" id="{45522794-642D-0C37-54AA-0335574A0512}"/>
              </a:ext>
            </a:extLst>
          </p:cNvPr>
          <p:cNvSpPr/>
          <p:nvPr/>
        </p:nvSpPr>
        <p:spPr>
          <a:xfrm>
            <a:off x="2938880" y="2533489"/>
            <a:ext cx="2023856" cy="1152280"/>
          </a:xfrm>
          <a:custGeom>
            <a:avLst/>
            <a:gdLst>
              <a:gd name="connsiteX0" fmla="*/ 1738099 w 2023856"/>
              <a:gd name="connsiteY0" fmla="*/ 573561 h 1152280"/>
              <a:gd name="connsiteX1" fmla="*/ 1714086 w 2023856"/>
              <a:gd name="connsiteY1" fmla="*/ 573561 h 1152280"/>
              <a:gd name="connsiteX2" fmla="*/ 1714086 w 2023856"/>
              <a:gd name="connsiteY2" fmla="*/ 573561 h 1152280"/>
              <a:gd name="connsiteX3" fmla="*/ 1562803 w 2023856"/>
              <a:gd name="connsiteY3" fmla="*/ 280600 h 1152280"/>
              <a:gd name="connsiteX4" fmla="*/ 1233821 w 2023856"/>
              <a:gd name="connsiteY4" fmla="*/ 234974 h 1152280"/>
              <a:gd name="connsiteX5" fmla="*/ 748753 w 2023856"/>
              <a:gd name="connsiteY5" fmla="*/ 11651 h 1152280"/>
              <a:gd name="connsiteX6" fmla="*/ 417370 w 2023856"/>
              <a:gd name="connsiteY6" fmla="*/ 429482 h 1152280"/>
              <a:gd name="connsiteX7" fmla="*/ 417370 w 2023856"/>
              <a:gd name="connsiteY7" fmla="*/ 434284 h 1152280"/>
              <a:gd name="connsiteX8" fmla="*/ 71580 w 2023856"/>
              <a:gd name="connsiteY8" fmla="*/ 573561 h 1152280"/>
              <a:gd name="connsiteX9" fmla="*/ 33158 w 2023856"/>
              <a:gd name="connsiteY9" fmla="*/ 943365 h 1152280"/>
              <a:gd name="connsiteX10" fmla="*/ 342929 w 2023856"/>
              <a:gd name="connsiteY10" fmla="*/ 1149879 h 1152280"/>
              <a:gd name="connsiteX11" fmla="*/ 342929 w 2023856"/>
              <a:gd name="connsiteY11" fmla="*/ 1152281 h 1152280"/>
              <a:gd name="connsiteX12" fmla="*/ 1735698 w 2023856"/>
              <a:gd name="connsiteY12" fmla="*/ 1152281 h 1152280"/>
              <a:gd name="connsiteX13" fmla="*/ 2023857 w 2023856"/>
              <a:gd name="connsiteY13" fmla="*/ 864122 h 1152280"/>
              <a:gd name="connsiteX14" fmla="*/ 1738099 w 2023856"/>
              <a:gd name="connsiteY14" fmla="*/ 573561 h 115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3856" h="1152280">
                <a:moveTo>
                  <a:pt x="1738099" y="573561"/>
                </a:moveTo>
                <a:cubicBezTo>
                  <a:pt x="1730895" y="573561"/>
                  <a:pt x="1721290" y="573561"/>
                  <a:pt x="1714086" y="573561"/>
                </a:cubicBezTo>
                <a:cubicBezTo>
                  <a:pt x="1714086" y="573561"/>
                  <a:pt x="1714086" y="573561"/>
                  <a:pt x="1714086" y="573561"/>
                </a:cubicBezTo>
                <a:cubicBezTo>
                  <a:pt x="1714086" y="455896"/>
                  <a:pt x="1656454" y="347837"/>
                  <a:pt x="1562803" y="280600"/>
                </a:cubicBezTo>
                <a:cubicBezTo>
                  <a:pt x="1466750" y="213363"/>
                  <a:pt x="1344282" y="196553"/>
                  <a:pt x="1233821" y="234974"/>
                </a:cubicBezTo>
                <a:cubicBezTo>
                  <a:pt x="1142571" y="57276"/>
                  <a:pt x="940859" y="-33974"/>
                  <a:pt x="748753" y="11651"/>
                </a:cubicBezTo>
                <a:cubicBezTo>
                  <a:pt x="556647" y="57276"/>
                  <a:pt x="417370" y="230172"/>
                  <a:pt x="417370" y="429482"/>
                </a:cubicBezTo>
                <a:cubicBezTo>
                  <a:pt x="417370" y="429482"/>
                  <a:pt x="417370" y="431883"/>
                  <a:pt x="417370" y="434284"/>
                </a:cubicBezTo>
                <a:cubicBezTo>
                  <a:pt x="285298" y="412673"/>
                  <a:pt x="153225" y="467903"/>
                  <a:pt x="71580" y="573561"/>
                </a:cubicBezTo>
                <a:cubicBezTo>
                  <a:pt x="-7664" y="681621"/>
                  <a:pt x="-22072" y="823299"/>
                  <a:pt x="33158" y="943365"/>
                </a:cubicBezTo>
                <a:cubicBezTo>
                  <a:pt x="90790" y="1063432"/>
                  <a:pt x="210856" y="1142675"/>
                  <a:pt x="342929" y="1149879"/>
                </a:cubicBezTo>
                <a:lnTo>
                  <a:pt x="342929" y="1152281"/>
                </a:lnTo>
                <a:lnTo>
                  <a:pt x="1735698" y="1152281"/>
                </a:lnTo>
                <a:cubicBezTo>
                  <a:pt x="1894185" y="1152281"/>
                  <a:pt x="2023857" y="1022609"/>
                  <a:pt x="2023857" y="864122"/>
                </a:cubicBezTo>
                <a:cubicBezTo>
                  <a:pt x="2023857" y="705634"/>
                  <a:pt x="1896587" y="573561"/>
                  <a:pt x="1738099" y="573561"/>
                </a:cubicBezTo>
                <a:close/>
              </a:path>
            </a:pathLst>
          </a:custGeom>
          <a:solidFill>
            <a:srgbClr val="1781D5"/>
          </a:solidFill>
          <a:ln w="24011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AND tree</a:t>
            </a:r>
          </a:p>
        </p:txBody>
      </p:sp>
      <p:sp>
        <p:nvSpPr>
          <p:cNvPr id="10" name="Elemento grafico 7" descr="Nuvola con riempimento a tinta unita">
            <a:extLst>
              <a:ext uri="{FF2B5EF4-FFF2-40B4-BE49-F238E27FC236}">
                <a16:creationId xmlns:a16="http://schemas.microsoft.com/office/drawing/2014/main" id="{DC75FFFB-8146-61F7-5806-4B925279B956}"/>
              </a:ext>
            </a:extLst>
          </p:cNvPr>
          <p:cNvSpPr/>
          <p:nvPr/>
        </p:nvSpPr>
        <p:spPr>
          <a:xfrm>
            <a:off x="2925980" y="4235723"/>
            <a:ext cx="2023856" cy="1152280"/>
          </a:xfrm>
          <a:custGeom>
            <a:avLst/>
            <a:gdLst>
              <a:gd name="connsiteX0" fmla="*/ 1738099 w 2023856"/>
              <a:gd name="connsiteY0" fmla="*/ 573561 h 1152280"/>
              <a:gd name="connsiteX1" fmla="*/ 1714086 w 2023856"/>
              <a:gd name="connsiteY1" fmla="*/ 573561 h 1152280"/>
              <a:gd name="connsiteX2" fmla="*/ 1714086 w 2023856"/>
              <a:gd name="connsiteY2" fmla="*/ 573561 h 1152280"/>
              <a:gd name="connsiteX3" fmla="*/ 1562803 w 2023856"/>
              <a:gd name="connsiteY3" fmla="*/ 280600 h 1152280"/>
              <a:gd name="connsiteX4" fmla="*/ 1233821 w 2023856"/>
              <a:gd name="connsiteY4" fmla="*/ 234974 h 1152280"/>
              <a:gd name="connsiteX5" fmla="*/ 748753 w 2023856"/>
              <a:gd name="connsiteY5" fmla="*/ 11651 h 1152280"/>
              <a:gd name="connsiteX6" fmla="*/ 417370 w 2023856"/>
              <a:gd name="connsiteY6" fmla="*/ 429482 h 1152280"/>
              <a:gd name="connsiteX7" fmla="*/ 417370 w 2023856"/>
              <a:gd name="connsiteY7" fmla="*/ 434284 h 1152280"/>
              <a:gd name="connsiteX8" fmla="*/ 71580 w 2023856"/>
              <a:gd name="connsiteY8" fmla="*/ 573561 h 1152280"/>
              <a:gd name="connsiteX9" fmla="*/ 33158 w 2023856"/>
              <a:gd name="connsiteY9" fmla="*/ 943365 h 1152280"/>
              <a:gd name="connsiteX10" fmla="*/ 342929 w 2023856"/>
              <a:gd name="connsiteY10" fmla="*/ 1149879 h 1152280"/>
              <a:gd name="connsiteX11" fmla="*/ 342929 w 2023856"/>
              <a:gd name="connsiteY11" fmla="*/ 1152281 h 1152280"/>
              <a:gd name="connsiteX12" fmla="*/ 1735698 w 2023856"/>
              <a:gd name="connsiteY12" fmla="*/ 1152281 h 1152280"/>
              <a:gd name="connsiteX13" fmla="*/ 2023857 w 2023856"/>
              <a:gd name="connsiteY13" fmla="*/ 864122 h 1152280"/>
              <a:gd name="connsiteX14" fmla="*/ 1738099 w 2023856"/>
              <a:gd name="connsiteY14" fmla="*/ 573561 h 115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23856" h="1152280">
                <a:moveTo>
                  <a:pt x="1738099" y="573561"/>
                </a:moveTo>
                <a:cubicBezTo>
                  <a:pt x="1730895" y="573561"/>
                  <a:pt x="1721290" y="573561"/>
                  <a:pt x="1714086" y="573561"/>
                </a:cubicBezTo>
                <a:cubicBezTo>
                  <a:pt x="1714086" y="573561"/>
                  <a:pt x="1714086" y="573561"/>
                  <a:pt x="1714086" y="573561"/>
                </a:cubicBezTo>
                <a:cubicBezTo>
                  <a:pt x="1714086" y="455896"/>
                  <a:pt x="1656454" y="347837"/>
                  <a:pt x="1562803" y="280600"/>
                </a:cubicBezTo>
                <a:cubicBezTo>
                  <a:pt x="1466750" y="213363"/>
                  <a:pt x="1344282" y="196553"/>
                  <a:pt x="1233821" y="234974"/>
                </a:cubicBezTo>
                <a:cubicBezTo>
                  <a:pt x="1142571" y="57276"/>
                  <a:pt x="940859" y="-33974"/>
                  <a:pt x="748753" y="11651"/>
                </a:cubicBezTo>
                <a:cubicBezTo>
                  <a:pt x="556647" y="57276"/>
                  <a:pt x="417370" y="230172"/>
                  <a:pt x="417370" y="429482"/>
                </a:cubicBezTo>
                <a:cubicBezTo>
                  <a:pt x="417370" y="429482"/>
                  <a:pt x="417370" y="431883"/>
                  <a:pt x="417370" y="434284"/>
                </a:cubicBezTo>
                <a:cubicBezTo>
                  <a:pt x="285298" y="412673"/>
                  <a:pt x="153225" y="467903"/>
                  <a:pt x="71580" y="573561"/>
                </a:cubicBezTo>
                <a:cubicBezTo>
                  <a:pt x="-7664" y="681621"/>
                  <a:pt x="-22072" y="823299"/>
                  <a:pt x="33158" y="943365"/>
                </a:cubicBezTo>
                <a:cubicBezTo>
                  <a:pt x="90790" y="1063432"/>
                  <a:pt x="210856" y="1142675"/>
                  <a:pt x="342929" y="1149879"/>
                </a:cubicBezTo>
                <a:lnTo>
                  <a:pt x="342929" y="1152281"/>
                </a:lnTo>
                <a:lnTo>
                  <a:pt x="1735698" y="1152281"/>
                </a:lnTo>
                <a:cubicBezTo>
                  <a:pt x="1894185" y="1152281"/>
                  <a:pt x="2023857" y="1022609"/>
                  <a:pt x="2023857" y="864122"/>
                </a:cubicBezTo>
                <a:cubicBezTo>
                  <a:pt x="2023857" y="705634"/>
                  <a:pt x="1896587" y="573561"/>
                  <a:pt x="1738099" y="573561"/>
                </a:cubicBezTo>
                <a:close/>
              </a:path>
            </a:pathLst>
          </a:custGeom>
          <a:solidFill>
            <a:srgbClr val="1781D5"/>
          </a:solidFill>
          <a:ln w="24011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Parallel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Counter (PC)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85170882-F562-CB75-8267-AD7FE2EF6CBD}"/>
              </a:ext>
            </a:extLst>
          </p:cNvPr>
          <p:cNvSpPr/>
          <p:nvPr/>
        </p:nvSpPr>
        <p:spPr>
          <a:xfrm rot="16200000">
            <a:off x="4116936" y="3660898"/>
            <a:ext cx="3960000" cy="360000"/>
          </a:xfrm>
          <a:prstGeom prst="rect">
            <a:avLst/>
          </a:prstGeom>
          <a:solidFill>
            <a:srgbClr val="1781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Last stages of </a:t>
            </a:r>
            <a:r>
              <a:rPr lang="en-GB" dirty="0" err="1"/>
              <a:t>ANDtree</a:t>
            </a:r>
            <a:r>
              <a:rPr lang="en-GB" dirty="0"/>
              <a:t> and PC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FD812516-55EF-59E3-5DDE-E10C6D98E9F0}"/>
              </a:ext>
            </a:extLst>
          </p:cNvPr>
          <p:cNvSpPr/>
          <p:nvPr/>
        </p:nvSpPr>
        <p:spPr>
          <a:xfrm>
            <a:off x="6276936" y="3840899"/>
            <a:ext cx="1452744" cy="806722"/>
          </a:xfrm>
          <a:prstGeom prst="rect">
            <a:avLst/>
          </a:prstGeom>
          <a:solidFill>
            <a:srgbClr val="7FDE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Threshold detector</a:t>
            </a:r>
          </a:p>
        </p:txBody>
      </p:sp>
    </p:spTree>
    <p:extLst>
      <p:ext uri="{BB962C8B-B14F-4D97-AF65-F5344CB8AC3E}">
        <p14:creationId xmlns:p14="http://schemas.microsoft.com/office/powerpoint/2010/main" val="2917625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DDDA9DF-0BB9-8448-8B15-8F721501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en-GB" dirty="0"/>
              <a:t>2x2 pixel cluster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A113CD-A0C2-213C-2FD5-25C82ED42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Pixels organized in 2x2 clusters represent </a:t>
            </a:r>
            <a:r>
              <a:rPr lang="en-GB" sz="1800" dirty="0"/>
              <a:t>the basic building macro for the matrix</a:t>
            </a:r>
          </a:p>
          <a:p>
            <a:r>
              <a:rPr lang="en-GB" sz="1800" dirty="0"/>
              <a:t>Frontend</a:t>
            </a:r>
          </a:p>
          <a:p>
            <a:r>
              <a:rPr lang="en-GB" sz="1800" dirty="0"/>
              <a:t>SPAD region</a:t>
            </a:r>
          </a:p>
          <a:p>
            <a:r>
              <a:rPr lang="en-GB" sz="1800" dirty="0"/>
              <a:t>Routing region</a:t>
            </a:r>
          </a:p>
          <a:p>
            <a:r>
              <a:rPr lang="en-GB" sz="1800" dirty="0"/>
              <a:t>Digital logic region (</a:t>
            </a:r>
            <a:r>
              <a:rPr lang="en-GB" sz="1800" dirty="0" err="1"/>
              <a:t>dSiPM</a:t>
            </a:r>
            <a:r>
              <a:rPr lang="en-GB" sz="1800" dirty="0"/>
              <a:t>)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36394062-AB99-7D1E-91F4-43811C3B8DC7}"/>
              </a:ext>
            </a:extLst>
          </p:cNvPr>
          <p:cNvGrpSpPr/>
          <p:nvPr/>
        </p:nvGrpSpPr>
        <p:grpSpPr>
          <a:xfrm>
            <a:off x="612648" y="1299210"/>
            <a:ext cx="4681506" cy="4293781"/>
            <a:chOff x="612648" y="1299210"/>
            <a:chExt cx="4681506" cy="4293781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430CF95D-C6AC-E99E-3A29-3C850C21127A}"/>
                </a:ext>
              </a:extLst>
            </p:cNvPr>
            <p:cNvGrpSpPr/>
            <p:nvPr/>
          </p:nvGrpSpPr>
          <p:grpSpPr>
            <a:xfrm>
              <a:off x="612648" y="1299211"/>
              <a:ext cx="4681506" cy="4287964"/>
              <a:chOff x="992039" y="1086120"/>
              <a:chExt cx="4320000" cy="4320000"/>
            </a:xfrm>
          </p:grpSpPr>
          <p:grpSp>
            <p:nvGrpSpPr>
              <p:cNvPr id="5" name="Gruppo 4">
                <a:extLst>
                  <a:ext uri="{FF2B5EF4-FFF2-40B4-BE49-F238E27FC236}">
                    <a16:creationId xmlns:a16="http://schemas.microsoft.com/office/drawing/2014/main" id="{11BC0FDF-7EFF-38AE-340A-72BC43E14729}"/>
                  </a:ext>
                </a:extLst>
              </p:cNvPr>
              <p:cNvGrpSpPr/>
              <p:nvPr/>
            </p:nvGrpSpPr>
            <p:grpSpPr>
              <a:xfrm>
                <a:off x="992039" y="3246120"/>
                <a:ext cx="2160001" cy="2160000"/>
                <a:chOff x="992038" y="1237890"/>
                <a:chExt cx="4320001" cy="4320000"/>
              </a:xfrm>
            </p:grpSpPr>
            <p:sp>
              <p:nvSpPr>
                <p:cNvPr id="18" name="Rettangolo 17">
                  <a:extLst>
                    <a:ext uri="{FF2B5EF4-FFF2-40B4-BE49-F238E27FC236}">
                      <a16:creationId xmlns:a16="http://schemas.microsoft.com/office/drawing/2014/main" id="{6F761DCF-3A6A-253A-821E-5A67FDC33F20}"/>
                    </a:ext>
                  </a:extLst>
                </p:cNvPr>
                <p:cNvSpPr/>
                <p:nvPr/>
              </p:nvSpPr>
              <p:spPr>
                <a:xfrm>
                  <a:off x="992038" y="1237890"/>
                  <a:ext cx="4320000" cy="43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" name="Rettangolo 18">
                  <a:extLst>
                    <a:ext uri="{FF2B5EF4-FFF2-40B4-BE49-F238E27FC236}">
                      <a16:creationId xmlns:a16="http://schemas.microsoft.com/office/drawing/2014/main" id="{D2081455-AF46-5AF9-C785-FD078E57F522}"/>
                    </a:ext>
                  </a:extLst>
                </p:cNvPr>
                <p:cNvSpPr/>
                <p:nvPr/>
              </p:nvSpPr>
              <p:spPr>
                <a:xfrm>
                  <a:off x="992039" y="4988546"/>
                  <a:ext cx="4320000" cy="569344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Rettangolo 19">
                  <a:extLst>
                    <a:ext uri="{FF2B5EF4-FFF2-40B4-BE49-F238E27FC236}">
                      <a16:creationId xmlns:a16="http://schemas.microsoft.com/office/drawing/2014/main" id="{DEED7903-EC52-F5A5-8D84-E49CCAAD8BD2}"/>
                    </a:ext>
                  </a:extLst>
                </p:cNvPr>
                <p:cNvSpPr/>
                <p:nvPr/>
              </p:nvSpPr>
              <p:spPr>
                <a:xfrm>
                  <a:off x="1587260" y="1237890"/>
                  <a:ext cx="3724778" cy="375065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44D96864-B8F1-7217-93DB-0957A386F176}"/>
                  </a:ext>
                </a:extLst>
              </p:cNvPr>
              <p:cNvGrpSpPr/>
              <p:nvPr/>
            </p:nvGrpSpPr>
            <p:grpSpPr>
              <a:xfrm flipH="1">
                <a:off x="3152038" y="3246120"/>
                <a:ext cx="2160001" cy="2160000"/>
                <a:chOff x="992038" y="1237890"/>
                <a:chExt cx="4320001" cy="4320000"/>
              </a:xfrm>
            </p:grpSpPr>
            <p:sp>
              <p:nvSpPr>
                <p:cNvPr id="15" name="Rettangolo 14">
                  <a:extLst>
                    <a:ext uri="{FF2B5EF4-FFF2-40B4-BE49-F238E27FC236}">
                      <a16:creationId xmlns:a16="http://schemas.microsoft.com/office/drawing/2014/main" id="{CA39E2CD-4D2C-DE84-1DB1-14F4AC3A3064}"/>
                    </a:ext>
                  </a:extLst>
                </p:cNvPr>
                <p:cNvSpPr/>
                <p:nvPr/>
              </p:nvSpPr>
              <p:spPr>
                <a:xfrm>
                  <a:off x="992038" y="1237890"/>
                  <a:ext cx="4320000" cy="43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" name="Rettangolo 15">
                  <a:extLst>
                    <a:ext uri="{FF2B5EF4-FFF2-40B4-BE49-F238E27FC236}">
                      <a16:creationId xmlns:a16="http://schemas.microsoft.com/office/drawing/2014/main" id="{ABBB383E-F9CE-9358-E130-0DFF2B7D8870}"/>
                    </a:ext>
                  </a:extLst>
                </p:cNvPr>
                <p:cNvSpPr/>
                <p:nvPr/>
              </p:nvSpPr>
              <p:spPr>
                <a:xfrm>
                  <a:off x="992039" y="4988546"/>
                  <a:ext cx="4320000" cy="569344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" name="Rettangolo 16">
                  <a:extLst>
                    <a:ext uri="{FF2B5EF4-FFF2-40B4-BE49-F238E27FC236}">
                      <a16:creationId xmlns:a16="http://schemas.microsoft.com/office/drawing/2014/main" id="{111AB023-F2D8-A9C1-B079-449272EE4B0D}"/>
                    </a:ext>
                  </a:extLst>
                </p:cNvPr>
                <p:cNvSpPr/>
                <p:nvPr/>
              </p:nvSpPr>
              <p:spPr>
                <a:xfrm flipH="1">
                  <a:off x="1587260" y="1237890"/>
                  <a:ext cx="3724778" cy="375065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755F7410-08CA-345F-81EF-0838A0BB060C}"/>
                  </a:ext>
                </a:extLst>
              </p:cNvPr>
              <p:cNvGrpSpPr/>
              <p:nvPr/>
            </p:nvGrpSpPr>
            <p:grpSpPr>
              <a:xfrm flipV="1">
                <a:off x="992039" y="1086120"/>
                <a:ext cx="2160001" cy="2160000"/>
                <a:chOff x="992038" y="1237890"/>
                <a:chExt cx="4320001" cy="4320000"/>
              </a:xfrm>
            </p:grpSpPr>
            <p:sp>
              <p:nvSpPr>
                <p:cNvPr id="12" name="Rettangolo 11">
                  <a:extLst>
                    <a:ext uri="{FF2B5EF4-FFF2-40B4-BE49-F238E27FC236}">
                      <a16:creationId xmlns:a16="http://schemas.microsoft.com/office/drawing/2014/main" id="{25E0C548-BEE9-747C-F849-2C23F6D68796}"/>
                    </a:ext>
                  </a:extLst>
                </p:cNvPr>
                <p:cNvSpPr/>
                <p:nvPr/>
              </p:nvSpPr>
              <p:spPr>
                <a:xfrm>
                  <a:off x="992038" y="1237890"/>
                  <a:ext cx="4320000" cy="43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" name="Rettangolo 12">
                  <a:extLst>
                    <a:ext uri="{FF2B5EF4-FFF2-40B4-BE49-F238E27FC236}">
                      <a16:creationId xmlns:a16="http://schemas.microsoft.com/office/drawing/2014/main" id="{3002C9E9-4FD4-935B-CE15-296BBBC99902}"/>
                    </a:ext>
                  </a:extLst>
                </p:cNvPr>
                <p:cNvSpPr/>
                <p:nvPr/>
              </p:nvSpPr>
              <p:spPr>
                <a:xfrm>
                  <a:off x="992039" y="4988546"/>
                  <a:ext cx="4320000" cy="569344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ettangolo 13">
                  <a:extLst>
                    <a:ext uri="{FF2B5EF4-FFF2-40B4-BE49-F238E27FC236}">
                      <a16:creationId xmlns:a16="http://schemas.microsoft.com/office/drawing/2014/main" id="{1782BC93-71E3-CF1B-837F-EBE2CE7E0B27}"/>
                    </a:ext>
                  </a:extLst>
                </p:cNvPr>
                <p:cNvSpPr/>
                <p:nvPr/>
              </p:nvSpPr>
              <p:spPr>
                <a:xfrm>
                  <a:off x="1587260" y="1237890"/>
                  <a:ext cx="3724778" cy="375065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8" name="Gruppo 7">
                <a:extLst>
                  <a:ext uri="{FF2B5EF4-FFF2-40B4-BE49-F238E27FC236}">
                    <a16:creationId xmlns:a16="http://schemas.microsoft.com/office/drawing/2014/main" id="{57A2D27E-6DDB-4E59-1833-CED35F3E17CC}"/>
                  </a:ext>
                </a:extLst>
              </p:cNvPr>
              <p:cNvGrpSpPr/>
              <p:nvPr/>
            </p:nvGrpSpPr>
            <p:grpSpPr>
              <a:xfrm flipH="1" flipV="1">
                <a:off x="3152038" y="1086120"/>
                <a:ext cx="2160001" cy="2160000"/>
                <a:chOff x="992038" y="1237890"/>
                <a:chExt cx="4320001" cy="4320000"/>
              </a:xfrm>
            </p:grpSpPr>
            <p:sp>
              <p:nvSpPr>
                <p:cNvPr id="9" name="Rettangolo 8">
                  <a:extLst>
                    <a:ext uri="{FF2B5EF4-FFF2-40B4-BE49-F238E27FC236}">
                      <a16:creationId xmlns:a16="http://schemas.microsoft.com/office/drawing/2014/main" id="{138E8E59-6860-4CE5-61ED-86382EAE98C6}"/>
                    </a:ext>
                  </a:extLst>
                </p:cNvPr>
                <p:cNvSpPr/>
                <p:nvPr/>
              </p:nvSpPr>
              <p:spPr>
                <a:xfrm>
                  <a:off x="992038" y="1237890"/>
                  <a:ext cx="4320000" cy="4320000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" name="Rettangolo 9">
                  <a:extLst>
                    <a:ext uri="{FF2B5EF4-FFF2-40B4-BE49-F238E27FC236}">
                      <a16:creationId xmlns:a16="http://schemas.microsoft.com/office/drawing/2014/main" id="{2C84FBF0-18DD-DC9C-A5DE-EB6915FA671E}"/>
                    </a:ext>
                  </a:extLst>
                </p:cNvPr>
                <p:cNvSpPr/>
                <p:nvPr/>
              </p:nvSpPr>
              <p:spPr>
                <a:xfrm>
                  <a:off x="992039" y="4988546"/>
                  <a:ext cx="4320000" cy="569344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15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" name="Rettangolo 10">
                  <a:extLst>
                    <a:ext uri="{FF2B5EF4-FFF2-40B4-BE49-F238E27FC236}">
                      <a16:creationId xmlns:a16="http://schemas.microsoft.com/office/drawing/2014/main" id="{CB04BF1F-F664-4436-179D-E98B60CDC894}"/>
                    </a:ext>
                  </a:extLst>
                </p:cNvPr>
                <p:cNvSpPr/>
                <p:nvPr/>
              </p:nvSpPr>
              <p:spPr>
                <a:xfrm flipH="1">
                  <a:off x="1587260" y="1237890"/>
                  <a:ext cx="3724778" cy="3750656"/>
                </a:xfrm>
                <a:prstGeom prst="rect">
                  <a:avLst/>
                </a:prstGeom>
              </p:spPr>
              <p:style>
                <a:lnRef idx="2">
                  <a:schemeClr val="accent6">
                    <a:shade val="15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0" name="Figura a mano libera: forma 29">
              <a:extLst>
                <a:ext uri="{FF2B5EF4-FFF2-40B4-BE49-F238E27FC236}">
                  <a16:creationId xmlns:a16="http://schemas.microsoft.com/office/drawing/2014/main" id="{5ADB3B5D-C923-8574-27F1-92C18A3A6A13}"/>
                </a:ext>
              </a:extLst>
            </p:cNvPr>
            <p:cNvSpPr/>
            <p:nvPr/>
          </p:nvSpPr>
          <p:spPr>
            <a:xfrm rot="16200000">
              <a:off x="612647" y="1299211"/>
              <a:ext cx="1234439" cy="1234438"/>
            </a:xfrm>
            <a:custGeom>
              <a:avLst/>
              <a:gdLst>
                <a:gd name="connsiteX0" fmla="*/ 1234439 w 1234439"/>
                <a:gd name="connsiteY0" fmla="*/ 1 h 1234438"/>
                <a:gd name="connsiteX1" fmla="*/ 1234438 w 1234439"/>
                <a:gd name="connsiteY1" fmla="*/ 322516 h 1234438"/>
                <a:gd name="connsiteX2" fmla="*/ 1234437 w 1234439"/>
                <a:gd name="connsiteY2" fmla="*/ 322516 h 1234438"/>
                <a:gd name="connsiteX3" fmla="*/ 1234437 w 1234439"/>
                <a:gd name="connsiteY3" fmla="*/ 1234438 h 1234438"/>
                <a:gd name="connsiteX4" fmla="*/ 951876 w 1234439"/>
                <a:gd name="connsiteY4" fmla="*/ 1234438 h 1234438"/>
                <a:gd name="connsiteX5" fmla="*/ 951876 w 1234439"/>
                <a:gd name="connsiteY5" fmla="*/ 322516 h 1234438"/>
                <a:gd name="connsiteX6" fmla="*/ 0 w 1234439"/>
                <a:gd name="connsiteY6" fmla="*/ 322515 h 1234438"/>
                <a:gd name="connsiteX7" fmla="*/ 0 w 1234439"/>
                <a:gd name="connsiteY7" fmla="*/ 0 h 1234438"/>
                <a:gd name="connsiteX8" fmla="*/ 951876 w 1234439"/>
                <a:gd name="connsiteY8" fmla="*/ 1 h 1234438"/>
                <a:gd name="connsiteX9" fmla="*/ 951876 w 1234439"/>
                <a:gd name="connsiteY9" fmla="*/ 0 h 1234438"/>
                <a:gd name="connsiteX10" fmla="*/ 1234437 w 1234439"/>
                <a:gd name="connsiteY10" fmla="*/ 0 h 1234438"/>
                <a:gd name="connsiteX11" fmla="*/ 1234437 w 1234439"/>
                <a:gd name="connsiteY11" fmla="*/ 1 h 123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4439" h="1234438">
                  <a:moveTo>
                    <a:pt x="1234439" y="1"/>
                  </a:moveTo>
                  <a:lnTo>
                    <a:pt x="1234438" y="322516"/>
                  </a:lnTo>
                  <a:lnTo>
                    <a:pt x="1234437" y="322516"/>
                  </a:lnTo>
                  <a:lnTo>
                    <a:pt x="1234437" y="1234438"/>
                  </a:lnTo>
                  <a:lnTo>
                    <a:pt x="951876" y="1234438"/>
                  </a:lnTo>
                  <a:lnTo>
                    <a:pt x="951876" y="322516"/>
                  </a:lnTo>
                  <a:lnTo>
                    <a:pt x="0" y="322515"/>
                  </a:lnTo>
                  <a:lnTo>
                    <a:pt x="0" y="0"/>
                  </a:lnTo>
                  <a:lnTo>
                    <a:pt x="951876" y="1"/>
                  </a:lnTo>
                  <a:lnTo>
                    <a:pt x="951876" y="0"/>
                  </a:lnTo>
                  <a:lnTo>
                    <a:pt x="1234437" y="0"/>
                  </a:lnTo>
                  <a:lnTo>
                    <a:pt x="1234437" y="1"/>
                  </a:lnTo>
                  <a:close/>
                </a:path>
              </a:pathLst>
            </a:custGeom>
            <a:solidFill>
              <a:srgbClr val="60A5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0" name="Figura a mano libera: forma 39">
              <a:extLst>
                <a:ext uri="{FF2B5EF4-FFF2-40B4-BE49-F238E27FC236}">
                  <a16:creationId xmlns:a16="http://schemas.microsoft.com/office/drawing/2014/main" id="{B337E21C-FDFC-9D3B-EFD0-9804108428E3}"/>
                </a:ext>
              </a:extLst>
            </p:cNvPr>
            <p:cNvSpPr/>
            <p:nvPr/>
          </p:nvSpPr>
          <p:spPr>
            <a:xfrm rot="5400000" flipH="1">
              <a:off x="4059715" y="1305027"/>
              <a:ext cx="1234439" cy="1234438"/>
            </a:xfrm>
            <a:custGeom>
              <a:avLst/>
              <a:gdLst>
                <a:gd name="connsiteX0" fmla="*/ 1234439 w 1234439"/>
                <a:gd name="connsiteY0" fmla="*/ 1 h 1234438"/>
                <a:gd name="connsiteX1" fmla="*/ 1234438 w 1234439"/>
                <a:gd name="connsiteY1" fmla="*/ 322516 h 1234438"/>
                <a:gd name="connsiteX2" fmla="*/ 1234437 w 1234439"/>
                <a:gd name="connsiteY2" fmla="*/ 322516 h 1234438"/>
                <a:gd name="connsiteX3" fmla="*/ 1234437 w 1234439"/>
                <a:gd name="connsiteY3" fmla="*/ 1234438 h 1234438"/>
                <a:gd name="connsiteX4" fmla="*/ 951876 w 1234439"/>
                <a:gd name="connsiteY4" fmla="*/ 1234438 h 1234438"/>
                <a:gd name="connsiteX5" fmla="*/ 951876 w 1234439"/>
                <a:gd name="connsiteY5" fmla="*/ 322516 h 1234438"/>
                <a:gd name="connsiteX6" fmla="*/ 0 w 1234439"/>
                <a:gd name="connsiteY6" fmla="*/ 322515 h 1234438"/>
                <a:gd name="connsiteX7" fmla="*/ 0 w 1234439"/>
                <a:gd name="connsiteY7" fmla="*/ 0 h 1234438"/>
                <a:gd name="connsiteX8" fmla="*/ 951876 w 1234439"/>
                <a:gd name="connsiteY8" fmla="*/ 1 h 1234438"/>
                <a:gd name="connsiteX9" fmla="*/ 951876 w 1234439"/>
                <a:gd name="connsiteY9" fmla="*/ 0 h 1234438"/>
                <a:gd name="connsiteX10" fmla="*/ 1234437 w 1234439"/>
                <a:gd name="connsiteY10" fmla="*/ 0 h 1234438"/>
                <a:gd name="connsiteX11" fmla="*/ 1234437 w 1234439"/>
                <a:gd name="connsiteY11" fmla="*/ 1 h 123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4439" h="1234438">
                  <a:moveTo>
                    <a:pt x="1234439" y="1"/>
                  </a:moveTo>
                  <a:lnTo>
                    <a:pt x="1234438" y="322516"/>
                  </a:lnTo>
                  <a:lnTo>
                    <a:pt x="1234437" y="322516"/>
                  </a:lnTo>
                  <a:lnTo>
                    <a:pt x="1234437" y="1234438"/>
                  </a:lnTo>
                  <a:lnTo>
                    <a:pt x="951876" y="1234438"/>
                  </a:lnTo>
                  <a:lnTo>
                    <a:pt x="951876" y="322516"/>
                  </a:lnTo>
                  <a:lnTo>
                    <a:pt x="0" y="322515"/>
                  </a:lnTo>
                  <a:lnTo>
                    <a:pt x="0" y="0"/>
                  </a:lnTo>
                  <a:lnTo>
                    <a:pt x="951876" y="1"/>
                  </a:lnTo>
                  <a:lnTo>
                    <a:pt x="951876" y="0"/>
                  </a:lnTo>
                  <a:lnTo>
                    <a:pt x="1234437" y="0"/>
                  </a:lnTo>
                  <a:lnTo>
                    <a:pt x="1234437" y="1"/>
                  </a:lnTo>
                  <a:close/>
                </a:path>
              </a:pathLst>
            </a:custGeom>
            <a:solidFill>
              <a:srgbClr val="60A5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1" name="Figura a mano libera: forma 40">
              <a:extLst>
                <a:ext uri="{FF2B5EF4-FFF2-40B4-BE49-F238E27FC236}">
                  <a16:creationId xmlns:a16="http://schemas.microsoft.com/office/drawing/2014/main" id="{7B37C0BA-6C6F-14A7-1A9A-C465910F6DA7}"/>
                </a:ext>
              </a:extLst>
            </p:cNvPr>
            <p:cNvSpPr/>
            <p:nvPr/>
          </p:nvSpPr>
          <p:spPr>
            <a:xfrm rot="5400000" flipV="1">
              <a:off x="612647" y="4352737"/>
              <a:ext cx="1234439" cy="1234438"/>
            </a:xfrm>
            <a:custGeom>
              <a:avLst/>
              <a:gdLst>
                <a:gd name="connsiteX0" fmla="*/ 1234439 w 1234439"/>
                <a:gd name="connsiteY0" fmla="*/ 1 h 1234438"/>
                <a:gd name="connsiteX1" fmla="*/ 1234438 w 1234439"/>
                <a:gd name="connsiteY1" fmla="*/ 322516 h 1234438"/>
                <a:gd name="connsiteX2" fmla="*/ 1234437 w 1234439"/>
                <a:gd name="connsiteY2" fmla="*/ 322516 h 1234438"/>
                <a:gd name="connsiteX3" fmla="*/ 1234437 w 1234439"/>
                <a:gd name="connsiteY3" fmla="*/ 1234438 h 1234438"/>
                <a:gd name="connsiteX4" fmla="*/ 951876 w 1234439"/>
                <a:gd name="connsiteY4" fmla="*/ 1234438 h 1234438"/>
                <a:gd name="connsiteX5" fmla="*/ 951876 w 1234439"/>
                <a:gd name="connsiteY5" fmla="*/ 322516 h 1234438"/>
                <a:gd name="connsiteX6" fmla="*/ 0 w 1234439"/>
                <a:gd name="connsiteY6" fmla="*/ 322515 h 1234438"/>
                <a:gd name="connsiteX7" fmla="*/ 0 w 1234439"/>
                <a:gd name="connsiteY7" fmla="*/ 0 h 1234438"/>
                <a:gd name="connsiteX8" fmla="*/ 951876 w 1234439"/>
                <a:gd name="connsiteY8" fmla="*/ 1 h 1234438"/>
                <a:gd name="connsiteX9" fmla="*/ 951876 w 1234439"/>
                <a:gd name="connsiteY9" fmla="*/ 0 h 1234438"/>
                <a:gd name="connsiteX10" fmla="*/ 1234437 w 1234439"/>
                <a:gd name="connsiteY10" fmla="*/ 0 h 1234438"/>
                <a:gd name="connsiteX11" fmla="*/ 1234437 w 1234439"/>
                <a:gd name="connsiteY11" fmla="*/ 1 h 123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4439" h="1234438">
                  <a:moveTo>
                    <a:pt x="1234439" y="1"/>
                  </a:moveTo>
                  <a:lnTo>
                    <a:pt x="1234438" y="322516"/>
                  </a:lnTo>
                  <a:lnTo>
                    <a:pt x="1234437" y="322516"/>
                  </a:lnTo>
                  <a:lnTo>
                    <a:pt x="1234437" y="1234438"/>
                  </a:lnTo>
                  <a:lnTo>
                    <a:pt x="951876" y="1234438"/>
                  </a:lnTo>
                  <a:lnTo>
                    <a:pt x="951876" y="322516"/>
                  </a:lnTo>
                  <a:lnTo>
                    <a:pt x="0" y="322515"/>
                  </a:lnTo>
                  <a:lnTo>
                    <a:pt x="0" y="0"/>
                  </a:lnTo>
                  <a:lnTo>
                    <a:pt x="951876" y="1"/>
                  </a:lnTo>
                  <a:lnTo>
                    <a:pt x="951876" y="0"/>
                  </a:lnTo>
                  <a:lnTo>
                    <a:pt x="1234437" y="0"/>
                  </a:lnTo>
                  <a:lnTo>
                    <a:pt x="1234437" y="1"/>
                  </a:lnTo>
                  <a:close/>
                </a:path>
              </a:pathLst>
            </a:custGeom>
            <a:solidFill>
              <a:srgbClr val="60A5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42" name="Figura a mano libera: forma 41">
              <a:extLst>
                <a:ext uri="{FF2B5EF4-FFF2-40B4-BE49-F238E27FC236}">
                  <a16:creationId xmlns:a16="http://schemas.microsoft.com/office/drawing/2014/main" id="{A95E6ABB-DDBC-467C-CDE9-674FAB91587C}"/>
                </a:ext>
              </a:extLst>
            </p:cNvPr>
            <p:cNvSpPr/>
            <p:nvPr/>
          </p:nvSpPr>
          <p:spPr>
            <a:xfrm rot="16200000" flipH="1" flipV="1">
              <a:off x="4059715" y="4358553"/>
              <a:ext cx="1234439" cy="1234438"/>
            </a:xfrm>
            <a:custGeom>
              <a:avLst/>
              <a:gdLst>
                <a:gd name="connsiteX0" fmla="*/ 1234439 w 1234439"/>
                <a:gd name="connsiteY0" fmla="*/ 1 h 1234438"/>
                <a:gd name="connsiteX1" fmla="*/ 1234438 w 1234439"/>
                <a:gd name="connsiteY1" fmla="*/ 322516 h 1234438"/>
                <a:gd name="connsiteX2" fmla="*/ 1234437 w 1234439"/>
                <a:gd name="connsiteY2" fmla="*/ 322516 h 1234438"/>
                <a:gd name="connsiteX3" fmla="*/ 1234437 w 1234439"/>
                <a:gd name="connsiteY3" fmla="*/ 1234438 h 1234438"/>
                <a:gd name="connsiteX4" fmla="*/ 951876 w 1234439"/>
                <a:gd name="connsiteY4" fmla="*/ 1234438 h 1234438"/>
                <a:gd name="connsiteX5" fmla="*/ 951876 w 1234439"/>
                <a:gd name="connsiteY5" fmla="*/ 322516 h 1234438"/>
                <a:gd name="connsiteX6" fmla="*/ 0 w 1234439"/>
                <a:gd name="connsiteY6" fmla="*/ 322515 h 1234438"/>
                <a:gd name="connsiteX7" fmla="*/ 0 w 1234439"/>
                <a:gd name="connsiteY7" fmla="*/ 0 h 1234438"/>
                <a:gd name="connsiteX8" fmla="*/ 951876 w 1234439"/>
                <a:gd name="connsiteY8" fmla="*/ 1 h 1234438"/>
                <a:gd name="connsiteX9" fmla="*/ 951876 w 1234439"/>
                <a:gd name="connsiteY9" fmla="*/ 0 h 1234438"/>
                <a:gd name="connsiteX10" fmla="*/ 1234437 w 1234439"/>
                <a:gd name="connsiteY10" fmla="*/ 0 h 1234438"/>
                <a:gd name="connsiteX11" fmla="*/ 1234437 w 1234439"/>
                <a:gd name="connsiteY11" fmla="*/ 1 h 1234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4439" h="1234438">
                  <a:moveTo>
                    <a:pt x="1234439" y="1"/>
                  </a:moveTo>
                  <a:lnTo>
                    <a:pt x="1234438" y="322516"/>
                  </a:lnTo>
                  <a:lnTo>
                    <a:pt x="1234437" y="322516"/>
                  </a:lnTo>
                  <a:lnTo>
                    <a:pt x="1234437" y="1234438"/>
                  </a:lnTo>
                  <a:lnTo>
                    <a:pt x="951876" y="1234438"/>
                  </a:lnTo>
                  <a:lnTo>
                    <a:pt x="951876" y="322516"/>
                  </a:lnTo>
                  <a:lnTo>
                    <a:pt x="0" y="322515"/>
                  </a:lnTo>
                  <a:lnTo>
                    <a:pt x="0" y="0"/>
                  </a:lnTo>
                  <a:lnTo>
                    <a:pt x="951876" y="1"/>
                  </a:lnTo>
                  <a:lnTo>
                    <a:pt x="951876" y="0"/>
                  </a:lnTo>
                  <a:lnTo>
                    <a:pt x="1234437" y="0"/>
                  </a:lnTo>
                  <a:lnTo>
                    <a:pt x="1234437" y="1"/>
                  </a:lnTo>
                  <a:close/>
                </a:path>
              </a:pathLst>
            </a:custGeom>
            <a:solidFill>
              <a:srgbClr val="60A5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</p:grpSp>
      <p:sp>
        <p:nvSpPr>
          <p:cNvPr id="47" name="Rettangolo 46">
            <a:extLst>
              <a:ext uri="{FF2B5EF4-FFF2-40B4-BE49-F238E27FC236}">
                <a16:creationId xmlns:a16="http://schemas.microsoft.com/office/drawing/2014/main" id="{6A86F71A-CEE9-AB4C-D493-57B4301B0A5A}"/>
              </a:ext>
            </a:extLst>
          </p:cNvPr>
          <p:cNvSpPr/>
          <p:nvPr/>
        </p:nvSpPr>
        <p:spPr>
          <a:xfrm>
            <a:off x="10625037" y="4443301"/>
            <a:ext cx="485785" cy="369331"/>
          </a:xfrm>
          <a:prstGeom prst="rect">
            <a:avLst/>
          </a:prstGeom>
          <a:solidFill>
            <a:srgbClr val="D517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05A60724-FBB8-441F-2407-3A75D90CE7E1}"/>
              </a:ext>
            </a:extLst>
          </p:cNvPr>
          <p:cNvSpPr/>
          <p:nvPr/>
        </p:nvSpPr>
        <p:spPr>
          <a:xfrm>
            <a:off x="10620844" y="3972552"/>
            <a:ext cx="485785" cy="369331"/>
          </a:xfrm>
          <a:prstGeom prst="rect">
            <a:avLst/>
          </a:prstGeom>
          <a:solidFill>
            <a:srgbClr val="E729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FF3A19EB-7B07-F042-0BBE-1177453F410B}"/>
              </a:ext>
            </a:extLst>
          </p:cNvPr>
          <p:cNvSpPr/>
          <p:nvPr/>
        </p:nvSpPr>
        <p:spPr>
          <a:xfrm>
            <a:off x="10620843" y="3504598"/>
            <a:ext cx="485785" cy="369331"/>
          </a:xfrm>
          <a:prstGeom prst="rect">
            <a:avLst/>
          </a:prstGeom>
          <a:solidFill>
            <a:srgbClr val="1781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AD8CCD4A-0D89-6906-6FB1-E4BBC3CBF5A2}"/>
              </a:ext>
            </a:extLst>
          </p:cNvPr>
          <p:cNvSpPr/>
          <p:nvPr/>
        </p:nvSpPr>
        <p:spPr>
          <a:xfrm>
            <a:off x="10616648" y="3037239"/>
            <a:ext cx="485785" cy="369331"/>
          </a:xfrm>
          <a:prstGeom prst="rect">
            <a:avLst/>
          </a:prstGeom>
          <a:solidFill>
            <a:srgbClr val="60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637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25654C-F382-ECC6-4234-C49E2F40C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8E551B3-98FF-6E7B-B7AC-E13B27501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D2366FB-9E8B-36C5-22E6-9EFEE001E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6802" y="603504"/>
            <a:ext cx="5577902" cy="1527048"/>
          </a:xfrm>
        </p:spPr>
        <p:txBody>
          <a:bodyPr anchor="b">
            <a:normAutofit/>
          </a:bodyPr>
          <a:lstStyle/>
          <a:p>
            <a:r>
              <a:rPr lang="en-GB" dirty="0"/>
              <a:t>2x2 pixel cluster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A109AB-B84F-416D-7393-010EC9754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6802" y="2212848"/>
            <a:ext cx="5577902" cy="409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The pixel are organized in 2x2 cluster and represents the basic building macro for the matrix</a:t>
            </a:r>
          </a:p>
          <a:p>
            <a:r>
              <a:rPr lang="en-GB" sz="1800" dirty="0"/>
              <a:t>Frontend</a:t>
            </a:r>
          </a:p>
          <a:p>
            <a:r>
              <a:rPr lang="en-GB" sz="1800" dirty="0"/>
              <a:t>SPAD region</a:t>
            </a:r>
          </a:p>
          <a:p>
            <a:r>
              <a:rPr lang="en-GB" sz="1800" dirty="0"/>
              <a:t>Routing region</a:t>
            </a:r>
          </a:p>
          <a:p>
            <a:r>
              <a:rPr lang="en-GB" sz="1800" dirty="0"/>
              <a:t>Digital logic region (</a:t>
            </a:r>
            <a:r>
              <a:rPr lang="en-GB" sz="1800" dirty="0" err="1"/>
              <a:t>dSiPM</a:t>
            </a:r>
            <a:r>
              <a:rPr lang="en-GB" sz="1800" dirty="0"/>
              <a:t>)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FF = 48 %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id="{7DDF486E-16B2-9937-10B9-8BBBD30AC729}"/>
              </a:ext>
            </a:extLst>
          </p:cNvPr>
          <p:cNvSpPr/>
          <p:nvPr/>
        </p:nvSpPr>
        <p:spPr>
          <a:xfrm>
            <a:off x="10625037" y="4443301"/>
            <a:ext cx="485785" cy="369331"/>
          </a:xfrm>
          <a:prstGeom prst="rect">
            <a:avLst/>
          </a:prstGeom>
          <a:solidFill>
            <a:srgbClr val="D517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12026E55-D86A-8935-3DD8-89A47C9D15CC}"/>
              </a:ext>
            </a:extLst>
          </p:cNvPr>
          <p:cNvSpPr/>
          <p:nvPr/>
        </p:nvSpPr>
        <p:spPr>
          <a:xfrm>
            <a:off x="10620844" y="3972552"/>
            <a:ext cx="485785" cy="369331"/>
          </a:xfrm>
          <a:prstGeom prst="rect">
            <a:avLst/>
          </a:prstGeom>
          <a:solidFill>
            <a:srgbClr val="E7298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374F9320-75B2-6BC2-2249-45C5B571570A}"/>
              </a:ext>
            </a:extLst>
          </p:cNvPr>
          <p:cNvSpPr/>
          <p:nvPr/>
        </p:nvSpPr>
        <p:spPr>
          <a:xfrm>
            <a:off x="10620843" y="3504598"/>
            <a:ext cx="485785" cy="369331"/>
          </a:xfrm>
          <a:prstGeom prst="rect">
            <a:avLst/>
          </a:prstGeom>
          <a:solidFill>
            <a:srgbClr val="1781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48A5F920-E1AF-E5C9-3A2E-095BD6430DE7}"/>
              </a:ext>
            </a:extLst>
          </p:cNvPr>
          <p:cNvSpPr/>
          <p:nvPr/>
        </p:nvSpPr>
        <p:spPr>
          <a:xfrm>
            <a:off x="10616648" y="3037239"/>
            <a:ext cx="485785" cy="369331"/>
          </a:xfrm>
          <a:prstGeom prst="rect">
            <a:avLst/>
          </a:prstGeom>
          <a:solidFill>
            <a:srgbClr val="60A5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Immagine 22" descr="Immagine che contiene schermata, Policromia, modello, quadrato&#10;&#10;Il contenuto generato dall'IA potrebbe non essere corretto.">
            <a:extLst>
              <a:ext uri="{FF2B5EF4-FFF2-40B4-BE49-F238E27FC236}">
                <a16:creationId xmlns:a16="http://schemas.microsoft.com/office/drawing/2014/main" id="{A346433B-6E12-3BBA-AAA8-9071C7A68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r="7631"/>
          <a:stretch/>
        </p:blipFill>
        <p:spPr>
          <a:xfrm>
            <a:off x="530351" y="919402"/>
            <a:ext cx="4846321" cy="497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5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CBF89A-4AB4-5E46-72EE-F4E32637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Array floorplan detail</a:t>
            </a:r>
          </a:p>
        </p:txBody>
      </p:sp>
      <p:grpSp>
        <p:nvGrpSpPr>
          <p:cNvPr id="270" name="Gruppo 269">
            <a:extLst>
              <a:ext uri="{FF2B5EF4-FFF2-40B4-BE49-F238E27FC236}">
                <a16:creationId xmlns:a16="http://schemas.microsoft.com/office/drawing/2014/main" id="{F7133B2F-98F5-1F36-C4BD-2241769CA13F}"/>
              </a:ext>
            </a:extLst>
          </p:cNvPr>
          <p:cNvGrpSpPr/>
          <p:nvPr/>
        </p:nvGrpSpPr>
        <p:grpSpPr>
          <a:xfrm>
            <a:off x="169788" y="4943333"/>
            <a:ext cx="5400000" cy="1800000"/>
            <a:chOff x="612647" y="2858404"/>
            <a:chExt cx="10799995" cy="3609794"/>
          </a:xfrm>
        </p:grpSpPr>
        <p:grpSp>
          <p:nvGrpSpPr>
            <p:cNvPr id="91" name="Gruppo 90">
              <a:extLst>
                <a:ext uri="{FF2B5EF4-FFF2-40B4-BE49-F238E27FC236}">
                  <a16:creationId xmlns:a16="http://schemas.microsoft.com/office/drawing/2014/main" id="{241C89D2-6C95-3ED6-95D8-AE3CA6A67FEA}"/>
                </a:ext>
              </a:extLst>
            </p:cNvPr>
            <p:cNvGrpSpPr/>
            <p:nvPr/>
          </p:nvGrpSpPr>
          <p:grpSpPr>
            <a:xfrm>
              <a:off x="612647" y="2862072"/>
              <a:ext cx="3600001" cy="3602459"/>
              <a:chOff x="612647" y="2862072"/>
              <a:chExt cx="3600001" cy="3602459"/>
            </a:xfrm>
          </p:grpSpPr>
          <p:grpSp>
            <p:nvGrpSpPr>
              <p:cNvPr id="3" name="Gruppo 2">
                <a:extLst>
                  <a:ext uri="{FF2B5EF4-FFF2-40B4-BE49-F238E27FC236}">
                    <a16:creationId xmlns:a16="http://schemas.microsoft.com/office/drawing/2014/main" id="{A943AF77-B569-3AB0-21E9-EC885102A63C}"/>
                  </a:ext>
                </a:extLst>
              </p:cNvPr>
              <p:cNvGrpSpPr/>
              <p:nvPr/>
            </p:nvGrpSpPr>
            <p:grpSpPr>
              <a:xfrm>
                <a:off x="6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4" name="Gruppo 3">
                  <a:extLst>
                    <a:ext uri="{FF2B5EF4-FFF2-40B4-BE49-F238E27FC236}">
                      <a16:creationId xmlns:a16="http://schemas.microsoft.com/office/drawing/2014/main" id="{C246D156-FF4D-4C3D-A3F4-68987153CAE0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9" name="Gruppo 8">
                    <a:extLst>
                      <a:ext uri="{FF2B5EF4-FFF2-40B4-BE49-F238E27FC236}">
                        <a16:creationId xmlns:a16="http://schemas.microsoft.com/office/drawing/2014/main" id="{6DEF67B4-FE34-4165-8D14-F7A0AAC27419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2" name="Rettangolo 21">
                      <a:extLst>
                        <a:ext uri="{FF2B5EF4-FFF2-40B4-BE49-F238E27FC236}">
                          <a16:creationId xmlns:a16="http://schemas.microsoft.com/office/drawing/2014/main" id="{A96E8094-8937-040B-76EB-9084E79270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" name="Rettangolo 22">
                      <a:extLst>
                        <a:ext uri="{FF2B5EF4-FFF2-40B4-BE49-F238E27FC236}">
                          <a16:creationId xmlns:a16="http://schemas.microsoft.com/office/drawing/2014/main" id="{D8513841-AF8D-B2AC-BBE2-CAD5925E07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" name="Rettangolo 23">
                      <a:extLst>
                        <a:ext uri="{FF2B5EF4-FFF2-40B4-BE49-F238E27FC236}">
                          <a16:creationId xmlns:a16="http://schemas.microsoft.com/office/drawing/2014/main" id="{B68EC5CC-8C22-DE01-7CBE-A62751D5AB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0" name="Gruppo 9">
                    <a:extLst>
                      <a:ext uri="{FF2B5EF4-FFF2-40B4-BE49-F238E27FC236}">
                        <a16:creationId xmlns:a16="http://schemas.microsoft.com/office/drawing/2014/main" id="{F5DBFA28-A541-7890-74D3-0190FCB317E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9" name="Rettangolo 18">
                      <a:extLst>
                        <a:ext uri="{FF2B5EF4-FFF2-40B4-BE49-F238E27FC236}">
                          <a16:creationId xmlns:a16="http://schemas.microsoft.com/office/drawing/2014/main" id="{8E747CF0-C4C7-935A-3C14-D97DE149D1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" name="Rettangolo 19">
                      <a:extLst>
                        <a:ext uri="{FF2B5EF4-FFF2-40B4-BE49-F238E27FC236}">
                          <a16:creationId xmlns:a16="http://schemas.microsoft.com/office/drawing/2014/main" id="{AE083BE2-9597-C8C6-5744-7C768F0D1B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" name="Rettangolo 20">
                      <a:extLst>
                        <a:ext uri="{FF2B5EF4-FFF2-40B4-BE49-F238E27FC236}">
                          <a16:creationId xmlns:a16="http://schemas.microsoft.com/office/drawing/2014/main" id="{749786F5-AA48-FD49-C2DE-AAB3F73A8BE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" name="Gruppo 10">
                    <a:extLst>
                      <a:ext uri="{FF2B5EF4-FFF2-40B4-BE49-F238E27FC236}">
                        <a16:creationId xmlns:a16="http://schemas.microsoft.com/office/drawing/2014/main" id="{A9647D52-4B44-55F5-B852-8E88710A1784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" name="Rettangolo 15">
                      <a:extLst>
                        <a:ext uri="{FF2B5EF4-FFF2-40B4-BE49-F238E27FC236}">
                          <a16:creationId xmlns:a16="http://schemas.microsoft.com/office/drawing/2014/main" id="{45C4547F-20A5-1D08-8FB1-376D86DE90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" name="Rettangolo 16">
                      <a:extLst>
                        <a:ext uri="{FF2B5EF4-FFF2-40B4-BE49-F238E27FC236}">
                          <a16:creationId xmlns:a16="http://schemas.microsoft.com/office/drawing/2014/main" id="{027F4C0B-DBD0-7BFC-7163-3D9D9A98A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" name="Rettangolo 17">
                      <a:extLst>
                        <a:ext uri="{FF2B5EF4-FFF2-40B4-BE49-F238E27FC236}">
                          <a16:creationId xmlns:a16="http://schemas.microsoft.com/office/drawing/2014/main" id="{A5338E8C-0797-6F56-A14A-01F6DAAE6A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" name="Gruppo 11">
                    <a:extLst>
                      <a:ext uri="{FF2B5EF4-FFF2-40B4-BE49-F238E27FC236}">
                        <a16:creationId xmlns:a16="http://schemas.microsoft.com/office/drawing/2014/main" id="{5DC455F2-50F7-1566-FC82-8A43AA5D3006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" name="Rettangolo 12">
                      <a:extLst>
                        <a:ext uri="{FF2B5EF4-FFF2-40B4-BE49-F238E27FC236}">
                          <a16:creationId xmlns:a16="http://schemas.microsoft.com/office/drawing/2014/main" id="{E696F0F2-5405-5364-6B9F-808907862B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" name="Rettangolo 13">
                      <a:extLst>
                        <a:ext uri="{FF2B5EF4-FFF2-40B4-BE49-F238E27FC236}">
                          <a16:creationId xmlns:a16="http://schemas.microsoft.com/office/drawing/2014/main" id="{3DD7E12E-35FD-F309-B89C-6EE0202E5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" name="Rettangolo 14">
                      <a:extLst>
                        <a:ext uri="{FF2B5EF4-FFF2-40B4-BE49-F238E27FC236}">
                          <a16:creationId xmlns:a16="http://schemas.microsoft.com/office/drawing/2014/main" id="{BFB1801E-2DA7-CBF9-EBF8-76C1B5E51E8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5" name="Figura a mano libera: forma 4">
                  <a:extLst>
                    <a:ext uri="{FF2B5EF4-FFF2-40B4-BE49-F238E27FC236}">
                      <a16:creationId xmlns:a16="http://schemas.microsoft.com/office/drawing/2014/main" id="{6CC8FCC1-67B4-CDA2-AAC2-7A757CD3FFDB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" name="Figura a mano libera: forma 5">
                  <a:extLst>
                    <a:ext uri="{FF2B5EF4-FFF2-40B4-BE49-F238E27FC236}">
                      <a16:creationId xmlns:a16="http://schemas.microsoft.com/office/drawing/2014/main" id="{42148583-6F42-3A38-71BE-9894A51DC356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Figura a mano libera: forma 6">
                  <a:extLst>
                    <a:ext uri="{FF2B5EF4-FFF2-40B4-BE49-F238E27FC236}">
                      <a16:creationId xmlns:a16="http://schemas.microsoft.com/office/drawing/2014/main" id="{52AD5F53-D520-39D1-BB19-CC57E2B1767C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8" name="Figura a mano libera: forma 7">
                  <a:extLst>
                    <a:ext uri="{FF2B5EF4-FFF2-40B4-BE49-F238E27FC236}">
                      <a16:creationId xmlns:a16="http://schemas.microsoft.com/office/drawing/2014/main" id="{2DD1CE99-BD57-B8AF-ECBD-7AFD3388F705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" name="Gruppo 24">
                <a:extLst>
                  <a:ext uri="{FF2B5EF4-FFF2-40B4-BE49-F238E27FC236}">
                    <a16:creationId xmlns:a16="http://schemas.microsoft.com/office/drawing/2014/main" id="{FF38B80E-FC1C-57A9-8A98-0E996419527E}"/>
                  </a:ext>
                </a:extLst>
              </p:cNvPr>
              <p:cNvGrpSpPr/>
              <p:nvPr/>
            </p:nvGrpSpPr>
            <p:grpSpPr>
              <a:xfrm>
                <a:off x="24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26" name="Gruppo 25">
                  <a:extLst>
                    <a:ext uri="{FF2B5EF4-FFF2-40B4-BE49-F238E27FC236}">
                      <a16:creationId xmlns:a16="http://schemas.microsoft.com/office/drawing/2014/main" id="{A29ECB02-8AF7-2D39-3709-DA44B951264A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31" name="Gruppo 30">
                    <a:extLst>
                      <a:ext uri="{FF2B5EF4-FFF2-40B4-BE49-F238E27FC236}">
                        <a16:creationId xmlns:a16="http://schemas.microsoft.com/office/drawing/2014/main" id="{5929C6F4-4ADF-37C2-4373-0492F25F95E7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44" name="Rettangolo 43">
                      <a:extLst>
                        <a:ext uri="{FF2B5EF4-FFF2-40B4-BE49-F238E27FC236}">
                          <a16:creationId xmlns:a16="http://schemas.microsoft.com/office/drawing/2014/main" id="{F5DC26C2-5DD4-DC07-B1A9-26A5E95D18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5" name="Rettangolo 44">
                      <a:extLst>
                        <a:ext uri="{FF2B5EF4-FFF2-40B4-BE49-F238E27FC236}">
                          <a16:creationId xmlns:a16="http://schemas.microsoft.com/office/drawing/2014/main" id="{90AE6353-4611-7666-3742-85D6A97DE4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6" name="Rettangolo 45">
                      <a:extLst>
                        <a:ext uri="{FF2B5EF4-FFF2-40B4-BE49-F238E27FC236}">
                          <a16:creationId xmlns:a16="http://schemas.microsoft.com/office/drawing/2014/main" id="{F0314AE6-4821-AAB3-3F66-4824A134E6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2" name="Gruppo 31">
                    <a:extLst>
                      <a:ext uri="{FF2B5EF4-FFF2-40B4-BE49-F238E27FC236}">
                        <a16:creationId xmlns:a16="http://schemas.microsoft.com/office/drawing/2014/main" id="{F3D7B0B1-E760-1D31-DACE-1B04005123D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41" name="Rettangolo 40">
                      <a:extLst>
                        <a:ext uri="{FF2B5EF4-FFF2-40B4-BE49-F238E27FC236}">
                          <a16:creationId xmlns:a16="http://schemas.microsoft.com/office/drawing/2014/main" id="{B0270114-0195-0975-F0D8-9F0BA0396EA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2" name="Rettangolo 41">
                      <a:extLst>
                        <a:ext uri="{FF2B5EF4-FFF2-40B4-BE49-F238E27FC236}">
                          <a16:creationId xmlns:a16="http://schemas.microsoft.com/office/drawing/2014/main" id="{9B481D11-A26B-4479-4D23-6A505DE972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3" name="Rettangolo 42">
                      <a:extLst>
                        <a:ext uri="{FF2B5EF4-FFF2-40B4-BE49-F238E27FC236}">
                          <a16:creationId xmlns:a16="http://schemas.microsoft.com/office/drawing/2014/main" id="{8EA8420B-C4EB-2AA5-AA50-8A431B662D3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3" name="Gruppo 32">
                    <a:extLst>
                      <a:ext uri="{FF2B5EF4-FFF2-40B4-BE49-F238E27FC236}">
                        <a16:creationId xmlns:a16="http://schemas.microsoft.com/office/drawing/2014/main" id="{C66544E7-9F7E-4F6B-C1CE-94BE2E18ED58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38" name="Rettangolo 37">
                      <a:extLst>
                        <a:ext uri="{FF2B5EF4-FFF2-40B4-BE49-F238E27FC236}">
                          <a16:creationId xmlns:a16="http://schemas.microsoft.com/office/drawing/2014/main" id="{280DA0A1-06D8-AA4B-A641-3B3F0FA77F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9" name="Rettangolo 38">
                      <a:extLst>
                        <a:ext uri="{FF2B5EF4-FFF2-40B4-BE49-F238E27FC236}">
                          <a16:creationId xmlns:a16="http://schemas.microsoft.com/office/drawing/2014/main" id="{ED0ACF14-676D-E93B-8A22-4DAE7E77B6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40" name="Rettangolo 39">
                      <a:extLst>
                        <a:ext uri="{FF2B5EF4-FFF2-40B4-BE49-F238E27FC236}">
                          <a16:creationId xmlns:a16="http://schemas.microsoft.com/office/drawing/2014/main" id="{A52971DB-DE7A-CC58-4ED0-796E948920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34" name="Gruppo 33">
                    <a:extLst>
                      <a:ext uri="{FF2B5EF4-FFF2-40B4-BE49-F238E27FC236}">
                        <a16:creationId xmlns:a16="http://schemas.microsoft.com/office/drawing/2014/main" id="{550C861A-E069-87AB-F487-52AF4E99DADB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35" name="Rettangolo 34">
                      <a:extLst>
                        <a:ext uri="{FF2B5EF4-FFF2-40B4-BE49-F238E27FC236}">
                          <a16:creationId xmlns:a16="http://schemas.microsoft.com/office/drawing/2014/main" id="{849EBAA5-1C68-FCC6-B8EA-960E7E83FA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6" name="Rettangolo 35">
                      <a:extLst>
                        <a:ext uri="{FF2B5EF4-FFF2-40B4-BE49-F238E27FC236}">
                          <a16:creationId xmlns:a16="http://schemas.microsoft.com/office/drawing/2014/main" id="{63DF001C-1C47-8614-B84E-81CFEAA94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37" name="Rettangolo 36">
                      <a:extLst>
                        <a:ext uri="{FF2B5EF4-FFF2-40B4-BE49-F238E27FC236}">
                          <a16:creationId xmlns:a16="http://schemas.microsoft.com/office/drawing/2014/main" id="{B42BABA6-F1EC-A53E-3C52-A0ED918E056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7" name="Figura a mano libera: forma 26">
                  <a:extLst>
                    <a:ext uri="{FF2B5EF4-FFF2-40B4-BE49-F238E27FC236}">
                      <a16:creationId xmlns:a16="http://schemas.microsoft.com/office/drawing/2014/main" id="{FFC2F5FA-020E-DF19-B915-B5466654EBC0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8" name="Figura a mano libera: forma 27">
                  <a:extLst>
                    <a:ext uri="{FF2B5EF4-FFF2-40B4-BE49-F238E27FC236}">
                      <a16:creationId xmlns:a16="http://schemas.microsoft.com/office/drawing/2014/main" id="{327497D4-B8F7-B872-8973-65F5D32AF1E8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9" name="Figura a mano libera: forma 28">
                  <a:extLst>
                    <a:ext uri="{FF2B5EF4-FFF2-40B4-BE49-F238E27FC236}">
                      <a16:creationId xmlns:a16="http://schemas.microsoft.com/office/drawing/2014/main" id="{F7BA2D25-4BE2-B8BD-A1D1-792F46E6F30D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0" name="Figura a mano libera: forma 29">
                  <a:extLst>
                    <a:ext uri="{FF2B5EF4-FFF2-40B4-BE49-F238E27FC236}">
                      <a16:creationId xmlns:a16="http://schemas.microsoft.com/office/drawing/2014/main" id="{F644BD64-BF3F-8750-BC6C-ADC050D5D9B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7" name="Gruppo 46">
                <a:extLst>
                  <a:ext uri="{FF2B5EF4-FFF2-40B4-BE49-F238E27FC236}">
                    <a16:creationId xmlns:a16="http://schemas.microsoft.com/office/drawing/2014/main" id="{2869C7BD-9134-592E-4968-7393DE76F493}"/>
                  </a:ext>
                </a:extLst>
              </p:cNvPr>
              <p:cNvGrpSpPr/>
              <p:nvPr/>
            </p:nvGrpSpPr>
            <p:grpSpPr>
              <a:xfrm>
                <a:off x="6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48" name="Gruppo 47">
                  <a:extLst>
                    <a:ext uri="{FF2B5EF4-FFF2-40B4-BE49-F238E27FC236}">
                      <a16:creationId xmlns:a16="http://schemas.microsoft.com/office/drawing/2014/main" id="{F81B7FB5-0C4E-AB04-206A-279419D779ED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53" name="Gruppo 52">
                    <a:extLst>
                      <a:ext uri="{FF2B5EF4-FFF2-40B4-BE49-F238E27FC236}">
                        <a16:creationId xmlns:a16="http://schemas.microsoft.com/office/drawing/2014/main" id="{56A22A02-BE5F-ED1D-88EE-D8A2F5485F9D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66" name="Rettangolo 65">
                      <a:extLst>
                        <a:ext uri="{FF2B5EF4-FFF2-40B4-BE49-F238E27FC236}">
                          <a16:creationId xmlns:a16="http://schemas.microsoft.com/office/drawing/2014/main" id="{CBD076C5-3D88-5E18-55B0-E80E255D77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7" name="Rettangolo 66">
                      <a:extLst>
                        <a:ext uri="{FF2B5EF4-FFF2-40B4-BE49-F238E27FC236}">
                          <a16:creationId xmlns:a16="http://schemas.microsoft.com/office/drawing/2014/main" id="{B9B9A03E-07A2-C0A5-0778-0FE3131C61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8" name="Rettangolo 67">
                      <a:extLst>
                        <a:ext uri="{FF2B5EF4-FFF2-40B4-BE49-F238E27FC236}">
                          <a16:creationId xmlns:a16="http://schemas.microsoft.com/office/drawing/2014/main" id="{E0559CB7-C92A-8D01-0ECD-AD3545BD0D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54" name="Gruppo 53">
                    <a:extLst>
                      <a:ext uri="{FF2B5EF4-FFF2-40B4-BE49-F238E27FC236}">
                        <a16:creationId xmlns:a16="http://schemas.microsoft.com/office/drawing/2014/main" id="{6F961E18-198B-0725-7A98-6EE9CFB26567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63" name="Rettangolo 62">
                      <a:extLst>
                        <a:ext uri="{FF2B5EF4-FFF2-40B4-BE49-F238E27FC236}">
                          <a16:creationId xmlns:a16="http://schemas.microsoft.com/office/drawing/2014/main" id="{174309DA-4539-1AA4-FE6F-4CD385DE5F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4" name="Rettangolo 63">
                      <a:extLst>
                        <a:ext uri="{FF2B5EF4-FFF2-40B4-BE49-F238E27FC236}">
                          <a16:creationId xmlns:a16="http://schemas.microsoft.com/office/drawing/2014/main" id="{C6553CD3-545F-7DD8-0906-7BEBF87911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5" name="Rettangolo 64">
                      <a:extLst>
                        <a:ext uri="{FF2B5EF4-FFF2-40B4-BE49-F238E27FC236}">
                          <a16:creationId xmlns:a16="http://schemas.microsoft.com/office/drawing/2014/main" id="{4A41BC8B-7C31-0EF8-F945-F3D966DED5A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55" name="Gruppo 54">
                    <a:extLst>
                      <a:ext uri="{FF2B5EF4-FFF2-40B4-BE49-F238E27FC236}">
                        <a16:creationId xmlns:a16="http://schemas.microsoft.com/office/drawing/2014/main" id="{246C467C-2509-8D9F-F0A1-52D122C201D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60" name="Rettangolo 59">
                      <a:extLst>
                        <a:ext uri="{FF2B5EF4-FFF2-40B4-BE49-F238E27FC236}">
                          <a16:creationId xmlns:a16="http://schemas.microsoft.com/office/drawing/2014/main" id="{4DA6D1EF-7DF4-59B4-938E-64846DEA6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1" name="Rettangolo 60">
                      <a:extLst>
                        <a:ext uri="{FF2B5EF4-FFF2-40B4-BE49-F238E27FC236}">
                          <a16:creationId xmlns:a16="http://schemas.microsoft.com/office/drawing/2014/main" id="{133C5B8F-3BC9-7019-01B2-533738ACC0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62" name="Rettangolo 61">
                      <a:extLst>
                        <a:ext uri="{FF2B5EF4-FFF2-40B4-BE49-F238E27FC236}">
                          <a16:creationId xmlns:a16="http://schemas.microsoft.com/office/drawing/2014/main" id="{6C94C3D4-6E96-1381-33BF-C8DA7C651E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56" name="Gruppo 55">
                    <a:extLst>
                      <a:ext uri="{FF2B5EF4-FFF2-40B4-BE49-F238E27FC236}">
                        <a16:creationId xmlns:a16="http://schemas.microsoft.com/office/drawing/2014/main" id="{30026DFC-1FEB-ECB3-0DF7-1D97812BD445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57" name="Rettangolo 56">
                      <a:extLst>
                        <a:ext uri="{FF2B5EF4-FFF2-40B4-BE49-F238E27FC236}">
                          <a16:creationId xmlns:a16="http://schemas.microsoft.com/office/drawing/2014/main" id="{768FFE4D-72A8-D791-0267-C412203E8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8" name="Rettangolo 57">
                      <a:extLst>
                        <a:ext uri="{FF2B5EF4-FFF2-40B4-BE49-F238E27FC236}">
                          <a16:creationId xmlns:a16="http://schemas.microsoft.com/office/drawing/2014/main" id="{0347AF0C-85DF-1D50-AC06-723AA80DDA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59" name="Rettangolo 58">
                      <a:extLst>
                        <a:ext uri="{FF2B5EF4-FFF2-40B4-BE49-F238E27FC236}">
                          <a16:creationId xmlns:a16="http://schemas.microsoft.com/office/drawing/2014/main" id="{71406772-40A1-BC28-37FE-8A513E1EA37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49" name="Figura a mano libera: forma 48">
                  <a:extLst>
                    <a:ext uri="{FF2B5EF4-FFF2-40B4-BE49-F238E27FC236}">
                      <a16:creationId xmlns:a16="http://schemas.microsoft.com/office/drawing/2014/main" id="{F096109C-D335-4FF0-7ED2-9CC6890B9E04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Figura a mano libera: forma 49">
                  <a:extLst>
                    <a:ext uri="{FF2B5EF4-FFF2-40B4-BE49-F238E27FC236}">
                      <a16:creationId xmlns:a16="http://schemas.microsoft.com/office/drawing/2014/main" id="{8C15F3BA-EEA9-9AAC-3486-CDB880712431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Figura a mano libera: forma 50">
                  <a:extLst>
                    <a:ext uri="{FF2B5EF4-FFF2-40B4-BE49-F238E27FC236}">
                      <a16:creationId xmlns:a16="http://schemas.microsoft.com/office/drawing/2014/main" id="{59DB060A-118A-AC53-D0CD-080FCF70E99E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2" name="Figura a mano libera: forma 51">
                  <a:extLst>
                    <a:ext uri="{FF2B5EF4-FFF2-40B4-BE49-F238E27FC236}">
                      <a16:creationId xmlns:a16="http://schemas.microsoft.com/office/drawing/2014/main" id="{6696E79A-4563-454A-0449-FF7687AEB63E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69" name="Gruppo 68">
                <a:extLst>
                  <a:ext uri="{FF2B5EF4-FFF2-40B4-BE49-F238E27FC236}">
                    <a16:creationId xmlns:a16="http://schemas.microsoft.com/office/drawing/2014/main" id="{5DD50C43-26E2-EE69-0893-4F9A0C1C53B8}"/>
                  </a:ext>
                </a:extLst>
              </p:cNvPr>
              <p:cNvGrpSpPr/>
              <p:nvPr/>
            </p:nvGrpSpPr>
            <p:grpSpPr>
              <a:xfrm>
                <a:off x="24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70" name="Gruppo 69">
                  <a:extLst>
                    <a:ext uri="{FF2B5EF4-FFF2-40B4-BE49-F238E27FC236}">
                      <a16:creationId xmlns:a16="http://schemas.microsoft.com/office/drawing/2014/main" id="{3BB48F10-0FE4-3DCE-6740-585CA2015600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75" name="Gruppo 74">
                    <a:extLst>
                      <a:ext uri="{FF2B5EF4-FFF2-40B4-BE49-F238E27FC236}">
                        <a16:creationId xmlns:a16="http://schemas.microsoft.com/office/drawing/2014/main" id="{14A14FC6-4C3E-1D66-35D6-966C7C334E7A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88" name="Rettangolo 87">
                      <a:extLst>
                        <a:ext uri="{FF2B5EF4-FFF2-40B4-BE49-F238E27FC236}">
                          <a16:creationId xmlns:a16="http://schemas.microsoft.com/office/drawing/2014/main" id="{21E70407-2D7E-D79F-C997-947D1F42F7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9" name="Rettangolo 88">
                      <a:extLst>
                        <a:ext uri="{FF2B5EF4-FFF2-40B4-BE49-F238E27FC236}">
                          <a16:creationId xmlns:a16="http://schemas.microsoft.com/office/drawing/2014/main" id="{18DFB4CF-BBDC-BADD-D42B-E0A3455095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90" name="Rettangolo 89">
                      <a:extLst>
                        <a:ext uri="{FF2B5EF4-FFF2-40B4-BE49-F238E27FC236}">
                          <a16:creationId xmlns:a16="http://schemas.microsoft.com/office/drawing/2014/main" id="{3E78C799-09E6-3256-614B-5027050C33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76" name="Gruppo 75">
                    <a:extLst>
                      <a:ext uri="{FF2B5EF4-FFF2-40B4-BE49-F238E27FC236}">
                        <a16:creationId xmlns:a16="http://schemas.microsoft.com/office/drawing/2014/main" id="{CE3CE722-943F-91AE-F5E8-1865304705B7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85" name="Rettangolo 84">
                      <a:extLst>
                        <a:ext uri="{FF2B5EF4-FFF2-40B4-BE49-F238E27FC236}">
                          <a16:creationId xmlns:a16="http://schemas.microsoft.com/office/drawing/2014/main" id="{D2FAC072-9EDF-833C-2D6F-3907658BF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6" name="Rettangolo 85">
                      <a:extLst>
                        <a:ext uri="{FF2B5EF4-FFF2-40B4-BE49-F238E27FC236}">
                          <a16:creationId xmlns:a16="http://schemas.microsoft.com/office/drawing/2014/main" id="{E8308BB7-6F3A-8528-F67F-3762730553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7" name="Rettangolo 86">
                      <a:extLst>
                        <a:ext uri="{FF2B5EF4-FFF2-40B4-BE49-F238E27FC236}">
                          <a16:creationId xmlns:a16="http://schemas.microsoft.com/office/drawing/2014/main" id="{25FAE0ED-A8C9-6E34-6FA5-99182EE9D5F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77" name="Gruppo 76">
                    <a:extLst>
                      <a:ext uri="{FF2B5EF4-FFF2-40B4-BE49-F238E27FC236}">
                        <a16:creationId xmlns:a16="http://schemas.microsoft.com/office/drawing/2014/main" id="{03429BEB-7002-8960-B252-9DFE3480656E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82" name="Rettangolo 81">
                      <a:extLst>
                        <a:ext uri="{FF2B5EF4-FFF2-40B4-BE49-F238E27FC236}">
                          <a16:creationId xmlns:a16="http://schemas.microsoft.com/office/drawing/2014/main" id="{0F897F4E-D354-2CCF-2998-A348C9D99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3" name="Rettangolo 82">
                      <a:extLst>
                        <a:ext uri="{FF2B5EF4-FFF2-40B4-BE49-F238E27FC236}">
                          <a16:creationId xmlns:a16="http://schemas.microsoft.com/office/drawing/2014/main" id="{E014F407-DEA8-09FC-F5F9-6C27849069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4" name="Rettangolo 83">
                      <a:extLst>
                        <a:ext uri="{FF2B5EF4-FFF2-40B4-BE49-F238E27FC236}">
                          <a16:creationId xmlns:a16="http://schemas.microsoft.com/office/drawing/2014/main" id="{71DE5417-3B5F-3033-63BB-2574F1C804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78" name="Gruppo 77">
                    <a:extLst>
                      <a:ext uri="{FF2B5EF4-FFF2-40B4-BE49-F238E27FC236}">
                        <a16:creationId xmlns:a16="http://schemas.microsoft.com/office/drawing/2014/main" id="{7B1F3439-0DE0-0A79-EFA5-31F8A5023930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79" name="Rettangolo 78">
                      <a:extLst>
                        <a:ext uri="{FF2B5EF4-FFF2-40B4-BE49-F238E27FC236}">
                          <a16:creationId xmlns:a16="http://schemas.microsoft.com/office/drawing/2014/main" id="{4D9C1E55-8FF5-AC29-B8E3-930B99156A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0" name="Rettangolo 79">
                      <a:extLst>
                        <a:ext uri="{FF2B5EF4-FFF2-40B4-BE49-F238E27FC236}">
                          <a16:creationId xmlns:a16="http://schemas.microsoft.com/office/drawing/2014/main" id="{1C0019A3-17E2-887B-6B01-EE1F40748D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81" name="Rettangolo 80">
                      <a:extLst>
                        <a:ext uri="{FF2B5EF4-FFF2-40B4-BE49-F238E27FC236}">
                          <a16:creationId xmlns:a16="http://schemas.microsoft.com/office/drawing/2014/main" id="{7E5D03D0-6367-AF4A-71E0-F23E8FD5293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71" name="Figura a mano libera: forma 70">
                  <a:extLst>
                    <a:ext uri="{FF2B5EF4-FFF2-40B4-BE49-F238E27FC236}">
                      <a16:creationId xmlns:a16="http://schemas.microsoft.com/office/drawing/2014/main" id="{23CC687E-4927-C8F5-0B8A-3FFBE5B733DD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Figura a mano libera: forma 71">
                  <a:extLst>
                    <a:ext uri="{FF2B5EF4-FFF2-40B4-BE49-F238E27FC236}">
                      <a16:creationId xmlns:a16="http://schemas.microsoft.com/office/drawing/2014/main" id="{C6D61ABE-047F-55A7-E873-AE531DDC56E9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3" name="Figura a mano libera: forma 72">
                  <a:extLst>
                    <a:ext uri="{FF2B5EF4-FFF2-40B4-BE49-F238E27FC236}">
                      <a16:creationId xmlns:a16="http://schemas.microsoft.com/office/drawing/2014/main" id="{0A05833E-A257-6EAF-7B71-95031E5798AF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Figura a mano libera: forma 73">
                  <a:extLst>
                    <a:ext uri="{FF2B5EF4-FFF2-40B4-BE49-F238E27FC236}">
                      <a16:creationId xmlns:a16="http://schemas.microsoft.com/office/drawing/2014/main" id="{3DC2C74A-0CF5-EEED-ED34-1797752E9F5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92" name="Gruppo 91">
              <a:extLst>
                <a:ext uri="{FF2B5EF4-FFF2-40B4-BE49-F238E27FC236}">
                  <a16:creationId xmlns:a16="http://schemas.microsoft.com/office/drawing/2014/main" id="{6ED8A1C8-3B72-EDC1-90B3-21375A5F49BC}"/>
                </a:ext>
              </a:extLst>
            </p:cNvPr>
            <p:cNvGrpSpPr/>
            <p:nvPr/>
          </p:nvGrpSpPr>
          <p:grpSpPr>
            <a:xfrm>
              <a:off x="4212645" y="2865739"/>
              <a:ext cx="3600001" cy="3602459"/>
              <a:chOff x="612647" y="2862072"/>
              <a:chExt cx="3600001" cy="3602459"/>
            </a:xfrm>
          </p:grpSpPr>
          <p:grpSp>
            <p:nvGrpSpPr>
              <p:cNvPr id="93" name="Gruppo 92">
                <a:extLst>
                  <a:ext uri="{FF2B5EF4-FFF2-40B4-BE49-F238E27FC236}">
                    <a16:creationId xmlns:a16="http://schemas.microsoft.com/office/drawing/2014/main" id="{81A0D2DA-1409-AB39-3663-99B2835A0694}"/>
                  </a:ext>
                </a:extLst>
              </p:cNvPr>
              <p:cNvGrpSpPr/>
              <p:nvPr/>
            </p:nvGrpSpPr>
            <p:grpSpPr>
              <a:xfrm>
                <a:off x="6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60" name="Gruppo 159">
                  <a:extLst>
                    <a:ext uri="{FF2B5EF4-FFF2-40B4-BE49-F238E27FC236}">
                      <a16:creationId xmlns:a16="http://schemas.microsoft.com/office/drawing/2014/main" id="{1056DBEC-57A2-1306-5AB7-8038BEDB0381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65" name="Gruppo 164">
                    <a:extLst>
                      <a:ext uri="{FF2B5EF4-FFF2-40B4-BE49-F238E27FC236}">
                        <a16:creationId xmlns:a16="http://schemas.microsoft.com/office/drawing/2014/main" id="{D9422098-1EAE-76EB-D1E1-A96CC17DCA81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8" name="Rettangolo 177">
                      <a:extLst>
                        <a:ext uri="{FF2B5EF4-FFF2-40B4-BE49-F238E27FC236}">
                          <a16:creationId xmlns:a16="http://schemas.microsoft.com/office/drawing/2014/main" id="{D0C95886-7103-8893-21BB-3DF9D2A838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9" name="Rettangolo 178">
                      <a:extLst>
                        <a:ext uri="{FF2B5EF4-FFF2-40B4-BE49-F238E27FC236}">
                          <a16:creationId xmlns:a16="http://schemas.microsoft.com/office/drawing/2014/main" id="{82895622-D4DB-34CE-9A66-A4D887B05E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0" name="Rettangolo 179">
                      <a:extLst>
                        <a:ext uri="{FF2B5EF4-FFF2-40B4-BE49-F238E27FC236}">
                          <a16:creationId xmlns:a16="http://schemas.microsoft.com/office/drawing/2014/main" id="{E4BEEB33-789C-2006-7001-1470B6D4C2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6" name="Gruppo 165">
                    <a:extLst>
                      <a:ext uri="{FF2B5EF4-FFF2-40B4-BE49-F238E27FC236}">
                        <a16:creationId xmlns:a16="http://schemas.microsoft.com/office/drawing/2014/main" id="{FAF94B48-61EF-5DBC-9443-0E85A906B02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5" name="Rettangolo 174">
                      <a:extLst>
                        <a:ext uri="{FF2B5EF4-FFF2-40B4-BE49-F238E27FC236}">
                          <a16:creationId xmlns:a16="http://schemas.microsoft.com/office/drawing/2014/main" id="{1054FA28-DE6B-2154-3A7E-598140A78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6" name="Rettangolo 175">
                      <a:extLst>
                        <a:ext uri="{FF2B5EF4-FFF2-40B4-BE49-F238E27FC236}">
                          <a16:creationId xmlns:a16="http://schemas.microsoft.com/office/drawing/2014/main" id="{B304FDFF-3FE8-7FA0-5170-DF778A361B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7" name="Rettangolo 176">
                      <a:extLst>
                        <a:ext uri="{FF2B5EF4-FFF2-40B4-BE49-F238E27FC236}">
                          <a16:creationId xmlns:a16="http://schemas.microsoft.com/office/drawing/2014/main" id="{2767F215-3A4D-7757-7C50-7ED49BAF2C7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7" name="Gruppo 166">
                    <a:extLst>
                      <a:ext uri="{FF2B5EF4-FFF2-40B4-BE49-F238E27FC236}">
                        <a16:creationId xmlns:a16="http://schemas.microsoft.com/office/drawing/2014/main" id="{3016110D-061D-4597-F396-A25B33BECCBE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2" name="Rettangolo 171">
                      <a:extLst>
                        <a:ext uri="{FF2B5EF4-FFF2-40B4-BE49-F238E27FC236}">
                          <a16:creationId xmlns:a16="http://schemas.microsoft.com/office/drawing/2014/main" id="{6507574E-79B2-F17C-1107-EFA1EA38D7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3" name="Rettangolo 172">
                      <a:extLst>
                        <a:ext uri="{FF2B5EF4-FFF2-40B4-BE49-F238E27FC236}">
                          <a16:creationId xmlns:a16="http://schemas.microsoft.com/office/drawing/2014/main" id="{841C670D-762A-31F6-B54D-6DA70F4B7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4" name="Rettangolo 173">
                      <a:extLst>
                        <a:ext uri="{FF2B5EF4-FFF2-40B4-BE49-F238E27FC236}">
                          <a16:creationId xmlns:a16="http://schemas.microsoft.com/office/drawing/2014/main" id="{08D6AAE5-8F60-9145-C3E9-0DDE30ACF2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8" name="Gruppo 167">
                    <a:extLst>
                      <a:ext uri="{FF2B5EF4-FFF2-40B4-BE49-F238E27FC236}">
                        <a16:creationId xmlns:a16="http://schemas.microsoft.com/office/drawing/2014/main" id="{510F3422-6B07-B676-4913-A0C182D56BA8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9" name="Rettangolo 168">
                      <a:extLst>
                        <a:ext uri="{FF2B5EF4-FFF2-40B4-BE49-F238E27FC236}">
                          <a16:creationId xmlns:a16="http://schemas.microsoft.com/office/drawing/2014/main" id="{B38F02F9-1221-BD98-57FA-6949A40212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0" name="Rettangolo 169">
                      <a:extLst>
                        <a:ext uri="{FF2B5EF4-FFF2-40B4-BE49-F238E27FC236}">
                          <a16:creationId xmlns:a16="http://schemas.microsoft.com/office/drawing/2014/main" id="{E33AF806-57F9-A44D-92B6-17CD89F536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1" name="Rettangolo 170">
                      <a:extLst>
                        <a:ext uri="{FF2B5EF4-FFF2-40B4-BE49-F238E27FC236}">
                          <a16:creationId xmlns:a16="http://schemas.microsoft.com/office/drawing/2014/main" id="{0C8FF359-76A3-9041-7C35-A3B3C491B57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61" name="Figura a mano libera: forma 160">
                  <a:extLst>
                    <a:ext uri="{FF2B5EF4-FFF2-40B4-BE49-F238E27FC236}">
                      <a16:creationId xmlns:a16="http://schemas.microsoft.com/office/drawing/2014/main" id="{C0BDEBAD-C31A-2F76-8EA5-AD5DE3FB726E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2" name="Figura a mano libera: forma 161">
                  <a:extLst>
                    <a:ext uri="{FF2B5EF4-FFF2-40B4-BE49-F238E27FC236}">
                      <a16:creationId xmlns:a16="http://schemas.microsoft.com/office/drawing/2014/main" id="{A58A9EA1-2EBB-E151-6FE3-F63D383F3DE7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" name="Figura a mano libera: forma 162">
                  <a:extLst>
                    <a:ext uri="{FF2B5EF4-FFF2-40B4-BE49-F238E27FC236}">
                      <a16:creationId xmlns:a16="http://schemas.microsoft.com/office/drawing/2014/main" id="{64D7D250-0579-C03D-BA0A-C00A80221BED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Figura a mano libera: forma 163">
                  <a:extLst>
                    <a:ext uri="{FF2B5EF4-FFF2-40B4-BE49-F238E27FC236}">
                      <a16:creationId xmlns:a16="http://schemas.microsoft.com/office/drawing/2014/main" id="{BBCFA701-BB48-224F-8DC4-CD80FAACDD2C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4" name="Gruppo 93">
                <a:extLst>
                  <a:ext uri="{FF2B5EF4-FFF2-40B4-BE49-F238E27FC236}">
                    <a16:creationId xmlns:a16="http://schemas.microsoft.com/office/drawing/2014/main" id="{ECD15022-F263-79DD-C611-B2E47D2DC886}"/>
                  </a:ext>
                </a:extLst>
              </p:cNvPr>
              <p:cNvGrpSpPr/>
              <p:nvPr/>
            </p:nvGrpSpPr>
            <p:grpSpPr>
              <a:xfrm>
                <a:off x="24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39" name="Gruppo 138">
                  <a:extLst>
                    <a:ext uri="{FF2B5EF4-FFF2-40B4-BE49-F238E27FC236}">
                      <a16:creationId xmlns:a16="http://schemas.microsoft.com/office/drawing/2014/main" id="{CEEB0A73-3327-E79E-4B18-88B37D16E0C5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44" name="Gruppo 143">
                    <a:extLst>
                      <a:ext uri="{FF2B5EF4-FFF2-40B4-BE49-F238E27FC236}">
                        <a16:creationId xmlns:a16="http://schemas.microsoft.com/office/drawing/2014/main" id="{85C4A965-A39B-5910-28A1-E72DFEB2E1CE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7" name="Rettangolo 156">
                      <a:extLst>
                        <a:ext uri="{FF2B5EF4-FFF2-40B4-BE49-F238E27FC236}">
                          <a16:creationId xmlns:a16="http://schemas.microsoft.com/office/drawing/2014/main" id="{C7E27B07-939A-3DB3-BC22-E58E0CA131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8" name="Rettangolo 157">
                      <a:extLst>
                        <a:ext uri="{FF2B5EF4-FFF2-40B4-BE49-F238E27FC236}">
                          <a16:creationId xmlns:a16="http://schemas.microsoft.com/office/drawing/2014/main" id="{113AA590-4148-7673-2741-34A8EBE9F1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9" name="Rettangolo 158">
                      <a:extLst>
                        <a:ext uri="{FF2B5EF4-FFF2-40B4-BE49-F238E27FC236}">
                          <a16:creationId xmlns:a16="http://schemas.microsoft.com/office/drawing/2014/main" id="{A5FF3667-7881-06DF-9598-BC61E0EC71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5" name="Gruppo 144">
                    <a:extLst>
                      <a:ext uri="{FF2B5EF4-FFF2-40B4-BE49-F238E27FC236}">
                        <a16:creationId xmlns:a16="http://schemas.microsoft.com/office/drawing/2014/main" id="{B1E61BB9-CB1E-C37B-9734-1194ED824521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4" name="Rettangolo 153">
                      <a:extLst>
                        <a:ext uri="{FF2B5EF4-FFF2-40B4-BE49-F238E27FC236}">
                          <a16:creationId xmlns:a16="http://schemas.microsoft.com/office/drawing/2014/main" id="{46790128-7146-D1E7-E191-76D68D1711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5" name="Rettangolo 154">
                      <a:extLst>
                        <a:ext uri="{FF2B5EF4-FFF2-40B4-BE49-F238E27FC236}">
                          <a16:creationId xmlns:a16="http://schemas.microsoft.com/office/drawing/2014/main" id="{BDC397FA-7F0B-6E0D-25B0-09919AEFC4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6" name="Rettangolo 155">
                      <a:extLst>
                        <a:ext uri="{FF2B5EF4-FFF2-40B4-BE49-F238E27FC236}">
                          <a16:creationId xmlns:a16="http://schemas.microsoft.com/office/drawing/2014/main" id="{7ED9DD53-20CC-93F0-B4F6-F9ED72AB9D0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6" name="Gruppo 145">
                    <a:extLst>
                      <a:ext uri="{FF2B5EF4-FFF2-40B4-BE49-F238E27FC236}">
                        <a16:creationId xmlns:a16="http://schemas.microsoft.com/office/drawing/2014/main" id="{8CE777BE-777C-3B35-8527-C1E0EF8532E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1" name="Rettangolo 150">
                      <a:extLst>
                        <a:ext uri="{FF2B5EF4-FFF2-40B4-BE49-F238E27FC236}">
                          <a16:creationId xmlns:a16="http://schemas.microsoft.com/office/drawing/2014/main" id="{A1440AA6-6702-94D5-07D9-4CCE3C029D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2" name="Rettangolo 151">
                      <a:extLst>
                        <a:ext uri="{FF2B5EF4-FFF2-40B4-BE49-F238E27FC236}">
                          <a16:creationId xmlns:a16="http://schemas.microsoft.com/office/drawing/2014/main" id="{37FD42C9-BD3C-8A51-83F6-899EDF27E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3" name="Rettangolo 152">
                      <a:extLst>
                        <a:ext uri="{FF2B5EF4-FFF2-40B4-BE49-F238E27FC236}">
                          <a16:creationId xmlns:a16="http://schemas.microsoft.com/office/drawing/2014/main" id="{4C449608-09E2-B25B-1599-C76D38D1A6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7" name="Gruppo 146">
                    <a:extLst>
                      <a:ext uri="{FF2B5EF4-FFF2-40B4-BE49-F238E27FC236}">
                        <a16:creationId xmlns:a16="http://schemas.microsoft.com/office/drawing/2014/main" id="{2A5A1027-F101-69F5-C267-FF62DD32D085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8" name="Rettangolo 147">
                      <a:extLst>
                        <a:ext uri="{FF2B5EF4-FFF2-40B4-BE49-F238E27FC236}">
                          <a16:creationId xmlns:a16="http://schemas.microsoft.com/office/drawing/2014/main" id="{618D9931-9A02-64E0-810F-01D550380D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9" name="Rettangolo 148">
                      <a:extLst>
                        <a:ext uri="{FF2B5EF4-FFF2-40B4-BE49-F238E27FC236}">
                          <a16:creationId xmlns:a16="http://schemas.microsoft.com/office/drawing/2014/main" id="{4DA9E1EA-50F1-8D33-E2ED-FEEBB3E76E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0" name="Rettangolo 149">
                      <a:extLst>
                        <a:ext uri="{FF2B5EF4-FFF2-40B4-BE49-F238E27FC236}">
                          <a16:creationId xmlns:a16="http://schemas.microsoft.com/office/drawing/2014/main" id="{00C649B5-E04E-FBE0-54E2-B8E75398ABE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40" name="Figura a mano libera: forma 139">
                  <a:extLst>
                    <a:ext uri="{FF2B5EF4-FFF2-40B4-BE49-F238E27FC236}">
                      <a16:creationId xmlns:a16="http://schemas.microsoft.com/office/drawing/2014/main" id="{EF38A7E7-31FD-7C31-BAF6-AB4A973A97D9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1" name="Figura a mano libera: forma 140">
                  <a:extLst>
                    <a:ext uri="{FF2B5EF4-FFF2-40B4-BE49-F238E27FC236}">
                      <a16:creationId xmlns:a16="http://schemas.microsoft.com/office/drawing/2014/main" id="{547F3FB5-1F5E-C36D-6E61-6E9FE31BFF62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Figura a mano libera: forma 141">
                  <a:extLst>
                    <a:ext uri="{FF2B5EF4-FFF2-40B4-BE49-F238E27FC236}">
                      <a16:creationId xmlns:a16="http://schemas.microsoft.com/office/drawing/2014/main" id="{5CF974E7-41B7-799B-3FB0-BF1D4EA009CB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Figura a mano libera: forma 142">
                  <a:extLst>
                    <a:ext uri="{FF2B5EF4-FFF2-40B4-BE49-F238E27FC236}">
                      <a16:creationId xmlns:a16="http://schemas.microsoft.com/office/drawing/2014/main" id="{997D8D05-D115-BD11-78C1-11129138A45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5" name="Gruppo 94">
                <a:extLst>
                  <a:ext uri="{FF2B5EF4-FFF2-40B4-BE49-F238E27FC236}">
                    <a16:creationId xmlns:a16="http://schemas.microsoft.com/office/drawing/2014/main" id="{998A82CF-ECC4-4ECC-3A74-C99007094B11}"/>
                  </a:ext>
                </a:extLst>
              </p:cNvPr>
              <p:cNvGrpSpPr/>
              <p:nvPr/>
            </p:nvGrpSpPr>
            <p:grpSpPr>
              <a:xfrm>
                <a:off x="6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18" name="Gruppo 117">
                  <a:extLst>
                    <a:ext uri="{FF2B5EF4-FFF2-40B4-BE49-F238E27FC236}">
                      <a16:creationId xmlns:a16="http://schemas.microsoft.com/office/drawing/2014/main" id="{CB9205A9-81F6-086B-BBEE-4AC015E16833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23" name="Gruppo 122">
                    <a:extLst>
                      <a:ext uri="{FF2B5EF4-FFF2-40B4-BE49-F238E27FC236}">
                        <a16:creationId xmlns:a16="http://schemas.microsoft.com/office/drawing/2014/main" id="{812F0D17-C8AD-24EF-214A-5966EF8C8AFE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6" name="Rettangolo 135">
                      <a:extLst>
                        <a:ext uri="{FF2B5EF4-FFF2-40B4-BE49-F238E27FC236}">
                          <a16:creationId xmlns:a16="http://schemas.microsoft.com/office/drawing/2014/main" id="{924BC1EA-6478-9C9F-FB8B-4FCFF62277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7" name="Rettangolo 136">
                      <a:extLst>
                        <a:ext uri="{FF2B5EF4-FFF2-40B4-BE49-F238E27FC236}">
                          <a16:creationId xmlns:a16="http://schemas.microsoft.com/office/drawing/2014/main" id="{7302F824-D17F-A40C-C608-09564032A0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8" name="Rettangolo 137">
                      <a:extLst>
                        <a:ext uri="{FF2B5EF4-FFF2-40B4-BE49-F238E27FC236}">
                          <a16:creationId xmlns:a16="http://schemas.microsoft.com/office/drawing/2014/main" id="{180F5562-243B-D531-FDBC-1EEDEF492D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4" name="Gruppo 123">
                    <a:extLst>
                      <a:ext uri="{FF2B5EF4-FFF2-40B4-BE49-F238E27FC236}">
                        <a16:creationId xmlns:a16="http://schemas.microsoft.com/office/drawing/2014/main" id="{8C26B72C-32A9-BADF-7A3E-1C087A55D02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3" name="Rettangolo 132">
                      <a:extLst>
                        <a:ext uri="{FF2B5EF4-FFF2-40B4-BE49-F238E27FC236}">
                          <a16:creationId xmlns:a16="http://schemas.microsoft.com/office/drawing/2014/main" id="{7009D7FF-A283-C0D1-A6AA-6B73FBB132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" name="Rettangolo 133">
                      <a:extLst>
                        <a:ext uri="{FF2B5EF4-FFF2-40B4-BE49-F238E27FC236}">
                          <a16:creationId xmlns:a16="http://schemas.microsoft.com/office/drawing/2014/main" id="{D71D520A-0A3A-F5A0-4587-7915101657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5" name="Rettangolo 134">
                      <a:extLst>
                        <a:ext uri="{FF2B5EF4-FFF2-40B4-BE49-F238E27FC236}">
                          <a16:creationId xmlns:a16="http://schemas.microsoft.com/office/drawing/2014/main" id="{D85CA4DB-8805-7837-9C2E-6C446081F14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5" name="Gruppo 124">
                    <a:extLst>
                      <a:ext uri="{FF2B5EF4-FFF2-40B4-BE49-F238E27FC236}">
                        <a16:creationId xmlns:a16="http://schemas.microsoft.com/office/drawing/2014/main" id="{A8D9E217-DF97-2241-68C8-61597E5D184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0" name="Rettangolo 129">
                      <a:extLst>
                        <a:ext uri="{FF2B5EF4-FFF2-40B4-BE49-F238E27FC236}">
                          <a16:creationId xmlns:a16="http://schemas.microsoft.com/office/drawing/2014/main" id="{A3F27DF6-D617-A404-0BF9-C9E78D06CE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1" name="Rettangolo 130">
                      <a:extLst>
                        <a:ext uri="{FF2B5EF4-FFF2-40B4-BE49-F238E27FC236}">
                          <a16:creationId xmlns:a16="http://schemas.microsoft.com/office/drawing/2014/main" id="{D6BE29C9-6B2B-E6A0-86CA-614059696D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2" name="Rettangolo 131">
                      <a:extLst>
                        <a:ext uri="{FF2B5EF4-FFF2-40B4-BE49-F238E27FC236}">
                          <a16:creationId xmlns:a16="http://schemas.microsoft.com/office/drawing/2014/main" id="{F189A7C9-D427-364C-28B2-D716D8DB6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6" name="Gruppo 125">
                    <a:extLst>
                      <a:ext uri="{FF2B5EF4-FFF2-40B4-BE49-F238E27FC236}">
                        <a16:creationId xmlns:a16="http://schemas.microsoft.com/office/drawing/2014/main" id="{9B6590F2-A637-9A3E-65EB-414DE010A7E0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7" name="Rettangolo 126">
                      <a:extLst>
                        <a:ext uri="{FF2B5EF4-FFF2-40B4-BE49-F238E27FC236}">
                          <a16:creationId xmlns:a16="http://schemas.microsoft.com/office/drawing/2014/main" id="{4BF73A71-B5D9-28C2-8443-EE09CFDC92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8" name="Rettangolo 127">
                      <a:extLst>
                        <a:ext uri="{FF2B5EF4-FFF2-40B4-BE49-F238E27FC236}">
                          <a16:creationId xmlns:a16="http://schemas.microsoft.com/office/drawing/2014/main" id="{ED26235D-C8EA-245B-BD17-0718EF0025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" name="Rettangolo 128">
                      <a:extLst>
                        <a:ext uri="{FF2B5EF4-FFF2-40B4-BE49-F238E27FC236}">
                          <a16:creationId xmlns:a16="http://schemas.microsoft.com/office/drawing/2014/main" id="{A4708242-1EA4-2F3A-73C5-8A134F0D360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19" name="Figura a mano libera: forma 118">
                  <a:extLst>
                    <a:ext uri="{FF2B5EF4-FFF2-40B4-BE49-F238E27FC236}">
                      <a16:creationId xmlns:a16="http://schemas.microsoft.com/office/drawing/2014/main" id="{ED71756A-FC08-56F0-D0BB-9E7C3DCC59E4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" name="Figura a mano libera: forma 119">
                  <a:extLst>
                    <a:ext uri="{FF2B5EF4-FFF2-40B4-BE49-F238E27FC236}">
                      <a16:creationId xmlns:a16="http://schemas.microsoft.com/office/drawing/2014/main" id="{56644DBF-42A7-EE48-6DE6-8677E1B0E480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1" name="Figura a mano libera: forma 120">
                  <a:extLst>
                    <a:ext uri="{FF2B5EF4-FFF2-40B4-BE49-F238E27FC236}">
                      <a16:creationId xmlns:a16="http://schemas.microsoft.com/office/drawing/2014/main" id="{36DFC18C-A9D7-F125-2801-74DC894D22A4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" name="Figura a mano libera: forma 121">
                  <a:extLst>
                    <a:ext uri="{FF2B5EF4-FFF2-40B4-BE49-F238E27FC236}">
                      <a16:creationId xmlns:a16="http://schemas.microsoft.com/office/drawing/2014/main" id="{C9D64266-5D38-7820-F6ED-8216E8FCDC86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96" name="Gruppo 95">
                <a:extLst>
                  <a:ext uri="{FF2B5EF4-FFF2-40B4-BE49-F238E27FC236}">
                    <a16:creationId xmlns:a16="http://schemas.microsoft.com/office/drawing/2014/main" id="{6AC58B52-595C-3668-CD40-CAB61E03F507}"/>
                  </a:ext>
                </a:extLst>
              </p:cNvPr>
              <p:cNvGrpSpPr/>
              <p:nvPr/>
            </p:nvGrpSpPr>
            <p:grpSpPr>
              <a:xfrm>
                <a:off x="24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97" name="Gruppo 96">
                  <a:extLst>
                    <a:ext uri="{FF2B5EF4-FFF2-40B4-BE49-F238E27FC236}">
                      <a16:creationId xmlns:a16="http://schemas.microsoft.com/office/drawing/2014/main" id="{24D89E76-EBB5-6599-5BE1-0E74799F137C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02" name="Gruppo 101">
                    <a:extLst>
                      <a:ext uri="{FF2B5EF4-FFF2-40B4-BE49-F238E27FC236}">
                        <a16:creationId xmlns:a16="http://schemas.microsoft.com/office/drawing/2014/main" id="{BF243EE8-0A54-FB9C-B40F-88981DAE103D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5" name="Rettangolo 114">
                      <a:extLst>
                        <a:ext uri="{FF2B5EF4-FFF2-40B4-BE49-F238E27FC236}">
                          <a16:creationId xmlns:a16="http://schemas.microsoft.com/office/drawing/2014/main" id="{8B9A69F1-56CF-4B37-D0C4-55647E60B0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6" name="Rettangolo 115">
                      <a:extLst>
                        <a:ext uri="{FF2B5EF4-FFF2-40B4-BE49-F238E27FC236}">
                          <a16:creationId xmlns:a16="http://schemas.microsoft.com/office/drawing/2014/main" id="{8FE46CE0-5F2E-9A2D-91BE-5D604A9A66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7" name="Rettangolo 116">
                      <a:extLst>
                        <a:ext uri="{FF2B5EF4-FFF2-40B4-BE49-F238E27FC236}">
                          <a16:creationId xmlns:a16="http://schemas.microsoft.com/office/drawing/2014/main" id="{2ECBC690-453B-71DD-B4D3-2FCBB96F6A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03" name="Gruppo 102">
                    <a:extLst>
                      <a:ext uri="{FF2B5EF4-FFF2-40B4-BE49-F238E27FC236}">
                        <a16:creationId xmlns:a16="http://schemas.microsoft.com/office/drawing/2014/main" id="{44F57E62-2491-81CD-2592-648549CE276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2" name="Rettangolo 111">
                      <a:extLst>
                        <a:ext uri="{FF2B5EF4-FFF2-40B4-BE49-F238E27FC236}">
                          <a16:creationId xmlns:a16="http://schemas.microsoft.com/office/drawing/2014/main" id="{F69BB76E-6EF8-3316-D135-E0A190BA19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3" name="Rettangolo 112">
                      <a:extLst>
                        <a:ext uri="{FF2B5EF4-FFF2-40B4-BE49-F238E27FC236}">
                          <a16:creationId xmlns:a16="http://schemas.microsoft.com/office/drawing/2014/main" id="{E6770E67-BB81-65CC-105F-C5689A764D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" name="Rettangolo 113">
                      <a:extLst>
                        <a:ext uri="{FF2B5EF4-FFF2-40B4-BE49-F238E27FC236}">
                          <a16:creationId xmlns:a16="http://schemas.microsoft.com/office/drawing/2014/main" id="{9AEAA4BB-3B88-02BC-18A0-C0122CEC78C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04" name="Gruppo 103">
                    <a:extLst>
                      <a:ext uri="{FF2B5EF4-FFF2-40B4-BE49-F238E27FC236}">
                        <a16:creationId xmlns:a16="http://schemas.microsoft.com/office/drawing/2014/main" id="{CDE15E06-3B5B-6A69-2297-2614795E06D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09" name="Rettangolo 108">
                      <a:extLst>
                        <a:ext uri="{FF2B5EF4-FFF2-40B4-BE49-F238E27FC236}">
                          <a16:creationId xmlns:a16="http://schemas.microsoft.com/office/drawing/2014/main" id="{BA68AB45-D67D-6093-6217-E64AB0D00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0" name="Rettangolo 109">
                      <a:extLst>
                        <a:ext uri="{FF2B5EF4-FFF2-40B4-BE49-F238E27FC236}">
                          <a16:creationId xmlns:a16="http://schemas.microsoft.com/office/drawing/2014/main" id="{FB61260C-5991-9A43-6B23-4A17D5F250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1" name="Rettangolo 110">
                      <a:extLst>
                        <a:ext uri="{FF2B5EF4-FFF2-40B4-BE49-F238E27FC236}">
                          <a16:creationId xmlns:a16="http://schemas.microsoft.com/office/drawing/2014/main" id="{1744AF09-974C-D534-4E40-FD8555B07D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05" name="Gruppo 104">
                    <a:extLst>
                      <a:ext uri="{FF2B5EF4-FFF2-40B4-BE49-F238E27FC236}">
                        <a16:creationId xmlns:a16="http://schemas.microsoft.com/office/drawing/2014/main" id="{76F67B4F-C894-B845-AF49-E8D86B60BB73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06" name="Rettangolo 105">
                      <a:extLst>
                        <a:ext uri="{FF2B5EF4-FFF2-40B4-BE49-F238E27FC236}">
                          <a16:creationId xmlns:a16="http://schemas.microsoft.com/office/drawing/2014/main" id="{75C466ED-8E5F-DF50-1197-A2097DDF9D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7" name="Rettangolo 106">
                      <a:extLst>
                        <a:ext uri="{FF2B5EF4-FFF2-40B4-BE49-F238E27FC236}">
                          <a16:creationId xmlns:a16="http://schemas.microsoft.com/office/drawing/2014/main" id="{F743340B-1903-A747-1233-4D44E31CEB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08" name="Rettangolo 107">
                      <a:extLst>
                        <a:ext uri="{FF2B5EF4-FFF2-40B4-BE49-F238E27FC236}">
                          <a16:creationId xmlns:a16="http://schemas.microsoft.com/office/drawing/2014/main" id="{8B700840-FA98-516A-AD03-B190E011EE3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98" name="Figura a mano libera: forma 97">
                  <a:extLst>
                    <a:ext uri="{FF2B5EF4-FFF2-40B4-BE49-F238E27FC236}">
                      <a16:creationId xmlns:a16="http://schemas.microsoft.com/office/drawing/2014/main" id="{BDC08074-11E5-722E-FA61-31A60A2E93CA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99" name="Figura a mano libera: forma 98">
                  <a:extLst>
                    <a:ext uri="{FF2B5EF4-FFF2-40B4-BE49-F238E27FC236}">
                      <a16:creationId xmlns:a16="http://schemas.microsoft.com/office/drawing/2014/main" id="{953C2B7F-51E2-4E6D-1298-D4189A1014FC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0" name="Figura a mano libera: forma 99">
                  <a:extLst>
                    <a:ext uri="{FF2B5EF4-FFF2-40B4-BE49-F238E27FC236}">
                      <a16:creationId xmlns:a16="http://schemas.microsoft.com/office/drawing/2014/main" id="{28E442D3-1D09-7C5F-0545-4E00A8A7C32E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Figura a mano libera: forma 100">
                  <a:extLst>
                    <a:ext uri="{FF2B5EF4-FFF2-40B4-BE49-F238E27FC236}">
                      <a16:creationId xmlns:a16="http://schemas.microsoft.com/office/drawing/2014/main" id="{60964FE7-8E9B-A24E-DE20-2187B5B5171C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81" name="Gruppo 180">
              <a:extLst>
                <a:ext uri="{FF2B5EF4-FFF2-40B4-BE49-F238E27FC236}">
                  <a16:creationId xmlns:a16="http://schemas.microsoft.com/office/drawing/2014/main" id="{5F7BBC66-79D8-842F-BAE4-558A49BD19E0}"/>
                </a:ext>
              </a:extLst>
            </p:cNvPr>
            <p:cNvGrpSpPr/>
            <p:nvPr/>
          </p:nvGrpSpPr>
          <p:grpSpPr>
            <a:xfrm>
              <a:off x="7812641" y="2858404"/>
              <a:ext cx="3600001" cy="3602459"/>
              <a:chOff x="612647" y="2862072"/>
              <a:chExt cx="3600001" cy="3602459"/>
            </a:xfrm>
          </p:grpSpPr>
          <p:grpSp>
            <p:nvGrpSpPr>
              <p:cNvPr id="182" name="Gruppo 181">
                <a:extLst>
                  <a:ext uri="{FF2B5EF4-FFF2-40B4-BE49-F238E27FC236}">
                    <a16:creationId xmlns:a16="http://schemas.microsoft.com/office/drawing/2014/main" id="{72A74E9B-F331-6AAC-23C8-4938D3702226}"/>
                  </a:ext>
                </a:extLst>
              </p:cNvPr>
              <p:cNvGrpSpPr/>
              <p:nvPr/>
            </p:nvGrpSpPr>
            <p:grpSpPr>
              <a:xfrm>
                <a:off x="6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249" name="Gruppo 248">
                  <a:extLst>
                    <a:ext uri="{FF2B5EF4-FFF2-40B4-BE49-F238E27FC236}">
                      <a16:creationId xmlns:a16="http://schemas.microsoft.com/office/drawing/2014/main" id="{118C3659-E549-38CB-C6A0-10B64228B5A6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254" name="Gruppo 253">
                    <a:extLst>
                      <a:ext uri="{FF2B5EF4-FFF2-40B4-BE49-F238E27FC236}">
                        <a16:creationId xmlns:a16="http://schemas.microsoft.com/office/drawing/2014/main" id="{FCAC2A5B-3F48-5340-56C0-E90A726B785F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67" name="Rettangolo 266">
                      <a:extLst>
                        <a:ext uri="{FF2B5EF4-FFF2-40B4-BE49-F238E27FC236}">
                          <a16:creationId xmlns:a16="http://schemas.microsoft.com/office/drawing/2014/main" id="{9361198E-7E34-44E3-58E6-93A26F4514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8" name="Rettangolo 267">
                      <a:extLst>
                        <a:ext uri="{FF2B5EF4-FFF2-40B4-BE49-F238E27FC236}">
                          <a16:creationId xmlns:a16="http://schemas.microsoft.com/office/drawing/2014/main" id="{6EE05C10-0403-9135-9765-145D8D4382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9" name="Rettangolo 268">
                      <a:extLst>
                        <a:ext uri="{FF2B5EF4-FFF2-40B4-BE49-F238E27FC236}">
                          <a16:creationId xmlns:a16="http://schemas.microsoft.com/office/drawing/2014/main" id="{99768BE5-5096-C179-B59A-E42F5A85C8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55" name="Gruppo 254">
                    <a:extLst>
                      <a:ext uri="{FF2B5EF4-FFF2-40B4-BE49-F238E27FC236}">
                        <a16:creationId xmlns:a16="http://schemas.microsoft.com/office/drawing/2014/main" id="{1A112F4E-EEAD-2CDB-BA88-AD9505B98EE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64" name="Rettangolo 263">
                      <a:extLst>
                        <a:ext uri="{FF2B5EF4-FFF2-40B4-BE49-F238E27FC236}">
                          <a16:creationId xmlns:a16="http://schemas.microsoft.com/office/drawing/2014/main" id="{DD15270A-6C62-D3D0-4D91-780C3741F2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5" name="Rettangolo 264">
                      <a:extLst>
                        <a:ext uri="{FF2B5EF4-FFF2-40B4-BE49-F238E27FC236}">
                          <a16:creationId xmlns:a16="http://schemas.microsoft.com/office/drawing/2014/main" id="{D71F868C-A633-8690-711E-F6901DA19F2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6" name="Rettangolo 265">
                      <a:extLst>
                        <a:ext uri="{FF2B5EF4-FFF2-40B4-BE49-F238E27FC236}">
                          <a16:creationId xmlns:a16="http://schemas.microsoft.com/office/drawing/2014/main" id="{0B5D2159-CF2F-7259-32C6-578BD392C45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56" name="Gruppo 255">
                    <a:extLst>
                      <a:ext uri="{FF2B5EF4-FFF2-40B4-BE49-F238E27FC236}">
                        <a16:creationId xmlns:a16="http://schemas.microsoft.com/office/drawing/2014/main" id="{035E5AC4-8146-3657-3301-7BA264687EB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61" name="Rettangolo 260">
                      <a:extLst>
                        <a:ext uri="{FF2B5EF4-FFF2-40B4-BE49-F238E27FC236}">
                          <a16:creationId xmlns:a16="http://schemas.microsoft.com/office/drawing/2014/main" id="{A0207F47-1EB9-51AE-A636-441427583B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2" name="Rettangolo 261">
                      <a:extLst>
                        <a:ext uri="{FF2B5EF4-FFF2-40B4-BE49-F238E27FC236}">
                          <a16:creationId xmlns:a16="http://schemas.microsoft.com/office/drawing/2014/main" id="{16884013-9825-ADD3-431C-7FF5B222B2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3" name="Rettangolo 262">
                      <a:extLst>
                        <a:ext uri="{FF2B5EF4-FFF2-40B4-BE49-F238E27FC236}">
                          <a16:creationId xmlns:a16="http://schemas.microsoft.com/office/drawing/2014/main" id="{8651832E-21D0-BFE7-BEF3-A13B1DBD07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57" name="Gruppo 256">
                    <a:extLst>
                      <a:ext uri="{FF2B5EF4-FFF2-40B4-BE49-F238E27FC236}">
                        <a16:creationId xmlns:a16="http://schemas.microsoft.com/office/drawing/2014/main" id="{9F4CA9B9-871D-064E-4C20-D966918A8AEE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58" name="Rettangolo 257">
                      <a:extLst>
                        <a:ext uri="{FF2B5EF4-FFF2-40B4-BE49-F238E27FC236}">
                          <a16:creationId xmlns:a16="http://schemas.microsoft.com/office/drawing/2014/main" id="{DEDF07F5-0E20-0358-702B-69483106D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59" name="Rettangolo 258">
                      <a:extLst>
                        <a:ext uri="{FF2B5EF4-FFF2-40B4-BE49-F238E27FC236}">
                          <a16:creationId xmlns:a16="http://schemas.microsoft.com/office/drawing/2014/main" id="{BB9D9F86-C9E0-C5A9-F383-BD5B8D6033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60" name="Rettangolo 259">
                      <a:extLst>
                        <a:ext uri="{FF2B5EF4-FFF2-40B4-BE49-F238E27FC236}">
                          <a16:creationId xmlns:a16="http://schemas.microsoft.com/office/drawing/2014/main" id="{890F88F1-F984-506D-C616-9718F9974E4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50" name="Figura a mano libera: forma 249">
                  <a:extLst>
                    <a:ext uri="{FF2B5EF4-FFF2-40B4-BE49-F238E27FC236}">
                      <a16:creationId xmlns:a16="http://schemas.microsoft.com/office/drawing/2014/main" id="{E7751A8F-52B4-24F2-F2C2-F799B90987AC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1" name="Figura a mano libera: forma 250">
                  <a:extLst>
                    <a:ext uri="{FF2B5EF4-FFF2-40B4-BE49-F238E27FC236}">
                      <a16:creationId xmlns:a16="http://schemas.microsoft.com/office/drawing/2014/main" id="{DC6B9BE2-8CAD-563C-2AB9-B62883B4149E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2" name="Figura a mano libera: forma 251">
                  <a:extLst>
                    <a:ext uri="{FF2B5EF4-FFF2-40B4-BE49-F238E27FC236}">
                      <a16:creationId xmlns:a16="http://schemas.microsoft.com/office/drawing/2014/main" id="{EE956E21-DC04-7895-A126-808D4D588B09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53" name="Figura a mano libera: forma 252">
                  <a:extLst>
                    <a:ext uri="{FF2B5EF4-FFF2-40B4-BE49-F238E27FC236}">
                      <a16:creationId xmlns:a16="http://schemas.microsoft.com/office/drawing/2014/main" id="{727D156C-CC2B-93A9-35D6-27AC0AD65AD7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3" name="Gruppo 182">
                <a:extLst>
                  <a:ext uri="{FF2B5EF4-FFF2-40B4-BE49-F238E27FC236}">
                    <a16:creationId xmlns:a16="http://schemas.microsoft.com/office/drawing/2014/main" id="{5EC866CB-8A92-E11F-B4E2-4FC8547EB25A}"/>
                  </a:ext>
                </a:extLst>
              </p:cNvPr>
              <p:cNvGrpSpPr/>
              <p:nvPr/>
            </p:nvGrpSpPr>
            <p:grpSpPr>
              <a:xfrm>
                <a:off x="24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228" name="Gruppo 227">
                  <a:extLst>
                    <a:ext uri="{FF2B5EF4-FFF2-40B4-BE49-F238E27FC236}">
                      <a16:creationId xmlns:a16="http://schemas.microsoft.com/office/drawing/2014/main" id="{46D648DC-76BF-7479-DB17-D3948FC632D8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233" name="Gruppo 232">
                    <a:extLst>
                      <a:ext uri="{FF2B5EF4-FFF2-40B4-BE49-F238E27FC236}">
                        <a16:creationId xmlns:a16="http://schemas.microsoft.com/office/drawing/2014/main" id="{5039D720-6BCE-29CA-CA03-8076FD594E9A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46" name="Rettangolo 245">
                      <a:extLst>
                        <a:ext uri="{FF2B5EF4-FFF2-40B4-BE49-F238E27FC236}">
                          <a16:creationId xmlns:a16="http://schemas.microsoft.com/office/drawing/2014/main" id="{A306B313-D893-A705-B1BA-E8008D3B5F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7" name="Rettangolo 246">
                      <a:extLst>
                        <a:ext uri="{FF2B5EF4-FFF2-40B4-BE49-F238E27FC236}">
                          <a16:creationId xmlns:a16="http://schemas.microsoft.com/office/drawing/2014/main" id="{1789A056-5451-0523-8BCB-1D1862E088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8" name="Rettangolo 247">
                      <a:extLst>
                        <a:ext uri="{FF2B5EF4-FFF2-40B4-BE49-F238E27FC236}">
                          <a16:creationId xmlns:a16="http://schemas.microsoft.com/office/drawing/2014/main" id="{0A5050FB-F828-EDA5-0036-490095A6E6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4" name="Gruppo 233">
                    <a:extLst>
                      <a:ext uri="{FF2B5EF4-FFF2-40B4-BE49-F238E27FC236}">
                        <a16:creationId xmlns:a16="http://schemas.microsoft.com/office/drawing/2014/main" id="{F663759E-345E-CCD8-DC5C-88335A5C0332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43" name="Rettangolo 242">
                      <a:extLst>
                        <a:ext uri="{FF2B5EF4-FFF2-40B4-BE49-F238E27FC236}">
                          <a16:creationId xmlns:a16="http://schemas.microsoft.com/office/drawing/2014/main" id="{BF6CA862-DDCF-60A6-96CA-9210525B91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4" name="Rettangolo 243">
                      <a:extLst>
                        <a:ext uri="{FF2B5EF4-FFF2-40B4-BE49-F238E27FC236}">
                          <a16:creationId xmlns:a16="http://schemas.microsoft.com/office/drawing/2014/main" id="{3525B2BC-7EC4-0EE4-DFBE-EFAEF34AB8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5" name="Rettangolo 244">
                      <a:extLst>
                        <a:ext uri="{FF2B5EF4-FFF2-40B4-BE49-F238E27FC236}">
                          <a16:creationId xmlns:a16="http://schemas.microsoft.com/office/drawing/2014/main" id="{57478B4D-A545-096F-7AE0-53E024391BB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5" name="Gruppo 234">
                    <a:extLst>
                      <a:ext uri="{FF2B5EF4-FFF2-40B4-BE49-F238E27FC236}">
                        <a16:creationId xmlns:a16="http://schemas.microsoft.com/office/drawing/2014/main" id="{113297F2-8B8C-8589-F951-737366D93EB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40" name="Rettangolo 239">
                      <a:extLst>
                        <a:ext uri="{FF2B5EF4-FFF2-40B4-BE49-F238E27FC236}">
                          <a16:creationId xmlns:a16="http://schemas.microsoft.com/office/drawing/2014/main" id="{FE95045C-73AC-EF67-172F-12C25A76F9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1" name="Rettangolo 240">
                      <a:extLst>
                        <a:ext uri="{FF2B5EF4-FFF2-40B4-BE49-F238E27FC236}">
                          <a16:creationId xmlns:a16="http://schemas.microsoft.com/office/drawing/2014/main" id="{CAFA9152-BFDA-96F0-77CC-7CF6101A1C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42" name="Rettangolo 241">
                      <a:extLst>
                        <a:ext uri="{FF2B5EF4-FFF2-40B4-BE49-F238E27FC236}">
                          <a16:creationId xmlns:a16="http://schemas.microsoft.com/office/drawing/2014/main" id="{10D45321-6CA6-1B75-3783-593DB02013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36" name="Gruppo 235">
                    <a:extLst>
                      <a:ext uri="{FF2B5EF4-FFF2-40B4-BE49-F238E27FC236}">
                        <a16:creationId xmlns:a16="http://schemas.microsoft.com/office/drawing/2014/main" id="{537C66C7-AA8B-3850-1F97-28E680896B34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37" name="Rettangolo 236">
                      <a:extLst>
                        <a:ext uri="{FF2B5EF4-FFF2-40B4-BE49-F238E27FC236}">
                          <a16:creationId xmlns:a16="http://schemas.microsoft.com/office/drawing/2014/main" id="{C5C21565-79B7-9042-1323-40B8BD287D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8" name="Rettangolo 237">
                      <a:extLst>
                        <a:ext uri="{FF2B5EF4-FFF2-40B4-BE49-F238E27FC236}">
                          <a16:creationId xmlns:a16="http://schemas.microsoft.com/office/drawing/2014/main" id="{E183C3B2-F0D9-2F6A-1F40-EDB550C819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39" name="Rettangolo 238">
                      <a:extLst>
                        <a:ext uri="{FF2B5EF4-FFF2-40B4-BE49-F238E27FC236}">
                          <a16:creationId xmlns:a16="http://schemas.microsoft.com/office/drawing/2014/main" id="{F2C575F8-1E89-D95B-53BD-F4E89CC6395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29" name="Figura a mano libera: forma 228">
                  <a:extLst>
                    <a:ext uri="{FF2B5EF4-FFF2-40B4-BE49-F238E27FC236}">
                      <a16:creationId xmlns:a16="http://schemas.microsoft.com/office/drawing/2014/main" id="{E286C953-4CF4-472B-4BA3-5A99617D39F9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0" name="Figura a mano libera: forma 229">
                  <a:extLst>
                    <a:ext uri="{FF2B5EF4-FFF2-40B4-BE49-F238E27FC236}">
                      <a16:creationId xmlns:a16="http://schemas.microsoft.com/office/drawing/2014/main" id="{BB1E2F7A-76CE-58A4-8848-1D76CDBD1C8B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1" name="Figura a mano libera: forma 230">
                  <a:extLst>
                    <a:ext uri="{FF2B5EF4-FFF2-40B4-BE49-F238E27FC236}">
                      <a16:creationId xmlns:a16="http://schemas.microsoft.com/office/drawing/2014/main" id="{40194908-CEEF-7C28-168F-5AB1AE6D79C7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32" name="Figura a mano libera: forma 231">
                  <a:extLst>
                    <a:ext uri="{FF2B5EF4-FFF2-40B4-BE49-F238E27FC236}">
                      <a16:creationId xmlns:a16="http://schemas.microsoft.com/office/drawing/2014/main" id="{E43BD2DC-7596-903A-F5F5-DB747C0CF86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4" name="Gruppo 183">
                <a:extLst>
                  <a:ext uri="{FF2B5EF4-FFF2-40B4-BE49-F238E27FC236}">
                    <a16:creationId xmlns:a16="http://schemas.microsoft.com/office/drawing/2014/main" id="{7BB4B758-EA8A-1E73-B9D1-6BE2EE525F45}"/>
                  </a:ext>
                </a:extLst>
              </p:cNvPr>
              <p:cNvGrpSpPr/>
              <p:nvPr/>
            </p:nvGrpSpPr>
            <p:grpSpPr>
              <a:xfrm>
                <a:off x="6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207" name="Gruppo 206">
                  <a:extLst>
                    <a:ext uri="{FF2B5EF4-FFF2-40B4-BE49-F238E27FC236}">
                      <a16:creationId xmlns:a16="http://schemas.microsoft.com/office/drawing/2014/main" id="{9D9DDC2E-7D8B-C317-B159-2FEA1C60044C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212" name="Gruppo 211">
                    <a:extLst>
                      <a:ext uri="{FF2B5EF4-FFF2-40B4-BE49-F238E27FC236}">
                        <a16:creationId xmlns:a16="http://schemas.microsoft.com/office/drawing/2014/main" id="{9202C4B8-40DF-0CC6-33E8-1280B93E6862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25" name="Rettangolo 224">
                      <a:extLst>
                        <a:ext uri="{FF2B5EF4-FFF2-40B4-BE49-F238E27FC236}">
                          <a16:creationId xmlns:a16="http://schemas.microsoft.com/office/drawing/2014/main" id="{7BF1790D-8610-56F1-51D0-B8817F8A14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6" name="Rettangolo 225">
                      <a:extLst>
                        <a:ext uri="{FF2B5EF4-FFF2-40B4-BE49-F238E27FC236}">
                          <a16:creationId xmlns:a16="http://schemas.microsoft.com/office/drawing/2014/main" id="{8E20C93C-18CE-D672-8373-AA03CDD13A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7" name="Rettangolo 226">
                      <a:extLst>
                        <a:ext uri="{FF2B5EF4-FFF2-40B4-BE49-F238E27FC236}">
                          <a16:creationId xmlns:a16="http://schemas.microsoft.com/office/drawing/2014/main" id="{4FB890F3-30EF-731A-BB8E-2D2E4F05E4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13" name="Gruppo 212">
                    <a:extLst>
                      <a:ext uri="{FF2B5EF4-FFF2-40B4-BE49-F238E27FC236}">
                        <a16:creationId xmlns:a16="http://schemas.microsoft.com/office/drawing/2014/main" id="{6AAB835E-1C0D-5415-4D93-BD1AC95699B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22" name="Rettangolo 221">
                      <a:extLst>
                        <a:ext uri="{FF2B5EF4-FFF2-40B4-BE49-F238E27FC236}">
                          <a16:creationId xmlns:a16="http://schemas.microsoft.com/office/drawing/2014/main" id="{8013E2BF-1E6E-E91F-217C-E7F8477DA1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3" name="Rettangolo 222">
                      <a:extLst>
                        <a:ext uri="{FF2B5EF4-FFF2-40B4-BE49-F238E27FC236}">
                          <a16:creationId xmlns:a16="http://schemas.microsoft.com/office/drawing/2014/main" id="{9479365D-D2E2-B71E-189B-5831303778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4" name="Rettangolo 223">
                      <a:extLst>
                        <a:ext uri="{FF2B5EF4-FFF2-40B4-BE49-F238E27FC236}">
                          <a16:creationId xmlns:a16="http://schemas.microsoft.com/office/drawing/2014/main" id="{E1CB60BD-A93E-F29A-A2A9-B727EE51205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14" name="Gruppo 213">
                    <a:extLst>
                      <a:ext uri="{FF2B5EF4-FFF2-40B4-BE49-F238E27FC236}">
                        <a16:creationId xmlns:a16="http://schemas.microsoft.com/office/drawing/2014/main" id="{5AAB0E28-7FDF-3FC1-CC35-E1A90A7AC9F4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19" name="Rettangolo 218">
                      <a:extLst>
                        <a:ext uri="{FF2B5EF4-FFF2-40B4-BE49-F238E27FC236}">
                          <a16:creationId xmlns:a16="http://schemas.microsoft.com/office/drawing/2014/main" id="{68E55FEC-2799-9DAA-CFAF-2B2842B9F0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0" name="Rettangolo 219">
                      <a:extLst>
                        <a:ext uri="{FF2B5EF4-FFF2-40B4-BE49-F238E27FC236}">
                          <a16:creationId xmlns:a16="http://schemas.microsoft.com/office/drawing/2014/main" id="{6B77A007-8BDE-F388-5A2B-83F4FF5DDB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21" name="Rettangolo 220">
                      <a:extLst>
                        <a:ext uri="{FF2B5EF4-FFF2-40B4-BE49-F238E27FC236}">
                          <a16:creationId xmlns:a16="http://schemas.microsoft.com/office/drawing/2014/main" id="{9651B16F-B226-6B4D-6752-59BC3EDCAA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215" name="Gruppo 214">
                    <a:extLst>
                      <a:ext uri="{FF2B5EF4-FFF2-40B4-BE49-F238E27FC236}">
                        <a16:creationId xmlns:a16="http://schemas.microsoft.com/office/drawing/2014/main" id="{F00A241E-48F6-AC34-8801-BC5BF461F44E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16" name="Rettangolo 215">
                      <a:extLst>
                        <a:ext uri="{FF2B5EF4-FFF2-40B4-BE49-F238E27FC236}">
                          <a16:creationId xmlns:a16="http://schemas.microsoft.com/office/drawing/2014/main" id="{D4D6FF7B-282D-0BD6-66F3-6F2B8D77CA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7" name="Rettangolo 216">
                      <a:extLst>
                        <a:ext uri="{FF2B5EF4-FFF2-40B4-BE49-F238E27FC236}">
                          <a16:creationId xmlns:a16="http://schemas.microsoft.com/office/drawing/2014/main" id="{9583207C-811C-30E7-1FCB-C5804FC9B8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18" name="Rettangolo 217">
                      <a:extLst>
                        <a:ext uri="{FF2B5EF4-FFF2-40B4-BE49-F238E27FC236}">
                          <a16:creationId xmlns:a16="http://schemas.microsoft.com/office/drawing/2014/main" id="{2F405CD1-CBE8-4ED1-0615-E7EE82C7848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208" name="Figura a mano libera: forma 207">
                  <a:extLst>
                    <a:ext uri="{FF2B5EF4-FFF2-40B4-BE49-F238E27FC236}">
                      <a16:creationId xmlns:a16="http://schemas.microsoft.com/office/drawing/2014/main" id="{3A48F744-23A7-78ED-05E5-A952358D1764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9" name="Figura a mano libera: forma 208">
                  <a:extLst>
                    <a:ext uri="{FF2B5EF4-FFF2-40B4-BE49-F238E27FC236}">
                      <a16:creationId xmlns:a16="http://schemas.microsoft.com/office/drawing/2014/main" id="{840F427F-CB19-911C-9B5E-92BDB411D806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0" name="Figura a mano libera: forma 209">
                  <a:extLst>
                    <a:ext uri="{FF2B5EF4-FFF2-40B4-BE49-F238E27FC236}">
                      <a16:creationId xmlns:a16="http://schemas.microsoft.com/office/drawing/2014/main" id="{6CF7E305-355E-3123-3E1A-D63442820E43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1" name="Figura a mano libera: forma 210">
                  <a:extLst>
                    <a:ext uri="{FF2B5EF4-FFF2-40B4-BE49-F238E27FC236}">
                      <a16:creationId xmlns:a16="http://schemas.microsoft.com/office/drawing/2014/main" id="{6DD07A6B-6F18-3199-B1C7-BCA1EC278565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5" name="Gruppo 184">
                <a:extLst>
                  <a:ext uri="{FF2B5EF4-FFF2-40B4-BE49-F238E27FC236}">
                    <a16:creationId xmlns:a16="http://schemas.microsoft.com/office/drawing/2014/main" id="{D1826523-292F-D910-8BAA-CE751FA86B52}"/>
                  </a:ext>
                </a:extLst>
              </p:cNvPr>
              <p:cNvGrpSpPr/>
              <p:nvPr/>
            </p:nvGrpSpPr>
            <p:grpSpPr>
              <a:xfrm>
                <a:off x="24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86" name="Gruppo 185">
                  <a:extLst>
                    <a:ext uri="{FF2B5EF4-FFF2-40B4-BE49-F238E27FC236}">
                      <a16:creationId xmlns:a16="http://schemas.microsoft.com/office/drawing/2014/main" id="{BFC5E9EB-0AB9-133E-39B3-DD90D225A960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91" name="Gruppo 190">
                    <a:extLst>
                      <a:ext uri="{FF2B5EF4-FFF2-40B4-BE49-F238E27FC236}">
                        <a16:creationId xmlns:a16="http://schemas.microsoft.com/office/drawing/2014/main" id="{7D6DBF49-49D3-3D41-74EE-9D0F5B268528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04" name="Rettangolo 203">
                      <a:extLst>
                        <a:ext uri="{FF2B5EF4-FFF2-40B4-BE49-F238E27FC236}">
                          <a16:creationId xmlns:a16="http://schemas.microsoft.com/office/drawing/2014/main" id="{D1FEA234-7FDF-6346-ADEA-C32BFD429C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5" name="Rettangolo 204">
                      <a:extLst>
                        <a:ext uri="{FF2B5EF4-FFF2-40B4-BE49-F238E27FC236}">
                          <a16:creationId xmlns:a16="http://schemas.microsoft.com/office/drawing/2014/main" id="{08D24092-B760-B783-CC78-15760A57B3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6" name="Rettangolo 205">
                      <a:extLst>
                        <a:ext uri="{FF2B5EF4-FFF2-40B4-BE49-F238E27FC236}">
                          <a16:creationId xmlns:a16="http://schemas.microsoft.com/office/drawing/2014/main" id="{B2394CFE-D9FB-4949-7769-2FF71314FF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92" name="Gruppo 191">
                    <a:extLst>
                      <a:ext uri="{FF2B5EF4-FFF2-40B4-BE49-F238E27FC236}">
                        <a16:creationId xmlns:a16="http://schemas.microsoft.com/office/drawing/2014/main" id="{57D5C49D-383C-B40B-A979-802B4759059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201" name="Rettangolo 200">
                      <a:extLst>
                        <a:ext uri="{FF2B5EF4-FFF2-40B4-BE49-F238E27FC236}">
                          <a16:creationId xmlns:a16="http://schemas.microsoft.com/office/drawing/2014/main" id="{B8DBEF8F-2CAE-1572-2103-785E81D482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2" name="Rettangolo 201">
                      <a:extLst>
                        <a:ext uri="{FF2B5EF4-FFF2-40B4-BE49-F238E27FC236}">
                          <a16:creationId xmlns:a16="http://schemas.microsoft.com/office/drawing/2014/main" id="{0A05A876-BFD1-AE98-C87C-43572A702B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3" name="Rettangolo 202">
                      <a:extLst>
                        <a:ext uri="{FF2B5EF4-FFF2-40B4-BE49-F238E27FC236}">
                          <a16:creationId xmlns:a16="http://schemas.microsoft.com/office/drawing/2014/main" id="{F57EF344-7878-CCB4-31B1-CED2EAE992D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93" name="Gruppo 192">
                    <a:extLst>
                      <a:ext uri="{FF2B5EF4-FFF2-40B4-BE49-F238E27FC236}">
                        <a16:creationId xmlns:a16="http://schemas.microsoft.com/office/drawing/2014/main" id="{2C4490A7-FC90-BB4E-492A-636A8ABFD515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98" name="Rettangolo 197">
                      <a:extLst>
                        <a:ext uri="{FF2B5EF4-FFF2-40B4-BE49-F238E27FC236}">
                          <a16:creationId xmlns:a16="http://schemas.microsoft.com/office/drawing/2014/main" id="{686C1504-D9FA-29F9-4EE0-621011680B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9" name="Rettangolo 198">
                      <a:extLst>
                        <a:ext uri="{FF2B5EF4-FFF2-40B4-BE49-F238E27FC236}">
                          <a16:creationId xmlns:a16="http://schemas.microsoft.com/office/drawing/2014/main" id="{9C70DE12-9176-3C81-EB84-306F7BFF255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200" name="Rettangolo 199">
                      <a:extLst>
                        <a:ext uri="{FF2B5EF4-FFF2-40B4-BE49-F238E27FC236}">
                          <a16:creationId xmlns:a16="http://schemas.microsoft.com/office/drawing/2014/main" id="{E8346289-5445-7063-6A08-F4DF99D11C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94" name="Gruppo 193">
                    <a:extLst>
                      <a:ext uri="{FF2B5EF4-FFF2-40B4-BE49-F238E27FC236}">
                        <a16:creationId xmlns:a16="http://schemas.microsoft.com/office/drawing/2014/main" id="{392D1F3B-2F5D-9CA4-46FD-3D6A9163CCF4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95" name="Rettangolo 194">
                      <a:extLst>
                        <a:ext uri="{FF2B5EF4-FFF2-40B4-BE49-F238E27FC236}">
                          <a16:creationId xmlns:a16="http://schemas.microsoft.com/office/drawing/2014/main" id="{78D02E1C-074C-3659-62D8-EF0B8798BE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6" name="Rettangolo 195">
                      <a:extLst>
                        <a:ext uri="{FF2B5EF4-FFF2-40B4-BE49-F238E27FC236}">
                          <a16:creationId xmlns:a16="http://schemas.microsoft.com/office/drawing/2014/main" id="{22F8F6C1-A4CE-7AC5-76DD-0817DD425F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97" name="Rettangolo 196">
                      <a:extLst>
                        <a:ext uri="{FF2B5EF4-FFF2-40B4-BE49-F238E27FC236}">
                          <a16:creationId xmlns:a16="http://schemas.microsoft.com/office/drawing/2014/main" id="{8C07808F-DD89-BC1B-23B4-E22D39FC5BA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87" name="Figura a mano libera: forma 186">
                  <a:extLst>
                    <a:ext uri="{FF2B5EF4-FFF2-40B4-BE49-F238E27FC236}">
                      <a16:creationId xmlns:a16="http://schemas.microsoft.com/office/drawing/2014/main" id="{82C5B676-D88F-580B-5655-F12F56C8D416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8" name="Figura a mano libera: forma 187">
                  <a:extLst>
                    <a:ext uri="{FF2B5EF4-FFF2-40B4-BE49-F238E27FC236}">
                      <a16:creationId xmlns:a16="http://schemas.microsoft.com/office/drawing/2014/main" id="{D7AE7560-C9F0-1FAF-ED51-7248953B7BA0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9" name="Figura a mano libera: forma 188">
                  <a:extLst>
                    <a:ext uri="{FF2B5EF4-FFF2-40B4-BE49-F238E27FC236}">
                      <a16:creationId xmlns:a16="http://schemas.microsoft.com/office/drawing/2014/main" id="{549F99A8-69AC-7CDB-99B5-D48B10AADC11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90" name="Figura a mano libera: forma 189">
                  <a:extLst>
                    <a:ext uri="{FF2B5EF4-FFF2-40B4-BE49-F238E27FC236}">
                      <a16:creationId xmlns:a16="http://schemas.microsoft.com/office/drawing/2014/main" id="{9006F624-878B-CB58-D532-1FE2A0EF4F80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</p:grpSp>
      </p:grpSp>
      <p:sp>
        <p:nvSpPr>
          <p:cNvPr id="271" name="CasellaDiTesto 270">
            <a:extLst>
              <a:ext uri="{FF2B5EF4-FFF2-40B4-BE49-F238E27FC236}">
                <a16:creationId xmlns:a16="http://schemas.microsoft.com/office/drawing/2014/main" id="{F16CC368-18AA-910A-7BC6-9B5E7BFE4757}"/>
              </a:ext>
            </a:extLst>
          </p:cNvPr>
          <p:cNvSpPr txBox="1"/>
          <p:nvPr/>
        </p:nvSpPr>
        <p:spPr>
          <a:xfrm>
            <a:off x="612646" y="1545336"/>
            <a:ext cx="7004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final array there will be 16 rows of 16 2x2 cluster</a:t>
            </a:r>
          </a:p>
        </p:txBody>
      </p:sp>
      <p:grpSp>
        <p:nvGrpSpPr>
          <p:cNvPr id="1080" name="Gruppo 1079">
            <a:extLst>
              <a:ext uri="{FF2B5EF4-FFF2-40B4-BE49-F238E27FC236}">
                <a16:creationId xmlns:a16="http://schemas.microsoft.com/office/drawing/2014/main" id="{A74755FD-C8FC-DC52-8EAD-5F0537956450}"/>
              </a:ext>
            </a:extLst>
          </p:cNvPr>
          <p:cNvGrpSpPr/>
          <p:nvPr/>
        </p:nvGrpSpPr>
        <p:grpSpPr>
          <a:xfrm>
            <a:off x="2808092" y="4201564"/>
            <a:ext cx="123389" cy="580668"/>
            <a:chOff x="3391268" y="3649387"/>
            <a:chExt cx="123389" cy="580668"/>
          </a:xfrm>
        </p:grpSpPr>
        <p:sp>
          <p:nvSpPr>
            <p:cNvPr id="1077" name="Ovale 1076">
              <a:extLst>
                <a:ext uri="{FF2B5EF4-FFF2-40B4-BE49-F238E27FC236}">
                  <a16:creationId xmlns:a16="http://schemas.microsoft.com/office/drawing/2014/main" id="{AE54905B-1A39-F680-6B8B-82DD0B409345}"/>
                </a:ext>
              </a:extLst>
            </p:cNvPr>
            <p:cNvSpPr/>
            <p:nvPr/>
          </p:nvSpPr>
          <p:spPr>
            <a:xfrm>
              <a:off x="3391268" y="4100299"/>
              <a:ext cx="121901" cy="12975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8" name="Ovale 1077">
              <a:extLst>
                <a:ext uri="{FF2B5EF4-FFF2-40B4-BE49-F238E27FC236}">
                  <a16:creationId xmlns:a16="http://schemas.microsoft.com/office/drawing/2014/main" id="{94666428-37B5-272D-554E-C8ED7227B36A}"/>
                </a:ext>
              </a:extLst>
            </p:cNvPr>
            <p:cNvSpPr/>
            <p:nvPr/>
          </p:nvSpPr>
          <p:spPr>
            <a:xfrm>
              <a:off x="3392756" y="3874843"/>
              <a:ext cx="121901" cy="12975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9" name="Ovale 1078">
              <a:extLst>
                <a:ext uri="{FF2B5EF4-FFF2-40B4-BE49-F238E27FC236}">
                  <a16:creationId xmlns:a16="http://schemas.microsoft.com/office/drawing/2014/main" id="{7CFC63E6-ADE9-A74F-9DF5-7431D794D319}"/>
                </a:ext>
              </a:extLst>
            </p:cNvPr>
            <p:cNvSpPr/>
            <p:nvPr/>
          </p:nvSpPr>
          <p:spPr>
            <a:xfrm>
              <a:off x="3392756" y="3649387"/>
              <a:ext cx="121901" cy="12975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1" name="Gruppo 1080">
            <a:extLst>
              <a:ext uri="{FF2B5EF4-FFF2-40B4-BE49-F238E27FC236}">
                <a16:creationId xmlns:a16="http://schemas.microsoft.com/office/drawing/2014/main" id="{14646EB2-B1AE-EFCE-60B5-B9486A1EE1E0}"/>
              </a:ext>
            </a:extLst>
          </p:cNvPr>
          <p:cNvGrpSpPr/>
          <p:nvPr/>
        </p:nvGrpSpPr>
        <p:grpSpPr>
          <a:xfrm rot="5400000">
            <a:off x="6117755" y="5549342"/>
            <a:ext cx="123389" cy="580668"/>
            <a:chOff x="3391268" y="3649387"/>
            <a:chExt cx="123389" cy="580668"/>
          </a:xfrm>
        </p:grpSpPr>
        <p:sp>
          <p:nvSpPr>
            <p:cNvPr id="1082" name="Ovale 1081">
              <a:extLst>
                <a:ext uri="{FF2B5EF4-FFF2-40B4-BE49-F238E27FC236}">
                  <a16:creationId xmlns:a16="http://schemas.microsoft.com/office/drawing/2014/main" id="{3DB796BC-AF7F-06E4-35ED-ECD98794EF2A}"/>
                </a:ext>
              </a:extLst>
            </p:cNvPr>
            <p:cNvSpPr/>
            <p:nvPr/>
          </p:nvSpPr>
          <p:spPr>
            <a:xfrm>
              <a:off x="3391268" y="4100299"/>
              <a:ext cx="121901" cy="12975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3" name="Ovale 1082">
              <a:extLst>
                <a:ext uri="{FF2B5EF4-FFF2-40B4-BE49-F238E27FC236}">
                  <a16:creationId xmlns:a16="http://schemas.microsoft.com/office/drawing/2014/main" id="{E77F9DA4-DCB0-2F09-54AF-EC63BCACD916}"/>
                </a:ext>
              </a:extLst>
            </p:cNvPr>
            <p:cNvSpPr/>
            <p:nvPr/>
          </p:nvSpPr>
          <p:spPr>
            <a:xfrm>
              <a:off x="3392756" y="3874843"/>
              <a:ext cx="121901" cy="12975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4" name="Ovale 1083">
              <a:extLst>
                <a:ext uri="{FF2B5EF4-FFF2-40B4-BE49-F238E27FC236}">
                  <a16:creationId xmlns:a16="http://schemas.microsoft.com/office/drawing/2014/main" id="{4A3898BB-D7EA-F8A0-C6EF-6E3227D1ECC7}"/>
                </a:ext>
              </a:extLst>
            </p:cNvPr>
            <p:cNvSpPr/>
            <p:nvPr/>
          </p:nvSpPr>
          <p:spPr>
            <a:xfrm>
              <a:off x="3392756" y="3649387"/>
              <a:ext cx="121901" cy="129756"/>
            </a:xfrm>
            <a:prstGeom prst="ellipse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85" name="Gruppo 1084">
            <a:extLst>
              <a:ext uri="{FF2B5EF4-FFF2-40B4-BE49-F238E27FC236}">
                <a16:creationId xmlns:a16="http://schemas.microsoft.com/office/drawing/2014/main" id="{7A82F160-5D75-5EDA-6351-DB4A58428585}"/>
              </a:ext>
            </a:extLst>
          </p:cNvPr>
          <p:cNvGrpSpPr/>
          <p:nvPr/>
        </p:nvGrpSpPr>
        <p:grpSpPr>
          <a:xfrm>
            <a:off x="169042" y="2251664"/>
            <a:ext cx="5400000" cy="1800000"/>
            <a:chOff x="612647" y="2858404"/>
            <a:chExt cx="10799995" cy="3609794"/>
          </a:xfrm>
        </p:grpSpPr>
        <p:grpSp>
          <p:nvGrpSpPr>
            <p:cNvPr id="1086" name="Gruppo 1085">
              <a:extLst>
                <a:ext uri="{FF2B5EF4-FFF2-40B4-BE49-F238E27FC236}">
                  <a16:creationId xmlns:a16="http://schemas.microsoft.com/office/drawing/2014/main" id="{D9FB6DAA-F474-6C44-AED0-6E9BE2114892}"/>
                </a:ext>
              </a:extLst>
            </p:cNvPr>
            <p:cNvGrpSpPr/>
            <p:nvPr/>
          </p:nvGrpSpPr>
          <p:grpSpPr>
            <a:xfrm>
              <a:off x="612647" y="2862072"/>
              <a:ext cx="3600001" cy="3602459"/>
              <a:chOff x="612647" y="2862072"/>
              <a:chExt cx="3600001" cy="3602459"/>
            </a:xfrm>
          </p:grpSpPr>
          <p:grpSp>
            <p:nvGrpSpPr>
              <p:cNvPr id="1265" name="Gruppo 1264">
                <a:extLst>
                  <a:ext uri="{FF2B5EF4-FFF2-40B4-BE49-F238E27FC236}">
                    <a16:creationId xmlns:a16="http://schemas.microsoft.com/office/drawing/2014/main" id="{0FEA4001-4057-9C21-3983-082CDD18CDAE}"/>
                  </a:ext>
                </a:extLst>
              </p:cNvPr>
              <p:cNvGrpSpPr/>
              <p:nvPr/>
            </p:nvGrpSpPr>
            <p:grpSpPr>
              <a:xfrm>
                <a:off x="6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332" name="Gruppo 1331">
                  <a:extLst>
                    <a:ext uri="{FF2B5EF4-FFF2-40B4-BE49-F238E27FC236}">
                      <a16:creationId xmlns:a16="http://schemas.microsoft.com/office/drawing/2014/main" id="{9A9D7845-7B2F-B64D-EFB0-8F15459BC410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337" name="Gruppo 1336">
                    <a:extLst>
                      <a:ext uri="{FF2B5EF4-FFF2-40B4-BE49-F238E27FC236}">
                        <a16:creationId xmlns:a16="http://schemas.microsoft.com/office/drawing/2014/main" id="{F2833984-4D85-1659-5067-187E6DF30512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50" name="Rettangolo 1349">
                      <a:extLst>
                        <a:ext uri="{FF2B5EF4-FFF2-40B4-BE49-F238E27FC236}">
                          <a16:creationId xmlns:a16="http://schemas.microsoft.com/office/drawing/2014/main" id="{E83F59A6-B309-5B39-21A5-047492CAF0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51" name="Rettangolo 1350">
                      <a:extLst>
                        <a:ext uri="{FF2B5EF4-FFF2-40B4-BE49-F238E27FC236}">
                          <a16:creationId xmlns:a16="http://schemas.microsoft.com/office/drawing/2014/main" id="{105361E4-1CE4-35F0-B35C-6F760DDAEF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52" name="Rettangolo 1351">
                      <a:extLst>
                        <a:ext uri="{FF2B5EF4-FFF2-40B4-BE49-F238E27FC236}">
                          <a16:creationId xmlns:a16="http://schemas.microsoft.com/office/drawing/2014/main" id="{58665765-44FB-976F-47A1-7127F6577C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38" name="Gruppo 1337">
                    <a:extLst>
                      <a:ext uri="{FF2B5EF4-FFF2-40B4-BE49-F238E27FC236}">
                        <a16:creationId xmlns:a16="http://schemas.microsoft.com/office/drawing/2014/main" id="{19E29DAF-533B-EC26-EB55-CCBBB9360CB4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47" name="Rettangolo 1346">
                      <a:extLst>
                        <a:ext uri="{FF2B5EF4-FFF2-40B4-BE49-F238E27FC236}">
                          <a16:creationId xmlns:a16="http://schemas.microsoft.com/office/drawing/2014/main" id="{8DC420B0-4251-6848-D528-66056F35A6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8" name="Rettangolo 1347">
                      <a:extLst>
                        <a:ext uri="{FF2B5EF4-FFF2-40B4-BE49-F238E27FC236}">
                          <a16:creationId xmlns:a16="http://schemas.microsoft.com/office/drawing/2014/main" id="{4C34C1FD-C8D1-A32D-1AC3-AD720DF705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9" name="Rettangolo 1348">
                      <a:extLst>
                        <a:ext uri="{FF2B5EF4-FFF2-40B4-BE49-F238E27FC236}">
                          <a16:creationId xmlns:a16="http://schemas.microsoft.com/office/drawing/2014/main" id="{B08AA93B-F6C2-13EE-1941-F78DE0E8EE5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39" name="Gruppo 1338">
                    <a:extLst>
                      <a:ext uri="{FF2B5EF4-FFF2-40B4-BE49-F238E27FC236}">
                        <a16:creationId xmlns:a16="http://schemas.microsoft.com/office/drawing/2014/main" id="{E8358AC4-5C6C-C438-60F0-D8A6DBD6D0B2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44" name="Rettangolo 1343">
                      <a:extLst>
                        <a:ext uri="{FF2B5EF4-FFF2-40B4-BE49-F238E27FC236}">
                          <a16:creationId xmlns:a16="http://schemas.microsoft.com/office/drawing/2014/main" id="{36D2FE75-4612-621B-7E1D-AA920E7E5B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5" name="Rettangolo 1344">
                      <a:extLst>
                        <a:ext uri="{FF2B5EF4-FFF2-40B4-BE49-F238E27FC236}">
                          <a16:creationId xmlns:a16="http://schemas.microsoft.com/office/drawing/2014/main" id="{B85E515F-988C-9B18-4002-7EFC99D15D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6" name="Rettangolo 1345">
                      <a:extLst>
                        <a:ext uri="{FF2B5EF4-FFF2-40B4-BE49-F238E27FC236}">
                          <a16:creationId xmlns:a16="http://schemas.microsoft.com/office/drawing/2014/main" id="{DBB43987-B72F-FA92-BA2A-710D48C8DC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40" name="Gruppo 1339">
                    <a:extLst>
                      <a:ext uri="{FF2B5EF4-FFF2-40B4-BE49-F238E27FC236}">
                        <a16:creationId xmlns:a16="http://schemas.microsoft.com/office/drawing/2014/main" id="{6F5E1F24-1EB3-732A-C382-068D03EFB763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41" name="Rettangolo 1340">
                      <a:extLst>
                        <a:ext uri="{FF2B5EF4-FFF2-40B4-BE49-F238E27FC236}">
                          <a16:creationId xmlns:a16="http://schemas.microsoft.com/office/drawing/2014/main" id="{05DFB2F9-3C81-F1DF-5200-1E8C80F662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2" name="Rettangolo 1341">
                      <a:extLst>
                        <a:ext uri="{FF2B5EF4-FFF2-40B4-BE49-F238E27FC236}">
                          <a16:creationId xmlns:a16="http://schemas.microsoft.com/office/drawing/2014/main" id="{87FCDBE4-4161-AEFC-B8F6-0F7A3326A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43" name="Rettangolo 1342">
                      <a:extLst>
                        <a:ext uri="{FF2B5EF4-FFF2-40B4-BE49-F238E27FC236}">
                          <a16:creationId xmlns:a16="http://schemas.microsoft.com/office/drawing/2014/main" id="{78DF3D25-1CCF-D990-F58F-DD4BB574610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333" name="Figura a mano libera: forma 1332">
                  <a:extLst>
                    <a:ext uri="{FF2B5EF4-FFF2-40B4-BE49-F238E27FC236}">
                      <a16:creationId xmlns:a16="http://schemas.microsoft.com/office/drawing/2014/main" id="{D349BF9A-F65B-6BB5-A612-B4AF6D91E127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4" name="Figura a mano libera: forma 1333">
                  <a:extLst>
                    <a:ext uri="{FF2B5EF4-FFF2-40B4-BE49-F238E27FC236}">
                      <a16:creationId xmlns:a16="http://schemas.microsoft.com/office/drawing/2014/main" id="{4C6233E4-31AE-F6A2-F62C-66E2AD72F907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5" name="Figura a mano libera: forma 1334">
                  <a:extLst>
                    <a:ext uri="{FF2B5EF4-FFF2-40B4-BE49-F238E27FC236}">
                      <a16:creationId xmlns:a16="http://schemas.microsoft.com/office/drawing/2014/main" id="{5DA2FE45-B2E4-2C37-C162-AA6F80D99879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36" name="Figura a mano libera: forma 1335">
                  <a:extLst>
                    <a:ext uri="{FF2B5EF4-FFF2-40B4-BE49-F238E27FC236}">
                      <a16:creationId xmlns:a16="http://schemas.microsoft.com/office/drawing/2014/main" id="{27BF3112-1E43-50DF-3C3E-C78A8E11F88D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66" name="Gruppo 1265">
                <a:extLst>
                  <a:ext uri="{FF2B5EF4-FFF2-40B4-BE49-F238E27FC236}">
                    <a16:creationId xmlns:a16="http://schemas.microsoft.com/office/drawing/2014/main" id="{BDF910E3-413E-52B9-2487-5CCE6B2CF7C5}"/>
                  </a:ext>
                </a:extLst>
              </p:cNvPr>
              <p:cNvGrpSpPr/>
              <p:nvPr/>
            </p:nvGrpSpPr>
            <p:grpSpPr>
              <a:xfrm>
                <a:off x="24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311" name="Gruppo 1310">
                  <a:extLst>
                    <a:ext uri="{FF2B5EF4-FFF2-40B4-BE49-F238E27FC236}">
                      <a16:creationId xmlns:a16="http://schemas.microsoft.com/office/drawing/2014/main" id="{8AEADE10-5433-A0C8-A826-8DDF5E78F7F7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316" name="Gruppo 1315">
                    <a:extLst>
                      <a:ext uri="{FF2B5EF4-FFF2-40B4-BE49-F238E27FC236}">
                        <a16:creationId xmlns:a16="http://schemas.microsoft.com/office/drawing/2014/main" id="{9329168C-257C-F230-D657-BB6CAC71A613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29" name="Rettangolo 1328">
                      <a:extLst>
                        <a:ext uri="{FF2B5EF4-FFF2-40B4-BE49-F238E27FC236}">
                          <a16:creationId xmlns:a16="http://schemas.microsoft.com/office/drawing/2014/main" id="{727350D4-A8F3-1373-6EDA-A1B21BF3D3A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30" name="Rettangolo 1329">
                      <a:extLst>
                        <a:ext uri="{FF2B5EF4-FFF2-40B4-BE49-F238E27FC236}">
                          <a16:creationId xmlns:a16="http://schemas.microsoft.com/office/drawing/2014/main" id="{4000DC94-4141-AB99-A13C-19AEF78DDA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31" name="Rettangolo 1330">
                      <a:extLst>
                        <a:ext uri="{FF2B5EF4-FFF2-40B4-BE49-F238E27FC236}">
                          <a16:creationId xmlns:a16="http://schemas.microsoft.com/office/drawing/2014/main" id="{89057321-43C2-B2A2-8428-2420CDE26D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17" name="Gruppo 1316">
                    <a:extLst>
                      <a:ext uri="{FF2B5EF4-FFF2-40B4-BE49-F238E27FC236}">
                        <a16:creationId xmlns:a16="http://schemas.microsoft.com/office/drawing/2014/main" id="{5E57F3D9-C3F2-23DC-0CC3-19B756B220C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26" name="Rettangolo 1325">
                      <a:extLst>
                        <a:ext uri="{FF2B5EF4-FFF2-40B4-BE49-F238E27FC236}">
                          <a16:creationId xmlns:a16="http://schemas.microsoft.com/office/drawing/2014/main" id="{D7D32583-7830-0914-5281-89FC6148F9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27" name="Rettangolo 1326">
                      <a:extLst>
                        <a:ext uri="{FF2B5EF4-FFF2-40B4-BE49-F238E27FC236}">
                          <a16:creationId xmlns:a16="http://schemas.microsoft.com/office/drawing/2014/main" id="{C2AE91EC-3EB6-2227-7EDA-9DC9B72EA7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28" name="Rettangolo 1327">
                      <a:extLst>
                        <a:ext uri="{FF2B5EF4-FFF2-40B4-BE49-F238E27FC236}">
                          <a16:creationId xmlns:a16="http://schemas.microsoft.com/office/drawing/2014/main" id="{E1590682-D6CB-579D-35E4-E86FE610D55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18" name="Gruppo 1317">
                    <a:extLst>
                      <a:ext uri="{FF2B5EF4-FFF2-40B4-BE49-F238E27FC236}">
                        <a16:creationId xmlns:a16="http://schemas.microsoft.com/office/drawing/2014/main" id="{C32BB4DD-0C28-CA6E-2DAE-8C58914DFE6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23" name="Rettangolo 1322">
                      <a:extLst>
                        <a:ext uri="{FF2B5EF4-FFF2-40B4-BE49-F238E27FC236}">
                          <a16:creationId xmlns:a16="http://schemas.microsoft.com/office/drawing/2014/main" id="{03B29F50-48BF-8F6B-AEEC-C709D4E76A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24" name="Rettangolo 1323">
                      <a:extLst>
                        <a:ext uri="{FF2B5EF4-FFF2-40B4-BE49-F238E27FC236}">
                          <a16:creationId xmlns:a16="http://schemas.microsoft.com/office/drawing/2014/main" id="{FC4E5434-A962-BF7E-EA56-4A1A4B4813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25" name="Rettangolo 1324">
                      <a:extLst>
                        <a:ext uri="{FF2B5EF4-FFF2-40B4-BE49-F238E27FC236}">
                          <a16:creationId xmlns:a16="http://schemas.microsoft.com/office/drawing/2014/main" id="{AF4D28D2-950E-BA51-41DE-191676EEA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19" name="Gruppo 1318">
                    <a:extLst>
                      <a:ext uri="{FF2B5EF4-FFF2-40B4-BE49-F238E27FC236}">
                        <a16:creationId xmlns:a16="http://schemas.microsoft.com/office/drawing/2014/main" id="{36478C00-9704-EFC3-0ADA-D43AF469E25E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20" name="Rettangolo 1319">
                      <a:extLst>
                        <a:ext uri="{FF2B5EF4-FFF2-40B4-BE49-F238E27FC236}">
                          <a16:creationId xmlns:a16="http://schemas.microsoft.com/office/drawing/2014/main" id="{7E2E9D29-F141-BB46-6E35-21E8B9B9B3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21" name="Rettangolo 1320">
                      <a:extLst>
                        <a:ext uri="{FF2B5EF4-FFF2-40B4-BE49-F238E27FC236}">
                          <a16:creationId xmlns:a16="http://schemas.microsoft.com/office/drawing/2014/main" id="{A3D79C82-9AFA-5BA3-1D34-DB72243825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22" name="Rettangolo 1321">
                      <a:extLst>
                        <a:ext uri="{FF2B5EF4-FFF2-40B4-BE49-F238E27FC236}">
                          <a16:creationId xmlns:a16="http://schemas.microsoft.com/office/drawing/2014/main" id="{F1A12ACC-7EB6-0C95-FA52-B1EAB742A4F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312" name="Figura a mano libera: forma 1311">
                  <a:extLst>
                    <a:ext uri="{FF2B5EF4-FFF2-40B4-BE49-F238E27FC236}">
                      <a16:creationId xmlns:a16="http://schemas.microsoft.com/office/drawing/2014/main" id="{CEDD056A-1ECE-D76A-B861-17E45051E538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3" name="Figura a mano libera: forma 1312">
                  <a:extLst>
                    <a:ext uri="{FF2B5EF4-FFF2-40B4-BE49-F238E27FC236}">
                      <a16:creationId xmlns:a16="http://schemas.microsoft.com/office/drawing/2014/main" id="{D8E478C2-E501-8C9B-3534-D8A2046B0BE0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4" name="Figura a mano libera: forma 1313">
                  <a:extLst>
                    <a:ext uri="{FF2B5EF4-FFF2-40B4-BE49-F238E27FC236}">
                      <a16:creationId xmlns:a16="http://schemas.microsoft.com/office/drawing/2014/main" id="{08977503-4233-A8B5-F4D1-09EA8312957F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15" name="Figura a mano libera: forma 1314">
                  <a:extLst>
                    <a:ext uri="{FF2B5EF4-FFF2-40B4-BE49-F238E27FC236}">
                      <a16:creationId xmlns:a16="http://schemas.microsoft.com/office/drawing/2014/main" id="{94481AF1-94F3-9E3D-0035-EC246E855808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67" name="Gruppo 1266">
                <a:extLst>
                  <a:ext uri="{FF2B5EF4-FFF2-40B4-BE49-F238E27FC236}">
                    <a16:creationId xmlns:a16="http://schemas.microsoft.com/office/drawing/2014/main" id="{121927AB-4C2A-943D-B50D-2B133E30457B}"/>
                  </a:ext>
                </a:extLst>
              </p:cNvPr>
              <p:cNvGrpSpPr/>
              <p:nvPr/>
            </p:nvGrpSpPr>
            <p:grpSpPr>
              <a:xfrm>
                <a:off x="6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290" name="Gruppo 1289">
                  <a:extLst>
                    <a:ext uri="{FF2B5EF4-FFF2-40B4-BE49-F238E27FC236}">
                      <a16:creationId xmlns:a16="http://schemas.microsoft.com/office/drawing/2014/main" id="{C1C8BA0C-CC85-A3A6-B220-7AF6C942FB0E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295" name="Gruppo 1294">
                    <a:extLst>
                      <a:ext uri="{FF2B5EF4-FFF2-40B4-BE49-F238E27FC236}">
                        <a16:creationId xmlns:a16="http://schemas.microsoft.com/office/drawing/2014/main" id="{AC8EEECF-0A3E-EAD4-E10C-E7FDF611D4A3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08" name="Rettangolo 1307">
                      <a:extLst>
                        <a:ext uri="{FF2B5EF4-FFF2-40B4-BE49-F238E27FC236}">
                          <a16:creationId xmlns:a16="http://schemas.microsoft.com/office/drawing/2014/main" id="{B551E957-42E0-7039-404A-7BF890342E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09" name="Rettangolo 1308">
                      <a:extLst>
                        <a:ext uri="{FF2B5EF4-FFF2-40B4-BE49-F238E27FC236}">
                          <a16:creationId xmlns:a16="http://schemas.microsoft.com/office/drawing/2014/main" id="{6673FAEE-FEF8-4CFA-EB4C-4103EDA63E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10" name="Rettangolo 1309">
                      <a:extLst>
                        <a:ext uri="{FF2B5EF4-FFF2-40B4-BE49-F238E27FC236}">
                          <a16:creationId xmlns:a16="http://schemas.microsoft.com/office/drawing/2014/main" id="{05A89A72-F775-EFF2-D9DC-BC13FF557B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96" name="Gruppo 1295">
                    <a:extLst>
                      <a:ext uri="{FF2B5EF4-FFF2-40B4-BE49-F238E27FC236}">
                        <a16:creationId xmlns:a16="http://schemas.microsoft.com/office/drawing/2014/main" id="{B8055E20-767E-642D-51A6-52E1466ED73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05" name="Rettangolo 1304">
                      <a:extLst>
                        <a:ext uri="{FF2B5EF4-FFF2-40B4-BE49-F238E27FC236}">
                          <a16:creationId xmlns:a16="http://schemas.microsoft.com/office/drawing/2014/main" id="{A58A6343-AD17-8059-D8C9-91773FFF83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06" name="Rettangolo 1305">
                      <a:extLst>
                        <a:ext uri="{FF2B5EF4-FFF2-40B4-BE49-F238E27FC236}">
                          <a16:creationId xmlns:a16="http://schemas.microsoft.com/office/drawing/2014/main" id="{3124BAD7-64C9-9C47-5B14-A634A01C86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07" name="Rettangolo 1306">
                      <a:extLst>
                        <a:ext uri="{FF2B5EF4-FFF2-40B4-BE49-F238E27FC236}">
                          <a16:creationId xmlns:a16="http://schemas.microsoft.com/office/drawing/2014/main" id="{D59AAB34-EACE-2A03-A17F-E3D3E29B1D6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97" name="Gruppo 1296">
                    <a:extLst>
                      <a:ext uri="{FF2B5EF4-FFF2-40B4-BE49-F238E27FC236}">
                        <a16:creationId xmlns:a16="http://schemas.microsoft.com/office/drawing/2014/main" id="{6EF60124-FF3F-E95A-EC68-84D2B20369E4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02" name="Rettangolo 1301">
                      <a:extLst>
                        <a:ext uri="{FF2B5EF4-FFF2-40B4-BE49-F238E27FC236}">
                          <a16:creationId xmlns:a16="http://schemas.microsoft.com/office/drawing/2014/main" id="{B07D4E40-3F88-4D45-C1DD-03198334C5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03" name="Rettangolo 1302">
                      <a:extLst>
                        <a:ext uri="{FF2B5EF4-FFF2-40B4-BE49-F238E27FC236}">
                          <a16:creationId xmlns:a16="http://schemas.microsoft.com/office/drawing/2014/main" id="{0F2A1D7B-62A2-3295-4C77-84927B55C7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04" name="Rettangolo 1303">
                      <a:extLst>
                        <a:ext uri="{FF2B5EF4-FFF2-40B4-BE49-F238E27FC236}">
                          <a16:creationId xmlns:a16="http://schemas.microsoft.com/office/drawing/2014/main" id="{25EC0FD4-0092-AB1F-1184-B92B03219E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98" name="Gruppo 1297">
                    <a:extLst>
                      <a:ext uri="{FF2B5EF4-FFF2-40B4-BE49-F238E27FC236}">
                        <a16:creationId xmlns:a16="http://schemas.microsoft.com/office/drawing/2014/main" id="{E13E6A72-19F0-7B5D-C775-97A1B2ADC720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99" name="Rettangolo 1298">
                      <a:extLst>
                        <a:ext uri="{FF2B5EF4-FFF2-40B4-BE49-F238E27FC236}">
                          <a16:creationId xmlns:a16="http://schemas.microsoft.com/office/drawing/2014/main" id="{55D73771-A83D-4271-3010-7F2D82A9CE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00" name="Rettangolo 1299">
                      <a:extLst>
                        <a:ext uri="{FF2B5EF4-FFF2-40B4-BE49-F238E27FC236}">
                          <a16:creationId xmlns:a16="http://schemas.microsoft.com/office/drawing/2014/main" id="{A7E25C95-0309-52A6-C263-A3F8D1383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01" name="Rettangolo 1300">
                      <a:extLst>
                        <a:ext uri="{FF2B5EF4-FFF2-40B4-BE49-F238E27FC236}">
                          <a16:creationId xmlns:a16="http://schemas.microsoft.com/office/drawing/2014/main" id="{B01A0E49-0CE2-F772-5096-B98D6BC5051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291" name="Figura a mano libera: forma 1290">
                  <a:extLst>
                    <a:ext uri="{FF2B5EF4-FFF2-40B4-BE49-F238E27FC236}">
                      <a16:creationId xmlns:a16="http://schemas.microsoft.com/office/drawing/2014/main" id="{FBFF203D-9E7A-C5D3-AD93-0835612BC22D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2" name="Figura a mano libera: forma 1291">
                  <a:extLst>
                    <a:ext uri="{FF2B5EF4-FFF2-40B4-BE49-F238E27FC236}">
                      <a16:creationId xmlns:a16="http://schemas.microsoft.com/office/drawing/2014/main" id="{C399DE1E-85F9-7C93-337A-65B2607C88E8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3" name="Figura a mano libera: forma 1292">
                  <a:extLst>
                    <a:ext uri="{FF2B5EF4-FFF2-40B4-BE49-F238E27FC236}">
                      <a16:creationId xmlns:a16="http://schemas.microsoft.com/office/drawing/2014/main" id="{6911A580-CFA4-F9B4-055C-32DFBD07DC06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4" name="Figura a mano libera: forma 1293">
                  <a:extLst>
                    <a:ext uri="{FF2B5EF4-FFF2-40B4-BE49-F238E27FC236}">
                      <a16:creationId xmlns:a16="http://schemas.microsoft.com/office/drawing/2014/main" id="{0DFE7F39-FFCF-CB70-58D5-92981F37AA06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268" name="Gruppo 1267">
                <a:extLst>
                  <a:ext uri="{FF2B5EF4-FFF2-40B4-BE49-F238E27FC236}">
                    <a16:creationId xmlns:a16="http://schemas.microsoft.com/office/drawing/2014/main" id="{6796A5A7-A86B-CEC5-687D-E0C03F92341D}"/>
                  </a:ext>
                </a:extLst>
              </p:cNvPr>
              <p:cNvGrpSpPr/>
              <p:nvPr/>
            </p:nvGrpSpPr>
            <p:grpSpPr>
              <a:xfrm>
                <a:off x="24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269" name="Gruppo 1268">
                  <a:extLst>
                    <a:ext uri="{FF2B5EF4-FFF2-40B4-BE49-F238E27FC236}">
                      <a16:creationId xmlns:a16="http://schemas.microsoft.com/office/drawing/2014/main" id="{1FC541CB-088C-48F9-73CC-A9F4F2AAF183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274" name="Gruppo 1273">
                    <a:extLst>
                      <a:ext uri="{FF2B5EF4-FFF2-40B4-BE49-F238E27FC236}">
                        <a16:creationId xmlns:a16="http://schemas.microsoft.com/office/drawing/2014/main" id="{8E376168-F78A-E269-E720-809E646F5895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87" name="Rettangolo 1286">
                      <a:extLst>
                        <a:ext uri="{FF2B5EF4-FFF2-40B4-BE49-F238E27FC236}">
                          <a16:creationId xmlns:a16="http://schemas.microsoft.com/office/drawing/2014/main" id="{9FB14FC9-A48D-A85B-9CE4-8BFD55C89C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88" name="Rettangolo 1287">
                      <a:extLst>
                        <a:ext uri="{FF2B5EF4-FFF2-40B4-BE49-F238E27FC236}">
                          <a16:creationId xmlns:a16="http://schemas.microsoft.com/office/drawing/2014/main" id="{90EAB413-B3C1-DC96-59DB-D86CFE4BD4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89" name="Rettangolo 1288">
                      <a:extLst>
                        <a:ext uri="{FF2B5EF4-FFF2-40B4-BE49-F238E27FC236}">
                          <a16:creationId xmlns:a16="http://schemas.microsoft.com/office/drawing/2014/main" id="{47A31499-8252-FD77-39CE-1935457BF4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75" name="Gruppo 1274">
                    <a:extLst>
                      <a:ext uri="{FF2B5EF4-FFF2-40B4-BE49-F238E27FC236}">
                        <a16:creationId xmlns:a16="http://schemas.microsoft.com/office/drawing/2014/main" id="{75E7BED7-404B-5EC5-CF8C-5573EBB1386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84" name="Rettangolo 1283">
                      <a:extLst>
                        <a:ext uri="{FF2B5EF4-FFF2-40B4-BE49-F238E27FC236}">
                          <a16:creationId xmlns:a16="http://schemas.microsoft.com/office/drawing/2014/main" id="{5C0A0F53-BBD1-5768-945D-E9A728757C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85" name="Rettangolo 1284">
                      <a:extLst>
                        <a:ext uri="{FF2B5EF4-FFF2-40B4-BE49-F238E27FC236}">
                          <a16:creationId xmlns:a16="http://schemas.microsoft.com/office/drawing/2014/main" id="{497A9688-4E9D-C77D-81EB-EC4DC43C30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86" name="Rettangolo 1285">
                      <a:extLst>
                        <a:ext uri="{FF2B5EF4-FFF2-40B4-BE49-F238E27FC236}">
                          <a16:creationId xmlns:a16="http://schemas.microsoft.com/office/drawing/2014/main" id="{FEC53D9A-7EEC-21C3-8160-906CF6C9A88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76" name="Gruppo 1275">
                    <a:extLst>
                      <a:ext uri="{FF2B5EF4-FFF2-40B4-BE49-F238E27FC236}">
                        <a16:creationId xmlns:a16="http://schemas.microsoft.com/office/drawing/2014/main" id="{AA81CDE8-D704-98F7-545C-73A45AA96536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81" name="Rettangolo 1280">
                      <a:extLst>
                        <a:ext uri="{FF2B5EF4-FFF2-40B4-BE49-F238E27FC236}">
                          <a16:creationId xmlns:a16="http://schemas.microsoft.com/office/drawing/2014/main" id="{32FC916A-F811-5EA5-30EC-AE6F4506FD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82" name="Rettangolo 1281">
                      <a:extLst>
                        <a:ext uri="{FF2B5EF4-FFF2-40B4-BE49-F238E27FC236}">
                          <a16:creationId xmlns:a16="http://schemas.microsoft.com/office/drawing/2014/main" id="{1024EA36-61F9-D05D-484C-CA56E389F0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83" name="Rettangolo 1282">
                      <a:extLst>
                        <a:ext uri="{FF2B5EF4-FFF2-40B4-BE49-F238E27FC236}">
                          <a16:creationId xmlns:a16="http://schemas.microsoft.com/office/drawing/2014/main" id="{85A2BB51-8608-9A6C-3770-3BE92D47D6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77" name="Gruppo 1276">
                    <a:extLst>
                      <a:ext uri="{FF2B5EF4-FFF2-40B4-BE49-F238E27FC236}">
                        <a16:creationId xmlns:a16="http://schemas.microsoft.com/office/drawing/2014/main" id="{495E1B7C-C838-498D-CDCD-2B7011D339FC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78" name="Rettangolo 1277">
                      <a:extLst>
                        <a:ext uri="{FF2B5EF4-FFF2-40B4-BE49-F238E27FC236}">
                          <a16:creationId xmlns:a16="http://schemas.microsoft.com/office/drawing/2014/main" id="{C638E9B4-C9CA-1B6D-C7F5-660AD75500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79" name="Rettangolo 1278">
                      <a:extLst>
                        <a:ext uri="{FF2B5EF4-FFF2-40B4-BE49-F238E27FC236}">
                          <a16:creationId xmlns:a16="http://schemas.microsoft.com/office/drawing/2014/main" id="{50587D2A-BA9B-FE67-76D6-C467796BB3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80" name="Rettangolo 1279">
                      <a:extLst>
                        <a:ext uri="{FF2B5EF4-FFF2-40B4-BE49-F238E27FC236}">
                          <a16:creationId xmlns:a16="http://schemas.microsoft.com/office/drawing/2014/main" id="{6D72A3DE-F29D-443E-8B88-EC2D99E978B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270" name="Figura a mano libera: forma 1269">
                  <a:extLst>
                    <a:ext uri="{FF2B5EF4-FFF2-40B4-BE49-F238E27FC236}">
                      <a16:creationId xmlns:a16="http://schemas.microsoft.com/office/drawing/2014/main" id="{F3AABC10-8105-DD00-87D9-C148C47D7A35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1" name="Figura a mano libera: forma 1270">
                  <a:extLst>
                    <a:ext uri="{FF2B5EF4-FFF2-40B4-BE49-F238E27FC236}">
                      <a16:creationId xmlns:a16="http://schemas.microsoft.com/office/drawing/2014/main" id="{877DB1F3-D7F2-36C6-A0BC-58EB761F8784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2" name="Figura a mano libera: forma 1271">
                  <a:extLst>
                    <a:ext uri="{FF2B5EF4-FFF2-40B4-BE49-F238E27FC236}">
                      <a16:creationId xmlns:a16="http://schemas.microsoft.com/office/drawing/2014/main" id="{90E574AB-0FBB-B8E3-B5F7-4A2AC278AF83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73" name="Figura a mano libera: forma 1272">
                  <a:extLst>
                    <a:ext uri="{FF2B5EF4-FFF2-40B4-BE49-F238E27FC236}">
                      <a16:creationId xmlns:a16="http://schemas.microsoft.com/office/drawing/2014/main" id="{DDBE4B8F-B726-3C02-38D9-11B1F1400545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87" name="Gruppo 1086">
              <a:extLst>
                <a:ext uri="{FF2B5EF4-FFF2-40B4-BE49-F238E27FC236}">
                  <a16:creationId xmlns:a16="http://schemas.microsoft.com/office/drawing/2014/main" id="{21085CEF-54C0-9F9F-739D-AA5D0235193F}"/>
                </a:ext>
              </a:extLst>
            </p:cNvPr>
            <p:cNvGrpSpPr/>
            <p:nvPr/>
          </p:nvGrpSpPr>
          <p:grpSpPr>
            <a:xfrm>
              <a:off x="4212645" y="2865739"/>
              <a:ext cx="3600001" cy="3602459"/>
              <a:chOff x="612647" y="2862072"/>
              <a:chExt cx="3600001" cy="3602459"/>
            </a:xfrm>
          </p:grpSpPr>
          <p:grpSp>
            <p:nvGrpSpPr>
              <p:cNvPr id="1177" name="Gruppo 1176">
                <a:extLst>
                  <a:ext uri="{FF2B5EF4-FFF2-40B4-BE49-F238E27FC236}">
                    <a16:creationId xmlns:a16="http://schemas.microsoft.com/office/drawing/2014/main" id="{DBCBA756-2A95-5CB1-023C-6F52C10283B2}"/>
                  </a:ext>
                </a:extLst>
              </p:cNvPr>
              <p:cNvGrpSpPr/>
              <p:nvPr/>
            </p:nvGrpSpPr>
            <p:grpSpPr>
              <a:xfrm>
                <a:off x="6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244" name="Gruppo 1243">
                  <a:extLst>
                    <a:ext uri="{FF2B5EF4-FFF2-40B4-BE49-F238E27FC236}">
                      <a16:creationId xmlns:a16="http://schemas.microsoft.com/office/drawing/2014/main" id="{7677BC28-F13E-5458-12F3-E8FB7258C642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249" name="Gruppo 1248">
                    <a:extLst>
                      <a:ext uri="{FF2B5EF4-FFF2-40B4-BE49-F238E27FC236}">
                        <a16:creationId xmlns:a16="http://schemas.microsoft.com/office/drawing/2014/main" id="{A9BD0B8C-CD2A-A67F-3595-1E4E693CA0A6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62" name="Rettangolo 1261">
                      <a:extLst>
                        <a:ext uri="{FF2B5EF4-FFF2-40B4-BE49-F238E27FC236}">
                          <a16:creationId xmlns:a16="http://schemas.microsoft.com/office/drawing/2014/main" id="{B7A74244-6174-115F-52C4-8D204CF83D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63" name="Rettangolo 1262">
                      <a:extLst>
                        <a:ext uri="{FF2B5EF4-FFF2-40B4-BE49-F238E27FC236}">
                          <a16:creationId xmlns:a16="http://schemas.microsoft.com/office/drawing/2014/main" id="{8CD8E50D-5579-A43E-6A01-DC4DCABD15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64" name="Rettangolo 1263">
                      <a:extLst>
                        <a:ext uri="{FF2B5EF4-FFF2-40B4-BE49-F238E27FC236}">
                          <a16:creationId xmlns:a16="http://schemas.microsoft.com/office/drawing/2014/main" id="{B9C9E4C8-AAAE-02AD-1BCA-D477D7F5F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50" name="Gruppo 1249">
                    <a:extLst>
                      <a:ext uri="{FF2B5EF4-FFF2-40B4-BE49-F238E27FC236}">
                        <a16:creationId xmlns:a16="http://schemas.microsoft.com/office/drawing/2014/main" id="{4103229A-A941-1D88-0D42-E1F8C93C3175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59" name="Rettangolo 1258">
                      <a:extLst>
                        <a:ext uri="{FF2B5EF4-FFF2-40B4-BE49-F238E27FC236}">
                          <a16:creationId xmlns:a16="http://schemas.microsoft.com/office/drawing/2014/main" id="{B258AFDB-8D5E-470D-1DBC-7D251D2467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60" name="Rettangolo 1259">
                      <a:extLst>
                        <a:ext uri="{FF2B5EF4-FFF2-40B4-BE49-F238E27FC236}">
                          <a16:creationId xmlns:a16="http://schemas.microsoft.com/office/drawing/2014/main" id="{8D3A1763-9F5B-02F8-2931-BF1D1469D5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61" name="Rettangolo 1260">
                      <a:extLst>
                        <a:ext uri="{FF2B5EF4-FFF2-40B4-BE49-F238E27FC236}">
                          <a16:creationId xmlns:a16="http://schemas.microsoft.com/office/drawing/2014/main" id="{087F9C24-3EE0-4C56-7B43-6603F610E01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51" name="Gruppo 1250">
                    <a:extLst>
                      <a:ext uri="{FF2B5EF4-FFF2-40B4-BE49-F238E27FC236}">
                        <a16:creationId xmlns:a16="http://schemas.microsoft.com/office/drawing/2014/main" id="{8FC7D861-9BE7-B0D4-AE79-65E2D70EB15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56" name="Rettangolo 1255">
                      <a:extLst>
                        <a:ext uri="{FF2B5EF4-FFF2-40B4-BE49-F238E27FC236}">
                          <a16:creationId xmlns:a16="http://schemas.microsoft.com/office/drawing/2014/main" id="{0FFA84B3-5314-1149-BA68-4CAE072A1D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57" name="Rettangolo 1256">
                      <a:extLst>
                        <a:ext uri="{FF2B5EF4-FFF2-40B4-BE49-F238E27FC236}">
                          <a16:creationId xmlns:a16="http://schemas.microsoft.com/office/drawing/2014/main" id="{0F11657A-CEB7-2495-C92D-DB018B2C96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58" name="Rettangolo 1257">
                      <a:extLst>
                        <a:ext uri="{FF2B5EF4-FFF2-40B4-BE49-F238E27FC236}">
                          <a16:creationId xmlns:a16="http://schemas.microsoft.com/office/drawing/2014/main" id="{708F95E5-72CA-032C-B12C-AB74B9E2D8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52" name="Gruppo 1251">
                    <a:extLst>
                      <a:ext uri="{FF2B5EF4-FFF2-40B4-BE49-F238E27FC236}">
                        <a16:creationId xmlns:a16="http://schemas.microsoft.com/office/drawing/2014/main" id="{4DF7D76A-03D5-8877-AF63-2701B142E028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53" name="Rettangolo 1252">
                      <a:extLst>
                        <a:ext uri="{FF2B5EF4-FFF2-40B4-BE49-F238E27FC236}">
                          <a16:creationId xmlns:a16="http://schemas.microsoft.com/office/drawing/2014/main" id="{3B600717-1388-FD9F-E957-563775884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54" name="Rettangolo 1253">
                      <a:extLst>
                        <a:ext uri="{FF2B5EF4-FFF2-40B4-BE49-F238E27FC236}">
                          <a16:creationId xmlns:a16="http://schemas.microsoft.com/office/drawing/2014/main" id="{93DD9A43-FB35-FFC8-BFC8-709EE4A454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55" name="Rettangolo 1254">
                      <a:extLst>
                        <a:ext uri="{FF2B5EF4-FFF2-40B4-BE49-F238E27FC236}">
                          <a16:creationId xmlns:a16="http://schemas.microsoft.com/office/drawing/2014/main" id="{771DF8DF-E9C1-3CAF-236D-BE9C817AB09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245" name="Figura a mano libera: forma 1244">
                  <a:extLst>
                    <a:ext uri="{FF2B5EF4-FFF2-40B4-BE49-F238E27FC236}">
                      <a16:creationId xmlns:a16="http://schemas.microsoft.com/office/drawing/2014/main" id="{BBE09B3C-AA24-B5F8-2B9D-BD798E4D5DBC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6" name="Figura a mano libera: forma 1245">
                  <a:extLst>
                    <a:ext uri="{FF2B5EF4-FFF2-40B4-BE49-F238E27FC236}">
                      <a16:creationId xmlns:a16="http://schemas.microsoft.com/office/drawing/2014/main" id="{4D081291-56E0-5EB9-4DB3-7651E74E3B8D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7" name="Figura a mano libera: forma 1246">
                  <a:extLst>
                    <a:ext uri="{FF2B5EF4-FFF2-40B4-BE49-F238E27FC236}">
                      <a16:creationId xmlns:a16="http://schemas.microsoft.com/office/drawing/2014/main" id="{40F65BA6-8DAA-FC6C-3125-9ADA0570A5BC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48" name="Figura a mano libera: forma 1247">
                  <a:extLst>
                    <a:ext uri="{FF2B5EF4-FFF2-40B4-BE49-F238E27FC236}">
                      <a16:creationId xmlns:a16="http://schemas.microsoft.com/office/drawing/2014/main" id="{4A139695-0600-5AF1-E099-2B192340DED9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78" name="Gruppo 1177">
                <a:extLst>
                  <a:ext uri="{FF2B5EF4-FFF2-40B4-BE49-F238E27FC236}">
                    <a16:creationId xmlns:a16="http://schemas.microsoft.com/office/drawing/2014/main" id="{1A42C3E5-6C2A-D531-D2BA-A69BABAAC4F6}"/>
                  </a:ext>
                </a:extLst>
              </p:cNvPr>
              <p:cNvGrpSpPr/>
              <p:nvPr/>
            </p:nvGrpSpPr>
            <p:grpSpPr>
              <a:xfrm>
                <a:off x="24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223" name="Gruppo 1222">
                  <a:extLst>
                    <a:ext uri="{FF2B5EF4-FFF2-40B4-BE49-F238E27FC236}">
                      <a16:creationId xmlns:a16="http://schemas.microsoft.com/office/drawing/2014/main" id="{058EEEA2-542A-D63D-363C-2BC35C38E96C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228" name="Gruppo 1227">
                    <a:extLst>
                      <a:ext uri="{FF2B5EF4-FFF2-40B4-BE49-F238E27FC236}">
                        <a16:creationId xmlns:a16="http://schemas.microsoft.com/office/drawing/2014/main" id="{94039CDE-0EC1-4880-16AF-34ABDD5B4C2D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41" name="Rettangolo 1240">
                      <a:extLst>
                        <a:ext uri="{FF2B5EF4-FFF2-40B4-BE49-F238E27FC236}">
                          <a16:creationId xmlns:a16="http://schemas.microsoft.com/office/drawing/2014/main" id="{442E037C-BAFF-9982-5F3B-CC54D82558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42" name="Rettangolo 1241">
                      <a:extLst>
                        <a:ext uri="{FF2B5EF4-FFF2-40B4-BE49-F238E27FC236}">
                          <a16:creationId xmlns:a16="http://schemas.microsoft.com/office/drawing/2014/main" id="{BDBF5092-831F-2756-FCA4-7A14725ED2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43" name="Rettangolo 1242">
                      <a:extLst>
                        <a:ext uri="{FF2B5EF4-FFF2-40B4-BE49-F238E27FC236}">
                          <a16:creationId xmlns:a16="http://schemas.microsoft.com/office/drawing/2014/main" id="{F3DBD5E7-390A-CBB5-6536-1307AAFDF6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29" name="Gruppo 1228">
                    <a:extLst>
                      <a:ext uri="{FF2B5EF4-FFF2-40B4-BE49-F238E27FC236}">
                        <a16:creationId xmlns:a16="http://schemas.microsoft.com/office/drawing/2014/main" id="{585AE8E0-EF4B-55E5-C019-16FC69B4143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38" name="Rettangolo 1237">
                      <a:extLst>
                        <a:ext uri="{FF2B5EF4-FFF2-40B4-BE49-F238E27FC236}">
                          <a16:creationId xmlns:a16="http://schemas.microsoft.com/office/drawing/2014/main" id="{5BFC3AF2-D71B-2CF6-4CDA-A768B058CE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39" name="Rettangolo 1238">
                      <a:extLst>
                        <a:ext uri="{FF2B5EF4-FFF2-40B4-BE49-F238E27FC236}">
                          <a16:creationId xmlns:a16="http://schemas.microsoft.com/office/drawing/2014/main" id="{B7FD3E75-AF3E-7CB0-4585-FD691CE8B0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40" name="Rettangolo 1239">
                      <a:extLst>
                        <a:ext uri="{FF2B5EF4-FFF2-40B4-BE49-F238E27FC236}">
                          <a16:creationId xmlns:a16="http://schemas.microsoft.com/office/drawing/2014/main" id="{49FB03E6-CF37-A09F-D688-B6B6223C496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30" name="Gruppo 1229">
                    <a:extLst>
                      <a:ext uri="{FF2B5EF4-FFF2-40B4-BE49-F238E27FC236}">
                        <a16:creationId xmlns:a16="http://schemas.microsoft.com/office/drawing/2014/main" id="{B25C8E4C-1E86-D2AA-7D34-D98A2E695E6B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35" name="Rettangolo 1234">
                      <a:extLst>
                        <a:ext uri="{FF2B5EF4-FFF2-40B4-BE49-F238E27FC236}">
                          <a16:creationId xmlns:a16="http://schemas.microsoft.com/office/drawing/2014/main" id="{9A24E32F-1554-3EF9-F2AC-A3092557C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36" name="Rettangolo 1235">
                      <a:extLst>
                        <a:ext uri="{FF2B5EF4-FFF2-40B4-BE49-F238E27FC236}">
                          <a16:creationId xmlns:a16="http://schemas.microsoft.com/office/drawing/2014/main" id="{C19D99D5-5CE1-8839-DA15-C689472E83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37" name="Rettangolo 1236">
                      <a:extLst>
                        <a:ext uri="{FF2B5EF4-FFF2-40B4-BE49-F238E27FC236}">
                          <a16:creationId xmlns:a16="http://schemas.microsoft.com/office/drawing/2014/main" id="{A01BF1CA-616D-645C-15F3-F4492C21CE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31" name="Gruppo 1230">
                    <a:extLst>
                      <a:ext uri="{FF2B5EF4-FFF2-40B4-BE49-F238E27FC236}">
                        <a16:creationId xmlns:a16="http://schemas.microsoft.com/office/drawing/2014/main" id="{3869BF90-C285-160D-2164-FBD527BF2825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32" name="Rettangolo 1231">
                      <a:extLst>
                        <a:ext uri="{FF2B5EF4-FFF2-40B4-BE49-F238E27FC236}">
                          <a16:creationId xmlns:a16="http://schemas.microsoft.com/office/drawing/2014/main" id="{450AE53D-8391-CA54-ED53-36B2BA3E25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33" name="Rettangolo 1232">
                      <a:extLst>
                        <a:ext uri="{FF2B5EF4-FFF2-40B4-BE49-F238E27FC236}">
                          <a16:creationId xmlns:a16="http://schemas.microsoft.com/office/drawing/2014/main" id="{BCD5D8C9-DD79-FE14-86A7-7CC2B4B29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34" name="Rettangolo 1233">
                      <a:extLst>
                        <a:ext uri="{FF2B5EF4-FFF2-40B4-BE49-F238E27FC236}">
                          <a16:creationId xmlns:a16="http://schemas.microsoft.com/office/drawing/2014/main" id="{FF5E68E3-2A5A-190B-D595-F2C38E6A3E4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224" name="Figura a mano libera: forma 1223">
                  <a:extLst>
                    <a:ext uri="{FF2B5EF4-FFF2-40B4-BE49-F238E27FC236}">
                      <a16:creationId xmlns:a16="http://schemas.microsoft.com/office/drawing/2014/main" id="{1957CAE5-7D8E-A471-CAF4-C7B2C9F99C7D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5" name="Figura a mano libera: forma 1224">
                  <a:extLst>
                    <a:ext uri="{FF2B5EF4-FFF2-40B4-BE49-F238E27FC236}">
                      <a16:creationId xmlns:a16="http://schemas.microsoft.com/office/drawing/2014/main" id="{39305E02-8AE4-B538-4EC3-55E6138ED063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6" name="Figura a mano libera: forma 1225">
                  <a:extLst>
                    <a:ext uri="{FF2B5EF4-FFF2-40B4-BE49-F238E27FC236}">
                      <a16:creationId xmlns:a16="http://schemas.microsoft.com/office/drawing/2014/main" id="{EAF91488-A51D-9CC7-4161-460CC6F172C5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27" name="Figura a mano libera: forma 1226">
                  <a:extLst>
                    <a:ext uri="{FF2B5EF4-FFF2-40B4-BE49-F238E27FC236}">
                      <a16:creationId xmlns:a16="http://schemas.microsoft.com/office/drawing/2014/main" id="{CDFD25EB-9342-1CD0-9028-AB6E1843A232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79" name="Gruppo 1178">
                <a:extLst>
                  <a:ext uri="{FF2B5EF4-FFF2-40B4-BE49-F238E27FC236}">
                    <a16:creationId xmlns:a16="http://schemas.microsoft.com/office/drawing/2014/main" id="{49B76341-D8A4-B473-DDF3-4178B199A6C7}"/>
                  </a:ext>
                </a:extLst>
              </p:cNvPr>
              <p:cNvGrpSpPr/>
              <p:nvPr/>
            </p:nvGrpSpPr>
            <p:grpSpPr>
              <a:xfrm>
                <a:off x="6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202" name="Gruppo 1201">
                  <a:extLst>
                    <a:ext uri="{FF2B5EF4-FFF2-40B4-BE49-F238E27FC236}">
                      <a16:creationId xmlns:a16="http://schemas.microsoft.com/office/drawing/2014/main" id="{2547B64A-18C7-5DDA-F1BB-0AD4432EB67C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207" name="Gruppo 1206">
                    <a:extLst>
                      <a:ext uri="{FF2B5EF4-FFF2-40B4-BE49-F238E27FC236}">
                        <a16:creationId xmlns:a16="http://schemas.microsoft.com/office/drawing/2014/main" id="{41914C5A-90EF-39F9-D1E0-5BB4FC67B708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20" name="Rettangolo 1219">
                      <a:extLst>
                        <a:ext uri="{FF2B5EF4-FFF2-40B4-BE49-F238E27FC236}">
                          <a16:creationId xmlns:a16="http://schemas.microsoft.com/office/drawing/2014/main" id="{8FA7CD23-E6ED-2111-E77A-E00C73E417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21" name="Rettangolo 1220">
                      <a:extLst>
                        <a:ext uri="{FF2B5EF4-FFF2-40B4-BE49-F238E27FC236}">
                          <a16:creationId xmlns:a16="http://schemas.microsoft.com/office/drawing/2014/main" id="{B853DB06-19E8-B110-98F7-1E6C827AE2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22" name="Rettangolo 1221">
                      <a:extLst>
                        <a:ext uri="{FF2B5EF4-FFF2-40B4-BE49-F238E27FC236}">
                          <a16:creationId xmlns:a16="http://schemas.microsoft.com/office/drawing/2014/main" id="{6F18432A-C45D-C6D2-B824-8658E2DE01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08" name="Gruppo 1207">
                    <a:extLst>
                      <a:ext uri="{FF2B5EF4-FFF2-40B4-BE49-F238E27FC236}">
                        <a16:creationId xmlns:a16="http://schemas.microsoft.com/office/drawing/2014/main" id="{11506AB5-41ED-D50D-0589-51E4848F1763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17" name="Rettangolo 1216">
                      <a:extLst>
                        <a:ext uri="{FF2B5EF4-FFF2-40B4-BE49-F238E27FC236}">
                          <a16:creationId xmlns:a16="http://schemas.microsoft.com/office/drawing/2014/main" id="{EA632E07-4DCE-E007-4FCA-188D578CB1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18" name="Rettangolo 1217">
                      <a:extLst>
                        <a:ext uri="{FF2B5EF4-FFF2-40B4-BE49-F238E27FC236}">
                          <a16:creationId xmlns:a16="http://schemas.microsoft.com/office/drawing/2014/main" id="{218292E3-4A44-C563-A53E-34B1403EE2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19" name="Rettangolo 1218">
                      <a:extLst>
                        <a:ext uri="{FF2B5EF4-FFF2-40B4-BE49-F238E27FC236}">
                          <a16:creationId xmlns:a16="http://schemas.microsoft.com/office/drawing/2014/main" id="{CBE6EE11-AEC6-D72F-0344-3E1261113D3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09" name="Gruppo 1208">
                    <a:extLst>
                      <a:ext uri="{FF2B5EF4-FFF2-40B4-BE49-F238E27FC236}">
                        <a16:creationId xmlns:a16="http://schemas.microsoft.com/office/drawing/2014/main" id="{DE13BAD1-A3B7-0DCB-075F-91779DBD992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14" name="Rettangolo 1213">
                      <a:extLst>
                        <a:ext uri="{FF2B5EF4-FFF2-40B4-BE49-F238E27FC236}">
                          <a16:creationId xmlns:a16="http://schemas.microsoft.com/office/drawing/2014/main" id="{916666A0-3790-6024-F8A8-790A0F8F7B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15" name="Rettangolo 1214">
                      <a:extLst>
                        <a:ext uri="{FF2B5EF4-FFF2-40B4-BE49-F238E27FC236}">
                          <a16:creationId xmlns:a16="http://schemas.microsoft.com/office/drawing/2014/main" id="{31CF260F-6A8F-F3D2-7D66-03970EE24D8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16" name="Rettangolo 1215">
                      <a:extLst>
                        <a:ext uri="{FF2B5EF4-FFF2-40B4-BE49-F238E27FC236}">
                          <a16:creationId xmlns:a16="http://schemas.microsoft.com/office/drawing/2014/main" id="{BE374710-7BBE-AD0C-254F-37558F748E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210" name="Gruppo 1209">
                    <a:extLst>
                      <a:ext uri="{FF2B5EF4-FFF2-40B4-BE49-F238E27FC236}">
                        <a16:creationId xmlns:a16="http://schemas.microsoft.com/office/drawing/2014/main" id="{AE36656E-6DCE-64FD-38DC-D6586B64E8EF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211" name="Rettangolo 1210">
                      <a:extLst>
                        <a:ext uri="{FF2B5EF4-FFF2-40B4-BE49-F238E27FC236}">
                          <a16:creationId xmlns:a16="http://schemas.microsoft.com/office/drawing/2014/main" id="{19AF3D06-A2E4-A30E-9359-FE42409823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12" name="Rettangolo 1211">
                      <a:extLst>
                        <a:ext uri="{FF2B5EF4-FFF2-40B4-BE49-F238E27FC236}">
                          <a16:creationId xmlns:a16="http://schemas.microsoft.com/office/drawing/2014/main" id="{2B9A4689-0B44-2939-1444-9D8AF8885D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13" name="Rettangolo 1212">
                      <a:extLst>
                        <a:ext uri="{FF2B5EF4-FFF2-40B4-BE49-F238E27FC236}">
                          <a16:creationId xmlns:a16="http://schemas.microsoft.com/office/drawing/2014/main" id="{946E6603-12C5-D6D2-453A-B7C385E4B08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203" name="Figura a mano libera: forma 1202">
                  <a:extLst>
                    <a:ext uri="{FF2B5EF4-FFF2-40B4-BE49-F238E27FC236}">
                      <a16:creationId xmlns:a16="http://schemas.microsoft.com/office/drawing/2014/main" id="{4AD38757-FB29-5FE7-92A9-DB586BE08BC1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4" name="Figura a mano libera: forma 1203">
                  <a:extLst>
                    <a:ext uri="{FF2B5EF4-FFF2-40B4-BE49-F238E27FC236}">
                      <a16:creationId xmlns:a16="http://schemas.microsoft.com/office/drawing/2014/main" id="{5189F147-D1B4-5653-02B5-8EAEDACFC9C8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5" name="Figura a mano libera: forma 1204">
                  <a:extLst>
                    <a:ext uri="{FF2B5EF4-FFF2-40B4-BE49-F238E27FC236}">
                      <a16:creationId xmlns:a16="http://schemas.microsoft.com/office/drawing/2014/main" id="{DEBD0E59-3EFF-601A-87F2-31675B6C0BF7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06" name="Figura a mano libera: forma 1205">
                  <a:extLst>
                    <a:ext uri="{FF2B5EF4-FFF2-40B4-BE49-F238E27FC236}">
                      <a16:creationId xmlns:a16="http://schemas.microsoft.com/office/drawing/2014/main" id="{F3BBC80B-5066-2F77-A69A-4A74CAB178A0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180" name="Gruppo 1179">
                <a:extLst>
                  <a:ext uri="{FF2B5EF4-FFF2-40B4-BE49-F238E27FC236}">
                    <a16:creationId xmlns:a16="http://schemas.microsoft.com/office/drawing/2014/main" id="{937E3E56-3D4B-190A-A38B-3B5E1E150F4E}"/>
                  </a:ext>
                </a:extLst>
              </p:cNvPr>
              <p:cNvGrpSpPr/>
              <p:nvPr/>
            </p:nvGrpSpPr>
            <p:grpSpPr>
              <a:xfrm>
                <a:off x="24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181" name="Gruppo 1180">
                  <a:extLst>
                    <a:ext uri="{FF2B5EF4-FFF2-40B4-BE49-F238E27FC236}">
                      <a16:creationId xmlns:a16="http://schemas.microsoft.com/office/drawing/2014/main" id="{CEFF9083-4A12-DCF3-D1F6-E70FA4D651D5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186" name="Gruppo 1185">
                    <a:extLst>
                      <a:ext uri="{FF2B5EF4-FFF2-40B4-BE49-F238E27FC236}">
                        <a16:creationId xmlns:a16="http://schemas.microsoft.com/office/drawing/2014/main" id="{E1763F71-97A6-2300-E36E-D010805F106C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99" name="Rettangolo 1198">
                      <a:extLst>
                        <a:ext uri="{FF2B5EF4-FFF2-40B4-BE49-F238E27FC236}">
                          <a16:creationId xmlns:a16="http://schemas.microsoft.com/office/drawing/2014/main" id="{2DF9C128-8912-B233-BCF6-2596462B9C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00" name="Rettangolo 1199">
                      <a:extLst>
                        <a:ext uri="{FF2B5EF4-FFF2-40B4-BE49-F238E27FC236}">
                          <a16:creationId xmlns:a16="http://schemas.microsoft.com/office/drawing/2014/main" id="{BE95EBD3-9DC2-5C9D-36D7-127187C331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01" name="Rettangolo 1200">
                      <a:extLst>
                        <a:ext uri="{FF2B5EF4-FFF2-40B4-BE49-F238E27FC236}">
                          <a16:creationId xmlns:a16="http://schemas.microsoft.com/office/drawing/2014/main" id="{0FB5632F-4556-E12B-05C1-B574A990A9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87" name="Gruppo 1186">
                    <a:extLst>
                      <a:ext uri="{FF2B5EF4-FFF2-40B4-BE49-F238E27FC236}">
                        <a16:creationId xmlns:a16="http://schemas.microsoft.com/office/drawing/2014/main" id="{5800C970-84DF-B1CB-3A40-6AE972309C6B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96" name="Rettangolo 1195">
                      <a:extLst>
                        <a:ext uri="{FF2B5EF4-FFF2-40B4-BE49-F238E27FC236}">
                          <a16:creationId xmlns:a16="http://schemas.microsoft.com/office/drawing/2014/main" id="{CC213192-4A62-3681-744A-EBAD734A4E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97" name="Rettangolo 1196">
                      <a:extLst>
                        <a:ext uri="{FF2B5EF4-FFF2-40B4-BE49-F238E27FC236}">
                          <a16:creationId xmlns:a16="http://schemas.microsoft.com/office/drawing/2014/main" id="{A70F1FC0-83AD-F399-B6E2-D6B6B64842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98" name="Rettangolo 1197">
                      <a:extLst>
                        <a:ext uri="{FF2B5EF4-FFF2-40B4-BE49-F238E27FC236}">
                          <a16:creationId xmlns:a16="http://schemas.microsoft.com/office/drawing/2014/main" id="{22CFC850-E2CB-12FC-64EE-76B88317169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88" name="Gruppo 1187">
                    <a:extLst>
                      <a:ext uri="{FF2B5EF4-FFF2-40B4-BE49-F238E27FC236}">
                        <a16:creationId xmlns:a16="http://schemas.microsoft.com/office/drawing/2014/main" id="{ABFA1DF6-5F73-A19E-4001-83D748560D8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93" name="Rettangolo 1192">
                      <a:extLst>
                        <a:ext uri="{FF2B5EF4-FFF2-40B4-BE49-F238E27FC236}">
                          <a16:creationId xmlns:a16="http://schemas.microsoft.com/office/drawing/2014/main" id="{82EAAEDE-CC63-22C3-1D9E-0163428525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94" name="Rettangolo 1193">
                      <a:extLst>
                        <a:ext uri="{FF2B5EF4-FFF2-40B4-BE49-F238E27FC236}">
                          <a16:creationId xmlns:a16="http://schemas.microsoft.com/office/drawing/2014/main" id="{4F34F0B3-16CA-DD9E-EB8C-1DCB4AEB46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95" name="Rettangolo 1194">
                      <a:extLst>
                        <a:ext uri="{FF2B5EF4-FFF2-40B4-BE49-F238E27FC236}">
                          <a16:creationId xmlns:a16="http://schemas.microsoft.com/office/drawing/2014/main" id="{06E9C0C2-CCA1-448D-D5AF-D1C995B6EE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89" name="Gruppo 1188">
                    <a:extLst>
                      <a:ext uri="{FF2B5EF4-FFF2-40B4-BE49-F238E27FC236}">
                        <a16:creationId xmlns:a16="http://schemas.microsoft.com/office/drawing/2014/main" id="{8557C979-C70D-D488-74DF-72C48D9498B2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90" name="Rettangolo 1189">
                      <a:extLst>
                        <a:ext uri="{FF2B5EF4-FFF2-40B4-BE49-F238E27FC236}">
                          <a16:creationId xmlns:a16="http://schemas.microsoft.com/office/drawing/2014/main" id="{572AFB12-0284-8622-A80B-ED3BCE5E68D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91" name="Rettangolo 1190">
                      <a:extLst>
                        <a:ext uri="{FF2B5EF4-FFF2-40B4-BE49-F238E27FC236}">
                          <a16:creationId xmlns:a16="http://schemas.microsoft.com/office/drawing/2014/main" id="{091A7782-6F02-5A4F-5789-6A13295878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92" name="Rettangolo 1191">
                      <a:extLst>
                        <a:ext uri="{FF2B5EF4-FFF2-40B4-BE49-F238E27FC236}">
                          <a16:creationId xmlns:a16="http://schemas.microsoft.com/office/drawing/2014/main" id="{D0F3E67E-01AB-FF79-0B0E-2318BB32B19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182" name="Figura a mano libera: forma 1181">
                  <a:extLst>
                    <a:ext uri="{FF2B5EF4-FFF2-40B4-BE49-F238E27FC236}">
                      <a16:creationId xmlns:a16="http://schemas.microsoft.com/office/drawing/2014/main" id="{BE77F65D-106C-5A73-A552-12DD4D1C1BE5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3" name="Figura a mano libera: forma 1182">
                  <a:extLst>
                    <a:ext uri="{FF2B5EF4-FFF2-40B4-BE49-F238E27FC236}">
                      <a16:creationId xmlns:a16="http://schemas.microsoft.com/office/drawing/2014/main" id="{B901292F-3661-D772-C5D1-A8373E02F741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4" name="Figura a mano libera: forma 1183">
                  <a:extLst>
                    <a:ext uri="{FF2B5EF4-FFF2-40B4-BE49-F238E27FC236}">
                      <a16:creationId xmlns:a16="http://schemas.microsoft.com/office/drawing/2014/main" id="{438721BA-88EB-D7CC-978A-B1649DFC36AD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85" name="Figura a mano libera: forma 1184">
                  <a:extLst>
                    <a:ext uri="{FF2B5EF4-FFF2-40B4-BE49-F238E27FC236}">
                      <a16:creationId xmlns:a16="http://schemas.microsoft.com/office/drawing/2014/main" id="{FF5AD14E-B699-0EAE-A726-1EDB3E28BC4D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088" name="Gruppo 1087">
              <a:extLst>
                <a:ext uri="{FF2B5EF4-FFF2-40B4-BE49-F238E27FC236}">
                  <a16:creationId xmlns:a16="http://schemas.microsoft.com/office/drawing/2014/main" id="{91617B01-DA65-97C4-54A8-6E1911C3F7D2}"/>
                </a:ext>
              </a:extLst>
            </p:cNvPr>
            <p:cNvGrpSpPr/>
            <p:nvPr/>
          </p:nvGrpSpPr>
          <p:grpSpPr>
            <a:xfrm>
              <a:off x="7812641" y="2858404"/>
              <a:ext cx="3600001" cy="3602459"/>
              <a:chOff x="612647" y="2862072"/>
              <a:chExt cx="3600001" cy="3602459"/>
            </a:xfrm>
          </p:grpSpPr>
          <p:grpSp>
            <p:nvGrpSpPr>
              <p:cNvPr id="1089" name="Gruppo 1088">
                <a:extLst>
                  <a:ext uri="{FF2B5EF4-FFF2-40B4-BE49-F238E27FC236}">
                    <a16:creationId xmlns:a16="http://schemas.microsoft.com/office/drawing/2014/main" id="{49D99BDC-E521-7CFC-3388-8CD50D38D36E}"/>
                  </a:ext>
                </a:extLst>
              </p:cNvPr>
              <p:cNvGrpSpPr/>
              <p:nvPr/>
            </p:nvGrpSpPr>
            <p:grpSpPr>
              <a:xfrm>
                <a:off x="6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156" name="Gruppo 1155">
                  <a:extLst>
                    <a:ext uri="{FF2B5EF4-FFF2-40B4-BE49-F238E27FC236}">
                      <a16:creationId xmlns:a16="http://schemas.microsoft.com/office/drawing/2014/main" id="{25B6D6B8-9629-DF7A-B4E3-3375C4C17CE5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161" name="Gruppo 1160">
                    <a:extLst>
                      <a:ext uri="{FF2B5EF4-FFF2-40B4-BE49-F238E27FC236}">
                        <a16:creationId xmlns:a16="http://schemas.microsoft.com/office/drawing/2014/main" id="{9C90B583-80E6-2DB6-12E5-6C336BD601F8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74" name="Rettangolo 1173">
                      <a:extLst>
                        <a:ext uri="{FF2B5EF4-FFF2-40B4-BE49-F238E27FC236}">
                          <a16:creationId xmlns:a16="http://schemas.microsoft.com/office/drawing/2014/main" id="{17777C53-4C3C-F38D-9658-3CF88E655C3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75" name="Rettangolo 1174">
                      <a:extLst>
                        <a:ext uri="{FF2B5EF4-FFF2-40B4-BE49-F238E27FC236}">
                          <a16:creationId xmlns:a16="http://schemas.microsoft.com/office/drawing/2014/main" id="{36EE6E0E-C1E5-8EC8-DB97-EFBFDBAD42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76" name="Rettangolo 1175">
                      <a:extLst>
                        <a:ext uri="{FF2B5EF4-FFF2-40B4-BE49-F238E27FC236}">
                          <a16:creationId xmlns:a16="http://schemas.microsoft.com/office/drawing/2014/main" id="{B2007687-0D5E-0118-3F67-096EE636C0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62" name="Gruppo 1161">
                    <a:extLst>
                      <a:ext uri="{FF2B5EF4-FFF2-40B4-BE49-F238E27FC236}">
                        <a16:creationId xmlns:a16="http://schemas.microsoft.com/office/drawing/2014/main" id="{831CBAF2-3774-FEF1-74FF-F96E9290A8B3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71" name="Rettangolo 1170">
                      <a:extLst>
                        <a:ext uri="{FF2B5EF4-FFF2-40B4-BE49-F238E27FC236}">
                          <a16:creationId xmlns:a16="http://schemas.microsoft.com/office/drawing/2014/main" id="{51CBE90A-F8A9-6356-B2FA-3DD4C159E7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72" name="Rettangolo 1171">
                      <a:extLst>
                        <a:ext uri="{FF2B5EF4-FFF2-40B4-BE49-F238E27FC236}">
                          <a16:creationId xmlns:a16="http://schemas.microsoft.com/office/drawing/2014/main" id="{61604934-EA06-0071-7864-E0ECC78F1A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73" name="Rettangolo 1172">
                      <a:extLst>
                        <a:ext uri="{FF2B5EF4-FFF2-40B4-BE49-F238E27FC236}">
                          <a16:creationId xmlns:a16="http://schemas.microsoft.com/office/drawing/2014/main" id="{BC383988-C642-2668-9B1E-00F55395553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63" name="Gruppo 1162">
                    <a:extLst>
                      <a:ext uri="{FF2B5EF4-FFF2-40B4-BE49-F238E27FC236}">
                        <a16:creationId xmlns:a16="http://schemas.microsoft.com/office/drawing/2014/main" id="{71561303-04E1-9B7E-FDA5-27200B052D4A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68" name="Rettangolo 1167">
                      <a:extLst>
                        <a:ext uri="{FF2B5EF4-FFF2-40B4-BE49-F238E27FC236}">
                          <a16:creationId xmlns:a16="http://schemas.microsoft.com/office/drawing/2014/main" id="{274B8E57-538C-AEEE-0471-0122AA6B85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69" name="Rettangolo 1168">
                      <a:extLst>
                        <a:ext uri="{FF2B5EF4-FFF2-40B4-BE49-F238E27FC236}">
                          <a16:creationId xmlns:a16="http://schemas.microsoft.com/office/drawing/2014/main" id="{0EE2687F-9A63-40BB-B7FD-C3C727F5C8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70" name="Rettangolo 1169">
                      <a:extLst>
                        <a:ext uri="{FF2B5EF4-FFF2-40B4-BE49-F238E27FC236}">
                          <a16:creationId xmlns:a16="http://schemas.microsoft.com/office/drawing/2014/main" id="{455BF403-B096-CEFF-4056-AD9FE0C82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64" name="Gruppo 1163">
                    <a:extLst>
                      <a:ext uri="{FF2B5EF4-FFF2-40B4-BE49-F238E27FC236}">
                        <a16:creationId xmlns:a16="http://schemas.microsoft.com/office/drawing/2014/main" id="{BB530E1E-515B-7155-D6E6-55CC70A0E737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65" name="Rettangolo 1164">
                      <a:extLst>
                        <a:ext uri="{FF2B5EF4-FFF2-40B4-BE49-F238E27FC236}">
                          <a16:creationId xmlns:a16="http://schemas.microsoft.com/office/drawing/2014/main" id="{4211BDF2-5922-92EE-FF17-69DC5712A1E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66" name="Rettangolo 1165">
                      <a:extLst>
                        <a:ext uri="{FF2B5EF4-FFF2-40B4-BE49-F238E27FC236}">
                          <a16:creationId xmlns:a16="http://schemas.microsoft.com/office/drawing/2014/main" id="{F26FE7F0-D221-7A24-CC43-FE7FB211FD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67" name="Rettangolo 1166">
                      <a:extLst>
                        <a:ext uri="{FF2B5EF4-FFF2-40B4-BE49-F238E27FC236}">
                          <a16:creationId xmlns:a16="http://schemas.microsoft.com/office/drawing/2014/main" id="{4F99B2F7-6303-2EAA-F7C5-6DB6844A688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157" name="Figura a mano libera: forma 1156">
                  <a:extLst>
                    <a:ext uri="{FF2B5EF4-FFF2-40B4-BE49-F238E27FC236}">
                      <a16:creationId xmlns:a16="http://schemas.microsoft.com/office/drawing/2014/main" id="{FDE84BEC-5BB9-06B4-216E-0898FDED64C6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8" name="Figura a mano libera: forma 1157">
                  <a:extLst>
                    <a:ext uri="{FF2B5EF4-FFF2-40B4-BE49-F238E27FC236}">
                      <a16:creationId xmlns:a16="http://schemas.microsoft.com/office/drawing/2014/main" id="{AB048C8A-DEC8-E61C-ACE5-D9965178D1D8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59" name="Figura a mano libera: forma 1158">
                  <a:extLst>
                    <a:ext uri="{FF2B5EF4-FFF2-40B4-BE49-F238E27FC236}">
                      <a16:creationId xmlns:a16="http://schemas.microsoft.com/office/drawing/2014/main" id="{AA021873-B0C1-AA0C-72A6-AAFC57A6AFAA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60" name="Figura a mano libera: forma 1159">
                  <a:extLst>
                    <a:ext uri="{FF2B5EF4-FFF2-40B4-BE49-F238E27FC236}">
                      <a16:creationId xmlns:a16="http://schemas.microsoft.com/office/drawing/2014/main" id="{9C717F1D-F2E9-6DD2-4ABD-642C087FDA1C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0" name="Gruppo 1089">
                <a:extLst>
                  <a:ext uri="{FF2B5EF4-FFF2-40B4-BE49-F238E27FC236}">
                    <a16:creationId xmlns:a16="http://schemas.microsoft.com/office/drawing/2014/main" id="{DABBC888-C04E-412F-1805-D2D7C7EA064C}"/>
                  </a:ext>
                </a:extLst>
              </p:cNvPr>
              <p:cNvGrpSpPr/>
              <p:nvPr/>
            </p:nvGrpSpPr>
            <p:grpSpPr>
              <a:xfrm>
                <a:off x="24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135" name="Gruppo 1134">
                  <a:extLst>
                    <a:ext uri="{FF2B5EF4-FFF2-40B4-BE49-F238E27FC236}">
                      <a16:creationId xmlns:a16="http://schemas.microsoft.com/office/drawing/2014/main" id="{CDFD59A8-6949-4190-0A65-66DC3BDAD331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140" name="Gruppo 1139">
                    <a:extLst>
                      <a:ext uri="{FF2B5EF4-FFF2-40B4-BE49-F238E27FC236}">
                        <a16:creationId xmlns:a16="http://schemas.microsoft.com/office/drawing/2014/main" id="{C9452518-E8C6-C16D-3F5F-A54E203578CC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53" name="Rettangolo 1152">
                      <a:extLst>
                        <a:ext uri="{FF2B5EF4-FFF2-40B4-BE49-F238E27FC236}">
                          <a16:creationId xmlns:a16="http://schemas.microsoft.com/office/drawing/2014/main" id="{22EBE815-4D5E-CFC5-45D0-9505026A38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54" name="Rettangolo 1153">
                      <a:extLst>
                        <a:ext uri="{FF2B5EF4-FFF2-40B4-BE49-F238E27FC236}">
                          <a16:creationId xmlns:a16="http://schemas.microsoft.com/office/drawing/2014/main" id="{93696390-FC29-E0EF-CDCD-49A6145C7C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55" name="Rettangolo 1154">
                      <a:extLst>
                        <a:ext uri="{FF2B5EF4-FFF2-40B4-BE49-F238E27FC236}">
                          <a16:creationId xmlns:a16="http://schemas.microsoft.com/office/drawing/2014/main" id="{8581D969-5AF1-5285-83F2-4C5B2BC867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41" name="Gruppo 1140">
                    <a:extLst>
                      <a:ext uri="{FF2B5EF4-FFF2-40B4-BE49-F238E27FC236}">
                        <a16:creationId xmlns:a16="http://schemas.microsoft.com/office/drawing/2014/main" id="{2536C996-72A3-06DA-5220-68AF7D944B2E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50" name="Rettangolo 1149">
                      <a:extLst>
                        <a:ext uri="{FF2B5EF4-FFF2-40B4-BE49-F238E27FC236}">
                          <a16:creationId xmlns:a16="http://schemas.microsoft.com/office/drawing/2014/main" id="{304D30F0-A7ED-B287-0605-FF4E31B94F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51" name="Rettangolo 1150">
                      <a:extLst>
                        <a:ext uri="{FF2B5EF4-FFF2-40B4-BE49-F238E27FC236}">
                          <a16:creationId xmlns:a16="http://schemas.microsoft.com/office/drawing/2014/main" id="{3F4E3403-D608-AF27-0CE5-B7A8A232AA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52" name="Rettangolo 1151">
                      <a:extLst>
                        <a:ext uri="{FF2B5EF4-FFF2-40B4-BE49-F238E27FC236}">
                          <a16:creationId xmlns:a16="http://schemas.microsoft.com/office/drawing/2014/main" id="{BAAC52EA-36F3-BBC1-0509-E2BB4A4F36C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42" name="Gruppo 1141">
                    <a:extLst>
                      <a:ext uri="{FF2B5EF4-FFF2-40B4-BE49-F238E27FC236}">
                        <a16:creationId xmlns:a16="http://schemas.microsoft.com/office/drawing/2014/main" id="{77F91CFC-3016-ED5B-499B-309E2D3F839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47" name="Rettangolo 1146">
                      <a:extLst>
                        <a:ext uri="{FF2B5EF4-FFF2-40B4-BE49-F238E27FC236}">
                          <a16:creationId xmlns:a16="http://schemas.microsoft.com/office/drawing/2014/main" id="{E1520E2E-E1A7-D5D4-F535-95E539CFE3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8" name="Rettangolo 1147">
                      <a:extLst>
                        <a:ext uri="{FF2B5EF4-FFF2-40B4-BE49-F238E27FC236}">
                          <a16:creationId xmlns:a16="http://schemas.microsoft.com/office/drawing/2014/main" id="{606CDAEB-21E9-EE8E-298F-C378E35A8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9" name="Rettangolo 1148">
                      <a:extLst>
                        <a:ext uri="{FF2B5EF4-FFF2-40B4-BE49-F238E27FC236}">
                          <a16:creationId xmlns:a16="http://schemas.microsoft.com/office/drawing/2014/main" id="{3310B38E-9F49-11FF-A043-13B1BCE78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43" name="Gruppo 1142">
                    <a:extLst>
                      <a:ext uri="{FF2B5EF4-FFF2-40B4-BE49-F238E27FC236}">
                        <a16:creationId xmlns:a16="http://schemas.microsoft.com/office/drawing/2014/main" id="{E352E958-90A2-3293-D0AC-C07ED0BE4889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44" name="Rettangolo 1143">
                      <a:extLst>
                        <a:ext uri="{FF2B5EF4-FFF2-40B4-BE49-F238E27FC236}">
                          <a16:creationId xmlns:a16="http://schemas.microsoft.com/office/drawing/2014/main" id="{A2F6EE78-B41A-30BA-9F50-320EBE4094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5" name="Rettangolo 1144">
                      <a:extLst>
                        <a:ext uri="{FF2B5EF4-FFF2-40B4-BE49-F238E27FC236}">
                          <a16:creationId xmlns:a16="http://schemas.microsoft.com/office/drawing/2014/main" id="{306636C5-D9E9-4F06-8D23-79AF9EDA03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46" name="Rettangolo 1145">
                      <a:extLst>
                        <a:ext uri="{FF2B5EF4-FFF2-40B4-BE49-F238E27FC236}">
                          <a16:creationId xmlns:a16="http://schemas.microsoft.com/office/drawing/2014/main" id="{EBBF9A9C-3C75-068F-4A7B-431D276B7A4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136" name="Figura a mano libera: forma 1135">
                  <a:extLst>
                    <a:ext uri="{FF2B5EF4-FFF2-40B4-BE49-F238E27FC236}">
                      <a16:creationId xmlns:a16="http://schemas.microsoft.com/office/drawing/2014/main" id="{FAE2975A-F453-3B18-0D1B-13D54F7A4E81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7" name="Figura a mano libera: forma 1136">
                  <a:extLst>
                    <a:ext uri="{FF2B5EF4-FFF2-40B4-BE49-F238E27FC236}">
                      <a16:creationId xmlns:a16="http://schemas.microsoft.com/office/drawing/2014/main" id="{87FD6CDD-045E-428A-5F14-BDB4FA85971A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8" name="Figura a mano libera: forma 1137">
                  <a:extLst>
                    <a:ext uri="{FF2B5EF4-FFF2-40B4-BE49-F238E27FC236}">
                      <a16:creationId xmlns:a16="http://schemas.microsoft.com/office/drawing/2014/main" id="{6E47BB61-6C04-7977-8EBF-7CBAD3A96ED8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39" name="Figura a mano libera: forma 1138">
                  <a:extLst>
                    <a:ext uri="{FF2B5EF4-FFF2-40B4-BE49-F238E27FC236}">
                      <a16:creationId xmlns:a16="http://schemas.microsoft.com/office/drawing/2014/main" id="{414DEE5B-56C9-9276-8D47-821DCB5D1497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1" name="Gruppo 1090">
                <a:extLst>
                  <a:ext uri="{FF2B5EF4-FFF2-40B4-BE49-F238E27FC236}">
                    <a16:creationId xmlns:a16="http://schemas.microsoft.com/office/drawing/2014/main" id="{A1F8CD3B-43F7-8DEE-4F05-26C3538546CB}"/>
                  </a:ext>
                </a:extLst>
              </p:cNvPr>
              <p:cNvGrpSpPr/>
              <p:nvPr/>
            </p:nvGrpSpPr>
            <p:grpSpPr>
              <a:xfrm>
                <a:off x="6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114" name="Gruppo 1113">
                  <a:extLst>
                    <a:ext uri="{FF2B5EF4-FFF2-40B4-BE49-F238E27FC236}">
                      <a16:creationId xmlns:a16="http://schemas.microsoft.com/office/drawing/2014/main" id="{857783E2-49BF-45D8-ED14-C4B9AFD70F84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119" name="Gruppo 1118">
                    <a:extLst>
                      <a:ext uri="{FF2B5EF4-FFF2-40B4-BE49-F238E27FC236}">
                        <a16:creationId xmlns:a16="http://schemas.microsoft.com/office/drawing/2014/main" id="{BF2010BB-3916-488E-8416-A669FC183DF5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32" name="Rettangolo 1131">
                      <a:extLst>
                        <a:ext uri="{FF2B5EF4-FFF2-40B4-BE49-F238E27FC236}">
                          <a16:creationId xmlns:a16="http://schemas.microsoft.com/office/drawing/2014/main" id="{37F8599A-6F9F-0C59-06F5-03D17F8932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33" name="Rettangolo 1132">
                      <a:extLst>
                        <a:ext uri="{FF2B5EF4-FFF2-40B4-BE49-F238E27FC236}">
                          <a16:creationId xmlns:a16="http://schemas.microsoft.com/office/drawing/2014/main" id="{C036ACE6-A5A0-621D-B394-6DA32AB0B0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34" name="Rettangolo 1133">
                      <a:extLst>
                        <a:ext uri="{FF2B5EF4-FFF2-40B4-BE49-F238E27FC236}">
                          <a16:creationId xmlns:a16="http://schemas.microsoft.com/office/drawing/2014/main" id="{24B832E3-0C58-02F9-13D7-FC47FF601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20" name="Gruppo 1119">
                    <a:extLst>
                      <a:ext uri="{FF2B5EF4-FFF2-40B4-BE49-F238E27FC236}">
                        <a16:creationId xmlns:a16="http://schemas.microsoft.com/office/drawing/2014/main" id="{E0D3DD68-D2E3-00AC-9DBB-B19381B256EB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29" name="Rettangolo 1128">
                      <a:extLst>
                        <a:ext uri="{FF2B5EF4-FFF2-40B4-BE49-F238E27FC236}">
                          <a16:creationId xmlns:a16="http://schemas.microsoft.com/office/drawing/2014/main" id="{205BE737-9391-DCD8-4031-235CF7D593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30" name="Rettangolo 1129">
                      <a:extLst>
                        <a:ext uri="{FF2B5EF4-FFF2-40B4-BE49-F238E27FC236}">
                          <a16:creationId xmlns:a16="http://schemas.microsoft.com/office/drawing/2014/main" id="{CE80EE34-1B19-DF7E-A46C-5FB4B4B816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31" name="Rettangolo 1130">
                      <a:extLst>
                        <a:ext uri="{FF2B5EF4-FFF2-40B4-BE49-F238E27FC236}">
                          <a16:creationId xmlns:a16="http://schemas.microsoft.com/office/drawing/2014/main" id="{0AFE7248-6B47-C757-1C99-78484FC0A0F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21" name="Gruppo 1120">
                    <a:extLst>
                      <a:ext uri="{FF2B5EF4-FFF2-40B4-BE49-F238E27FC236}">
                        <a16:creationId xmlns:a16="http://schemas.microsoft.com/office/drawing/2014/main" id="{760C3113-8136-AF0B-41CE-D7905FB2C2F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26" name="Rettangolo 1125">
                      <a:extLst>
                        <a:ext uri="{FF2B5EF4-FFF2-40B4-BE49-F238E27FC236}">
                          <a16:creationId xmlns:a16="http://schemas.microsoft.com/office/drawing/2014/main" id="{524EF349-2534-740F-397C-3038BADE6F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27" name="Rettangolo 1126">
                      <a:extLst>
                        <a:ext uri="{FF2B5EF4-FFF2-40B4-BE49-F238E27FC236}">
                          <a16:creationId xmlns:a16="http://schemas.microsoft.com/office/drawing/2014/main" id="{81EDE492-60F5-DA96-2473-12A124463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28" name="Rettangolo 1127">
                      <a:extLst>
                        <a:ext uri="{FF2B5EF4-FFF2-40B4-BE49-F238E27FC236}">
                          <a16:creationId xmlns:a16="http://schemas.microsoft.com/office/drawing/2014/main" id="{CA854AB2-FC6A-7A62-81D4-D02F80BD6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22" name="Gruppo 1121">
                    <a:extLst>
                      <a:ext uri="{FF2B5EF4-FFF2-40B4-BE49-F238E27FC236}">
                        <a16:creationId xmlns:a16="http://schemas.microsoft.com/office/drawing/2014/main" id="{F4BA1F85-5984-F6CC-AEAC-B1B22BC7CAC1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23" name="Rettangolo 1122">
                      <a:extLst>
                        <a:ext uri="{FF2B5EF4-FFF2-40B4-BE49-F238E27FC236}">
                          <a16:creationId xmlns:a16="http://schemas.microsoft.com/office/drawing/2014/main" id="{2A3EFE24-3E80-4A1E-3B96-3B9EF8A2CE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24" name="Rettangolo 1123">
                      <a:extLst>
                        <a:ext uri="{FF2B5EF4-FFF2-40B4-BE49-F238E27FC236}">
                          <a16:creationId xmlns:a16="http://schemas.microsoft.com/office/drawing/2014/main" id="{11A20FEF-9C14-AEBF-1334-A542B9B79B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25" name="Rettangolo 1124">
                      <a:extLst>
                        <a:ext uri="{FF2B5EF4-FFF2-40B4-BE49-F238E27FC236}">
                          <a16:creationId xmlns:a16="http://schemas.microsoft.com/office/drawing/2014/main" id="{DE450048-F01D-D2AE-4370-12CC765D25D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115" name="Figura a mano libera: forma 1114">
                  <a:extLst>
                    <a:ext uri="{FF2B5EF4-FFF2-40B4-BE49-F238E27FC236}">
                      <a16:creationId xmlns:a16="http://schemas.microsoft.com/office/drawing/2014/main" id="{BBBDCBF0-4DB3-EB00-87D5-968B83C09D08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6" name="Figura a mano libera: forma 1115">
                  <a:extLst>
                    <a:ext uri="{FF2B5EF4-FFF2-40B4-BE49-F238E27FC236}">
                      <a16:creationId xmlns:a16="http://schemas.microsoft.com/office/drawing/2014/main" id="{9E7B7492-5DD2-01CE-144A-8A8ECB74EE70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7" name="Figura a mano libera: forma 1116">
                  <a:extLst>
                    <a:ext uri="{FF2B5EF4-FFF2-40B4-BE49-F238E27FC236}">
                      <a16:creationId xmlns:a16="http://schemas.microsoft.com/office/drawing/2014/main" id="{6372EFFB-7919-60A2-0FF3-6888F45DCFCB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118" name="Figura a mano libera: forma 1117">
                  <a:extLst>
                    <a:ext uri="{FF2B5EF4-FFF2-40B4-BE49-F238E27FC236}">
                      <a16:creationId xmlns:a16="http://schemas.microsoft.com/office/drawing/2014/main" id="{7B6C0E5A-B790-DE7B-139C-567413DD1B4C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092" name="Gruppo 1091">
                <a:extLst>
                  <a:ext uri="{FF2B5EF4-FFF2-40B4-BE49-F238E27FC236}">
                    <a16:creationId xmlns:a16="http://schemas.microsoft.com/office/drawing/2014/main" id="{E67C7D4A-CF64-A5B0-1BE8-9E27908FC31C}"/>
                  </a:ext>
                </a:extLst>
              </p:cNvPr>
              <p:cNvGrpSpPr/>
              <p:nvPr/>
            </p:nvGrpSpPr>
            <p:grpSpPr>
              <a:xfrm>
                <a:off x="24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093" name="Gruppo 1092">
                  <a:extLst>
                    <a:ext uri="{FF2B5EF4-FFF2-40B4-BE49-F238E27FC236}">
                      <a16:creationId xmlns:a16="http://schemas.microsoft.com/office/drawing/2014/main" id="{0F00CA48-1960-F741-E99F-AA0E77876B44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098" name="Gruppo 1097">
                    <a:extLst>
                      <a:ext uri="{FF2B5EF4-FFF2-40B4-BE49-F238E27FC236}">
                        <a16:creationId xmlns:a16="http://schemas.microsoft.com/office/drawing/2014/main" id="{880717FE-D749-1E61-6655-8717A9709F2C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11" name="Rettangolo 1110">
                      <a:extLst>
                        <a:ext uri="{FF2B5EF4-FFF2-40B4-BE49-F238E27FC236}">
                          <a16:creationId xmlns:a16="http://schemas.microsoft.com/office/drawing/2014/main" id="{50B3F3C7-8653-99DE-A3EE-6FA7C8B8CA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12" name="Rettangolo 1111">
                      <a:extLst>
                        <a:ext uri="{FF2B5EF4-FFF2-40B4-BE49-F238E27FC236}">
                          <a16:creationId xmlns:a16="http://schemas.microsoft.com/office/drawing/2014/main" id="{17C7A545-94BC-B273-994D-8E38DE36EA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13" name="Rettangolo 1112">
                      <a:extLst>
                        <a:ext uri="{FF2B5EF4-FFF2-40B4-BE49-F238E27FC236}">
                          <a16:creationId xmlns:a16="http://schemas.microsoft.com/office/drawing/2014/main" id="{BD78FCAC-6C26-25A0-54C1-C23C9962CA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099" name="Gruppo 1098">
                    <a:extLst>
                      <a:ext uri="{FF2B5EF4-FFF2-40B4-BE49-F238E27FC236}">
                        <a16:creationId xmlns:a16="http://schemas.microsoft.com/office/drawing/2014/main" id="{BCA5F16A-F6F9-589D-45A6-1A11C2636E73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08" name="Rettangolo 1107">
                      <a:extLst>
                        <a:ext uri="{FF2B5EF4-FFF2-40B4-BE49-F238E27FC236}">
                          <a16:creationId xmlns:a16="http://schemas.microsoft.com/office/drawing/2014/main" id="{A9645B3F-A4EF-1A69-8BE6-A12BBEEA20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09" name="Rettangolo 1108">
                      <a:extLst>
                        <a:ext uri="{FF2B5EF4-FFF2-40B4-BE49-F238E27FC236}">
                          <a16:creationId xmlns:a16="http://schemas.microsoft.com/office/drawing/2014/main" id="{26194EA9-E567-9FB5-2E4D-F306B046B9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10" name="Rettangolo 1109">
                      <a:extLst>
                        <a:ext uri="{FF2B5EF4-FFF2-40B4-BE49-F238E27FC236}">
                          <a16:creationId xmlns:a16="http://schemas.microsoft.com/office/drawing/2014/main" id="{79B42B1A-47A7-B530-2908-05FCA8F1E3A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00" name="Gruppo 1099">
                    <a:extLst>
                      <a:ext uri="{FF2B5EF4-FFF2-40B4-BE49-F238E27FC236}">
                        <a16:creationId xmlns:a16="http://schemas.microsoft.com/office/drawing/2014/main" id="{7D60A043-BA22-C7AF-4908-B1D27AEDF978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05" name="Rettangolo 1104">
                      <a:extLst>
                        <a:ext uri="{FF2B5EF4-FFF2-40B4-BE49-F238E27FC236}">
                          <a16:creationId xmlns:a16="http://schemas.microsoft.com/office/drawing/2014/main" id="{B8D9BA85-751D-3347-EC6D-7B32D6B97B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06" name="Rettangolo 1105">
                      <a:extLst>
                        <a:ext uri="{FF2B5EF4-FFF2-40B4-BE49-F238E27FC236}">
                          <a16:creationId xmlns:a16="http://schemas.microsoft.com/office/drawing/2014/main" id="{C0ECC81B-4743-BA5A-C93E-C311CCDC37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07" name="Rettangolo 1106">
                      <a:extLst>
                        <a:ext uri="{FF2B5EF4-FFF2-40B4-BE49-F238E27FC236}">
                          <a16:creationId xmlns:a16="http://schemas.microsoft.com/office/drawing/2014/main" id="{2DBAC315-400A-57AA-423E-3E5B693691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101" name="Gruppo 1100">
                    <a:extLst>
                      <a:ext uri="{FF2B5EF4-FFF2-40B4-BE49-F238E27FC236}">
                        <a16:creationId xmlns:a16="http://schemas.microsoft.com/office/drawing/2014/main" id="{0068BA29-3D78-5A58-F292-C0E0E3358A32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102" name="Rettangolo 1101">
                      <a:extLst>
                        <a:ext uri="{FF2B5EF4-FFF2-40B4-BE49-F238E27FC236}">
                          <a16:creationId xmlns:a16="http://schemas.microsoft.com/office/drawing/2014/main" id="{492725F7-DF9F-1423-4AE4-BF442EDE30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03" name="Rettangolo 1102">
                      <a:extLst>
                        <a:ext uri="{FF2B5EF4-FFF2-40B4-BE49-F238E27FC236}">
                          <a16:creationId xmlns:a16="http://schemas.microsoft.com/office/drawing/2014/main" id="{DA6627D6-D01F-D48C-B196-EAE41F0C7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04" name="Rettangolo 1103">
                      <a:extLst>
                        <a:ext uri="{FF2B5EF4-FFF2-40B4-BE49-F238E27FC236}">
                          <a16:creationId xmlns:a16="http://schemas.microsoft.com/office/drawing/2014/main" id="{8C1295AA-CD79-989E-1313-2FFAD956A3E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094" name="Figura a mano libera: forma 1093">
                  <a:extLst>
                    <a:ext uri="{FF2B5EF4-FFF2-40B4-BE49-F238E27FC236}">
                      <a16:creationId xmlns:a16="http://schemas.microsoft.com/office/drawing/2014/main" id="{46602D8D-1E2C-096D-5FF5-2106B88D6F2A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5" name="Figura a mano libera: forma 1094">
                  <a:extLst>
                    <a:ext uri="{FF2B5EF4-FFF2-40B4-BE49-F238E27FC236}">
                      <a16:creationId xmlns:a16="http://schemas.microsoft.com/office/drawing/2014/main" id="{351F261E-9059-D4FD-2022-3FC747970D52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6" name="Figura a mano libera: forma 1095">
                  <a:extLst>
                    <a:ext uri="{FF2B5EF4-FFF2-40B4-BE49-F238E27FC236}">
                      <a16:creationId xmlns:a16="http://schemas.microsoft.com/office/drawing/2014/main" id="{DDE3A407-12E4-98DB-607B-A562AB9E41BB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97" name="Figura a mano libera: forma 1096">
                  <a:extLst>
                    <a:ext uri="{FF2B5EF4-FFF2-40B4-BE49-F238E27FC236}">
                      <a16:creationId xmlns:a16="http://schemas.microsoft.com/office/drawing/2014/main" id="{D9439BBD-91D4-C215-B6F0-4B2DCC63A5A9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353" name="Gruppo 1352">
            <a:extLst>
              <a:ext uri="{FF2B5EF4-FFF2-40B4-BE49-F238E27FC236}">
                <a16:creationId xmlns:a16="http://schemas.microsoft.com/office/drawing/2014/main" id="{401CAB49-00B2-AB69-BA14-CA72E47FB661}"/>
              </a:ext>
            </a:extLst>
          </p:cNvPr>
          <p:cNvGrpSpPr/>
          <p:nvPr/>
        </p:nvGrpSpPr>
        <p:grpSpPr>
          <a:xfrm>
            <a:off x="6628097" y="4938932"/>
            <a:ext cx="5400000" cy="1800000"/>
            <a:chOff x="612647" y="2858404"/>
            <a:chExt cx="10799995" cy="3609794"/>
          </a:xfrm>
        </p:grpSpPr>
        <p:grpSp>
          <p:nvGrpSpPr>
            <p:cNvPr id="1354" name="Gruppo 1353">
              <a:extLst>
                <a:ext uri="{FF2B5EF4-FFF2-40B4-BE49-F238E27FC236}">
                  <a16:creationId xmlns:a16="http://schemas.microsoft.com/office/drawing/2014/main" id="{AF197DDB-FB26-4CB0-B209-2D5FA6B0A147}"/>
                </a:ext>
              </a:extLst>
            </p:cNvPr>
            <p:cNvGrpSpPr/>
            <p:nvPr/>
          </p:nvGrpSpPr>
          <p:grpSpPr>
            <a:xfrm>
              <a:off x="612647" y="2862072"/>
              <a:ext cx="3600001" cy="3602459"/>
              <a:chOff x="612647" y="2862072"/>
              <a:chExt cx="3600001" cy="3602459"/>
            </a:xfrm>
          </p:grpSpPr>
          <p:grpSp>
            <p:nvGrpSpPr>
              <p:cNvPr id="1533" name="Gruppo 1532">
                <a:extLst>
                  <a:ext uri="{FF2B5EF4-FFF2-40B4-BE49-F238E27FC236}">
                    <a16:creationId xmlns:a16="http://schemas.microsoft.com/office/drawing/2014/main" id="{CB5BAB63-14D4-3F62-8391-DD559B1AC9D4}"/>
                  </a:ext>
                </a:extLst>
              </p:cNvPr>
              <p:cNvGrpSpPr/>
              <p:nvPr/>
            </p:nvGrpSpPr>
            <p:grpSpPr>
              <a:xfrm>
                <a:off x="6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600" name="Gruppo 1599">
                  <a:extLst>
                    <a:ext uri="{FF2B5EF4-FFF2-40B4-BE49-F238E27FC236}">
                      <a16:creationId xmlns:a16="http://schemas.microsoft.com/office/drawing/2014/main" id="{C36379EF-59A9-29D1-BBBA-E95A260D5E19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605" name="Gruppo 1604">
                    <a:extLst>
                      <a:ext uri="{FF2B5EF4-FFF2-40B4-BE49-F238E27FC236}">
                        <a16:creationId xmlns:a16="http://schemas.microsoft.com/office/drawing/2014/main" id="{C2A0D0C6-7E8D-684D-9E81-AFC528A22A8A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18" name="Rettangolo 1617">
                      <a:extLst>
                        <a:ext uri="{FF2B5EF4-FFF2-40B4-BE49-F238E27FC236}">
                          <a16:creationId xmlns:a16="http://schemas.microsoft.com/office/drawing/2014/main" id="{DD896523-F3D1-C396-80B5-7A5E53396E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19" name="Rettangolo 1618">
                      <a:extLst>
                        <a:ext uri="{FF2B5EF4-FFF2-40B4-BE49-F238E27FC236}">
                          <a16:creationId xmlns:a16="http://schemas.microsoft.com/office/drawing/2014/main" id="{AF9D8D95-87D3-3E4C-31FE-6A954B47DC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20" name="Rettangolo 1619">
                      <a:extLst>
                        <a:ext uri="{FF2B5EF4-FFF2-40B4-BE49-F238E27FC236}">
                          <a16:creationId xmlns:a16="http://schemas.microsoft.com/office/drawing/2014/main" id="{091ACE68-63D9-0858-FE9D-147542FC33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06" name="Gruppo 1605">
                    <a:extLst>
                      <a:ext uri="{FF2B5EF4-FFF2-40B4-BE49-F238E27FC236}">
                        <a16:creationId xmlns:a16="http://schemas.microsoft.com/office/drawing/2014/main" id="{C2C584C4-E020-B2C7-2E89-01DE0F249AF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15" name="Rettangolo 1614">
                      <a:extLst>
                        <a:ext uri="{FF2B5EF4-FFF2-40B4-BE49-F238E27FC236}">
                          <a16:creationId xmlns:a16="http://schemas.microsoft.com/office/drawing/2014/main" id="{3F3E4F3A-D325-3673-6D28-795CA03348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16" name="Rettangolo 1615">
                      <a:extLst>
                        <a:ext uri="{FF2B5EF4-FFF2-40B4-BE49-F238E27FC236}">
                          <a16:creationId xmlns:a16="http://schemas.microsoft.com/office/drawing/2014/main" id="{90E39EDB-9552-27F0-4A68-F6D912161D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17" name="Rettangolo 1616">
                      <a:extLst>
                        <a:ext uri="{FF2B5EF4-FFF2-40B4-BE49-F238E27FC236}">
                          <a16:creationId xmlns:a16="http://schemas.microsoft.com/office/drawing/2014/main" id="{076FBF57-9C04-8B68-E215-7C1CBBE4541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07" name="Gruppo 1606">
                    <a:extLst>
                      <a:ext uri="{FF2B5EF4-FFF2-40B4-BE49-F238E27FC236}">
                        <a16:creationId xmlns:a16="http://schemas.microsoft.com/office/drawing/2014/main" id="{AA207F66-926C-A108-CED6-871F5B55359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12" name="Rettangolo 1611">
                      <a:extLst>
                        <a:ext uri="{FF2B5EF4-FFF2-40B4-BE49-F238E27FC236}">
                          <a16:creationId xmlns:a16="http://schemas.microsoft.com/office/drawing/2014/main" id="{026C1DE9-AA23-51A9-B5CD-2CC3E85ECA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13" name="Rettangolo 1612">
                      <a:extLst>
                        <a:ext uri="{FF2B5EF4-FFF2-40B4-BE49-F238E27FC236}">
                          <a16:creationId xmlns:a16="http://schemas.microsoft.com/office/drawing/2014/main" id="{23CFEE7F-3B34-5818-EC79-E870B36F71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14" name="Rettangolo 1613">
                      <a:extLst>
                        <a:ext uri="{FF2B5EF4-FFF2-40B4-BE49-F238E27FC236}">
                          <a16:creationId xmlns:a16="http://schemas.microsoft.com/office/drawing/2014/main" id="{6DA36B72-A671-3C30-6801-14A7C6BC68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08" name="Gruppo 1607">
                    <a:extLst>
                      <a:ext uri="{FF2B5EF4-FFF2-40B4-BE49-F238E27FC236}">
                        <a16:creationId xmlns:a16="http://schemas.microsoft.com/office/drawing/2014/main" id="{5B9ECDFB-B3DB-87AD-A118-A40E92B35FC9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09" name="Rettangolo 1608">
                      <a:extLst>
                        <a:ext uri="{FF2B5EF4-FFF2-40B4-BE49-F238E27FC236}">
                          <a16:creationId xmlns:a16="http://schemas.microsoft.com/office/drawing/2014/main" id="{6751EE29-5BEB-1A10-2849-78AF00C257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10" name="Rettangolo 1609">
                      <a:extLst>
                        <a:ext uri="{FF2B5EF4-FFF2-40B4-BE49-F238E27FC236}">
                          <a16:creationId xmlns:a16="http://schemas.microsoft.com/office/drawing/2014/main" id="{35E69FBD-8C38-4DDA-8C79-BD1BA80567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11" name="Rettangolo 1610">
                      <a:extLst>
                        <a:ext uri="{FF2B5EF4-FFF2-40B4-BE49-F238E27FC236}">
                          <a16:creationId xmlns:a16="http://schemas.microsoft.com/office/drawing/2014/main" id="{547F9A67-A122-984B-0708-446248DD5E5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601" name="Figura a mano libera: forma 1600">
                  <a:extLst>
                    <a:ext uri="{FF2B5EF4-FFF2-40B4-BE49-F238E27FC236}">
                      <a16:creationId xmlns:a16="http://schemas.microsoft.com/office/drawing/2014/main" id="{1F8A6C7C-A5AE-2DA0-7F8F-48D8693D1ACE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2" name="Figura a mano libera: forma 1601">
                  <a:extLst>
                    <a:ext uri="{FF2B5EF4-FFF2-40B4-BE49-F238E27FC236}">
                      <a16:creationId xmlns:a16="http://schemas.microsoft.com/office/drawing/2014/main" id="{D030DD95-39F9-4642-A7F6-BA856DC78359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3" name="Figura a mano libera: forma 1602">
                  <a:extLst>
                    <a:ext uri="{FF2B5EF4-FFF2-40B4-BE49-F238E27FC236}">
                      <a16:creationId xmlns:a16="http://schemas.microsoft.com/office/drawing/2014/main" id="{F797D312-A89D-C513-3745-B1EB630256D1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04" name="Figura a mano libera: forma 1603">
                  <a:extLst>
                    <a:ext uri="{FF2B5EF4-FFF2-40B4-BE49-F238E27FC236}">
                      <a16:creationId xmlns:a16="http://schemas.microsoft.com/office/drawing/2014/main" id="{71CC84DE-329A-336E-8F90-D38B6F2E3576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34" name="Gruppo 1533">
                <a:extLst>
                  <a:ext uri="{FF2B5EF4-FFF2-40B4-BE49-F238E27FC236}">
                    <a16:creationId xmlns:a16="http://schemas.microsoft.com/office/drawing/2014/main" id="{1B9B96FE-0EEC-15DB-BFF0-0FF6B8605FAB}"/>
                  </a:ext>
                </a:extLst>
              </p:cNvPr>
              <p:cNvGrpSpPr/>
              <p:nvPr/>
            </p:nvGrpSpPr>
            <p:grpSpPr>
              <a:xfrm>
                <a:off x="24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579" name="Gruppo 1578">
                  <a:extLst>
                    <a:ext uri="{FF2B5EF4-FFF2-40B4-BE49-F238E27FC236}">
                      <a16:creationId xmlns:a16="http://schemas.microsoft.com/office/drawing/2014/main" id="{DDB5CD2A-CA3C-A1C8-25AA-31AD067CD347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584" name="Gruppo 1583">
                    <a:extLst>
                      <a:ext uri="{FF2B5EF4-FFF2-40B4-BE49-F238E27FC236}">
                        <a16:creationId xmlns:a16="http://schemas.microsoft.com/office/drawing/2014/main" id="{9E489CA4-D661-68E7-B1A0-AF9DFB34E643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97" name="Rettangolo 1596">
                      <a:extLst>
                        <a:ext uri="{FF2B5EF4-FFF2-40B4-BE49-F238E27FC236}">
                          <a16:creationId xmlns:a16="http://schemas.microsoft.com/office/drawing/2014/main" id="{445D39E6-9756-F2EC-01F0-162AE28D05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98" name="Rettangolo 1597">
                      <a:extLst>
                        <a:ext uri="{FF2B5EF4-FFF2-40B4-BE49-F238E27FC236}">
                          <a16:creationId xmlns:a16="http://schemas.microsoft.com/office/drawing/2014/main" id="{A6C408E7-AF4A-730C-D255-637AE4809A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99" name="Rettangolo 1598">
                      <a:extLst>
                        <a:ext uri="{FF2B5EF4-FFF2-40B4-BE49-F238E27FC236}">
                          <a16:creationId xmlns:a16="http://schemas.microsoft.com/office/drawing/2014/main" id="{9ABB8CF6-62E2-6165-34ED-A68870D11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85" name="Gruppo 1584">
                    <a:extLst>
                      <a:ext uri="{FF2B5EF4-FFF2-40B4-BE49-F238E27FC236}">
                        <a16:creationId xmlns:a16="http://schemas.microsoft.com/office/drawing/2014/main" id="{D0DEE3FF-1853-74A1-07FF-FB540DFE8A4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94" name="Rettangolo 1593">
                      <a:extLst>
                        <a:ext uri="{FF2B5EF4-FFF2-40B4-BE49-F238E27FC236}">
                          <a16:creationId xmlns:a16="http://schemas.microsoft.com/office/drawing/2014/main" id="{0B677FD6-CB10-52C6-29F4-9733F8DA84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95" name="Rettangolo 1594">
                      <a:extLst>
                        <a:ext uri="{FF2B5EF4-FFF2-40B4-BE49-F238E27FC236}">
                          <a16:creationId xmlns:a16="http://schemas.microsoft.com/office/drawing/2014/main" id="{0F950DA5-F0C6-C526-5CC9-13BB8F31B7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96" name="Rettangolo 1595">
                      <a:extLst>
                        <a:ext uri="{FF2B5EF4-FFF2-40B4-BE49-F238E27FC236}">
                          <a16:creationId xmlns:a16="http://schemas.microsoft.com/office/drawing/2014/main" id="{873B7E13-6781-90F4-54BF-6E906BCEE87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86" name="Gruppo 1585">
                    <a:extLst>
                      <a:ext uri="{FF2B5EF4-FFF2-40B4-BE49-F238E27FC236}">
                        <a16:creationId xmlns:a16="http://schemas.microsoft.com/office/drawing/2014/main" id="{71844053-8A1F-5FD3-BE49-04A7D051C814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91" name="Rettangolo 1590">
                      <a:extLst>
                        <a:ext uri="{FF2B5EF4-FFF2-40B4-BE49-F238E27FC236}">
                          <a16:creationId xmlns:a16="http://schemas.microsoft.com/office/drawing/2014/main" id="{E8AEDB3A-F41A-D591-A08C-9FA30B1FC0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92" name="Rettangolo 1591">
                      <a:extLst>
                        <a:ext uri="{FF2B5EF4-FFF2-40B4-BE49-F238E27FC236}">
                          <a16:creationId xmlns:a16="http://schemas.microsoft.com/office/drawing/2014/main" id="{D589BD4C-682E-CB21-B3C9-5C5BD9E121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93" name="Rettangolo 1592">
                      <a:extLst>
                        <a:ext uri="{FF2B5EF4-FFF2-40B4-BE49-F238E27FC236}">
                          <a16:creationId xmlns:a16="http://schemas.microsoft.com/office/drawing/2014/main" id="{27D809FC-0840-52E6-2AF4-05D03E6EAD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87" name="Gruppo 1586">
                    <a:extLst>
                      <a:ext uri="{FF2B5EF4-FFF2-40B4-BE49-F238E27FC236}">
                        <a16:creationId xmlns:a16="http://schemas.microsoft.com/office/drawing/2014/main" id="{24660345-C666-BB3B-C78E-3FF3F5AC5DC7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88" name="Rettangolo 1587">
                      <a:extLst>
                        <a:ext uri="{FF2B5EF4-FFF2-40B4-BE49-F238E27FC236}">
                          <a16:creationId xmlns:a16="http://schemas.microsoft.com/office/drawing/2014/main" id="{843EA238-44BE-0E7E-C1C3-E1AED9089F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89" name="Rettangolo 1588">
                      <a:extLst>
                        <a:ext uri="{FF2B5EF4-FFF2-40B4-BE49-F238E27FC236}">
                          <a16:creationId xmlns:a16="http://schemas.microsoft.com/office/drawing/2014/main" id="{17E83073-15DF-6C8E-50DB-2C86F8D648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90" name="Rettangolo 1589">
                      <a:extLst>
                        <a:ext uri="{FF2B5EF4-FFF2-40B4-BE49-F238E27FC236}">
                          <a16:creationId xmlns:a16="http://schemas.microsoft.com/office/drawing/2014/main" id="{78BC79BA-B84C-C029-ED6F-F227FBEEA7D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580" name="Figura a mano libera: forma 1579">
                  <a:extLst>
                    <a:ext uri="{FF2B5EF4-FFF2-40B4-BE49-F238E27FC236}">
                      <a16:creationId xmlns:a16="http://schemas.microsoft.com/office/drawing/2014/main" id="{876577C2-0F1C-FAEB-CC70-0F26320CAC22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1" name="Figura a mano libera: forma 1580">
                  <a:extLst>
                    <a:ext uri="{FF2B5EF4-FFF2-40B4-BE49-F238E27FC236}">
                      <a16:creationId xmlns:a16="http://schemas.microsoft.com/office/drawing/2014/main" id="{76F76FD9-7712-265C-8A99-B7C88D5DBCAE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2" name="Figura a mano libera: forma 1581">
                  <a:extLst>
                    <a:ext uri="{FF2B5EF4-FFF2-40B4-BE49-F238E27FC236}">
                      <a16:creationId xmlns:a16="http://schemas.microsoft.com/office/drawing/2014/main" id="{0354D66C-BDE4-558F-2D65-0DF7D75B5869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83" name="Figura a mano libera: forma 1582">
                  <a:extLst>
                    <a:ext uri="{FF2B5EF4-FFF2-40B4-BE49-F238E27FC236}">
                      <a16:creationId xmlns:a16="http://schemas.microsoft.com/office/drawing/2014/main" id="{71431265-FD66-217E-4783-79C5DCC9D578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35" name="Gruppo 1534">
                <a:extLst>
                  <a:ext uri="{FF2B5EF4-FFF2-40B4-BE49-F238E27FC236}">
                    <a16:creationId xmlns:a16="http://schemas.microsoft.com/office/drawing/2014/main" id="{A6656C28-1C3B-1D63-A013-AD5916F4161C}"/>
                  </a:ext>
                </a:extLst>
              </p:cNvPr>
              <p:cNvGrpSpPr/>
              <p:nvPr/>
            </p:nvGrpSpPr>
            <p:grpSpPr>
              <a:xfrm>
                <a:off x="6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558" name="Gruppo 1557">
                  <a:extLst>
                    <a:ext uri="{FF2B5EF4-FFF2-40B4-BE49-F238E27FC236}">
                      <a16:creationId xmlns:a16="http://schemas.microsoft.com/office/drawing/2014/main" id="{3406AE0C-18D9-A15A-C433-8E374108F298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563" name="Gruppo 1562">
                    <a:extLst>
                      <a:ext uri="{FF2B5EF4-FFF2-40B4-BE49-F238E27FC236}">
                        <a16:creationId xmlns:a16="http://schemas.microsoft.com/office/drawing/2014/main" id="{9EF4400A-0204-C6E5-8493-35168C695A6E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76" name="Rettangolo 1575">
                      <a:extLst>
                        <a:ext uri="{FF2B5EF4-FFF2-40B4-BE49-F238E27FC236}">
                          <a16:creationId xmlns:a16="http://schemas.microsoft.com/office/drawing/2014/main" id="{36511674-A46C-DE5A-7217-CE7E4387B9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77" name="Rettangolo 1576">
                      <a:extLst>
                        <a:ext uri="{FF2B5EF4-FFF2-40B4-BE49-F238E27FC236}">
                          <a16:creationId xmlns:a16="http://schemas.microsoft.com/office/drawing/2014/main" id="{436FC471-66FD-29F5-2A96-5F1045F6ED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78" name="Rettangolo 1577">
                      <a:extLst>
                        <a:ext uri="{FF2B5EF4-FFF2-40B4-BE49-F238E27FC236}">
                          <a16:creationId xmlns:a16="http://schemas.microsoft.com/office/drawing/2014/main" id="{987C9A67-519B-BE87-7D4C-283D293005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64" name="Gruppo 1563">
                    <a:extLst>
                      <a:ext uri="{FF2B5EF4-FFF2-40B4-BE49-F238E27FC236}">
                        <a16:creationId xmlns:a16="http://schemas.microsoft.com/office/drawing/2014/main" id="{9F312ED1-8BCC-3221-2C20-8BB67515DDA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73" name="Rettangolo 1572">
                      <a:extLst>
                        <a:ext uri="{FF2B5EF4-FFF2-40B4-BE49-F238E27FC236}">
                          <a16:creationId xmlns:a16="http://schemas.microsoft.com/office/drawing/2014/main" id="{184BB847-4445-489E-4A10-82EDAF1CA5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74" name="Rettangolo 1573">
                      <a:extLst>
                        <a:ext uri="{FF2B5EF4-FFF2-40B4-BE49-F238E27FC236}">
                          <a16:creationId xmlns:a16="http://schemas.microsoft.com/office/drawing/2014/main" id="{3C3E8480-A053-56E6-8D8C-D939474FEB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75" name="Rettangolo 1574">
                      <a:extLst>
                        <a:ext uri="{FF2B5EF4-FFF2-40B4-BE49-F238E27FC236}">
                          <a16:creationId xmlns:a16="http://schemas.microsoft.com/office/drawing/2014/main" id="{9A779581-6A15-C16A-DC11-5B61E91F985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65" name="Gruppo 1564">
                    <a:extLst>
                      <a:ext uri="{FF2B5EF4-FFF2-40B4-BE49-F238E27FC236}">
                        <a16:creationId xmlns:a16="http://schemas.microsoft.com/office/drawing/2014/main" id="{32DE9FB4-6C60-3988-85C5-FC86920D4A63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70" name="Rettangolo 1569">
                      <a:extLst>
                        <a:ext uri="{FF2B5EF4-FFF2-40B4-BE49-F238E27FC236}">
                          <a16:creationId xmlns:a16="http://schemas.microsoft.com/office/drawing/2014/main" id="{B70F9D85-D508-037D-F345-FC7EC1B652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71" name="Rettangolo 1570">
                      <a:extLst>
                        <a:ext uri="{FF2B5EF4-FFF2-40B4-BE49-F238E27FC236}">
                          <a16:creationId xmlns:a16="http://schemas.microsoft.com/office/drawing/2014/main" id="{D444AFD0-FB79-7E59-8980-4ACE9B8DAD6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72" name="Rettangolo 1571">
                      <a:extLst>
                        <a:ext uri="{FF2B5EF4-FFF2-40B4-BE49-F238E27FC236}">
                          <a16:creationId xmlns:a16="http://schemas.microsoft.com/office/drawing/2014/main" id="{706A2D45-E174-0000-F7E7-6DC4A867AA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66" name="Gruppo 1565">
                    <a:extLst>
                      <a:ext uri="{FF2B5EF4-FFF2-40B4-BE49-F238E27FC236}">
                        <a16:creationId xmlns:a16="http://schemas.microsoft.com/office/drawing/2014/main" id="{C263CC29-0793-A196-C349-4A1BDCF27186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67" name="Rettangolo 1566">
                      <a:extLst>
                        <a:ext uri="{FF2B5EF4-FFF2-40B4-BE49-F238E27FC236}">
                          <a16:creationId xmlns:a16="http://schemas.microsoft.com/office/drawing/2014/main" id="{F0E8A174-2DAF-00A0-59AB-DA7D9BC360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68" name="Rettangolo 1567">
                      <a:extLst>
                        <a:ext uri="{FF2B5EF4-FFF2-40B4-BE49-F238E27FC236}">
                          <a16:creationId xmlns:a16="http://schemas.microsoft.com/office/drawing/2014/main" id="{88DE38EB-1DDD-E3D8-3E54-B4D8B71F51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69" name="Rettangolo 1568">
                      <a:extLst>
                        <a:ext uri="{FF2B5EF4-FFF2-40B4-BE49-F238E27FC236}">
                          <a16:creationId xmlns:a16="http://schemas.microsoft.com/office/drawing/2014/main" id="{C70FAD0E-ACDD-155F-0FDC-E6FA059F9D2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559" name="Figura a mano libera: forma 1558">
                  <a:extLst>
                    <a:ext uri="{FF2B5EF4-FFF2-40B4-BE49-F238E27FC236}">
                      <a16:creationId xmlns:a16="http://schemas.microsoft.com/office/drawing/2014/main" id="{B6BD034B-508F-6C2D-DA15-93953C248464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60" name="Figura a mano libera: forma 1559">
                  <a:extLst>
                    <a:ext uri="{FF2B5EF4-FFF2-40B4-BE49-F238E27FC236}">
                      <a16:creationId xmlns:a16="http://schemas.microsoft.com/office/drawing/2014/main" id="{4EB981E7-F3C6-AA02-5042-3FF39D2DA850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61" name="Figura a mano libera: forma 1560">
                  <a:extLst>
                    <a:ext uri="{FF2B5EF4-FFF2-40B4-BE49-F238E27FC236}">
                      <a16:creationId xmlns:a16="http://schemas.microsoft.com/office/drawing/2014/main" id="{EDEC3110-F57E-2F93-0361-5FF2E7D8E9F5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62" name="Figura a mano libera: forma 1561">
                  <a:extLst>
                    <a:ext uri="{FF2B5EF4-FFF2-40B4-BE49-F238E27FC236}">
                      <a16:creationId xmlns:a16="http://schemas.microsoft.com/office/drawing/2014/main" id="{3E177BDA-83A1-AB91-46DE-BA0100236A0C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536" name="Gruppo 1535">
                <a:extLst>
                  <a:ext uri="{FF2B5EF4-FFF2-40B4-BE49-F238E27FC236}">
                    <a16:creationId xmlns:a16="http://schemas.microsoft.com/office/drawing/2014/main" id="{9A4433AE-5B3F-7BF1-283E-8A18773B608C}"/>
                  </a:ext>
                </a:extLst>
              </p:cNvPr>
              <p:cNvGrpSpPr/>
              <p:nvPr/>
            </p:nvGrpSpPr>
            <p:grpSpPr>
              <a:xfrm>
                <a:off x="24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537" name="Gruppo 1536">
                  <a:extLst>
                    <a:ext uri="{FF2B5EF4-FFF2-40B4-BE49-F238E27FC236}">
                      <a16:creationId xmlns:a16="http://schemas.microsoft.com/office/drawing/2014/main" id="{1B5D136A-B421-7D9C-8C5A-130E1B8F70CA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542" name="Gruppo 1541">
                    <a:extLst>
                      <a:ext uri="{FF2B5EF4-FFF2-40B4-BE49-F238E27FC236}">
                        <a16:creationId xmlns:a16="http://schemas.microsoft.com/office/drawing/2014/main" id="{756476E4-416A-F925-B395-70F7142527B8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55" name="Rettangolo 1554">
                      <a:extLst>
                        <a:ext uri="{FF2B5EF4-FFF2-40B4-BE49-F238E27FC236}">
                          <a16:creationId xmlns:a16="http://schemas.microsoft.com/office/drawing/2014/main" id="{82CF33AE-FA26-7FDC-4AEA-3779E38941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56" name="Rettangolo 1555">
                      <a:extLst>
                        <a:ext uri="{FF2B5EF4-FFF2-40B4-BE49-F238E27FC236}">
                          <a16:creationId xmlns:a16="http://schemas.microsoft.com/office/drawing/2014/main" id="{3E2167A3-E0F6-2060-0BF0-78B100AB90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57" name="Rettangolo 1556">
                      <a:extLst>
                        <a:ext uri="{FF2B5EF4-FFF2-40B4-BE49-F238E27FC236}">
                          <a16:creationId xmlns:a16="http://schemas.microsoft.com/office/drawing/2014/main" id="{478D81AC-F217-F66E-B13A-61905DD5D3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43" name="Gruppo 1542">
                    <a:extLst>
                      <a:ext uri="{FF2B5EF4-FFF2-40B4-BE49-F238E27FC236}">
                        <a16:creationId xmlns:a16="http://schemas.microsoft.com/office/drawing/2014/main" id="{9446AA04-CBA8-772E-A725-AC65CF3B1BBE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52" name="Rettangolo 1551">
                      <a:extLst>
                        <a:ext uri="{FF2B5EF4-FFF2-40B4-BE49-F238E27FC236}">
                          <a16:creationId xmlns:a16="http://schemas.microsoft.com/office/drawing/2014/main" id="{742F4084-106E-3285-CCB8-1CE55C0627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53" name="Rettangolo 1552">
                      <a:extLst>
                        <a:ext uri="{FF2B5EF4-FFF2-40B4-BE49-F238E27FC236}">
                          <a16:creationId xmlns:a16="http://schemas.microsoft.com/office/drawing/2014/main" id="{0029A2C3-8C49-BCF8-5005-32906762D9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54" name="Rettangolo 1553">
                      <a:extLst>
                        <a:ext uri="{FF2B5EF4-FFF2-40B4-BE49-F238E27FC236}">
                          <a16:creationId xmlns:a16="http://schemas.microsoft.com/office/drawing/2014/main" id="{43D25F39-0247-323E-E67F-8A8CE3F7603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44" name="Gruppo 1543">
                    <a:extLst>
                      <a:ext uri="{FF2B5EF4-FFF2-40B4-BE49-F238E27FC236}">
                        <a16:creationId xmlns:a16="http://schemas.microsoft.com/office/drawing/2014/main" id="{97E0B79F-5B21-16D4-5EA7-ABF1A27CA7D6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49" name="Rettangolo 1548">
                      <a:extLst>
                        <a:ext uri="{FF2B5EF4-FFF2-40B4-BE49-F238E27FC236}">
                          <a16:creationId xmlns:a16="http://schemas.microsoft.com/office/drawing/2014/main" id="{6C05E65B-0228-EF38-9D0B-060D5FDF3B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50" name="Rettangolo 1549">
                      <a:extLst>
                        <a:ext uri="{FF2B5EF4-FFF2-40B4-BE49-F238E27FC236}">
                          <a16:creationId xmlns:a16="http://schemas.microsoft.com/office/drawing/2014/main" id="{6D09A0D0-12A0-E8B2-4F10-3B57D4A65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51" name="Rettangolo 1550">
                      <a:extLst>
                        <a:ext uri="{FF2B5EF4-FFF2-40B4-BE49-F238E27FC236}">
                          <a16:creationId xmlns:a16="http://schemas.microsoft.com/office/drawing/2014/main" id="{C167667E-21DA-0B14-9621-780D35F4A4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45" name="Gruppo 1544">
                    <a:extLst>
                      <a:ext uri="{FF2B5EF4-FFF2-40B4-BE49-F238E27FC236}">
                        <a16:creationId xmlns:a16="http://schemas.microsoft.com/office/drawing/2014/main" id="{1CF2FC2E-5DAB-B002-3B51-956C52AC30F3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46" name="Rettangolo 1545">
                      <a:extLst>
                        <a:ext uri="{FF2B5EF4-FFF2-40B4-BE49-F238E27FC236}">
                          <a16:creationId xmlns:a16="http://schemas.microsoft.com/office/drawing/2014/main" id="{E665C69B-05E0-4C76-A3CB-0E4FA86029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47" name="Rettangolo 1546">
                      <a:extLst>
                        <a:ext uri="{FF2B5EF4-FFF2-40B4-BE49-F238E27FC236}">
                          <a16:creationId xmlns:a16="http://schemas.microsoft.com/office/drawing/2014/main" id="{023311C0-3874-D29D-D6F8-CBF6BBC24B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48" name="Rettangolo 1547">
                      <a:extLst>
                        <a:ext uri="{FF2B5EF4-FFF2-40B4-BE49-F238E27FC236}">
                          <a16:creationId xmlns:a16="http://schemas.microsoft.com/office/drawing/2014/main" id="{18E71FD4-DBB8-BFBC-0008-CDABABF17AA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538" name="Figura a mano libera: forma 1537">
                  <a:extLst>
                    <a:ext uri="{FF2B5EF4-FFF2-40B4-BE49-F238E27FC236}">
                      <a16:creationId xmlns:a16="http://schemas.microsoft.com/office/drawing/2014/main" id="{163B7F43-27DE-8B8E-378E-784AEC743E7E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39" name="Figura a mano libera: forma 1538">
                  <a:extLst>
                    <a:ext uri="{FF2B5EF4-FFF2-40B4-BE49-F238E27FC236}">
                      <a16:creationId xmlns:a16="http://schemas.microsoft.com/office/drawing/2014/main" id="{07E5AA38-A5B7-0EE7-0ED7-D517E0F12423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40" name="Figura a mano libera: forma 1539">
                  <a:extLst>
                    <a:ext uri="{FF2B5EF4-FFF2-40B4-BE49-F238E27FC236}">
                      <a16:creationId xmlns:a16="http://schemas.microsoft.com/office/drawing/2014/main" id="{7570C997-171F-20C5-3281-612D9E78DF4F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41" name="Figura a mano libera: forma 1540">
                  <a:extLst>
                    <a:ext uri="{FF2B5EF4-FFF2-40B4-BE49-F238E27FC236}">
                      <a16:creationId xmlns:a16="http://schemas.microsoft.com/office/drawing/2014/main" id="{4BCE79F0-E8BA-BC22-8258-C72D5A609F1D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355" name="Gruppo 1354">
              <a:extLst>
                <a:ext uri="{FF2B5EF4-FFF2-40B4-BE49-F238E27FC236}">
                  <a16:creationId xmlns:a16="http://schemas.microsoft.com/office/drawing/2014/main" id="{6FB81693-121D-6124-2DF4-C78B1899DD87}"/>
                </a:ext>
              </a:extLst>
            </p:cNvPr>
            <p:cNvGrpSpPr/>
            <p:nvPr/>
          </p:nvGrpSpPr>
          <p:grpSpPr>
            <a:xfrm>
              <a:off x="4212645" y="2865739"/>
              <a:ext cx="3600001" cy="3602459"/>
              <a:chOff x="612647" y="2862072"/>
              <a:chExt cx="3600001" cy="3602459"/>
            </a:xfrm>
          </p:grpSpPr>
          <p:grpSp>
            <p:nvGrpSpPr>
              <p:cNvPr id="1445" name="Gruppo 1444">
                <a:extLst>
                  <a:ext uri="{FF2B5EF4-FFF2-40B4-BE49-F238E27FC236}">
                    <a16:creationId xmlns:a16="http://schemas.microsoft.com/office/drawing/2014/main" id="{9A1A9F1E-09CF-3C38-F9F7-F0733B5B3D9F}"/>
                  </a:ext>
                </a:extLst>
              </p:cNvPr>
              <p:cNvGrpSpPr/>
              <p:nvPr/>
            </p:nvGrpSpPr>
            <p:grpSpPr>
              <a:xfrm>
                <a:off x="6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512" name="Gruppo 1511">
                  <a:extLst>
                    <a:ext uri="{FF2B5EF4-FFF2-40B4-BE49-F238E27FC236}">
                      <a16:creationId xmlns:a16="http://schemas.microsoft.com/office/drawing/2014/main" id="{F2F55B65-2DEE-CDB6-655C-E6321C7284DD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517" name="Gruppo 1516">
                    <a:extLst>
                      <a:ext uri="{FF2B5EF4-FFF2-40B4-BE49-F238E27FC236}">
                        <a16:creationId xmlns:a16="http://schemas.microsoft.com/office/drawing/2014/main" id="{389E9334-52C4-D77F-2309-1F675582BAE6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30" name="Rettangolo 1529">
                      <a:extLst>
                        <a:ext uri="{FF2B5EF4-FFF2-40B4-BE49-F238E27FC236}">
                          <a16:creationId xmlns:a16="http://schemas.microsoft.com/office/drawing/2014/main" id="{C405FC5E-139D-5F8F-803C-EEAFC7AE92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31" name="Rettangolo 1530">
                      <a:extLst>
                        <a:ext uri="{FF2B5EF4-FFF2-40B4-BE49-F238E27FC236}">
                          <a16:creationId xmlns:a16="http://schemas.microsoft.com/office/drawing/2014/main" id="{7EF4EBAB-8424-6CB6-F438-AA060090E7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32" name="Rettangolo 1531">
                      <a:extLst>
                        <a:ext uri="{FF2B5EF4-FFF2-40B4-BE49-F238E27FC236}">
                          <a16:creationId xmlns:a16="http://schemas.microsoft.com/office/drawing/2014/main" id="{6D2EC6B6-2440-742E-C18F-3A8EC3D922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18" name="Gruppo 1517">
                    <a:extLst>
                      <a:ext uri="{FF2B5EF4-FFF2-40B4-BE49-F238E27FC236}">
                        <a16:creationId xmlns:a16="http://schemas.microsoft.com/office/drawing/2014/main" id="{CECC7CDA-AE99-5249-40DD-FFDFF3709EDA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27" name="Rettangolo 1526">
                      <a:extLst>
                        <a:ext uri="{FF2B5EF4-FFF2-40B4-BE49-F238E27FC236}">
                          <a16:creationId xmlns:a16="http://schemas.microsoft.com/office/drawing/2014/main" id="{F5B56B9F-ED47-83A8-DFD5-EA5FA2BE30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28" name="Rettangolo 1527">
                      <a:extLst>
                        <a:ext uri="{FF2B5EF4-FFF2-40B4-BE49-F238E27FC236}">
                          <a16:creationId xmlns:a16="http://schemas.microsoft.com/office/drawing/2014/main" id="{66F7444A-E171-91D3-55C8-BE30CBBFE6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29" name="Rettangolo 1528">
                      <a:extLst>
                        <a:ext uri="{FF2B5EF4-FFF2-40B4-BE49-F238E27FC236}">
                          <a16:creationId xmlns:a16="http://schemas.microsoft.com/office/drawing/2014/main" id="{B44FEF24-18EC-D4C4-C8B6-33915333809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19" name="Gruppo 1518">
                    <a:extLst>
                      <a:ext uri="{FF2B5EF4-FFF2-40B4-BE49-F238E27FC236}">
                        <a16:creationId xmlns:a16="http://schemas.microsoft.com/office/drawing/2014/main" id="{9D8CF47E-6698-F6C0-5558-11D8A4CD486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24" name="Rettangolo 1523">
                      <a:extLst>
                        <a:ext uri="{FF2B5EF4-FFF2-40B4-BE49-F238E27FC236}">
                          <a16:creationId xmlns:a16="http://schemas.microsoft.com/office/drawing/2014/main" id="{2F231922-4AEA-338D-A486-19271F2604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25" name="Rettangolo 1524">
                      <a:extLst>
                        <a:ext uri="{FF2B5EF4-FFF2-40B4-BE49-F238E27FC236}">
                          <a16:creationId xmlns:a16="http://schemas.microsoft.com/office/drawing/2014/main" id="{E2E8F35A-9BEA-698A-DB24-3C4C898C65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26" name="Rettangolo 1525">
                      <a:extLst>
                        <a:ext uri="{FF2B5EF4-FFF2-40B4-BE49-F238E27FC236}">
                          <a16:creationId xmlns:a16="http://schemas.microsoft.com/office/drawing/2014/main" id="{5E56D990-D989-E4AB-B72B-C04AB84924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520" name="Gruppo 1519">
                    <a:extLst>
                      <a:ext uri="{FF2B5EF4-FFF2-40B4-BE49-F238E27FC236}">
                        <a16:creationId xmlns:a16="http://schemas.microsoft.com/office/drawing/2014/main" id="{D164F235-D260-BEED-29F6-E9DF53DC7179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21" name="Rettangolo 1520">
                      <a:extLst>
                        <a:ext uri="{FF2B5EF4-FFF2-40B4-BE49-F238E27FC236}">
                          <a16:creationId xmlns:a16="http://schemas.microsoft.com/office/drawing/2014/main" id="{B5F0627E-DCD1-61D0-1EDC-5CB07AF195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22" name="Rettangolo 1521">
                      <a:extLst>
                        <a:ext uri="{FF2B5EF4-FFF2-40B4-BE49-F238E27FC236}">
                          <a16:creationId xmlns:a16="http://schemas.microsoft.com/office/drawing/2014/main" id="{FFD1CF0F-9D95-C1A4-3BC4-8F1C095244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23" name="Rettangolo 1522">
                      <a:extLst>
                        <a:ext uri="{FF2B5EF4-FFF2-40B4-BE49-F238E27FC236}">
                          <a16:creationId xmlns:a16="http://schemas.microsoft.com/office/drawing/2014/main" id="{E7F827F0-6966-8AF4-4759-0D02A128EFA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513" name="Figura a mano libera: forma 1512">
                  <a:extLst>
                    <a:ext uri="{FF2B5EF4-FFF2-40B4-BE49-F238E27FC236}">
                      <a16:creationId xmlns:a16="http://schemas.microsoft.com/office/drawing/2014/main" id="{07CE67A1-D8B2-2121-661A-57EE76C091EA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4" name="Figura a mano libera: forma 1513">
                  <a:extLst>
                    <a:ext uri="{FF2B5EF4-FFF2-40B4-BE49-F238E27FC236}">
                      <a16:creationId xmlns:a16="http://schemas.microsoft.com/office/drawing/2014/main" id="{5C169D89-36CA-1616-5635-4DC8C8CD9EB5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5" name="Figura a mano libera: forma 1514">
                  <a:extLst>
                    <a:ext uri="{FF2B5EF4-FFF2-40B4-BE49-F238E27FC236}">
                      <a16:creationId xmlns:a16="http://schemas.microsoft.com/office/drawing/2014/main" id="{90AF01CA-F643-CF40-4B44-DBA30B7F664C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516" name="Figura a mano libera: forma 1515">
                  <a:extLst>
                    <a:ext uri="{FF2B5EF4-FFF2-40B4-BE49-F238E27FC236}">
                      <a16:creationId xmlns:a16="http://schemas.microsoft.com/office/drawing/2014/main" id="{3777D628-BFE4-434A-12BB-C9C8E37B468D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46" name="Gruppo 1445">
                <a:extLst>
                  <a:ext uri="{FF2B5EF4-FFF2-40B4-BE49-F238E27FC236}">
                    <a16:creationId xmlns:a16="http://schemas.microsoft.com/office/drawing/2014/main" id="{35C5F973-8830-AC0B-8D6F-F33E1534C1BF}"/>
                  </a:ext>
                </a:extLst>
              </p:cNvPr>
              <p:cNvGrpSpPr/>
              <p:nvPr/>
            </p:nvGrpSpPr>
            <p:grpSpPr>
              <a:xfrm>
                <a:off x="24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491" name="Gruppo 1490">
                  <a:extLst>
                    <a:ext uri="{FF2B5EF4-FFF2-40B4-BE49-F238E27FC236}">
                      <a16:creationId xmlns:a16="http://schemas.microsoft.com/office/drawing/2014/main" id="{A3F9513D-06EB-D5C7-1BC2-2783E9D3E182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496" name="Gruppo 1495">
                    <a:extLst>
                      <a:ext uri="{FF2B5EF4-FFF2-40B4-BE49-F238E27FC236}">
                        <a16:creationId xmlns:a16="http://schemas.microsoft.com/office/drawing/2014/main" id="{99314D80-DEE2-5E57-54B2-9CDD6CE84754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09" name="Rettangolo 1508">
                      <a:extLst>
                        <a:ext uri="{FF2B5EF4-FFF2-40B4-BE49-F238E27FC236}">
                          <a16:creationId xmlns:a16="http://schemas.microsoft.com/office/drawing/2014/main" id="{7A75EEDE-2F7E-074C-9F1F-9002CCA72B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10" name="Rettangolo 1509">
                      <a:extLst>
                        <a:ext uri="{FF2B5EF4-FFF2-40B4-BE49-F238E27FC236}">
                          <a16:creationId xmlns:a16="http://schemas.microsoft.com/office/drawing/2014/main" id="{22CAB78E-C372-6AC4-D9E3-EB7919F7C0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11" name="Rettangolo 1510">
                      <a:extLst>
                        <a:ext uri="{FF2B5EF4-FFF2-40B4-BE49-F238E27FC236}">
                          <a16:creationId xmlns:a16="http://schemas.microsoft.com/office/drawing/2014/main" id="{CA6193AE-BF69-91E5-B91B-8E595EFC14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97" name="Gruppo 1496">
                    <a:extLst>
                      <a:ext uri="{FF2B5EF4-FFF2-40B4-BE49-F238E27FC236}">
                        <a16:creationId xmlns:a16="http://schemas.microsoft.com/office/drawing/2014/main" id="{242CE784-9D88-1E29-1675-BB6A00489B36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06" name="Rettangolo 1505">
                      <a:extLst>
                        <a:ext uri="{FF2B5EF4-FFF2-40B4-BE49-F238E27FC236}">
                          <a16:creationId xmlns:a16="http://schemas.microsoft.com/office/drawing/2014/main" id="{CBF58586-D329-1D5D-38FE-99F83E52F9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07" name="Rettangolo 1506">
                      <a:extLst>
                        <a:ext uri="{FF2B5EF4-FFF2-40B4-BE49-F238E27FC236}">
                          <a16:creationId xmlns:a16="http://schemas.microsoft.com/office/drawing/2014/main" id="{09F53D27-1246-72E1-566A-04BC0D53E1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08" name="Rettangolo 1507">
                      <a:extLst>
                        <a:ext uri="{FF2B5EF4-FFF2-40B4-BE49-F238E27FC236}">
                          <a16:creationId xmlns:a16="http://schemas.microsoft.com/office/drawing/2014/main" id="{07A8B844-0A8A-0299-7EDF-6F788FF8132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98" name="Gruppo 1497">
                    <a:extLst>
                      <a:ext uri="{FF2B5EF4-FFF2-40B4-BE49-F238E27FC236}">
                        <a16:creationId xmlns:a16="http://schemas.microsoft.com/office/drawing/2014/main" id="{712EBC09-12E9-36C8-9257-2A2A3AA9F941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03" name="Rettangolo 1502">
                      <a:extLst>
                        <a:ext uri="{FF2B5EF4-FFF2-40B4-BE49-F238E27FC236}">
                          <a16:creationId xmlns:a16="http://schemas.microsoft.com/office/drawing/2014/main" id="{5926740A-794E-A899-809A-15880E4B3B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04" name="Rettangolo 1503">
                      <a:extLst>
                        <a:ext uri="{FF2B5EF4-FFF2-40B4-BE49-F238E27FC236}">
                          <a16:creationId xmlns:a16="http://schemas.microsoft.com/office/drawing/2014/main" id="{18BA4C01-43FB-3566-E037-1335F112C9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05" name="Rettangolo 1504">
                      <a:extLst>
                        <a:ext uri="{FF2B5EF4-FFF2-40B4-BE49-F238E27FC236}">
                          <a16:creationId xmlns:a16="http://schemas.microsoft.com/office/drawing/2014/main" id="{AED34B3B-BE47-C6A0-0880-20DBD4BF9F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99" name="Gruppo 1498">
                    <a:extLst>
                      <a:ext uri="{FF2B5EF4-FFF2-40B4-BE49-F238E27FC236}">
                        <a16:creationId xmlns:a16="http://schemas.microsoft.com/office/drawing/2014/main" id="{E5EBDDF0-0B12-B9F1-FF09-DEBC23CFCDA2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500" name="Rettangolo 1499">
                      <a:extLst>
                        <a:ext uri="{FF2B5EF4-FFF2-40B4-BE49-F238E27FC236}">
                          <a16:creationId xmlns:a16="http://schemas.microsoft.com/office/drawing/2014/main" id="{DB68C40E-6936-DB32-E68C-1227F1855C6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01" name="Rettangolo 1500">
                      <a:extLst>
                        <a:ext uri="{FF2B5EF4-FFF2-40B4-BE49-F238E27FC236}">
                          <a16:creationId xmlns:a16="http://schemas.microsoft.com/office/drawing/2014/main" id="{60559E68-DE56-B817-97F3-56C1C1C68B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502" name="Rettangolo 1501">
                      <a:extLst>
                        <a:ext uri="{FF2B5EF4-FFF2-40B4-BE49-F238E27FC236}">
                          <a16:creationId xmlns:a16="http://schemas.microsoft.com/office/drawing/2014/main" id="{DD8B94DD-57A6-FDA9-41A7-95197EA9D57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492" name="Figura a mano libera: forma 1491">
                  <a:extLst>
                    <a:ext uri="{FF2B5EF4-FFF2-40B4-BE49-F238E27FC236}">
                      <a16:creationId xmlns:a16="http://schemas.microsoft.com/office/drawing/2014/main" id="{A7FFFBEA-357C-2938-D4C3-B44137B0DE63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3" name="Figura a mano libera: forma 1492">
                  <a:extLst>
                    <a:ext uri="{FF2B5EF4-FFF2-40B4-BE49-F238E27FC236}">
                      <a16:creationId xmlns:a16="http://schemas.microsoft.com/office/drawing/2014/main" id="{3D7028F8-86AE-BD28-2BAF-7681D50755E5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4" name="Figura a mano libera: forma 1493">
                  <a:extLst>
                    <a:ext uri="{FF2B5EF4-FFF2-40B4-BE49-F238E27FC236}">
                      <a16:creationId xmlns:a16="http://schemas.microsoft.com/office/drawing/2014/main" id="{9FAC5908-A95D-508B-EE61-9D19F93A536A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95" name="Figura a mano libera: forma 1494">
                  <a:extLst>
                    <a:ext uri="{FF2B5EF4-FFF2-40B4-BE49-F238E27FC236}">
                      <a16:creationId xmlns:a16="http://schemas.microsoft.com/office/drawing/2014/main" id="{A6937279-07AF-3901-FD09-EB0D592BCCEC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47" name="Gruppo 1446">
                <a:extLst>
                  <a:ext uri="{FF2B5EF4-FFF2-40B4-BE49-F238E27FC236}">
                    <a16:creationId xmlns:a16="http://schemas.microsoft.com/office/drawing/2014/main" id="{1DDE85DD-1A19-9F25-87B6-585D1A6D0165}"/>
                  </a:ext>
                </a:extLst>
              </p:cNvPr>
              <p:cNvGrpSpPr/>
              <p:nvPr/>
            </p:nvGrpSpPr>
            <p:grpSpPr>
              <a:xfrm>
                <a:off x="6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470" name="Gruppo 1469">
                  <a:extLst>
                    <a:ext uri="{FF2B5EF4-FFF2-40B4-BE49-F238E27FC236}">
                      <a16:creationId xmlns:a16="http://schemas.microsoft.com/office/drawing/2014/main" id="{4E560FD9-1614-C4FF-89EF-22CDD1637829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475" name="Gruppo 1474">
                    <a:extLst>
                      <a:ext uri="{FF2B5EF4-FFF2-40B4-BE49-F238E27FC236}">
                        <a16:creationId xmlns:a16="http://schemas.microsoft.com/office/drawing/2014/main" id="{77B9AB07-B4AF-551E-EE10-C14363CB1CFF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88" name="Rettangolo 1487">
                      <a:extLst>
                        <a:ext uri="{FF2B5EF4-FFF2-40B4-BE49-F238E27FC236}">
                          <a16:creationId xmlns:a16="http://schemas.microsoft.com/office/drawing/2014/main" id="{31E57263-2E97-9618-C16F-0DBA84221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89" name="Rettangolo 1488">
                      <a:extLst>
                        <a:ext uri="{FF2B5EF4-FFF2-40B4-BE49-F238E27FC236}">
                          <a16:creationId xmlns:a16="http://schemas.microsoft.com/office/drawing/2014/main" id="{208C15A8-D530-A3ED-5EC2-AA0D143FE9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90" name="Rettangolo 1489">
                      <a:extLst>
                        <a:ext uri="{FF2B5EF4-FFF2-40B4-BE49-F238E27FC236}">
                          <a16:creationId xmlns:a16="http://schemas.microsoft.com/office/drawing/2014/main" id="{395843C5-EFDD-BEF1-28B2-336F4AC930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76" name="Gruppo 1475">
                    <a:extLst>
                      <a:ext uri="{FF2B5EF4-FFF2-40B4-BE49-F238E27FC236}">
                        <a16:creationId xmlns:a16="http://schemas.microsoft.com/office/drawing/2014/main" id="{A3ED6F7A-3EBA-5104-419E-6CFE5AC376FE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85" name="Rettangolo 1484">
                      <a:extLst>
                        <a:ext uri="{FF2B5EF4-FFF2-40B4-BE49-F238E27FC236}">
                          <a16:creationId xmlns:a16="http://schemas.microsoft.com/office/drawing/2014/main" id="{B0FEBE25-0AEA-65C1-C12A-67FEC4636C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86" name="Rettangolo 1485">
                      <a:extLst>
                        <a:ext uri="{FF2B5EF4-FFF2-40B4-BE49-F238E27FC236}">
                          <a16:creationId xmlns:a16="http://schemas.microsoft.com/office/drawing/2014/main" id="{F39DDEB6-64FE-2F0B-0E1D-BD616E3E06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87" name="Rettangolo 1486">
                      <a:extLst>
                        <a:ext uri="{FF2B5EF4-FFF2-40B4-BE49-F238E27FC236}">
                          <a16:creationId xmlns:a16="http://schemas.microsoft.com/office/drawing/2014/main" id="{9EB66CA1-9322-D3D6-ED78-5AAD1016C97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77" name="Gruppo 1476">
                    <a:extLst>
                      <a:ext uri="{FF2B5EF4-FFF2-40B4-BE49-F238E27FC236}">
                        <a16:creationId xmlns:a16="http://schemas.microsoft.com/office/drawing/2014/main" id="{08416DEC-6B25-F479-3F27-DEDA47ED5AE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82" name="Rettangolo 1481">
                      <a:extLst>
                        <a:ext uri="{FF2B5EF4-FFF2-40B4-BE49-F238E27FC236}">
                          <a16:creationId xmlns:a16="http://schemas.microsoft.com/office/drawing/2014/main" id="{623E7CF8-9B1F-C176-B703-AB5B3EE5CE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83" name="Rettangolo 1482">
                      <a:extLst>
                        <a:ext uri="{FF2B5EF4-FFF2-40B4-BE49-F238E27FC236}">
                          <a16:creationId xmlns:a16="http://schemas.microsoft.com/office/drawing/2014/main" id="{06BDACF7-1B96-9209-FFE5-F6FFFDC04A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84" name="Rettangolo 1483">
                      <a:extLst>
                        <a:ext uri="{FF2B5EF4-FFF2-40B4-BE49-F238E27FC236}">
                          <a16:creationId xmlns:a16="http://schemas.microsoft.com/office/drawing/2014/main" id="{F9173DD8-A4C6-F75A-B5A4-19DC708216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78" name="Gruppo 1477">
                    <a:extLst>
                      <a:ext uri="{FF2B5EF4-FFF2-40B4-BE49-F238E27FC236}">
                        <a16:creationId xmlns:a16="http://schemas.microsoft.com/office/drawing/2014/main" id="{C6A5A16F-00FE-94D6-4194-9BDC053D9DAE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79" name="Rettangolo 1478">
                      <a:extLst>
                        <a:ext uri="{FF2B5EF4-FFF2-40B4-BE49-F238E27FC236}">
                          <a16:creationId xmlns:a16="http://schemas.microsoft.com/office/drawing/2014/main" id="{F10AF7A0-2CE1-3A5E-BFE0-BDDCF5F6A3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80" name="Rettangolo 1479">
                      <a:extLst>
                        <a:ext uri="{FF2B5EF4-FFF2-40B4-BE49-F238E27FC236}">
                          <a16:creationId xmlns:a16="http://schemas.microsoft.com/office/drawing/2014/main" id="{26ABCE94-A3B9-0C1B-0961-92DAA86461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81" name="Rettangolo 1480">
                      <a:extLst>
                        <a:ext uri="{FF2B5EF4-FFF2-40B4-BE49-F238E27FC236}">
                          <a16:creationId xmlns:a16="http://schemas.microsoft.com/office/drawing/2014/main" id="{02DD02F3-48E1-74D2-CDED-47232A6DC8C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471" name="Figura a mano libera: forma 1470">
                  <a:extLst>
                    <a:ext uri="{FF2B5EF4-FFF2-40B4-BE49-F238E27FC236}">
                      <a16:creationId xmlns:a16="http://schemas.microsoft.com/office/drawing/2014/main" id="{5ED04404-E487-0A05-1865-A8BB409B63B6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2" name="Figura a mano libera: forma 1471">
                  <a:extLst>
                    <a:ext uri="{FF2B5EF4-FFF2-40B4-BE49-F238E27FC236}">
                      <a16:creationId xmlns:a16="http://schemas.microsoft.com/office/drawing/2014/main" id="{408B2766-C659-A8EF-CF87-B02FCCD103D0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3" name="Figura a mano libera: forma 1472">
                  <a:extLst>
                    <a:ext uri="{FF2B5EF4-FFF2-40B4-BE49-F238E27FC236}">
                      <a16:creationId xmlns:a16="http://schemas.microsoft.com/office/drawing/2014/main" id="{95467032-C11C-BD7F-CA5D-5FF10DF6BDFA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74" name="Figura a mano libera: forma 1473">
                  <a:extLst>
                    <a:ext uri="{FF2B5EF4-FFF2-40B4-BE49-F238E27FC236}">
                      <a16:creationId xmlns:a16="http://schemas.microsoft.com/office/drawing/2014/main" id="{297F2BC8-164E-BB58-02CA-264234BECE16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448" name="Gruppo 1447">
                <a:extLst>
                  <a:ext uri="{FF2B5EF4-FFF2-40B4-BE49-F238E27FC236}">
                    <a16:creationId xmlns:a16="http://schemas.microsoft.com/office/drawing/2014/main" id="{B10391A0-BBC3-6B08-BD36-6597D0A5E658}"/>
                  </a:ext>
                </a:extLst>
              </p:cNvPr>
              <p:cNvGrpSpPr/>
              <p:nvPr/>
            </p:nvGrpSpPr>
            <p:grpSpPr>
              <a:xfrm>
                <a:off x="24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449" name="Gruppo 1448">
                  <a:extLst>
                    <a:ext uri="{FF2B5EF4-FFF2-40B4-BE49-F238E27FC236}">
                      <a16:creationId xmlns:a16="http://schemas.microsoft.com/office/drawing/2014/main" id="{8E05F4FB-ABB6-90F5-AD89-4B9399C2836A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454" name="Gruppo 1453">
                    <a:extLst>
                      <a:ext uri="{FF2B5EF4-FFF2-40B4-BE49-F238E27FC236}">
                        <a16:creationId xmlns:a16="http://schemas.microsoft.com/office/drawing/2014/main" id="{EF51A192-B175-C716-5E33-B2D2CB62B5BD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67" name="Rettangolo 1466">
                      <a:extLst>
                        <a:ext uri="{FF2B5EF4-FFF2-40B4-BE49-F238E27FC236}">
                          <a16:creationId xmlns:a16="http://schemas.microsoft.com/office/drawing/2014/main" id="{3979871C-93E0-50B2-A73D-91A29B3BA8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68" name="Rettangolo 1467">
                      <a:extLst>
                        <a:ext uri="{FF2B5EF4-FFF2-40B4-BE49-F238E27FC236}">
                          <a16:creationId xmlns:a16="http://schemas.microsoft.com/office/drawing/2014/main" id="{9CEB98B8-1B7D-849A-632A-DE217E181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69" name="Rettangolo 1468">
                      <a:extLst>
                        <a:ext uri="{FF2B5EF4-FFF2-40B4-BE49-F238E27FC236}">
                          <a16:creationId xmlns:a16="http://schemas.microsoft.com/office/drawing/2014/main" id="{26270604-953E-F2E8-3290-54BEC7D16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55" name="Gruppo 1454">
                    <a:extLst>
                      <a:ext uri="{FF2B5EF4-FFF2-40B4-BE49-F238E27FC236}">
                        <a16:creationId xmlns:a16="http://schemas.microsoft.com/office/drawing/2014/main" id="{4ADD7D07-BECF-2D3B-7D05-9A7669DA6F5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64" name="Rettangolo 1463">
                      <a:extLst>
                        <a:ext uri="{FF2B5EF4-FFF2-40B4-BE49-F238E27FC236}">
                          <a16:creationId xmlns:a16="http://schemas.microsoft.com/office/drawing/2014/main" id="{0F975A12-7A72-7ADB-CF93-12EC2D51A0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65" name="Rettangolo 1464">
                      <a:extLst>
                        <a:ext uri="{FF2B5EF4-FFF2-40B4-BE49-F238E27FC236}">
                          <a16:creationId xmlns:a16="http://schemas.microsoft.com/office/drawing/2014/main" id="{312C2C77-3139-A6B1-5D9C-7030B97A43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66" name="Rettangolo 1465">
                      <a:extLst>
                        <a:ext uri="{FF2B5EF4-FFF2-40B4-BE49-F238E27FC236}">
                          <a16:creationId xmlns:a16="http://schemas.microsoft.com/office/drawing/2014/main" id="{C860113C-5E55-4DBA-434D-26B65D48FDBF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56" name="Gruppo 1455">
                    <a:extLst>
                      <a:ext uri="{FF2B5EF4-FFF2-40B4-BE49-F238E27FC236}">
                        <a16:creationId xmlns:a16="http://schemas.microsoft.com/office/drawing/2014/main" id="{9C57C0E0-6391-22AF-BD4B-A0E4B3DC713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61" name="Rettangolo 1460">
                      <a:extLst>
                        <a:ext uri="{FF2B5EF4-FFF2-40B4-BE49-F238E27FC236}">
                          <a16:creationId xmlns:a16="http://schemas.microsoft.com/office/drawing/2014/main" id="{1C88BFC9-D316-84A3-BAC3-C5536989B6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62" name="Rettangolo 1461">
                      <a:extLst>
                        <a:ext uri="{FF2B5EF4-FFF2-40B4-BE49-F238E27FC236}">
                          <a16:creationId xmlns:a16="http://schemas.microsoft.com/office/drawing/2014/main" id="{9168BA22-77F9-A881-A5B4-0E1522BC85C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63" name="Rettangolo 1462">
                      <a:extLst>
                        <a:ext uri="{FF2B5EF4-FFF2-40B4-BE49-F238E27FC236}">
                          <a16:creationId xmlns:a16="http://schemas.microsoft.com/office/drawing/2014/main" id="{3847F696-A4FB-7126-6998-0DDCEE7673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57" name="Gruppo 1456">
                    <a:extLst>
                      <a:ext uri="{FF2B5EF4-FFF2-40B4-BE49-F238E27FC236}">
                        <a16:creationId xmlns:a16="http://schemas.microsoft.com/office/drawing/2014/main" id="{09E7B041-C281-C2C3-92F7-E133671E9AE7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58" name="Rettangolo 1457">
                      <a:extLst>
                        <a:ext uri="{FF2B5EF4-FFF2-40B4-BE49-F238E27FC236}">
                          <a16:creationId xmlns:a16="http://schemas.microsoft.com/office/drawing/2014/main" id="{DF8634E1-4E69-38AB-DD6C-C606C694FB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59" name="Rettangolo 1458">
                      <a:extLst>
                        <a:ext uri="{FF2B5EF4-FFF2-40B4-BE49-F238E27FC236}">
                          <a16:creationId xmlns:a16="http://schemas.microsoft.com/office/drawing/2014/main" id="{AA7FC369-2FD3-6792-1E18-4417B2BF1B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60" name="Rettangolo 1459">
                      <a:extLst>
                        <a:ext uri="{FF2B5EF4-FFF2-40B4-BE49-F238E27FC236}">
                          <a16:creationId xmlns:a16="http://schemas.microsoft.com/office/drawing/2014/main" id="{126535D9-9BF6-F659-D0D8-34BE270BA87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450" name="Figura a mano libera: forma 1449">
                  <a:extLst>
                    <a:ext uri="{FF2B5EF4-FFF2-40B4-BE49-F238E27FC236}">
                      <a16:creationId xmlns:a16="http://schemas.microsoft.com/office/drawing/2014/main" id="{31B849D4-5C8E-76D2-6944-373CF824FC95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1" name="Figura a mano libera: forma 1450">
                  <a:extLst>
                    <a:ext uri="{FF2B5EF4-FFF2-40B4-BE49-F238E27FC236}">
                      <a16:creationId xmlns:a16="http://schemas.microsoft.com/office/drawing/2014/main" id="{4BA22953-972F-4999-6DFD-1608DC926C2E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2" name="Figura a mano libera: forma 1451">
                  <a:extLst>
                    <a:ext uri="{FF2B5EF4-FFF2-40B4-BE49-F238E27FC236}">
                      <a16:creationId xmlns:a16="http://schemas.microsoft.com/office/drawing/2014/main" id="{2DD88F90-AB1A-C4CB-0EBC-FADE242F8CBE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53" name="Figura a mano libera: forma 1452">
                  <a:extLst>
                    <a:ext uri="{FF2B5EF4-FFF2-40B4-BE49-F238E27FC236}">
                      <a16:creationId xmlns:a16="http://schemas.microsoft.com/office/drawing/2014/main" id="{DE4CF3A5-2302-543E-BED6-4405FE1F004D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356" name="Gruppo 1355">
              <a:extLst>
                <a:ext uri="{FF2B5EF4-FFF2-40B4-BE49-F238E27FC236}">
                  <a16:creationId xmlns:a16="http://schemas.microsoft.com/office/drawing/2014/main" id="{DBFDD020-6D1C-6485-7B37-0D7C635D0B0E}"/>
                </a:ext>
              </a:extLst>
            </p:cNvPr>
            <p:cNvGrpSpPr/>
            <p:nvPr/>
          </p:nvGrpSpPr>
          <p:grpSpPr>
            <a:xfrm>
              <a:off x="7812641" y="2858404"/>
              <a:ext cx="3600001" cy="3602459"/>
              <a:chOff x="612647" y="2862072"/>
              <a:chExt cx="3600001" cy="3602459"/>
            </a:xfrm>
          </p:grpSpPr>
          <p:grpSp>
            <p:nvGrpSpPr>
              <p:cNvPr id="1357" name="Gruppo 1356">
                <a:extLst>
                  <a:ext uri="{FF2B5EF4-FFF2-40B4-BE49-F238E27FC236}">
                    <a16:creationId xmlns:a16="http://schemas.microsoft.com/office/drawing/2014/main" id="{99D27D56-0515-0F45-6FB6-A1D6E3A8E3DC}"/>
                  </a:ext>
                </a:extLst>
              </p:cNvPr>
              <p:cNvGrpSpPr/>
              <p:nvPr/>
            </p:nvGrpSpPr>
            <p:grpSpPr>
              <a:xfrm>
                <a:off x="6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424" name="Gruppo 1423">
                  <a:extLst>
                    <a:ext uri="{FF2B5EF4-FFF2-40B4-BE49-F238E27FC236}">
                      <a16:creationId xmlns:a16="http://schemas.microsoft.com/office/drawing/2014/main" id="{03961068-DDE7-8037-33F5-28BA79D9558F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429" name="Gruppo 1428">
                    <a:extLst>
                      <a:ext uri="{FF2B5EF4-FFF2-40B4-BE49-F238E27FC236}">
                        <a16:creationId xmlns:a16="http://schemas.microsoft.com/office/drawing/2014/main" id="{60E02B4E-EDC3-8E8D-4FB9-2B06E99B2F15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42" name="Rettangolo 1441">
                      <a:extLst>
                        <a:ext uri="{FF2B5EF4-FFF2-40B4-BE49-F238E27FC236}">
                          <a16:creationId xmlns:a16="http://schemas.microsoft.com/office/drawing/2014/main" id="{F0756F65-E0B8-8207-1364-8693995373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43" name="Rettangolo 1442">
                      <a:extLst>
                        <a:ext uri="{FF2B5EF4-FFF2-40B4-BE49-F238E27FC236}">
                          <a16:creationId xmlns:a16="http://schemas.microsoft.com/office/drawing/2014/main" id="{4E744335-515B-E2CA-BC23-7EA2548008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44" name="Rettangolo 1443">
                      <a:extLst>
                        <a:ext uri="{FF2B5EF4-FFF2-40B4-BE49-F238E27FC236}">
                          <a16:creationId xmlns:a16="http://schemas.microsoft.com/office/drawing/2014/main" id="{56A9E3AE-895C-6781-5A7D-E60028E1B0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30" name="Gruppo 1429">
                    <a:extLst>
                      <a:ext uri="{FF2B5EF4-FFF2-40B4-BE49-F238E27FC236}">
                        <a16:creationId xmlns:a16="http://schemas.microsoft.com/office/drawing/2014/main" id="{BDB029CA-E558-A96D-B62F-854DE8D80A73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39" name="Rettangolo 1438">
                      <a:extLst>
                        <a:ext uri="{FF2B5EF4-FFF2-40B4-BE49-F238E27FC236}">
                          <a16:creationId xmlns:a16="http://schemas.microsoft.com/office/drawing/2014/main" id="{45E1BC3D-1128-CCC5-41C9-2922496AED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40" name="Rettangolo 1439">
                      <a:extLst>
                        <a:ext uri="{FF2B5EF4-FFF2-40B4-BE49-F238E27FC236}">
                          <a16:creationId xmlns:a16="http://schemas.microsoft.com/office/drawing/2014/main" id="{0FB87933-5FFD-A5D8-A3FB-011385E054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41" name="Rettangolo 1440">
                      <a:extLst>
                        <a:ext uri="{FF2B5EF4-FFF2-40B4-BE49-F238E27FC236}">
                          <a16:creationId xmlns:a16="http://schemas.microsoft.com/office/drawing/2014/main" id="{6677D1B1-9041-C2CC-F7BE-EEACF67B1C3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31" name="Gruppo 1430">
                    <a:extLst>
                      <a:ext uri="{FF2B5EF4-FFF2-40B4-BE49-F238E27FC236}">
                        <a16:creationId xmlns:a16="http://schemas.microsoft.com/office/drawing/2014/main" id="{D24C341B-FAAE-CF73-D66D-C7392E81EC1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36" name="Rettangolo 1435">
                      <a:extLst>
                        <a:ext uri="{FF2B5EF4-FFF2-40B4-BE49-F238E27FC236}">
                          <a16:creationId xmlns:a16="http://schemas.microsoft.com/office/drawing/2014/main" id="{7C02807C-4A8F-D58B-19EA-20CFC2B749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37" name="Rettangolo 1436">
                      <a:extLst>
                        <a:ext uri="{FF2B5EF4-FFF2-40B4-BE49-F238E27FC236}">
                          <a16:creationId xmlns:a16="http://schemas.microsoft.com/office/drawing/2014/main" id="{578BC6A4-AD3C-7AA6-135F-09FF5BF7FF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38" name="Rettangolo 1437">
                      <a:extLst>
                        <a:ext uri="{FF2B5EF4-FFF2-40B4-BE49-F238E27FC236}">
                          <a16:creationId xmlns:a16="http://schemas.microsoft.com/office/drawing/2014/main" id="{115D81D9-2FA7-A525-A064-6177986889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32" name="Gruppo 1431">
                    <a:extLst>
                      <a:ext uri="{FF2B5EF4-FFF2-40B4-BE49-F238E27FC236}">
                        <a16:creationId xmlns:a16="http://schemas.microsoft.com/office/drawing/2014/main" id="{99363014-AA90-CBCF-09A3-F0049DEECC5B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33" name="Rettangolo 1432">
                      <a:extLst>
                        <a:ext uri="{FF2B5EF4-FFF2-40B4-BE49-F238E27FC236}">
                          <a16:creationId xmlns:a16="http://schemas.microsoft.com/office/drawing/2014/main" id="{81EF99A9-C6AD-6705-B852-46ED6E3F7C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34" name="Rettangolo 1433">
                      <a:extLst>
                        <a:ext uri="{FF2B5EF4-FFF2-40B4-BE49-F238E27FC236}">
                          <a16:creationId xmlns:a16="http://schemas.microsoft.com/office/drawing/2014/main" id="{8BF993FE-1FC6-2B7E-4391-4E9A939BB1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35" name="Rettangolo 1434">
                      <a:extLst>
                        <a:ext uri="{FF2B5EF4-FFF2-40B4-BE49-F238E27FC236}">
                          <a16:creationId xmlns:a16="http://schemas.microsoft.com/office/drawing/2014/main" id="{D5031B6C-C6AE-D562-1AD5-34261B3640F8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425" name="Figura a mano libera: forma 1424">
                  <a:extLst>
                    <a:ext uri="{FF2B5EF4-FFF2-40B4-BE49-F238E27FC236}">
                      <a16:creationId xmlns:a16="http://schemas.microsoft.com/office/drawing/2014/main" id="{66655A0A-F72C-BD0A-08DB-891FBA1C5C0A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6" name="Figura a mano libera: forma 1425">
                  <a:extLst>
                    <a:ext uri="{FF2B5EF4-FFF2-40B4-BE49-F238E27FC236}">
                      <a16:creationId xmlns:a16="http://schemas.microsoft.com/office/drawing/2014/main" id="{C09E98D2-E69C-0AEF-0289-5854DEC252D6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7" name="Figura a mano libera: forma 1426">
                  <a:extLst>
                    <a:ext uri="{FF2B5EF4-FFF2-40B4-BE49-F238E27FC236}">
                      <a16:creationId xmlns:a16="http://schemas.microsoft.com/office/drawing/2014/main" id="{8F0705E1-FB38-45AA-FB4D-A5B942AF7437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8" name="Figura a mano libera: forma 1427">
                  <a:extLst>
                    <a:ext uri="{FF2B5EF4-FFF2-40B4-BE49-F238E27FC236}">
                      <a16:creationId xmlns:a16="http://schemas.microsoft.com/office/drawing/2014/main" id="{EE0D270C-2CAC-FFBD-54C3-B04D82302D48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58" name="Gruppo 1357">
                <a:extLst>
                  <a:ext uri="{FF2B5EF4-FFF2-40B4-BE49-F238E27FC236}">
                    <a16:creationId xmlns:a16="http://schemas.microsoft.com/office/drawing/2014/main" id="{54872550-24BE-BD70-C7AF-7F3A552FABAC}"/>
                  </a:ext>
                </a:extLst>
              </p:cNvPr>
              <p:cNvGrpSpPr/>
              <p:nvPr/>
            </p:nvGrpSpPr>
            <p:grpSpPr>
              <a:xfrm>
                <a:off x="24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403" name="Gruppo 1402">
                  <a:extLst>
                    <a:ext uri="{FF2B5EF4-FFF2-40B4-BE49-F238E27FC236}">
                      <a16:creationId xmlns:a16="http://schemas.microsoft.com/office/drawing/2014/main" id="{C82178C7-7986-C23A-30FF-D79032892EAA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408" name="Gruppo 1407">
                    <a:extLst>
                      <a:ext uri="{FF2B5EF4-FFF2-40B4-BE49-F238E27FC236}">
                        <a16:creationId xmlns:a16="http://schemas.microsoft.com/office/drawing/2014/main" id="{136D4F09-8066-1D78-C33E-5BFF2353872B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21" name="Rettangolo 1420">
                      <a:extLst>
                        <a:ext uri="{FF2B5EF4-FFF2-40B4-BE49-F238E27FC236}">
                          <a16:creationId xmlns:a16="http://schemas.microsoft.com/office/drawing/2014/main" id="{253A7C7B-3292-4442-D88D-42C0C108E7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22" name="Rettangolo 1421">
                      <a:extLst>
                        <a:ext uri="{FF2B5EF4-FFF2-40B4-BE49-F238E27FC236}">
                          <a16:creationId xmlns:a16="http://schemas.microsoft.com/office/drawing/2014/main" id="{61B568F2-9A9A-8B7D-0255-9B179DBF33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23" name="Rettangolo 1422">
                      <a:extLst>
                        <a:ext uri="{FF2B5EF4-FFF2-40B4-BE49-F238E27FC236}">
                          <a16:creationId xmlns:a16="http://schemas.microsoft.com/office/drawing/2014/main" id="{BCD7C2F9-3908-0CAD-951A-0107D3F79C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09" name="Gruppo 1408">
                    <a:extLst>
                      <a:ext uri="{FF2B5EF4-FFF2-40B4-BE49-F238E27FC236}">
                        <a16:creationId xmlns:a16="http://schemas.microsoft.com/office/drawing/2014/main" id="{48049426-8847-DFE2-930E-651C3A1482B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18" name="Rettangolo 1417">
                      <a:extLst>
                        <a:ext uri="{FF2B5EF4-FFF2-40B4-BE49-F238E27FC236}">
                          <a16:creationId xmlns:a16="http://schemas.microsoft.com/office/drawing/2014/main" id="{FA146784-214F-5215-7E3B-E4CCB74F43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19" name="Rettangolo 1418">
                      <a:extLst>
                        <a:ext uri="{FF2B5EF4-FFF2-40B4-BE49-F238E27FC236}">
                          <a16:creationId xmlns:a16="http://schemas.microsoft.com/office/drawing/2014/main" id="{65B355D1-C816-CC9C-A7CB-CE846F3D1B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20" name="Rettangolo 1419">
                      <a:extLst>
                        <a:ext uri="{FF2B5EF4-FFF2-40B4-BE49-F238E27FC236}">
                          <a16:creationId xmlns:a16="http://schemas.microsoft.com/office/drawing/2014/main" id="{CA1A8A1C-EB60-4B94-52F2-66F0D27D035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10" name="Gruppo 1409">
                    <a:extLst>
                      <a:ext uri="{FF2B5EF4-FFF2-40B4-BE49-F238E27FC236}">
                        <a16:creationId xmlns:a16="http://schemas.microsoft.com/office/drawing/2014/main" id="{5143469C-2B0D-2976-2EB7-FF340ACEA40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15" name="Rettangolo 1414">
                      <a:extLst>
                        <a:ext uri="{FF2B5EF4-FFF2-40B4-BE49-F238E27FC236}">
                          <a16:creationId xmlns:a16="http://schemas.microsoft.com/office/drawing/2014/main" id="{4A346789-810F-CE0F-0AED-6644BD6F7A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16" name="Rettangolo 1415">
                      <a:extLst>
                        <a:ext uri="{FF2B5EF4-FFF2-40B4-BE49-F238E27FC236}">
                          <a16:creationId xmlns:a16="http://schemas.microsoft.com/office/drawing/2014/main" id="{640FCF2D-56A2-8CF5-D4F2-04D9132119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17" name="Rettangolo 1416">
                      <a:extLst>
                        <a:ext uri="{FF2B5EF4-FFF2-40B4-BE49-F238E27FC236}">
                          <a16:creationId xmlns:a16="http://schemas.microsoft.com/office/drawing/2014/main" id="{5C98C63E-7E4E-0571-260E-2CD2FBD3A9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411" name="Gruppo 1410">
                    <a:extLst>
                      <a:ext uri="{FF2B5EF4-FFF2-40B4-BE49-F238E27FC236}">
                        <a16:creationId xmlns:a16="http://schemas.microsoft.com/office/drawing/2014/main" id="{84D7A6DF-70F5-D5D4-2184-E540DC65F7CD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12" name="Rettangolo 1411">
                      <a:extLst>
                        <a:ext uri="{FF2B5EF4-FFF2-40B4-BE49-F238E27FC236}">
                          <a16:creationId xmlns:a16="http://schemas.microsoft.com/office/drawing/2014/main" id="{6DEF023C-D43B-9C79-60A1-EFEAA1AD66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13" name="Rettangolo 1412">
                      <a:extLst>
                        <a:ext uri="{FF2B5EF4-FFF2-40B4-BE49-F238E27FC236}">
                          <a16:creationId xmlns:a16="http://schemas.microsoft.com/office/drawing/2014/main" id="{A22C1204-FC11-A5BB-E16A-8518A5CE2A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14" name="Rettangolo 1413">
                      <a:extLst>
                        <a:ext uri="{FF2B5EF4-FFF2-40B4-BE49-F238E27FC236}">
                          <a16:creationId xmlns:a16="http://schemas.microsoft.com/office/drawing/2014/main" id="{90E00F33-7DA0-3866-85F0-057ADE68E9D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404" name="Figura a mano libera: forma 1403">
                  <a:extLst>
                    <a:ext uri="{FF2B5EF4-FFF2-40B4-BE49-F238E27FC236}">
                      <a16:creationId xmlns:a16="http://schemas.microsoft.com/office/drawing/2014/main" id="{7BFD5AD8-7E5C-1064-C4B2-1347A8B22FD9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5" name="Figura a mano libera: forma 1404">
                  <a:extLst>
                    <a:ext uri="{FF2B5EF4-FFF2-40B4-BE49-F238E27FC236}">
                      <a16:creationId xmlns:a16="http://schemas.microsoft.com/office/drawing/2014/main" id="{CB2FAD7B-83B9-EDD7-E08D-9B7166F7201A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6" name="Figura a mano libera: forma 1405">
                  <a:extLst>
                    <a:ext uri="{FF2B5EF4-FFF2-40B4-BE49-F238E27FC236}">
                      <a16:creationId xmlns:a16="http://schemas.microsoft.com/office/drawing/2014/main" id="{EFB2773D-5669-A161-A3C2-B98F58871F59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07" name="Figura a mano libera: forma 1406">
                  <a:extLst>
                    <a:ext uri="{FF2B5EF4-FFF2-40B4-BE49-F238E27FC236}">
                      <a16:creationId xmlns:a16="http://schemas.microsoft.com/office/drawing/2014/main" id="{46B9BD8F-3E8F-89CA-29EA-E33262C8BC3A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59" name="Gruppo 1358">
                <a:extLst>
                  <a:ext uri="{FF2B5EF4-FFF2-40B4-BE49-F238E27FC236}">
                    <a16:creationId xmlns:a16="http://schemas.microsoft.com/office/drawing/2014/main" id="{5DA7222B-D21D-5027-E37F-1730AA2F916E}"/>
                  </a:ext>
                </a:extLst>
              </p:cNvPr>
              <p:cNvGrpSpPr/>
              <p:nvPr/>
            </p:nvGrpSpPr>
            <p:grpSpPr>
              <a:xfrm>
                <a:off x="6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382" name="Gruppo 1381">
                  <a:extLst>
                    <a:ext uri="{FF2B5EF4-FFF2-40B4-BE49-F238E27FC236}">
                      <a16:creationId xmlns:a16="http://schemas.microsoft.com/office/drawing/2014/main" id="{71E08D92-427D-FA34-A124-EB17416922C8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387" name="Gruppo 1386">
                    <a:extLst>
                      <a:ext uri="{FF2B5EF4-FFF2-40B4-BE49-F238E27FC236}">
                        <a16:creationId xmlns:a16="http://schemas.microsoft.com/office/drawing/2014/main" id="{F1FA2C96-CE26-AFEA-41FF-71C2796BB785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400" name="Rettangolo 1399">
                      <a:extLst>
                        <a:ext uri="{FF2B5EF4-FFF2-40B4-BE49-F238E27FC236}">
                          <a16:creationId xmlns:a16="http://schemas.microsoft.com/office/drawing/2014/main" id="{EDCDBAFF-FE95-8209-F05E-734E5AA0FD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01" name="Rettangolo 1400">
                      <a:extLst>
                        <a:ext uri="{FF2B5EF4-FFF2-40B4-BE49-F238E27FC236}">
                          <a16:creationId xmlns:a16="http://schemas.microsoft.com/office/drawing/2014/main" id="{1CB35D6A-8E25-6343-3A93-E3BA8062F5E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402" name="Rettangolo 1401">
                      <a:extLst>
                        <a:ext uri="{FF2B5EF4-FFF2-40B4-BE49-F238E27FC236}">
                          <a16:creationId xmlns:a16="http://schemas.microsoft.com/office/drawing/2014/main" id="{0706EB3D-BC6F-84EC-E988-5E1F66B016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88" name="Gruppo 1387">
                    <a:extLst>
                      <a:ext uri="{FF2B5EF4-FFF2-40B4-BE49-F238E27FC236}">
                        <a16:creationId xmlns:a16="http://schemas.microsoft.com/office/drawing/2014/main" id="{899C8E29-6871-65FD-3D7D-E96C83DF6E17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97" name="Rettangolo 1396">
                      <a:extLst>
                        <a:ext uri="{FF2B5EF4-FFF2-40B4-BE49-F238E27FC236}">
                          <a16:creationId xmlns:a16="http://schemas.microsoft.com/office/drawing/2014/main" id="{D665B8FA-C533-5B74-D309-ED6977E62D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98" name="Rettangolo 1397">
                      <a:extLst>
                        <a:ext uri="{FF2B5EF4-FFF2-40B4-BE49-F238E27FC236}">
                          <a16:creationId xmlns:a16="http://schemas.microsoft.com/office/drawing/2014/main" id="{0E657281-1B4B-BD5E-4CA2-7DB80BE953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99" name="Rettangolo 1398">
                      <a:extLst>
                        <a:ext uri="{FF2B5EF4-FFF2-40B4-BE49-F238E27FC236}">
                          <a16:creationId xmlns:a16="http://schemas.microsoft.com/office/drawing/2014/main" id="{B0064710-4CEF-41D5-3F7F-4570F7C32BDE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89" name="Gruppo 1388">
                    <a:extLst>
                      <a:ext uri="{FF2B5EF4-FFF2-40B4-BE49-F238E27FC236}">
                        <a16:creationId xmlns:a16="http://schemas.microsoft.com/office/drawing/2014/main" id="{F0B533B6-619C-0885-930C-520C44DAF55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94" name="Rettangolo 1393">
                      <a:extLst>
                        <a:ext uri="{FF2B5EF4-FFF2-40B4-BE49-F238E27FC236}">
                          <a16:creationId xmlns:a16="http://schemas.microsoft.com/office/drawing/2014/main" id="{AC395026-D04E-22A6-5BDB-35EEA1589F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95" name="Rettangolo 1394">
                      <a:extLst>
                        <a:ext uri="{FF2B5EF4-FFF2-40B4-BE49-F238E27FC236}">
                          <a16:creationId xmlns:a16="http://schemas.microsoft.com/office/drawing/2014/main" id="{4523F297-A6F2-7A7F-BB3B-216A7FCCE5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96" name="Rettangolo 1395">
                      <a:extLst>
                        <a:ext uri="{FF2B5EF4-FFF2-40B4-BE49-F238E27FC236}">
                          <a16:creationId xmlns:a16="http://schemas.microsoft.com/office/drawing/2014/main" id="{D26CD1DC-D1D0-84B6-F85D-E0DF3C5F86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90" name="Gruppo 1389">
                    <a:extLst>
                      <a:ext uri="{FF2B5EF4-FFF2-40B4-BE49-F238E27FC236}">
                        <a16:creationId xmlns:a16="http://schemas.microsoft.com/office/drawing/2014/main" id="{B0F18BEE-E44F-656F-9E8F-28AC3418D33D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91" name="Rettangolo 1390">
                      <a:extLst>
                        <a:ext uri="{FF2B5EF4-FFF2-40B4-BE49-F238E27FC236}">
                          <a16:creationId xmlns:a16="http://schemas.microsoft.com/office/drawing/2014/main" id="{3A5E3B42-C4D9-DC0E-2084-42B809E077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92" name="Rettangolo 1391">
                      <a:extLst>
                        <a:ext uri="{FF2B5EF4-FFF2-40B4-BE49-F238E27FC236}">
                          <a16:creationId xmlns:a16="http://schemas.microsoft.com/office/drawing/2014/main" id="{9BE79F7B-7EB9-5C67-1D0A-A79ACC2D17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93" name="Rettangolo 1392">
                      <a:extLst>
                        <a:ext uri="{FF2B5EF4-FFF2-40B4-BE49-F238E27FC236}">
                          <a16:creationId xmlns:a16="http://schemas.microsoft.com/office/drawing/2014/main" id="{C86137F9-CBCD-EF7F-6008-3147A428C5B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383" name="Figura a mano libera: forma 1382">
                  <a:extLst>
                    <a:ext uri="{FF2B5EF4-FFF2-40B4-BE49-F238E27FC236}">
                      <a16:creationId xmlns:a16="http://schemas.microsoft.com/office/drawing/2014/main" id="{257258F3-4E4B-4278-9F5B-E7710D871C0F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4" name="Figura a mano libera: forma 1383">
                  <a:extLst>
                    <a:ext uri="{FF2B5EF4-FFF2-40B4-BE49-F238E27FC236}">
                      <a16:creationId xmlns:a16="http://schemas.microsoft.com/office/drawing/2014/main" id="{F86483AB-0249-9738-E9FC-27A8A9D55984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5" name="Figura a mano libera: forma 1384">
                  <a:extLst>
                    <a:ext uri="{FF2B5EF4-FFF2-40B4-BE49-F238E27FC236}">
                      <a16:creationId xmlns:a16="http://schemas.microsoft.com/office/drawing/2014/main" id="{CAD6CDD2-A45B-B7F9-76FF-CD1D706B50E3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86" name="Figura a mano libera: forma 1385">
                  <a:extLst>
                    <a:ext uri="{FF2B5EF4-FFF2-40B4-BE49-F238E27FC236}">
                      <a16:creationId xmlns:a16="http://schemas.microsoft.com/office/drawing/2014/main" id="{280CF2FE-8B70-ADE2-48AD-C817DFD4CCBA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360" name="Gruppo 1359">
                <a:extLst>
                  <a:ext uri="{FF2B5EF4-FFF2-40B4-BE49-F238E27FC236}">
                    <a16:creationId xmlns:a16="http://schemas.microsoft.com/office/drawing/2014/main" id="{CE988822-D6EB-7AD5-86C8-F8606967B104}"/>
                  </a:ext>
                </a:extLst>
              </p:cNvPr>
              <p:cNvGrpSpPr/>
              <p:nvPr/>
            </p:nvGrpSpPr>
            <p:grpSpPr>
              <a:xfrm>
                <a:off x="24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361" name="Gruppo 1360">
                  <a:extLst>
                    <a:ext uri="{FF2B5EF4-FFF2-40B4-BE49-F238E27FC236}">
                      <a16:creationId xmlns:a16="http://schemas.microsoft.com/office/drawing/2014/main" id="{3C2CB9AC-1CA7-8C77-1A24-8D70D670CEE5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366" name="Gruppo 1365">
                    <a:extLst>
                      <a:ext uri="{FF2B5EF4-FFF2-40B4-BE49-F238E27FC236}">
                        <a16:creationId xmlns:a16="http://schemas.microsoft.com/office/drawing/2014/main" id="{7A781437-7224-C3F6-39C4-23CD61A841F5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79" name="Rettangolo 1378">
                      <a:extLst>
                        <a:ext uri="{FF2B5EF4-FFF2-40B4-BE49-F238E27FC236}">
                          <a16:creationId xmlns:a16="http://schemas.microsoft.com/office/drawing/2014/main" id="{1D4619FE-C6AB-C48B-3023-FA6880A66E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80" name="Rettangolo 1379">
                      <a:extLst>
                        <a:ext uri="{FF2B5EF4-FFF2-40B4-BE49-F238E27FC236}">
                          <a16:creationId xmlns:a16="http://schemas.microsoft.com/office/drawing/2014/main" id="{B634DC91-2617-6AA7-AD6E-49C9BA3583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81" name="Rettangolo 1380">
                      <a:extLst>
                        <a:ext uri="{FF2B5EF4-FFF2-40B4-BE49-F238E27FC236}">
                          <a16:creationId xmlns:a16="http://schemas.microsoft.com/office/drawing/2014/main" id="{95B7A86E-3836-B1A7-7778-D213CBC79A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67" name="Gruppo 1366">
                    <a:extLst>
                      <a:ext uri="{FF2B5EF4-FFF2-40B4-BE49-F238E27FC236}">
                        <a16:creationId xmlns:a16="http://schemas.microsoft.com/office/drawing/2014/main" id="{E68F1227-E87C-547D-DD0D-B2A293E33680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76" name="Rettangolo 1375">
                      <a:extLst>
                        <a:ext uri="{FF2B5EF4-FFF2-40B4-BE49-F238E27FC236}">
                          <a16:creationId xmlns:a16="http://schemas.microsoft.com/office/drawing/2014/main" id="{3F19A8D1-9ABA-09BB-930B-248D1A71B1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77" name="Rettangolo 1376">
                      <a:extLst>
                        <a:ext uri="{FF2B5EF4-FFF2-40B4-BE49-F238E27FC236}">
                          <a16:creationId xmlns:a16="http://schemas.microsoft.com/office/drawing/2014/main" id="{09949E12-C7D2-64AA-5029-E892B50FD3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78" name="Rettangolo 1377">
                      <a:extLst>
                        <a:ext uri="{FF2B5EF4-FFF2-40B4-BE49-F238E27FC236}">
                          <a16:creationId xmlns:a16="http://schemas.microsoft.com/office/drawing/2014/main" id="{59B51A08-E629-6FF2-4F09-5214A88D105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68" name="Gruppo 1367">
                    <a:extLst>
                      <a:ext uri="{FF2B5EF4-FFF2-40B4-BE49-F238E27FC236}">
                        <a16:creationId xmlns:a16="http://schemas.microsoft.com/office/drawing/2014/main" id="{720B2830-B3B9-F408-58AF-631D3A274162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73" name="Rettangolo 1372">
                      <a:extLst>
                        <a:ext uri="{FF2B5EF4-FFF2-40B4-BE49-F238E27FC236}">
                          <a16:creationId xmlns:a16="http://schemas.microsoft.com/office/drawing/2014/main" id="{4F67F965-621B-4BD9-BEFF-D1D7696022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74" name="Rettangolo 1373">
                      <a:extLst>
                        <a:ext uri="{FF2B5EF4-FFF2-40B4-BE49-F238E27FC236}">
                          <a16:creationId xmlns:a16="http://schemas.microsoft.com/office/drawing/2014/main" id="{9C335276-6ADA-1DB7-D8E9-4D39C4B4BB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75" name="Rettangolo 1374">
                      <a:extLst>
                        <a:ext uri="{FF2B5EF4-FFF2-40B4-BE49-F238E27FC236}">
                          <a16:creationId xmlns:a16="http://schemas.microsoft.com/office/drawing/2014/main" id="{05C02A87-A321-D70C-6328-624AB497F5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369" name="Gruppo 1368">
                    <a:extLst>
                      <a:ext uri="{FF2B5EF4-FFF2-40B4-BE49-F238E27FC236}">
                        <a16:creationId xmlns:a16="http://schemas.microsoft.com/office/drawing/2014/main" id="{B98E48F5-2974-5D2A-946C-6E173B5DE5BF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370" name="Rettangolo 1369">
                      <a:extLst>
                        <a:ext uri="{FF2B5EF4-FFF2-40B4-BE49-F238E27FC236}">
                          <a16:creationId xmlns:a16="http://schemas.microsoft.com/office/drawing/2014/main" id="{C389D778-D45A-B89F-FD64-4292A3E410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71" name="Rettangolo 1370">
                      <a:extLst>
                        <a:ext uri="{FF2B5EF4-FFF2-40B4-BE49-F238E27FC236}">
                          <a16:creationId xmlns:a16="http://schemas.microsoft.com/office/drawing/2014/main" id="{3FAD1822-1676-30B8-2458-E00F031E2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372" name="Rettangolo 1371">
                      <a:extLst>
                        <a:ext uri="{FF2B5EF4-FFF2-40B4-BE49-F238E27FC236}">
                          <a16:creationId xmlns:a16="http://schemas.microsoft.com/office/drawing/2014/main" id="{1E4334A9-2F2B-05FD-F0EC-E5752AC14B3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362" name="Figura a mano libera: forma 1361">
                  <a:extLst>
                    <a:ext uri="{FF2B5EF4-FFF2-40B4-BE49-F238E27FC236}">
                      <a16:creationId xmlns:a16="http://schemas.microsoft.com/office/drawing/2014/main" id="{F9481225-DEAA-0D22-DA35-0CEB5920BCC1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3" name="Figura a mano libera: forma 1362">
                  <a:extLst>
                    <a:ext uri="{FF2B5EF4-FFF2-40B4-BE49-F238E27FC236}">
                      <a16:creationId xmlns:a16="http://schemas.microsoft.com/office/drawing/2014/main" id="{413B89ED-1374-1B4F-722E-0C4C286F4735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4" name="Figura a mano libera: forma 1363">
                  <a:extLst>
                    <a:ext uri="{FF2B5EF4-FFF2-40B4-BE49-F238E27FC236}">
                      <a16:creationId xmlns:a16="http://schemas.microsoft.com/office/drawing/2014/main" id="{E89C5403-CE84-8664-C5BA-016C24FA7DA1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365" name="Figura a mano libera: forma 1364">
                  <a:extLst>
                    <a:ext uri="{FF2B5EF4-FFF2-40B4-BE49-F238E27FC236}">
                      <a16:creationId xmlns:a16="http://schemas.microsoft.com/office/drawing/2014/main" id="{EBDA0FCE-C648-BA8F-613B-ACDC48CB58BF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1621" name="Gruppo 1620">
            <a:extLst>
              <a:ext uri="{FF2B5EF4-FFF2-40B4-BE49-F238E27FC236}">
                <a16:creationId xmlns:a16="http://schemas.microsoft.com/office/drawing/2014/main" id="{11F40CF4-675B-BD2B-9490-B6701F0A4E53}"/>
              </a:ext>
            </a:extLst>
          </p:cNvPr>
          <p:cNvGrpSpPr/>
          <p:nvPr/>
        </p:nvGrpSpPr>
        <p:grpSpPr>
          <a:xfrm>
            <a:off x="6651101" y="2228186"/>
            <a:ext cx="5400000" cy="1800000"/>
            <a:chOff x="612647" y="2858404"/>
            <a:chExt cx="10799995" cy="3609794"/>
          </a:xfrm>
        </p:grpSpPr>
        <p:grpSp>
          <p:nvGrpSpPr>
            <p:cNvPr id="1622" name="Gruppo 1621">
              <a:extLst>
                <a:ext uri="{FF2B5EF4-FFF2-40B4-BE49-F238E27FC236}">
                  <a16:creationId xmlns:a16="http://schemas.microsoft.com/office/drawing/2014/main" id="{E46F2BD8-0BF9-9608-D18A-ABAA2E49B086}"/>
                </a:ext>
              </a:extLst>
            </p:cNvPr>
            <p:cNvGrpSpPr/>
            <p:nvPr/>
          </p:nvGrpSpPr>
          <p:grpSpPr>
            <a:xfrm>
              <a:off x="612647" y="2862072"/>
              <a:ext cx="3600001" cy="3602459"/>
              <a:chOff x="612647" y="2862072"/>
              <a:chExt cx="3600001" cy="3602459"/>
            </a:xfrm>
          </p:grpSpPr>
          <p:grpSp>
            <p:nvGrpSpPr>
              <p:cNvPr id="1801" name="Gruppo 1800">
                <a:extLst>
                  <a:ext uri="{FF2B5EF4-FFF2-40B4-BE49-F238E27FC236}">
                    <a16:creationId xmlns:a16="http://schemas.microsoft.com/office/drawing/2014/main" id="{BE0C17AE-F6E7-ED79-FB18-53A1E93193D8}"/>
                  </a:ext>
                </a:extLst>
              </p:cNvPr>
              <p:cNvGrpSpPr/>
              <p:nvPr/>
            </p:nvGrpSpPr>
            <p:grpSpPr>
              <a:xfrm>
                <a:off x="6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868" name="Gruppo 1867">
                  <a:extLst>
                    <a:ext uri="{FF2B5EF4-FFF2-40B4-BE49-F238E27FC236}">
                      <a16:creationId xmlns:a16="http://schemas.microsoft.com/office/drawing/2014/main" id="{243EBE71-10B6-8533-4E98-737ED2A9947C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873" name="Gruppo 1872">
                    <a:extLst>
                      <a:ext uri="{FF2B5EF4-FFF2-40B4-BE49-F238E27FC236}">
                        <a16:creationId xmlns:a16="http://schemas.microsoft.com/office/drawing/2014/main" id="{EC75FC72-A57E-D6E4-8B5A-542E1C2CA480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86" name="Rettangolo 1885">
                      <a:extLst>
                        <a:ext uri="{FF2B5EF4-FFF2-40B4-BE49-F238E27FC236}">
                          <a16:creationId xmlns:a16="http://schemas.microsoft.com/office/drawing/2014/main" id="{8F62F572-8F1A-5A4B-7B5D-F65C9D3C16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87" name="Rettangolo 1886">
                      <a:extLst>
                        <a:ext uri="{FF2B5EF4-FFF2-40B4-BE49-F238E27FC236}">
                          <a16:creationId xmlns:a16="http://schemas.microsoft.com/office/drawing/2014/main" id="{004D9184-34DE-2188-0CE2-F57485B4FE1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88" name="Rettangolo 1887">
                      <a:extLst>
                        <a:ext uri="{FF2B5EF4-FFF2-40B4-BE49-F238E27FC236}">
                          <a16:creationId xmlns:a16="http://schemas.microsoft.com/office/drawing/2014/main" id="{73AAFA48-297D-AA3D-90D4-579049823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874" name="Gruppo 1873">
                    <a:extLst>
                      <a:ext uri="{FF2B5EF4-FFF2-40B4-BE49-F238E27FC236}">
                        <a16:creationId xmlns:a16="http://schemas.microsoft.com/office/drawing/2014/main" id="{00C4CF86-3081-9651-DD3C-E868CD7D418F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83" name="Rettangolo 1882">
                      <a:extLst>
                        <a:ext uri="{FF2B5EF4-FFF2-40B4-BE49-F238E27FC236}">
                          <a16:creationId xmlns:a16="http://schemas.microsoft.com/office/drawing/2014/main" id="{F872D8BA-0CB3-D06A-61C4-148F8C2C2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84" name="Rettangolo 1883">
                      <a:extLst>
                        <a:ext uri="{FF2B5EF4-FFF2-40B4-BE49-F238E27FC236}">
                          <a16:creationId xmlns:a16="http://schemas.microsoft.com/office/drawing/2014/main" id="{FBFFAEC3-ADC9-1248-8F4E-5F05F1C455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85" name="Rettangolo 1884">
                      <a:extLst>
                        <a:ext uri="{FF2B5EF4-FFF2-40B4-BE49-F238E27FC236}">
                          <a16:creationId xmlns:a16="http://schemas.microsoft.com/office/drawing/2014/main" id="{43C03857-A748-0931-7BE9-963654BE4BA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875" name="Gruppo 1874">
                    <a:extLst>
                      <a:ext uri="{FF2B5EF4-FFF2-40B4-BE49-F238E27FC236}">
                        <a16:creationId xmlns:a16="http://schemas.microsoft.com/office/drawing/2014/main" id="{9F66FDD4-4C4E-7080-3D6F-3163D8C99F00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80" name="Rettangolo 1879">
                      <a:extLst>
                        <a:ext uri="{FF2B5EF4-FFF2-40B4-BE49-F238E27FC236}">
                          <a16:creationId xmlns:a16="http://schemas.microsoft.com/office/drawing/2014/main" id="{13D1F05B-A38B-B941-38BF-810808E2AA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81" name="Rettangolo 1880">
                      <a:extLst>
                        <a:ext uri="{FF2B5EF4-FFF2-40B4-BE49-F238E27FC236}">
                          <a16:creationId xmlns:a16="http://schemas.microsoft.com/office/drawing/2014/main" id="{CF21703A-E384-10EF-C6E3-69F620BE33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82" name="Rettangolo 1881">
                      <a:extLst>
                        <a:ext uri="{FF2B5EF4-FFF2-40B4-BE49-F238E27FC236}">
                          <a16:creationId xmlns:a16="http://schemas.microsoft.com/office/drawing/2014/main" id="{A70D07A1-4617-C777-FC9C-8D9697D726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876" name="Gruppo 1875">
                    <a:extLst>
                      <a:ext uri="{FF2B5EF4-FFF2-40B4-BE49-F238E27FC236}">
                        <a16:creationId xmlns:a16="http://schemas.microsoft.com/office/drawing/2014/main" id="{D508A582-D790-B1DD-6126-3F3C6CEA1691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77" name="Rettangolo 1876">
                      <a:extLst>
                        <a:ext uri="{FF2B5EF4-FFF2-40B4-BE49-F238E27FC236}">
                          <a16:creationId xmlns:a16="http://schemas.microsoft.com/office/drawing/2014/main" id="{7A8A313C-3D10-19AC-1BB2-9FB872DBD5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78" name="Rettangolo 1877">
                      <a:extLst>
                        <a:ext uri="{FF2B5EF4-FFF2-40B4-BE49-F238E27FC236}">
                          <a16:creationId xmlns:a16="http://schemas.microsoft.com/office/drawing/2014/main" id="{3A56B962-6437-D3BE-9408-BBE8116067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79" name="Rettangolo 1878">
                      <a:extLst>
                        <a:ext uri="{FF2B5EF4-FFF2-40B4-BE49-F238E27FC236}">
                          <a16:creationId xmlns:a16="http://schemas.microsoft.com/office/drawing/2014/main" id="{8EAB22B9-69C7-1D7A-8AA5-417AF954BF7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869" name="Figura a mano libera: forma 1868">
                  <a:extLst>
                    <a:ext uri="{FF2B5EF4-FFF2-40B4-BE49-F238E27FC236}">
                      <a16:creationId xmlns:a16="http://schemas.microsoft.com/office/drawing/2014/main" id="{D818E1E9-5E9E-03DE-20D6-C3A4A494C795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70" name="Figura a mano libera: forma 1869">
                  <a:extLst>
                    <a:ext uri="{FF2B5EF4-FFF2-40B4-BE49-F238E27FC236}">
                      <a16:creationId xmlns:a16="http://schemas.microsoft.com/office/drawing/2014/main" id="{237DC4DE-5EEF-5292-BEAA-2D3EEEC6C686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71" name="Figura a mano libera: forma 1870">
                  <a:extLst>
                    <a:ext uri="{FF2B5EF4-FFF2-40B4-BE49-F238E27FC236}">
                      <a16:creationId xmlns:a16="http://schemas.microsoft.com/office/drawing/2014/main" id="{09ED7BB0-1885-E2F1-7CD2-88874E93FDBF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72" name="Figura a mano libera: forma 1871">
                  <a:extLst>
                    <a:ext uri="{FF2B5EF4-FFF2-40B4-BE49-F238E27FC236}">
                      <a16:creationId xmlns:a16="http://schemas.microsoft.com/office/drawing/2014/main" id="{C03D2A9D-54D7-55C6-1B2F-B05F55D9708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02" name="Gruppo 1801">
                <a:extLst>
                  <a:ext uri="{FF2B5EF4-FFF2-40B4-BE49-F238E27FC236}">
                    <a16:creationId xmlns:a16="http://schemas.microsoft.com/office/drawing/2014/main" id="{63A4E047-0229-D1FA-A87A-946B2B457706}"/>
                  </a:ext>
                </a:extLst>
              </p:cNvPr>
              <p:cNvGrpSpPr/>
              <p:nvPr/>
            </p:nvGrpSpPr>
            <p:grpSpPr>
              <a:xfrm>
                <a:off x="24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847" name="Gruppo 1846">
                  <a:extLst>
                    <a:ext uri="{FF2B5EF4-FFF2-40B4-BE49-F238E27FC236}">
                      <a16:creationId xmlns:a16="http://schemas.microsoft.com/office/drawing/2014/main" id="{F54BC8BB-37E2-410F-1AAC-23DAF9F09674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852" name="Gruppo 1851">
                    <a:extLst>
                      <a:ext uri="{FF2B5EF4-FFF2-40B4-BE49-F238E27FC236}">
                        <a16:creationId xmlns:a16="http://schemas.microsoft.com/office/drawing/2014/main" id="{767762DF-8209-D333-CACC-53E671F9FA96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65" name="Rettangolo 1864">
                      <a:extLst>
                        <a:ext uri="{FF2B5EF4-FFF2-40B4-BE49-F238E27FC236}">
                          <a16:creationId xmlns:a16="http://schemas.microsoft.com/office/drawing/2014/main" id="{DB302AE1-9B9E-5E6B-EAC2-EDE6FA9C28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66" name="Rettangolo 1865">
                      <a:extLst>
                        <a:ext uri="{FF2B5EF4-FFF2-40B4-BE49-F238E27FC236}">
                          <a16:creationId xmlns:a16="http://schemas.microsoft.com/office/drawing/2014/main" id="{826A9FCD-665A-1FCF-2CEB-6BC7A605E4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67" name="Rettangolo 1866">
                      <a:extLst>
                        <a:ext uri="{FF2B5EF4-FFF2-40B4-BE49-F238E27FC236}">
                          <a16:creationId xmlns:a16="http://schemas.microsoft.com/office/drawing/2014/main" id="{8BBD1292-9C52-482E-A1DD-1BEFC3B9EA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853" name="Gruppo 1852">
                    <a:extLst>
                      <a:ext uri="{FF2B5EF4-FFF2-40B4-BE49-F238E27FC236}">
                        <a16:creationId xmlns:a16="http://schemas.microsoft.com/office/drawing/2014/main" id="{DCD7BACB-446B-AC7F-184D-FAEF83DA701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62" name="Rettangolo 1861">
                      <a:extLst>
                        <a:ext uri="{FF2B5EF4-FFF2-40B4-BE49-F238E27FC236}">
                          <a16:creationId xmlns:a16="http://schemas.microsoft.com/office/drawing/2014/main" id="{632941FC-33B9-B213-6119-4167D4D9A2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63" name="Rettangolo 1862">
                      <a:extLst>
                        <a:ext uri="{FF2B5EF4-FFF2-40B4-BE49-F238E27FC236}">
                          <a16:creationId xmlns:a16="http://schemas.microsoft.com/office/drawing/2014/main" id="{398A1C42-5C4D-E5BE-9254-661B402B0C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64" name="Rettangolo 1863">
                      <a:extLst>
                        <a:ext uri="{FF2B5EF4-FFF2-40B4-BE49-F238E27FC236}">
                          <a16:creationId xmlns:a16="http://schemas.microsoft.com/office/drawing/2014/main" id="{5668329E-C659-E420-9587-2A4A2C3101A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854" name="Gruppo 1853">
                    <a:extLst>
                      <a:ext uri="{FF2B5EF4-FFF2-40B4-BE49-F238E27FC236}">
                        <a16:creationId xmlns:a16="http://schemas.microsoft.com/office/drawing/2014/main" id="{37EFAF55-E53E-BB3E-8ECA-95D05850E25E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59" name="Rettangolo 1858">
                      <a:extLst>
                        <a:ext uri="{FF2B5EF4-FFF2-40B4-BE49-F238E27FC236}">
                          <a16:creationId xmlns:a16="http://schemas.microsoft.com/office/drawing/2014/main" id="{D08A4935-FC7F-01C5-F8C3-CC5F38F164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60" name="Rettangolo 1859">
                      <a:extLst>
                        <a:ext uri="{FF2B5EF4-FFF2-40B4-BE49-F238E27FC236}">
                          <a16:creationId xmlns:a16="http://schemas.microsoft.com/office/drawing/2014/main" id="{20C2F8CB-5441-B614-7632-77257F717B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61" name="Rettangolo 1860">
                      <a:extLst>
                        <a:ext uri="{FF2B5EF4-FFF2-40B4-BE49-F238E27FC236}">
                          <a16:creationId xmlns:a16="http://schemas.microsoft.com/office/drawing/2014/main" id="{F7229E66-748E-5E5B-E216-C8DD7D45B6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855" name="Gruppo 1854">
                    <a:extLst>
                      <a:ext uri="{FF2B5EF4-FFF2-40B4-BE49-F238E27FC236}">
                        <a16:creationId xmlns:a16="http://schemas.microsoft.com/office/drawing/2014/main" id="{48AAB767-513A-ED2A-47B9-8CC381A7281D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56" name="Rettangolo 1855">
                      <a:extLst>
                        <a:ext uri="{FF2B5EF4-FFF2-40B4-BE49-F238E27FC236}">
                          <a16:creationId xmlns:a16="http://schemas.microsoft.com/office/drawing/2014/main" id="{0B6382AE-EE54-B3A8-757C-9E731D37F9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57" name="Rettangolo 1856">
                      <a:extLst>
                        <a:ext uri="{FF2B5EF4-FFF2-40B4-BE49-F238E27FC236}">
                          <a16:creationId xmlns:a16="http://schemas.microsoft.com/office/drawing/2014/main" id="{E6A13353-FAC6-2B89-48E9-5CFF73F221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58" name="Rettangolo 1857">
                      <a:extLst>
                        <a:ext uri="{FF2B5EF4-FFF2-40B4-BE49-F238E27FC236}">
                          <a16:creationId xmlns:a16="http://schemas.microsoft.com/office/drawing/2014/main" id="{D6D8B029-DD0B-2E76-888D-2B1CF2D445A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848" name="Figura a mano libera: forma 1847">
                  <a:extLst>
                    <a:ext uri="{FF2B5EF4-FFF2-40B4-BE49-F238E27FC236}">
                      <a16:creationId xmlns:a16="http://schemas.microsoft.com/office/drawing/2014/main" id="{55B18D9C-CC9A-1F9D-8B7B-A5C0136F1B57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49" name="Figura a mano libera: forma 1848">
                  <a:extLst>
                    <a:ext uri="{FF2B5EF4-FFF2-40B4-BE49-F238E27FC236}">
                      <a16:creationId xmlns:a16="http://schemas.microsoft.com/office/drawing/2014/main" id="{49406A8F-DDED-8A39-3888-1C967258C548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50" name="Figura a mano libera: forma 1849">
                  <a:extLst>
                    <a:ext uri="{FF2B5EF4-FFF2-40B4-BE49-F238E27FC236}">
                      <a16:creationId xmlns:a16="http://schemas.microsoft.com/office/drawing/2014/main" id="{9232CBE4-3CE5-C680-26F3-1A563367233B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51" name="Figura a mano libera: forma 1850">
                  <a:extLst>
                    <a:ext uri="{FF2B5EF4-FFF2-40B4-BE49-F238E27FC236}">
                      <a16:creationId xmlns:a16="http://schemas.microsoft.com/office/drawing/2014/main" id="{703FAFDD-B61B-2AA5-D174-E33E8522C705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03" name="Gruppo 1802">
                <a:extLst>
                  <a:ext uri="{FF2B5EF4-FFF2-40B4-BE49-F238E27FC236}">
                    <a16:creationId xmlns:a16="http://schemas.microsoft.com/office/drawing/2014/main" id="{575F42B5-2D2E-E09B-9B2C-28E14C2AD26E}"/>
                  </a:ext>
                </a:extLst>
              </p:cNvPr>
              <p:cNvGrpSpPr/>
              <p:nvPr/>
            </p:nvGrpSpPr>
            <p:grpSpPr>
              <a:xfrm>
                <a:off x="6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826" name="Gruppo 1825">
                  <a:extLst>
                    <a:ext uri="{FF2B5EF4-FFF2-40B4-BE49-F238E27FC236}">
                      <a16:creationId xmlns:a16="http://schemas.microsoft.com/office/drawing/2014/main" id="{A98B35AF-29BF-EFF2-8DE9-927574C5741A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831" name="Gruppo 1830">
                    <a:extLst>
                      <a:ext uri="{FF2B5EF4-FFF2-40B4-BE49-F238E27FC236}">
                        <a16:creationId xmlns:a16="http://schemas.microsoft.com/office/drawing/2014/main" id="{2D6F70EC-B6D8-D6B9-BBA7-7D7F07B837A5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44" name="Rettangolo 1843">
                      <a:extLst>
                        <a:ext uri="{FF2B5EF4-FFF2-40B4-BE49-F238E27FC236}">
                          <a16:creationId xmlns:a16="http://schemas.microsoft.com/office/drawing/2014/main" id="{5E814F2C-96AD-E710-F582-575144D76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45" name="Rettangolo 1844">
                      <a:extLst>
                        <a:ext uri="{FF2B5EF4-FFF2-40B4-BE49-F238E27FC236}">
                          <a16:creationId xmlns:a16="http://schemas.microsoft.com/office/drawing/2014/main" id="{1211D20B-2DA6-14E1-9DD4-A6E0B73A96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46" name="Rettangolo 1845">
                      <a:extLst>
                        <a:ext uri="{FF2B5EF4-FFF2-40B4-BE49-F238E27FC236}">
                          <a16:creationId xmlns:a16="http://schemas.microsoft.com/office/drawing/2014/main" id="{D6F93DE5-1A7A-6F34-71BE-DB07384B0E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832" name="Gruppo 1831">
                    <a:extLst>
                      <a:ext uri="{FF2B5EF4-FFF2-40B4-BE49-F238E27FC236}">
                        <a16:creationId xmlns:a16="http://schemas.microsoft.com/office/drawing/2014/main" id="{D798FBF3-95F1-C722-C13C-611439CEF832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41" name="Rettangolo 1840">
                      <a:extLst>
                        <a:ext uri="{FF2B5EF4-FFF2-40B4-BE49-F238E27FC236}">
                          <a16:creationId xmlns:a16="http://schemas.microsoft.com/office/drawing/2014/main" id="{9A630F7D-EC2A-E0E2-411C-A70266C19A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42" name="Rettangolo 1841">
                      <a:extLst>
                        <a:ext uri="{FF2B5EF4-FFF2-40B4-BE49-F238E27FC236}">
                          <a16:creationId xmlns:a16="http://schemas.microsoft.com/office/drawing/2014/main" id="{846C9A2F-1BC5-01C1-4BA4-30165E51A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43" name="Rettangolo 1842">
                      <a:extLst>
                        <a:ext uri="{FF2B5EF4-FFF2-40B4-BE49-F238E27FC236}">
                          <a16:creationId xmlns:a16="http://schemas.microsoft.com/office/drawing/2014/main" id="{7BF2B7A1-FA09-2CED-4022-A337F2F4DF6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833" name="Gruppo 1832">
                    <a:extLst>
                      <a:ext uri="{FF2B5EF4-FFF2-40B4-BE49-F238E27FC236}">
                        <a16:creationId xmlns:a16="http://schemas.microsoft.com/office/drawing/2014/main" id="{2FE19574-CAEB-D4F3-A41D-0DB5B4EFB10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38" name="Rettangolo 1837">
                      <a:extLst>
                        <a:ext uri="{FF2B5EF4-FFF2-40B4-BE49-F238E27FC236}">
                          <a16:creationId xmlns:a16="http://schemas.microsoft.com/office/drawing/2014/main" id="{FA648FDA-4D3C-2D5E-D3BE-453E04DFA7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39" name="Rettangolo 1838">
                      <a:extLst>
                        <a:ext uri="{FF2B5EF4-FFF2-40B4-BE49-F238E27FC236}">
                          <a16:creationId xmlns:a16="http://schemas.microsoft.com/office/drawing/2014/main" id="{FF1DBC53-E7E9-7B46-4D20-EF5F51CFB6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40" name="Rettangolo 1839">
                      <a:extLst>
                        <a:ext uri="{FF2B5EF4-FFF2-40B4-BE49-F238E27FC236}">
                          <a16:creationId xmlns:a16="http://schemas.microsoft.com/office/drawing/2014/main" id="{9C5F1C7C-183F-3D5F-3BDC-15EB00537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834" name="Gruppo 1833">
                    <a:extLst>
                      <a:ext uri="{FF2B5EF4-FFF2-40B4-BE49-F238E27FC236}">
                        <a16:creationId xmlns:a16="http://schemas.microsoft.com/office/drawing/2014/main" id="{A172455B-F2D2-DD3F-D094-EC10AA845BF6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35" name="Rettangolo 1834">
                      <a:extLst>
                        <a:ext uri="{FF2B5EF4-FFF2-40B4-BE49-F238E27FC236}">
                          <a16:creationId xmlns:a16="http://schemas.microsoft.com/office/drawing/2014/main" id="{AF5CCDEB-4FF3-D7E9-D156-3EA80EA3B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36" name="Rettangolo 1835">
                      <a:extLst>
                        <a:ext uri="{FF2B5EF4-FFF2-40B4-BE49-F238E27FC236}">
                          <a16:creationId xmlns:a16="http://schemas.microsoft.com/office/drawing/2014/main" id="{F34D0635-0CA8-E6CE-F3EB-921321115F6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37" name="Rettangolo 1836">
                      <a:extLst>
                        <a:ext uri="{FF2B5EF4-FFF2-40B4-BE49-F238E27FC236}">
                          <a16:creationId xmlns:a16="http://schemas.microsoft.com/office/drawing/2014/main" id="{FCBE1A16-1E67-F04A-93BD-014061253EE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827" name="Figura a mano libera: forma 1826">
                  <a:extLst>
                    <a:ext uri="{FF2B5EF4-FFF2-40B4-BE49-F238E27FC236}">
                      <a16:creationId xmlns:a16="http://schemas.microsoft.com/office/drawing/2014/main" id="{A8E77573-8A90-31D5-6E4C-94FD39EF7636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8" name="Figura a mano libera: forma 1827">
                  <a:extLst>
                    <a:ext uri="{FF2B5EF4-FFF2-40B4-BE49-F238E27FC236}">
                      <a16:creationId xmlns:a16="http://schemas.microsoft.com/office/drawing/2014/main" id="{B32E8183-825A-575E-56A1-3D5CC99281E5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29" name="Figura a mano libera: forma 1828">
                  <a:extLst>
                    <a:ext uri="{FF2B5EF4-FFF2-40B4-BE49-F238E27FC236}">
                      <a16:creationId xmlns:a16="http://schemas.microsoft.com/office/drawing/2014/main" id="{96548EEC-C69B-1EF2-EA98-9A56D32584F6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30" name="Figura a mano libera: forma 1829">
                  <a:extLst>
                    <a:ext uri="{FF2B5EF4-FFF2-40B4-BE49-F238E27FC236}">
                      <a16:creationId xmlns:a16="http://schemas.microsoft.com/office/drawing/2014/main" id="{1ECEE58D-7546-33C9-7013-81BB8D72300E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804" name="Gruppo 1803">
                <a:extLst>
                  <a:ext uri="{FF2B5EF4-FFF2-40B4-BE49-F238E27FC236}">
                    <a16:creationId xmlns:a16="http://schemas.microsoft.com/office/drawing/2014/main" id="{04E16BB9-A2AE-8A8C-3F15-1F1AFFE8F35F}"/>
                  </a:ext>
                </a:extLst>
              </p:cNvPr>
              <p:cNvGrpSpPr/>
              <p:nvPr/>
            </p:nvGrpSpPr>
            <p:grpSpPr>
              <a:xfrm>
                <a:off x="24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805" name="Gruppo 1804">
                  <a:extLst>
                    <a:ext uri="{FF2B5EF4-FFF2-40B4-BE49-F238E27FC236}">
                      <a16:creationId xmlns:a16="http://schemas.microsoft.com/office/drawing/2014/main" id="{EE253611-8B4B-1507-FF89-D090B89799CA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810" name="Gruppo 1809">
                    <a:extLst>
                      <a:ext uri="{FF2B5EF4-FFF2-40B4-BE49-F238E27FC236}">
                        <a16:creationId xmlns:a16="http://schemas.microsoft.com/office/drawing/2014/main" id="{4DD40A33-5157-61D5-E42C-A2E76FA21026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23" name="Rettangolo 1822">
                      <a:extLst>
                        <a:ext uri="{FF2B5EF4-FFF2-40B4-BE49-F238E27FC236}">
                          <a16:creationId xmlns:a16="http://schemas.microsoft.com/office/drawing/2014/main" id="{4D26F592-D65B-ABA7-9961-AD89165F95F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24" name="Rettangolo 1823">
                      <a:extLst>
                        <a:ext uri="{FF2B5EF4-FFF2-40B4-BE49-F238E27FC236}">
                          <a16:creationId xmlns:a16="http://schemas.microsoft.com/office/drawing/2014/main" id="{EB30B97F-7C36-BBF7-174B-676C08B3F9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25" name="Rettangolo 1824">
                      <a:extLst>
                        <a:ext uri="{FF2B5EF4-FFF2-40B4-BE49-F238E27FC236}">
                          <a16:creationId xmlns:a16="http://schemas.microsoft.com/office/drawing/2014/main" id="{296ECFA2-6BB9-EC7B-5E7A-BDBE0606F8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811" name="Gruppo 1810">
                    <a:extLst>
                      <a:ext uri="{FF2B5EF4-FFF2-40B4-BE49-F238E27FC236}">
                        <a16:creationId xmlns:a16="http://schemas.microsoft.com/office/drawing/2014/main" id="{B67C209D-CD3C-1C52-7B70-3C1ADAF79763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20" name="Rettangolo 1819">
                      <a:extLst>
                        <a:ext uri="{FF2B5EF4-FFF2-40B4-BE49-F238E27FC236}">
                          <a16:creationId xmlns:a16="http://schemas.microsoft.com/office/drawing/2014/main" id="{80965A45-D741-CAC8-D82B-4EECC826B31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21" name="Rettangolo 1820">
                      <a:extLst>
                        <a:ext uri="{FF2B5EF4-FFF2-40B4-BE49-F238E27FC236}">
                          <a16:creationId xmlns:a16="http://schemas.microsoft.com/office/drawing/2014/main" id="{D0F9A62D-8DB8-0339-F234-FF69E8D58D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22" name="Rettangolo 1821">
                      <a:extLst>
                        <a:ext uri="{FF2B5EF4-FFF2-40B4-BE49-F238E27FC236}">
                          <a16:creationId xmlns:a16="http://schemas.microsoft.com/office/drawing/2014/main" id="{60217A04-DA6E-56EE-4886-59EDF957FF4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812" name="Gruppo 1811">
                    <a:extLst>
                      <a:ext uri="{FF2B5EF4-FFF2-40B4-BE49-F238E27FC236}">
                        <a16:creationId xmlns:a16="http://schemas.microsoft.com/office/drawing/2014/main" id="{515D889E-B0E8-C936-D8F2-38E34E18036E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17" name="Rettangolo 1816">
                      <a:extLst>
                        <a:ext uri="{FF2B5EF4-FFF2-40B4-BE49-F238E27FC236}">
                          <a16:creationId xmlns:a16="http://schemas.microsoft.com/office/drawing/2014/main" id="{E31C0B3E-E74D-71D1-3A46-291AFBBEAD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18" name="Rettangolo 1817">
                      <a:extLst>
                        <a:ext uri="{FF2B5EF4-FFF2-40B4-BE49-F238E27FC236}">
                          <a16:creationId xmlns:a16="http://schemas.microsoft.com/office/drawing/2014/main" id="{4158C3DA-0190-00E4-8927-2CCA2E161E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19" name="Rettangolo 1818">
                      <a:extLst>
                        <a:ext uri="{FF2B5EF4-FFF2-40B4-BE49-F238E27FC236}">
                          <a16:creationId xmlns:a16="http://schemas.microsoft.com/office/drawing/2014/main" id="{20C16436-590C-9431-9AE4-29CD50D829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813" name="Gruppo 1812">
                    <a:extLst>
                      <a:ext uri="{FF2B5EF4-FFF2-40B4-BE49-F238E27FC236}">
                        <a16:creationId xmlns:a16="http://schemas.microsoft.com/office/drawing/2014/main" id="{25283F3D-9BF3-5C75-D4C4-EB52AC7C4A33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814" name="Rettangolo 1813">
                      <a:extLst>
                        <a:ext uri="{FF2B5EF4-FFF2-40B4-BE49-F238E27FC236}">
                          <a16:creationId xmlns:a16="http://schemas.microsoft.com/office/drawing/2014/main" id="{98BE6B3F-0402-770F-D843-ABBAC56A66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15" name="Rettangolo 1814">
                      <a:extLst>
                        <a:ext uri="{FF2B5EF4-FFF2-40B4-BE49-F238E27FC236}">
                          <a16:creationId xmlns:a16="http://schemas.microsoft.com/office/drawing/2014/main" id="{3DB0AD39-2C7E-F590-7EC6-EEEF9D70A5F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16" name="Rettangolo 1815">
                      <a:extLst>
                        <a:ext uri="{FF2B5EF4-FFF2-40B4-BE49-F238E27FC236}">
                          <a16:creationId xmlns:a16="http://schemas.microsoft.com/office/drawing/2014/main" id="{3E722033-F896-674B-98D8-03FCF4C9ADA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806" name="Figura a mano libera: forma 1805">
                  <a:extLst>
                    <a:ext uri="{FF2B5EF4-FFF2-40B4-BE49-F238E27FC236}">
                      <a16:creationId xmlns:a16="http://schemas.microsoft.com/office/drawing/2014/main" id="{E61544E1-0A06-DF2D-D3DF-165FE59017F1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7" name="Figura a mano libera: forma 1806">
                  <a:extLst>
                    <a:ext uri="{FF2B5EF4-FFF2-40B4-BE49-F238E27FC236}">
                      <a16:creationId xmlns:a16="http://schemas.microsoft.com/office/drawing/2014/main" id="{3BF7204C-FBF0-22EE-4496-0D75D84AAB3E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8" name="Figura a mano libera: forma 1807">
                  <a:extLst>
                    <a:ext uri="{FF2B5EF4-FFF2-40B4-BE49-F238E27FC236}">
                      <a16:creationId xmlns:a16="http://schemas.microsoft.com/office/drawing/2014/main" id="{57876D07-6E01-322A-D3CA-B854239AC065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09" name="Figura a mano libera: forma 1808">
                  <a:extLst>
                    <a:ext uri="{FF2B5EF4-FFF2-40B4-BE49-F238E27FC236}">
                      <a16:creationId xmlns:a16="http://schemas.microsoft.com/office/drawing/2014/main" id="{039E6012-F328-2863-0C14-C456FB0FC40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623" name="Gruppo 1622">
              <a:extLst>
                <a:ext uri="{FF2B5EF4-FFF2-40B4-BE49-F238E27FC236}">
                  <a16:creationId xmlns:a16="http://schemas.microsoft.com/office/drawing/2014/main" id="{A9DEF980-E782-C241-F5EE-CCEFE57DA9F1}"/>
                </a:ext>
              </a:extLst>
            </p:cNvPr>
            <p:cNvGrpSpPr/>
            <p:nvPr/>
          </p:nvGrpSpPr>
          <p:grpSpPr>
            <a:xfrm>
              <a:off x="4212645" y="2865739"/>
              <a:ext cx="3600001" cy="3602459"/>
              <a:chOff x="612647" y="2862072"/>
              <a:chExt cx="3600001" cy="3602459"/>
            </a:xfrm>
          </p:grpSpPr>
          <p:grpSp>
            <p:nvGrpSpPr>
              <p:cNvPr id="1713" name="Gruppo 1712">
                <a:extLst>
                  <a:ext uri="{FF2B5EF4-FFF2-40B4-BE49-F238E27FC236}">
                    <a16:creationId xmlns:a16="http://schemas.microsoft.com/office/drawing/2014/main" id="{4FD6220F-0C7A-956F-5B67-11ED6556C5F6}"/>
                  </a:ext>
                </a:extLst>
              </p:cNvPr>
              <p:cNvGrpSpPr/>
              <p:nvPr/>
            </p:nvGrpSpPr>
            <p:grpSpPr>
              <a:xfrm>
                <a:off x="6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780" name="Gruppo 1779">
                  <a:extLst>
                    <a:ext uri="{FF2B5EF4-FFF2-40B4-BE49-F238E27FC236}">
                      <a16:creationId xmlns:a16="http://schemas.microsoft.com/office/drawing/2014/main" id="{58D5E2DF-AD06-BB8B-2FBF-3D2D9366A70C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785" name="Gruppo 1784">
                    <a:extLst>
                      <a:ext uri="{FF2B5EF4-FFF2-40B4-BE49-F238E27FC236}">
                        <a16:creationId xmlns:a16="http://schemas.microsoft.com/office/drawing/2014/main" id="{00C0B655-906D-F6A8-52E7-18A91E032341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98" name="Rettangolo 1797">
                      <a:extLst>
                        <a:ext uri="{FF2B5EF4-FFF2-40B4-BE49-F238E27FC236}">
                          <a16:creationId xmlns:a16="http://schemas.microsoft.com/office/drawing/2014/main" id="{3F5B3992-9781-A4D7-3DDC-43416E290F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99" name="Rettangolo 1798">
                      <a:extLst>
                        <a:ext uri="{FF2B5EF4-FFF2-40B4-BE49-F238E27FC236}">
                          <a16:creationId xmlns:a16="http://schemas.microsoft.com/office/drawing/2014/main" id="{15011818-EC0B-B109-EB40-6B2D8C22C2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800" name="Rettangolo 1799">
                      <a:extLst>
                        <a:ext uri="{FF2B5EF4-FFF2-40B4-BE49-F238E27FC236}">
                          <a16:creationId xmlns:a16="http://schemas.microsoft.com/office/drawing/2014/main" id="{A79F7305-C58E-A85A-E004-41F20D0ECF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86" name="Gruppo 1785">
                    <a:extLst>
                      <a:ext uri="{FF2B5EF4-FFF2-40B4-BE49-F238E27FC236}">
                        <a16:creationId xmlns:a16="http://schemas.microsoft.com/office/drawing/2014/main" id="{E80824A8-DA63-6792-C749-B17C45AC6B69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95" name="Rettangolo 1794">
                      <a:extLst>
                        <a:ext uri="{FF2B5EF4-FFF2-40B4-BE49-F238E27FC236}">
                          <a16:creationId xmlns:a16="http://schemas.microsoft.com/office/drawing/2014/main" id="{FE3B2F36-4FE5-CD84-353C-290A2A70A0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96" name="Rettangolo 1795">
                      <a:extLst>
                        <a:ext uri="{FF2B5EF4-FFF2-40B4-BE49-F238E27FC236}">
                          <a16:creationId xmlns:a16="http://schemas.microsoft.com/office/drawing/2014/main" id="{627673F2-848D-EE90-1371-614FB5274C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97" name="Rettangolo 1796">
                      <a:extLst>
                        <a:ext uri="{FF2B5EF4-FFF2-40B4-BE49-F238E27FC236}">
                          <a16:creationId xmlns:a16="http://schemas.microsoft.com/office/drawing/2014/main" id="{7691A5EF-BDEB-26A6-217B-2C2B32A6352B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87" name="Gruppo 1786">
                    <a:extLst>
                      <a:ext uri="{FF2B5EF4-FFF2-40B4-BE49-F238E27FC236}">
                        <a16:creationId xmlns:a16="http://schemas.microsoft.com/office/drawing/2014/main" id="{FA627E16-7331-09F1-DDBB-980E8CD59C24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92" name="Rettangolo 1791">
                      <a:extLst>
                        <a:ext uri="{FF2B5EF4-FFF2-40B4-BE49-F238E27FC236}">
                          <a16:creationId xmlns:a16="http://schemas.microsoft.com/office/drawing/2014/main" id="{1AF52842-6B37-997F-76CF-57AD8EBCC7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93" name="Rettangolo 1792">
                      <a:extLst>
                        <a:ext uri="{FF2B5EF4-FFF2-40B4-BE49-F238E27FC236}">
                          <a16:creationId xmlns:a16="http://schemas.microsoft.com/office/drawing/2014/main" id="{8027749E-FDA7-C544-8E9B-E86E00A1DE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94" name="Rettangolo 1793">
                      <a:extLst>
                        <a:ext uri="{FF2B5EF4-FFF2-40B4-BE49-F238E27FC236}">
                          <a16:creationId xmlns:a16="http://schemas.microsoft.com/office/drawing/2014/main" id="{DCB518C7-6472-0686-93A5-8E58AD835A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88" name="Gruppo 1787">
                    <a:extLst>
                      <a:ext uri="{FF2B5EF4-FFF2-40B4-BE49-F238E27FC236}">
                        <a16:creationId xmlns:a16="http://schemas.microsoft.com/office/drawing/2014/main" id="{0E4B11B1-A931-E291-6539-DBA42D0C5330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89" name="Rettangolo 1788">
                      <a:extLst>
                        <a:ext uri="{FF2B5EF4-FFF2-40B4-BE49-F238E27FC236}">
                          <a16:creationId xmlns:a16="http://schemas.microsoft.com/office/drawing/2014/main" id="{1BBFA9DC-FE2E-2240-FC72-F467D2C08E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90" name="Rettangolo 1789">
                      <a:extLst>
                        <a:ext uri="{FF2B5EF4-FFF2-40B4-BE49-F238E27FC236}">
                          <a16:creationId xmlns:a16="http://schemas.microsoft.com/office/drawing/2014/main" id="{F01BCAAE-5C08-F5B0-9F76-D56F075336F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91" name="Rettangolo 1790">
                      <a:extLst>
                        <a:ext uri="{FF2B5EF4-FFF2-40B4-BE49-F238E27FC236}">
                          <a16:creationId xmlns:a16="http://schemas.microsoft.com/office/drawing/2014/main" id="{BA01F1BD-F519-FD80-58D6-5EF826810CF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781" name="Figura a mano libera: forma 1780">
                  <a:extLst>
                    <a:ext uri="{FF2B5EF4-FFF2-40B4-BE49-F238E27FC236}">
                      <a16:creationId xmlns:a16="http://schemas.microsoft.com/office/drawing/2014/main" id="{F647E871-EEB9-1031-267C-A81DC3122DCD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2" name="Figura a mano libera: forma 1781">
                  <a:extLst>
                    <a:ext uri="{FF2B5EF4-FFF2-40B4-BE49-F238E27FC236}">
                      <a16:creationId xmlns:a16="http://schemas.microsoft.com/office/drawing/2014/main" id="{34D4B91C-3CF9-F43B-A730-B2D81C21430D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3" name="Figura a mano libera: forma 1782">
                  <a:extLst>
                    <a:ext uri="{FF2B5EF4-FFF2-40B4-BE49-F238E27FC236}">
                      <a16:creationId xmlns:a16="http://schemas.microsoft.com/office/drawing/2014/main" id="{05BC2F3C-6903-E3E5-A299-85E134E5A9CB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84" name="Figura a mano libera: forma 1783">
                  <a:extLst>
                    <a:ext uri="{FF2B5EF4-FFF2-40B4-BE49-F238E27FC236}">
                      <a16:creationId xmlns:a16="http://schemas.microsoft.com/office/drawing/2014/main" id="{C032DD48-FF8F-119E-98FB-DDFD0BDD7017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14" name="Gruppo 1713">
                <a:extLst>
                  <a:ext uri="{FF2B5EF4-FFF2-40B4-BE49-F238E27FC236}">
                    <a16:creationId xmlns:a16="http://schemas.microsoft.com/office/drawing/2014/main" id="{EEB18465-4FCC-F2C0-4EF1-D022A5063A70}"/>
                  </a:ext>
                </a:extLst>
              </p:cNvPr>
              <p:cNvGrpSpPr/>
              <p:nvPr/>
            </p:nvGrpSpPr>
            <p:grpSpPr>
              <a:xfrm>
                <a:off x="24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759" name="Gruppo 1758">
                  <a:extLst>
                    <a:ext uri="{FF2B5EF4-FFF2-40B4-BE49-F238E27FC236}">
                      <a16:creationId xmlns:a16="http://schemas.microsoft.com/office/drawing/2014/main" id="{706B7F84-72E4-2648-AFDB-1FC53F6E8661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764" name="Gruppo 1763">
                    <a:extLst>
                      <a:ext uri="{FF2B5EF4-FFF2-40B4-BE49-F238E27FC236}">
                        <a16:creationId xmlns:a16="http://schemas.microsoft.com/office/drawing/2014/main" id="{DACDCAD1-CCEB-80E3-455C-4AB9A44F4234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77" name="Rettangolo 1776">
                      <a:extLst>
                        <a:ext uri="{FF2B5EF4-FFF2-40B4-BE49-F238E27FC236}">
                          <a16:creationId xmlns:a16="http://schemas.microsoft.com/office/drawing/2014/main" id="{7BD4612B-5782-E366-2B78-5F4C40284E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78" name="Rettangolo 1777">
                      <a:extLst>
                        <a:ext uri="{FF2B5EF4-FFF2-40B4-BE49-F238E27FC236}">
                          <a16:creationId xmlns:a16="http://schemas.microsoft.com/office/drawing/2014/main" id="{15BAAD2A-6995-406B-03CC-63205F66BA5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79" name="Rettangolo 1778">
                      <a:extLst>
                        <a:ext uri="{FF2B5EF4-FFF2-40B4-BE49-F238E27FC236}">
                          <a16:creationId xmlns:a16="http://schemas.microsoft.com/office/drawing/2014/main" id="{3F8F4CA1-24F6-5376-BD55-D98A1F5F29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65" name="Gruppo 1764">
                    <a:extLst>
                      <a:ext uri="{FF2B5EF4-FFF2-40B4-BE49-F238E27FC236}">
                        <a16:creationId xmlns:a16="http://schemas.microsoft.com/office/drawing/2014/main" id="{69905608-63D4-F334-50E7-97E1F7C826D7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74" name="Rettangolo 1773">
                      <a:extLst>
                        <a:ext uri="{FF2B5EF4-FFF2-40B4-BE49-F238E27FC236}">
                          <a16:creationId xmlns:a16="http://schemas.microsoft.com/office/drawing/2014/main" id="{A15E68AF-DD4B-54CB-8E58-31AB38726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75" name="Rettangolo 1774">
                      <a:extLst>
                        <a:ext uri="{FF2B5EF4-FFF2-40B4-BE49-F238E27FC236}">
                          <a16:creationId xmlns:a16="http://schemas.microsoft.com/office/drawing/2014/main" id="{E193A38F-9F28-BCAB-33B0-6B46F0AC19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76" name="Rettangolo 1775">
                      <a:extLst>
                        <a:ext uri="{FF2B5EF4-FFF2-40B4-BE49-F238E27FC236}">
                          <a16:creationId xmlns:a16="http://schemas.microsoft.com/office/drawing/2014/main" id="{BDA8A911-D737-305C-1FEC-C7D1A915125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66" name="Gruppo 1765">
                    <a:extLst>
                      <a:ext uri="{FF2B5EF4-FFF2-40B4-BE49-F238E27FC236}">
                        <a16:creationId xmlns:a16="http://schemas.microsoft.com/office/drawing/2014/main" id="{C2D79B28-5D5C-4D9E-6AC7-083C8778BB7E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71" name="Rettangolo 1770">
                      <a:extLst>
                        <a:ext uri="{FF2B5EF4-FFF2-40B4-BE49-F238E27FC236}">
                          <a16:creationId xmlns:a16="http://schemas.microsoft.com/office/drawing/2014/main" id="{5EC64D0E-9AA3-E3E4-CA1D-966AE1B76D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72" name="Rettangolo 1771">
                      <a:extLst>
                        <a:ext uri="{FF2B5EF4-FFF2-40B4-BE49-F238E27FC236}">
                          <a16:creationId xmlns:a16="http://schemas.microsoft.com/office/drawing/2014/main" id="{61E0034A-78AA-E4C7-1C4F-1AF9C0963A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73" name="Rettangolo 1772">
                      <a:extLst>
                        <a:ext uri="{FF2B5EF4-FFF2-40B4-BE49-F238E27FC236}">
                          <a16:creationId xmlns:a16="http://schemas.microsoft.com/office/drawing/2014/main" id="{4FD51EFB-FD96-4008-CDA4-621E383BB4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67" name="Gruppo 1766">
                    <a:extLst>
                      <a:ext uri="{FF2B5EF4-FFF2-40B4-BE49-F238E27FC236}">
                        <a16:creationId xmlns:a16="http://schemas.microsoft.com/office/drawing/2014/main" id="{58059847-55FA-0D99-615D-4350A4C05694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68" name="Rettangolo 1767">
                      <a:extLst>
                        <a:ext uri="{FF2B5EF4-FFF2-40B4-BE49-F238E27FC236}">
                          <a16:creationId xmlns:a16="http://schemas.microsoft.com/office/drawing/2014/main" id="{47DDE086-72DF-6478-F860-4568E25F98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69" name="Rettangolo 1768">
                      <a:extLst>
                        <a:ext uri="{FF2B5EF4-FFF2-40B4-BE49-F238E27FC236}">
                          <a16:creationId xmlns:a16="http://schemas.microsoft.com/office/drawing/2014/main" id="{1D52D4AE-AB4F-58CE-6EE9-77E8B1A42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70" name="Rettangolo 1769">
                      <a:extLst>
                        <a:ext uri="{FF2B5EF4-FFF2-40B4-BE49-F238E27FC236}">
                          <a16:creationId xmlns:a16="http://schemas.microsoft.com/office/drawing/2014/main" id="{F751917A-20A4-F562-31CA-69D818BE624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760" name="Figura a mano libera: forma 1759">
                  <a:extLst>
                    <a:ext uri="{FF2B5EF4-FFF2-40B4-BE49-F238E27FC236}">
                      <a16:creationId xmlns:a16="http://schemas.microsoft.com/office/drawing/2014/main" id="{FAAC7C95-9043-9964-93AE-34333551B3A7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1" name="Figura a mano libera: forma 1760">
                  <a:extLst>
                    <a:ext uri="{FF2B5EF4-FFF2-40B4-BE49-F238E27FC236}">
                      <a16:creationId xmlns:a16="http://schemas.microsoft.com/office/drawing/2014/main" id="{16353490-5934-40A1-F914-89778D978384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2" name="Figura a mano libera: forma 1761">
                  <a:extLst>
                    <a:ext uri="{FF2B5EF4-FFF2-40B4-BE49-F238E27FC236}">
                      <a16:creationId xmlns:a16="http://schemas.microsoft.com/office/drawing/2014/main" id="{A866E182-70E5-A95C-8192-426E66EC414F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63" name="Figura a mano libera: forma 1762">
                  <a:extLst>
                    <a:ext uri="{FF2B5EF4-FFF2-40B4-BE49-F238E27FC236}">
                      <a16:creationId xmlns:a16="http://schemas.microsoft.com/office/drawing/2014/main" id="{6C1F36BC-1148-3924-390D-49BCAB8DC774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15" name="Gruppo 1714">
                <a:extLst>
                  <a:ext uri="{FF2B5EF4-FFF2-40B4-BE49-F238E27FC236}">
                    <a16:creationId xmlns:a16="http://schemas.microsoft.com/office/drawing/2014/main" id="{66773CE7-B6B7-F71F-BE9C-A858461D90DD}"/>
                  </a:ext>
                </a:extLst>
              </p:cNvPr>
              <p:cNvGrpSpPr/>
              <p:nvPr/>
            </p:nvGrpSpPr>
            <p:grpSpPr>
              <a:xfrm>
                <a:off x="6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738" name="Gruppo 1737">
                  <a:extLst>
                    <a:ext uri="{FF2B5EF4-FFF2-40B4-BE49-F238E27FC236}">
                      <a16:creationId xmlns:a16="http://schemas.microsoft.com/office/drawing/2014/main" id="{1677828B-B12D-4446-526F-7675C9E927BD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743" name="Gruppo 1742">
                    <a:extLst>
                      <a:ext uri="{FF2B5EF4-FFF2-40B4-BE49-F238E27FC236}">
                        <a16:creationId xmlns:a16="http://schemas.microsoft.com/office/drawing/2014/main" id="{66DEDE30-8E9E-1691-BD09-69D1A01E7968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56" name="Rettangolo 1755">
                      <a:extLst>
                        <a:ext uri="{FF2B5EF4-FFF2-40B4-BE49-F238E27FC236}">
                          <a16:creationId xmlns:a16="http://schemas.microsoft.com/office/drawing/2014/main" id="{FD8A5C7B-29CE-9970-77E9-CB95FDC427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57" name="Rettangolo 1756">
                      <a:extLst>
                        <a:ext uri="{FF2B5EF4-FFF2-40B4-BE49-F238E27FC236}">
                          <a16:creationId xmlns:a16="http://schemas.microsoft.com/office/drawing/2014/main" id="{9D640C4F-3582-26B0-7987-AF3B0C60AB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58" name="Rettangolo 1757">
                      <a:extLst>
                        <a:ext uri="{FF2B5EF4-FFF2-40B4-BE49-F238E27FC236}">
                          <a16:creationId xmlns:a16="http://schemas.microsoft.com/office/drawing/2014/main" id="{059E5F4C-36CD-7DE7-25D9-9AF6263BE4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44" name="Gruppo 1743">
                    <a:extLst>
                      <a:ext uri="{FF2B5EF4-FFF2-40B4-BE49-F238E27FC236}">
                        <a16:creationId xmlns:a16="http://schemas.microsoft.com/office/drawing/2014/main" id="{6E4BDA5C-2FB9-0F57-DF86-5C028D31EA7A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53" name="Rettangolo 1752">
                      <a:extLst>
                        <a:ext uri="{FF2B5EF4-FFF2-40B4-BE49-F238E27FC236}">
                          <a16:creationId xmlns:a16="http://schemas.microsoft.com/office/drawing/2014/main" id="{CFBD723E-A441-CDFC-BDF0-081884D92B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54" name="Rettangolo 1753">
                      <a:extLst>
                        <a:ext uri="{FF2B5EF4-FFF2-40B4-BE49-F238E27FC236}">
                          <a16:creationId xmlns:a16="http://schemas.microsoft.com/office/drawing/2014/main" id="{FC3924FF-6263-4B03-CC1E-7EE856248E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55" name="Rettangolo 1754">
                      <a:extLst>
                        <a:ext uri="{FF2B5EF4-FFF2-40B4-BE49-F238E27FC236}">
                          <a16:creationId xmlns:a16="http://schemas.microsoft.com/office/drawing/2014/main" id="{CA8E4CB1-28D0-FECF-433F-6310478A5936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45" name="Gruppo 1744">
                    <a:extLst>
                      <a:ext uri="{FF2B5EF4-FFF2-40B4-BE49-F238E27FC236}">
                        <a16:creationId xmlns:a16="http://schemas.microsoft.com/office/drawing/2014/main" id="{A24B8597-E2DD-317B-6761-5F0658EAB699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50" name="Rettangolo 1749">
                      <a:extLst>
                        <a:ext uri="{FF2B5EF4-FFF2-40B4-BE49-F238E27FC236}">
                          <a16:creationId xmlns:a16="http://schemas.microsoft.com/office/drawing/2014/main" id="{027049C3-707C-79CC-BD06-57C45D898F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51" name="Rettangolo 1750">
                      <a:extLst>
                        <a:ext uri="{FF2B5EF4-FFF2-40B4-BE49-F238E27FC236}">
                          <a16:creationId xmlns:a16="http://schemas.microsoft.com/office/drawing/2014/main" id="{457E8DAA-DC98-116C-93A9-A889E50F6E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52" name="Rettangolo 1751">
                      <a:extLst>
                        <a:ext uri="{FF2B5EF4-FFF2-40B4-BE49-F238E27FC236}">
                          <a16:creationId xmlns:a16="http://schemas.microsoft.com/office/drawing/2014/main" id="{D8A1FE16-BD6B-58A0-DEA6-5905DC32A5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46" name="Gruppo 1745">
                    <a:extLst>
                      <a:ext uri="{FF2B5EF4-FFF2-40B4-BE49-F238E27FC236}">
                        <a16:creationId xmlns:a16="http://schemas.microsoft.com/office/drawing/2014/main" id="{A6D4B462-24CA-D7B8-13FD-388876CB2D57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47" name="Rettangolo 1746">
                      <a:extLst>
                        <a:ext uri="{FF2B5EF4-FFF2-40B4-BE49-F238E27FC236}">
                          <a16:creationId xmlns:a16="http://schemas.microsoft.com/office/drawing/2014/main" id="{F7CB1635-485D-25F1-BD80-CC2910C162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48" name="Rettangolo 1747">
                      <a:extLst>
                        <a:ext uri="{FF2B5EF4-FFF2-40B4-BE49-F238E27FC236}">
                          <a16:creationId xmlns:a16="http://schemas.microsoft.com/office/drawing/2014/main" id="{734D2CFB-A486-4E08-00D2-ACB270B8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49" name="Rettangolo 1748">
                      <a:extLst>
                        <a:ext uri="{FF2B5EF4-FFF2-40B4-BE49-F238E27FC236}">
                          <a16:creationId xmlns:a16="http://schemas.microsoft.com/office/drawing/2014/main" id="{34BA95A1-6818-816A-24B1-E2127828A22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739" name="Figura a mano libera: forma 1738">
                  <a:extLst>
                    <a:ext uri="{FF2B5EF4-FFF2-40B4-BE49-F238E27FC236}">
                      <a16:creationId xmlns:a16="http://schemas.microsoft.com/office/drawing/2014/main" id="{B8A1F885-7018-8381-6988-98E934C35B9A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0" name="Figura a mano libera: forma 1739">
                  <a:extLst>
                    <a:ext uri="{FF2B5EF4-FFF2-40B4-BE49-F238E27FC236}">
                      <a16:creationId xmlns:a16="http://schemas.microsoft.com/office/drawing/2014/main" id="{E3277B56-8301-77B3-6F9B-B1C7A22C5EF2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1" name="Figura a mano libera: forma 1740">
                  <a:extLst>
                    <a:ext uri="{FF2B5EF4-FFF2-40B4-BE49-F238E27FC236}">
                      <a16:creationId xmlns:a16="http://schemas.microsoft.com/office/drawing/2014/main" id="{4ECEB268-522E-7197-88F4-3E93248E3720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42" name="Figura a mano libera: forma 1741">
                  <a:extLst>
                    <a:ext uri="{FF2B5EF4-FFF2-40B4-BE49-F238E27FC236}">
                      <a16:creationId xmlns:a16="http://schemas.microsoft.com/office/drawing/2014/main" id="{585AB5E9-D965-B981-5003-6718270361EF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16" name="Gruppo 1715">
                <a:extLst>
                  <a:ext uri="{FF2B5EF4-FFF2-40B4-BE49-F238E27FC236}">
                    <a16:creationId xmlns:a16="http://schemas.microsoft.com/office/drawing/2014/main" id="{A23FD6DE-24A6-D2F9-CF83-A55D99CBA8A8}"/>
                  </a:ext>
                </a:extLst>
              </p:cNvPr>
              <p:cNvGrpSpPr/>
              <p:nvPr/>
            </p:nvGrpSpPr>
            <p:grpSpPr>
              <a:xfrm>
                <a:off x="24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717" name="Gruppo 1716">
                  <a:extLst>
                    <a:ext uri="{FF2B5EF4-FFF2-40B4-BE49-F238E27FC236}">
                      <a16:creationId xmlns:a16="http://schemas.microsoft.com/office/drawing/2014/main" id="{B3E96FFC-BD41-FCE6-96F5-3E715B8FC01E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722" name="Gruppo 1721">
                    <a:extLst>
                      <a:ext uri="{FF2B5EF4-FFF2-40B4-BE49-F238E27FC236}">
                        <a16:creationId xmlns:a16="http://schemas.microsoft.com/office/drawing/2014/main" id="{230DC53E-BFC3-5B75-45A4-8F596FE22133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35" name="Rettangolo 1734">
                      <a:extLst>
                        <a:ext uri="{FF2B5EF4-FFF2-40B4-BE49-F238E27FC236}">
                          <a16:creationId xmlns:a16="http://schemas.microsoft.com/office/drawing/2014/main" id="{E9A1AB69-79FD-34C8-24C0-3E3CF7C28A6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36" name="Rettangolo 1735">
                      <a:extLst>
                        <a:ext uri="{FF2B5EF4-FFF2-40B4-BE49-F238E27FC236}">
                          <a16:creationId xmlns:a16="http://schemas.microsoft.com/office/drawing/2014/main" id="{503EE72E-783D-F769-90A7-6CA6B06846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37" name="Rettangolo 1736">
                      <a:extLst>
                        <a:ext uri="{FF2B5EF4-FFF2-40B4-BE49-F238E27FC236}">
                          <a16:creationId xmlns:a16="http://schemas.microsoft.com/office/drawing/2014/main" id="{B82754D6-5BAD-3E78-5634-75394D567A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23" name="Gruppo 1722">
                    <a:extLst>
                      <a:ext uri="{FF2B5EF4-FFF2-40B4-BE49-F238E27FC236}">
                        <a16:creationId xmlns:a16="http://schemas.microsoft.com/office/drawing/2014/main" id="{5634AF12-B4C9-DD37-72A4-FA744A5FF60A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32" name="Rettangolo 1731">
                      <a:extLst>
                        <a:ext uri="{FF2B5EF4-FFF2-40B4-BE49-F238E27FC236}">
                          <a16:creationId xmlns:a16="http://schemas.microsoft.com/office/drawing/2014/main" id="{D9FAD684-39F7-F261-80E0-F226F3AA8C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33" name="Rettangolo 1732">
                      <a:extLst>
                        <a:ext uri="{FF2B5EF4-FFF2-40B4-BE49-F238E27FC236}">
                          <a16:creationId xmlns:a16="http://schemas.microsoft.com/office/drawing/2014/main" id="{D92FA6BC-35BC-B247-F26D-8E6C1339F5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34" name="Rettangolo 1733">
                      <a:extLst>
                        <a:ext uri="{FF2B5EF4-FFF2-40B4-BE49-F238E27FC236}">
                          <a16:creationId xmlns:a16="http://schemas.microsoft.com/office/drawing/2014/main" id="{90BB3C4B-8DFD-731A-FCCD-8F829A37947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24" name="Gruppo 1723">
                    <a:extLst>
                      <a:ext uri="{FF2B5EF4-FFF2-40B4-BE49-F238E27FC236}">
                        <a16:creationId xmlns:a16="http://schemas.microsoft.com/office/drawing/2014/main" id="{0EDB67C6-C6A1-8DB2-6FBC-68F96B9C0C7D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29" name="Rettangolo 1728">
                      <a:extLst>
                        <a:ext uri="{FF2B5EF4-FFF2-40B4-BE49-F238E27FC236}">
                          <a16:creationId xmlns:a16="http://schemas.microsoft.com/office/drawing/2014/main" id="{2EE711C1-49F7-DF33-2394-41D339E389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30" name="Rettangolo 1729">
                      <a:extLst>
                        <a:ext uri="{FF2B5EF4-FFF2-40B4-BE49-F238E27FC236}">
                          <a16:creationId xmlns:a16="http://schemas.microsoft.com/office/drawing/2014/main" id="{99068775-9EDD-E7AA-411E-8F55934D49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31" name="Rettangolo 1730">
                      <a:extLst>
                        <a:ext uri="{FF2B5EF4-FFF2-40B4-BE49-F238E27FC236}">
                          <a16:creationId xmlns:a16="http://schemas.microsoft.com/office/drawing/2014/main" id="{3389ABF5-E254-77E9-6C95-C2D3E793C1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25" name="Gruppo 1724">
                    <a:extLst>
                      <a:ext uri="{FF2B5EF4-FFF2-40B4-BE49-F238E27FC236}">
                        <a16:creationId xmlns:a16="http://schemas.microsoft.com/office/drawing/2014/main" id="{AEB40BED-24B0-4EA5-89E7-1ED8E7D23C05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26" name="Rettangolo 1725">
                      <a:extLst>
                        <a:ext uri="{FF2B5EF4-FFF2-40B4-BE49-F238E27FC236}">
                          <a16:creationId xmlns:a16="http://schemas.microsoft.com/office/drawing/2014/main" id="{8B129645-6E05-018B-F57C-1C85A76049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27" name="Rettangolo 1726">
                      <a:extLst>
                        <a:ext uri="{FF2B5EF4-FFF2-40B4-BE49-F238E27FC236}">
                          <a16:creationId xmlns:a16="http://schemas.microsoft.com/office/drawing/2014/main" id="{44162A69-CAD6-C60D-30A5-43713F5F0BC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28" name="Rettangolo 1727">
                      <a:extLst>
                        <a:ext uri="{FF2B5EF4-FFF2-40B4-BE49-F238E27FC236}">
                          <a16:creationId xmlns:a16="http://schemas.microsoft.com/office/drawing/2014/main" id="{80C5BA05-0FDD-8B15-2356-37C9372BD00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718" name="Figura a mano libera: forma 1717">
                  <a:extLst>
                    <a:ext uri="{FF2B5EF4-FFF2-40B4-BE49-F238E27FC236}">
                      <a16:creationId xmlns:a16="http://schemas.microsoft.com/office/drawing/2014/main" id="{0D4D459F-E94C-0968-93E4-3D6889BE3DFC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19" name="Figura a mano libera: forma 1718">
                  <a:extLst>
                    <a:ext uri="{FF2B5EF4-FFF2-40B4-BE49-F238E27FC236}">
                      <a16:creationId xmlns:a16="http://schemas.microsoft.com/office/drawing/2014/main" id="{92812E99-CEBD-2CFA-CF12-3DACAA41F4CC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0" name="Figura a mano libera: forma 1719">
                  <a:extLst>
                    <a:ext uri="{FF2B5EF4-FFF2-40B4-BE49-F238E27FC236}">
                      <a16:creationId xmlns:a16="http://schemas.microsoft.com/office/drawing/2014/main" id="{BB9A5188-EA22-2417-57C5-62EAC8044B93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21" name="Figura a mano libera: forma 1720">
                  <a:extLst>
                    <a:ext uri="{FF2B5EF4-FFF2-40B4-BE49-F238E27FC236}">
                      <a16:creationId xmlns:a16="http://schemas.microsoft.com/office/drawing/2014/main" id="{D0EBDCD6-19AF-CAEA-03D3-108C3163ABBA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1624" name="Gruppo 1623">
              <a:extLst>
                <a:ext uri="{FF2B5EF4-FFF2-40B4-BE49-F238E27FC236}">
                  <a16:creationId xmlns:a16="http://schemas.microsoft.com/office/drawing/2014/main" id="{67DB48C2-F62F-471E-423B-B963D56DB16F}"/>
                </a:ext>
              </a:extLst>
            </p:cNvPr>
            <p:cNvGrpSpPr/>
            <p:nvPr/>
          </p:nvGrpSpPr>
          <p:grpSpPr>
            <a:xfrm>
              <a:off x="7812641" y="2858404"/>
              <a:ext cx="3600001" cy="3602459"/>
              <a:chOff x="612647" y="2862072"/>
              <a:chExt cx="3600001" cy="3602459"/>
            </a:xfrm>
          </p:grpSpPr>
          <p:grpSp>
            <p:nvGrpSpPr>
              <p:cNvPr id="1625" name="Gruppo 1624">
                <a:extLst>
                  <a:ext uri="{FF2B5EF4-FFF2-40B4-BE49-F238E27FC236}">
                    <a16:creationId xmlns:a16="http://schemas.microsoft.com/office/drawing/2014/main" id="{E554F2A5-298E-FE18-3FE6-BEE455EC04CC}"/>
                  </a:ext>
                </a:extLst>
              </p:cNvPr>
              <p:cNvGrpSpPr/>
              <p:nvPr/>
            </p:nvGrpSpPr>
            <p:grpSpPr>
              <a:xfrm>
                <a:off x="6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692" name="Gruppo 1691">
                  <a:extLst>
                    <a:ext uri="{FF2B5EF4-FFF2-40B4-BE49-F238E27FC236}">
                      <a16:creationId xmlns:a16="http://schemas.microsoft.com/office/drawing/2014/main" id="{B0F3A415-0158-5AAF-735C-1B934C7D4A4C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697" name="Gruppo 1696">
                    <a:extLst>
                      <a:ext uri="{FF2B5EF4-FFF2-40B4-BE49-F238E27FC236}">
                        <a16:creationId xmlns:a16="http://schemas.microsoft.com/office/drawing/2014/main" id="{1D54C104-A6E5-098F-9E06-E3C76A857F69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10" name="Rettangolo 1709">
                      <a:extLst>
                        <a:ext uri="{FF2B5EF4-FFF2-40B4-BE49-F238E27FC236}">
                          <a16:creationId xmlns:a16="http://schemas.microsoft.com/office/drawing/2014/main" id="{ECE02153-4A1F-ED04-75F3-34785EBEEE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11" name="Rettangolo 1710">
                      <a:extLst>
                        <a:ext uri="{FF2B5EF4-FFF2-40B4-BE49-F238E27FC236}">
                          <a16:creationId xmlns:a16="http://schemas.microsoft.com/office/drawing/2014/main" id="{0057F60E-654C-8BB4-908F-6C8E8A316F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12" name="Rettangolo 1711">
                      <a:extLst>
                        <a:ext uri="{FF2B5EF4-FFF2-40B4-BE49-F238E27FC236}">
                          <a16:creationId xmlns:a16="http://schemas.microsoft.com/office/drawing/2014/main" id="{074AEB5B-B8EB-8112-1FEE-FF53FAE2B8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98" name="Gruppo 1697">
                    <a:extLst>
                      <a:ext uri="{FF2B5EF4-FFF2-40B4-BE49-F238E27FC236}">
                        <a16:creationId xmlns:a16="http://schemas.microsoft.com/office/drawing/2014/main" id="{B16CC81C-DCE5-2F06-9BB2-AF95A8001748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07" name="Rettangolo 1706">
                      <a:extLst>
                        <a:ext uri="{FF2B5EF4-FFF2-40B4-BE49-F238E27FC236}">
                          <a16:creationId xmlns:a16="http://schemas.microsoft.com/office/drawing/2014/main" id="{D45AB4B0-7776-4091-FF89-D37E0219BB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08" name="Rettangolo 1707">
                      <a:extLst>
                        <a:ext uri="{FF2B5EF4-FFF2-40B4-BE49-F238E27FC236}">
                          <a16:creationId xmlns:a16="http://schemas.microsoft.com/office/drawing/2014/main" id="{5AE32F1C-6777-A259-62C7-C451756CFF7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09" name="Rettangolo 1708">
                      <a:extLst>
                        <a:ext uri="{FF2B5EF4-FFF2-40B4-BE49-F238E27FC236}">
                          <a16:creationId xmlns:a16="http://schemas.microsoft.com/office/drawing/2014/main" id="{F86F7DC0-0ABE-DC10-E598-B114FD98ECA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99" name="Gruppo 1698">
                    <a:extLst>
                      <a:ext uri="{FF2B5EF4-FFF2-40B4-BE49-F238E27FC236}">
                        <a16:creationId xmlns:a16="http://schemas.microsoft.com/office/drawing/2014/main" id="{750C5CE8-9C6E-17A9-AC31-9618D5E9B10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04" name="Rettangolo 1703">
                      <a:extLst>
                        <a:ext uri="{FF2B5EF4-FFF2-40B4-BE49-F238E27FC236}">
                          <a16:creationId xmlns:a16="http://schemas.microsoft.com/office/drawing/2014/main" id="{8E37BE1E-C05F-C16F-689B-183E8BEADA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05" name="Rettangolo 1704">
                      <a:extLst>
                        <a:ext uri="{FF2B5EF4-FFF2-40B4-BE49-F238E27FC236}">
                          <a16:creationId xmlns:a16="http://schemas.microsoft.com/office/drawing/2014/main" id="{2DC0CA38-4C8B-3492-BBEE-E5E5CB8EDA2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06" name="Rettangolo 1705">
                      <a:extLst>
                        <a:ext uri="{FF2B5EF4-FFF2-40B4-BE49-F238E27FC236}">
                          <a16:creationId xmlns:a16="http://schemas.microsoft.com/office/drawing/2014/main" id="{567FA9C0-B846-7183-7283-E118430107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700" name="Gruppo 1699">
                    <a:extLst>
                      <a:ext uri="{FF2B5EF4-FFF2-40B4-BE49-F238E27FC236}">
                        <a16:creationId xmlns:a16="http://schemas.microsoft.com/office/drawing/2014/main" id="{D512A61A-A81B-ED08-7B4E-FFA532F33491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701" name="Rettangolo 1700">
                      <a:extLst>
                        <a:ext uri="{FF2B5EF4-FFF2-40B4-BE49-F238E27FC236}">
                          <a16:creationId xmlns:a16="http://schemas.microsoft.com/office/drawing/2014/main" id="{7F510384-F57A-6BEE-A162-6B61D3351E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02" name="Rettangolo 1701">
                      <a:extLst>
                        <a:ext uri="{FF2B5EF4-FFF2-40B4-BE49-F238E27FC236}">
                          <a16:creationId xmlns:a16="http://schemas.microsoft.com/office/drawing/2014/main" id="{12B7F932-B730-5228-331E-2CA037CC1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703" name="Rettangolo 1702">
                      <a:extLst>
                        <a:ext uri="{FF2B5EF4-FFF2-40B4-BE49-F238E27FC236}">
                          <a16:creationId xmlns:a16="http://schemas.microsoft.com/office/drawing/2014/main" id="{341FA64F-7113-4282-78A9-01B1C4DF3619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693" name="Figura a mano libera: forma 1692">
                  <a:extLst>
                    <a:ext uri="{FF2B5EF4-FFF2-40B4-BE49-F238E27FC236}">
                      <a16:creationId xmlns:a16="http://schemas.microsoft.com/office/drawing/2014/main" id="{184FEC93-53D3-D917-72AF-DEA13503E63B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4" name="Figura a mano libera: forma 1693">
                  <a:extLst>
                    <a:ext uri="{FF2B5EF4-FFF2-40B4-BE49-F238E27FC236}">
                      <a16:creationId xmlns:a16="http://schemas.microsoft.com/office/drawing/2014/main" id="{CD2169FB-44D7-9C2B-A171-5A383A8CD4DC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5" name="Figura a mano libera: forma 1694">
                  <a:extLst>
                    <a:ext uri="{FF2B5EF4-FFF2-40B4-BE49-F238E27FC236}">
                      <a16:creationId xmlns:a16="http://schemas.microsoft.com/office/drawing/2014/main" id="{3D57C41A-F35E-4C83-480B-81072070FC24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96" name="Figura a mano libera: forma 1695">
                  <a:extLst>
                    <a:ext uri="{FF2B5EF4-FFF2-40B4-BE49-F238E27FC236}">
                      <a16:creationId xmlns:a16="http://schemas.microsoft.com/office/drawing/2014/main" id="{2239FA24-ABB1-AB91-3EFA-19AEC99C2E62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26" name="Gruppo 1625">
                <a:extLst>
                  <a:ext uri="{FF2B5EF4-FFF2-40B4-BE49-F238E27FC236}">
                    <a16:creationId xmlns:a16="http://schemas.microsoft.com/office/drawing/2014/main" id="{CFEF75E0-D4C4-0756-CA62-142E30F18755}"/>
                  </a:ext>
                </a:extLst>
              </p:cNvPr>
              <p:cNvGrpSpPr/>
              <p:nvPr/>
            </p:nvGrpSpPr>
            <p:grpSpPr>
              <a:xfrm>
                <a:off x="2412648" y="2862072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671" name="Gruppo 1670">
                  <a:extLst>
                    <a:ext uri="{FF2B5EF4-FFF2-40B4-BE49-F238E27FC236}">
                      <a16:creationId xmlns:a16="http://schemas.microsoft.com/office/drawing/2014/main" id="{DABD85FB-6C42-D49E-1019-E14C59A2F7A7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676" name="Gruppo 1675">
                    <a:extLst>
                      <a:ext uri="{FF2B5EF4-FFF2-40B4-BE49-F238E27FC236}">
                        <a16:creationId xmlns:a16="http://schemas.microsoft.com/office/drawing/2014/main" id="{418B5AC5-8600-F544-3F2A-6572675936A8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89" name="Rettangolo 1688">
                      <a:extLst>
                        <a:ext uri="{FF2B5EF4-FFF2-40B4-BE49-F238E27FC236}">
                          <a16:creationId xmlns:a16="http://schemas.microsoft.com/office/drawing/2014/main" id="{CAB5A286-1E20-E536-E0C6-7DD5E07006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90" name="Rettangolo 1689">
                      <a:extLst>
                        <a:ext uri="{FF2B5EF4-FFF2-40B4-BE49-F238E27FC236}">
                          <a16:creationId xmlns:a16="http://schemas.microsoft.com/office/drawing/2014/main" id="{E8082FFF-49EC-D8CB-3588-EEE86ABDDE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91" name="Rettangolo 1690">
                      <a:extLst>
                        <a:ext uri="{FF2B5EF4-FFF2-40B4-BE49-F238E27FC236}">
                          <a16:creationId xmlns:a16="http://schemas.microsoft.com/office/drawing/2014/main" id="{F885B537-6CDF-DB13-0197-D5B071BCD5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77" name="Gruppo 1676">
                    <a:extLst>
                      <a:ext uri="{FF2B5EF4-FFF2-40B4-BE49-F238E27FC236}">
                        <a16:creationId xmlns:a16="http://schemas.microsoft.com/office/drawing/2014/main" id="{80A4BCE2-0FD5-4AD7-85EA-F9CB807D842E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86" name="Rettangolo 1685">
                      <a:extLst>
                        <a:ext uri="{FF2B5EF4-FFF2-40B4-BE49-F238E27FC236}">
                          <a16:creationId xmlns:a16="http://schemas.microsoft.com/office/drawing/2014/main" id="{68D58773-36C7-9E44-4EF1-8F05A4CE6E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87" name="Rettangolo 1686">
                      <a:extLst>
                        <a:ext uri="{FF2B5EF4-FFF2-40B4-BE49-F238E27FC236}">
                          <a16:creationId xmlns:a16="http://schemas.microsoft.com/office/drawing/2014/main" id="{1638C69B-579C-17E0-13EB-7EE20D8233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88" name="Rettangolo 1687">
                      <a:extLst>
                        <a:ext uri="{FF2B5EF4-FFF2-40B4-BE49-F238E27FC236}">
                          <a16:creationId xmlns:a16="http://schemas.microsoft.com/office/drawing/2014/main" id="{FC97C44D-BA63-9D3A-73FF-25FF27684DB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78" name="Gruppo 1677">
                    <a:extLst>
                      <a:ext uri="{FF2B5EF4-FFF2-40B4-BE49-F238E27FC236}">
                        <a16:creationId xmlns:a16="http://schemas.microsoft.com/office/drawing/2014/main" id="{46B5F2FD-7343-1792-2806-6C0E2B108652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83" name="Rettangolo 1682">
                      <a:extLst>
                        <a:ext uri="{FF2B5EF4-FFF2-40B4-BE49-F238E27FC236}">
                          <a16:creationId xmlns:a16="http://schemas.microsoft.com/office/drawing/2014/main" id="{C5D83689-EA1C-A067-9CC2-424FF368E5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84" name="Rettangolo 1683">
                      <a:extLst>
                        <a:ext uri="{FF2B5EF4-FFF2-40B4-BE49-F238E27FC236}">
                          <a16:creationId xmlns:a16="http://schemas.microsoft.com/office/drawing/2014/main" id="{9A8F471D-C194-3201-36A6-715D1A207A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85" name="Rettangolo 1684">
                      <a:extLst>
                        <a:ext uri="{FF2B5EF4-FFF2-40B4-BE49-F238E27FC236}">
                          <a16:creationId xmlns:a16="http://schemas.microsoft.com/office/drawing/2014/main" id="{89559102-B5FC-980D-54B4-78994B6AA3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79" name="Gruppo 1678">
                    <a:extLst>
                      <a:ext uri="{FF2B5EF4-FFF2-40B4-BE49-F238E27FC236}">
                        <a16:creationId xmlns:a16="http://schemas.microsoft.com/office/drawing/2014/main" id="{1D79849D-8B08-90FD-8FD1-7E03ED118CA1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80" name="Rettangolo 1679">
                      <a:extLst>
                        <a:ext uri="{FF2B5EF4-FFF2-40B4-BE49-F238E27FC236}">
                          <a16:creationId xmlns:a16="http://schemas.microsoft.com/office/drawing/2014/main" id="{24D62C86-2302-8F8A-F5A7-C83F0BF822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81" name="Rettangolo 1680">
                      <a:extLst>
                        <a:ext uri="{FF2B5EF4-FFF2-40B4-BE49-F238E27FC236}">
                          <a16:creationId xmlns:a16="http://schemas.microsoft.com/office/drawing/2014/main" id="{6763B06C-8DA8-395D-15D0-4BA8F271FF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82" name="Rettangolo 1681">
                      <a:extLst>
                        <a:ext uri="{FF2B5EF4-FFF2-40B4-BE49-F238E27FC236}">
                          <a16:creationId xmlns:a16="http://schemas.microsoft.com/office/drawing/2014/main" id="{1F7DB45D-C470-C902-5322-35291B16CDF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672" name="Figura a mano libera: forma 1671">
                  <a:extLst>
                    <a:ext uri="{FF2B5EF4-FFF2-40B4-BE49-F238E27FC236}">
                      <a16:creationId xmlns:a16="http://schemas.microsoft.com/office/drawing/2014/main" id="{BAA013EC-3D2E-58A4-1B40-7E2C2BEB81D9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3" name="Figura a mano libera: forma 1672">
                  <a:extLst>
                    <a:ext uri="{FF2B5EF4-FFF2-40B4-BE49-F238E27FC236}">
                      <a16:creationId xmlns:a16="http://schemas.microsoft.com/office/drawing/2014/main" id="{4784B129-E389-3CC2-D349-1C26728323C8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4" name="Figura a mano libera: forma 1673">
                  <a:extLst>
                    <a:ext uri="{FF2B5EF4-FFF2-40B4-BE49-F238E27FC236}">
                      <a16:creationId xmlns:a16="http://schemas.microsoft.com/office/drawing/2014/main" id="{0DFE2ED4-0C57-5CB8-C3B0-FCD3609F42D6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5" name="Figura a mano libera: forma 1674">
                  <a:extLst>
                    <a:ext uri="{FF2B5EF4-FFF2-40B4-BE49-F238E27FC236}">
                      <a16:creationId xmlns:a16="http://schemas.microsoft.com/office/drawing/2014/main" id="{671C8ABB-1423-4459-E418-E5E6A26059D5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27" name="Gruppo 1626">
                <a:extLst>
                  <a:ext uri="{FF2B5EF4-FFF2-40B4-BE49-F238E27FC236}">
                    <a16:creationId xmlns:a16="http://schemas.microsoft.com/office/drawing/2014/main" id="{5CB57A85-6605-AA49-7436-CEA30FEEE6CF}"/>
                  </a:ext>
                </a:extLst>
              </p:cNvPr>
              <p:cNvGrpSpPr/>
              <p:nvPr/>
            </p:nvGrpSpPr>
            <p:grpSpPr>
              <a:xfrm>
                <a:off x="6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650" name="Gruppo 1649">
                  <a:extLst>
                    <a:ext uri="{FF2B5EF4-FFF2-40B4-BE49-F238E27FC236}">
                      <a16:creationId xmlns:a16="http://schemas.microsoft.com/office/drawing/2014/main" id="{025F40EA-72A9-15D4-F6E2-0F3E8484D93B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655" name="Gruppo 1654">
                    <a:extLst>
                      <a:ext uri="{FF2B5EF4-FFF2-40B4-BE49-F238E27FC236}">
                        <a16:creationId xmlns:a16="http://schemas.microsoft.com/office/drawing/2014/main" id="{7C73ED66-8219-CA73-268D-B42FC3E18E7E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68" name="Rettangolo 1667">
                      <a:extLst>
                        <a:ext uri="{FF2B5EF4-FFF2-40B4-BE49-F238E27FC236}">
                          <a16:creationId xmlns:a16="http://schemas.microsoft.com/office/drawing/2014/main" id="{D409C448-A1B1-FD51-3646-09C7F8440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69" name="Rettangolo 1668">
                      <a:extLst>
                        <a:ext uri="{FF2B5EF4-FFF2-40B4-BE49-F238E27FC236}">
                          <a16:creationId xmlns:a16="http://schemas.microsoft.com/office/drawing/2014/main" id="{976E3AA7-DE29-46E2-46CD-1A70AEAB21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70" name="Rettangolo 1669">
                      <a:extLst>
                        <a:ext uri="{FF2B5EF4-FFF2-40B4-BE49-F238E27FC236}">
                          <a16:creationId xmlns:a16="http://schemas.microsoft.com/office/drawing/2014/main" id="{97039A8F-9F7F-2FC7-BF23-0328D05D59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56" name="Gruppo 1655">
                    <a:extLst>
                      <a:ext uri="{FF2B5EF4-FFF2-40B4-BE49-F238E27FC236}">
                        <a16:creationId xmlns:a16="http://schemas.microsoft.com/office/drawing/2014/main" id="{EEF6D9C2-2C0F-5601-253E-CE6F082C0B0C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65" name="Rettangolo 1664">
                      <a:extLst>
                        <a:ext uri="{FF2B5EF4-FFF2-40B4-BE49-F238E27FC236}">
                          <a16:creationId xmlns:a16="http://schemas.microsoft.com/office/drawing/2014/main" id="{A8121A1F-E55F-8059-24E0-5B1DFA6BA9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66" name="Rettangolo 1665">
                      <a:extLst>
                        <a:ext uri="{FF2B5EF4-FFF2-40B4-BE49-F238E27FC236}">
                          <a16:creationId xmlns:a16="http://schemas.microsoft.com/office/drawing/2014/main" id="{572D3ACB-F051-0263-7461-3AF3FE4FDEB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67" name="Rettangolo 1666">
                      <a:extLst>
                        <a:ext uri="{FF2B5EF4-FFF2-40B4-BE49-F238E27FC236}">
                          <a16:creationId xmlns:a16="http://schemas.microsoft.com/office/drawing/2014/main" id="{C0894D21-EBAD-006C-6263-C8FC0969B61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57" name="Gruppo 1656">
                    <a:extLst>
                      <a:ext uri="{FF2B5EF4-FFF2-40B4-BE49-F238E27FC236}">
                        <a16:creationId xmlns:a16="http://schemas.microsoft.com/office/drawing/2014/main" id="{1DCF7C14-8264-2E0F-C017-B8032F64D73F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62" name="Rettangolo 1661">
                      <a:extLst>
                        <a:ext uri="{FF2B5EF4-FFF2-40B4-BE49-F238E27FC236}">
                          <a16:creationId xmlns:a16="http://schemas.microsoft.com/office/drawing/2014/main" id="{912636C3-DBCB-0D6C-269E-FCEC91733A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63" name="Rettangolo 1662">
                      <a:extLst>
                        <a:ext uri="{FF2B5EF4-FFF2-40B4-BE49-F238E27FC236}">
                          <a16:creationId xmlns:a16="http://schemas.microsoft.com/office/drawing/2014/main" id="{284B6332-C20E-23B2-7960-29CEA5368A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64" name="Rettangolo 1663">
                      <a:extLst>
                        <a:ext uri="{FF2B5EF4-FFF2-40B4-BE49-F238E27FC236}">
                          <a16:creationId xmlns:a16="http://schemas.microsoft.com/office/drawing/2014/main" id="{4BFAC87D-FDAC-4840-9987-5A64FB7A38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58" name="Gruppo 1657">
                    <a:extLst>
                      <a:ext uri="{FF2B5EF4-FFF2-40B4-BE49-F238E27FC236}">
                        <a16:creationId xmlns:a16="http://schemas.microsoft.com/office/drawing/2014/main" id="{B7356247-BAF9-A7D0-6FFC-68649D01BC89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59" name="Rettangolo 1658">
                      <a:extLst>
                        <a:ext uri="{FF2B5EF4-FFF2-40B4-BE49-F238E27FC236}">
                          <a16:creationId xmlns:a16="http://schemas.microsoft.com/office/drawing/2014/main" id="{C0493420-1914-B6A1-46F8-0BF9031FA7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60" name="Rettangolo 1659">
                      <a:extLst>
                        <a:ext uri="{FF2B5EF4-FFF2-40B4-BE49-F238E27FC236}">
                          <a16:creationId xmlns:a16="http://schemas.microsoft.com/office/drawing/2014/main" id="{E5CE1306-AD01-95B3-7AA2-707634B2FF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61" name="Rettangolo 1660">
                      <a:extLst>
                        <a:ext uri="{FF2B5EF4-FFF2-40B4-BE49-F238E27FC236}">
                          <a16:creationId xmlns:a16="http://schemas.microsoft.com/office/drawing/2014/main" id="{4D7563BC-3D52-0702-B979-646DE256BEC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651" name="Figura a mano libera: forma 1650">
                  <a:extLst>
                    <a:ext uri="{FF2B5EF4-FFF2-40B4-BE49-F238E27FC236}">
                      <a16:creationId xmlns:a16="http://schemas.microsoft.com/office/drawing/2014/main" id="{417A57F4-F618-101E-80CA-57F617F0A476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2" name="Figura a mano libera: forma 1651">
                  <a:extLst>
                    <a:ext uri="{FF2B5EF4-FFF2-40B4-BE49-F238E27FC236}">
                      <a16:creationId xmlns:a16="http://schemas.microsoft.com/office/drawing/2014/main" id="{3A71DEAD-24A1-B531-BC94-070D8D0CDDD3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3" name="Figura a mano libera: forma 1652">
                  <a:extLst>
                    <a:ext uri="{FF2B5EF4-FFF2-40B4-BE49-F238E27FC236}">
                      <a16:creationId xmlns:a16="http://schemas.microsoft.com/office/drawing/2014/main" id="{B38DB7FB-D2F8-D774-ABE1-1B6C65DEFB70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54" name="Figura a mano libera: forma 1653">
                  <a:extLst>
                    <a:ext uri="{FF2B5EF4-FFF2-40B4-BE49-F238E27FC236}">
                      <a16:creationId xmlns:a16="http://schemas.microsoft.com/office/drawing/2014/main" id="{223A27B9-3F75-8517-9982-E5D9F2332971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28" name="Gruppo 1627">
                <a:extLst>
                  <a:ext uri="{FF2B5EF4-FFF2-40B4-BE49-F238E27FC236}">
                    <a16:creationId xmlns:a16="http://schemas.microsoft.com/office/drawing/2014/main" id="{E3DE99D7-EB68-41A7-DE51-46068372CF51}"/>
                  </a:ext>
                </a:extLst>
              </p:cNvPr>
              <p:cNvGrpSpPr/>
              <p:nvPr/>
            </p:nvGrpSpPr>
            <p:grpSpPr>
              <a:xfrm>
                <a:off x="2412647" y="4664531"/>
                <a:ext cx="1800000" cy="1800000"/>
                <a:chOff x="612648" y="1299210"/>
                <a:chExt cx="4681506" cy="4293781"/>
              </a:xfrm>
            </p:grpSpPr>
            <p:grpSp>
              <p:nvGrpSpPr>
                <p:cNvPr id="1629" name="Gruppo 1628">
                  <a:extLst>
                    <a:ext uri="{FF2B5EF4-FFF2-40B4-BE49-F238E27FC236}">
                      <a16:creationId xmlns:a16="http://schemas.microsoft.com/office/drawing/2014/main" id="{2B0B0013-7FCE-9786-B744-EE0A320856DF}"/>
                    </a:ext>
                  </a:extLst>
                </p:cNvPr>
                <p:cNvGrpSpPr/>
                <p:nvPr/>
              </p:nvGrpSpPr>
              <p:grpSpPr>
                <a:xfrm>
                  <a:off x="612648" y="1299211"/>
                  <a:ext cx="4681506" cy="4287964"/>
                  <a:chOff x="992039" y="1086120"/>
                  <a:chExt cx="4320000" cy="4320000"/>
                </a:xfrm>
              </p:grpSpPr>
              <p:grpSp>
                <p:nvGrpSpPr>
                  <p:cNvPr id="1634" name="Gruppo 1633">
                    <a:extLst>
                      <a:ext uri="{FF2B5EF4-FFF2-40B4-BE49-F238E27FC236}">
                        <a16:creationId xmlns:a16="http://schemas.microsoft.com/office/drawing/2014/main" id="{88CE90F7-68BC-EB85-4DDC-A63A2A87A265}"/>
                      </a:ext>
                    </a:extLst>
                  </p:cNvPr>
                  <p:cNvGrpSpPr/>
                  <p:nvPr/>
                </p:nvGrpSpPr>
                <p:grpSpPr>
                  <a:xfrm>
                    <a:off x="992039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47" name="Rettangolo 1646">
                      <a:extLst>
                        <a:ext uri="{FF2B5EF4-FFF2-40B4-BE49-F238E27FC236}">
                          <a16:creationId xmlns:a16="http://schemas.microsoft.com/office/drawing/2014/main" id="{7A6B1771-C6E5-CBF8-53A1-393B00528B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48" name="Rettangolo 1647">
                      <a:extLst>
                        <a:ext uri="{FF2B5EF4-FFF2-40B4-BE49-F238E27FC236}">
                          <a16:creationId xmlns:a16="http://schemas.microsoft.com/office/drawing/2014/main" id="{9C6EEB29-6403-0BDA-EF90-EA24164BA7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49" name="Rettangolo 1648">
                      <a:extLst>
                        <a:ext uri="{FF2B5EF4-FFF2-40B4-BE49-F238E27FC236}">
                          <a16:creationId xmlns:a16="http://schemas.microsoft.com/office/drawing/2014/main" id="{753E2D4F-8A52-BB98-91F6-91C0F27628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35" name="Gruppo 1634">
                    <a:extLst>
                      <a:ext uri="{FF2B5EF4-FFF2-40B4-BE49-F238E27FC236}">
                        <a16:creationId xmlns:a16="http://schemas.microsoft.com/office/drawing/2014/main" id="{995EA7E0-E325-1DD1-3734-2C8B02D6B59D}"/>
                      </a:ext>
                    </a:extLst>
                  </p:cNvPr>
                  <p:cNvGrpSpPr/>
                  <p:nvPr/>
                </p:nvGrpSpPr>
                <p:grpSpPr>
                  <a:xfrm flipH="1">
                    <a:off x="3152038" y="324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44" name="Rettangolo 1643">
                      <a:extLst>
                        <a:ext uri="{FF2B5EF4-FFF2-40B4-BE49-F238E27FC236}">
                          <a16:creationId xmlns:a16="http://schemas.microsoft.com/office/drawing/2014/main" id="{C997A13D-BA3A-CC05-E799-2C1FE5FDF0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45" name="Rettangolo 1644">
                      <a:extLst>
                        <a:ext uri="{FF2B5EF4-FFF2-40B4-BE49-F238E27FC236}">
                          <a16:creationId xmlns:a16="http://schemas.microsoft.com/office/drawing/2014/main" id="{4A9E5441-8D45-F8B5-93C7-1B712DC124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46" name="Rettangolo 1645">
                      <a:extLst>
                        <a:ext uri="{FF2B5EF4-FFF2-40B4-BE49-F238E27FC236}">
                          <a16:creationId xmlns:a16="http://schemas.microsoft.com/office/drawing/2014/main" id="{4F05766D-C2EA-E94E-11A5-018C781C3370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36" name="Gruppo 1635">
                    <a:extLst>
                      <a:ext uri="{FF2B5EF4-FFF2-40B4-BE49-F238E27FC236}">
                        <a16:creationId xmlns:a16="http://schemas.microsoft.com/office/drawing/2014/main" id="{E7F5894E-495D-C55F-86B3-CA793D6EAC5C}"/>
                      </a:ext>
                    </a:extLst>
                  </p:cNvPr>
                  <p:cNvGrpSpPr/>
                  <p:nvPr/>
                </p:nvGrpSpPr>
                <p:grpSpPr>
                  <a:xfrm flipV="1">
                    <a:off x="992039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41" name="Rettangolo 1640">
                      <a:extLst>
                        <a:ext uri="{FF2B5EF4-FFF2-40B4-BE49-F238E27FC236}">
                          <a16:creationId xmlns:a16="http://schemas.microsoft.com/office/drawing/2014/main" id="{FEB99BE9-4CF8-4BA2-226F-6A16F09F12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42" name="Rettangolo 1641">
                      <a:extLst>
                        <a:ext uri="{FF2B5EF4-FFF2-40B4-BE49-F238E27FC236}">
                          <a16:creationId xmlns:a16="http://schemas.microsoft.com/office/drawing/2014/main" id="{6FE275F2-7B78-702A-8CAC-C0AE3DAA3B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43" name="Rettangolo 1642">
                      <a:extLst>
                        <a:ext uri="{FF2B5EF4-FFF2-40B4-BE49-F238E27FC236}">
                          <a16:creationId xmlns:a16="http://schemas.microsoft.com/office/drawing/2014/main" id="{7A10FCA8-D8B5-4D4F-3576-5A775D9426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  <p:grpSp>
                <p:nvGrpSpPr>
                  <p:cNvPr id="1637" name="Gruppo 1636">
                    <a:extLst>
                      <a:ext uri="{FF2B5EF4-FFF2-40B4-BE49-F238E27FC236}">
                        <a16:creationId xmlns:a16="http://schemas.microsoft.com/office/drawing/2014/main" id="{AD94251C-752D-3EAF-E79A-7C72FD00D4E8}"/>
                      </a:ext>
                    </a:extLst>
                  </p:cNvPr>
                  <p:cNvGrpSpPr/>
                  <p:nvPr/>
                </p:nvGrpSpPr>
                <p:grpSpPr>
                  <a:xfrm flipH="1" flipV="1">
                    <a:off x="3152038" y="1086120"/>
                    <a:ext cx="2160001" cy="2160000"/>
                    <a:chOff x="992038" y="1237890"/>
                    <a:chExt cx="4320001" cy="4320000"/>
                  </a:xfrm>
                </p:grpSpPr>
                <p:sp>
                  <p:nvSpPr>
                    <p:cNvPr id="1638" name="Rettangolo 1637">
                      <a:extLst>
                        <a:ext uri="{FF2B5EF4-FFF2-40B4-BE49-F238E27FC236}">
                          <a16:creationId xmlns:a16="http://schemas.microsoft.com/office/drawing/2014/main" id="{22D8C277-F7E1-CE83-706F-7317D252DE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8" y="1237890"/>
                      <a:ext cx="4320000" cy="43200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39" name="Rettangolo 1638">
                      <a:extLst>
                        <a:ext uri="{FF2B5EF4-FFF2-40B4-BE49-F238E27FC236}">
                          <a16:creationId xmlns:a16="http://schemas.microsoft.com/office/drawing/2014/main" id="{17E11FA1-1201-C746-0520-28C03098B5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92039" y="4988546"/>
                      <a:ext cx="4320000" cy="569344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2">
                        <a:shade val="15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640" name="Rettangolo 1639">
                      <a:extLst>
                        <a:ext uri="{FF2B5EF4-FFF2-40B4-BE49-F238E27FC236}">
                          <a16:creationId xmlns:a16="http://schemas.microsoft.com/office/drawing/2014/main" id="{3DDE8D6B-99AE-E430-7C71-B6238F0AF8B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1587260" y="1237890"/>
                      <a:ext cx="3724778" cy="3750656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6">
                        <a:shade val="15000"/>
                      </a:schemeClr>
                    </a:lnRef>
                    <a:fillRef idx="1">
                      <a:schemeClr val="accent6"/>
                    </a:fillRef>
                    <a:effectRef idx="0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</p:grpSp>
            </p:grpSp>
            <p:sp>
              <p:nvSpPr>
                <p:cNvPr id="1630" name="Figura a mano libera: forma 1629">
                  <a:extLst>
                    <a:ext uri="{FF2B5EF4-FFF2-40B4-BE49-F238E27FC236}">
                      <a16:creationId xmlns:a16="http://schemas.microsoft.com/office/drawing/2014/main" id="{D06E8C84-1ABD-65C6-19FC-BB9D8D8795A0}"/>
                    </a:ext>
                  </a:extLst>
                </p:cNvPr>
                <p:cNvSpPr/>
                <p:nvPr/>
              </p:nvSpPr>
              <p:spPr>
                <a:xfrm rot="16200000">
                  <a:off x="612647" y="1299211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1" name="Figura a mano libera: forma 1630">
                  <a:extLst>
                    <a:ext uri="{FF2B5EF4-FFF2-40B4-BE49-F238E27FC236}">
                      <a16:creationId xmlns:a16="http://schemas.microsoft.com/office/drawing/2014/main" id="{D25EFE89-89AD-F4A0-7638-EDFC2342F009}"/>
                    </a:ext>
                  </a:extLst>
                </p:cNvPr>
                <p:cNvSpPr/>
                <p:nvPr/>
              </p:nvSpPr>
              <p:spPr>
                <a:xfrm rot="5400000" flipH="1">
                  <a:off x="4059715" y="130502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2" name="Figura a mano libera: forma 1631">
                  <a:extLst>
                    <a:ext uri="{FF2B5EF4-FFF2-40B4-BE49-F238E27FC236}">
                      <a16:creationId xmlns:a16="http://schemas.microsoft.com/office/drawing/2014/main" id="{351F166C-79EA-E5A9-9FE2-6A9C0D454EDE}"/>
                    </a:ext>
                  </a:extLst>
                </p:cNvPr>
                <p:cNvSpPr/>
                <p:nvPr/>
              </p:nvSpPr>
              <p:spPr>
                <a:xfrm rot="5400000" flipV="1">
                  <a:off x="612647" y="4352737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33" name="Figura a mano libera: forma 1632">
                  <a:extLst>
                    <a:ext uri="{FF2B5EF4-FFF2-40B4-BE49-F238E27FC236}">
                      <a16:creationId xmlns:a16="http://schemas.microsoft.com/office/drawing/2014/main" id="{05CE69B8-9B6D-239A-12AE-A4B0571FDE92}"/>
                    </a:ext>
                  </a:extLst>
                </p:cNvPr>
                <p:cNvSpPr/>
                <p:nvPr/>
              </p:nvSpPr>
              <p:spPr>
                <a:xfrm rot="16200000" flipH="1" flipV="1">
                  <a:off x="4059715" y="4358553"/>
                  <a:ext cx="1234439" cy="1234438"/>
                </a:xfrm>
                <a:custGeom>
                  <a:avLst/>
                  <a:gdLst>
                    <a:gd name="connsiteX0" fmla="*/ 1234439 w 1234439"/>
                    <a:gd name="connsiteY0" fmla="*/ 1 h 1234438"/>
                    <a:gd name="connsiteX1" fmla="*/ 1234438 w 1234439"/>
                    <a:gd name="connsiteY1" fmla="*/ 322516 h 1234438"/>
                    <a:gd name="connsiteX2" fmla="*/ 1234437 w 1234439"/>
                    <a:gd name="connsiteY2" fmla="*/ 322516 h 1234438"/>
                    <a:gd name="connsiteX3" fmla="*/ 1234437 w 1234439"/>
                    <a:gd name="connsiteY3" fmla="*/ 1234438 h 1234438"/>
                    <a:gd name="connsiteX4" fmla="*/ 951876 w 1234439"/>
                    <a:gd name="connsiteY4" fmla="*/ 1234438 h 1234438"/>
                    <a:gd name="connsiteX5" fmla="*/ 951876 w 1234439"/>
                    <a:gd name="connsiteY5" fmla="*/ 322516 h 1234438"/>
                    <a:gd name="connsiteX6" fmla="*/ 0 w 1234439"/>
                    <a:gd name="connsiteY6" fmla="*/ 322515 h 1234438"/>
                    <a:gd name="connsiteX7" fmla="*/ 0 w 1234439"/>
                    <a:gd name="connsiteY7" fmla="*/ 0 h 1234438"/>
                    <a:gd name="connsiteX8" fmla="*/ 951876 w 1234439"/>
                    <a:gd name="connsiteY8" fmla="*/ 1 h 1234438"/>
                    <a:gd name="connsiteX9" fmla="*/ 951876 w 1234439"/>
                    <a:gd name="connsiteY9" fmla="*/ 0 h 1234438"/>
                    <a:gd name="connsiteX10" fmla="*/ 1234437 w 1234439"/>
                    <a:gd name="connsiteY10" fmla="*/ 0 h 1234438"/>
                    <a:gd name="connsiteX11" fmla="*/ 1234437 w 1234439"/>
                    <a:gd name="connsiteY11" fmla="*/ 1 h 1234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34439" h="1234438">
                      <a:moveTo>
                        <a:pt x="1234439" y="1"/>
                      </a:moveTo>
                      <a:lnTo>
                        <a:pt x="1234438" y="322516"/>
                      </a:lnTo>
                      <a:lnTo>
                        <a:pt x="1234437" y="322516"/>
                      </a:lnTo>
                      <a:lnTo>
                        <a:pt x="1234437" y="1234438"/>
                      </a:lnTo>
                      <a:lnTo>
                        <a:pt x="951876" y="1234438"/>
                      </a:lnTo>
                      <a:lnTo>
                        <a:pt x="951876" y="322516"/>
                      </a:lnTo>
                      <a:lnTo>
                        <a:pt x="0" y="322515"/>
                      </a:lnTo>
                      <a:lnTo>
                        <a:pt x="0" y="0"/>
                      </a:lnTo>
                      <a:lnTo>
                        <a:pt x="951876" y="1"/>
                      </a:lnTo>
                      <a:lnTo>
                        <a:pt x="951876" y="0"/>
                      </a:lnTo>
                      <a:lnTo>
                        <a:pt x="1234437" y="0"/>
                      </a:lnTo>
                      <a:lnTo>
                        <a:pt x="1234437" y="1"/>
                      </a:lnTo>
                      <a:close/>
                    </a:path>
                  </a:pathLst>
                </a:custGeom>
                <a:solidFill>
                  <a:srgbClr val="60A5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GB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15236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BF8BE9A2-8956-141B-BFE6-C607C93D8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43F0D76-BABE-2CE0-2DC9-A78CA665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3451" y="0"/>
            <a:ext cx="4705097" cy="6897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SPAD frontend</a:t>
            </a:r>
          </a:p>
        </p:txBody>
      </p:sp>
      <p:pic>
        <p:nvPicPr>
          <p:cNvPr id="7" name="Immagine 6" descr="Immagine che contiene schermata, spazio&#10;&#10;Il contenuto generato dall'IA potrebbe non essere corretto.">
            <a:extLst>
              <a:ext uri="{FF2B5EF4-FFF2-40B4-BE49-F238E27FC236}">
                <a16:creationId xmlns:a16="http://schemas.microsoft.com/office/drawing/2014/main" id="{33830619-2DA8-733F-034C-21BBCC6BD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" y="818392"/>
            <a:ext cx="10525760" cy="603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0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EE4A2C-6C5B-6B66-BC30-AD96446DB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1DE9A7B-7A08-17A9-4E3F-F1643742D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2078F5-5342-F4C1-99BF-FDB83338C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4837319"/>
            <a:ext cx="4705097" cy="1601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tree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9C83AFA5-84D4-0CC5-3547-8DEDA5016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9333" y="4837318"/>
            <a:ext cx="5753567" cy="16015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All input stimulated simultaneously</a:t>
            </a:r>
          </a:p>
          <a:p>
            <a:r>
              <a:rPr lang="en-US" sz="1800" dirty="0"/>
              <a:t>Changing the pulse width of the input signals</a:t>
            </a:r>
          </a:p>
        </p:txBody>
      </p:sp>
      <p:pic>
        <p:nvPicPr>
          <p:cNvPr id="4" name="Immagine 3" descr="Immagine che contiene schermata, Software multimediale, linea, software&#10;&#10;Il contenuto generato dall'IA potrebbe non essere corretto.">
            <a:extLst>
              <a:ext uri="{FF2B5EF4-FFF2-40B4-BE49-F238E27FC236}">
                <a16:creationId xmlns:a16="http://schemas.microsoft.com/office/drawing/2014/main" id="{52BF597F-4177-5228-8C4B-E93922A17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9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57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58C8A3-6BD3-E0CB-98D8-54583EEDB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77A1E15-6C7B-693C-95A9-EBC49DBB5C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640D4EA-033B-75B8-B919-374294EC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4" y="4837319"/>
            <a:ext cx="4705097" cy="16015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tree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740599E-2252-14A2-B212-F9BCE5516D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19333" y="4837318"/>
            <a:ext cx="5753567" cy="160158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One input at a time stimulated with a pulse signal</a:t>
            </a:r>
          </a:p>
          <a:p>
            <a:r>
              <a:rPr lang="en-US" sz="1800" dirty="0"/>
              <a:t>Looking at how the pulse width changes</a:t>
            </a:r>
          </a:p>
        </p:txBody>
      </p:sp>
      <p:pic>
        <p:nvPicPr>
          <p:cNvPr id="5" name="Immagine 4" descr="Immagine che contiene schermata, testo, Policromia, Software multimediale&#10;&#10;Il contenuto generato dall'IA potrebbe non essere corretto.">
            <a:extLst>
              <a:ext uri="{FF2B5EF4-FFF2-40B4-BE49-F238E27FC236}">
                <a16:creationId xmlns:a16="http://schemas.microsoft.com/office/drawing/2014/main" id="{92B6642E-C9F5-9D93-D4F5-44D01F463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4975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AnalogousFromDarkSeedLeftStep">
      <a:dk1>
        <a:srgbClr val="000000"/>
      </a:dk1>
      <a:lt1>
        <a:srgbClr val="FFFFFF"/>
      </a:lt1>
      <a:dk2>
        <a:srgbClr val="301B2D"/>
      </a:dk2>
      <a:lt2>
        <a:srgbClr val="F0F3F2"/>
      </a:lt2>
      <a:accent1>
        <a:srgbClr val="E72983"/>
      </a:accent1>
      <a:accent2>
        <a:srgbClr val="D517C0"/>
      </a:accent2>
      <a:accent3>
        <a:srgbClr val="AD29E7"/>
      </a:accent3>
      <a:accent4>
        <a:srgbClr val="5725D7"/>
      </a:accent4>
      <a:accent5>
        <a:srgbClr val="2944E7"/>
      </a:accent5>
      <a:accent6>
        <a:srgbClr val="1781D5"/>
      </a:accent6>
      <a:hlink>
        <a:srgbClr val="433FBF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2350</TotalTime>
  <Words>333</Words>
  <Application>Microsoft Office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Neue Haas Grotesk Text Pro</vt:lpstr>
      <vt:lpstr>VanillaVTI</vt:lpstr>
      <vt:lpstr>ASPIDES meeting 2</vt:lpstr>
      <vt:lpstr>Functions of the dSiPM</vt:lpstr>
      <vt:lpstr>Overall floorplan</vt:lpstr>
      <vt:lpstr>2x2 pixel cluster</vt:lpstr>
      <vt:lpstr>2x2 pixel cluster</vt:lpstr>
      <vt:lpstr>Array floorplan detail</vt:lpstr>
      <vt:lpstr>SPAD frontend</vt:lpstr>
      <vt:lpstr>AND tree</vt:lpstr>
      <vt:lpstr>AND tree</vt:lpstr>
      <vt:lpstr>AND tree</vt:lpstr>
      <vt:lpstr>AND tree</vt:lpstr>
      <vt:lpstr>AND tree</vt:lpstr>
      <vt:lpstr>AND tree performance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FLORIS TOMMASO</dc:creator>
  <cp:lastModifiedBy>FLORIS TOMMASO</cp:lastModifiedBy>
  <cp:revision>24</cp:revision>
  <dcterms:created xsi:type="dcterms:W3CDTF">2025-02-17T09:04:06Z</dcterms:created>
  <dcterms:modified xsi:type="dcterms:W3CDTF">2025-03-21T10:59:06Z</dcterms:modified>
</cp:coreProperties>
</file>