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4" r:id="rId2"/>
    <p:sldMasterId id="2147483687" r:id="rId3"/>
  </p:sldMasterIdLst>
  <p:notesMasterIdLst>
    <p:notesMasterId r:id="rId19"/>
  </p:notesMasterIdLst>
  <p:handoutMasterIdLst>
    <p:handoutMasterId r:id="rId20"/>
  </p:handoutMasterIdLst>
  <p:sldIdLst>
    <p:sldId id="258" r:id="rId4"/>
    <p:sldId id="256" r:id="rId5"/>
    <p:sldId id="279" r:id="rId6"/>
    <p:sldId id="276" r:id="rId7"/>
    <p:sldId id="277" r:id="rId8"/>
    <p:sldId id="281" r:id="rId9"/>
    <p:sldId id="280" r:id="rId10"/>
    <p:sldId id="282" r:id="rId11"/>
    <p:sldId id="265" r:id="rId12"/>
    <p:sldId id="264" r:id="rId13"/>
    <p:sldId id="267" r:id="rId14"/>
    <p:sldId id="268" r:id="rId15"/>
    <p:sldId id="283" r:id="rId16"/>
    <p:sldId id="271" r:id="rId17"/>
    <p:sldId id="262" r:id="rId18"/>
  </p:sldIdLst>
  <p:sldSz cx="9144000" cy="5145088"/>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4544"/>
    <a:srgbClr val="5458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94660"/>
  </p:normalViewPr>
  <p:slideViewPr>
    <p:cSldViewPr snapToGrid="0">
      <p:cViewPr varScale="1">
        <p:scale>
          <a:sx n="78" d="100"/>
          <a:sy n="78" d="100"/>
        </p:scale>
        <p:origin x="912" y="36"/>
      </p:cViewPr>
      <p:guideLst/>
    </p:cSldViewPr>
  </p:slideViewPr>
  <p:notesTextViewPr>
    <p:cViewPr>
      <p:scale>
        <a:sx n="1" d="1"/>
        <a:sy n="1" d="1"/>
      </p:scale>
      <p:origin x="0" y="0"/>
    </p:cViewPr>
  </p:notesTextViewPr>
  <p:notesViewPr>
    <p:cSldViewPr snapToGrid="0">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3CA0573-E2B2-DB14-3E4A-01ED8512F9C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FE8FE9D-E9E3-C013-AFAF-52770A9C408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AB6B31-5CEC-4166-A68F-BCB00B35AAB7}" type="datetimeFigureOut">
              <a:rPr lang="en-US" smtClean="0"/>
              <a:t>8/7/2025</a:t>
            </a:fld>
            <a:endParaRPr lang="en-US"/>
          </a:p>
        </p:txBody>
      </p:sp>
      <p:sp>
        <p:nvSpPr>
          <p:cNvPr id="4" name="Footer Placeholder 3">
            <a:extLst>
              <a:ext uri="{FF2B5EF4-FFF2-40B4-BE49-F238E27FC236}">
                <a16:creationId xmlns:a16="http://schemas.microsoft.com/office/drawing/2014/main" id="{1176086A-2096-A9F6-ED80-0844C4A23DD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E884A49-DC51-317E-41A1-EC4C683201A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E1EEED-8F60-4388-8508-3FD73D857B35}" type="slidenum">
              <a:rPr lang="en-US" smtClean="0"/>
              <a:t>‹#›</a:t>
            </a:fld>
            <a:endParaRPr lang="en-US"/>
          </a:p>
        </p:txBody>
      </p:sp>
    </p:spTree>
    <p:extLst>
      <p:ext uri="{BB962C8B-B14F-4D97-AF65-F5344CB8AC3E}">
        <p14:creationId xmlns:p14="http://schemas.microsoft.com/office/powerpoint/2010/main" val="6038129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7946BF-0BAC-4131-AF17-35057F2E71CC}" type="datetimeFigureOut">
              <a:rPr lang="en-US" smtClean="0"/>
              <a:t>8/7/2025</a:t>
            </a:fld>
            <a:endParaRPr lang="en-US"/>
          </a:p>
        </p:txBody>
      </p:sp>
      <p:sp>
        <p:nvSpPr>
          <p:cNvPr id="4" name="Slide Image Placeholder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1E11B8-595F-4AF5-9E4F-AEC787D23785}" type="slidenum">
              <a:rPr lang="en-US" smtClean="0"/>
              <a:t>‹#›</a:t>
            </a:fld>
            <a:endParaRPr lang="en-US"/>
          </a:p>
        </p:txBody>
      </p:sp>
    </p:spTree>
    <p:extLst>
      <p:ext uri="{BB962C8B-B14F-4D97-AF65-F5344CB8AC3E}">
        <p14:creationId xmlns:p14="http://schemas.microsoft.com/office/powerpoint/2010/main" val="2343692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26" name="PlaceHolder 2"/>
          <p:cNvSpPr>
            <a:spLocks noGrp="1"/>
          </p:cNvSpPr>
          <p:nvPr>
            <p:ph type="body"/>
          </p:nvPr>
        </p:nvSpPr>
        <p:spPr>
          <a:xfrm>
            <a:off x="457200" y="1203840"/>
            <a:ext cx="8229240" cy="1423080"/>
          </a:xfrm>
          <a:prstGeom prst="rect">
            <a:avLst/>
          </a:prstGeom>
        </p:spPr>
        <p:txBody>
          <a:bodyPr lIns="0" tIns="0" rIns="0" bIns="0">
            <a:normAutofit/>
          </a:bodyPr>
          <a:lstStyle/>
          <a:p>
            <a:endParaRPr lang="en-US" sz="3200" b="0" strike="noStrike" spc="-1">
              <a:latin typeface="Arial"/>
            </a:endParaRPr>
          </a:p>
        </p:txBody>
      </p:sp>
      <p:sp>
        <p:nvSpPr>
          <p:cNvPr id="27" name="PlaceHolder 3"/>
          <p:cNvSpPr>
            <a:spLocks noGrp="1"/>
          </p:cNvSpPr>
          <p:nvPr>
            <p:ph type="body"/>
          </p:nvPr>
        </p:nvSpPr>
        <p:spPr>
          <a:xfrm>
            <a:off x="457200" y="2762640"/>
            <a:ext cx="8229240" cy="14230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29" name="PlaceHolder 2"/>
          <p:cNvSpPr>
            <a:spLocks noGrp="1"/>
          </p:cNvSpPr>
          <p:nvPr>
            <p:ph type="body"/>
          </p:nvPr>
        </p:nvSpPr>
        <p:spPr>
          <a:xfrm>
            <a:off x="457200" y="1203840"/>
            <a:ext cx="4015800" cy="1423080"/>
          </a:xfrm>
          <a:prstGeom prst="rect">
            <a:avLst/>
          </a:prstGeom>
        </p:spPr>
        <p:txBody>
          <a:bodyPr lIns="0" tIns="0" rIns="0" bIns="0">
            <a:normAutofit/>
          </a:bodyPr>
          <a:lstStyle/>
          <a:p>
            <a:endParaRPr lang="en-US" sz="3200" b="0" strike="noStrike" spc="-1">
              <a:latin typeface="Arial"/>
            </a:endParaRPr>
          </a:p>
        </p:txBody>
      </p:sp>
      <p:sp>
        <p:nvSpPr>
          <p:cNvPr id="30" name="PlaceHolder 3"/>
          <p:cNvSpPr>
            <a:spLocks noGrp="1"/>
          </p:cNvSpPr>
          <p:nvPr>
            <p:ph type="body"/>
          </p:nvPr>
        </p:nvSpPr>
        <p:spPr>
          <a:xfrm>
            <a:off x="4674240" y="1203840"/>
            <a:ext cx="4015800" cy="1423080"/>
          </a:xfrm>
          <a:prstGeom prst="rect">
            <a:avLst/>
          </a:prstGeom>
        </p:spPr>
        <p:txBody>
          <a:bodyPr lIns="0" tIns="0" rIns="0" bIns="0">
            <a:normAutofit/>
          </a:bodyPr>
          <a:lstStyle/>
          <a:p>
            <a:endParaRPr lang="en-US" sz="3200" b="0" strike="noStrike" spc="-1">
              <a:latin typeface="Arial"/>
            </a:endParaRPr>
          </a:p>
        </p:txBody>
      </p:sp>
      <p:sp>
        <p:nvSpPr>
          <p:cNvPr id="31" name="PlaceHolder 4"/>
          <p:cNvSpPr>
            <a:spLocks noGrp="1"/>
          </p:cNvSpPr>
          <p:nvPr>
            <p:ph type="body"/>
          </p:nvPr>
        </p:nvSpPr>
        <p:spPr>
          <a:xfrm>
            <a:off x="457200" y="2762640"/>
            <a:ext cx="4015800" cy="1423080"/>
          </a:xfrm>
          <a:prstGeom prst="rect">
            <a:avLst/>
          </a:prstGeom>
        </p:spPr>
        <p:txBody>
          <a:bodyPr lIns="0" tIns="0" rIns="0" bIns="0">
            <a:normAutofit/>
          </a:bodyPr>
          <a:lstStyle/>
          <a:p>
            <a:endParaRPr lang="en-US" sz="3200" b="0" strike="noStrike" spc="-1">
              <a:latin typeface="Arial"/>
            </a:endParaRPr>
          </a:p>
        </p:txBody>
      </p:sp>
      <p:sp>
        <p:nvSpPr>
          <p:cNvPr id="32" name="PlaceHolder 5"/>
          <p:cNvSpPr>
            <a:spLocks noGrp="1"/>
          </p:cNvSpPr>
          <p:nvPr>
            <p:ph type="body"/>
          </p:nvPr>
        </p:nvSpPr>
        <p:spPr>
          <a:xfrm>
            <a:off x="4674240" y="2762640"/>
            <a:ext cx="4015800" cy="14230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34" name="PlaceHolder 2"/>
          <p:cNvSpPr>
            <a:spLocks noGrp="1"/>
          </p:cNvSpPr>
          <p:nvPr>
            <p:ph type="body"/>
          </p:nvPr>
        </p:nvSpPr>
        <p:spPr>
          <a:xfrm>
            <a:off x="457200" y="1203840"/>
            <a:ext cx="2649600" cy="1423080"/>
          </a:xfrm>
          <a:prstGeom prst="rect">
            <a:avLst/>
          </a:prstGeom>
        </p:spPr>
        <p:txBody>
          <a:bodyPr lIns="0" tIns="0" rIns="0" bIns="0">
            <a:normAutofit/>
          </a:bodyPr>
          <a:lstStyle/>
          <a:p>
            <a:endParaRPr lang="en-US" sz="3200" b="0" strike="noStrike" spc="-1">
              <a:latin typeface="Arial"/>
            </a:endParaRPr>
          </a:p>
        </p:txBody>
      </p:sp>
      <p:sp>
        <p:nvSpPr>
          <p:cNvPr id="35" name="PlaceHolder 3"/>
          <p:cNvSpPr>
            <a:spLocks noGrp="1"/>
          </p:cNvSpPr>
          <p:nvPr>
            <p:ph type="body"/>
          </p:nvPr>
        </p:nvSpPr>
        <p:spPr>
          <a:xfrm>
            <a:off x="3239640" y="1203840"/>
            <a:ext cx="2649600" cy="1423080"/>
          </a:xfrm>
          <a:prstGeom prst="rect">
            <a:avLst/>
          </a:prstGeom>
        </p:spPr>
        <p:txBody>
          <a:bodyPr lIns="0" tIns="0" rIns="0" bIns="0">
            <a:normAutofit/>
          </a:bodyPr>
          <a:lstStyle/>
          <a:p>
            <a:endParaRPr lang="en-US" sz="3200" b="0" strike="noStrike" spc="-1">
              <a:latin typeface="Arial"/>
            </a:endParaRPr>
          </a:p>
        </p:txBody>
      </p:sp>
      <p:sp>
        <p:nvSpPr>
          <p:cNvPr id="36" name="PlaceHolder 4"/>
          <p:cNvSpPr>
            <a:spLocks noGrp="1"/>
          </p:cNvSpPr>
          <p:nvPr>
            <p:ph type="body"/>
          </p:nvPr>
        </p:nvSpPr>
        <p:spPr>
          <a:xfrm>
            <a:off x="6022080" y="1203840"/>
            <a:ext cx="2649600" cy="1423080"/>
          </a:xfrm>
          <a:prstGeom prst="rect">
            <a:avLst/>
          </a:prstGeom>
        </p:spPr>
        <p:txBody>
          <a:bodyPr lIns="0" tIns="0" rIns="0" bIns="0">
            <a:normAutofit/>
          </a:bodyPr>
          <a:lstStyle/>
          <a:p>
            <a:endParaRPr lang="en-US" sz="3200" b="0" strike="noStrike" spc="-1">
              <a:latin typeface="Arial"/>
            </a:endParaRPr>
          </a:p>
        </p:txBody>
      </p:sp>
      <p:sp>
        <p:nvSpPr>
          <p:cNvPr id="37" name="PlaceHolder 5"/>
          <p:cNvSpPr>
            <a:spLocks noGrp="1"/>
          </p:cNvSpPr>
          <p:nvPr>
            <p:ph type="body"/>
          </p:nvPr>
        </p:nvSpPr>
        <p:spPr>
          <a:xfrm>
            <a:off x="457200" y="2762640"/>
            <a:ext cx="2649600" cy="1423080"/>
          </a:xfrm>
          <a:prstGeom prst="rect">
            <a:avLst/>
          </a:prstGeom>
        </p:spPr>
        <p:txBody>
          <a:bodyPr lIns="0" tIns="0" rIns="0" bIns="0">
            <a:normAutofit/>
          </a:bodyPr>
          <a:lstStyle/>
          <a:p>
            <a:endParaRPr lang="en-US" sz="3200" b="0" strike="noStrike" spc="-1">
              <a:latin typeface="Arial"/>
            </a:endParaRPr>
          </a:p>
        </p:txBody>
      </p:sp>
      <p:sp>
        <p:nvSpPr>
          <p:cNvPr id="38" name="PlaceHolder 6"/>
          <p:cNvSpPr>
            <a:spLocks noGrp="1"/>
          </p:cNvSpPr>
          <p:nvPr>
            <p:ph type="body"/>
          </p:nvPr>
        </p:nvSpPr>
        <p:spPr>
          <a:xfrm>
            <a:off x="3239640" y="2762640"/>
            <a:ext cx="2649600" cy="1423080"/>
          </a:xfrm>
          <a:prstGeom prst="rect">
            <a:avLst/>
          </a:prstGeom>
        </p:spPr>
        <p:txBody>
          <a:bodyPr lIns="0" tIns="0" rIns="0" bIns="0">
            <a:normAutofit/>
          </a:bodyPr>
          <a:lstStyle/>
          <a:p>
            <a:endParaRPr lang="en-US" sz="3200" b="0" strike="noStrike" spc="-1">
              <a:latin typeface="Arial"/>
            </a:endParaRPr>
          </a:p>
        </p:txBody>
      </p:sp>
      <p:sp>
        <p:nvSpPr>
          <p:cNvPr id="39" name="PlaceHolder 7"/>
          <p:cNvSpPr>
            <a:spLocks noGrp="1"/>
          </p:cNvSpPr>
          <p:nvPr>
            <p:ph type="body"/>
          </p:nvPr>
        </p:nvSpPr>
        <p:spPr>
          <a:xfrm>
            <a:off x="6022080" y="2762640"/>
            <a:ext cx="2649600" cy="14230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5"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86" name="PlaceHolder 2"/>
          <p:cNvSpPr>
            <a:spLocks noGrp="1"/>
          </p:cNvSpPr>
          <p:nvPr>
            <p:ph type="subTitle"/>
          </p:nvPr>
        </p:nvSpPr>
        <p:spPr>
          <a:xfrm>
            <a:off x="457200" y="1203840"/>
            <a:ext cx="8229240" cy="298368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88" name="PlaceHolder 2"/>
          <p:cNvSpPr>
            <a:spLocks noGrp="1"/>
          </p:cNvSpPr>
          <p:nvPr>
            <p:ph type="body"/>
          </p:nvPr>
        </p:nvSpPr>
        <p:spPr>
          <a:xfrm>
            <a:off x="457200" y="1203840"/>
            <a:ext cx="8229240" cy="29836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90" name="PlaceHolder 2"/>
          <p:cNvSpPr>
            <a:spLocks noGrp="1"/>
          </p:cNvSpPr>
          <p:nvPr>
            <p:ph type="body"/>
          </p:nvPr>
        </p:nvSpPr>
        <p:spPr>
          <a:xfrm>
            <a:off x="457200" y="1203840"/>
            <a:ext cx="4015800" cy="2983680"/>
          </a:xfrm>
          <a:prstGeom prst="rect">
            <a:avLst/>
          </a:prstGeom>
        </p:spPr>
        <p:txBody>
          <a:bodyPr lIns="0" tIns="0" rIns="0" bIns="0">
            <a:normAutofit/>
          </a:bodyPr>
          <a:lstStyle/>
          <a:p>
            <a:endParaRPr lang="en-US" sz="3200" b="0" strike="noStrike" spc="-1">
              <a:latin typeface="Arial"/>
            </a:endParaRPr>
          </a:p>
        </p:txBody>
      </p:sp>
      <p:sp>
        <p:nvSpPr>
          <p:cNvPr id="91" name="PlaceHolder 3"/>
          <p:cNvSpPr>
            <a:spLocks noGrp="1"/>
          </p:cNvSpPr>
          <p:nvPr>
            <p:ph type="body"/>
          </p:nvPr>
        </p:nvSpPr>
        <p:spPr>
          <a:xfrm>
            <a:off x="4674240" y="1203840"/>
            <a:ext cx="4015800" cy="29836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2"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3" name="PlaceHolder 1"/>
          <p:cNvSpPr>
            <a:spLocks noGrp="1"/>
          </p:cNvSpPr>
          <p:nvPr>
            <p:ph type="subTitle"/>
          </p:nvPr>
        </p:nvSpPr>
        <p:spPr>
          <a:xfrm>
            <a:off x="457200" y="205200"/>
            <a:ext cx="8229240" cy="39812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95" name="PlaceHolder 2"/>
          <p:cNvSpPr>
            <a:spLocks noGrp="1"/>
          </p:cNvSpPr>
          <p:nvPr>
            <p:ph type="body"/>
          </p:nvPr>
        </p:nvSpPr>
        <p:spPr>
          <a:xfrm>
            <a:off x="457200" y="1203840"/>
            <a:ext cx="4015800" cy="1423080"/>
          </a:xfrm>
          <a:prstGeom prst="rect">
            <a:avLst/>
          </a:prstGeom>
        </p:spPr>
        <p:txBody>
          <a:bodyPr lIns="0" tIns="0" rIns="0" bIns="0">
            <a:normAutofit/>
          </a:bodyPr>
          <a:lstStyle/>
          <a:p>
            <a:endParaRPr lang="en-US" sz="3200" b="0" strike="noStrike" spc="-1">
              <a:latin typeface="Arial"/>
            </a:endParaRPr>
          </a:p>
        </p:txBody>
      </p:sp>
      <p:sp>
        <p:nvSpPr>
          <p:cNvPr id="96" name="PlaceHolder 3"/>
          <p:cNvSpPr>
            <a:spLocks noGrp="1"/>
          </p:cNvSpPr>
          <p:nvPr>
            <p:ph type="body"/>
          </p:nvPr>
        </p:nvSpPr>
        <p:spPr>
          <a:xfrm>
            <a:off x="4674240" y="1203840"/>
            <a:ext cx="4015800" cy="2983680"/>
          </a:xfrm>
          <a:prstGeom prst="rect">
            <a:avLst/>
          </a:prstGeom>
        </p:spPr>
        <p:txBody>
          <a:bodyPr lIns="0" tIns="0" rIns="0" bIns="0">
            <a:normAutofit/>
          </a:bodyPr>
          <a:lstStyle/>
          <a:p>
            <a:endParaRPr lang="en-US" sz="3200" b="0" strike="noStrike" spc="-1">
              <a:latin typeface="Arial"/>
            </a:endParaRPr>
          </a:p>
        </p:txBody>
      </p:sp>
      <p:sp>
        <p:nvSpPr>
          <p:cNvPr id="97" name="PlaceHolder 4"/>
          <p:cNvSpPr>
            <a:spLocks noGrp="1"/>
          </p:cNvSpPr>
          <p:nvPr>
            <p:ph type="body"/>
          </p:nvPr>
        </p:nvSpPr>
        <p:spPr>
          <a:xfrm>
            <a:off x="457200" y="2762640"/>
            <a:ext cx="4015800" cy="14230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5" name="PlaceHolder 2"/>
          <p:cNvSpPr>
            <a:spLocks noGrp="1"/>
          </p:cNvSpPr>
          <p:nvPr>
            <p:ph type="subTitle"/>
          </p:nvPr>
        </p:nvSpPr>
        <p:spPr>
          <a:xfrm>
            <a:off x="457200" y="1203840"/>
            <a:ext cx="8229240" cy="298368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99" name="PlaceHolder 2"/>
          <p:cNvSpPr>
            <a:spLocks noGrp="1"/>
          </p:cNvSpPr>
          <p:nvPr>
            <p:ph type="body"/>
          </p:nvPr>
        </p:nvSpPr>
        <p:spPr>
          <a:xfrm>
            <a:off x="457200" y="1203840"/>
            <a:ext cx="4015800" cy="2983680"/>
          </a:xfrm>
          <a:prstGeom prst="rect">
            <a:avLst/>
          </a:prstGeom>
        </p:spPr>
        <p:txBody>
          <a:bodyPr lIns="0" tIns="0" rIns="0" bIns="0">
            <a:normAutofit/>
          </a:bodyPr>
          <a:lstStyle/>
          <a:p>
            <a:endParaRPr lang="en-US" sz="3200" b="0" strike="noStrike" spc="-1">
              <a:latin typeface="Arial"/>
            </a:endParaRPr>
          </a:p>
        </p:txBody>
      </p:sp>
      <p:sp>
        <p:nvSpPr>
          <p:cNvPr id="100" name="PlaceHolder 3"/>
          <p:cNvSpPr>
            <a:spLocks noGrp="1"/>
          </p:cNvSpPr>
          <p:nvPr>
            <p:ph type="body"/>
          </p:nvPr>
        </p:nvSpPr>
        <p:spPr>
          <a:xfrm>
            <a:off x="4674240" y="1203840"/>
            <a:ext cx="4015800" cy="1423080"/>
          </a:xfrm>
          <a:prstGeom prst="rect">
            <a:avLst/>
          </a:prstGeom>
        </p:spPr>
        <p:txBody>
          <a:bodyPr lIns="0" tIns="0" rIns="0" bIns="0">
            <a:normAutofit/>
          </a:bodyPr>
          <a:lstStyle/>
          <a:p>
            <a:endParaRPr lang="en-US" sz="3200" b="0" strike="noStrike" spc="-1">
              <a:latin typeface="Arial"/>
            </a:endParaRPr>
          </a:p>
        </p:txBody>
      </p:sp>
      <p:sp>
        <p:nvSpPr>
          <p:cNvPr id="101" name="PlaceHolder 4"/>
          <p:cNvSpPr>
            <a:spLocks noGrp="1"/>
          </p:cNvSpPr>
          <p:nvPr>
            <p:ph type="body"/>
          </p:nvPr>
        </p:nvSpPr>
        <p:spPr>
          <a:xfrm>
            <a:off x="4674240" y="2762640"/>
            <a:ext cx="4015800" cy="14230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103" name="PlaceHolder 2"/>
          <p:cNvSpPr>
            <a:spLocks noGrp="1"/>
          </p:cNvSpPr>
          <p:nvPr>
            <p:ph type="body"/>
          </p:nvPr>
        </p:nvSpPr>
        <p:spPr>
          <a:xfrm>
            <a:off x="457200" y="1203840"/>
            <a:ext cx="4015800" cy="1423080"/>
          </a:xfrm>
          <a:prstGeom prst="rect">
            <a:avLst/>
          </a:prstGeom>
        </p:spPr>
        <p:txBody>
          <a:bodyPr lIns="0" tIns="0" rIns="0" bIns="0">
            <a:normAutofit/>
          </a:bodyPr>
          <a:lstStyle/>
          <a:p>
            <a:endParaRPr lang="en-US" sz="3200" b="0" strike="noStrike" spc="-1">
              <a:latin typeface="Arial"/>
            </a:endParaRPr>
          </a:p>
        </p:txBody>
      </p:sp>
      <p:sp>
        <p:nvSpPr>
          <p:cNvPr id="104" name="PlaceHolder 3"/>
          <p:cNvSpPr>
            <a:spLocks noGrp="1"/>
          </p:cNvSpPr>
          <p:nvPr>
            <p:ph type="body"/>
          </p:nvPr>
        </p:nvSpPr>
        <p:spPr>
          <a:xfrm>
            <a:off x="4674240" y="1203840"/>
            <a:ext cx="4015800" cy="1423080"/>
          </a:xfrm>
          <a:prstGeom prst="rect">
            <a:avLst/>
          </a:prstGeom>
        </p:spPr>
        <p:txBody>
          <a:bodyPr lIns="0" tIns="0" rIns="0" bIns="0">
            <a:normAutofit/>
          </a:bodyPr>
          <a:lstStyle/>
          <a:p>
            <a:endParaRPr lang="en-US" sz="3200" b="0" strike="noStrike" spc="-1">
              <a:latin typeface="Arial"/>
            </a:endParaRPr>
          </a:p>
        </p:txBody>
      </p:sp>
      <p:sp>
        <p:nvSpPr>
          <p:cNvPr id="105" name="PlaceHolder 4"/>
          <p:cNvSpPr>
            <a:spLocks noGrp="1"/>
          </p:cNvSpPr>
          <p:nvPr>
            <p:ph type="body"/>
          </p:nvPr>
        </p:nvSpPr>
        <p:spPr>
          <a:xfrm>
            <a:off x="457200" y="2762640"/>
            <a:ext cx="8229240" cy="14230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107" name="PlaceHolder 2"/>
          <p:cNvSpPr>
            <a:spLocks noGrp="1"/>
          </p:cNvSpPr>
          <p:nvPr>
            <p:ph type="body"/>
          </p:nvPr>
        </p:nvSpPr>
        <p:spPr>
          <a:xfrm>
            <a:off x="457200" y="1203840"/>
            <a:ext cx="8229240" cy="1423080"/>
          </a:xfrm>
          <a:prstGeom prst="rect">
            <a:avLst/>
          </a:prstGeom>
        </p:spPr>
        <p:txBody>
          <a:bodyPr lIns="0" tIns="0" rIns="0" bIns="0">
            <a:normAutofit/>
          </a:bodyPr>
          <a:lstStyle/>
          <a:p>
            <a:endParaRPr lang="en-US" sz="3200" b="0" strike="noStrike" spc="-1">
              <a:latin typeface="Arial"/>
            </a:endParaRPr>
          </a:p>
        </p:txBody>
      </p:sp>
      <p:sp>
        <p:nvSpPr>
          <p:cNvPr id="108" name="PlaceHolder 3"/>
          <p:cNvSpPr>
            <a:spLocks noGrp="1"/>
          </p:cNvSpPr>
          <p:nvPr>
            <p:ph type="body"/>
          </p:nvPr>
        </p:nvSpPr>
        <p:spPr>
          <a:xfrm>
            <a:off x="457200" y="2762640"/>
            <a:ext cx="8229240" cy="14230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110" name="PlaceHolder 2"/>
          <p:cNvSpPr>
            <a:spLocks noGrp="1"/>
          </p:cNvSpPr>
          <p:nvPr>
            <p:ph type="body"/>
          </p:nvPr>
        </p:nvSpPr>
        <p:spPr>
          <a:xfrm>
            <a:off x="457200" y="1203840"/>
            <a:ext cx="4015800" cy="1423080"/>
          </a:xfrm>
          <a:prstGeom prst="rect">
            <a:avLst/>
          </a:prstGeom>
        </p:spPr>
        <p:txBody>
          <a:bodyPr lIns="0" tIns="0" rIns="0" bIns="0">
            <a:normAutofit/>
          </a:bodyPr>
          <a:lstStyle/>
          <a:p>
            <a:endParaRPr lang="en-US" sz="3200" b="0" strike="noStrike" spc="-1">
              <a:latin typeface="Arial"/>
            </a:endParaRPr>
          </a:p>
        </p:txBody>
      </p:sp>
      <p:sp>
        <p:nvSpPr>
          <p:cNvPr id="111" name="PlaceHolder 3"/>
          <p:cNvSpPr>
            <a:spLocks noGrp="1"/>
          </p:cNvSpPr>
          <p:nvPr>
            <p:ph type="body"/>
          </p:nvPr>
        </p:nvSpPr>
        <p:spPr>
          <a:xfrm>
            <a:off x="4674240" y="1203840"/>
            <a:ext cx="4015800" cy="1423080"/>
          </a:xfrm>
          <a:prstGeom prst="rect">
            <a:avLst/>
          </a:prstGeom>
        </p:spPr>
        <p:txBody>
          <a:bodyPr lIns="0" tIns="0" rIns="0" bIns="0">
            <a:normAutofit/>
          </a:bodyPr>
          <a:lstStyle/>
          <a:p>
            <a:endParaRPr lang="en-US" sz="3200" b="0" strike="noStrike" spc="-1">
              <a:latin typeface="Arial"/>
            </a:endParaRPr>
          </a:p>
        </p:txBody>
      </p:sp>
      <p:sp>
        <p:nvSpPr>
          <p:cNvPr id="112" name="PlaceHolder 4"/>
          <p:cNvSpPr>
            <a:spLocks noGrp="1"/>
          </p:cNvSpPr>
          <p:nvPr>
            <p:ph type="body"/>
          </p:nvPr>
        </p:nvSpPr>
        <p:spPr>
          <a:xfrm>
            <a:off x="457200" y="2762640"/>
            <a:ext cx="4015800" cy="1423080"/>
          </a:xfrm>
          <a:prstGeom prst="rect">
            <a:avLst/>
          </a:prstGeom>
        </p:spPr>
        <p:txBody>
          <a:bodyPr lIns="0" tIns="0" rIns="0" bIns="0">
            <a:normAutofit/>
          </a:bodyPr>
          <a:lstStyle/>
          <a:p>
            <a:endParaRPr lang="en-US" sz="3200" b="0" strike="noStrike" spc="-1">
              <a:latin typeface="Arial"/>
            </a:endParaRPr>
          </a:p>
        </p:txBody>
      </p:sp>
      <p:sp>
        <p:nvSpPr>
          <p:cNvPr id="113" name="PlaceHolder 5"/>
          <p:cNvSpPr>
            <a:spLocks noGrp="1"/>
          </p:cNvSpPr>
          <p:nvPr>
            <p:ph type="body"/>
          </p:nvPr>
        </p:nvSpPr>
        <p:spPr>
          <a:xfrm>
            <a:off x="4674240" y="2762640"/>
            <a:ext cx="4015800" cy="14230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115" name="PlaceHolder 2"/>
          <p:cNvSpPr>
            <a:spLocks noGrp="1"/>
          </p:cNvSpPr>
          <p:nvPr>
            <p:ph type="body"/>
          </p:nvPr>
        </p:nvSpPr>
        <p:spPr>
          <a:xfrm>
            <a:off x="457200" y="1203840"/>
            <a:ext cx="2649600" cy="1423080"/>
          </a:xfrm>
          <a:prstGeom prst="rect">
            <a:avLst/>
          </a:prstGeom>
        </p:spPr>
        <p:txBody>
          <a:bodyPr lIns="0" tIns="0" rIns="0" bIns="0">
            <a:normAutofit/>
          </a:bodyPr>
          <a:lstStyle/>
          <a:p>
            <a:endParaRPr lang="en-US" sz="3200" b="0" strike="noStrike" spc="-1">
              <a:latin typeface="Arial"/>
            </a:endParaRPr>
          </a:p>
        </p:txBody>
      </p:sp>
      <p:sp>
        <p:nvSpPr>
          <p:cNvPr id="116" name="PlaceHolder 3"/>
          <p:cNvSpPr>
            <a:spLocks noGrp="1"/>
          </p:cNvSpPr>
          <p:nvPr>
            <p:ph type="body"/>
          </p:nvPr>
        </p:nvSpPr>
        <p:spPr>
          <a:xfrm>
            <a:off x="3239640" y="1203840"/>
            <a:ext cx="2649600" cy="1423080"/>
          </a:xfrm>
          <a:prstGeom prst="rect">
            <a:avLst/>
          </a:prstGeom>
        </p:spPr>
        <p:txBody>
          <a:bodyPr lIns="0" tIns="0" rIns="0" bIns="0">
            <a:normAutofit/>
          </a:bodyPr>
          <a:lstStyle/>
          <a:p>
            <a:endParaRPr lang="en-US" sz="3200" b="0" strike="noStrike" spc="-1">
              <a:latin typeface="Arial"/>
            </a:endParaRPr>
          </a:p>
        </p:txBody>
      </p:sp>
      <p:sp>
        <p:nvSpPr>
          <p:cNvPr id="117" name="PlaceHolder 4"/>
          <p:cNvSpPr>
            <a:spLocks noGrp="1"/>
          </p:cNvSpPr>
          <p:nvPr>
            <p:ph type="body"/>
          </p:nvPr>
        </p:nvSpPr>
        <p:spPr>
          <a:xfrm>
            <a:off x="6022080" y="1203840"/>
            <a:ext cx="2649600" cy="1423080"/>
          </a:xfrm>
          <a:prstGeom prst="rect">
            <a:avLst/>
          </a:prstGeom>
        </p:spPr>
        <p:txBody>
          <a:bodyPr lIns="0" tIns="0" rIns="0" bIns="0">
            <a:normAutofit/>
          </a:bodyPr>
          <a:lstStyle/>
          <a:p>
            <a:endParaRPr lang="en-US" sz="3200" b="0" strike="noStrike" spc="-1">
              <a:latin typeface="Arial"/>
            </a:endParaRPr>
          </a:p>
        </p:txBody>
      </p:sp>
      <p:sp>
        <p:nvSpPr>
          <p:cNvPr id="118" name="PlaceHolder 5"/>
          <p:cNvSpPr>
            <a:spLocks noGrp="1"/>
          </p:cNvSpPr>
          <p:nvPr>
            <p:ph type="body"/>
          </p:nvPr>
        </p:nvSpPr>
        <p:spPr>
          <a:xfrm>
            <a:off x="457200" y="2762640"/>
            <a:ext cx="2649600" cy="1423080"/>
          </a:xfrm>
          <a:prstGeom prst="rect">
            <a:avLst/>
          </a:prstGeom>
        </p:spPr>
        <p:txBody>
          <a:bodyPr lIns="0" tIns="0" rIns="0" bIns="0">
            <a:normAutofit/>
          </a:bodyPr>
          <a:lstStyle/>
          <a:p>
            <a:endParaRPr lang="en-US" sz="3200" b="0" strike="noStrike" spc="-1">
              <a:latin typeface="Arial"/>
            </a:endParaRPr>
          </a:p>
        </p:txBody>
      </p:sp>
      <p:sp>
        <p:nvSpPr>
          <p:cNvPr id="119" name="PlaceHolder 6"/>
          <p:cNvSpPr>
            <a:spLocks noGrp="1"/>
          </p:cNvSpPr>
          <p:nvPr>
            <p:ph type="body"/>
          </p:nvPr>
        </p:nvSpPr>
        <p:spPr>
          <a:xfrm>
            <a:off x="3239640" y="2762640"/>
            <a:ext cx="2649600" cy="1423080"/>
          </a:xfrm>
          <a:prstGeom prst="rect">
            <a:avLst/>
          </a:prstGeom>
        </p:spPr>
        <p:txBody>
          <a:bodyPr lIns="0" tIns="0" rIns="0" bIns="0">
            <a:normAutofit/>
          </a:bodyPr>
          <a:lstStyle/>
          <a:p>
            <a:endParaRPr lang="en-US" sz="3200" b="0" strike="noStrike" spc="-1">
              <a:latin typeface="Arial"/>
            </a:endParaRPr>
          </a:p>
        </p:txBody>
      </p:sp>
      <p:sp>
        <p:nvSpPr>
          <p:cNvPr id="120" name="PlaceHolder 7"/>
          <p:cNvSpPr>
            <a:spLocks noGrp="1"/>
          </p:cNvSpPr>
          <p:nvPr>
            <p:ph type="body"/>
          </p:nvPr>
        </p:nvSpPr>
        <p:spPr>
          <a:xfrm>
            <a:off x="6022080" y="2762640"/>
            <a:ext cx="2649600" cy="14230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24"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125" name="PlaceHolder 2"/>
          <p:cNvSpPr>
            <a:spLocks noGrp="1"/>
          </p:cNvSpPr>
          <p:nvPr>
            <p:ph type="subTitle"/>
          </p:nvPr>
        </p:nvSpPr>
        <p:spPr>
          <a:xfrm>
            <a:off x="457200" y="1203840"/>
            <a:ext cx="8229240" cy="298368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26"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127" name="PlaceHolder 2"/>
          <p:cNvSpPr>
            <a:spLocks noGrp="1"/>
          </p:cNvSpPr>
          <p:nvPr>
            <p:ph type="body"/>
          </p:nvPr>
        </p:nvSpPr>
        <p:spPr>
          <a:xfrm>
            <a:off x="457200" y="1203840"/>
            <a:ext cx="8229240" cy="29836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8"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129" name="PlaceHolder 2"/>
          <p:cNvSpPr>
            <a:spLocks noGrp="1"/>
          </p:cNvSpPr>
          <p:nvPr>
            <p:ph type="body"/>
          </p:nvPr>
        </p:nvSpPr>
        <p:spPr>
          <a:xfrm>
            <a:off x="457200" y="1203840"/>
            <a:ext cx="4015800" cy="2983680"/>
          </a:xfrm>
          <a:prstGeom prst="rect">
            <a:avLst/>
          </a:prstGeom>
        </p:spPr>
        <p:txBody>
          <a:bodyPr lIns="0" tIns="0" rIns="0" bIns="0">
            <a:normAutofit/>
          </a:bodyPr>
          <a:lstStyle/>
          <a:p>
            <a:endParaRPr lang="en-US" sz="3200" b="0" strike="noStrike" spc="-1">
              <a:latin typeface="Arial"/>
            </a:endParaRPr>
          </a:p>
        </p:txBody>
      </p:sp>
      <p:sp>
        <p:nvSpPr>
          <p:cNvPr id="130" name="PlaceHolder 3"/>
          <p:cNvSpPr>
            <a:spLocks noGrp="1"/>
          </p:cNvSpPr>
          <p:nvPr>
            <p:ph type="body"/>
          </p:nvPr>
        </p:nvSpPr>
        <p:spPr>
          <a:xfrm>
            <a:off x="4674240" y="1203840"/>
            <a:ext cx="4015800" cy="29836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1"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7" name="PlaceHolder 2"/>
          <p:cNvSpPr>
            <a:spLocks noGrp="1"/>
          </p:cNvSpPr>
          <p:nvPr>
            <p:ph type="body"/>
          </p:nvPr>
        </p:nvSpPr>
        <p:spPr>
          <a:xfrm>
            <a:off x="457200" y="1203840"/>
            <a:ext cx="8229240" cy="29836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2" name="PlaceHolder 1"/>
          <p:cNvSpPr>
            <a:spLocks noGrp="1"/>
          </p:cNvSpPr>
          <p:nvPr>
            <p:ph type="subTitle"/>
          </p:nvPr>
        </p:nvSpPr>
        <p:spPr>
          <a:xfrm>
            <a:off x="457200" y="205200"/>
            <a:ext cx="8229240" cy="39812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134" name="PlaceHolder 2"/>
          <p:cNvSpPr>
            <a:spLocks noGrp="1"/>
          </p:cNvSpPr>
          <p:nvPr>
            <p:ph type="body"/>
          </p:nvPr>
        </p:nvSpPr>
        <p:spPr>
          <a:xfrm>
            <a:off x="457200" y="1203840"/>
            <a:ext cx="4015800" cy="1423080"/>
          </a:xfrm>
          <a:prstGeom prst="rect">
            <a:avLst/>
          </a:prstGeom>
        </p:spPr>
        <p:txBody>
          <a:bodyPr lIns="0" tIns="0" rIns="0" bIns="0">
            <a:normAutofit/>
          </a:bodyPr>
          <a:lstStyle/>
          <a:p>
            <a:endParaRPr lang="en-US" sz="3200" b="0" strike="noStrike" spc="-1">
              <a:latin typeface="Arial"/>
            </a:endParaRPr>
          </a:p>
        </p:txBody>
      </p:sp>
      <p:sp>
        <p:nvSpPr>
          <p:cNvPr id="135" name="PlaceHolder 3"/>
          <p:cNvSpPr>
            <a:spLocks noGrp="1"/>
          </p:cNvSpPr>
          <p:nvPr>
            <p:ph type="body"/>
          </p:nvPr>
        </p:nvSpPr>
        <p:spPr>
          <a:xfrm>
            <a:off x="4674240" y="1203840"/>
            <a:ext cx="4015800" cy="2983680"/>
          </a:xfrm>
          <a:prstGeom prst="rect">
            <a:avLst/>
          </a:prstGeom>
        </p:spPr>
        <p:txBody>
          <a:bodyPr lIns="0" tIns="0" rIns="0" bIns="0">
            <a:normAutofit/>
          </a:bodyPr>
          <a:lstStyle/>
          <a:p>
            <a:endParaRPr lang="en-US" sz="3200" b="0" strike="noStrike" spc="-1">
              <a:latin typeface="Arial"/>
            </a:endParaRPr>
          </a:p>
        </p:txBody>
      </p:sp>
      <p:sp>
        <p:nvSpPr>
          <p:cNvPr id="136" name="PlaceHolder 4"/>
          <p:cNvSpPr>
            <a:spLocks noGrp="1"/>
          </p:cNvSpPr>
          <p:nvPr>
            <p:ph type="body"/>
          </p:nvPr>
        </p:nvSpPr>
        <p:spPr>
          <a:xfrm>
            <a:off x="457200" y="2762640"/>
            <a:ext cx="4015800" cy="14230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138" name="PlaceHolder 2"/>
          <p:cNvSpPr>
            <a:spLocks noGrp="1"/>
          </p:cNvSpPr>
          <p:nvPr>
            <p:ph type="body"/>
          </p:nvPr>
        </p:nvSpPr>
        <p:spPr>
          <a:xfrm>
            <a:off x="457200" y="1203840"/>
            <a:ext cx="4015800" cy="2983680"/>
          </a:xfrm>
          <a:prstGeom prst="rect">
            <a:avLst/>
          </a:prstGeom>
        </p:spPr>
        <p:txBody>
          <a:bodyPr lIns="0" tIns="0" rIns="0" bIns="0">
            <a:normAutofit/>
          </a:bodyPr>
          <a:lstStyle/>
          <a:p>
            <a:endParaRPr lang="en-US" sz="3200" b="0" strike="noStrike" spc="-1">
              <a:latin typeface="Arial"/>
            </a:endParaRPr>
          </a:p>
        </p:txBody>
      </p:sp>
      <p:sp>
        <p:nvSpPr>
          <p:cNvPr id="139" name="PlaceHolder 3"/>
          <p:cNvSpPr>
            <a:spLocks noGrp="1"/>
          </p:cNvSpPr>
          <p:nvPr>
            <p:ph type="body"/>
          </p:nvPr>
        </p:nvSpPr>
        <p:spPr>
          <a:xfrm>
            <a:off x="4674240" y="1203840"/>
            <a:ext cx="4015800" cy="1423080"/>
          </a:xfrm>
          <a:prstGeom prst="rect">
            <a:avLst/>
          </a:prstGeom>
        </p:spPr>
        <p:txBody>
          <a:bodyPr lIns="0" tIns="0" rIns="0" bIns="0">
            <a:normAutofit/>
          </a:bodyPr>
          <a:lstStyle/>
          <a:p>
            <a:endParaRPr lang="en-US" sz="3200" b="0" strike="noStrike" spc="-1">
              <a:latin typeface="Arial"/>
            </a:endParaRPr>
          </a:p>
        </p:txBody>
      </p:sp>
      <p:sp>
        <p:nvSpPr>
          <p:cNvPr id="140" name="PlaceHolder 4"/>
          <p:cNvSpPr>
            <a:spLocks noGrp="1"/>
          </p:cNvSpPr>
          <p:nvPr>
            <p:ph type="body"/>
          </p:nvPr>
        </p:nvSpPr>
        <p:spPr>
          <a:xfrm>
            <a:off x="4674240" y="2762640"/>
            <a:ext cx="4015800" cy="14230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142" name="PlaceHolder 2"/>
          <p:cNvSpPr>
            <a:spLocks noGrp="1"/>
          </p:cNvSpPr>
          <p:nvPr>
            <p:ph type="body"/>
          </p:nvPr>
        </p:nvSpPr>
        <p:spPr>
          <a:xfrm>
            <a:off x="457200" y="1203840"/>
            <a:ext cx="4015800" cy="1423080"/>
          </a:xfrm>
          <a:prstGeom prst="rect">
            <a:avLst/>
          </a:prstGeom>
        </p:spPr>
        <p:txBody>
          <a:bodyPr lIns="0" tIns="0" rIns="0" bIns="0">
            <a:normAutofit/>
          </a:bodyPr>
          <a:lstStyle/>
          <a:p>
            <a:endParaRPr lang="en-US" sz="3200" b="0" strike="noStrike" spc="-1">
              <a:latin typeface="Arial"/>
            </a:endParaRPr>
          </a:p>
        </p:txBody>
      </p:sp>
      <p:sp>
        <p:nvSpPr>
          <p:cNvPr id="143" name="PlaceHolder 3"/>
          <p:cNvSpPr>
            <a:spLocks noGrp="1"/>
          </p:cNvSpPr>
          <p:nvPr>
            <p:ph type="body"/>
          </p:nvPr>
        </p:nvSpPr>
        <p:spPr>
          <a:xfrm>
            <a:off x="4674240" y="1203840"/>
            <a:ext cx="4015800" cy="1423080"/>
          </a:xfrm>
          <a:prstGeom prst="rect">
            <a:avLst/>
          </a:prstGeom>
        </p:spPr>
        <p:txBody>
          <a:bodyPr lIns="0" tIns="0" rIns="0" bIns="0">
            <a:normAutofit/>
          </a:bodyPr>
          <a:lstStyle/>
          <a:p>
            <a:endParaRPr lang="en-US" sz="3200" b="0" strike="noStrike" spc="-1">
              <a:latin typeface="Arial"/>
            </a:endParaRPr>
          </a:p>
        </p:txBody>
      </p:sp>
      <p:sp>
        <p:nvSpPr>
          <p:cNvPr id="144" name="PlaceHolder 4"/>
          <p:cNvSpPr>
            <a:spLocks noGrp="1"/>
          </p:cNvSpPr>
          <p:nvPr>
            <p:ph type="body"/>
          </p:nvPr>
        </p:nvSpPr>
        <p:spPr>
          <a:xfrm>
            <a:off x="457200" y="2762640"/>
            <a:ext cx="8229240" cy="14230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146" name="PlaceHolder 2"/>
          <p:cNvSpPr>
            <a:spLocks noGrp="1"/>
          </p:cNvSpPr>
          <p:nvPr>
            <p:ph type="body"/>
          </p:nvPr>
        </p:nvSpPr>
        <p:spPr>
          <a:xfrm>
            <a:off x="457200" y="1203840"/>
            <a:ext cx="8229240" cy="1423080"/>
          </a:xfrm>
          <a:prstGeom prst="rect">
            <a:avLst/>
          </a:prstGeom>
        </p:spPr>
        <p:txBody>
          <a:bodyPr lIns="0" tIns="0" rIns="0" bIns="0">
            <a:normAutofit/>
          </a:bodyPr>
          <a:lstStyle/>
          <a:p>
            <a:endParaRPr lang="en-US" sz="3200" b="0" strike="noStrike" spc="-1">
              <a:latin typeface="Arial"/>
            </a:endParaRPr>
          </a:p>
        </p:txBody>
      </p:sp>
      <p:sp>
        <p:nvSpPr>
          <p:cNvPr id="147" name="PlaceHolder 3"/>
          <p:cNvSpPr>
            <a:spLocks noGrp="1"/>
          </p:cNvSpPr>
          <p:nvPr>
            <p:ph type="body"/>
          </p:nvPr>
        </p:nvSpPr>
        <p:spPr>
          <a:xfrm>
            <a:off x="457200" y="2762640"/>
            <a:ext cx="8229240" cy="14230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149" name="PlaceHolder 2"/>
          <p:cNvSpPr>
            <a:spLocks noGrp="1"/>
          </p:cNvSpPr>
          <p:nvPr>
            <p:ph type="body"/>
          </p:nvPr>
        </p:nvSpPr>
        <p:spPr>
          <a:xfrm>
            <a:off x="457200" y="1203840"/>
            <a:ext cx="4015800" cy="1423080"/>
          </a:xfrm>
          <a:prstGeom prst="rect">
            <a:avLst/>
          </a:prstGeom>
        </p:spPr>
        <p:txBody>
          <a:bodyPr lIns="0" tIns="0" rIns="0" bIns="0">
            <a:normAutofit/>
          </a:bodyPr>
          <a:lstStyle/>
          <a:p>
            <a:endParaRPr lang="en-US" sz="3200" b="0" strike="noStrike" spc="-1">
              <a:latin typeface="Arial"/>
            </a:endParaRPr>
          </a:p>
        </p:txBody>
      </p:sp>
      <p:sp>
        <p:nvSpPr>
          <p:cNvPr id="150" name="PlaceHolder 3"/>
          <p:cNvSpPr>
            <a:spLocks noGrp="1"/>
          </p:cNvSpPr>
          <p:nvPr>
            <p:ph type="body"/>
          </p:nvPr>
        </p:nvSpPr>
        <p:spPr>
          <a:xfrm>
            <a:off x="4674240" y="1203840"/>
            <a:ext cx="4015800" cy="1423080"/>
          </a:xfrm>
          <a:prstGeom prst="rect">
            <a:avLst/>
          </a:prstGeom>
        </p:spPr>
        <p:txBody>
          <a:bodyPr lIns="0" tIns="0" rIns="0" bIns="0">
            <a:normAutofit/>
          </a:bodyPr>
          <a:lstStyle/>
          <a:p>
            <a:endParaRPr lang="en-US" sz="3200" b="0" strike="noStrike" spc="-1">
              <a:latin typeface="Arial"/>
            </a:endParaRPr>
          </a:p>
        </p:txBody>
      </p:sp>
      <p:sp>
        <p:nvSpPr>
          <p:cNvPr id="151" name="PlaceHolder 4"/>
          <p:cNvSpPr>
            <a:spLocks noGrp="1"/>
          </p:cNvSpPr>
          <p:nvPr>
            <p:ph type="body"/>
          </p:nvPr>
        </p:nvSpPr>
        <p:spPr>
          <a:xfrm>
            <a:off x="457200" y="2762640"/>
            <a:ext cx="4015800" cy="1423080"/>
          </a:xfrm>
          <a:prstGeom prst="rect">
            <a:avLst/>
          </a:prstGeom>
        </p:spPr>
        <p:txBody>
          <a:bodyPr lIns="0" tIns="0" rIns="0" bIns="0">
            <a:normAutofit/>
          </a:bodyPr>
          <a:lstStyle/>
          <a:p>
            <a:endParaRPr lang="en-US" sz="3200" b="0" strike="noStrike" spc="-1">
              <a:latin typeface="Arial"/>
            </a:endParaRPr>
          </a:p>
        </p:txBody>
      </p:sp>
      <p:sp>
        <p:nvSpPr>
          <p:cNvPr id="152" name="PlaceHolder 5"/>
          <p:cNvSpPr>
            <a:spLocks noGrp="1"/>
          </p:cNvSpPr>
          <p:nvPr>
            <p:ph type="body"/>
          </p:nvPr>
        </p:nvSpPr>
        <p:spPr>
          <a:xfrm>
            <a:off x="4674240" y="2762640"/>
            <a:ext cx="4015800" cy="14230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53"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154" name="PlaceHolder 2"/>
          <p:cNvSpPr>
            <a:spLocks noGrp="1"/>
          </p:cNvSpPr>
          <p:nvPr>
            <p:ph type="body"/>
          </p:nvPr>
        </p:nvSpPr>
        <p:spPr>
          <a:xfrm>
            <a:off x="457200" y="1203840"/>
            <a:ext cx="2649600" cy="1423080"/>
          </a:xfrm>
          <a:prstGeom prst="rect">
            <a:avLst/>
          </a:prstGeom>
        </p:spPr>
        <p:txBody>
          <a:bodyPr lIns="0" tIns="0" rIns="0" bIns="0">
            <a:normAutofit/>
          </a:bodyPr>
          <a:lstStyle/>
          <a:p>
            <a:endParaRPr lang="en-US" sz="3200" b="0" strike="noStrike" spc="-1">
              <a:latin typeface="Arial"/>
            </a:endParaRPr>
          </a:p>
        </p:txBody>
      </p:sp>
      <p:sp>
        <p:nvSpPr>
          <p:cNvPr id="155" name="PlaceHolder 3"/>
          <p:cNvSpPr>
            <a:spLocks noGrp="1"/>
          </p:cNvSpPr>
          <p:nvPr>
            <p:ph type="body"/>
          </p:nvPr>
        </p:nvSpPr>
        <p:spPr>
          <a:xfrm>
            <a:off x="3239640" y="1203840"/>
            <a:ext cx="2649600" cy="1423080"/>
          </a:xfrm>
          <a:prstGeom prst="rect">
            <a:avLst/>
          </a:prstGeom>
        </p:spPr>
        <p:txBody>
          <a:bodyPr lIns="0" tIns="0" rIns="0" bIns="0">
            <a:normAutofit/>
          </a:bodyPr>
          <a:lstStyle/>
          <a:p>
            <a:endParaRPr lang="en-US" sz="3200" b="0" strike="noStrike" spc="-1">
              <a:latin typeface="Arial"/>
            </a:endParaRPr>
          </a:p>
        </p:txBody>
      </p:sp>
      <p:sp>
        <p:nvSpPr>
          <p:cNvPr id="156" name="PlaceHolder 4"/>
          <p:cNvSpPr>
            <a:spLocks noGrp="1"/>
          </p:cNvSpPr>
          <p:nvPr>
            <p:ph type="body"/>
          </p:nvPr>
        </p:nvSpPr>
        <p:spPr>
          <a:xfrm>
            <a:off x="6022080" y="1203840"/>
            <a:ext cx="2649600" cy="1423080"/>
          </a:xfrm>
          <a:prstGeom prst="rect">
            <a:avLst/>
          </a:prstGeom>
        </p:spPr>
        <p:txBody>
          <a:bodyPr lIns="0" tIns="0" rIns="0" bIns="0">
            <a:normAutofit/>
          </a:bodyPr>
          <a:lstStyle/>
          <a:p>
            <a:endParaRPr lang="en-US" sz="3200" b="0" strike="noStrike" spc="-1">
              <a:latin typeface="Arial"/>
            </a:endParaRPr>
          </a:p>
        </p:txBody>
      </p:sp>
      <p:sp>
        <p:nvSpPr>
          <p:cNvPr id="157" name="PlaceHolder 5"/>
          <p:cNvSpPr>
            <a:spLocks noGrp="1"/>
          </p:cNvSpPr>
          <p:nvPr>
            <p:ph type="body"/>
          </p:nvPr>
        </p:nvSpPr>
        <p:spPr>
          <a:xfrm>
            <a:off x="457200" y="2762640"/>
            <a:ext cx="2649600" cy="1423080"/>
          </a:xfrm>
          <a:prstGeom prst="rect">
            <a:avLst/>
          </a:prstGeom>
        </p:spPr>
        <p:txBody>
          <a:bodyPr lIns="0" tIns="0" rIns="0" bIns="0">
            <a:normAutofit/>
          </a:bodyPr>
          <a:lstStyle/>
          <a:p>
            <a:endParaRPr lang="en-US" sz="3200" b="0" strike="noStrike" spc="-1">
              <a:latin typeface="Arial"/>
            </a:endParaRPr>
          </a:p>
        </p:txBody>
      </p:sp>
      <p:sp>
        <p:nvSpPr>
          <p:cNvPr id="158" name="PlaceHolder 6"/>
          <p:cNvSpPr>
            <a:spLocks noGrp="1"/>
          </p:cNvSpPr>
          <p:nvPr>
            <p:ph type="body"/>
          </p:nvPr>
        </p:nvSpPr>
        <p:spPr>
          <a:xfrm>
            <a:off x="3239640" y="2762640"/>
            <a:ext cx="2649600" cy="1423080"/>
          </a:xfrm>
          <a:prstGeom prst="rect">
            <a:avLst/>
          </a:prstGeom>
        </p:spPr>
        <p:txBody>
          <a:bodyPr lIns="0" tIns="0" rIns="0" bIns="0">
            <a:normAutofit/>
          </a:bodyPr>
          <a:lstStyle/>
          <a:p>
            <a:endParaRPr lang="en-US" sz="3200" b="0" strike="noStrike" spc="-1">
              <a:latin typeface="Arial"/>
            </a:endParaRPr>
          </a:p>
        </p:txBody>
      </p:sp>
      <p:sp>
        <p:nvSpPr>
          <p:cNvPr id="159" name="PlaceHolder 7"/>
          <p:cNvSpPr>
            <a:spLocks noGrp="1"/>
          </p:cNvSpPr>
          <p:nvPr>
            <p:ph type="body"/>
          </p:nvPr>
        </p:nvSpPr>
        <p:spPr>
          <a:xfrm>
            <a:off x="6022080" y="2762640"/>
            <a:ext cx="2649600" cy="14230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9" name="PlaceHolder 2"/>
          <p:cNvSpPr>
            <a:spLocks noGrp="1"/>
          </p:cNvSpPr>
          <p:nvPr>
            <p:ph type="body"/>
          </p:nvPr>
        </p:nvSpPr>
        <p:spPr>
          <a:xfrm>
            <a:off x="457200" y="1203840"/>
            <a:ext cx="4015800" cy="2983680"/>
          </a:xfrm>
          <a:prstGeom prst="rect">
            <a:avLst/>
          </a:prstGeom>
        </p:spPr>
        <p:txBody>
          <a:bodyPr lIns="0" tIns="0" rIns="0" bIns="0">
            <a:normAutofit/>
          </a:bodyPr>
          <a:lstStyle/>
          <a:p>
            <a:endParaRPr lang="en-US" sz="3200" b="0" strike="noStrike" spc="-1">
              <a:latin typeface="Arial"/>
            </a:endParaRPr>
          </a:p>
        </p:txBody>
      </p:sp>
      <p:sp>
        <p:nvSpPr>
          <p:cNvPr id="10" name="PlaceHolder 3"/>
          <p:cNvSpPr>
            <a:spLocks noGrp="1"/>
          </p:cNvSpPr>
          <p:nvPr>
            <p:ph type="body"/>
          </p:nvPr>
        </p:nvSpPr>
        <p:spPr>
          <a:xfrm>
            <a:off x="4674240" y="1203840"/>
            <a:ext cx="4015800" cy="29836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 name="PlaceHolder 1"/>
          <p:cNvSpPr>
            <a:spLocks noGrp="1"/>
          </p:cNvSpPr>
          <p:nvPr>
            <p:ph type="subTitle"/>
          </p:nvPr>
        </p:nvSpPr>
        <p:spPr>
          <a:xfrm>
            <a:off x="457200" y="205200"/>
            <a:ext cx="8229240" cy="39812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14" name="PlaceHolder 2"/>
          <p:cNvSpPr>
            <a:spLocks noGrp="1"/>
          </p:cNvSpPr>
          <p:nvPr>
            <p:ph type="body"/>
          </p:nvPr>
        </p:nvSpPr>
        <p:spPr>
          <a:xfrm>
            <a:off x="457200" y="1203840"/>
            <a:ext cx="4015800" cy="1423080"/>
          </a:xfrm>
          <a:prstGeom prst="rect">
            <a:avLst/>
          </a:prstGeom>
        </p:spPr>
        <p:txBody>
          <a:bodyPr lIns="0" tIns="0" rIns="0" bIns="0">
            <a:normAutofit/>
          </a:bodyPr>
          <a:lstStyle/>
          <a:p>
            <a:endParaRPr lang="en-US" sz="3200" b="0" strike="noStrike" spc="-1">
              <a:latin typeface="Arial"/>
            </a:endParaRPr>
          </a:p>
        </p:txBody>
      </p:sp>
      <p:sp>
        <p:nvSpPr>
          <p:cNvPr id="15" name="PlaceHolder 3"/>
          <p:cNvSpPr>
            <a:spLocks noGrp="1"/>
          </p:cNvSpPr>
          <p:nvPr>
            <p:ph type="body"/>
          </p:nvPr>
        </p:nvSpPr>
        <p:spPr>
          <a:xfrm>
            <a:off x="4674240" y="1203840"/>
            <a:ext cx="4015800" cy="2983680"/>
          </a:xfrm>
          <a:prstGeom prst="rect">
            <a:avLst/>
          </a:prstGeom>
        </p:spPr>
        <p:txBody>
          <a:bodyPr lIns="0" tIns="0" rIns="0" bIns="0">
            <a:normAutofit/>
          </a:bodyPr>
          <a:lstStyle/>
          <a:p>
            <a:endParaRPr lang="en-US" sz="3200" b="0" strike="noStrike" spc="-1">
              <a:latin typeface="Arial"/>
            </a:endParaRPr>
          </a:p>
        </p:txBody>
      </p:sp>
      <p:sp>
        <p:nvSpPr>
          <p:cNvPr id="16" name="PlaceHolder 4"/>
          <p:cNvSpPr>
            <a:spLocks noGrp="1"/>
          </p:cNvSpPr>
          <p:nvPr>
            <p:ph type="body"/>
          </p:nvPr>
        </p:nvSpPr>
        <p:spPr>
          <a:xfrm>
            <a:off x="457200" y="2762640"/>
            <a:ext cx="4015800" cy="14230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18" name="PlaceHolder 2"/>
          <p:cNvSpPr>
            <a:spLocks noGrp="1"/>
          </p:cNvSpPr>
          <p:nvPr>
            <p:ph type="body"/>
          </p:nvPr>
        </p:nvSpPr>
        <p:spPr>
          <a:xfrm>
            <a:off x="457200" y="1203840"/>
            <a:ext cx="4015800" cy="2983680"/>
          </a:xfrm>
          <a:prstGeom prst="rect">
            <a:avLst/>
          </a:prstGeom>
        </p:spPr>
        <p:txBody>
          <a:bodyPr lIns="0" tIns="0" rIns="0" bIns="0">
            <a:normAutofit/>
          </a:bodyPr>
          <a:lstStyle/>
          <a:p>
            <a:endParaRPr lang="en-US" sz="3200" b="0" strike="noStrike" spc="-1">
              <a:latin typeface="Arial"/>
            </a:endParaRPr>
          </a:p>
        </p:txBody>
      </p:sp>
      <p:sp>
        <p:nvSpPr>
          <p:cNvPr id="19" name="PlaceHolder 3"/>
          <p:cNvSpPr>
            <a:spLocks noGrp="1"/>
          </p:cNvSpPr>
          <p:nvPr>
            <p:ph type="body"/>
          </p:nvPr>
        </p:nvSpPr>
        <p:spPr>
          <a:xfrm>
            <a:off x="4674240" y="1203840"/>
            <a:ext cx="4015800" cy="1423080"/>
          </a:xfrm>
          <a:prstGeom prst="rect">
            <a:avLst/>
          </a:prstGeom>
        </p:spPr>
        <p:txBody>
          <a:bodyPr lIns="0" tIns="0" rIns="0" bIns="0">
            <a:normAutofit/>
          </a:bodyPr>
          <a:lstStyle/>
          <a:p>
            <a:endParaRPr lang="en-US" sz="3200" b="0" strike="noStrike" spc="-1">
              <a:latin typeface="Arial"/>
            </a:endParaRPr>
          </a:p>
        </p:txBody>
      </p:sp>
      <p:sp>
        <p:nvSpPr>
          <p:cNvPr id="20" name="PlaceHolder 4"/>
          <p:cNvSpPr>
            <a:spLocks noGrp="1"/>
          </p:cNvSpPr>
          <p:nvPr>
            <p:ph type="body"/>
          </p:nvPr>
        </p:nvSpPr>
        <p:spPr>
          <a:xfrm>
            <a:off x="4674240" y="2762640"/>
            <a:ext cx="4015800" cy="14230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22" name="PlaceHolder 2"/>
          <p:cNvSpPr>
            <a:spLocks noGrp="1"/>
          </p:cNvSpPr>
          <p:nvPr>
            <p:ph type="body"/>
          </p:nvPr>
        </p:nvSpPr>
        <p:spPr>
          <a:xfrm>
            <a:off x="457200" y="1203840"/>
            <a:ext cx="4015800" cy="1423080"/>
          </a:xfrm>
          <a:prstGeom prst="rect">
            <a:avLst/>
          </a:prstGeom>
        </p:spPr>
        <p:txBody>
          <a:bodyPr lIns="0" tIns="0" rIns="0" bIns="0">
            <a:normAutofit/>
          </a:bodyPr>
          <a:lstStyle/>
          <a:p>
            <a:endParaRPr lang="en-US" sz="3200" b="0" strike="noStrike" spc="-1">
              <a:latin typeface="Arial"/>
            </a:endParaRPr>
          </a:p>
        </p:txBody>
      </p:sp>
      <p:sp>
        <p:nvSpPr>
          <p:cNvPr id="23" name="PlaceHolder 3"/>
          <p:cNvSpPr>
            <a:spLocks noGrp="1"/>
          </p:cNvSpPr>
          <p:nvPr>
            <p:ph type="body"/>
          </p:nvPr>
        </p:nvSpPr>
        <p:spPr>
          <a:xfrm>
            <a:off x="4674240" y="1203840"/>
            <a:ext cx="4015800" cy="1423080"/>
          </a:xfrm>
          <a:prstGeom prst="rect">
            <a:avLst/>
          </a:prstGeom>
        </p:spPr>
        <p:txBody>
          <a:bodyPr lIns="0" tIns="0" rIns="0" bIns="0">
            <a:normAutofit/>
          </a:bodyPr>
          <a:lstStyle/>
          <a:p>
            <a:endParaRPr lang="en-US" sz="3200" b="0" strike="noStrike" spc="-1">
              <a:latin typeface="Arial"/>
            </a:endParaRPr>
          </a:p>
        </p:txBody>
      </p:sp>
      <p:sp>
        <p:nvSpPr>
          <p:cNvPr id="24" name="PlaceHolder 4"/>
          <p:cNvSpPr>
            <a:spLocks noGrp="1"/>
          </p:cNvSpPr>
          <p:nvPr>
            <p:ph type="body"/>
          </p:nvPr>
        </p:nvSpPr>
        <p:spPr>
          <a:xfrm>
            <a:off x="457200" y="2762640"/>
            <a:ext cx="8229240" cy="14230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4.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a:xfrm>
          <a:off x="0" y="0"/>
          <a:ext cx="0" cy="0"/>
          <a:chOff x="0" y="0"/>
          <a:chExt cx="0" cy="0"/>
        </a:xfrm>
      </p:grpSpPr>
      <p:pic>
        <p:nvPicPr>
          <p:cNvPr id="5" name="Picture 4"/>
          <p:cNvPicPr/>
          <p:nvPr/>
        </p:nvPicPr>
        <p:blipFill>
          <a:blip r:embed="rId15"/>
          <a:stretch/>
        </p:blipFill>
        <p:spPr>
          <a:xfrm>
            <a:off x="38520" y="4881960"/>
            <a:ext cx="820080" cy="213840"/>
          </a:xfrm>
          <a:prstGeom prst="rect">
            <a:avLst/>
          </a:prstGeom>
          <a:ln>
            <a:noFill/>
          </a:ln>
        </p:spPr>
      </p:pic>
      <p:sp>
        <p:nvSpPr>
          <p:cNvPr id="2"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r>
              <a:rPr lang="en-US" sz="4400" b="0" strike="noStrike" spc="-1">
                <a:latin typeface="Arial"/>
              </a:rPr>
              <a:t>Click to edit the title text format</a:t>
            </a:r>
          </a:p>
        </p:txBody>
      </p:sp>
      <p:sp>
        <p:nvSpPr>
          <p:cNvPr id="3" name="PlaceHolder 2"/>
          <p:cNvSpPr>
            <a:spLocks noGrp="1"/>
          </p:cNvSpPr>
          <p:nvPr>
            <p:ph type="body"/>
          </p:nvPr>
        </p:nvSpPr>
        <p:spPr>
          <a:xfrm>
            <a:off x="457200" y="1203840"/>
            <a:ext cx="8229240" cy="29836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pic>
        <p:nvPicPr>
          <p:cNvPr id="7" name="Picture 6" descr="A logo with text on it&#10;&#10;Description automatically generated">
            <a:extLst>
              <a:ext uri="{FF2B5EF4-FFF2-40B4-BE49-F238E27FC236}">
                <a16:creationId xmlns:a16="http://schemas.microsoft.com/office/drawing/2014/main" id="{45542A15-BFE0-A8D9-807B-9159AA0BB007}"/>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8817769" y="0"/>
            <a:ext cx="326231" cy="32623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a:xfrm>
          <a:off x="0" y="0"/>
          <a:ext cx="0" cy="0"/>
          <a:chOff x="0" y="0"/>
          <a:chExt cx="0" cy="0"/>
        </a:xfrm>
      </p:grpSpPr>
      <p:pic>
        <p:nvPicPr>
          <p:cNvPr id="81" name="Picture 80"/>
          <p:cNvPicPr/>
          <p:nvPr/>
        </p:nvPicPr>
        <p:blipFill>
          <a:blip r:embed="rId15"/>
          <a:stretch/>
        </p:blipFill>
        <p:spPr>
          <a:xfrm>
            <a:off x="8814240" y="16560"/>
            <a:ext cx="291600" cy="291600"/>
          </a:xfrm>
          <a:prstGeom prst="rect">
            <a:avLst/>
          </a:prstGeom>
          <a:ln>
            <a:noFill/>
          </a:ln>
        </p:spPr>
      </p:pic>
      <p:pic>
        <p:nvPicPr>
          <p:cNvPr id="82" name="Picture 81"/>
          <p:cNvPicPr/>
          <p:nvPr/>
        </p:nvPicPr>
        <p:blipFill>
          <a:blip r:embed="rId16"/>
          <a:stretch/>
        </p:blipFill>
        <p:spPr>
          <a:xfrm>
            <a:off x="19080" y="4871880"/>
            <a:ext cx="1166040" cy="285480"/>
          </a:xfrm>
          <a:prstGeom prst="rect">
            <a:avLst/>
          </a:prstGeom>
          <a:ln>
            <a:noFill/>
          </a:ln>
        </p:spPr>
      </p:pic>
      <p:sp>
        <p:nvSpPr>
          <p:cNvPr id="83"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r>
              <a:rPr lang="en-US" sz="4400" b="0" strike="noStrike" spc="-1">
                <a:latin typeface="Arial"/>
              </a:rPr>
              <a:t>Click to edit the title text format</a:t>
            </a:r>
          </a:p>
        </p:txBody>
      </p:sp>
      <p:sp>
        <p:nvSpPr>
          <p:cNvPr id="84" name="PlaceHolder 2"/>
          <p:cNvSpPr>
            <a:spLocks noGrp="1"/>
          </p:cNvSpPr>
          <p:nvPr>
            <p:ph type="body"/>
          </p:nvPr>
        </p:nvSpPr>
        <p:spPr>
          <a:xfrm>
            <a:off x="457200" y="1203840"/>
            <a:ext cx="8229240" cy="29836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a:xfrm>
          <a:off x="0" y="0"/>
          <a:ext cx="0" cy="0"/>
          <a:chOff x="0" y="0"/>
          <a:chExt cx="0" cy="0"/>
        </a:xfrm>
      </p:grpSpPr>
      <p:sp>
        <p:nvSpPr>
          <p:cNvPr id="121" name="CustomShape 1"/>
          <p:cNvSpPr/>
          <p:nvPr/>
        </p:nvSpPr>
        <p:spPr>
          <a:xfrm>
            <a:off x="29520" y="4931640"/>
            <a:ext cx="2212560" cy="1962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it-IT" sz="700" b="1" strike="noStrike" spc="-1">
                <a:solidFill>
                  <a:srgbClr val="808080"/>
                </a:solidFill>
                <a:latin typeface="Arial"/>
                <a:ea typeface="ＭＳ Ｐゴシック"/>
              </a:rPr>
              <a:t>Leonida A. Gizzi  | 6 October 2023   |  INSIRT2023</a:t>
            </a:r>
            <a:endParaRPr lang="en-US" sz="700" b="0" strike="noStrike" spc="-1">
              <a:latin typeface="Arial"/>
            </a:endParaRPr>
          </a:p>
        </p:txBody>
      </p:sp>
      <p:sp>
        <p:nvSpPr>
          <p:cNvPr id="122" name="PlaceHolder 2"/>
          <p:cNvSpPr>
            <a:spLocks noGrp="1"/>
          </p:cNvSpPr>
          <p:nvPr>
            <p:ph type="title"/>
          </p:nvPr>
        </p:nvSpPr>
        <p:spPr>
          <a:xfrm>
            <a:off x="457200" y="205200"/>
            <a:ext cx="8229240" cy="858600"/>
          </a:xfrm>
          <a:prstGeom prst="rect">
            <a:avLst/>
          </a:prstGeom>
        </p:spPr>
        <p:txBody>
          <a:bodyPr lIns="0" tIns="0" rIns="0" bIns="0" anchor="ctr">
            <a:noAutofit/>
          </a:bodyPr>
          <a:lstStyle/>
          <a:p>
            <a:pPr algn="ctr"/>
            <a:r>
              <a:rPr lang="en-US" sz="4400" b="0" strike="noStrike" spc="-1">
                <a:latin typeface="Arial"/>
              </a:rPr>
              <a:t>Click to edit the title text format</a:t>
            </a:r>
          </a:p>
        </p:txBody>
      </p:sp>
      <p:sp>
        <p:nvSpPr>
          <p:cNvPr id="123" name="PlaceHolder 3"/>
          <p:cNvSpPr>
            <a:spLocks noGrp="1"/>
          </p:cNvSpPr>
          <p:nvPr>
            <p:ph type="body"/>
          </p:nvPr>
        </p:nvSpPr>
        <p:spPr>
          <a:xfrm>
            <a:off x="457200" y="1203840"/>
            <a:ext cx="8229240" cy="29836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9.jp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14.png"/><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25.gif"/></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4.gif"/><Relationship Id="rId1" Type="http://schemas.openxmlformats.org/officeDocument/2006/relationships/slideLayout" Target="../slideLayouts/slideLayout2.xml"/><Relationship Id="rId4" Type="http://schemas.openxmlformats.org/officeDocument/2006/relationships/image" Target="../media/image25.gif"/></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sp>
        <p:nvSpPr>
          <p:cNvPr id="168" name="Line 1"/>
          <p:cNvSpPr/>
          <p:nvPr/>
        </p:nvSpPr>
        <p:spPr>
          <a:xfrm>
            <a:off x="728235" y="526915"/>
            <a:ext cx="1800" cy="811440"/>
          </a:xfrm>
          <a:prstGeom prst="line">
            <a:avLst/>
          </a:prstGeom>
          <a:ln w="127080">
            <a:solidFill>
              <a:srgbClr val="A84544"/>
            </a:solidFill>
            <a:miter/>
          </a:ln>
        </p:spPr>
        <p:style>
          <a:lnRef idx="0">
            <a:scrgbClr r="0" g="0" b="0"/>
          </a:lnRef>
          <a:fillRef idx="0">
            <a:scrgbClr r="0" g="0" b="0"/>
          </a:fillRef>
          <a:effectRef idx="0">
            <a:scrgbClr r="0" g="0" b="0"/>
          </a:effectRef>
          <a:fontRef idx="minor"/>
        </p:style>
        <p:txBody>
          <a:bodyPr/>
          <a:lstStyle/>
          <a:p>
            <a:endParaRPr lang="en-US"/>
          </a:p>
        </p:txBody>
      </p:sp>
      <p:sp>
        <p:nvSpPr>
          <p:cNvPr id="169" name="CustomShape 2"/>
          <p:cNvSpPr/>
          <p:nvPr/>
        </p:nvSpPr>
        <p:spPr>
          <a:xfrm>
            <a:off x="900159" y="436860"/>
            <a:ext cx="7510206" cy="956288"/>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square" lIns="90000" tIns="46800" rIns="90000" bIns="46800">
            <a:spAutoFit/>
          </a:bodyPr>
          <a:lstStyle/>
          <a:p>
            <a:pPr>
              <a:lnSpc>
                <a:spcPct val="100000"/>
              </a:lnSpc>
              <a:spcBef>
                <a:spcPts val="23"/>
              </a:spcBef>
              <a:spcAft>
                <a:spcPts val="23"/>
              </a:spcAft>
              <a:tabLst>
                <a:tab pos="0" algn="l"/>
                <a:tab pos="441000" algn="l"/>
                <a:tab pos="890280" algn="l"/>
                <a:tab pos="1339560" algn="l"/>
                <a:tab pos="1788840" algn="l"/>
                <a:tab pos="2238120" algn="l"/>
                <a:tab pos="2687400" algn="l"/>
                <a:tab pos="3136680" algn="l"/>
                <a:tab pos="3585960" algn="l"/>
                <a:tab pos="4035240" algn="l"/>
                <a:tab pos="4484520" algn="l"/>
                <a:tab pos="4933800" algn="l"/>
                <a:tab pos="5383080" algn="l"/>
                <a:tab pos="5832360" algn="l"/>
                <a:tab pos="6281640" algn="l"/>
                <a:tab pos="6730920" algn="l"/>
                <a:tab pos="7180200" algn="l"/>
                <a:tab pos="7629480" algn="l"/>
                <a:tab pos="8078760" algn="l"/>
                <a:tab pos="8528040" algn="l"/>
                <a:tab pos="8976960" algn="l"/>
                <a:tab pos="9144000" algn="l"/>
                <a:tab pos="9601200" algn="l"/>
                <a:tab pos="10058400" algn="l"/>
                <a:tab pos="10515600" algn="l"/>
              </a:tabLst>
            </a:pPr>
            <a:r>
              <a:rPr lang="en-US" sz="2800" b="1" spc="-1" dirty="0">
                <a:solidFill>
                  <a:srgbClr val="545859"/>
                </a:solidFill>
                <a:latin typeface="Gentium Book Basic"/>
                <a:ea typeface="Arial"/>
              </a:rPr>
              <a:t>Wavefront Reconstruction as a Gateway to Precision Science at </a:t>
            </a:r>
            <a:r>
              <a:rPr lang="en-US" sz="2800" b="1" spc="-1" dirty="0" err="1">
                <a:solidFill>
                  <a:srgbClr val="545859"/>
                </a:solidFill>
                <a:latin typeface="Gentium Book Basic"/>
                <a:ea typeface="Arial"/>
              </a:rPr>
              <a:t>EuPRAXIA</a:t>
            </a:r>
            <a:endParaRPr lang="en-US" sz="1500" b="0" strike="noStrike" spc="-1" dirty="0">
              <a:latin typeface="Arial"/>
            </a:endParaRPr>
          </a:p>
        </p:txBody>
      </p:sp>
      <p:sp>
        <p:nvSpPr>
          <p:cNvPr id="170" name="CustomShape 3"/>
          <p:cNvSpPr/>
          <p:nvPr/>
        </p:nvSpPr>
        <p:spPr>
          <a:xfrm>
            <a:off x="2455920" y="4913280"/>
            <a:ext cx="4441320" cy="2138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a:lstStyle/>
          <a:p>
            <a:endParaRPr lang="en-US"/>
          </a:p>
        </p:txBody>
      </p:sp>
      <p:sp>
        <p:nvSpPr>
          <p:cNvPr id="171" name="CustomShape 4"/>
          <p:cNvSpPr/>
          <p:nvPr/>
        </p:nvSpPr>
        <p:spPr>
          <a:xfrm>
            <a:off x="1287754" y="1929407"/>
            <a:ext cx="6487253" cy="1402564"/>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square" lIns="90000" tIns="46800" rIns="90000" bIns="46800">
            <a:spAutoFit/>
          </a:bodyPr>
          <a:lstStyle/>
          <a:p>
            <a:pPr>
              <a:lnSpc>
                <a:spcPct val="100000"/>
              </a:lnSpc>
              <a:spcBef>
                <a:spcPts val="23"/>
              </a:spcBef>
              <a:spcAft>
                <a:spcPts val="23"/>
              </a:spcAft>
              <a:tabLst>
                <a:tab pos="0" algn="l"/>
                <a:tab pos="441000" algn="l"/>
                <a:tab pos="890280" algn="l"/>
                <a:tab pos="1339560" algn="l"/>
                <a:tab pos="1788840" algn="l"/>
                <a:tab pos="2238120" algn="l"/>
                <a:tab pos="2687400" algn="l"/>
                <a:tab pos="3136680" algn="l"/>
                <a:tab pos="3585960" algn="l"/>
                <a:tab pos="4035240" algn="l"/>
                <a:tab pos="4484520" algn="l"/>
                <a:tab pos="4933800" algn="l"/>
                <a:tab pos="5383080" algn="l"/>
                <a:tab pos="5832360" algn="l"/>
                <a:tab pos="6281640" algn="l"/>
                <a:tab pos="6730920" algn="l"/>
                <a:tab pos="7180200" algn="l"/>
                <a:tab pos="7629480" algn="l"/>
                <a:tab pos="8078760" algn="l"/>
                <a:tab pos="8528040" algn="l"/>
                <a:tab pos="8976960" algn="l"/>
                <a:tab pos="9144000" algn="l"/>
                <a:tab pos="9601200" algn="l"/>
                <a:tab pos="10058400" algn="l"/>
                <a:tab pos="10515600" algn="l"/>
              </a:tabLst>
            </a:pPr>
            <a:r>
              <a:rPr lang="sk-SK" i="1" spc="-1" dirty="0">
                <a:solidFill>
                  <a:srgbClr val="545859"/>
                </a:solidFill>
                <a:latin typeface="Gentium Book Basic"/>
                <a:ea typeface="Arial"/>
              </a:rPr>
              <a:t>David</a:t>
            </a:r>
            <a:r>
              <a:rPr lang="it-IT" b="0" i="1" strike="noStrike" spc="-1" dirty="0">
                <a:solidFill>
                  <a:srgbClr val="545859"/>
                </a:solidFill>
                <a:latin typeface="Gentium Book Basic"/>
                <a:ea typeface="Arial"/>
              </a:rPr>
              <a:t> </a:t>
            </a:r>
            <a:r>
              <a:rPr lang="sk-SK" b="0" i="1" strike="noStrike" spc="-1" dirty="0" err="1">
                <a:solidFill>
                  <a:srgbClr val="545859"/>
                </a:solidFill>
                <a:latin typeface="Gentium Book Basic"/>
                <a:ea typeface="Arial"/>
              </a:rPr>
              <a:t>Gregocki</a:t>
            </a:r>
            <a:endParaRPr lang="sk-SK" i="1" spc="-1" dirty="0">
              <a:solidFill>
                <a:srgbClr val="545859"/>
              </a:solidFill>
              <a:latin typeface="Gentium Book Basic"/>
            </a:endParaRPr>
          </a:p>
          <a:p>
            <a:pPr>
              <a:spcBef>
                <a:spcPts val="23"/>
              </a:spcBef>
              <a:spcAft>
                <a:spcPts val="23"/>
              </a:spcAft>
              <a:tabLst>
                <a:tab pos="0" algn="l"/>
                <a:tab pos="441000" algn="l"/>
                <a:tab pos="890280" algn="l"/>
                <a:tab pos="1339560" algn="l"/>
                <a:tab pos="1788840" algn="l"/>
                <a:tab pos="2238120" algn="l"/>
                <a:tab pos="2687400" algn="l"/>
                <a:tab pos="3136680" algn="l"/>
                <a:tab pos="3585960" algn="l"/>
                <a:tab pos="4035240" algn="l"/>
                <a:tab pos="4484520" algn="l"/>
                <a:tab pos="4933800" algn="l"/>
                <a:tab pos="5383080" algn="l"/>
                <a:tab pos="5832360" algn="l"/>
                <a:tab pos="6281640" algn="l"/>
                <a:tab pos="6730920" algn="l"/>
                <a:tab pos="7180200" algn="l"/>
                <a:tab pos="7629480" algn="l"/>
                <a:tab pos="8078760" algn="l"/>
                <a:tab pos="8528040" algn="l"/>
                <a:tab pos="8976960" algn="l"/>
                <a:tab pos="9144000" algn="l"/>
                <a:tab pos="9601200" algn="l"/>
                <a:tab pos="10058400" algn="l"/>
                <a:tab pos="10515600" algn="l"/>
              </a:tabLst>
            </a:pPr>
            <a:r>
              <a:rPr lang="sk-SK" sz="1400" dirty="0">
                <a:solidFill>
                  <a:srgbClr val="545859"/>
                </a:solidFill>
                <a:latin typeface="Gentium Book Basic"/>
              </a:rPr>
              <a:t>david.gregocki@ino.cnr.it</a:t>
            </a:r>
          </a:p>
          <a:p>
            <a:pPr>
              <a:lnSpc>
                <a:spcPct val="100000"/>
              </a:lnSpc>
              <a:spcBef>
                <a:spcPts val="23"/>
              </a:spcBef>
              <a:spcAft>
                <a:spcPts val="23"/>
              </a:spcAft>
              <a:tabLst>
                <a:tab pos="0" algn="l"/>
                <a:tab pos="441000" algn="l"/>
                <a:tab pos="890280" algn="l"/>
                <a:tab pos="1339560" algn="l"/>
                <a:tab pos="1788840" algn="l"/>
                <a:tab pos="2238120" algn="l"/>
                <a:tab pos="2687400" algn="l"/>
                <a:tab pos="3136680" algn="l"/>
                <a:tab pos="3585960" algn="l"/>
                <a:tab pos="4035240" algn="l"/>
                <a:tab pos="4484520" algn="l"/>
                <a:tab pos="4933800" algn="l"/>
                <a:tab pos="5383080" algn="l"/>
                <a:tab pos="5832360" algn="l"/>
                <a:tab pos="6281640" algn="l"/>
                <a:tab pos="6730920" algn="l"/>
                <a:tab pos="7180200" algn="l"/>
                <a:tab pos="7629480" algn="l"/>
                <a:tab pos="8078760" algn="l"/>
                <a:tab pos="8528040" algn="l"/>
                <a:tab pos="8976960" algn="l"/>
                <a:tab pos="9144000" algn="l"/>
                <a:tab pos="9601200" algn="l"/>
                <a:tab pos="10058400" algn="l"/>
                <a:tab pos="10515600" algn="l"/>
              </a:tabLst>
            </a:pPr>
            <a:endParaRPr lang="en-US" sz="1400" b="0" strike="noStrike" spc="-1" dirty="0">
              <a:latin typeface="Arial"/>
            </a:endParaRPr>
          </a:p>
          <a:p>
            <a:pPr>
              <a:lnSpc>
                <a:spcPct val="100000"/>
              </a:lnSpc>
              <a:spcBef>
                <a:spcPts val="23"/>
              </a:spcBef>
              <a:spcAft>
                <a:spcPts val="23"/>
              </a:spcAft>
              <a:tabLst>
                <a:tab pos="0" algn="l"/>
                <a:tab pos="441000" algn="l"/>
                <a:tab pos="890280" algn="l"/>
                <a:tab pos="1339560" algn="l"/>
                <a:tab pos="1788840" algn="l"/>
                <a:tab pos="2238120" algn="l"/>
                <a:tab pos="2687400" algn="l"/>
                <a:tab pos="3136680" algn="l"/>
                <a:tab pos="3585960" algn="l"/>
                <a:tab pos="4035240" algn="l"/>
                <a:tab pos="4484520" algn="l"/>
                <a:tab pos="4933800" algn="l"/>
                <a:tab pos="5383080" algn="l"/>
                <a:tab pos="5832360" algn="l"/>
                <a:tab pos="6281640" algn="l"/>
                <a:tab pos="6730920" algn="l"/>
                <a:tab pos="7180200" algn="l"/>
                <a:tab pos="7629480" algn="l"/>
                <a:tab pos="8078760" algn="l"/>
                <a:tab pos="8528040" algn="l"/>
                <a:tab pos="8976960" algn="l"/>
                <a:tab pos="9144000" algn="l"/>
                <a:tab pos="9601200" algn="l"/>
                <a:tab pos="10058400" algn="l"/>
                <a:tab pos="10515600" algn="l"/>
              </a:tabLst>
            </a:pPr>
            <a:r>
              <a:rPr lang="it-IT" sz="1400" b="1" i="1" strike="noStrike" spc="-1" dirty="0">
                <a:solidFill>
                  <a:srgbClr val="545859"/>
                </a:solidFill>
                <a:latin typeface="Gentium Book Basic"/>
                <a:ea typeface="Arial"/>
              </a:rPr>
              <a:t>Consiglio Nazionale delle Ricerche (CNR)</a:t>
            </a:r>
            <a:r>
              <a:rPr lang="it-IT" sz="1400" b="0" i="1" strike="noStrike" spc="-1" dirty="0">
                <a:solidFill>
                  <a:srgbClr val="545859"/>
                </a:solidFill>
                <a:latin typeface="Gentium Book Basic"/>
                <a:ea typeface="Arial"/>
              </a:rPr>
              <a:t>, Istituto Nazionale di Ottica, Pisa, Italy</a:t>
            </a:r>
            <a:endParaRPr lang="sk-SK" sz="1400" b="0" i="1" strike="noStrike" spc="-1" dirty="0">
              <a:solidFill>
                <a:srgbClr val="545859"/>
              </a:solidFill>
              <a:latin typeface="Gentium Book Basic"/>
              <a:ea typeface="Arial"/>
            </a:endParaRPr>
          </a:p>
          <a:p>
            <a:pPr>
              <a:spcBef>
                <a:spcPts val="23"/>
              </a:spcBef>
              <a:spcAft>
                <a:spcPts val="23"/>
              </a:spcAft>
              <a:tabLst>
                <a:tab pos="0" algn="l"/>
                <a:tab pos="441000" algn="l"/>
                <a:tab pos="890280" algn="l"/>
                <a:tab pos="1339560" algn="l"/>
                <a:tab pos="1788840" algn="l"/>
                <a:tab pos="2238120" algn="l"/>
                <a:tab pos="2687400" algn="l"/>
                <a:tab pos="3136680" algn="l"/>
                <a:tab pos="3585960" algn="l"/>
                <a:tab pos="4035240" algn="l"/>
                <a:tab pos="4484520" algn="l"/>
                <a:tab pos="4933800" algn="l"/>
                <a:tab pos="5383080" algn="l"/>
                <a:tab pos="5832360" algn="l"/>
                <a:tab pos="6281640" algn="l"/>
                <a:tab pos="6730920" algn="l"/>
                <a:tab pos="7180200" algn="l"/>
                <a:tab pos="7629480" algn="l"/>
                <a:tab pos="8078760" algn="l"/>
                <a:tab pos="8528040" algn="l"/>
                <a:tab pos="8976960" algn="l"/>
                <a:tab pos="9144000" algn="l"/>
                <a:tab pos="9601200" algn="l"/>
                <a:tab pos="10058400" algn="l"/>
                <a:tab pos="10515600" algn="l"/>
              </a:tabLst>
            </a:pPr>
            <a:r>
              <a:rPr lang="it-IT" sz="1400" b="1" i="1" strike="noStrike" spc="-1" dirty="0">
                <a:solidFill>
                  <a:srgbClr val="545859"/>
                </a:solidFill>
                <a:latin typeface="Gentium Book Basic"/>
                <a:ea typeface="Arial"/>
              </a:rPr>
              <a:t>Dipartimento di Fisica</a:t>
            </a:r>
            <a:r>
              <a:rPr lang="it-IT" sz="1400" b="0" i="1" strike="noStrike" spc="-1" dirty="0">
                <a:solidFill>
                  <a:srgbClr val="545859"/>
                </a:solidFill>
                <a:latin typeface="Gentium Book Basic"/>
                <a:ea typeface="Arial"/>
              </a:rPr>
              <a:t>, Università di Pisa, Pisa, Italy</a:t>
            </a:r>
            <a:endParaRPr lang="sk-SK" sz="1400" b="0" i="1" strike="noStrike" spc="-1" dirty="0">
              <a:solidFill>
                <a:srgbClr val="545859"/>
              </a:solidFill>
              <a:latin typeface="Gentium Book Basic"/>
              <a:ea typeface="Arial"/>
            </a:endParaRPr>
          </a:p>
          <a:p>
            <a:pPr>
              <a:lnSpc>
                <a:spcPct val="100000"/>
              </a:lnSpc>
              <a:spcBef>
                <a:spcPts val="23"/>
              </a:spcBef>
              <a:spcAft>
                <a:spcPts val="23"/>
              </a:spcAft>
              <a:tabLst>
                <a:tab pos="0" algn="l"/>
                <a:tab pos="441000" algn="l"/>
                <a:tab pos="890280" algn="l"/>
                <a:tab pos="1339560" algn="l"/>
                <a:tab pos="1788840" algn="l"/>
                <a:tab pos="2238120" algn="l"/>
                <a:tab pos="2687400" algn="l"/>
                <a:tab pos="3136680" algn="l"/>
                <a:tab pos="3585960" algn="l"/>
                <a:tab pos="4035240" algn="l"/>
                <a:tab pos="4484520" algn="l"/>
                <a:tab pos="4933800" algn="l"/>
                <a:tab pos="5383080" algn="l"/>
                <a:tab pos="5832360" algn="l"/>
                <a:tab pos="6281640" algn="l"/>
                <a:tab pos="6730920" algn="l"/>
                <a:tab pos="7180200" algn="l"/>
                <a:tab pos="7629480" algn="l"/>
                <a:tab pos="8078760" algn="l"/>
                <a:tab pos="8528040" algn="l"/>
                <a:tab pos="8976960" algn="l"/>
                <a:tab pos="9144000" algn="l"/>
                <a:tab pos="9601200" algn="l"/>
                <a:tab pos="10058400" algn="l"/>
                <a:tab pos="10515600" algn="l"/>
              </a:tabLst>
            </a:pPr>
            <a:endParaRPr lang="en-US" sz="1100" b="0" strike="noStrike" spc="-1" dirty="0">
              <a:latin typeface="Arial"/>
            </a:endParaRPr>
          </a:p>
        </p:txBody>
      </p:sp>
      <p:pic>
        <p:nvPicPr>
          <p:cNvPr id="172" name="Picture 171"/>
          <p:cNvPicPr/>
          <p:nvPr/>
        </p:nvPicPr>
        <p:blipFill>
          <a:blip r:embed="rId3"/>
          <a:stretch/>
        </p:blipFill>
        <p:spPr>
          <a:xfrm>
            <a:off x="2802684" y="3545065"/>
            <a:ext cx="1344240" cy="975600"/>
          </a:xfrm>
          <a:prstGeom prst="rect">
            <a:avLst/>
          </a:prstGeom>
          <a:ln>
            <a:noFill/>
          </a:ln>
          <a:effectLst>
            <a:outerShdw dist="37674" dir="2700000">
              <a:srgbClr val="000000">
                <a:alpha val="27000"/>
              </a:srgbClr>
            </a:outerShdw>
          </a:effectLst>
        </p:spPr>
      </p:pic>
      <p:pic>
        <p:nvPicPr>
          <p:cNvPr id="173" name="Picture 172"/>
          <p:cNvPicPr/>
          <p:nvPr/>
        </p:nvPicPr>
        <p:blipFill>
          <a:blip r:embed="rId4"/>
          <a:stretch/>
        </p:blipFill>
        <p:spPr>
          <a:xfrm>
            <a:off x="1368993" y="3545065"/>
            <a:ext cx="988167" cy="975600"/>
          </a:xfrm>
          <a:prstGeom prst="rect">
            <a:avLst/>
          </a:prstGeom>
          <a:ln>
            <a:noFill/>
          </a:ln>
        </p:spPr>
      </p:pic>
      <p:pic>
        <p:nvPicPr>
          <p:cNvPr id="5" name="Picture 4" descr="A logo for a medical network&#10;&#10;Description automatically generated">
            <a:extLst>
              <a:ext uri="{FF2B5EF4-FFF2-40B4-BE49-F238E27FC236}">
                <a16:creationId xmlns:a16="http://schemas.microsoft.com/office/drawing/2014/main" id="{15CBEBBF-E955-F489-546F-5E1EDC22A083}"/>
              </a:ext>
            </a:extLst>
          </p:cNvPr>
          <p:cNvPicPr>
            <a:picLocks noChangeAspect="1"/>
          </p:cNvPicPr>
          <p:nvPr/>
        </p:nvPicPr>
        <p:blipFill rotWithShape="1">
          <a:blip r:embed="rId5">
            <a:extLst>
              <a:ext uri="{28A0092B-C50C-407E-A947-70E740481C1C}">
                <a14:useLocalDpi xmlns:a14="http://schemas.microsoft.com/office/drawing/2010/main" val="0"/>
              </a:ext>
            </a:extLst>
          </a:blip>
          <a:srcRect l="23754" t="23203" r="24843" b="22772"/>
          <a:stretch/>
        </p:blipFill>
        <p:spPr>
          <a:xfrm>
            <a:off x="4592448" y="3545065"/>
            <a:ext cx="1650206" cy="975601"/>
          </a:xfrm>
          <a:prstGeom prst="rect">
            <a:avLst/>
          </a:prstGeom>
        </p:spPr>
      </p:pic>
      <p:pic>
        <p:nvPicPr>
          <p:cNvPr id="7" name="Picture 6" descr="A blue logo with a black background&#10;&#10;Description automatically generated">
            <a:extLst>
              <a:ext uri="{FF2B5EF4-FFF2-40B4-BE49-F238E27FC236}">
                <a16:creationId xmlns:a16="http://schemas.microsoft.com/office/drawing/2014/main" id="{9944CD70-5446-6045-3A14-40F38AF2F8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88178" y="3545065"/>
            <a:ext cx="955691" cy="975601"/>
          </a:xfrm>
          <a:prstGeom prst="rect">
            <a:avLst/>
          </a:prstGeom>
        </p:spPr>
      </p:pic>
      <p:sp>
        <p:nvSpPr>
          <p:cNvPr id="3" name="Footer Placeholder 2">
            <a:extLst>
              <a:ext uri="{FF2B5EF4-FFF2-40B4-BE49-F238E27FC236}">
                <a16:creationId xmlns:a16="http://schemas.microsoft.com/office/drawing/2014/main" id="{8799FE42-E1DC-E7AE-13EB-72E2F8A68AB5}"/>
              </a:ext>
            </a:extLst>
          </p:cNvPr>
          <p:cNvSpPr>
            <a:spLocks noGrp="1"/>
          </p:cNvSpPr>
          <p:nvPr/>
        </p:nvSpPr>
        <p:spPr>
          <a:xfrm>
            <a:off x="-1657612" y="4913280"/>
            <a:ext cx="12192000" cy="365125"/>
          </a:xfrm>
          <a:prstGeom prst="rect">
            <a:avLst/>
          </a:prstGeom>
        </p:spPr>
        <p:txBody>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900" dirty="0" err="1">
                <a:latin typeface="Gentium Book Basic"/>
              </a:rPr>
              <a:t>EuPRAXIA</a:t>
            </a:r>
            <a:r>
              <a:rPr lang="en-GB" sz="900" dirty="0">
                <a:latin typeface="Gentium Book Basic"/>
              </a:rPr>
              <a:t>-DN Camp II: Science, Instituto Superior Técnico, Lisbon, </a:t>
            </a:r>
            <a:r>
              <a:rPr lang="sk-SK" sz="900" dirty="0">
                <a:latin typeface="Gentium Book Basic"/>
              </a:rPr>
              <a:t>1</a:t>
            </a:r>
            <a:r>
              <a:rPr lang="en-US" sz="900" dirty="0">
                <a:latin typeface="Gentium Book Basic"/>
              </a:rPr>
              <a:t>4</a:t>
            </a:r>
            <a:r>
              <a:rPr lang="sk-SK" sz="900" dirty="0">
                <a:latin typeface="Gentium Book Basic"/>
              </a:rPr>
              <a:t>-15</a:t>
            </a:r>
            <a:r>
              <a:rPr lang="en-US" sz="900" dirty="0">
                <a:latin typeface="Gentium Book Basic"/>
              </a:rPr>
              <a:t> </a:t>
            </a:r>
            <a:r>
              <a:rPr lang="en-GB" sz="900" dirty="0">
                <a:latin typeface="Gentium Book Basic"/>
              </a:rPr>
              <a:t>July 2025</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650924CF-F047-4B33-892D-5A3D80513A18}"/>
              </a:ext>
            </a:extLst>
          </p:cNvPr>
          <p:cNvSpPr>
            <a:spLocks noGrp="1"/>
          </p:cNvSpPr>
          <p:nvPr>
            <p:ph type="title"/>
          </p:nvPr>
        </p:nvSpPr>
        <p:spPr>
          <a:xfrm>
            <a:off x="148757" y="219055"/>
            <a:ext cx="8569036" cy="858600"/>
          </a:xfrm>
        </p:spPr>
        <p:txBody>
          <a:bodyPr/>
          <a:lstStyle/>
          <a:p>
            <a:br>
              <a:rPr lang="sk-SK" sz="3200" b="1" spc="-1" dirty="0">
                <a:solidFill>
                  <a:srgbClr val="545859"/>
                </a:solidFill>
                <a:latin typeface="Gentium Book Basic"/>
                <a:ea typeface="Arial"/>
              </a:rPr>
            </a:br>
            <a:r>
              <a:rPr lang="sk-SK" sz="2400" b="1" spc="-1" dirty="0">
                <a:solidFill>
                  <a:srgbClr val="545859"/>
                </a:solidFill>
                <a:latin typeface="Gentium Book Basic"/>
                <a:ea typeface="Arial"/>
              </a:rPr>
              <a:t>0</a:t>
            </a:r>
            <a:r>
              <a:rPr lang="en-US" sz="2400" b="1" spc="-1" dirty="0">
                <a:solidFill>
                  <a:srgbClr val="545859"/>
                </a:solidFill>
                <a:latin typeface="Gentium Book Basic"/>
                <a:ea typeface="Arial"/>
              </a:rPr>
              <a:t>3</a:t>
            </a:r>
            <a:r>
              <a:rPr lang="sk-SK" sz="2400" b="1" spc="-1" dirty="0">
                <a:solidFill>
                  <a:srgbClr val="545859"/>
                </a:solidFill>
                <a:latin typeface="Gentium Book Basic"/>
                <a:ea typeface="Arial"/>
              </a:rPr>
              <a:t> - </a:t>
            </a:r>
            <a:r>
              <a:rPr lang="en-US" sz="2400" b="1" spc="-1" dirty="0">
                <a:solidFill>
                  <a:srgbClr val="545859"/>
                </a:solidFill>
                <a:latin typeface="Gentium Book Basic"/>
                <a:ea typeface="Arial"/>
              </a:rPr>
              <a:t>Toward high quality beams</a:t>
            </a:r>
            <a:br>
              <a:rPr lang="sk-SK" sz="4400" b="1" spc="-1" dirty="0">
                <a:solidFill>
                  <a:srgbClr val="545859"/>
                </a:solidFill>
                <a:latin typeface="Gentium Book Basic"/>
                <a:ea typeface="Arial"/>
              </a:rPr>
            </a:br>
            <a:endParaRPr lang="en-US" dirty="0">
              <a:solidFill>
                <a:srgbClr val="545859"/>
              </a:solidFill>
            </a:endParaRPr>
          </a:p>
        </p:txBody>
      </p:sp>
      <p:pic>
        <p:nvPicPr>
          <p:cNvPr id="18" name="Picture 17">
            <a:extLst>
              <a:ext uri="{FF2B5EF4-FFF2-40B4-BE49-F238E27FC236}">
                <a16:creationId xmlns:a16="http://schemas.microsoft.com/office/drawing/2014/main" id="{FECEA75D-3DCF-B128-20DF-59E541109691}"/>
              </a:ext>
            </a:extLst>
          </p:cNvPr>
          <p:cNvPicPr>
            <a:picLocks noChangeAspect="1"/>
          </p:cNvPicPr>
          <p:nvPr/>
        </p:nvPicPr>
        <p:blipFill>
          <a:blip r:embed="rId2"/>
          <a:stretch>
            <a:fillRect/>
          </a:stretch>
        </p:blipFill>
        <p:spPr>
          <a:xfrm>
            <a:off x="1021885" y="3962692"/>
            <a:ext cx="3347923" cy="878574"/>
          </a:xfrm>
          <a:prstGeom prst="rect">
            <a:avLst/>
          </a:prstGeom>
        </p:spPr>
      </p:pic>
      <p:pic>
        <p:nvPicPr>
          <p:cNvPr id="14" name="Picture 13">
            <a:extLst>
              <a:ext uri="{FF2B5EF4-FFF2-40B4-BE49-F238E27FC236}">
                <a16:creationId xmlns:a16="http://schemas.microsoft.com/office/drawing/2014/main" id="{803CFD61-8C98-37E5-E885-89F67FC168FA}"/>
              </a:ext>
            </a:extLst>
          </p:cNvPr>
          <p:cNvPicPr>
            <a:picLocks noChangeAspect="1"/>
          </p:cNvPicPr>
          <p:nvPr/>
        </p:nvPicPr>
        <p:blipFill>
          <a:blip r:embed="rId3"/>
          <a:stretch>
            <a:fillRect/>
          </a:stretch>
        </p:blipFill>
        <p:spPr>
          <a:xfrm>
            <a:off x="5389581" y="2900787"/>
            <a:ext cx="3620596" cy="1017530"/>
          </a:xfrm>
          <a:prstGeom prst="rect">
            <a:avLst/>
          </a:prstGeom>
        </p:spPr>
      </p:pic>
      <p:pic>
        <p:nvPicPr>
          <p:cNvPr id="27" name="Picture 26" descr="A logo for a medical network&#10;&#10;Description automatically generated">
            <a:extLst>
              <a:ext uri="{FF2B5EF4-FFF2-40B4-BE49-F238E27FC236}">
                <a16:creationId xmlns:a16="http://schemas.microsoft.com/office/drawing/2014/main" id="{41DA3B6E-E4E9-48D6-3731-F893CFC9D428}"/>
              </a:ext>
            </a:extLst>
          </p:cNvPr>
          <p:cNvPicPr>
            <a:picLocks noChangeAspect="1"/>
          </p:cNvPicPr>
          <p:nvPr/>
        </p:nvPicPr>
        <p:blipFill rotWithShape="1">
          <a:blip r:embed="rId4">
            <a:extLst>
              <a:ext uri="{28A0092B-C50C-407E-A947-70E740481C1C}">
                <a14:useLocalDpi xmlns:a14="http://schemas.microsoft.com/office/drawing/2010/main" val="0"/>
              </a:ext>
            </a:extLst>
          </a:blip>
          <a:srcRect l="23754" t="23203" r="24843" b="22772"/>
          <a:stretch/>
        </p:blipFill>
        <p:spPr>
          <a:xfrm>
            <a:off x="60874" y="28575"/>
            <a:ext cx="515562" cy="304800"/>
          </a:xfrm>
          <a:prstGeom prst="rect">
            <a:avLst/>
          </a:prstGeom>
        </p:spPr>
      </p:pic>
      <p:cxnSp>
        <p:nvCxnSpPr>
          <p:cNvPr id="32" name="Connettore 2 25">
            <a:extLst>
              <a:ext uri="{FF2B5EF4-FFF2-40B4-BE49-F238E27FC236}">
                <a16:creationId xmlns:a16="http://schemas.microsoft.com/office/drawing/2014/main" id="{A74BAA80-423F-0BD9-EB00-8E713DD80690}"/>
              </a:ext>
            </a:extLst>
          </p:cNvPr>
          <p:cNvCxnSpPr>
            <a:cxnSpLocks/>
          </p:cNvCxnSpPr>
          <p:nvPr/>
        </p:nvCxnSpPr>
        <p:spPr>
          <a:xfrm flipV="1">
            <a:off x="5189960" y="1560834"/>
            <a:ext cx="571896" cy="349333"/>
          </a:xfrm>
          <a:prstGeom prst="straightConnector1">
            <a:avLst/>
          </a:prstGeom>
          <a:ln w="38100">
            <a:solidFill>
              <a:srgbClr val="A84544"/>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4" name="CasellaDiTesto 6">
            <a:extLst>
              <a:ext uri="{FF2B5EF4-FFF2-40B4-BE49-F238E27FC236}">
                <a16:creationId xmlns:a16="http://schemas.microsoft.com/office/drawing/2014/main" id="{571E5EF1-5D97-3620-D66E-61376E842E8B}"/>
              </a:ext>
            </a:extLst>
          </p:cNvPr>
          <p:cNvSpPr txBox="1"/>
          <p:nvPr/>
        </p:nvSpPr>
        <p:spPr>
          <a:xfrm>
            <a:off x="148757" y="2651228"/>
            <a:ext cx="4387826" cy="523220"/>
          </a:xfrm>
          <a:prstGeom prst="rect">
            <a:avLst/>
          </a:prstGeom>
          <a:noFill/>
        </p:spPr>
        <p:txBody>
          <a:bodyPr wrap="square" rtlCol="0">
            <a:spAutoFit/>
          </a:bodyPr>
          <a:lstStyle/>
          <a:p>
            <a:pPr defTabSz="914136"/>
            <a:r>
              <a:rPr lang="en-US" sz="1400" b="1" u="sng" dirty="0">
                <a:solidFill>
                  <a:srgbClr val="A84544"/>
                </a:solidFill>
                <a:latin typeface="Gentium Book Basic"/>
                <a:cs typeface="Arial" panose="020B0604020202020204" pitchFamily="34" charset="0"/>
              </a:rPr>
              <a:t>Studies on inertial confinement fusion/plasma instabilities and shock ignition </a:t>
            </a:r>
            <a:endParaRPr lang="it-IT" sz="1400" b="1" u="sng" dirty="0">
              <a:solidFill>
                <a:srgbClr val="A84544"/>
              </a:solidFill>
              <a:latin typeface="Gentium Book Basic"/>
              <a:cs typeface="Arial" panose="020B0604020202020204" pitchFamily="34" charset="0"/>
            </a:endParaRPr>
          </a:p>
        </p:txBody>
      </p:sp>
      <p:sp>
        <p:nvSpPr>
          <p:cNvPr id="41" name="CasellaDiTesto 16">
            <a:extLst>
              <a:ext uri="{FF2B5EF4-FFF2-40B4-BE49-F238E27FC236}">
                <a16:creationId xmlns:a16="http://schemas.microsoft.com/office/drawing/2014/main" id="{87F575FC-4E93-8A79-8592-EBD518A1E9B4}"/>
              </a:ext>
            </a:extLst>
          </p:cNvPr>
          <p:cNvSpPr txBox="1"/>
          <p:nvPr/>
        </p:nvSpPr>
        <p:spPr>
          <a:xfrm>
            <a:off x="60874" y="757753"/>
            <a:ext cx="3863485" cy="307777"/>
          </a:xfrm>
          <a:prstGeom prst="rect">
            <a:avLst/>
          </a:prstGeom>
          <a:noFill/>
        </p:spPr>
        <p:txBody>
          <a:bodyPr wrap="square" rtlCol="0">
            <a:spAutoFit/>
          </a:bodyPr>
          <a:lstStyle/>
          <a:p>
            <a:pPr defTabSz="914136"/>
            <a:r>
              <a:rPr lang="en-US" sz="1400" b="1" u="sng" dirty="0">
                <a:solidFill>
                  <a:srgbClr val="A84544"/>
                </a:solidFill>
                <a:latin typeface="Gentium Book Basic"/>
                <a:cs typeface="Arial" panose="020B0604020202020204" pitchFamily="34" charset="0"/>
              </a:rPr>
              <a:t>Table-Top 100’s MeV accelerator</a:t>
            </a:r>
            <a:r>
              <a:rPr lang="sk-SK" sz="1400" b="1" u="sng" dirty="0">
                <a:solidFill>
                  <a:srgbClr val="A84544"/>
                </a:solidFill>
                <a:latin typeface="Gentium Book Basic"/>
                <a:cs typeface="Arial" panose="020B0604020202020204" pitchFamily="34" charset="0"/>
              </a:rPr>
              <a:t> f</a:t>
            </a:r>
            <a:r>
              <a:rPr lang="en-US" sz="1400" b="1" u="sng" dirty="0">
                <a:solidFill>
                  <a:srgbClr val="A84544"/>
                </a:solidFill>
                <a:latin typeface="Gentium Book Basic"/>
                <a:cs typeface="Arial" panose="020B0604020202020204" pitchFamily="34" charset="0"/>
              </a:rPr>
              <a:t>or radiotherapy</a:t>
            </a:r>
            <a:endParaRPr lang="it-IT" sz="1400" b="1" u="sng" dirty="0">
              <a:solidFill>
                <a:srgbClr val="A84544"/>
              </a:solidFill>
              <a:latin typeface="Gentium Book Basic"/>
              <a:cs typeface="Arial" panose="020B0604020202020204" pitchFamily="34" charset="0"/>
            </a:endParaRPr>
          </a:p>
        </p:txBody>
      </p:sp>
      <p:sp>
        <p:nvSpPr>
          <p:cNvPr id="53" name="Titolo 1">
            <a:extLst>
              <a:ext uri="{FF2B5EF4-FFF2-40B4-BE49-F238E27FC236}">
                <a16:creationId xmlns:a16="http://schemas.microsoft.com/office/drawing/2014/main" id="{0DD20A9F-AFDD-0843-76AE-8DBF52AAB905}"/>
              </a:ext>
            </a:extLst>
          </p:cNvPr>
          <p:cNvSpPr txBox="1">
            <a:spLocks/>
          </p:cNvSpPr>
          <p:nvPr/>
        </p:nvSpPr>
        <p:spPr bwMode="auto">
          <a:xfrm>
            <a:off x="3894815" y="2034067"/>
            <a:ext cx="1867041" cy="617161"/>
          </a:xfrm>
          <a:prstGeom prst="rect">
            <a:avLst/>
          </a:prstGeom>
          <a:solidFill>
            <a:srgbClr val="A84544"/>
          </a:solidFill>
          <a:ln>
            <a:noFill/>
          </a:ln>
          <a:effectLst>
            <a:glow rad="63500">
              <a:schemeClr val="accent2">
                <a:satMod val="175000"/>
                <a:alpha val="40000"/>
              </a:schemeClr>
            </a:glow>
            <a:outerShdw blurRad="50800" dist="38100" dir="2700000" algn="tl" rotWithShape="0">
              <a:prstClr val="black">
                <a:alpha val="40000"/>
              </a:prst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37138" rIns="222820" bIns="37138" numCol="1" anchor="ctr" anchorCtr="0" compatLnSpc="1">
            <a:prstTxWarp prst="textNoShape">
              <a:avLst/>
            </a:prstTxWarp>
          </a:bodyPr>
          <a:lstStyle>
            <a:lvl1pPr algn="l" rtl="0" eaLnBrk="0" fontAlgn="base" hangingPunct="0">
              <a:spcBef>
                <a:spcPct val="0"/>
              </a:spcBef>
              <a:spcAft>
                <a:spcPct val="0"/>
              </a:spcAft>
              <a:defRPr sz="3600" kern="1200">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3600">
                <a:solidFill>
                  <a:schemeClr val="bg1"/>
                </a:solidFill>
                <a:latin typeface="Century Gothic" charset="0"/>
                <a:ea typeface="ＭＳ Ｐゴシック" charset="0"/>
                <a:cs typeface="ＭＳ Ｐゴシック" charset="0"/>
              </a:defRPr>
            </a:lvl2pPr>
            <a:lvl3pPr algn="l" rtl="0" eaLnBrk="0" fontAlgn="base" hangingPunct="0">
              <a:spcBef>
                <a:spcPct val="0"/>
              </a:spcBef>
              <a:spcAft>
                <a:spcPct val="0"/>
              </a:spcAft>
              <a:defRPr sz="3600">
                <a:solidFill>
                  <a:schemeClr val="bg1"/>
                </a:solidFill>
                <a:latin typeface="Century Gothic" charset="0"/>
                <a:ea typeface="ＭＳ Ｐゴシック" charset="0"/>
                <a:cs typeface="ＭＳ Ｐゴシック" charset="0"/>
              </a:defRPr>
            </a:lvl3pPr>
            <a:lvl4pPr algn="l" rtl="0" eaLnBrk="0" fontAlgn="base" hangingPunct="0">
              <a:spcBef>
                <a:spcPct val="0"/>
              </a:spcBef>
              <a:spcAft>
                <a:spcPct val="0"/>
              </a:spcAft>
              <a:defRPr sz="3600">
                <a:solidFill>
                  <a:schemeClr val="bg1"/>
                </a:solidFill>
                <a:latin typeface="Century Gothic" charset="0"/>
                <a:ea typeface="ＭＳ Ｐゴシック" charset="0"/>
                <a:cs typeface="ＭＳ Ｐゴシック" charset="0"/>
              </a:defRPr>
            </a:lvl4pPr>
            <a:lvl5pPr algn="l" rtl="0" eaLnBrk="0" fontAlgn="base" hangingPunct="0">
              <a:spcBef>
                <a:spcPct val="0"/>
              </a:spcBef>
              <a:spcAft>
                <a:spcPct val="0"/>
              </a:spcAft>
              <a:defRPr sz="3600">
                <a:solidFill>
                  <a:schemeClr val="bg1"/>
                </a:solidFill>
                <a:latin typeface="Century Gothic" charset="0"/>
                <a:ea typeface="ＭＳ Ｐゴシック" charset="0"/>
                <a:cs typeface="ＭＳ Ｐゴシック" charset="0"/>
              </a:defRPr>
            </a:lvl5pPr>
            <a:lvl6pPr marL="457067" algn="l" rtl="0" fontAlgn="base">
              <a:spcBef>
                <a:spcPct val="0"/>
              </a:spcBef>
              <a:spcAft>
                <a:spcPct val="0"/>
              </a:spcAft>
              <a:defRPr sz="3600">
                <a:solidFill>
                  <a:schemeClr val="bg1"/>
                </a:solidFill>
                <a:latin typeface="Century Gothic" charset="0"/>
                <a:ea typeface="ＭＳ Ｐゴシック" charset="0"/>
                <a:cs typeface="ＭＳ Ｐゴシック" charset="0"/>
              </a:defRPr>
            </a:lvl6pPr>
            <a:lvl7pPr marL="914136" algn="l" rtl="0" fontAlgn="base">
              <a:spcBef>
                <a:spcPct val="0"/>
              </a:spcBef>
              <a:spcAft>
                <a:spcPct val="0"/>
              </a:spcAft>
              <a:defRPr sz="3600">
                <a:solidFill>
                  <a:schemeClr val="bg1"/>
                </a:solidFill>
                <a:latin typeface="Century Gothic" charset="0"/>
                <a:ea typeface="ＭＳ Ｐゴシック" charset="0"/>
                <a:cs typeface="ＭＳ Ｐゴシック" charset="0"/>
              </a:defRPr>
            </a:lvl7pPr>
            <a:lvl8pPr marL="1371202" algn="l" rtl="0" fontAlgn="base">
              <a:spcBef>
                <a:spcPct val="0"/>
              </a:spcBef>
              <a:spcAft>
                <a:spcPct val="0"/>
              </a:spcAft>
              <a:defRPr sz="3600">
                <a:solidFill>
                  <a:schemeClr val="bg1"/>
                </a:solidFill>
                <a:latin typeface="Century Gothic" charset="0"/>
                <a:ea typeface="ＭＳ Ｐゴシック" charset="0"/>
                <a:cs typeface="ＭＳ Ｐゴシック" charset="0"/>
              </a:defRPr>
            </a:lvl8pPr>
            <a:lvl9pPr marL="1828269" algn="l" rtl="0" fontAlgn="base">
              <a:spcBef>
                <a:spcPct val="0"/>
              </a:spcBef>
              <a:spcAft>
                <a:spcPct val="0"/>
              </a:spcAft>
              <a:defRPr sz="3600">
                <a:solidFill>
                  <a:schemeClr val="bg1"/>
                </a:solidFill>
                <a:latin typeface="Century Gothic" charset="0"/>
                <a:ea typeface="ＭＳ Ｐゴシック" charset="0"/>
                <a:cs typeface="ＭＳ Ｐゴシック" charset="0"/>
              </a:defRPr>
            </a:lvl9pPr>
          </a:lstStyle>
          <a:p>
            <a:pPr algn="ctr" defTabSz="742950"/>
            <a:r>
              <a:rPr lang="en-GB" sz="1800" b="1" dirty="0">
                <a:solidFill>
                  <a:prstClr val="white"/>
                </a:solidFill>
                <a:latin typeface="Gentium Book Basic"/>
              </a:rPr>
              <a:t>What can we do </a:t>
            </a:r>
          </a:p>
          <a:p>
            <a:pPr algn="ctr" defTabSz="742950"/>
            <a:r>
              <a:rPr lang="en-GB" sz="1800" b="1" dirty="0">
                <a:solidFill>
                  <a:prstClr val="white"/>
                </a:solidFill>
                <a:latin typeface="Gentium Book Basic"/>
              </a:rPr>
              <a:t>As a result</a:t>
            </a:r>
            <a:r>
              <a:rPr lang="en-US" sz="1800" b="1" dirty="0">
                <a:solidFill>
                  <a:prstClr val="white"/>
                </a:solidFill>
                <a:latin typeface="Gentium Book Basic"/>
              </a:rPr>
              <a:t>?</a:t>
            </a:r>
            <a:endParaRPr lang="it-IT" sz="1800" dirty="0">
              <a:solidFill>
                <a:prstClr val="white"/>
              </a:solidFill>
              <a:latin typeface="Gentium Book Basic"/>
            </a:endParaRPr>
          </a:p>
        </p:txBody>
      </p:sp>
      <p:cxnSp>
        <p:nvCxnSpPr>
          <p:cNvPr id="55" name="Connettore 2 25">
            <a:extLst>
              <a:ext uri="{FF2B5EF4-FFF2-40B4-BE49-F238E27FC236}">
                <a16:creationId xmlns:a16="http://schemas.microsoft.com/office/drawing/2014/main" id="{71C6AB7E-F8FE-2E4D-7A3B-DC625A322A5B}"/>
              </a:ext>
            </a:extLst>
          </p:cNvPr>
          <p:cNvCxnSpPr>
            <a:cxnSpLocks/>
          </p:cNvCxnSpPr>
          <p:nvPr/>
        </p:nvCxnSpPr>
        <p:spPr>
          <a:xfrm flipH="1" flipV="1">
            <a:off x="3781222" y="1524263"/>
            <a:ext cx="588586" cy="395849"/>
          </a:xfrm>
          <a:prstGeom prst="straightConnector1">
            <a:avLst/>
          </a:prstGeom>
          <a:ln w="38100">
            <a:solidFill>
              <a:srgbClr val="A84544"/>
            </a:solidFill>
            <a:tail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1" name="Connettore 2 25">
            <a:extLst>
              <a:ext uri="{FF2B5EF4-FFF2-40B4-BE49-F238E27FC236}">
                <a16:creationId xmlns:a16="http://schemas.microsoft.com/office/drawing/2014/main" id="{16E0456B-E7B0-710C-1D42-FA0402DCF99C}"/>
              </a:ext>
            </a:extLst>
          </p:cNvPr>
          <p:cNvCxnSpPr>
            <a:cxnSpLocks/>
          </p:cNvCxnSpPr>
          <p:nvPr/>
        </p:nvCxnSpPr>
        <p:spPr>
          <a:xfrm flipH="1">
            <a:off x="3884658" y="2765183"/>
            <a:ext cx="618762" cy="333767"/>
          </a:xfrm>
          <a:prstGeom prst="straightConnector1">
            <a:avLst/>
          </a:prstGeom>
          <a:ln w="38100">
            <a:solidFill>
              <a:srgbClr val="A84544"/>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6" name="Connettore 2 25">
            <a:extLst>
              <a:ext uri="{FF2B5EF4-FFF2-40B4-BE49-F238E27FC236}">
                <a16:creationId xmlns:a16="http://schemas.microsoft.com/office/drawing/2014/main" id="{AC26A2ED-86B6-F51E-6444-E33AC30B4DE7}"/>
              </a:ext>
            </a:extLst>
          </p:cNvPr>
          <p:cNvCxnSpPr>
            <a:cxnSpLocks/>
          </p:cNvCxnSpPr>
          <p:nvPr/>
        </p:nvCxnSpPr>
        <p:spPr>
          <a:xfrm>
            <a:off x="5013960" y="2741115"/>
            <a:ext cx="436283" cy="319345"/>
          </a:xfrm>
          <a:prstGeom prst="straightConnector1">
            <a:avLst/>
          </a:prstGeom>
          <a:ln w="38100">
            <a:solidFill>
              <a:srgbClr val="A84544"/>
            </a:solidFill>
            <a:tail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CasellaDiTesto 16">
            <a:extLst>
              <a:ext uri="{FF2B5EF4-FFF2-40B4-BE49-F238E27FC236}">
                <a16:creationId xmlns:a16="http://schemas.microsoft.com/office/drawing/2014/main" id="{25B71FC2-69E9-70B3-1CF4-9424C5F83665}"/>
              </a:ext>
            </a:extLst>
          </p:cNvPr>
          <p:cNvSpPr txBox="1"/>
          <p:nvPr/>
        </p:nvSpPr>
        <p:spPr>
          <a:xfrm>
            <a:off x="5552007" y="377789"/>
            <a:ext cx="3489221" cy="307777"/>
          </a:xfrm>
          <a:prstGeom prst="rect">
            <a:avLst/>
          </a:prstGeom>
          <a:noFill/>
        </p:spPr>
        <p:txBody>
          <a:bodyPr wrap="square" rtlCol="0">
            <a:spAutoFit/>
          </a:bodyPr>
          <a:lstStyle/>
          <a:p>
            <a:pPr defTabSz="914136"/>
            <a:r>
              <a:rPr lang="en-US" sz="1400" b="1" u="sng" dirty="0">
                <a:solidFill>
                  <a:srgbClr val="A84544"/>
                </a:solidFill>
                <a:latin typeface="Gentium Book Basic"/>
                <a:cs typeface="Arial" panose="020B0604020202020204" pitchFamily="34" charset="0"/>
              </a:rPr>
              <a:t>Light ion acceleration</a:t>
            </a:r>
            <a:endParaRPr lang="it-IT" sz="1400" b="1" u="sng" dirty="0">
              <a:solidFill>
                <a:srgbClr val="A84544"/>
              </a:solidFill>
              <a:latin typeface="Gentium Book Basic"/>
              <a:cs typeface="Arial" panose="020B0604020202020204" pitchFamily="34" charset="0"/>
            </a:endParaRPr>
          </a:p>
        </p:txBody>
      </p:sp>
      <p:pic>
        <p:nvPicPr>
          <p:cNvPr id="3" name="Picture 5">
            <a:extLst>
              <a:ext uri="{FF2B5EF4-FFF2-40B4-BE49-F238E27FC236}">
                <a16:creationId xmlns:a16="http://schemas.microsoft.com/office/drawing/2014/main" id="{B9AA4559-9B9F-CE31-2A39-4872A5B30A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8242" y="1512584"/>
            <a:ext cx="2526158" cy="83969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8">
            <a:extLst>
              <a:ext uri="{FF2B5EF4-FFF2-40B4-BE49-F238E27FC236}">
                <a16:creationId xmlns:a16="http://schemas.microsoft.com/office/drawing/2014/main" id="{3A93CE42-709D-D3DA-444D-8DBBB83AAF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3402" y="656457"/>
            <a:ext cx="4387826" cy="7296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8">
            <a:extLst>
              <a:ext uri="{FF2B5EF4-FFF2-40B4-BE49-F238E27FC236}">
                <a16:creationId xmlns:a16="http://schemas.microsoft.com/office/drawing/2014/main" id="{A9D55397-6F71-FAAE-1BD7-6102072AA713}"/>
              </a:ext>
            </a:extLst>
          </p:cNvPr>
          <p:cNvPicPr>
            <a:picLocks noChangeAspect="1"/>
          </p:cNvPicPr>
          <p:nvPr/>
        </p:nvPicPr>
        <p:blipFill>
          <a:blip r:embed="rId7"/>
          <a:stretch>
            <a:fillRect/>
          </a:stretch>
        </p:blipFill>
        <p:spPr>
          <a:xfrm>
            <a:off x="250962" y="1021291"/>
            <a:ext cx="3428055" cy="769763"/>
          </a:xfrm>
          <a:prstGeom prst="rect">
            <a:avLst/>
          </a:prstGeom>
        </p:spPr>
      </p:pic>
      <p:pic>
        <p:nvPicPr>
          <p:cNvPr id="11" name="Picture 10">
            <a:extLst>
              <a:ext uri="{FF2B5EF4-FFF2-40B4-BE49-F238E27FC236}">
                <a16:creationId xmlns:a16="http://schemas.microsoft.com/office/drawing/2014/main" id="{7FEE7A6A-3F2C-785A-EE66-BB495D2E96B6}"/>
              </a:ext>
            </a:extLst>
          </p:cNvPr>
          <p:cNvPicPr>
            <a:picLocks noChangeAspect="1"/>
          </p:cNvPicPr>
          <p:nvPr/>
        </p:nvPicPr>
        <p:blipFill>
          <a:blip r:embed="rId8"/>
          <a:stretch>
            <a:fillRect/>
          </a:stretch>
        </p:blipFill>
        <p:spPr>
          <a:xfrm>
            <a:off x="240161" y="1858924"/>
            <a:ext cx="3618143" cy="798857"/>
          </a:xfrm>
          <a:prstGeom prst="rect">
            <a:avLst/>
          </a:prstGeom>
        </p:spPr>
      </p:pic>
      <p:sp>
        <p:nvSpPr>
          <p:cNvPr id="12" name="CasellaDiTesto 16">
            <a:extLst>
              <a:ext uri="{FF2B5EF4-FFF2-40B4-BE49-F238E27FC236}">
                <a16:creationId xmlns:a16="http://schemas.microsoft.com/office/drawing/2014/main" id="{466D62A3-E85F-8EAA-9114-00A46BAEFEE4}"/>
              </a:ext>
            </a:extLst>
          </p:cNvPr>
          <p:cNvSpPr txBox="1"/>
          <p:nvPr/>
        </p:nvSpPr>
        <p:spPr>
          <a:xfrm>
            <a:off x="5761856" y="2651228"/>
            <a:ext cx="3489221" cy="307777"/>
          </a:xfrm>
          <a:prstGeom prst="rect">
            <a:avLst/>
          </a:prstGeom>
          <a:noFill/>
        </p:spPr>
        <p:txBody>
          <a:bodyPr wrap="square" rtlCol="0">
            <a:spAutoFit/>
          </a:bodyPr>
          <a:lstStyle/>
          <a:p>
            <a:pPr defTabSz="914136"/>
            <a:r>
              <a:rPr lang="en-US" sz="1400" b="1" u="sng" dirty="0">
                <a:solidFill>
                  <a:srgbClr val="A84544"/>
                </a:solidFill>
                <a:latin typeface="Gentium Book Basic"/>
                <a:cs typeface="Arial" panose="020B0604020202020204" pitchFamily="34" charset="0"/>
              </a:rPr>
              <a:t>Studies on novel X-ray sources </a:t>
            </a:r>
            <a:endParaRPr lang="it-IT" sz="1400" b="1" u="sng" dirty="0">
              <a:solidFill>
                <a:srgbClr val="A84544"/>
              </a:solidFill>
              <a:latin typeface="Gentium Book Basic"/>
              <a:cs typeface="Arial" panose="020B0604020202020204" pitchFamily="34" charset="0"/>
            </a:endParaRPr>
          </a:p>
        </p:txBody>
      </p:sp>
      <p:pic>
        <p:nvPicPr>
          <p:cNvPr id="16" name="Picture 15">
            <a:extLst>
              <a:ext uri="{FF2B5EF4-FFF2-40B4-BE49-F238E27FC236}">
                <a16:creationId xmlns:a16="http://schemas.microsoft.com/office/drawing/2014/main" id="{B72D8B1E-5423-139C-9345-0557C9248CB6}"/>
              </a:ext>
            </a:extLst>
          </p:cNvPr>
          <p:cNvPicPr>
            <a:picLocks noChangeAspect="1"/>
          </p:cNvPicPr>
          <p:nvPr/>
        </p:nvPicPr>
        <p:blipFill>
          <a:blip r:embed="rId9"/>
          <a:stretch>
            <a:fillRect/>
          </a:stretch>
        </p:blipFill>
        <p:spPr>
          <a:xfrm>
            <a:off x="4729851" y="3953272"/>
            <a:ext cx="4234927" cy="812515"/>
          </a:xfrm>
          <a:prstGeom prst="rect">
            <a:avLst/>
          </a:prstGeom>
        </p:spPr>
      </p:pic>
      <p:pic>
        <p:nvPicPr>
          <p:cNvPr id="20" name="Picture 19">
            <a:extLst>
              <a:ext uri="{FF2B5EF4-FFF2-40B4-BE49-F238E27FC236}">
                <a16:creationId xmlns:a16="http://schemas.microsoft.com/office/drawing/2014/main" id="{B10E443B-79D9-7DEC-9FFA-8C213A1354AD}"/>
              </a:ext>
            </a:extLst>
          </p:cNvPr>
          <p:cNvPicPr>
            <a:picLocks noChangeAspect="1"/>
          </p:cNvPicPr>
          <p:nvPr/>
        </p:nvPicPr>
        <p:blipFill>
          <a:blip r:embed="rId10"/>
          <a:stretch>
            <a:fillRect/>
          </a:stretch>
        </p:blipFill>
        <p:spPr>
          <a:xfrm>
            <a:off x="318655" y="3163074"/>
            <a:ext cx="3044348" cy="803678"/>
          </a:xfrm>
          <a:prstGeom prst="rect">
            <a:avLst/>
          </a:prstGeom>
        </p:spPr>
      </p:pic>
      <p:sp>
        <p:nvSpPr>
          <p:cNvPr id="33" name="Footer Placeholder 2">
            <a:extLst>
              <a:ext uri="{FF2B5EF4-FFF2-40B4-BE49-F238E27FC236}">
                <a16:creationId xmlns:a16="http://schemas.microsoft.com/office/drawing/2014/main" id="{D88D1F68-E0F4-E0B9-518B-B1016E27A2A4}"/>
              </a:ext>
            </a:extLst>
          </p:cNvPr>
          <p:cNvSpPr>
            <a:spLocks noGrp="1"/>
          </p:cNvSpPr>
          <p:nvPr/>
        </p:nvSpPr>
        <p:spPr>
          <a:xfrm>
            <a:off x="-1657612" y="4913280"/>
            <a:ext cx="12192000" cy="365125"/>
          </a:xfrm>
          <a:prstGeom prst="rect">
            <a:avLst/>
          </a:prstGeom>
        </p:spPr>
        <p:txBody>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900" dirty="0" err="1">
                <a:latin typeface="Gentium Book Basic"/>
              </a:rPr>
              <a:t>EuPRAXIA</a:t>
            </a:r>
            <a:r>
              <a:rPr lang="en-GB" sz="900" dirty="0">
                <a:latin typeface="Gentium Book Basic"/>
              </a:rPr>
              <a:t>-DN Camp II: Science, Instituto Superior Técnico, Lisbon, </a:t>
            </a:r>
            <a:r>
              <a:rPr lang="sk-SK" sz="900" dirty="0">
                <a:latin typeface="Gentium Book Basic"/>
              </a:rPr>
              <a:t>1</a:t>
            </a:r>
            <a:r>
              <a:rPr lang="en-US" sz="900" dirty="0">
                <a:latin typeface="Gentium Book Basic"/>
              </a:rPr>
              <a:t>4</a:t>
            </a:r>
            <a:r>
              <a:rPr lang="sk-SK" sz="900" dirty="0">
                <a:latin typeface="Gentium Book Basic"/>
              </a:rPr>
              <a:t>-15</a:t>
            </a:r>
            <a:r>
              <a:rPr lang="en-US" sz="900" dirty="0">
                <a:latin typeface="Gentium Book Basic"/>
              </a:rPr>
              <a:t> </a:t>
            </a:r>
            <a:r>
              <a:rPr lang="en-GB" sz="900" dirty="0">
                <a:latin typeface="Gentium Book Basic"/>
              </a:rPr>
              <a:t>July 2025</a:t>
            </a:r>
          </a:p>
        </p:txBody>
      </p:sp>
    </p:spTree>
    <p:extLst>
      <p:ext uri="{BB962C8B-B14F-4D97-AF65-F5344CB8AC3E}">
        <p14:creationId xmlns:p14="http://schemas.microsoft.com/office/powerpoint/2010/main" val="23606262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logo for a medical network&#10;&#10;Description automatically generated">
            <a:extLst>
              <a:ext uri="{FF2B5EF4-FFF2-40B4-BE49-F238E27FC236}">
                <a16:creationId xmlns:a16="http://schemas.microsoft.com/office/drawing/2014/main" id="{05F67A1D-CEBB-6E8F-3D1A-4CCBB833507A}"/>
              </a:ext>
            </a:extLst>
          </p:cNvPr>
          <p:cNvPicPr>
            <a:picLocks noChangeAspect="1"/>
          </p:cNvPicPr>
          <p:nvPr/>
        </p:nvPicPr>
        <p:blipFill rotWithShape="1">
          <a:blip r:embed="rId2">
            <a:extLst>
              <a:ext uri="{28A0092B-C50C-407E-A947-70E740481C1C}">
                <a14:useLocalDpi xmlns:a14="http://schemas.microsoft.com/office/drawing/2010/main" val="0"/>
              </a:ext>
            </a:extLst>
          </a:blip>
          <a:srcRect l="23754" t="23203" r="24843" b="22772"/>
          <a:stretch/>
        </p:blipFill>
        <p:spPr>
          <a:xfrm>
            <a:off x="60874" y="28575"/>
            <a:ext cx="515562" cy="304800"/>
          </a:xfrm>
          <a:prstGeom prst="rect">
            <a:avLst/>
          </a:prstGeom>
        </p:spPr>
      </p:pic>
      <p:sp>
        <p:nvSpPr>
          <p:cNvPr id="9" name="CustomShape 4">
            <a:extLst>
              <a:ext uri="{FF2B5EF4-FFF2-40B4-BE49-F238E27FC236}">
                <a16:creationId xmlns:a16="http://schemas.microsoft.com/office/drawing/2014/main" id="{A92F41B5-63C8-2178-92FD-32BB28C2861C}"/>
              </a:ext>
            </a:extLst>
          </p:cNvPr>
          <p:cNvSpPr/>
          <p:nvPr/>
        </p:nvSpPr>
        <p:spPr>
          <a:xfrm>
            <a:off x="252812" y="765889"/>
            <a:ext cx="4202653" cy="1387176"/>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square" lIns="90000" tIns="46800" rIns="90000" bIns="46800">
            <a:spAutoFit/>
          </a:bodyPr>
          <a:lstStyle/>
          <a:p>
            <a:pPr algn="l"/>
            <a:r>
              <a:rPr lang="en-US" sz="1400" b="1" dirty="0">
                <a:solidFill>
                  <a:srgbClr val="545859"/>
                </a:solidFill>
                <a:latin typeface="Gentium Book Basic"/>
              </a:rPr>
              <a:t>However</a:t>
            </a:r>
            <a:r>
              <a:rPr lang="sk-SK" sz="1400" b="1" dirty="0">
                <a:solidFill>
                  <a:srgbClr val="545859"/>
                </a:solidFill>
                <a:latin typeface="Gentium Book Basic"/>
              </a:rPr>
              <a:t>:</a:t>
            </a:r>
            <a:endParaRPr lang="sk-SK" sz="1400" b="1" i="0" dirty="0">
              <a:solidFill>
                <a:srgbClr val="545859"/>
              </a:solidFill>
              <a:effectLst/>
              <a:latin typeface="Gentium Book Basic"/>
            </a:endParaRPr>
          </a:p>
          <a:p>
            <a:pPr>
              <a:buFont typeface="Arial" panose="020B0604020202020204" pitchFamily="34" charset="0"/>
              <a:buChar char="•"/>
            </a:pPr>
            <a:r>
              <a:rPr lang="sk-SK" sz="1400" dirty="0">
                <a:solidFill>
                  <a:srgbClr val="545859"/>
                </a:solidFill>
                <a:latin typeface="Gentium Book Basic"/>
              </a:rPr>
              <a:t> </a:t>
            </a:r>
            <a:r>
              <a:rPr lang="en-US" sz="1400" b="1" u="sng" dirty="0">
                <a:solidFill>
                  <a:srgbClr val="545859"/>
                </a:solidFill>
                <a:latin typeface="Gentium Book Basic"/>
              </a:rPr>
              <a:t>After</a:t>
            </a:r>
            <a:r>
              <a:rPr lang="en-US" sz="1400" b="1" dirty="0">
                <a:solidFill>
                  <a:srgbClr val="545859"/>
                </a:solidFill>
                <a:latin typeface="Gentium Book Basic"/>
              </a:rPr>
              <a:t> the compressor chamber</a:t>
            </a:r>
            <a:endParaRPr lang="en-US" sz="1400" b="0" i="0" dirty="0">
              <a:solidFill>
                <a:srgbClr val="545859"/>
              </a:solidFill>
              <a:effectLst/>
              <a:latin typeface="Gentium Book Basic"/>
            </a:endParaRPr>
          </a:p>
          <a:p>
            <a:pPr algn="l"/>
            <a:r>
              <a:rPr lang="sk-SK" sz="1400" b="0" i="0" dirty="0">
                <a:solidFill>
                  <a:srgbClr val="545859"/>
                </a:solidFill>
                <a:effectLst/>
                <a:latin typeface="Gentium Book Basic"/>
              </a:rPr>
              <a:t>      </a:t>
            </a:r>
            <a:r>
              <a:rPr lang="en-US" sz="1400" dirty="0">
                <a:solidFill>
                  <a:srgbClr val="545859"/>
                </a:solidFill>
                <a:latin typeface="Gentium Book Basic"/>
              </a:rPr>
              <a:t>T</a:t>
            </a:r>
            <a:r>
              <a:rPr lang="en-US" sz="1400" b="0" i="0" dirty="0">
                <a:solidFill>
                  <a:srgbClr val="545859"/>
                </a:solidFill>
                <a:effectLst/>
                <a:latin typeface="Gentium Book Basic"/>
              </a:rPr>
              <a:t>here are </a:t>
            </a:r>
            <a:r>
              <a:rPr lang="en-US" sz="1400" b="1" i="0" dirty="0">
                <a:solidFill>
                  <a:srgbClr val="545859"/>
                </a:solidFill>
                <a:effectLst/>
                <a:latin typeface="Gentium Book Basic"/>
              </a:rPr>
              <a:t>3</a:t>
            </a:r>
            <a:r>
              <a:rPr lang="en-US" sz="1400" i="0" dirty="0">
                <a:solidFill>
                  <a:srgbClr val="545859"/>
                </a:solidFill>
                <a:effectLst/>
                <a:latin typeface="Gentium Book Basic"/>
              </a:rPr>
              <a:t> main mirrors and </a:t>
            </a:r>
            <a:r>
              <a:rPr lang="en-US" sz="1400" b="1" i="0" dirty="0">
                <a:solidFill>
                  <a:srgbClr val="545859"/>
                </a:solidFill>
                <a:effectLst/>
                <a:latin typeface="Gentium Book Basic"/>
              </a:rPr>
              <a:t>OAP</a:t>
            </a:r>
            <a:r>
              <a:rPr lang="en-US" sz="1400" i="0" dirty="0">
                <a:solidFill>
                  <a:srgbClr val="545859"/>
                </a:solidFill>
                <a:effectLst/>
                <a:latin typeface="Gentium Book Basic"/>
              </a:rPr>
              <a:t> mirror</a:t>
            </a:r>
            <a:endParaRPr lang="en-US" sz="1400" b="0" i="0" dirty="0">
              <a:solidFill>
                <a:srgbClr val="545859"/>
              </a:solidFill>
              <a:effectLst/>
              <a:latin typeface="Gentium Book Basic"/>
            </a:endParaRPr>
          </a:p>
          <a:p>
            <a:pPr algn="l"/>
            <a:r>
              <a:rPr lang="en-US" sz="1400" b="0" i="0" dirty="0">
                <a:solidFill>
                  <a:srgbClr val="545859"/>
                </a:solidFill>
                <a:effectLst/>
                <a:latin typeface="Gentium Book Basic"/>
              </a:rPr>
              <a:t>      Can lead to distortion of flat top wavefront </a:t>
            </a:r>
          </a:p>
          <a:p>
            <a:pPr algn="l">
              <a:buFont typeface="Arial" panose="020B0604020202020204" pitchFamily="34" charset="0"/>
              <a:buChar char="•"/>
            </a:pPr>
            <a:r>
              <a:rPr lang="sk-SK" sz="1400" b="0" i="0" dirty="0">
                <a:solidFill>
                  <a:srgbClr val="545859"/>
                </a:solidFill>
                <a:effectLst/>
                <a:latin typeface="Gentium Book Basic"/>
              </a:rPr>
              <a:t> </a:t>
            </a:r>
            <a:r>
              <a:rPr lang="en-US" sz="1400" i="0" dirty="0">
                <a:solidFill>
                  <a:srgbClr val="545859"/>
                </a:solidFill>
                <a:effectLst/>
                <a:latin typeface="Gentium Book Basic"/>
              </a:rPr>
              <a:t>Additional aberrations requires further correction</a:t>
            </a:r>
          </a:p>
          <a:p>
            <a:pPr lvl="4"/>
            <a:r>
              <a:rPr lang="en-US" sz="1400" b="1" dirty="0">
                <a:solidFill>
                  <a:srgbClr val="545859"/>
                </a:solidFill>
                <a:latin typeface="Gentium Book Basic"/>
              </a:rPr>
              <a:t>Therefore</a:t>
            </a:r>
            <a:r>
              <a:rPr lang="en-US" sz="1200" dirty="0">
                <a:solidFill>
                  <a:srgbClr val="545859"/>
                </a:solidFill>
                <a:latin typeface="Gentium Book Basic"/>
              </a:rPr>
              <a:t> </a:t>
            </a:r>
            <a:r>
              <a:rPr lang="en-US" sz="1200" b="1" dirty="0">
                <a:solidFill>
                  <a:srgbClr val="545859"/>
                </a:solidFill>
                <a:latin typeface="Gentium Book Basic"/>
              </a:rPr>
              <a:t>…</a:t>
            </a:r>
          </a:p>
        </p:txBody>
      </p:sp>
      <p:sp>
        <p:nvSpPr>
          <p:cNvPr id="14" name="CustomShape 4">
            <a:extLst>
              <a:ext uri="{FF2B5EF4-FFF2-40B4-BE49-F238E27FC236}">
                <a16:creationId xmlns:a16="http://schemas.microsoft.com/office/drawing/2014/main" id="{8772CD47-68A0-D3AF-091F-C926D0607995}"/>
              </a:ext>
            </a:extLst>
          </p:cNvPr>
          <p:cNvSpPr/>
          <p:nvPr/>
        </p:nvSpPr>
        <p:spPr>
          <a:xfrm>
            <a:off x="4258764" y="1807150"/>
            <a:ext cx="4810580" cy="26490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square" lIns="90000" tIns="46800" rIns="90000" bIns="46800">
            <a:spAutoFit/>
          </a:bodyPr>
          <a:lstStyle/>
          <a:p>
            <a:pPr algn="l"/>
            <a:r>
              <a:rPr lang="en-US" sz="1400" b="1" i="0" dirty="0">
                <a:solidFill>
                  <a:srgbClr val="545859"/>
                </a:solidFill>
                <a:effectLst/>
                <a:latin typeface="Gentium Book Basic"/>
              </a:rPr>
              <a:t>Laser Wavefront Tailoring Procedure at ILIL</a:t>
            </a:r>
            <a:r>
              <a:rPr lang="sk-SK" sz="1400" b="1" dirty="0">
                <a:solidFill>
                  <a:srgbClr val="545859"/>
                </a:solidFill>
                <a:latin typeface="Gentium Book Basic"/>
              </a:rPr>
              <a:t>:</a:t>
            </a:r>
          </a:p>
          <a:p>
            <a:pPr algn="l"/>
            <a:r>
              <a:rPr lang="en-US" sz="1400" b="1" i="0" dirty="0">
                <a:solidFill>
                  <a:srgbClr val="545859"/>
                </a:solidFill>
                <a:effectLst/>
                <a:latin typeface="Gentium Book Basic"/>
              </a:rPr>
              <a:t>	2</a:t>
            </a:r>
            <a:r>
              <a:rPr lang="en-US" sz="1400" b="1" i="0" baseline="30000" dirty="0">
                <a:solidFill>
                  <a:srgbClr val="545859"/>
                </a:solidFill>
                <a:effectLst/>
                <a:latin typeface="Gentium Book Basic"/>
              </a:rPr>
              <a:t>nd</a:t>
            </a:r>
            <a:r>
              <a:rPr lang="en-US" sz="1400" b="1" i="0" dirty="0">
                <a:solidFill>
                  <a:srgbClr val="545859"/>
                </a:solidFill>
                <a:effectLst/>
                <a:latin typeface="Gentium Book Basic"/>
              </a:rPr>
              <a:t> </a:t>
            </a:r>
            <a:r>
              <a:rPr lang="en-US" sz="1400" b="1" dirty="0">
                <a:solidFill>
                  <a:srgbClr val="545859"/>
                </a:solidFill>
                <a:latin typeface="Gentium Book Basic"/>
              </a:rPr>
              <a:t>stage</a:t>
            </a:r>
            <a:endParaRPr lang="sk-SK" sz="1400" b="1" i="0" dirty="0">
              <a:solidFill>
                <a:srgbClr val="545859"/>
              </a:solidFill>
              <a:effectLst/>
              <a:latin typeface="Gentium Book Basic"/>
            </a:endParaRPr>
          </a:p>
          <a:p>
            <a:pPr>
              <a:buFont typeface="Arial" panose="020B0604020202020204" pitchFamily="34" charset="0"/>
              <a:buChar char="•"/>
            </a:pPr>
            <a:r>
              <a:rPr lang="sk-SK" sz="1400" dirty="0">
                <a:solidFill>
                  <a:srgbClr val="545859"/>
                </a:solidFill>
                <a:latin typeface="Gentium Book Basic"/>
              </a:rPr>
              <a:t> </a:t>
            </a:r>
            <a:r>
              <a:rPr lang="en-US" sz="1400" dirty="0">
                <a:solidFill>
                  <a:srgbClr val="545859"/>
                </a:solidFill>
                <a:latin typeface="Gentium Book Basic"/>
              </a:rPr>
              <a:t>Further optimization with the</a:t>
            </a:r>
            <a:r>
              <a:rPr lang="en-US" sz="1400" b="1" dirty="0">
                <a:solidFill>
                  <a:srgbClr val="545859"/>
                </a:solidFill>
                <a:latin typeface="Gentium Book Basic"/>
              </a:rPr>
              <a:t> Converge </a:t>
            </a:r>
            <a:r>
              <a:rPr lang="en-US" sz="1400" dirty="0">
                <a:solidFill>
                  <a:srgbClr val="545859"/>
                </a:solidFill>
                <a:latin typeface="Gentium Book Basic"/>
              </a:rPr>
              <a:t>Software (Dynamic Optics)</a:t>
            </a:r>
            <a:r>
              <a:rPr lang="sk-SK" sz="1400" dirty="0">
                <a:solidFill>
                  <a:srgbClr val="545859"/>
                </a:solidFill>
                <a:latin typeface="Gentium Book Basic"/>
              </a:rPr>
              <a:t> </a:t>
            </a:r>
            <a:r>
              <a:rPr lang="sk-SK" sz="1400" dirty="0" err="1">
                <a:solidFill>
                  <a:srgbClr val="545859"/>
                </a:solidFill>
                <a:latin typeface="Gentium Book Basic"/>
              </a:rPr>
              <a:t>u</a:t>
            </a:r>
            <a:r>
              <a:rPr lang="sk-SK" sz="1400" b="0" i="0" dirty="0" err="1">
                <a:solidFill>
                  <a:srgbClr val="545859"/>
                </a:solidFill>
                <a:effectLst/>
                <a:latin typeface="Gentium Book Basic"/>
              </a:rPr>
              <a:t>tilized</a:t>
            </a:r>
            <a:r>
              <a:rPr lang="sk-SK" sz="1400" b="0" i="0" dirty="0">
                <a:solidFill>
                  <a:srgbClr val="545859"/>
                </a:solidFill>
                <a:effectLst/>
                <a:latin typeface="Gentium Book Basic"/>
              </a:rPr>
              <a:t> </a:t>
            </a:r>
            <a:r>
              <a:rPr lang="sk-SK" sz="1400" b="0" i="0" dirty="0" err="1">
                <a:solidFill>
                  <a:srgbClr val="545859"/>
                </a:solidFill>
                <a:effectLst/>
                <a:latin typeface="Gentium Book Basic"/>
              </a:rPr>
              <a:t>for</a:t>
            </a:r>
            <a:r>
              <a:rPr lang="sk-SK" sz="1400" b="0" i="0" dirty="0">
                <a:solidFill>
                  <a:srgbClr val="545859"/>
                </a:solidFill>
                <a:effectLst/>
                <a:latin typeface="Gentium Book Basic"/>
              </a:rPr>
              <a:t> </a:t>
            </a:r>
            <a:r>
              <a:rPr lang="sk-SK" sz="1400" b="0" i="0" dirty="0" err="1">
                <a:solidFill>
                  <a:srgbClr val="545859"/>
                </a:solidFill>
                <a:effectLst/>
                <a:latin typeface="Gentium Book Basic"/>
              </a:rPr>
              <a:t>finding</a:t>
            </a:r>
            <a:r>
              <a:rPr lang="sk-SK" sz="1400" b="0" i="0" dirty="0">
                <a:solidFill>
                  <a:srgbClr val="545859"/>
                </a:solidFill>
                <a:effectLst/>
                <a:latin typeface="Gentium Book Basic"/>
              </a:rPr>
              <a:t> and </a:t>
            </a:r>
            <a:r>
              <a:rPr lang="sk-SK" sz="1400" b="0" i="0" dirty="0" err="1">
                <a:solidFill>
                  <a:srgbClr val="545859"/>
                </a:solidFill>
                <a:effectLst/>
                <a:latin typeface="Gentium Book Basic"/>
              </a:rPr>
              <a:t>setting</a:t>
            </a:r>
            <a:r>
              <a:rPr lang="sk-SK" sz="1400" b="0" i="0" dirty="0">
                <a:solidFill>
                  <a:srgbClr val="545859"/>
                </a:solidFill>
                <a:effectLst/>
                <a:latin typeface="Gentium Book Basic"/>
              </a:rPr>
              <a:t> </a:t>
            </a:r>
            <a:r>
              <a:rPr lang="sk-SK" sz="1400" b="0" i="0" dirty="0" err="1">
                <a:solidFill>
                  <a:srgbClr val="545859"/>
                </a:solidFill>
                <a:effectLst/>
                <a:latin typeface="Gentium Book Basic"/>
              </a:rPr>
              <a:t>best</a:t>
            </a:r>
            <a:r>
              <a:rPr lang="sk-SK" sz="1400" b="0" i="0" dirty="0">
                <a:solidFill>
                  <a:srgbClr val="545859"/>
                </a:solidFill>
                <a:effectLst/>
                <a:latin typeface="Gentium Book Basic"/>
              </a:rPr>
              <a:t> laser </a:t>
            </a:r>
            <a:r>
              <a:rPr lang="sk-SK" sz="1400" b="0" i="0" dirty="0" err="1">
                <a:solidFill>
                  <a:srgbClr val="545859"/>
                </a:solidFill>
                <a:effectLst/>
                <a:latin typeface="Gentium Book Basic"/>
              </a:rPr>
              <a:t>focus</a:t>
            </a:r>
            <a:endParaRPr lang="en-US" sz="1400" b="0" i="0" dirty="0">
              <a:solidFill>
                <a:srgbClr val="545859"/>
              </a:solidFill>
              <a:effectLst/>
              <a:latin typeface="Gentium Book Basic"/>
            </a:endParaRPr>
          </a:p>
          <a:p>
            <a:pPr algn="l">
              <a:buFont typeface="Arial" panose="020B0604020202020204" pitchFamily="34" charset="0"/>
              <a:buChar char="•"/>
            </a:pPr>
            <a:r>
              <a:rPr lang="sk-SK" sz="1400" b="0" i="0" dirty="0">
                <a:solidFill>
                  <a:srgbClr val="545859"/>
                </a:solidFill>
                <a:effectLst/>
                <a:latin typeface="Gentium Book Basic"/>
              </a:rPr>
              <a:t> </a:t>
            </a:r>
            <a:r>
              <a:rPr lang="en-US" sz="1400" b="1" i="0" dirty="0">
                <a:solidFill>
                  <a:srgbClr val="545859"/>
                </a:solidFill>
                <a:effectLst/>
                <a:latin typeface="Gentium Book Basic"/>
              </a:rPr>
              <a:t>Objective: </a:t>
            </a:r>
            <a:r>
              <a:rPr lang="en-US" sz="1400" b="0" i="0" dirty="0">
                <a:solidFill>
                  <a:srgbClr val="545859"/>
                </a:solidFill>
                <a:effectLst/>
                <a:latin typeface="Gentium Book Basic"/>
              </a:rPr>
              <a:t>Small spot diameter with no destructive aberrations</a:t>
            </a:r>
          </a:p>
          <a:p>
            <a:pPr algn="l">
              <a:buFont typeface="Arial" panose="020B0604020202020204" pitchFamily="34" charset="0"/>
              <a:buChar char="•"/>
            </a:pPr>
            <a:r>
              <a:rPr lang="sk-SK" sz="1400" b="0" i="0" dirty="0">
                <a:solidFill>
                  <a:srgbClr val="545859"/>
                </a:solidFill>
                <a:effectLst/>
                <a:latin typeface="Gentium Book Basic"/>
              </a:rPr>
              <a:t> </a:t>
            </a:r>
            <a:r>
              <a:rPr lang="sk-SK" sz="1400" b="1" i="0" dirty="0" err="1">
                <a:solidFill>
                  <a:srgbClr val="545859"/>
                </a:solidFill>
                <a:effectLst/>
                <a:latin typeface="Gentium Book Basic"/>
              </a:rPr>
              <a:t>Procedure</a:t>
            </a:r>
            <a:r>
              <a:rPr lang="sk-SK" sz="1400" b="1" i="0" dirty="0">
                <a:solidFill>
                  <a:srgbClr val="545859"/>
                </a:solidFill>
                <a:effectLst/>
                <a:latin typeface="Gentium Book Basic"/>
              </a:rPr>
              <a:t>:</a:t>
            </a:r>
            <a:endParaRPr lang="en-US" sz="1400" b="1" i="0" dirty="0">
              <a:solidFill>
                <a:srgbClr val="545859"/>
              </a:solidFill>
              <a:effectLst/>
              <a:latin typeface="Gentium Book Basic"/>
            </a:endParaRPr>
          </a:p>
          <a:p>
            <a:pPr marL="630000" lvl="1" indent="-172800" algn="l">
              <a:buFont typeface="Arial" panose="020B0604020202020204" pitchFamily="34" charset="0"/>
              <a:buChar char="•"/>
            </a:pPr>
            <a:r>
              <a:rPr lang="en-US" sz="1400" b="0" i="0" dirty="0">
                <a:solidFill>
                  <a:srgbClr val="545859"/>
                </a:solidFill>
                <a:effectLst/>
                <a:latin typeface="Gentium Book Basic"/>
              </a:rPr>
              <a:t>Starts with PHOTONLOOP output data</a:t>
            </a:r>
          </a:p>
          <a:p>
            <a:pPr marL="630000" lvl="1" indent="-172800" algn="l">
              <a:buFont typeface="Arial" panose="020B0604020202020204" pitchFamily="34" charset="0"/>
              <a:buChar char="•"/>
            </a:pPr>
            <a:r>
              <a:rPr lang="en-US" sz="1400" b="0" i="0" dirty="0">
                <a:solidFill>
                  <a:srgbClr val="545859"/>
                </a:solidFill>
                <a:effectLst/>
                <a:latin typeface="Gentium Book Basic"/>
              </a:rPr>
              <a:t>Interpolates measured wavefront spots</a:t>
            </a:r>
            <a:endParaRPr lang="sk-SK" sz="1400" b="0" i="0" dirty="0">
              <a:solidFill>
                <a:srgbClr val="545859"/>
              </a:solidFill>
              <a:effectLst/>
              <a:latin typeface="Gentium Book Basic"/>
            </a:endParaRPr>
          </a:p>
          <a:p>
            <a:pPr marL="630000" lvl="1" indent="-172800" algn="l">
              <a:buFont typeface="Arial" panose="020B0604020202020204" pitchFamily="34" charset="0"/>
              <a:buChar char="•"/>
            </a:pPr>
            <a:r>
              <a:rPr lang="en-US" sz="1400" b="1" i="0" dirty="0">
                <a:solidFill>
                  <a:srgbClr val="545859"/>
                </a:solidFill>
                <a:effectLst/>
                <a:latin typeface="Gentium Book Basic"/>
              </a:rPr>
              <a:t>Finds optimal focus spot by sensing highest intensity (average pixel intensity)</a:t>
            </a:r>
            <a:endParaRPr lang="sk-SK" sz="1400" b="1" i="0" dirty="0">
              <a:solidFill>
                <a:srgbClr val="545859"/>
              </a:solidFill>
              <a:effectLst/>
              <a:latin typeface="Gentium Book Basic"/>
            </a:endParaRPr>
          </a:p>
          <a:p>
            <a:r>
              <a:rPr lang="en-US" sz="1200" dirty="0">
                <a:solidFill>
                  <a:srgbClr val="545859"/>
                </a:solidFill>
                <a:latin typeface="Gentium Book Basic"/>
              </a:rPr>
              <a:t>				</a:t>
            </a:r>
            <a:endParaRPr lang="en-US" sz="1200" b="1" i="0" dirty="0">
              <a:solidFill>
                <a:srgbClr val="545859"/>
              </a:solidFill>
              <a:effectLst/>
              <a:latin typeface="Gentium Book Basic"/>
            </a:endParaRPr>
          </a:p>
        </p:txBody>
      </p:sp>
      <p:cxnSp>
        <p:nvCxnSpPr>
          <p:cNvPr id="16" name="Connector: Elbow 15">
            <a:extLst>
              <a:ext uri="{FF2B5EF4-FFF2-40B4-BE49-F238E27FC236}">
                <a16:creationId xmlns:a16="http://schemas.microsoft.com/office/drawing/2014/main" id="{1A91AF86-B464-388E-8D26-E6033A34CD53}"/>
              </a:ext>
            </a:extLst>
          </p:cNvPr>
          <p:cNvCxnSpPr>
            <a:cxnSpLocks/>
          </p:cNvCxnSpPr>
          <p:nvPr/>
        </p:nvCxnSpPr>
        <p:spPr>
          <a:xfrm>
            <a:off x="3243276" y="2013409"/>
            <a:ext cx="818361" cy="347019"/>
          </a:xfrm>
          <a:prstGeom prst="bentConnector3">
            <a:avLst>
              <a:gd name="adj1" fmla="val 50000"/>
            </a:avLst>
          </a:prstGeom>
          <a:ln w="19050">
            <a:solidFill>
              <a:srgbClr val="A84544"/>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2486C098-278E-B3EF-5A07-149B9D951106}"/>
              </a:ext>
            </a:extLst>
          </p:cNvPr>
          <p:cNvGrpSpPr/>
          <p:nvPr/>
        </p:nvGrpSpPr>
        <p:grpSpPr>
          <a:xfrm>
            <a:off x="252812" y="2309570"/>
            <a:ext cx="2990464" cy="2466648"/>
            <a:chOff x="252812" y="2309570"/>
            <a:chExt cx="2990464" cy="2466648"/>
          </a:xfrm>
        </p:grpSpPr>
        <p:pic>
          <p:nvPicPr>
            <p:cNvPr id="8" name="Picture 7">
              <a:extLst>
                <a:ext uri="{FF2B5EF4-FFF2-40B4-BE49-F238E27FC236}">
                  <a16:creationId xmlns:a16="http://schemas.microsoft.com/office/drawing/2014/main" id="{297AA1DF-947F-7B8D-CEBF-21BCD20E1459}"/>
                </a:ext>
              </a:extLst>
            </p:cNvPr>
            <p:cNvPicPr>
              <a:picLocks noChangeAspect="1"/>
            </p:cNvPicPr>
            <p:nvPr/>
          </p:nvPicPr>
          <p:blipFill>
            <a:blip r:embed="rId3"/>
            <a:stretch>
              <a:fillRect/>
            </a:stretch>
          </p:blipFill>
          <p:spPr>
            <a:xfrm>
              <a:off x="252812" y="2309570"/>
              <a:ext cx="2990464" cy="2466648"/>
            </a:xfrm>
            <a:prstGeom prst="roundRect">
              <a:avLst>
                <a:gd name="adj" fmla="val 9432"/>
              </a:avLst>
            </a:prstGeom>
            <a:ln>
              <a:noFill/>
            </a:ln>
            <a:effectLst>
              <a:outerShdw blurRad="76200" dist="38100" dir="7800000" algn="tl" rotWithShape="0">
                <a:srgbClr val="000000">
                  <a:alpha val="40000"/>
                </a:srgbClr>
              </a:outerShdw>
            </a:effectLst>
          </p:spPr>
        </p:pic>
        <p:sp>
          <p:nvSpPr>
            <p:cNvPr id="4" name="TextBox 3">
              <a:extLst>
                <a:ext uri="{FF2B5EF4-FFF2-40B4-BE49-F238E27FC236}">
                  <a16:creationId xmlns:a16="http://schemas.microsoft.com/office/drawing/2014/main" id="{E52A210B-6E40-E5A7-D987-E2D1D7D60F08}"/>
                </a:ext>
              </a:extLst>
            </p:cNvPr>
            <p:cNvSpPr txBox="1"/>
            <p:nvPr/>
          </p:nvSpPr>
          <p:spPr>
            <a:xfrm>
              <a:off x="1360946" y="2454051"/>
              <a:ext cx="522900" cy="338554"/>
            </a:xfrm>
            <a:prstGeom prst="rect">
              <a:avLst/>
            </a:prstGeom>
            <a:noFill/>
          </p:spPr>
          <p:txBody>
            <a:bodyPr wrap="square" rtlCol="0">
              <a:spAutoFit/>
            </a:bodyPr>
            <a:lstStyle/>
            <a:p>
              <a:r>
                <a:rPr lang="en-US" sz="1600" b="1" dirty="0">
                  <a:solidFill>
                    <a:srgbClr val="545859"/>
                  </a:solidFill>
                  <a:latin typeface="Gentium Book Basic"/>
                </a:rPr>
                <a:t>M.1</a:t>
              </a:r>
            </a:p>
          </p:txBody>
        </p:sp>
        <p:sp>
          <p:nvSpPr>
            <p:cNvPr id="10" name="TextBox 9">
              <a:extLst>
                <a:ext uri="{FF2B5EF4-FFF2-40B4-BE49-F238E27FC236}">
                  <a16:creationId xmlns:a16="http://schemas.microsoft.com/office/drawing/2014/main" id="{1F338CEC-A1AE-EBF9-A261-FEA350CAECC4}"/>
                </a:ext>
              </a:extLst>
            </p:cNvPr>
            <p:cNvSpPr txBox="1"/>
            <p:nvPr/>
          </p:nvSpPr>
          <p:spPr>
            <a:xfrm>
              <a:off x="1813305" y="3321252"/>
              <a:ext cx="522900" cy="338554"/>
            </a:xfrm>
            <a:prstGeom prst="rect">
              <a:avLst/>
            </a:prstGeom>
            <a:noFill/>
          </p:spPr>
          <p:txBody>
            <a:bodyPr wrap="square" rtlCol="0">
              <a:spAutoFit/>
            </a:bodyPr>
            <a:lstStyle/>
            <a:p>
              <a:r>
                <a:rPr lang="en-US" sz="1600" b="1" dirty="0">
                  <a:solidFill>
                    <a:srgbClr val="545859"/>
                  </a:solidFill>
                  <a:latin typeface="Gentium Book Basic"/>
                </a:rPr>
                <a:t>M.2</a:t>
              </a:r>
            </a:p>
          </p:txBody>
        </p:sp>
        <p:sp>
          <p:nvSpPr>
            <p:cNvPr id="11" name="TextBox 10">
              <a:extLst>
                <a:ext uri="{FF2B5EF4-FFF2-40B4-BE49-F238E27FC236}">
                  <a16:creationId xmlns:a16="http://schemas.microsoft.com/office/drawing/2014/main" id="{5863E3AE-614C-37BB-F3C7-76D9F8D68964}"/>
                </a:ext>
              </a:extLst>
            </p:cNvPr>
            <p:cNvSpPr txBox="1"/>
            <p:nvPr/>
          </p:nvSpPr>
          <p:spPr>
            <a:xfrm>
              <a:off x="1053259" y="2811903"/>
              <a:ext cx="522900" cy="338554"/>
            </a:xfrm>
            <a:prstGeom prst="rect">
              <a:avLst/>
            </a:prstGeom>
            <a:noFill/>
          </p:spPr>
          <p:txBody>
            <a:bodyPr wrap="square" rtlCol="0">
              <a:spAutoFit/>
            </a:bodyPr>
            <a:lstStyle/>
            <a:p>
              <a:r>
                <a:rPr lang="en-US" sz="1600" b="1" dirty="0">
                  <a:solidFill>
                    <a:srgbClr val="545859"/>
                  </a:solidFill>
                  <a:latin typeface="Gentium Book Basic"/>
                </a:rPr>
                <a:t>M.3</a:t>
              </a:r>
            </a:p>
          </p:txBody>
        </p:sp>
        <p:sp>
          <p:nvSpPr>
            <p:cNvPr id="12" name="TextBox 11">
              <a:extLst>
                <a:ext uri="{FF2B5EF4-FFF2-40B4-BE49-F238E27FC236}">
                  <a16:creationId xmlns:a16="http://schemas.microsoft.com/office/drawing/2014/main" id="{2F268CA9-CE2B-B9E0-AE8A-26D396F283A8}"/>
                </a:ext>
              </a:extLst>
            </p:cNvPr>
            <p:cNvSpPr txBox="1"/>
            <p:nvPr/>
          </p:nvSpPr>
          <p:spPr>
            <a:xfrm>
              <a:off x="1328501" y="3785775"/>
              <a:ext cx="555345" cy="338554"/>
            </a:xfrm>
            <a:prstGeom prst="rect">
              <a:avLst/>
            </a:prstGeom>
            <a:noFill/>
          </p:spPr>
          <p:txBody>
            <a:bodyPr wrap="square" rtlCol="0">
              <a:spAutoFit/>
            </a:bodyPr>
            <a:lstStyle/>
            <a:p>
              <a:r>
                <a:rPr lang="en-US" sz="1600" b="1" dirty="0">
                  <a:solidFill>
                    <a:srgbClr val="545859"/>
                  </a:solidFill>
                  <a:latin typeface="Gentium Book Basic"/>
                </a:rPr>
                <a:t>OAP</a:t>
              </a:r>
            </a:p>
          </p:txBody>
        </p:sp>
      </p:grpSp>
      <p:sp>
        <p:nvSpPr>
          <p:cNvPr id="15" name="Title 1">
            <a:extLst>
              <a:ext uri="{FF2B5EF4-FFF2-40B4-BE49-F238E27FC236}">
                <a16:creationId xmlns:a16="http://schemas.microsoft.com/office/drawing/2014/main" id="{36AF2C89-DE20-ADB7-8136-A8F06B51E06B}"/>
              </a:ext>
            </a:extLst>
          </p:cNvPr>
          <p:cNvSpPr>
            <a:spLocks noGrp="1"/>
          </p:cNvSpPr>
          <p:nvPr>
            <p:ph type="title"/>
          </p:nvPr>
        </p:nvSpPr>
        <p:spPr>
          <a:xfrm>
            <a:off x="148757" y="219055"/>
            <a:ext cx="8569036" cy="858600"/>
          </a:xfrm>
        </p:spPr>
        <p:txBody>
          <a:bodyPr/>
          <a:lstStyle/>
          <a:p>
            <a:br>
              <a:rPr lang="sk-SK" sz="3200" b="1" spc="-1" dirty="0">
                <a:solidFill>
                  <a:srgbClr val="545859"/>
                </a:solidFill>
                <a:latin typeface="Gentium Book Basic"/>
                <a:ea typeface="Arial"/>
              </a:rPr>
            </a:br>
            <a:r>
              <a:rPr lang="sk-SK" sz="2400" b="1" spc="-1" dirty="0">
                <a:solidFill>
                  <a:srgbClr val="545859"/>
                </a:solidFill>
                <a:latin typeface="Gentium Book Basic"/>
                <a:ea typeface="Arial"/>
              </a:rPr>
              <a:t>0</a:t>
            </a:r>
            <a:r>
              <a:rPr lang="en-US" sz="2400" b="1" spc="-1" dirty="0">
                <a:solidFill>
                  <a:srgbClr val="545859"/>
                </a:solidFill>
                <a:latin typeface="Gentium Book Basic"/>
                <a:ea typeface="Arial"/>
              </a:rPr>
              <a:t>3</a:t>
            </a:r>
            <a:r>
              <a:rPr lang="sk-SK" sz="2400" b="1" spc="-1" dirty="0">
                <a:solidFill>
                  <a:srgbClr val="545859"/>
                </a:solidFill>
                <a:latin typeface="Gentium Book Basic"/>
                <a:ea typeface="Arial"/>
              </a:rPr>
              <a:t> - </a:t>
            </a:r>
            <a:r>
              <a:rPr lang="en-US" sz="2400" b="1" spc="-1" dirty="0">
                <a:solidFill>
                  <a:srgbClr val="545859"/>
                </a:solidFill>
                <a:latin typeface="Gentium Book Basic"/>
                <a:ea typeface="Arial"/>
              </a:rPr>
              <a:t>Toward high quality beams</a:t>
            </a:r>
            <a:br>
              <a:rPr lang="sk-SK" sz="4400" b="1" spc="-1" dirty="0">
                <a:solidFill>
                  <a:srgbClr val="545859"/>
                </a:solidFill>
                <a:latin typeface="Gentium Book Basic"/>
                <a:ea typeface="Arial"/>
              </a:rPr>
            </a:br>
            <a:endParaRPr lang="en-US" dirty="0">
              <a:solidFill>
                <a:srgbClr val="545859"/>
              </a:solidFill>
            </a:endParaRPr>
          </a:p>
        </p:txBody>
      </p:sp>
      <p:sp>
        <p:nvSpPr>
          <p:cNvPr id="23" name="Footer Placeholder 2">
            <a:extLst>
              <a:ext uri="{FF2B5EF4-FFF2-40B4-BE49-F238E27FC236}">
                <a16:creationId xmlns:a16="http://schemas.microsoft.com/office/drawing/2014/main" id="{37A68F99-DCAE-DEBD-89C5-397CD8AC921B}"/>
              </a:ext>
            </a:extLst>
          </p:cNvPr>
          <p:cNvSpPr>
            <a:spLocks noGrp="1"/>
          </p:cNvSpPr>
          <p:nvPr/>
        </p:nvSpPr>
        <p:spPr>
          <a:xfrm>
            <a:off x="-1657612" y="4913280"/>
            <a:ext cx="12192000" cy="365125"/>
          </a:xfrm>
          <a:prstGeom prst="rect">
            <a:avLst/>
          </a:prstGeom>
        </p:spPr>
        <p:txBody>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900" dirty="0" err="1">
                <a:latin typeface="Gentium Book Basic"/>
              </a:rPr>
              <a:t>EuPRAXIA</a:t>
            </a:r>
            <a:r>
              <a:rPr lang="en-GB" sz="900" dirty="0">
                <a:latin typeface="Gentium Book Basic"/>
              </a:rPr>
              <a:t>-DN Camp II: Science, Instituto Superior Técnico, Lisbon, </a:t>
            </a:r>
            <a:r>
              <a:rPr lang="sk-SK" sz="900" dirty="0">
                <a:latin typeface="Gentium Book Basic"/>
              </a:rPr>
              <a:t>1</a:t>
            </a:r>
            <a:r>
              <a:rPr lang="en-US" sz="900" dirty="0">
                <a:latin typeface="Gentium Book Basic"/>
              </a:rPr>
              <a:t>4</a:t>
            </a:r>
            <a:r>
              <a:rPr lang="sk-SK" sz="900" dirty="0">
                <a:latin typeface="Gentium Book Basic"/>
              </a:rPr>
              <a:t>-15</a:t>
            </a:r>
            <a:r>
              <a:rPr lang="en-US" sz="900" dirty="0">
                <a:latin typeface="Gentium Book Basic"/>
              </a:rPr>
              <a:t> </a:t>
            </a:r>
            <a:r>
              <a:rPr lang="en-GB" sz="900" dirty="0">
                <a:latin typeface="Gentium Book Basic"/>
              </a:rPr>
              <a:t>July 2025</a:t>
            </a:r>
          </a:p>
        </p:txBody>
      </p:sp>
    </p:spTree>
    <p:extLst>
      <p:ext uri="{BB962C8B-B14F-4D97-AF65-F5344CB8AC3E}">
        <p14:creationId xmlns:p14="http://schemas.microsoft.com/office/powerpoint/2010/main" val="40451771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light in the sky&#10;&#10;Description automatically generated">
            <a:extLst>
              <a:ext uri="{FF2B5EF4-FFF2-40B4-BE49-F238E27FC236}">
                <a16:creationId xmlns:a16="http://schemas.microsoft.com/office/drawing/2014/main" id="{A666E220-4895-5322-794E-35C793C558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9785" y="1101278"/>
            <a:ext cx="2588236" cy="1860296"/>
          </a:xfrm>
          <a:prstGeom prst="roundRect">
            <a:avLst>
              <a:gd name="adj" fmla="val 16667"/>
            </a:avLst>
          </a:prstGeom>
          <a:ln>
            <a:noFill/>
          </a:ln>
          <a:effectLst>
            <a:outerShdw blurRad="76200" dist="38100" dir="7800000" algn="tl" rotWithShape="0">
              <a:srgbClr val="000000">
                <a:alpha val="40000"/>
              </a:srgbClr>
            </a:outerShdw>
          </a:effectLst>
        </p:spPr>
      </p:pic>
      <p:pic>
        <p:nvPicPr>
          <p:cNvPr id="13" name="Picture 12" descr="A white cloud in the sky&#10;&#10;Description automatically generated">
            <a:extLst>
              <a:ext uri="{FF2B5EF4-FFF2-40B4-BE49-F238E27FC236}">
                <a16:creationId xmlns:a16="http://schemas.microsoft.com/office/drawing/2014/main" id="{154A7AEF-31E1-8104-9848-8F2E9A50C0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981" y="1077655"/>
            <a:ext cx="2588235" cy="1860296"/>
          </a:xfrm>
          <a:prstGeom prst="roundRect">
            <a:avLst>
              <a:gd name="adj" fmla="val 16667"/>
            </a:avLst>
          </a:prstGeom>
          <a:ln>
            <a:noFill/>
          </a:ln>
          <a:effectLst>
            <a:outerShdw blurRad="76200" dist="38100" dir="7800000" algn="tl" rotWithShape="0">
              <a:srgbClr val="000000">
                <a:alpha val="40000"/>
              </a:srgbClr>
            </a:outerShdw>
          </a:effectLst>
        </p:spPr>
      </p:pic>
      <p:sp>
        <p:nvSpPr>
          <p:cNvPr id="2" name="TextBox 1">
            <a:extLst>
              <a:ext uri="{FF2B5EF4-FFF2-40B4-BE49-F238E27FC236}">
                <a16:creationId xmlns:a16="http://schemas.microsoft.com/office/drawing/2014/main" id="{58C732FE-411E-A068-9920-4B1F5720908E}"/>
              </a:ext>
            </a:extLst>
          </p:cNvPr>
          <p:cNvSpPr txBox="1"/>
          <p:nvPr/>
        </p:nvSpPr>
        <p:spPr>
          <a:xfrm>
            <a:off x="426207" y="793502"/>
            <a:ext cx="2474011" cy="307777"/>
          </a:xfrm>
          <a:prstGeom prst="rect">
            <a:avLst/>
          </a:prstGeom>
          <a:noFill/>
        </p:spPr>
        <p:txBody>
          <a:bodyPr wrap="none" rtlCol="0">
            <a:spAutoFit/>
          </a:bodyPr>
          <a:lstStyle/>
          <a:p>
            <a:r>
              <a:rPr lang="sk-SK" sz="1400" b="1" dirty="0" err="1">
                <a:solidFill>
                  <a:srgbClr val="545859"/>
                </a:solidFill>
                <a:latin typeface="Gentium Book Basic"/>
              </a:rPr>
              <a:t>Before</a:t>
            </a:r>
            <a:r>
              <a:rPr lang="sk-SK" sz="1400" b="1" dirty="0">
                <a:solidFill>
                  <a:srgbClr val="545859"/>
                </a:solidFill>
                <a:latin typeface="Gentium Book Basic"/>
              </a:rPr>
              <a:t> </a:t>
            </a:r>
            <a:r>
              <a:rPr lang="sk-SK" sz="1400" b="1" dirty="0" err="1">
                <a:solidFill>
                  <a:srgbClr val="545859"/>
                </a:solidFill>
                <a:latin typeface="Gentium Book Basic"/>
              </a:rPr>
              <a:t>Converge</a:t>
            </a:r>
            <a:r>
              <a:rPr lang="sk-SK" sz="1400" b="1" dirty="0">
                <a:solidFill>
                  <a:srgbClr val="545859"/>
                </a:solidFill>
                <a:latin typeface="Gentium Book Basic"/>
              </a:rPr>
              <a:t> </a:t>
            </a:r>
            <a:r>
              <a:rPr lang="sk-SK" sz="1400" b="1" dirty="0" err="1">
                <a:solidFill>
                  <a:srgbClr val="545859"/>
                </a:solidFill>
                <a:latin typeface="Gentium Book Basic"/>
              </a:rPr>
              <a:t>optimization</a:t>
            </a:r>
            <a:r>
              <a:rPr lang="sk-SK" sz="1400" b="1" dirty="0">
                <a:solidFill>
                  <a:srgbClr val="545859"/>
                </a:solidFill>
                <a:latin typeface="Gentium Book Basic"/>
              </a:rPr>
              <a:t> </a:t>
            </a:r>
            <a:r>
              <a:rPr lang="en-US" sz="1400" b="1" dirty="0">
                <a:solidFill>
                  <a:srgbClr val="545859"/>
                </a:solidFill>
                <a:latin typeface="Gentium Book Basic"/>
              </a:rPr>
              <a:t> </a:t>
            </a:r>
          </a:p>
        </p:txBody>
      </p:sp>
      <p:pic>
        <p:nvPicPr>
          <p:cNvPr id="4" name="Picture 3" descr="A logo for a medical network&#10;&#10;Description automatically generated">
            <a:extLst>
              <a:ext uri="{FF2B5EF4-FFF2-40B4-BE49-F238E27FC236}">
                <a16:creationId xmlns:a16="http://schemas.microsoft.com/office/drawing/2014/main" id="{4A8D4E36-A26B-5A11-A184-E8B9C5096E25}"/>
              </a:ext>
            </a:extLst>
          </p:cNvPr>
          <p:cNvPicPr>
            <a:picLocks noChangeAspect="1"/>
          </p:cNvPicPr>
          <p:nvPr/>
        </p:nvPicPr>
        <p:blipFill rotWithShape="1">
          <a:blip r:embed="rId4">
            <a:extLst>
              <a:ext uri="{28A0092B-C50C-407E-A947-70E740481C1C}">
                <a14:useLocalDpi xmlns:a14="http://schemas.microsoft.com/office/drawing/2010/main" val="0"/>
              </a:ext>
            </a:extLst>
          </a:blip>
          <a:srcRect l="23754" t="23203" r="24843" b="22772"/>
          <a:stretch/>
        </p:blipFill>
        <p:spPr>
          <a:xfrm>
            <a:off x="60874" y="28575"/>
            <a:ext cx="515562" cy="304800"/>
          </a:xfrm>
          <a:prstGeom prst="rect">
            <a:avLst/>
          </a:prstGeom>
        </p:spPr>
      </p:pic>
      <p:sp>
        <p:nvSpPr>
          <p:cNvPr id="6" name="TextBox 5">
            <a:extLst>
              <a:ext uri="{FF2B5EF4-FFF2-40B4-BE49-F238E27FC236}">
                <a16:creationId xmlns:a16="http://schemas.microsoft.com/office/drawing/2014/main" id="{FBD523EE-2FB4-E1F2-7BBF-1A0601D7235A}"/>
              </a:ext>
            </a:extLst>
          </p:cNvPr>
          <p:cNvSpPr txBox="1"/>
          <p:nvPr/>
        </p:nvSpPr>
        <p:spPr>
          <a:xfrm>
            <a:off x="5485465" y="793501"/>
            <a:ext cx="2362442" cy="307777"/>
          </a:xfrm>
          <a:prstGeom prst="rect">
            <a:avLst/>
          </a:prstGeom>
          <a:noFill/>
        </p:spPr>
        <p:txBody>
          <a:bodyPr wrap="none" rtlCol="0">
            <a:spAutoFit/>
          </a:bodyPr>
          <a:lstStyle/>
          <a:p>
            <a:r>
              <a:rPr lang="sk-SK" sz="1400" b="1" dirty="0" err="1">
                <a:solidFill>
                  <a:srgbClr val="545859"/>
                </a:solidFill>
                <a:latin typeface="Gentium Book Basic"/>
              </a:rPr>
              <a:t>After</a:t>
            </a:r>
            <a:r>
              <a:rPr lang="sk-SK" sz="1400" b="1" dirty="0">
                <a:solidFill>
                  <a:srgbClr val="545859"/>
                </a:solidFill>
                <a:latin typeface="Gentium Book Basic"/>
              </a:rPr>
              <a:t> </a:t>
            </a:r>
            <a:r>
              <a:rPr lang="sk-SK" sz="1400" b="1" dirty="0" err="1">
                <a:solidFill>
                  <a:srgbClr val="545859"/>
                </a:solidFill>
                <a:latin typeface="Gentium Book Basic"/>
              </a:rPr>
              <a:t>Converge</a:t>
            </a:r>
            <a:r>
              <a:rPr lang="sk-SK" sz="1400" b="1" dirty="0">
                <a:solidFill>
                  <a:srgbClr val="545859"/>
                </a:solidFill>
                <a:latin typeface="Gentium Book Basic"/>
              </a:rPr>
              <a:t> </a:t>
            </a:r>
            <a:r>
              <a:rPr lang="sk-SK" sz="1400" b="1" dirty="0" err="1">
                <a:solidFill>
                  <a:srgbClr val="545859"/>
                </a:solidFill>
                <a:latin typeface="Gentium Book Basic"/>
              </a:rPr>
              <a:t>optimization</a:t>
            </a:r>
            <a:r>
              <a:rPr lang="sk-SK" sz="1400" b="1" dirty="0">
                <a:solidFill>
                  <a:srgbClr val="545859"/>
                </a:solidFill>
                <a:latin typeface="Gentium Book Basic"/>
              </a:rPr>
              <a:t> </a:t>
            </a:r>
            <a:r>
              <a:rPr lang="en-US" sz="1400" b="1" dirty="0">
                <a:solidFill>
                  <a:srgbClr val="545859"/>
                </a:solidFill>
                <a:latin typeface="Gentium Book Basic"/>
              </a:rPr>
              <a:t> </a:t>
            </a:r>
          </a:p>
        </p:txBody>
      </p:sp>
      <p:sp>
        <p:nvSpPr>
          <p:cNvPr id="7" name="Right Brace 6">
            <a:extLst>
              <a:ext uri="{FF2B5EF4-FFF2-40B4-BE49-F238E27FC236}">
                <a16:creationId xmlns:a16="http://schemas.microsoft.com/office/drawing/2014/main" id="{EA5B6A4D-F054-3F97-6C62-DCCBABC5B481}"/>
              </a:ext>
            </a:extLst>
          </p:cNvPr>
          <p:cNvSpPr/>
          <p:nvPr/>
        </p:nvSpPr>
        <p:spPr>
          <a:xfrm>
            <a:off x="3447085" y="1786788"/>
            <a:ext cx="422902" cy="2920409"/>
          </a:xfrm>
          <a:prstGeom prst="rightBrace">
            <a:avLst>
              <a:gd name="adj1" fmla="val 87111"/>
              <a:gd name="adj2" fmla="val 50000"/>
            </a:avLst>
          </a:prstGeom>
          <a:ln w="19050">
            <a:solidFill>
              <a:srgbClr val="A8454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E439627D-FF6B-646D-7A0A-B8997C085477}"/>
              </a:ext>
            </a:extLst>
          </p:cNvPr>
          <p:cNvSpPr txBox="1"/>
          <p:nvPr/>
        </p:nvSpPr>
        <p:spPr>
          <a:xfrm>
            <a:off x="3805724" y="2769416"/>
            <a:ext cx="1532553" cy="17316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defTabSz="914400">
              <a:defRPr sz="2500">
                <a:solidFill>
                  <a:schemeClr val="accent1"/>
                </a:solidFill>
                <a:latin typeface="Calibri"/>
                <a:ea typeface="Calibri"/>
                <a:cs typeface="Calibri"/>
                <a:sym typeface="Calibri"/>
              </a:defRPr>
            </a:lvl1pPr>
          </a:lstStyle>
          <a:p>
            <a:pPr algn="ctr"/>
            <a:r>
              <a:rPr lang="en-US" sz="1400" b="1" dirty="0">
                <a:solidFill>
                  <a:srgbClr val="545859"/>
                </a:solidFill>
                <a:latin typeface="Gentium Book Basic"/>
              </a:rPr>
              <a:t>Such coma-like aberrations can lead to an </a:t>
            </a:r>
            <a:r>
              <a:rPr lang="en-US" sz="1400" b="1" dirty="0">
                <a:solidFill>
                  <a:srgbClr val="A84544"/>
                </a:solidFill>
                <a:latin typeface="Gentium Book Basic"/>
              </a:rPr>
              <a:t>intensity decrease</a:t>
            </a:r>
            <a:r>
              <a:rPr lang="en-US" sz="1400" b="1" dirty="0">
                <a:solidFill>
                  <a:srgbClr val="545859"/>
                </a:solidFill>
                <a:latin typeface="Gentium Book Basic"/>
              </a:rPr>
              <a:t> and unwanted electron </a:t>
            </a:r>
            <a:r>
              <a:rPr lang="en-US" sz="1400" b="1" dirty="0">
                <a:solidFill>
                  <a:srgbClr val="A84544"/>
                </a:solidFill>
                <a:latin typeface="Gentium Book Basic"/>
              </a:rPr>
              <a:t>beam steering</a:t>
            </a:r>
            <a:r>
              <a:rPr lang="en-US" sz="1400" b="1" dirty="0">
                <a:solidFill>
                  <a:srgbClr val="545859"/>
                </a:solidFill>
                <a:latin typeface="Gentium Book Basic"/>
              </a:rPr>
              <a:t>.</a:t>
            </a:r>
          </a:p>
        </p:txBody>
      </p:sp>
      <p:sp>
        <p:nvSpPr>
          <p:cNvPr id="9" name="Right Brace 8">
            <a:extLst>
              <a:ext uri="{FF2B5EF4-FFF2-40B4-BE49-F238E27FC236}">
                <a16:creationId xmlns:a16="http://schemas.microsoft.com/office/drawing/2014/main" id="{D4EDF21C-B29F-EFFA-D241-588FAD6D3A66}"/>
              </a:ext>
            </a:extLst>
          </p:cNvPr>
          <p:cNvSpPr/>
          <p:nvPr/>
        </p:nvSpPr>
        <p:spPr>
          <a:xfrm rot="10800000">
            <a:off x="5269695" y="1786787"/>
            <a:ext cx="422902" cy="2920409"/>
          </a:xfrm>
          <a:prstGeom prst="rightBrace">
            <a:avLst>
              <a:gd name="adj1" fmla="val 39390"/>
              <a:gd name="adj2" fmla="val 88592"/>
            </a:avLst>
          </a:prstGeom>
          <a:ln w="19050">
            <a:solidFill>
              <a:srgbClr val="A8454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3303DBD2-4164-35FA-67C6-D66696BEE99F}"/>
              </a:ext>
            </a:extLst>
          </p:cNvPr>
          <p:cNvSpPr txBox="1"/>
          <p:nvPr/>
        </p:nvSpPr>
        <p:spPr>
          <a:xfrm>
            <a:off x="3869987" y="1489820"/>
            <a:ext cx="1397141" cy="17316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defTabSz="914400">
              <a:defRPr sz="2500">
                <a:solidFill>
                  <a:schemeClr val="accent1"/>
                </a:solidFill>
                <a:latin typeface="Calibri"/>
                <a:ea typeface="Calibri"/>
                <a:cs typeface="Calibri"/>
                <a:sym typeface="Calibri"/>
              </a:defRPr>
            </a:lvl1pPr>
          </a:lstStyle>
          <a:p>
            <a:pPr algn="ctr"/>
            <a:r>
              <a:rPr lang="en-US" sz="1400" b="1" dirty="0">
                <a:solidFill>
                  <a:srgbClr val="545859"/>
                </a:solidFill>
                <a:latin typeface="Gentium Book Basic"/>
              </a:rPr>
              <a:t>Entire pulse intensity is focused into one undisturbed spot</a:t>
            </a:r>
          </a:p>
        </p:txBody>
      </p:sp>
      <p:pic>
        <p:nvPicPr>
          <p:cNvPr id="16" name="Picture 15">
            <a:extLst>
              <a:ext uri="{FF2B5EF4-FFF2-40B4-BE49-F238E27FC236}">
                <a16:creationId xmlns:a16="http://schemas.microsoft.com/office/drawing/2014/main" id="{F8721C2D-8108-856B-45BD-A1BCF5252C26}"/>
              </a:ext>
            </a:extLst>
          </p:cNvPr>
          <p:cNvPicPr>
            <a:picLocks noChangeAspect="1"/>
          </p:cNvPicPr>
          <p:nvPr/>
        </p:nvPicPr>
        <p:blipFill>
          <a:blip r:embed="rId5"/>
          <a:stretch>
            <a:fillRect/>
          </a:stretch>
        </p:blipFill>
        <p:spPr>
          <a:xfrm>
            <a:off x="711975" y="3014267"/>
            <a:ext cx="2592241" cy="1795971"/>
          </a:xfrm>
          <a:prstGeom prst="roundRect">
            <a:avLst>
              <a:gd name="adj" fmla="val 16667"/>
            </a:avLst>
          </a:prstGeom>
          <a:ln>
            <a:noFill/>
          </a:ln>
          <a:effectLst>
            <a:outerShdw blurRad="76200" dist="38100" dir="7800000" algn="tl" rotWithShape="0">
              <a:srgbClr val="000000">
                <a:alpha val="40000"/>
              </a:srgbClr>
            </a:outerShdw>
          </a:effectLst>
        </p:spPr>
      </p:pic>
      <p:pic>
        <p:nvPicPr>
          <p:cNvPr id="18" name="Picture 17">
            <a:extLst>
              <a:ext uri="{FF2B5EF4-FFF2-40B4-BE49-F238E27FC236}">
                <a16:creationId xmlns:a16="http://schemas.microsoft.com/office/drawing/2014/main" id="{B378A861-4BD0-631B-3DA5-73B095877B9D}"/>
              </a:ext>
            </a:extLst>
          </p:cNvPr>
          <p:cNvPicPr>
            <a:picLocks noChangeAspect="1"/>
          </p:cNvPicPr>
          <p:nvPr/>
        </p:nvPicPr>
        <p:blipFill>
          <a:blip r:embed="rId6"/>
          <a:stretch>
            <a:fillRect/>
          </a:stretch>
        </p:blipFill>
        <p:spPr>
          <a:xfrm>
            <a:off x="5839785" y="3016426"/>
            <a:ext cx="2588236" cy="1820538"/>
          </a:xfrm>
          <a:prstGeom prst="roundRect">
            <a:avLst>
              <a:gd name="adj" fmla="val 16667"/>
            </a:avLst>
          </a:prstGeom>
          <a:ln>
            <a:noFill/>
          </a:ln>
          <a:effectLst>
            <a:outerShdw blurRad="76200" dist="38100" dir="7800000" algn="tl" rotWithShape="0">
              <a:srgbClr val="000000">
                <a:alpha val="40000"/>
              </a:srgbClr>
            </a:outerShdw>
          </a:effectLst>
        </p:spPr>
      </p:pic>
      <p:sp>
        <p:nvSpPr>
          <p:cNvPr id="15" name="Title 1">
            <a:extLst>
              <a:ext uri="{FF2B5EF4-FFF2-40B4-BE49-F238E27FC236}">
                <a16:creationId xmlns:a16="http://schemas.microsoft.com/office/drawing/2014/main" id="{1D4988DA-BF48-BB2E-DB2E-AF88E1ABE3DA}"/>
              </a:ext>
            </a:extLst>
          </p:cNvPr>
          <p:cNvSpPr>
            <a:spLocks noGrp="1"/>
          </p:cNvSpPr>
          <p:nvPr>
            <p:ph type="title"/>
          </p:nvPr>
        </p:nvSpPr>
        <p:spPr>
          <a:xfrm>
            <a:off x="148757" y="219055"/>
            <a:ext cx="8569036" cy="858600"/>
          </a:xfrm>
        </p:spPr>
        <p:txBody>
          <a:bodyPr/>
          <a:lstStyle/>
          <a:p>
            <a:br>
              <a:rPr lang="sk-SK" sz="3200" b="1" spc="-1" dirty="0">
                <a:solidFill>
                  <a:srgbClr val="545859"/>
                </a:solidFill>
                <a:latin typeface="Gentium Book Basic"/>
                <a:ea typeface="Arial"/>
              </a:rPr>
            </a:br>
            <a:r>
              <a:rPr lang="sk-SK" sz="2400" b="1" spc="-1" dirty="0">
                <a:solidFill>
                  <a:srgbClr val="545859"/>
                </a:solidFill>
                <a:latin typeface="Gentium Book Basic"/>
                <a:ea typeface="Arial"/>
              </a:rPr>
              <a:t>0</a:t>
            </a:r>
            <a:r>
              <a:rPr lang="en-US" sz="2400" b="1" spc="-1" dirty="0">
                <a:solidFill>
                  <a:srgbClr val="545859"/>
                </a:solidFill>
                <a:latin typeface="Gentium Book Basic"/>
                <a:ea typeface="Arial"/>
              </a:rPr>
              <a:t>3</a:t>
            </a:r>
            <a:r>
              <a:rPr lang="sk-SK" sz="2400" b="1" spc="-1" dirty="0">
                <a:solidFill>
                  <a:srgbClr val="545859"/>
                </a:solidFill>
                <a:latin typeface="Gentium Book Basic"/>
                <a:ea typeface="Arial"/>
              </a:rPr>
              <a:t> - </a:t>
            </a:r>
            <a:r>
              <a:rPr lang="en-US" sz="2400" b="1" spc="-1" dirty="0">
                <a:solidFill>
                  <a:srgbClr val="545859"/>
                </a:solidFill>
                <a:latin typeface="Gentium Book Basic"/>
                <a:ea typeface="Arial"/>
              </a:rPr>
              <a:t>Toward high quality beams</a:t>
            </a:r>
            <a:br>
              <a:rPr lang="sk-SK" sz="4400" b="1" spc="-1" dirty="0">
                <a:solidFill>
                  <a:srgbClr val="545859"/>
                </a:solidFill>
                <a:latin typeface="Gentium Book Basic"/>
                <a:ea typeface="Arial"/>
              </a:rPr>
            </a:br>
            <a:endParaRPr lang="en-US" dirty="0">
              <a:solidFill>
                <a:srgbClr val="545859"/>
              </a:solidFill>
            </a:endParaRPr>
          </a:p>
        </p:txBody>
      </p:sp>
      <p:sp>
        <p:nvSpPr>
          <p:cNvPr id="17" name="Footer Placeholder 2">
            <a:extLst>
              <a:ext uri="{FF2B5EF4-FFF2-40B4-BE49-F238E27FC236}">
                <a16:creationId xmlns:a16="http://schemas.microsoft.com/office/drawing/2014/main" id="{7539093B-68F2-D016-1E13-1C4BD4BA7703}"/>
              </a:ext>
            </a:extLst>
          </p:cNvPr>
          <p:cNvSpPr>
            <a:spLocks noGrp="1"/>
          </p:cNvSpPr>
          <p:nvPr/>
        </p:nvSpPr>
        <p:spPr>
          <a:xfrm>
            <a:off x="-1657612" y="4913280"/>
            <a:ext cx="12192000" cy="365125"/>
          </a:xfrm>
          <a:prstGeom prst="rect">
            <a:avLst/>
          </a:prstGeom>
        </p:spPr>
        <p:txBody>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900" dirty="0" err="1">
                <a:latin typeface="Gentium Book Basic"/>
              </a:rPr>
              <a:t>EuPRAXIA</a:t>
            </a:r>
            <a:r>
              <a:rPr lang="en-GB" sz="900" dirty="0">
                <a:latin typeface="Gentium Book Basic"/>
              </a:rPr>
              <a:t>-DN Camp II: Science, Instituto Superior Técnico, Lisbon, </a:t>
            </a:r>
            <a:r>
              <a:rPr lang="sk-SK" sz="900" dirty="0">
                <a:latin typeface="Gentium Book Basic"/>
              </a:rPr>
              <a:t>1</a:t>
            </a:r>
            <a:r>
              <a:rPr lang="en-US" sz="900" dirty="0">
                <a:latin typeface="Gentium Book Basic"/>
              </a:rPr>
              <a:t>4</a:t>
            </a:r>
            <a:r>
              <a:rPr lang="sk-SK" sz="900" dirty="0">
                <a:latin typeface="Gentium Book Basic"/>
              </a:rPr>
              <a:t>-15</a:t>
            </a:r>
            <a:r>
              <a:rPr lang="en-US" sz="900" dirty="0">
                <a:latin typeface="Gentium Book Basic"/>
              </a:rPr>
              <a:t> </a:t>
            </a:r>
            <a:r>
              <a:rPr lang="en-GB" sz="900" dirty="0">
                <a:latin typeface="Gentium Book Basic"/>
              </a:rPr>
              <a:t>July 2025</a:t>
            </a:r>
          </a:p>
        </p:txBody>
      </p:sp>
    </p:spTree>
    <p:extLst>
      <p:ext uri="{BB962C8B-B14F-4D97-AF65-F5344CB8AC3E}">
        <p14:creationId xmlns:p14="http://schemas.microsoft.com/office/powerpoint/2010/main" val="29749240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634E8-641B-30CB-7014-D16D6B90E6C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3AB757D-1D0B-506E-87CE-650E54BC3080}"/>
              </a:ext>
            </a:extLst>
          </p:cNvPr>
          <p:cNvSpPr txBox="1"/>
          <p:nvPr/>
        </p:nvSpPr>
        <p:spPr>
          <a:xfrm>
            <a:off x="426207" y="793502"/>
            <a:ext cx="7207486" cy="307777"/>
          </a:xfrm>
          <a:prstGeom prst="rect">
            <a:avLst/>
          </a:prstGeom>
          <a:noFill/>
        </p:spPr>
        <p:txBody>
          <a:bodyPr wrap="none" rtlCol="0">
            <a:spAutoFit/>
          </a:bodyPr>
          <a:lstStyle/>
          <a:p>
            <a:r>
              <a:rPr lang="en-US" sz="1400" b="1" dirty="0">
                <a:solidFill>
                  <a:srgbClr val="545859"/>
                </a:solidFill>
                <a:latin typeface="Gentium Book Basic"/>
              </a:rPr>
              <a:t>The Converge software by Dynamic Optics – Further improvements in collaboration with ILIL</a:t>
            </a:r>
            <a:r>
              <a:rPr lang="sk-SK" sz="1400" b="1" dirty="0">
                <a:solidFill>
                  <a:srgbClr val="545859"/>
                </a:solidFill>
                <a:latin typeface="Gentium Book Basic"/>
              </a:rPr>
              <a:t> </a:t>
            </a:r>
            <a:r>
              <a:rPr lang="en-US" sz="1400" b="1" dirty="0">
                <a:solidFill>
                  <a:srgbClr val="545859"/>
                </a:solidFill>
                <a:latin typeface="Gentium Book Basic"/>
              </a:rPr>
              <a:t> </a:t>
            </a:r>
          </a:p>
        </p:txBody>
      </p:sp>
      <p:pic>
        <p:nvPicPr>
          <p:cNvPr id="4" name="Picture 3" descr="A logo for a medical network&#10;&#10;Description automatically generated">
            <a:extLst>
              <a:ext uri="{FF2B5EF4-FFF2-40B4-BE49-F238E27FC236}">
                <a16:creationId xmlns:a16="http://schemas.microsoft.com/office/drawing/2014/main" id="{88335437-66E4-3104-E7CE-CA73C19816E6}"/>
              </a:ext>
            </a:extLst>
          </p:cNvPr>
          <p:cNvPicPr>
            <a:picLocks noChangeAspect="1"/>
          </p:cNvPicPr>
          <p:nvPr/>
        </p:nvPicPr>
        <p:blipFill rotWithShape="1">
          <a:blip r:embed="rId2">
            <a:extLst>
              <a:ext uri="{28A0092B-C50C-407E-A947-70E740481C1C}">
                <a14:useLocalDpi xmlns:a14="http://schemas.microsoft.com/office/drawing/2010/main" val="0"/>
              </a:ext>
            </a:extLst>
          </a:blip>
          <a:srcRect l="23754" t="23203" r="24843" b="22772"/>
          <a:stretch/>
        </p:blipFill>
        <p:spPr>
          <a:xfrm>
            <a:off x="60874" y="28575"/>
            <a:ext cx="515562" cy="304800"/>
          </a:xfrm>
          <a:prstGeom prst="rect">
            <a:avLst/>
          </a:prstGeom>
        </p:spPr>
      </p:pic>
      <p:sp>
        <p:nvSpPr>
          <p:cNvPr id="14" name="Title 1">
            <a:extLst>
              <a:ext uri="{FF2B5EF4-FFF2-40B4-BE49-F238E27FC236}">
                <a16:creationId xmlns:a16="http://schemas.microsoft.com/office/drawing/2014/main" id="{73D36FBD-5218-BD8B-A0BB-410BBC9A777E}"/>
              </a:ext>
            </a:extLst>
          </p:cNvPr>
          <p:cNvSpPr>
            <a:spLocks noGrp="1"/>
          </p:cNvSpPr>
          <p:nvPr>
            <p:ph type="title"/>
          </p:nvPr>
        </p:nvSpPr>
        <p:spPr>
          <a:xfrm>
            <a:off x="148757" y="219055"/>
            <a:ext cx="8569036" cy="858600"/>
          </a:xfrm>
        </p:spPr>
        <p:txBody>
          <a:bodyPr/>
          <a:lstStyle/>
          <a:p>
            <a:br>
              <a:rPr lang="sk-SK" sz="3200" b="1" spc="-1" dirty="0">
                <a:solidFill>
                  <a:srgbClr val="545859"/>
                </a:solidFill>
                <a:latin typeface="Gentium Book Basic"/>
                <a:ea typeface="Arial"/>
              </a:rPr>
            </a:br>
            <a:r>
              <a:rPr lang="sk-SK" sz="2400" b="1" spc="-1" dirty="0">
                <a:solidFill>
                  <a:srgbClr val="545859"/>
                </a:solidFill>
                <a:latin typeface="Gentium Book Basic"/>
                <a:ea typeface="Arial"/>
              </a:rPr>
              <a:t>0</a:t>
            </a:r>
            <a:r>
              <a:rPr lang="en-US" sz="2400" b="1" spc="-1" dirty="0">
                <a:solidFill>
                  <a:srgbClr val="545859"/>
                </a:solidFill>
                <a:latin typeface="Gentium Book Basic"/>
                <a:ea typeface="Arial"/>
              </a:rPr>
              <a:t>3</a:t>
            </a:r>
            <a:r>
              <a:rPr lang="sk-SK" sz="2400" b="1" spc="-1" dirty="0">
                <a:solidFill>
                  <a:srgbClr val="545859"/>
                </a:solidFill>
                <a:latin typeface="Gentium Book Basic"/>
                <a:ea typeface="Arial"/>
              </a:rPr>
              <a:t> - </a:t>
            </a:r>
            <a:r>
              <a:rPr lang="en-US" sz="2400" b="1" spc="-1" dirty="0">
                <a:solidFill>
                  <a:srgbClr val="545859"/>
                </a:solidFill>
                <a:latin typeface="Gentium Book Basic"/>
                <a:ea typeface="Arial"/>
              </a:rPr>
              <a:t>Toward high quality beams</a:t>
            </a:r>
            <a:br>
              <a:rPr lang="sk-SK" sz="4400" b="1" spc="-1" dirty="0">
                <a:solidFill>
                  <a:srgbClr val="545859"/>
                </a:solidFill>
                <a:latin typeface="Gentium Book Basic"/>
                <a:ea typeface="Arial"/>
              </a:rPr>
            </a:br>
            <a:endParaRPr lang="en-US" dirty="0">
              <a:solidFill>
                <a:srgbClr val="545859"/>
              </a:solidFill>
            </a:endParaRPr>
          </a:p>
        </p:txBody>
      </p:sp>
      <p:sp>
        <p:nvSpPr>
          <p:cNvPr id="17" name="Footer Placeholder 2">
            <a:extLst>
              <a:ext uri="{FF2B5EF4-FFF2-40B4-BE49-F238E27FC236}">
                <a16:creationId xmlns:a16="http://schemas.microsoft.com/office/drawing/2014/main" id="{AB02DC1D-F8B5-CBE2-77B7-1351FAE3F968}"/>
              </a:ext>
            </a:extLst>
          </p:cNvPr>
          <p:cNvSpPr>
            <a:spLocks noGrp="1"/>
          </p:cNvSpPr>
          <p:nvPr/>
        </p:nvSpPr>
        <p:spPr>
          <a:xfrm>
            <a:off x="-1657612" y="4913280"/>
            <a:ext cx="12192000" cy="365125"/>
          </a:xfrm>
          <a:prstGeom prst="rect">
            <a:avLst/>
          </a:prstGeom>
        </p:spPr>
        <p:txBody>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900" dirty="0" err="1">
                <a:latin typeface="Gentium Book Basic"/>
              </a:rPr>
              <a:t>EuPRAXIA</a:t>
            </a:r>
            <a:r>
              <a:rPr lang="en-GB" sz="900" dirty="0">
                <a:latin typeface="Gentium Book Basic"/>
              </a:rPr>
              <a:t>-DN Camp II: Science, Instituto Superior Técnico, Lisbon, </a:t>
            </a:r>
            <a:r>
              <a:rPr lang="sk-SK" sz="900" dirty="0">
                <a:latin typeface="Gentium Book Basic"/>
              </a:rPr>
              <a:t>1</a:t>
            </a:r>
            <a:r>
              <a:rPr lang="en-US" sz="900" dirty="0">
                <a:latin typeface="Gentium Book Basic"/>
              </a:rPr>
              <a:t>4</a:t>
            </a:r>
            <a:r>
              <a:rPr lang="sk-SK" sz="900" dirty="0">
                <a:latin typeface="Gentium Book Basic"/>
              </a:rPr>
              <a:t>-15</a:t>
            </a:r>
            <a:r>
              <a:rPr lang="en-US" sz="900" dirty="0">
                <a:latin typeface="Gentium Book Basic"/>
              </a:rPr>
              <a:t> </a:t>
            </a:r>
            <a:r>
              <a:rPr lang="en-GB" sz="900" dirty="0">
                <a:latin typeface="Gentium Book Basic"/>
              </a:rPr>
              <a:t>July 2025</a:t>
            </a:r>
          </a:p>
        </p:txBody>
      </p:sp>
      <p:pic>
        <p:nvPicPr>
          <p:cNvPr id="20" name="Picture 19" descr="A blue and white background with a red circle&#10;&#10;AI-generated content may be incorrect.">
            <a:extLst>
              <a:ext uri="{FF2B5EF4-FFF2-40B4-BE49-F238E27FC236}">
                <a16:creationId xmlns:a16="http://schemas.microsoft.com/office/drawing/2014/main" id="{24F161CB-9263-067A-81F1-BA24F3DE6BEA}"/>
              </a:ext>
            </a:extLst>
          </p:cNvPr>
          <p:cNvPicPr>
            <a:picLocks noChangeAspect="1"/>
          </p:cNvPicPr>
          <p:nvPr/>
        </p:nvPicPr>
        <p:blipFill>
          <a:blip r:embed="rId3">
            <a:extLst>
              <a:ext uri="{28A0092B-C50C-407E-A947-70E740481C1C}">
                <a14:useLocalDpi xmlns:a14="http://schemas.microsoft.com/office/drawing/2010/main" val="0"/>
              </a:ext>
            </a:extLst>
          </a:blip>
          <a:srcRect t="21873"/>
          <a:stretch>
            <a:fillRect/>
          </a:stretch>
        </p:blipFill>
        <p:spPr>
          <a:xfrm>
            <a:off x="5883349" y="1224053"/>
            <a:ext cx="2671781" cy="2087397"/>
          </a:xfrm>
          <a:prstGeom prst="roundRect">
            <a:avLst>
              <a:gd name="adj" fmla="val 8594"/>
            </a:avLst>
          </a:prstGeom>
          <a:solidFill>
            <a:srgbClr val="FFFFFF">
              <a:shade val="85000"/>
            </a:srgbClr>
          </a:solidFill>
          <a:ln>
            <a:noFill/>
          </a:ln>
          <a:effectLst/>
        </p:spPr>
      </p:pic>
      <p:pic>
        <p:nvPicPr>
          <p:cNvPr id="21" name="Picture 20" descr="A screen shot of a graph&#10;&#10;AI-generated content may be incorrect.">
            <a:extLst>
              <a:ext uri="{FF2B5EF4-FFF2-40B4-BE49-F238E27FC236}">
                <a16:creationId xmlns:a16="http://schemas.microsoft.com/office/drawing/2014/main" id="{7DA21E37-0015-CD1E-5C7C-81896A916E2C}"/>
              </a:ext>
            </a:extLst>
          </p:cNvPr>
          <p:cNvPicPr>
            <a:picLocks noChangeAspect="1"/>
          </p:cNvPicPr>
          <p:nvPr/>
        </p:nvPicPr>
        <p:blipFill>
          <a:blip r:embed="rId4">
            <a:extLst>
              <a:ext uri="{28A0092B-C50C-407E-A947-70E740481C1C}">
                <a14:useLocalDpi xmlns:a14="http://schemas.microsoft.com/office/drawing/2010/main" val="0"/>
              </a:ext>
            </a:extLst>
          </a:blip>
          <a:srcRect l="35246" t="406" r="35531" b="47328"/>
          <a:stretch>
            <a:fillRect/>
          </a:stretch>
        </p:blipFill>
        <p:spPr>
          <a:xfrm>
            <a:off x="6629706" y="3082907"/>
            <a:ext cx="1659199" cy="1666332"/>
          </a:xfrm>
          <a:prstGeom prst="roundRect">
            <a:avLst>
              <a:gd name="adj" fmla="val 8594"/>
            </a:avLst>
          </a:prstGeom>
          <a:solidFill>
            <a:srgbClr val="FFFFFF">
              <a:shade val="85000"/>
            </a:srgbClr>
          </a:solidFill>
          <a:ln>
            <a:noFill/>
          </a:ln>
          <a:effectLst/>
        </p:spPr>
      </p:pic>
      <p:sp>
        <p:nvSpPr>
          <p:cNvPr id="22" name="TextBox 21">
            <a:extLst>
              <a:ext uri="{FF2B5EF4-FFF2-40B4-BE49-F238E27FC236}">
                <a16:creationId xmlns:a16="http://schemas.microsoft.com/office/drawing/2014/main" id="{392275A4-236E-BB74-3AFE-528CAFB3CB22}"/>
              </a:ext>
            </a:extLst>
          </p:cNvPr>
          <p:cNvSpPr txBox="1"/>
          <p:nvPr/>
        </p:nvSpPr>
        <p:spPr>
          <a:xfrm>
            <a:off x="148757" y="1219994"/>
            <a:ext cx="5632401" cy="32503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defTabSz="914400">
              <a:defRPr sz="2500">
                <a:solidFill>
                  <a:schemeClr val="accent1"/>
                </a:solidFill>
                <a:latin typeface="Calibri"/>
                <a:ea typeface="Calibri"/>
                <a:cs typeface="Calibri"/>
                <a:sym typeface="Calibri"/>
              </a:defRPr>
            </a:lvl1pPr>
          </a:lstStyle>
          <a:p>
            <a:pPr marL="285750" indent="-285750">
              <a:buFont typeface="Arial" panose="020B0604020202020204" pitchFamily="34" charset="0"/>
              <a:buChar char="•"/>
            </a:pPr>
            <a:r>
              <a:rPr lang="en-US" sz="1400" dirty="0">
                <a:solidFill>
                  <a:srgbClr val="545859"/>
                </a:solidFill>
                <a:latin typeface="Gentium Book Basic"/>
              </a:rPr>
              <a:t>Does not require real-time feedback from a wavefront sensor.</a:t>
            </a:r>
            <a:endParaRPr lang="sk-SK" sz="1400" dirty="0">
              <a:solidFill>
                <a:srgbClr val="545859"/>
              </a:solidFill>
              <a:latin typeface="Gentium Book Basic"/>
            </a:endParaRPr>
          </a:p>
          <a:p>
            <a:pPr marL="285750" indent="-285750">
              <a:buFont typeface="Arial" panose="020B0604020202020204" pitchFamily="34" charset="0"/>
              <a:buChar char="•"/>
            </a:pPr>
            <a:r>
              <a:rPr lang="en-US" sz="1400" b="1" dirty="0">
                <a:solidFill>
                  <a:srgbClr val="545859"/>
                </a:solidFill>
                <a:latin typeface="Gentium Book Basic"/>
              </a:rPr>
              <a:t>Iterative </a:t>
            </a:r>
            <a:r>
              <a:rPr lang="sk-SK" sz="1400" b="1" dirty="0">
                <a:solidFill>
                  <a:srgbClr val="545859"/>
                </a:solidFill>
                <a:latin typeface="Gentium Book Basic"/>
              </a:rPr>
              <a:t>o</a:t>
            </a:r>
            <a:r>
              <a:rPr lang="en-US" sz="1400" b="1" dirty="0" err="1">
                <a:solidFill>
                  <a:srgbClr val="545859"/>
                </a:solidFill>
                <a:latin typeface="Gentium Book Basic"/>
              </a:rPr>
              <a:t>ptimization</a:t>
            </a:r>
            <a:r>
              <a:rPr lang="en-US" sz="1400" dirty="0">
                <a:solidFill>
                  <a:srgbClr val="545859"/>
                </a:solidFill>
                <a:latin typeface="Gentium Book Basic"/>
              </a:rPr>
              <a:t>: Uses hill-climbing</a:t>
            </a:r>
            <a:r>
              <a:rPr lang="sk-SK" sz="1400" dirty="0">
                <a:solidFill>
                  <a:srgbClr val="545859"/>
                </a:solidFill>
                <a:latin typeface="Gentium Book Basic"/>
              </a:rPr>
              <a:t> </a:t>
            </a:r>
            <a:r>
              <a:rPr lang="sk-SK" sz="1400" dirty="0" err="1">
                <a:solidFill>
                  <a:srgbClr val="545859"/>
                </a:solidFill>
                <a:latin typeface="Gentium Book Basic"/>
              </a:rPr>
              <a:t>algorithm</a:t>
            </a:r>
            <a:r>
              <a:rPr lang="sk-SK" sz="1400" dirty="0">
                <a:solidFill>
                  <a:srgbClr val="545859"/>
                </a:solidFill>
                <a:latin typeface="Gentium Book Basic"/>
              </a:rPr>
              <a:t> </a:t>
            </a:r>
            <a:r>
              <a:rPr lang="en-US" sz="1400" dirty="0">
                <a:solidFill>
                  <a:srgbClr val="545859"/>
                </a:solidFill>
                <a:latin typeface="Gentium Book Basic"/>
              </a:rPr>
              <a:t>to find the best shape of the deformable mirror that improves image or beam quality.</a:t>
            </a:r>
          </a:p>
          <a:p>
            <a:pPr marL="285750" indent="-285750">
              <a:buFont typeface="Arial" panose="020B0604020202020204" pitchFamily="34" charset="0"/>
              <a:buChar char="•"/>
            </a:pPr>
            <a:r>
              <a:rPr lang="en-US" sz="1400" b="1" dirty="0">
                <a:solidFill>
                  <a:srgbClr val="545859"/>
                </a:solidFill>
                <a:latin typeface="Gentium Book Basic"/>
              </a:rPr>
              <a:t>Merit Function</a:t>
            </a:r>
            <a:r>
              <a:rPr lang="en-US" sz="1400" dirty="0">
                <a:solidFill>
                  <a:srgbClr val="545859"/>
                </a:solidFill>
                <a:latin typeface="Gentium Book Basic"/>
              </a:rPr>
              <a:t>: Takes </a:t>
            </a:r>
            <a:r>
              <a:rPr lang="en-US" sz="1400" b="1" dirty="0">
                <a:solidFill>
                  <a:srgbClr val="545859"/>
                </a:solidFill>
                <a:latin typeface="Gentium Book Basic"/>
              </a:rPr>
              <a:t>pixel intensity</a:t>
            </a:r>
            <a:r>
              <a:rPr lang="en-US" sz="1400" dirty="0">
                <a:solidFill>
                  <a:srgbClr val="545859"/>
                </a:solidFill>
                <a:latin typeface="Gentium Book Basic"/>
              </a:rPr>
              <a:t> as the input to drive optimization.</a:t>
            </a:r>
          </a:p>
          <a:p>
            <a:endParaRPr lang="sk-SK" sz="1400" dirty="0">
              <a:solidFill>
                <a:srgbClr val="545859"/>
              </a:solidFill>
              <a:latin typeface="Gentium Book Basic"/>
            </a:endParaRPr>
          </a:p>
          <a:p>
            <a:pPr marL="285750" indent="-285750">
              <a:buFont typeface="Arial" panose="020B0604020202020204" pitchFamily="34" charset="0"/>
              <a:buChar char="•"/>
            </a:pPr>
            <a:r>
              <a:rPr lang="en-US" sz="1400" b="1" dirty="0">
                <a:solidFill>
                  <a:srgbClr val="545859"/>
                </a:solidFill>
                <a:latin typeface="Gentium Book Basic"/>
              </a:rPr>
              <a:t>However</a:t>
            </a:r>
            <a:r>
              <a:rPr lang="en-US" sz="1400" dirty="0">
                <a:solidFill>
                  <a:srgbClr val="545859"/>
                </a:solidFill>
                <a:latin typeface="Gentium Book Basic"/>
              </a:rPr>
              <a:t>, the intensity distribution of the ultrashort and ultra-intense laser pulse quickly fluctuates even for low magnitudes of aberrations.</a:t>
            </a:r>
          </a:p>
          <a:p>
            <a:pPr marL="742950" lvl="1" indent="-285750">
              <a:buFont typeface="Arial" panose="020B0604020202020204" pitchFamily="34" charset="0"/>
              <a:buChar char="•"/>
            </a:pPr>
            <a:r>
              <a:rPr lang="en-US" sz="1400" dirty="0">
                <a:solidFill>
                  <a:srgbClr val="545859"/>
                </a:solidFill>
                <a:latin typeface="Gentium Book Basic"/>
              </a:rPr>
              <a:t>Thermal lensing</a:t>
            </a:r>
          </a:p>
          <a:p>
            <a:pPr marL="742950" lvl="1" indent="-285750">
              <a:buFont typeface="Arial" panose="020B0604020202020204" pitchFamily="34" charset="0"/>
              <a:buChar char="•"/>
            </a:pPr>
            <a:r>
              <a:rPr lang="en-US" sz="1400" dirty="0">
                <a:solidFill>
                  <a:srgbClr val="545859"/>
                </a:solidFill>
                <a:latin typeface="Gentium Book Basic"/>
              </a:rPr>
              <a:t>Modulation artifacts from acousto-optic modulators and electro-optic modulators</a:t>
            </a:r>
          </a:p>
          <a:p>
            <a:pPr marL="742950" lvl="1" indent="-285750">
              <a:buFont typeface="Arial" panose="020B0604020202020204" pitchFamily="34" charset="0"/>
              <a:buChar char="•"/>
            </a:pPr>
            <a:r>
              <a:rPr lang="en-US" sz="1400" dirty="0">
                <a:solidFill>
                  <a:srgbClr val="545859"/>
                </a:solidFill>
                <a:latin typeface="Gentium Book Basic"/>
              </a:rPr>
              <a:t>Vibrations and atmospheric turbulences</a:t>
            </a:r>
          </a:p>
          <a:p>
            <a:pPr marL="285750" indent="-285750">
              <a:buFont typeface="Arial" panose="020B0604020202020204" pitchFamily="34" charset="0"/>
              <a:buChar char="•"/>
            </a:pPr>
            <a:r>
              <a:rPr lang="en-US" sz="1400" dirty="0">
                <a:solidFill>
                  <a:srgbClr val="545859"/>
                </a:solidFill>
                <a:latin typeface="Gentium Book Basic"/>
              </a:rPr>
              <a:t>These </a:t>
            </a:r>
            <a:r>
              <a:rPr lang="en-US" sz="1400" b="1" dirty="0">
                <a:solidFill>
                  <a:srgbClr val="545859"/>
                </a:solidFill>
                <a:latin typeface="Gentium Book Basic"/>
              </a:rPr>
              <a:t>fluctuations can confuse the Converge algorithm </a:t>
            </a:r>
          </a:p>
          <a:p>
            <a:pPr marL="285750" indent="-285750">
              <a:buFont typeface="Arial" panose="020B0604020202020204" pitchFamily="34" charset="0"/>
              <a:buChar char="•"/>
            </a:pPr>
            <a:r>
              <a:rPr lang="en-US" sz="1400" b="1" dirty="0">
                <a:solidFill>
                  <a:srgbClr val="545859"/>
                </a:solidFill>
                <a:latin typeface="Gentium Book Basic"/>
              </a:rPr>
              <a:t>Possible solutions: </a:t>
            </a:r>
            <a:r>
              <a:rPr lang="en-US" sz="1400" dirty="0">
                <a:solidFill>
                  <a:srgbClr val="545859"/>
                </a:solidFill>
                <a:latin typeface="Gentium Book Basic"/>
              </a:rPr>
              <a:t>Implementing a merit function based on </a:t>
            </a:r>
            <a:r>
              <a:rPr lang="sk-SK" sz="1400" dirty="0">
                <a:solidFill>
                  <a:srgbClr val="545859"/>
                </a:solidFill>
                <a:latin typeface="Gentium Book Basic"/>
              </a:rPr>
              <a:t>a </a:t>
            </a:r>
            <a:r>
              <a:rPr lang="en-US" sz="1400" dirty="0">
                <a:solidFill>
                  <a:srgbClr val="545859"/>
                </a:solidFill>
                <a:latin typeface="Gentium Book Basic"/>
              </a:rPr>
              <a:t>different </a:t>
            </a:r>
            <a:r>
              <a:rPr lang="sk-SK" sz="1400" dirty="0" err="1">
                <a:solidFill>
                  <a:srgbClr val="545859"/>
                </a:solidFill>
                <a:latin typeface="Gentium Book Basic"/>
              </a:rPr>
              <a:t>quantity</a:t>
            </a:r>
            <a:r>
              <a:rPr lang="sk-SK" sz="1400" dirty="0">
                <a:solidFill>
                  <a:srgbClr val="545859"/>
                </a:solidFill>
                <a:latin typeface="Gentium Book Basic"/>
              </a:rPr>
              <a:t> -</a:t>
            </a:r>
            <a:r>
              <a:rPr lang="en-US" sz="1400" dirty="0">
                <a:solidFill>
                  <a:srgbClr val="545859"/>
                </a:solidFill>
                <a:latin typeface="Gentium Book Basic"/>
              </a:rPr>
              <a:t>&gt; Dynamic Optics </a:t>
            </a:r>
            <a:r>
              <a:rPr lang="sk-SK" sz="1400" dirty="0">
                <a:solidFill>
                  <a:srgbClr val="545859"/>
                </a:solidFill>
                <a:latin typeface="Gentium Book Basic"/>
              </a:rPr>
              <a:t>&amp; ILIL </a:t>
            </a:r>
            <a:r>
              <a:rPr lang="en-US" sz="1400" noProof="0" dirty="0" err="1">
                <a:solidFill>
                  <a:srgbClr val="545859"/>
                </a:solidFill>
                <a:latin typeface="Gentium Book Basic"/>
              </a:rPr>
              <a:t>collabor</a:t>
            </a:r>
            <a:r>
              <a:rPr lang="sk-SK" sz="1400" dirty="0" err="1">
                <a:solidFill>
                  <a:srgbClr val="545859"/>
                </a:solidFill>
                <a:latin typeface="Gentium Book Basic"/>
              </a:rPr>
              <a:t>ation</a:t>
            </a:r>
            <a:endParaRPr lang="en-US" sz="1400" b="1" dirty="0">
              <a:solidFill>
                <a:srgbClr val="545859"/>
              </a:solidFill>
              <a:latin typeface="Gentium Book Basic"/>
            </a:endParaRPr>
          </a:p>
          <a:p>
            <a:pPr marL="742950" lvl="1" indent="-285750">
              <a:buFont typeface="Arial" panose="020B0604020202020204" pitchFamily="34" charset="0"/>
              <a:buChar char="•"/>
            </a:pPr>
            <a:endParaRPr lang="en-US" sz="1400" dirty="0">
              <a:solidFill>
                <a:srgbClr val="545859"/>
              </a:solidFill>
              <a:latin typeface="Gentium Book Basic"/>
            </a:endParaRPr>
          </a:p>
          <a:p>
            <a:endParaRPr lang="en-US" sz="2100" dirty="0">
              <a:solidFill>
                <a:srgbClr val="545859"/>
              </a:solidFill>
              <a:latin typeface="Gentium Book Basic"/>
            </a:endParaRPr>
          </a:p>
        </p:txBody>
      </p:sp>
      <p:sp>
        <p:nvSpPr>
          <p:cNvPr id="24" name="TextBox 23">
            <a:extLst>
              <a:ext uri="{FF2B5EF4-FFF2-40B4-BE49-F238E27FC236}">
                <a16:creationId xmlns:a16="http://schemas.microsoft.com/office/drawing/2014/main" id="{1281430E-9CC0-926B-F5DC-F2CEBCF9DB16}"/>
              </a:ext>
            </a:extLst>
          </p:cNvPr>
          <p:cNvSpPr txBox="1"/>
          <p:nvPr/>
        </p:nvSpPr>
        <p:spPr>
          <a:xfrm>
            <a:off x="6629706" y="995475"/>
            <a:ext cx="2125640" cy="246221"/>
          </a:xfrm>
          <a:prstGeom prst="rect">
            <a:avLst/>
          </a:prstGeom>
          <a:noFill/>
        </p:spPr>
        <p:txBody>
          <a:bodyPr wrap="square" rtlCol="0">
            <a:spAutoFit/>
          </a:bodyPr>
          <a:lstStyle/>
          <a:p>
            <a:r>
              <a:rPr lang="sk-SK" sz="1000" b="1" dirty="0" err="1">
                <a:solidFill>
                  <a:srgbClr val="545859"/>
                </a:solidFill>
                <a:latin typeface="Gentium Book Basic"/>
              </a:rPr>
              <a:t>Illustrative</a:t>
            </a:r>
            <a:r>
              <a:rPr lang="sk-SK" sz="1000" b="1" dirty="0">
                <a:solidFill>
                  <a:srgbClr val="545859"/>
                </a:solidFill>
                <a:latin typeface="Gentium Book Basic"/>
              </a:rPr>
              <a:t> </a:t>
            </a:r>
            <a:r>
              <a:rPr lang="sk-SK" sz="1000" b="1" dirty="0" err="1">
                <a:solidFill>
                  <a:srgbClr val="545859"/>
                </a:solidFill>
                <a:latin typeface="Gentium Book Basic"/>
              </a:rPr>
              <a:t>example</a:t>
            </a:r>
            <a:r>
              <a:rPr lang="sk-SK" sz="1000" b="1" dirty="0">
                <a:solidFill>
                  <a:srgbClr val="545859"/>
                </a:solidFill>
                <a:latin typeface="Gentium Book Basic"/>
              </a:rPr>
              <a:t> (</a:t>
            </a:r>
            <a:r>
              <a:rPr lang="sk-SK" sz="1000" b="1" dirty="0" err="1">
                <a:solidFill>
                  <a:srgbClr val="545859"/>
                </a:solidFill>
                <a:latin typeface="Gentium Book Basic"/>
              </a:rPr>
              <a:t>simulation</a:t>
            </a:r>
            <a:r>
              <a:rPr lang="sk-SK" sz="1000" b="1" dirty="0">
                <a:solidFill>
                  <a:srgbClr val="545859"/>
                </a:solidFill>
                <a:latin typeface="Gentium Book Basic"/>
              </a:rPr>
              <a:t>)</a:t>
            </a:r>
            <a:endParaRPr lang="en-US" sz="1000" b="1" dirty="0">
              <a:solidFill>
                <a:srgbClr val="545859"/>
              </a:solidFill>
              <a:latin typeface="Gentium Book Basic"/>
            </a:endParaRPr>
          </a:p>
        </p:txBody>
      </p:sp>
      <p:sp>
        <p:nvSpPr>
          <p:cNvPr id="3" name="CustomShape 4">
            <a:extLst>
              <a:ext uri="{FF2B5EF4-FFF2-40B4-BE49-F238E27FC236}">
                <a16:creationId xmlns:a16="http://schemas.microsoft.com/office/drawing/2014/main" id="{F5599A6A-5E74-E004-092A-65C4D0D20E82}"/>
              </a:ext>
            </a:extLst>
          </p:cNvPr>
          <p:cNvSpPr/>
          <p:nvPr/>
        </p:nvSpPr>
        <p:spPr>
          <a:xfrm>
            <a:off x="759714" y="4366565"/>
            <a:ext cx="7958079" cy="371513"/>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square" lIns="90000" tIns="46800" rIns="90000" bIns="46800">
            <a:spAutoFit/>
          </a:bodyPr>
          <a:lstStyle/>
          <a:p>
            <a:r>
              <a:rPr lang="en-US" sz="900" dirty="0">
                <a:solidFill>
                  <a:srgbClr val="545859"/>
                </a:solidFill>
                <a:latin typeface="Gentium Book Basic"/>
              </a:rPr>
              <a:t>[6] </a:t>
            </a:r>
            <a:r>
              <a:rPr lang="sk-SK" sz="900" dirty="0">
                <a:solidFill>
                  <a:srgbClr val="545859"/>
                </a:solidFill>
                <a:latin typeface="Gentium Book Basic"/>
              </a:rPr>
              <a:t>BOOTH M. J. </a:t>
            </a:r>
            <a:r>
              <a:rPr lang="sk-SK" sz="900" i="1" dirty="0" err="1">
                <a:solidFill>
                  <a:srgbClr val="545859"/>
                </a:solidFill>
                <a:latin typeface="Gentium Book Basic"/>
              </a:rPr>
              <a:t>Opt</a:t>
            </a:r>
            <a:r>
              <a:rPr lang="sk-SK" sz="900" i="1" dirty="0">
                <a:solidFill>
                  <a:srgbClr val="545859"/>
                </a:solidFill>
                <a:latin typeface="Gentium Book Basic"/>
              </a:rPr>
              <a:t>. </a:t>
            </a:r>
            <a:r>
              <a:rPr lang="sk-SK" sz="900" i="1" dirty="0" err="1">
                <a:solidFill>
                  <a:srgbClr val="545859"/>
                </a:solidFill>
                <a:latin typeface="Gentium Book Basic"/>
              </a:rPr>
              <a:t>Lett</a:t>
            </a:r>
            <a:r>
              <a:rPr lang="sk-SK" sz="900" i="1" dirty="0">
                <a:solidFill>
                  <a:srgbClr val="545859"/>
                </a:solidFill>
                <a:latin typeface="Gentium Book Basic"/>
              </a:rPr>
              <a:t>. </a:t>
            </a:r>
            <a:r>
              <a:rPr lang="sk-SK" sz="900" dirty="0">
                <a:solidFill>
                  <a:srgbClr val="545859"/>
                </a:solidFill>
                <a:latin typeface="Gentium Book Basic"/>
              </a:rPr>
              <a:t>200</a:t>
            </a:r>
            <a:r>
              <a:rPr lang="en-US" sz="900" dirty="0">
                <a:solidFill>
                  <a:srgbClr val="545859"/>
                </a:solidFill>
                <a:latin typeface="Gentium Book Basic"/>
              </a:rPr>
              <a:t>7</a:t>
            </a:r>
            <a:r>
              <a:rPr lang="sk-SK" sz="900" dirty="0">
                <a:solidFill>
                  <a:srgbClr val="545859"/>
                </a:solidFill>
                <a:latin typeface="Gentium Book Basic"/>
              </a:rPr>
              <a:t>, </a:t>
            </a:r>
            <a:r>
              <a:rPr lang="sk-SK" sz="900" dirty="0" err="1">
                <a:solidFill>
                  <a:srgbClr val="545859"/>
                </a:solidFill>
                <a:latin typeface="Gentium Book Basic"/>
              </a:rPr>
              <a:t>vol</a:t>
            </a:r>
            <a:r>
              <a:rPr lang="sk-SK" sz="900" dirty="0">
                <a:solidFill>
                  <a:srgbClr val="545859"/>
                </a:solidFill>
                <a:latin typeface="Gentium Book Basic"/>
              </a:rPr>
              <a:t>. </a:t>
            </a:r>
            <a:r>
              <a:rPr lang="en-US" sz="900" dirty="0">
                <a:solidFill>
                  <a:srgbClr val="545859"/>
                </a:solidFill>
                <a:latin typeface="Gentium Book Basic"/>
              </a:rPr>
              <a:t>32</a:t>
            </a:r>
            <a:r>
              <a:rPr lang="sk-SK" sz="900" dirty="0">
                <a:solidFill>
                  <a:srgbClr val="545859"/>
                </a:solidFill>
                <a:latin typeface="Gentium Book Basic"/>
              </a:rPr>
              <a:t>, p. 5-7. </a:t>
            </a:r>
            <a:r>
              <a:rPr lang="sk-SK" sz="900" dirty="0" err="1">
                <a:solidFill>
                  <a:srgbClr val="545859"/>
                </a:solidFill>
                <a:latin typeface="Gentium Book Basic"/>
              </a:rPr>
              <a:t>Available</a:t>
            </a:r>
            <a:r>
              <a:rPr lang="sk-SK" sz="900" dirty="0">
                <a:solidFill>
                  <a:srgbClr val="545859"/>
                </a:solidFill>
                <a:latin typeface="Gentium Book Basic"/>
              </a:rPr>
              <a:t> </a:t>
            </a:r>
            <a:r>
              <a:rPr lang="sk-SK" sz="900" dirty="0" err="1">
                <a:solidFill>
                  <a:srgbClr val="545859"/>
                </a:solidFill>
                <a:latin typeface="Gentium Book Basic"/>
              </a:rPr>
              <a:t>from</a:t>
            </a:r>
            <a:r>
              <a:rPr lang="sk-SK" sz="900" dirty="0">
                <a:solidFill>
                  <a:srgbClr val="545859"/>
                </a:solidFill>
                <a:latin typeface="Gentium Book Basic"/>
              </a:rPr>
              <a:t> </a:t>
            </a:r>
            <a:r>
              <a:rPr lang="sk-SK" sz="900" dirty="0" err="1">
                <a:solidFill>
                  <a:srgbClr val="545859"/>
                </a:solidFill>
                <a:latin typeface="Gentium Book Basic"/>
              </a:rPr>
              <a:t>doi</a:t>
            </a:r>
            <a:r>
              <a:rPr lang="sk-SK" sz="900" dirty="0">
                <a:solidFill>
                  <a:srgbClr val="545859"/>
                </a:solidFill>
                <a:latin typeface="Gentium Book Basic"/>
              </a:rPr>
              <a:t>: 10.1364/OL.32.000005</a:t>
            </a:r>
            <a:endParaRPr lang="en-US" sz="900" dirty="0">
              <a:solidFill>
                <a:srgbClr val="545859"/>
              </a:solidFill>
              <a:latin typeface="Gentium Book Basic"/>
            </a:endParaRPr>
          </a:p>
          <a:p>
            <a:r>
              <a:rPr lang="en-US" sz="900" dirty="0">
                <a:solidFill>
                  <a:srgbClr val="545859"/>
                </a:solidFill>
                <a:latin typeface="Gentium Book Basic"/>
              </a:rPr>
              <a:t>[7] </a:t>
            </a:r>
            <a:r>
              <a:rPr lang="sk-SK" sz="900" dirty="0">
                <a:solidFill>
                  <a:srgbClr val="545859"/>
                </a:solidFill>
                <a:latin typeface="Gentium Book Basic"/>
              </a:rPr>
              <a:t>BUENO J. M., et al. </a:t>
            </a:r>
            <a:r>
              <a:rPr lang="sk-SK" sz="900" i="1" dirty="0" err="1">
                <a:solidFill>
                  <a:srgbClr val="545859"/>
                </a:solidFill>
                <a:latin typeface="Gentium Book Basic"/>
              </a:rPr>
              <a:t>Opt</a:t>
            </a:r>
            <a:r>
              <a:rPr lang="sk-SK" sz="900" i="1" dirty="0">
                <a:solidFill>
                  <a:srgbClr val="545859"/>
                </a:solidFill>
                <a:latin typeface="Gentium Book Basic"/>
              </a:rPr>
              <a:t>. Express. </a:t>
            </a:r>
            <a:r>
              <a:rPr lang="sk-SK" sz="900" dirty="0">
                <a:solidFill>
                  <a:srgbClr val="545859"/>
                </a:solidFill>
                <a:latin typeface="Gentium Book Basic"/>
              </a:rPr>
              <a:t>201</a:t>
            </a:r>
            <a:r>
              <a:rPr lang="en-US" sz="900" dirty="0">
                <a:solidFill>
                  <a:srgbClr val="545859"/>
                </a:solidFill>
                <a:latin typeface="Gentium Book Basic"/>
              </a:rPr>
              <a:t>8</a:t>
            </a:r>
            <a:r>
              <a:rPr lang="sk-SK" sz="900" dirty="0">
                <a:solidFill>
                  <a:srgbClr val="545859"/>
                </a:solidFill>
                <a:latin typeface="Gentium Book Basic"/>
              </a:rPr>
              <a:t>, </a:t>
            </a:r>
            <a:r>
              <a:rPr lang="sk-SK" sz="900" dirty="0" err="1">
                <a:solidFill>
                  <a:srgbClr val="545859"/>
                </a:solidFill>
                <a:latin typeface="Gentium Book Basic"/>
              </a:rPr>
              <a:t>vol</a:t>
            </a:r>
            <a:r>
              <a:rPr lang="sk-SK" sz="900" dirty="0">
                <a:solidFill>
                  <a:srgbClr val="545859"/>
                </a:solidFill>
                <a:latin typeface="Gentium Book Basic"/>
              </a:rPr>
              <a:t>. </a:t>
            </a:r>
            <a:r>
              <a:rPr lang="en-US" sz="900" dirty="0">
                <a:solidFill>
                  <a:srgbClr val="545859"/>
                </a:solidFill>
                <a:latin typeface="Gentium Book Basic"/>
              </a:rPr>
              <a:t>26</a:t>
            </a:r>
            <a:r>
              <a:rPr lang="sk-SK" sz="900" dirty="0">
                <a:solidFill>
                  <a:srgbClr val="545859"/>
                </a:solidFill>
                <a:latin typeface="Gentium Book Basic"/>
              </a:rPr>
              <a:t>, p. 14278-14287. </a:t>
            </a:r>
            <a:r>
              <a:rPr lang="sk-SK" sz="900" dirty="0" err="1">
                <a:solidFill>
                  <a:srgbClr val="545859"/>
                </a:solidFill>
                <a:latin typeface="Gentium Book Basic"/>
              </a:rPr>
              <a:t>Available</a:t>
            </a:r>
            <a:r>
              <a:rPr lang="sk-SK" sz="900" dirty="0">
                <a:solidFill>
                  <a:srgbClr val="545859"/>
                </a:solidFill>
                <a:latin typeface="Gentium Book Basic"/>
              </a:rPr>
              <a:t> </a:t>
            </a:r>
            <a:r>
              <a:rPr lang="sk-SK" sz="900" dirty="0" err="1">
                <a:solidFill>
                  <a:srgbClr val="545859"/>
                </a:solidFill>
                <a:latin typeface="Gentium Book Basic"/>
              </a:rPr>
              <a:t>from</a:t>
            </a:r>
            <a:r>
              <a:rPr lang="sk-SK" sz="900" dirty="0">
                <a:solidFill>
                  <a:srgbClr val="545859"/>
                </a:solidFill>
                <a:latin typeface="Gentium Book Basic"/>
              </a:rPr>
              <a:t> </a:t>
            </a:r>
            <a:r>
              <a:rPr lang="sk-SK" sz="900" dirty="0" err="1">
                <a:solidFill>
                  <a:srgbClr val="545859"/>
                </a:solidFill>
                <a:latin typeface="Gentium Book Basic"/>
              </a:rPr>
              <a:t>doi</a:t>
            </a:r>
            <a:r>
              <a:rPr lang="sk-SK" sz="900" dirty="0">
                <a:solidFill>
                  <a:srgbClr val="545859"/>
                </a:solidFill>
                <a:latin typeface="Gentium Book Basic"/>
              </a:rPr>
              <a:t>: 10.1364/OE.26.014278</a:t>
            </a:r>
          </a:p>
        </p:txBody>
      </p:sp>
    </p:spTree>
    <p:extLst>
      <p:ext uri="{BB962C8B-B14F-4D97-AF65-F5344CB8AC3E}">
        <p14:creationId xmlns:p14="http://schemas.microsoft.com/office/powerpoint/2010/main" val="26087704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F790BC0-A718-23B9-59A2-10E7AEC5AB15}"/>
              </a:ext>
            </a:extLst>
          </p:cNvPr>
          <p:cNvSpPr>
            <a:spLocks noGrp="1"/>
          </p:cNvSpPr>
          <p:nvPr>
            <p:ph type="title"/>
          </p:nvPr>
        </p:nvSpPr>
        <p:spPr>
          <a:xfrm>
            <a:off x="148757" y="219055"/>
            <a:ext cx="8569036" cy="858600"/>
          </a:xfrm>
        </p:spPr>
        <p:txBody>
          <a:bodyPr/>
          <a:lstStyle/>
          <a:p>
            <a:br>
              <a:rPr lang="sk-SK" sz="2800" b="1" spc="-1" dirty="0">
                <a:solidFill>
                  <a:srgbClr val="545859"/>
                </a:solidFill>
                <a:latin typeface="Gentium Book Basic"/>
                <a:ea typeface="Arial"/>
              </a:rPr>
            </a:br>
            <a:r>
              <a:rPr lang="sk-SK" sz="2800" b="1" spc="-1" dirty="0">
                <a:solidFill>
                  <a:srgbClr val="545859"/>
                </a:solidFill>
                <a:latin typeface="Gentium Book Basic"/>
                <a:ea typeface="Arial"/>
              </a:rPr>
              <a:t>     </a:t>
            </a:r>
            <a:r>
              <a:rPr lang="sk-SK" sz="2800" b="1" spc="-1" dirty="0" err="1">
                <a:solidFill>
                  <a:srgbClr val="545859"/>
                </a:solidFill>
                <a:latin typeface="Gentium Book Basic"/>
              </a:rPr>
              <a:t>Summary</a:t>
            </a:r>
            <a:br>
              <a:rPr lang="sk-SK" sz="2800" b="1" spc="-1" dirty="0">
                <a:solidFill>
                  <a:srgbClr val="545859"/>
                </a:solidFill>
                <a:latin typeface="Gentium Book Basic"/>
                <a:ea typeface="Arial"/>
              </a:rPr>
            </a:br>
            <a:endParaRPr lang="en-US" sz="2800" dirty="0">
              <a:solidFill>
                <a:srgbClr val="545859"/>
              </a:solidFill>
            </a:endParaRPr>
          </a:p>
        </p:txBody>
      </p:sp>
      <p:pic>
        <p:nvPicPr>
          <p:cNvPr id="5" name="Picture 4" descr="A logo for a medical network&#10;&#10;Description automatically generated">
            <a:extLst>
              <a:ext uri="{FF2B5EF4-FFF2-40B4-BE49-F238E27FC236}">
                <a16:creationId xmlns:a16="http://schemas.microsoft.com/office/drawing/2014/main" id="{353C9C8B-3E2A-0AB8-D6DF-9DD9184B31BF}"/>
              </a:ext>
            </a:extLst>
          </p:cNvPr>
          <p:cNvPicPr>
            <a:picLocks noChangeAspect="1"/>
          </p:cNvPicPr>
          <p:nvPr/>
        </p:nvPicPr>
        <p:blipFill rotWithShape="1">
          <a:blip r:embed="rId2">
            <a:extLst>
              <a:ext uri="{28A0092B-C50C-407E-A947-70E740481C1C}">
                <a14:useLocalDpi xmlns:a14="http://schemas.microsoft.com/office/drawing/2010/main" val="0"/>
              </a:ext>
            </a:extLst>
          </a:blip>
          <a:srcRect l="23754" t="23203" r="24843" b="22772"/>
          <a:stretch/>
        </p:blipFill>
        <p:spPr>
          <a:xfrm>
            <a:off x="60874" y="28575"/>
            <a:ext cx="515562" cy="304800"/>
          </a:xfrm>
          <a:prstGeom prst="rect">
            <a:avLst/>
          </a:prstGeom>
        </p:spPr>
      </p:pic>
      <p:sp>
        <p:nvSpPr>
          <p:cNvPr id="2" name="Text Box 2">
            <a:extLst>
              <a:ext uri="{FF2B5EF4-FFF2-40B4-BE49-F238E27FC236}">
                <a16:creationId xmlns:a16="http://schemas.microsoft.com/office/drawing/2014/main" id="{674F2550-284C-6FFE-71BE-8B715166A8DD}"/>
              </a:ext>
            </a:extLst>
          </p:cNvPr>
          <p:cNvSpPr txBox="1">
            <a:spLocks noChangeArrowheads="1"/>
          </p:cNvSpPr>
          <p:nvPr/>
        </p:nvSpPr>
        <p:spPr bwMode="auto">
          <a:xfrm>
            <a:off x="576436" y="976431"/>
            <a:ext cx="7942955" cy="38659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0000"/>
              </a:lnSpc>
              <a:spcBef>
                <a:spcPts val="588"/>
              </a:spcBef>
              <a:spcAft>
                <a:spcPts val="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262626"/>
                </a:solidFill>
                <a:latin typeface="Arial" panose="020B0604020202020204" pitchFamily="34" charset="0"/>
                <a:cs typeface="Noto Sans CJK SC" charset="0"/>
              </a:defRPr>
            </a:lvl1pPr>
            <a:lvl2pPr>
              <a:lnSpc>
                <a:spcPct val="90000"/>
              </a:lnSpc>
              <a:spcBef>
                <a:spcPts val="300"/>
              </a:spcBef>
              <a:spcAft>
                <a:spcPts val="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262626"/>
                </a:solidFill>
                <a:latin typeface="Arial" panose="020B0604020202020204" pitchFamily="34" charset="0"/>
                <a:cs typeface="Noto Sans CJK SC" charset="0"/>
              </a:defRPr>
            </a:lvl2pPr>
            <a:lvl3pPr>
              <a:lnSpc>
                <a:spcPct val="90000"/>
              </a:lnSpc>
              <a:spcBef>
                <a:spcPts val="300"/>
              </a:spcBef>
              <a:spcAft>
                <a:spcPts val="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100">
                <a:solidFill>
                  <a:srgbClr val="262626"/>
                </a:solidFill>
                <a:latin typeface="Arial" panose="020B0604020202020204" pitchFamily="34" charset="0"/>
                <a:cs typeface="Noto Sans CJK SC" charset="0"/>
              </a:defRPr>
            </a:lvl3pPr>
            <a:lvl4pPr>
              <a:lnSpc>
                <a:spcPct val="90000"/>
              </a:lnSpc>
              <a:spcBef>
                <a:spcPts val="300"/>
              </a:spcBef>
              <a:spcAft>
                <a:spcPts val="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900">
                <a:solidFill>
                  <a:srgbClr val="262626"/>
                </a:solidFill>
                <a:latin typeface="Arial" panose="020B0604020202020204" pitchFamily="34" charset="0"/>
                <a:cs typeface="Noto Sans CJK SC" charset="0"/>
              </a:defRPr>
            </a:lvl4pPr>
            <a:lvl5pPr>
              <a:lnSpc>
                <a:spcPct val="90000"/>
              </a:lnSpc>
              <a:spcBef>
                <a:spcPts val="300"/>
              </a:spcBef>
              <a:spcAft>
                <a:spcPts val="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900">
                <a:solidFill>
                  <a:srgbClr val="262626"/>
                </a:solidFill>
                <a:latin typeface="Arial" panose="020B0604020202020204" pitchFamily="34" charset="0"/>
                <a:cs typeface="Noto Sans CJK SC" charset="0"/>
              </a:defRPr>
            </a:lvl5pPr>
            <a:lvl6pPr marL="2514600" indent="-228600" defTabSz="457200" eaLnBrk="0" fontAlgn="base" hangingPunct="0">
              <a:lnSpc>
                <a:spcPct val="90000"/>
              </a:lnSpc>
              <a:spcBef>
                <a:spcPts val="300"/>
              </a:spcBef>
              <a:spcAft>
                <a:spcPts val="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900">
                <a:solidFill>
                  <a:srgbClr val="262626"/>
                </a:solidFill>
                <a:latin typeface="Arial" panose="020B0604020202020204" pitchFamily="34" charset="0"/>
                <a:cs typeface="Noto Sans CJK SC" charset="0"/>
              </a:defRPr>
            </a:lvl6pPr>
            <a:lvl7pPr marL="2971800" indent="-228600" defTabSz="457200" eaLnBrk="0" fontAlgn="base" hangingPunct="0">
              <a:lnSpc>
                <a:spcPct val="90000"/>
              </a:lnSpc>
              <a:spcBef>
                <a:spcPts val="300"/>
              </a:spcBef>
              <a:spcAft>
                <a:spcPts val="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900">
                <a:solidFill>
                  <a:srgbClr val="262626"/>
                </a:solidFill>
                <a:latin typeface="Arial" panose="020B0604020202020204" pitchFamily="34" charset="0"/>
                <a:cs typeface="Noto Sans CJK SC" charset="0"/>
              </a:defRPr>
            </a:lvl7pPr>
            <a:lvl8pPr marL="3429000" indent="-228600" defTabSz="457200" eaLnBrk="0" fontAlgn="base" hangingPunct="0">
              <a:lnSpc>
                <a:spcPct val="90000"/>
              </a:lnSpc>
              <a:spcBef>
                <a:spcPts val="300"/>
              </a:spcBef>
              <a:spcAft>
                <a:spcPts val="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900">
                <a:solidFill>
                  <a:srgbClr val="262626"/>
                </a:solidFill>
                <a:latin typeface="Arial" panose="020B0604020202020204" pitchFamily="34" charset="0"/>
                <a:cs typeface="Noto Sans CJK SC" charset="0"/>
              </a:defRPr>
            </a:lvl8pPr>
            <a:lvl9pPr marL="3886200" indent="-228600" defTabSz="457200" eaLnBrk="0" fontAlgn="base" hangingPunct="0">
              <a:lnSpc>
                <a:spcPct val="90000"/>
              </a:lnSpc>
              <a:spcBef>
                <a:spcPts val="300"/>
              </a:spcBef>
              <a:spcAft>
                <a:spcPts val="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900">
                <a:solidFill>
                  <a:srgbClr val="262626"/>
                </a:solidFill>
                <a:latin typeface="Arial" panose="020B0604020202020204" pitchFamily="34" charset="0"/>
                <a:cs typeface="Noto Sans CJK SC" charset="0"/>
              </a:defRPr>
            </a:lvl9pPr>
          </a:lstStyle>
          <a:p>
            <a:pPr marL="285750" indent="-285750">
              <a:lnSpc>
                <a:spcPct val="100000"/>
              </a:lnSpc>
              <a:spcBef>
                <a:spcPts val="38"/>
              </a:spcBef>
              <a:spcAft>
                <a:spcPts val="38"/>
              </a:spcAft>
              <a:buClrTx/>
              <a:buFont typeface="Arial" panose="020B0604020202020204" pitchFamily="34" charset="0"/>
              <a:buChar char="•"/>
            </a:pPr>
            <a:r>
              <a:rPr lang="en-US" altLang="en-US" sz="1600" b="1" i="1" dirty="0">
                <a:solidFill>
                  <a:srgbClr val="A84544"/>
                </a:solidFill>
                <a:latin typeface="LM Sans 17" charset="0"/>
              </a:rPr>
              <a:t>Ultrashort</a:t>
            </a:r>
            <a:r>
              <a:rPr lang="en-US" altLang="en-US" sz="1600" i="1" dirty="0">
                <a:solidFill>
                  <a:srgbClr val="545859"/>
                </a:solidFill>
                <a:latin typeface="LM Sans 17" charset="0"/>
              </a:rPr>
              <a:t> and </a:t>
            </a:r>
            <a:r>
              <a:rPr lang="en-US" altLang="en-US" sz="1600" b="1" i="1" dirty="0">
                <a:solidFill>
                  <a:srgbClr val="A84544"/>
                </a:solidFill>
                <a:latin typeface="LM Sans 17" charset="0"/>
              </a:rPr>
              <a:t>ultra-intense</a:t>
            </a:r>
            <a:r>
              <a:rPr lang="en-US" altLang="en-US" sz="1600" i="1" dirty="0">
                <a:solidFill>
                  <a:srgbClr val="545859"/>
                </a:solidFill>
                <a:latin typeface="LM Sans 17" charset="0"/>
              </a:rPr>
              <a:t> laser pulses can be used to </a:t>
            </a:r>
            <a:r>
              <a:rPr lang="en-US" altLang="en-US" sz="1600" b="1" i="1" dirty="0">
                <a:solidFill>
                  <a:srgbClr val="A84544"/>
                </a:solidFill>
                <a:latin typeface="LM Sans 17" charset="0"/>
              </a:rPr>
              <a:t>accelerate</a:t>
            </a:r>
            <a:r>
              <a:rPr lang="en-US" altLang="en-US" sz="1600" i="1" dirty="0">
                <a:solidFill>
                  <a:srgbClr val="545859"/>
                </a:solidFill>
                <a:latin typeface="LM Sans 17" charset="0"/>
              </a:rPr>
              <a:t> electrons up </a:t>
            </a:r>
            <a:r>
              <a:rPr lang="en-US" altLang="en-US" sz="1600" b="1" i="1" dirty="0">
                <a:solidFill>
                  <a:srgbClr val="A84544"/>
                </a:solidFill>
                <a:latin typeface="LM Sans 17" charset="0"/>
              </a:rPr>
              <a:t>to 													relativistic energies</a:t>
            </a:r>
          </a:p>
          <a:p>
            <a:pPr>
              <a:lnSpc>
                <a:spcPct val="100000"/>
              </a:lnSpc>
              <a:spcBef>
                <a:spcPts val="38"/>
              </a:spcBef>
              <a:spcAft>
                <a:spcPts val="38"/>
              </a:spcAft>
              <a:buClrTx/>
            </a:pPr>
            <a:endParaRPr lang="en-US" altLang="en-US" sz="1600" i="1" dirty="0">
              <a:solidFill>
                <a:srgbClr val="545859"/>
              </a:solidFill>
              <a:latin typeface="Gentium Book Basic"/>
            </a:endParaRPr>
          </a:p>
          <a:p>
            <a:pPr marL="285750" indent="-285750">
              <a:lnSpc>
                <a:spcPct val="100000"/>
              </a:lnSpc>
              <a:spcBef>
                <a:spcPts val="38"/>
              </a:spcBef>
              <a:spcAft>
                <a:spcPts val="38"/>
              </a:spcAft>
              <a:buClrTx/>
              <a:buFont typeface="Arial" panose="020B0604020202020204" pitchFamily="34" charset="0"/>
              <a:buChar char="•"/>
            </a:pPr>
            <a:r>
              <a:rPr lang="en-US" altLang="en-US" sz="1600" b="1" i="1" dirty="0">
                <a:solidFill>
                  <a:srgbClr val="A84544"/>
                </a:solidFill>
                <a:latin typeface="Gentium Book Basic"/>
              </a:rPr>
              <a:t>Reduced cost</a:t>
            </a:r>
            <a:r>
              <a:rPr lang="en-US" altLang="en-US" sz="1600" i="1" dirty="0">
                <a:solidFill>
                  <a:srgbClr val="545859"/>
                </a:solidFill>
                <a:latin typeface="Gentium Book Basic"/>
              </a:rPr>
              <a:t> and </a:t>
            </a:r>
            <a:r>
              <a:rPr lang="en-US" altLang="en-US" sz="1600" b="1" i="1" dirty="0">
                <a:solidFill>
                  <a:srgbClr val="A84544"/>
                </a:solidFill>
                <a:latin typeface="Gentium Book Basic"/>
              </a:rPr>
              <a:t>size</a:t>
            </a:r>
            <a:r>
              <a:rPr lang="en-US" altLang="en-US" sz="1600" i="1" dirty="0">
                <a:solidFill>
                  <a:srgbClr val="545859"/>
                </a:solidFill>
                <a:latin typeface="Gentium Book Basic"/>
              </a:rPr>
              <a:t> of laser-plasma accelerators enables </a:t>
            </a:r>
            <a:r>
              <a:rPr lang="en-US" altLang="en-US" sz="1600" b="1" i="1" dirty="0">
                <a:solidFill>
                  <a:srgbClr val="A84544"/>
                </a:solidFill>
                <a:latin typeface="Gentium Book Basic"/>
              </a:rPr>
              <a:t>widespread application</a:t>
            </a:r>
            <a:r>
              <a:rPr lang="en-US" altLang="en-US" sz="1600" i="1" dirty="0">
                <a:solidFill>
                  <a:srgbClr val="545859"/>
                </a:solidFill>
                <a:latin typeface="Gentium Book Basic"/>
              </a:rPr>
              <a:t>. </a:t>
            </a:r>
          </a:p>
          <a:p>
            <a:pPr lvl="1">
              <a:lnSpc>
                <a:spcPct val="100000"/>
              </a:lnSpc>
              <a:spcBef>
                <a:spcPts val="38"/>
              </a:spcBef>
              <a:spcAft>
                <a:spcPts val="38"/>
              </a:spcAft>
              <a:buClrTx/>
            </a:pPr>
            <a:r>
              <a:rPr lang="en-US" altLang="en-US" sz="1600" i="1" dirty="0">
                <a:solidFill>
                  <a:srgbClr val="545859"/>
                </a:solidFill>
                <a:latin typeface="Gentium Book Basic"/>
              </a:rPr>
              <a:t>In radiobiology, material studies, nuclear physics, ...</a:t>
            </a:r>
          </a:p>
          <a:p>
            <a:pPr>
              <a:lnSpc>
                <a:spcPct val="100000"/>
              </a:lnSpc>
              <a:spcBef>
                <a:spcPts val="38"/>
              </a:spcBef>
              <a:spcAft>
                <a:spcPts val="38"/>
              </a:spcAft>
              <a:buClrTx/>
            </a:pPr>
            <a:endParaRPr lang="en-US" altLang="en-US" sz="1600" i="1" dirty="0">
              <a:solidFill>
                <a:srgbClr val="545859"/>
              </a:solidFill>
              <a:latin typeface="Gentium Book Basic"/>
            </a:endParaRPr>
          </a:p>
          <a:p>
            <a:pPr marL="285750" indent="-285750">
              <a:lnSpc>
                <a:spcPct val="100000"/>
              </a:lnSpc>
              <a:spcBef>
                <a:spcPts val="38"/>
              </a:spcBef>
              <a:spcAft>
                <a:spcPts val="38"/>
              </a:spcAft>
              <a:buClrTx/>
              <a:buFont typeface="Arial" panose="020B0604020202020204" pitchFamily="34" charset="0"/>
              <a:buChar char="•"/>
            </a:pPr>
            <a:r>
              <a:rPr lang="en-US" sz="1600" i="1" dirty="0">
                <a:solidFill>
                  <a:srgbClr val="545859"/>
                </a:solidFill>
                <a:latin typeface="Gentium Book Basic"/>
                <a:ea typeface="Times New Roman" panose="02020603050405020304" pitchFamily="18" charset="0"/>
              </a:rPr>
              <a:t>However, the</a:t>
            </a:r>
            <a:r>
              <a:rPr lang="en-US" sz="1600" b="1" i="1" dirty="0">
                <a:solidFill>
                  <a:srgbClr val="A84544"/>
                </a:solidFill>
                <a:latin typeface="Gentium Book Basic"/>
                <a:ea typeface="Times New Roman" panose="02020603050405020304" pitchFamily="18" charset="0"/>
              </a:rPr>
              <a:t> q</a:t>
            </a:r>
            <a:r>
              <a:rPr lang="en-US" sz="1600" b="1" i="1" dirty="0">
                <a:solidFill>
                  <a:srgbClr val="A84544"/>
                </a:solidFill>
                <a:effectLst/>
                <a:latin typeface="Gentium Book Basic"/>
                <a:ea typeface="Times New Roman" panose="02020603050405020304" pitchFamily="18" charset="0"/>
              </a:rPr>
              <a:t>uality</a:t>
            </a:r>
            <a:r>
              <a:rPr lang="en-US" sz="1600" i="1" dirty="0">
                <a:solidFill>
                  <a:srgbClr val="545859"/>
                </a:solidFill>
                <a:effectLst/>
                <a:latin typeface="Gentium Book Basic"/>
                <a:ea typeface="Times New Roman" panose="02020603050405020304" pitchFamily="18" charset="0"/>
              </a:rPr>
              <a:t> and </a:t>
            </a:r>
            <a:r>
              <a:rPr lang="en-US" sz="1600" b="1" i="1" dirty="0">
                <a:solidFill>
                  <a:srgbClr val="A84544"/>
                </a:solidFill>
                <a:effectLst/>
                <a:latin typeface="Gentium Book Basic"/>
                <a:ea typeface="Times New Roman" panose="02020603050405020304" pitchFamily="18" charset="0"/>
              </a:rPr>
              <a:t>shot-to-shot stability</a:t>
            </a:r>
            <a:r>
              <a:rPr lang="en-US" sz="1600" i="1" dirty="0">
                <a:solidFill>
                  <a:srgbClr val="545859"/>
                </a:solidFill>
                <a:effectLst/>
                <a:latin typeface="Gentium Book Basic"/>
                <a:ea typeface="Times New Roman" panose="02020603050405020304" pitchFamily="18" charset="0"/>
              </a:rPr>
              <a:t> can and </a:t>
            </a:r>
            <a:r>
              <a:rPr lang="en-US" sz="1600" b="1" i="1" dirty="0">
                <a:solidFill>
                  <a:srgbClr val="A84544"/>
                </a:solidFill>
                <a:effectLst/>
                <a:latin typeface="Gentium Book Basic"/>
                <a:ea typeface="Times New Roman" panose="02020603050405020304" pitchFamily="18" charset="0"/>
              </a:rPr>
              <a:t>need to be improved</a:t>
            </a:r>
            <a:r>
              <a:rPr lang="en-US" sz="1600" b="1" i="1" dirty="0">
                <a:solidFill>
                  <a:srgbClr val="545859"/>
                </a:solidFill>
                <a:latin typeface="Gentium Book Basic"/>
                <a:ea typeface="Times New Roman" panose="02020603050405020304" pitchFamily="18" charset="0"/>
              </a:rPr>
              <a:t> </a:t>
            </a:r>
          </a:p>
          <a:p>
            <a:pPr marL="285750" indent="-285750">
              <a:lnSpc>
                <a:spcPct val="100000"/>
              </a:lnSpc>
              <a:spcBef>
                <a:spcPts val="38"/>
              </a:spcBef>
              <a:spcAft>
                <a:spcPts val="38"/>
              </a:spcAft>
              <a:buClrTx/>
              <a:buFont typeface="Arial" panose="020B0604020202020204" pitchFamily="34" charset="0"/>
              <a:buChar char="•"/>
            </a:pPr>
            <a:endParaRPr lang="en-US" sz="1600" b="1" i="1" dirty="0">
              <a:solidFill>
                <a:srgbClr val="545859"/>
              </a:solidFill>
              <a:latin typeface="Gentium Book Basic"/>
              <a:ea typeface="Times New Roman" panose="02020603050405020304" pitchFamily="18" charset="0"/>
            </a:endParaRPr>
          </a:p>
          <a:p>
            <a:pPr marL="285750" indent="-285750">
              <a:lnSpc>
                <a:spcPct val="100000"/>
              </a:lnSpc>
              <a:spcBef>
                <a:spcPts val="38"/>
              </a:spcBef>
              <a:spcAft>
                <a:spcPts val="38"/>
              </a:spcAft>
              <a:buClrTx/>
              <a:buFont typeface="Arial" panose="020B0604020202020204" pitchFamily="34" charset="0"/>
              <a:buChar char="•"/>
            </a:pPr>
            <a:r>
              <a:rPr lang="en-US" sz="1600" b="1" i="1" dirty="0">
                <a:solidFill>
                  <a:srgbClr val="A84544"/>
                </a:solidFill>
                <a:latin typeface="Gentium Book Basic"/>
                <a:ea typeface="Times New Roman" panose="02020603050405020304" pitchFamily="18" charset="0"/>
              </a:rPr>
              <a:t>A</a:t>
            </a:r>
            <a:r>
              <a:rPr lang="en-US" sz="1600" b="1" i="1" dirty="0">
                <a:solidFill>
                  <a:srgbClr val="A84544"/>
                </a:solidFill>
                <a:effectLst/>
                <a:latin typeface="Gentium Book Basic"/>
                <a:ea typeface="Times New Roman" panose="02020603050405020304" pitchFamily="18" charset="0"/>
              </a:rPr>
              <a:t>daptive optics</a:t>
            </a:r>
            <a:r>
              <a:rPr lang="en-US" sz="1600" i="1" dirty="0">
                <a:solidFill>
                  <a:srgbClr val="545859"/>
                </a:solidFill>
                <a:effectLst/>
                <a:latin typeface="Gentium Book Basic"/>
                <a:ea typeface="Times New Roman" panose="02020603050405020304" pitchFamily="18" charset="0"/>
              </a:rPr>
              <a:t> can enhance the pointing </a:t>
            </a:r>
            <a:r>
              <a:rPr lang="en-US" sz="1600" b="1" i="1" dirty="0">
                <a:solidFill>
                  <a:srgbClr val="A84544"/>
                </a:solidFill>
                <a:effectLst/>
                <a:latin typeface="Gentium Book Basic"/>
                <a:ea typeface="Times New Roman" panose="02020603050405020304" pitchFamily="18" charset="0"/>
              </a:rPr>
              <a:t>stability</a:t>
            </a:r>
            <a:r>
              <a:rPr lang="en-US" sz="1600" i="1" dirty="0">
                <a:solidFill>
                  <a:srgbClr val="545859"/>
                </a:solidFill>
                <a:effectLst/>
                <a:latin typeface="Gentium Book Basic"/>
                <a:ea typeface="Times New Roman" panose="02020603050405020304" pitchFamily="18" charset="0"/>
              </a:rPr>
              <a:t>.</a:t>
            </a:r>
          </a:p>
          <a:p>
            <a:pPr marL="285750" indent="-285750">
              <a:lnSpc>
                <a:spcPct val="100000"/>
              </a:lnSpc>
              <a:spcBef>
                <a:spcPts val="38"/>
              </a:spcBef>
              <a:spcAft>
                <a:spcPts val="38"/>
              </a:spcAft>
              <a:buClrTx/>
              <a:buFont typeface="Arial" panose="020B0604020202020204" pitchFamily="34" charset="0"/>
              <a:buChar char="•"/>
            </a:pPr>
            <a:endParaRPr lang="en-US" sz="1600" i="1" dirty="0">
              <a:solidFill>
                <a:srgbClr val="545859"/>
              </a:solidFill>
              <a:latin typeface="Gentium Book Basic"/>
              <a:ea typeface="Times New Roman" panose="02020603050405020304" pitchFamily="18" charset="0"/>
            </a:endParaRPr>
          </a:p>
          <a:p>
            <a:pPr marL="285750" indent="-285750">
              <a:lnSpc>
                <a:spcPct val="100000"/>
              </a:lnSpc>
              <a:spcBef>
                <a:spcPts val="38"/>
              </a:spcBef>
              <a:spcAft>
                <a:spcPts val="38"/>
              </a:spcAft>
              <a:buClrTx/>
              <a:buFont typeface="Arial" panose="020B0604020202020204" pitchFamily="34" charset="0"/>
              <a:buChar char="•"/>
            </a:pPr>
            <a:r>
              <a:rPr lang="en-US" sz="1600" i="1" dirty="0">
                <a:solidFill>
                  <a:srgbClr val="545859"/>
                </a:solidFill>
                <a:effectLst/>
                <a:latin typeface="Gentium Book Basic"/>
                <a:ea typeface="Times New Roman" panose="02020603050405020304" pitchFamily="18" charset="0"/>
              </a:rPr>
              <a:t>The </a:t>
            </a:r>
            <a:r>
              <a:rPr lang="en-US" sz="1600" b="1" i="1" dirty="0">
                <a:solidFill>
                  <a:srgbClr val="A84544"/>
                </a:solidFill>
                <a:effectLst/>
                <a:latin typeface="Gentium Book Basic"/>
                <a:ea typeface="Times New Roman" panose="02020603050405020304" pitchFamily="18" charset="0"/>
              </a:rPr>
              <a:t>Converge software</a:t>
            </a:r>
            <a:r>
              <a:rPr lang="en-US" sz="1600" i="1" dirty="0">
                <a:solidFill>
                  <a:srgbClr val="545859"/>
                </a:solidFill>
                <a:effectLst/>
                <a:latin typeface="Gentium Book Basic"/>
                <a:ea typeface="Times New Roman" panose="02020603050405020304" pitchFamily="18" charset="0"/>
              </a:rPr>
              <a:t> by Dynamic Optics goes even further and </a:t>
            </a:r>
            <a:r>
              <a:rPr lang="en-US" sz="1600" b="1" i="1" dirty="0">
                <a:solidFill>
                  <a:srgbClr val="A84544"/>
                </a:solidFill>
                <a:effectLst/>
                <a:latin typeface="Gentium Book Basic"/>
                <a:ea typeface="Times New Roman" panose="02020603050405020304" pitchFamily="18" charset="0"/>
              </a:rPr>
              <a:t>ensures</a:t>
            </a:r>
            <a:r>
              <a:rPr lang="en-US" sz="1600" i="1" dirty="0">
                <a:solidFill>
                  <a:srgbClr val="545859"/>
                </a:solidFill>
                <a:effectLst/>
                <a:latin typeface="Gentium Book Basic"/>
                <a:ea typeface="Times New Roman" panose="02020603050405020304" pitchFamily="18" charset="0"/>
              </a:rPr>
              <a:t> the </a:t>
            </a:r>
            <a:r>
              <a:rPr lang="en-US" sz="1600" b="1" i="1" dirty="0">
                <a:solidFill>
                  <a:srgbClr val="A84544"/>
                </a:solidFill>
                <a:effectLst/>
                <a:latin typeface="Gentium Book Basic"/>
                <a:ea typeface="Times New Roman" panose="02020603050405020304" pitchFamily="18" charset="0"/>
              </a:rPr>
              <a:t>highest peak intensity</a:t>
            </a:r>
            <a:r>
              <a:rPr lang="en-US" sz="1600" i="1" dirty="0">
                <a:solidFill>
                  <a:srgbClr val="545859"/>
                </a:solidFill>
                <a:effectLst/>
                <a:latin typeface="Gentium Book Basic"/>
                <a:ea typeface="Times New Roman" panose="02020603050405020304" pitchFamily="18" charset="0"/>
              </a:rPr>
              <a:t> in the focus.</a:t>
            </a:r>
          </a:p>
          <a:p>
            <a:pPr marL="285750" indent="-285750">
              <a:lnSpc>
                <a:spcPct val="100000"/>
              </a:lnSpc>
              <a:spcBef>
                <a:spcPts val="38"/>
              </a:spcBef>
              <a:spcAft>
                <a:spcPts val="38"/>
              </a:spcAft>
              <a:buClrTx/>
              <a:buFont typeface="Arial" panose="020B0604020202020204" pitchFamily="34" charset="0"/>
              <a:buChar char="•"/>
            </a:pPr>
            <a:endParaRPr lang="en-US" sz="1600" i="1" dirty="0">
              <a:solidFill>
                <a:srgbClr val="545859"/>
              </a:solidFill>
              <a:latin typeface="Gentium Book Basic"/>
              <a:ea typeface="Times New Roman" panose="02020603050405020304" pitchFamily="18" charset="0"/>
            </a:endParaRPr>
          </a:p>
          <a:p>
            <a:pPr marL="285750" indent="-285750">
              <a:lnSpc>
                <a:spcPct val="100000"/>
              </a:lnSpc>
              <a:spcBef>
                <a:spcPts val="38"/>
              </a:spcBef>
              <a:spcAft>
                <a:spcPts val="38"/>
              </a:spcAft>
              <a:buClrTx/>
              <a:buFont typeface="Arial" panose="020B0604020202020204" pitchFamily="34" charset="0"/>
              <a:buChar char="•"/>
            </a:pPr>
            <a:r>
              <a:rPr lang="en-US" sz="1600" i="1" dirty="0">
                <a:solidFill>
                  <a:srgbClr val="545859"/>
                </a:solidFill>
                <a:effectLst/>
                <a:latin typeface="Gentium Book Basic"/>
                <a:ea typeface="Times New Roman" panose="02020603050405020304" pitchFamily="18" charset="0"/>
              </a:rPr>
              <a:t>Currently the </a:t>
            </a:r>
            <a:r>
              <a:rPr lang="en-US" sz="1600" b="1" i="1" dirty="0">
                <a:solidFill>
                  <a:srgbClr val="A84544"/>
                </a:solidFill>
                <a:effectLst/>
                <a:latin typeface="Gentium Book Basic"/>
                <a:ea typeface="Times New Roman" panose="02020603050405020304" pitchFamily="18" charset="0"/>
              </a:rPr>
              <a:t>merit function</a:t>
            </a:r>
            <a:r>
              <a:rPr lang="en-US" sz="1600" i="1" dirty="0">
                <a:solidFill>
                  <a:srgbClr val="545859"/>
                </a:solidFill>
                <a:effectLst/>
                <a:latin typeface="Gentium Book Basic"/>
                <a:ea typeface="Times New Roman" panose="02020603050405020304" pitchFamily="18" charset="0"/>
              </a:rPr>
              <a:t> of </a:t>
            </a:r>
            <a:r>
              <a:rPr lang="en-US" sz="1600" i="1" dirty="0">
                <a:solidFill>
                  <a:srgbClr val="545859"/>
                </a:solidFill>
                <a:latin typeface="Gentium Book Basic"/>
                <a:ea typeface="Times New Roman" panose="02020603050405020304" pitchFamily="18" charset="0"/>
              </a:rPr>
              <a:t>the </a:t>
            </a:r>
            <a:r>
              <a:rPr lang="en-US" sz="1600" i="1" dirty="0">
                <a:solidFill>
                  <a:srgbClr val="545859"/>
                </a:solidFill>
                <a:effectLst/>
                <a:latin typeface="Gentium Book Basic"/>
                <a:ea typeface="Times New Roman" panose="02020603050405020304" pitchFamily="18" charset="0"/>
              </a:rPr>
              <a:t>Converge software </a:t>
            </a:r>
            <a:r>
              <a:rPr lang="en-US" sz="1600" b="1" i="1" dirty="0">
                <a:solidFill>
                  <a:srgbClr val="A84544"/>
                </a:solidFill>
                <a:effectLst/>
                <a:latin typeface="Gentium Book Basic"/>
                <a:ea typeface="Times New Roman" panose="02020603050405020304" pitchFamily="18" charset="0"/>
              </a:rPr>
              <a:t>is being improved</a:t>
            </a:r>
            <a:r>
              <a:rPr lang="en-US" sz="1600" i="1" dirty="0">
                <a:solidFill>
                  <a:srgbClr val="545859"/>
                </a:solidFill>
                <a:effectLst/>
                <a:latin typeface="Gentium Book Basic"/>
                <a:ea typeface="Times New Roman" panose="02020603050405020304" pitchFamily="18" charset="0"/>
              </a:rPr>
              <a:t> in collaboration with </a:t>
            </a:r>
            <a:r>
              <a:rPr lang="sk-SK" sz="1600" i="1" dirty="0" err="1">
                <a:solidFill>
                  <a:srgbClr val="545859"/>
                </a:solidFill>
                <a:latin typeface="Gentium Book Basic"/>
                <a:ea typeface="Times New Roman" panose="02020603050405020304" pitchFamily="18" charset="0"/>
              </a:rPr>
              <a:t>Dynamic</a:t>
            </a:r>
            <a:r>
              <a:rPr lang="sk-SK" sz="1600" i="1" dirty="0">
                <a:solidFill>
                  <a:srgbClr val="545859"/>
                </a:solidFill>
                <a:latin typeface="Gentium Book Basic"/>
                <a:ea typeface="Times New Roman" panose="02020603050405020304" pitchFamily="18" charset="0"/>
              </a:rPr>
              <a:t> </a:t>
            </a:r>
            <a:r>
              <a:rPr lang="sk-SK" sz="1600" i="1" dirty="0" err="1">
                <a:solidFill>
                  <a:srgbClr val="545859"/>
                </a:solidFill>
                <a:latin typeface="Gentium Book Basic"/>
                <a:ea typeface="Times New Roman" panose="02020603050405020304" pitchFamily="18" charset="0"/>
              </a:rPr>
              <a:t>Optics</a:t>
            </a:r>
            <a:r>
              <a:rPr lang="en-US" sz="1600" i="1" dirty="0">
                <a:solidFill>
                  <a:srgbClr val="545859"/>
                </a:solidFill>
                <a:effectLst/>
                <a:latin typeface="Gentium Book Basic"/>
                <a:ea typeface="Times New Roman" panose="02020603050405020304" pitchFamily="18" charset="0"/>
              </a:rPr>
              <a:t> (aiming to publish a paper) </a:t>
            </a:r>
          </a:p>
        </p:txBody>
      </p:sp>
      <p:sp>
        <p:nvSpPr>
          <p:cNvPr id="3" name="Footer Placeholder 2">
            <a:extLst>
              <a:ext uri="{FF2B5EF4-FFF2-40B4-BE49-F238E27FC236}">
                <a16:creationId xmlns:a16="http://schemas.microsoft.com/office/drawing/2014/main" id="{391AAA78-80DE-1B15-08C5-4BD5D61714A1}"/>
              </a:ext>
            </a:extLst>
          </p:cNvPr>
          <p:cNvSpPr>
            <a:spLocks noGrp="1"/>
          </p:cNvSpPr>
          <p:nvPr/>
        </p:nvSpPr>
        <p:spPr>
          <a:xfrm>
            <a:off x="-1657612" y="4913280"/>
            <a:ext cx="12192000" cy="365125"/>
          </a:xfrm>
          <a:prstGeom prst="rect">
            <a:avLst/>
          </a:prstGeom>
        </p:spPr>
        <p:txBody>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900" dirty="0" err="1">
                <a:latin typeface="Gentium Book Basic"/>
              </a:rPr>
              <a:t>EuPRAXIA</a:t>
            </a:r>
            <a:r>
              <a:rPr lang="en-GB" sz="900" dirty="0">
                <a:latin typeface="Gentium Book Basic"/>
              </a:rPr>
              <a:t>-DN Camp II: Science, Instituto Superior Técnico, Lisbon, </a:t>
            </a:r>
            <a:r>
              <a:rPr lang="sk-SK" sz="900" dirty="0">
                <a:latin typeface="Gentium Book Basic"/>
              </a:rPr>
              <a:t>1</a:t>
            </a:r>
            <a:r>
              <a:rPr lang="en-US" sz="900" dirty="0">
                <a:latin typeface="Gentium Book Basic"/>
              </a:rPr>
              <a:t>4</a:t>
            </a:r>
            <a:r>
              <a:rPr lang="sk-SK" sz="900" dirty="0">
                <a:latin typeface="Gentium Book Basic"/>
              </a:rPr>
              <a:t>-15</a:t>
            </a:r>
            <a:r>
              <a:rPr lang="en-US" sz="900" dirty="0">
                <a:latin typeface="Gentium Book Basic"/>
              </a:rPr>
              <a:t> </a:t>
            </a:r>
            <a:r>
              <a:rPr lang="en-GB" sz="900" dirty="0">
                <a:latin typeface="Gentium Book Basic"/>
              </a:rPr>
              <a:t>July 2025</a:t>
            </a:r>
          </a:p>
        </p:txBody>
      </p:sp>
    </p:spTree>
    <p:extLst>
      <p:ext uri="{BB962C8B-B14F-4D97-AF65-F5344CB8AC3E}">
        <p14:creationId xmlns:p14="http://schemas.microsoft.com/office/powerpoint/2010/main" val="15349726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84544"/>
        </a:solidFill>
        <a:effectLst/>
      </p:bgPr>
    </p:bg>
    <p:spTree>
      <p:nvGrpSpPr>
        <p:cNvPr id="1" name="">
          <a:extLst>
            <a:ext uri="{FF2B5EF4-FFF2-40B4-BE49-F238E27FC236}">
              <a16:creationId xmlns:a16="http://schemas.microsoft.com/office/drawing/2014/main" id="{25DF479C-BFE9-CCD4-BF42-6E23E045EE24}"/>
            </a:ext>
          </a:extLst>
        </p:cNvPr>
        <p:cNvGrpSpPr/>
        <p:nvPr/>
      </p:nvGrpSpPr>
      <p:grpSpPr>
        <a:xfrm>
          <a:off x="0" y="0"/>
          <a:ext cx="0" cy="0"/>
          <a:chOff x="0" y="0"/>
          <a:chExt cx="0" cy="0"/>
        </a:xfrm>
      </p:grpSpPr>
      <p:pic>
        <p:nvPicPr>
          <p:cNvPr id="4" name="Picture 3" descr="A black background with white text and yellow stars&#10;&#10;Description automatically generated">
            <a:extLst>
              <a:ext uri="{FF2B5EF4-FFF2-40B4-BE49-F238E27FC236}">
                <a16:creationId xmlns:a16="http://schemas.microsoft.com/office/drawing/2014/main" id="{9BB963D9-42EE-0757-31B7-BA07A88081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1" y="59415"/>
            <a:ext cx="457547" cy="255464"/>
          </a:xfrm>
          <a:prstGeom prst="rect">
            <a:avLst/>
          </a:prstGeom>
        </p:spPr>
      </p:pic>
      <p:sp>
        <p:nvSpPr>
          <p:cNvPr id="6" name="CustomShape 4">
            <a:extLst>
              <a:ext uri="{FF2B5EF4-FFF2-40B4-BE49-F238E27FC236}">
                <a16:creationId xmlns:a16="http://schemas.microsoft.com/office/drawing/2014/main" id="{1E78478A-311A-CC90-C0BD-C589AAA3F01B}"/>
              </a:ext>
            </a:extLst>
          </p:cNvPr>
          <p:cNvSpPr/>
          <p:nvPr/>
        </p:nvSpPr>
        <p:spPr>
          <a:xfrm>
            <a:off x="409951" y="1057626"/>
            <a:ext cx="4410143" cy="1556453"/>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square" lIns="90000" tIns="46800" rIns="90000" bIns="46800">
            <a:spAutoFit/>
          </a:bodyPr>
          <a:lstStyle/>
          <a:p>
            <a:pPr>
              <a:lnSpc>
                <a:spcPct val="100000"/>
              </a:lnSpc>
              <a:spcBef>
                <a:spcPts val="23"/>
              </a:spcBef>
              <a:spcAft>
                <a:spcPts val="23"/>
              </a:spcAft>
              <a:tabLst>
                <a:tab pos="0" algn="l"/>
                <a:tab pos="441000" algn="l"/>
                <a:tab pos="890280" algn="l"/>
                <a:tab pos="1339560" algn="l"/>
                <a:tab pos="1788840" algn="l"/>
                <a:tab pos="2238120" algn="l"/>
                <a:tab pos="2687400" algn="l"/>
                <a:tab pos="3136680" algn="l"/>
                <a:tab pos="3585960" algn="l"/>
                <a:tab pos="4035240" algn="l"/>
                <a:tab pos="4484520" algn="l"/>
                <a:tab pos="4933800" algn="l"/>
                <a:tab pos="5383080" algn="l"/>
                <a:tab pos="5832360" algn="l"/>
                <a:tab pos="6281640" algn="l"/>
                <a:tab pos="6730920" algn="l"/>
                <a:tab pos="7180200" algn="l"/>
                <a:tab pos="7629480" algn="l"/>
                <a:tab pos="8078760" algn="l"/>
                <a:tab pos="8528040" algn="l"/>
                <a:tab pos="8976960" algn="l"/>
                <a:tab pos="9144000" algn="l"/>
                <a:tab pos="9601200" algn="l"/>
                <a:tab pos="10058400" algn="l"/>
                <a:tab pos="10515600" algn="l"/>
              </a:tabLst>
            </a:pPr>
            <a:r>
              <a:rPr lang="sk-SK" sz="2000" b="1" spc="-1" dirty="0" err="1">
                <a:solidFill>
                  <a:schemeClr val="bg1"/>
                </a:solidFill>
                <a:latin typeface="Gentium Book Basic"/>
                <a:ea typeface="Arial"/>
              </a:rPr>
              <a:t>Acknowledgement</a:t>
            </a:r>
            <a:r>
              <a:rPr lang="sk-SK" sz="2000" b="1" spc="-1" dirty="0">
                <a:solidFill>
                  <a:schemeClr val="bg1"/>
                </a:solidFill>
                <a:latin typeface="Gentium Book Basic"/>
                <a:ea typeface="Arial"/>
              </a:rPr>
              <a:t>:</a:t>
            </a:r>
          </a:p>
          <a:p>
            <a:pPr>
              <a:lnSpc>
                <a:spcPct val="100000"/>
              </a:lnSpc>
              <a:spcBef>
                <a:spcPts val="23"/>
              </a:spcBef>
              <a:spcAft>
                <a:spcPts val="23"/>
              </a:spcAft>
              <a:tabLst>
                <a:tab pos="0" algn="l"/>
                <a:tab pos="441000" algn="l"/>
                <a:tab pos="890280" algn="l"/>
                <a:tab pos="1339560" algn="l"/>
                <a:tab pos="1788840" algn="l"/>
                <a:tab pos="2238120" algn="l"/>
                <a:tab pos="2687400" algn="l"/>
                <a:tab pos="3136680" algn="l"/>
                <a:tab pos="3585960" algn="l"/>
                <a:tab pos="4035240" algn="l"/>
                <a:tab pos="4484520" algn="l"/>
                <a:tab pos="4933800" algn="l"/>
                <a:tab pos="5383080" algn="l"/>
                <a:tab pos="5832360" algn="l"/>
                <a:tab pos="6281640" algn="l"/>
                <a:tab pos="6730920" algn="l"/>
                <a:tab pos="7180200" algn="l"/>
                <a:tab pos="7629480" algn="l"/>
                <a:tab pos="8078760" algn="l"/>
                <a:tab pos="8528040" algn="l"/>
                <a:tab pos="8976960" algn="l"/>
                <a:tab pos="9144000" algn="l"/>
                <a:tab pos="9601200" algn="l"/>
                <a:tab pos="10058400" algn="l"/>
                <a:tab pos="10515600" algn="l"/>
              </a:tabLst>
            </a:pPr>
            <a:endParaRPr lang="sk-SK" sz="2000" b="1" strike="noStrike" spc="-1" dirty="0">
              <a:solidFill>
                <a:schemeClr val="bg1"/>
              </a:solidFill>
              <a:latin typeface="Gentium Book Basic"/>
            </a:endParaRPr>
          </a:p>
          <a:p>
            <a:pPr algn="just">
              <a:lnSpc>
                <a:spcPct val="100000"/>
              </a:lnSpc>
              <a:spcBef>
                <a:spcPts val="23"/>
              </a:spcBef>
              <a:spcAft>
                <a:spcPts val="23"/>
              </a:spcAft>
              <a:tabLst>
                <a:tab pos="0" algn="l"/>
                <a:tab pos="441000" algn="l"/>
                <a:tab pos="890280" algn="l"/>
                <a:tab pos="1339560" algn="l"/>
                <a:tab pos="1788840" algn="l"/>
                <a:tab pos="2238120" algn="l"/>
                <a:tab pos="2687400" algn="l"/>
                <a:tab pos="3136680" algn="l"/>
                <a:tab pos="3585960" algn="l"/>
                <a:tab pos="4035240" algn="l"/>
                <a:tab pos="4484520" algn="l"/>
                <a:tab pos="4933800" algn="l"/>
                <a:tab pos="5383080" algn="l"/>
                <a:tab pos="5832360" algn="l"/>
                <a:tab pos="6281640" algn="l"/>
                <a:tab pos="6730920" algn="l"/>
                <a:tab pos="7180200" algn="l"/>
                <a:tab pos="7629480" algn="l"/>
                <a:tab pos="8078760" algn="l"/>
                <a:tab pos="8528040" algn="l"/>
                <a:tab pos="8976960" algn="l"/>
                <a:tab pos="9144000" algn="l"/>
                <a:tab pos="9601200" algn="l"/>
                <a:tab pos="10058400" algn="l"/>
                <a:tab pos="10515600" algn="l"/>
              </a:tabLst>
            </a:pPr>
            <a:r>
              <a:rPr lang="sk-SK" sz="1100" b="1" strike="noStrike" spc="-1" dirty="0">
                <a:solidFill>
                  <a:schemeClr val="bg1"/>
                </a:solidFill>
                <a:latin typeface="Gentium Book Basic"/>
              </a:rPr>
              <a:t>                                                </a:t>
            </a:r>
            <a:r>
              <a:rPr lang="en-US" sz="1100" b="1" strike="noStrike" spc="-1" dirty="0">
                <a:solidFill>
                  <a:schemeClr val="bg1"/>
                </a:solidFill>
                <a:latin typeface="Gentium Book Basic"/>
              </a:rPr>
              <a:t>This project has received funding from the </a:t>
            </a:r>
            <a:r>
              <a:rPr lang="sk-SK" sz="1100" b="1" strike="noStrike" spc="-1" dirty="0">
                <a:solidFill>
                  <a:schemeClr val="bg1"/>
                </a:solidFill>
                <a:latin typeface="Gentium Book Basic"/>
              </a:rPr>
              <a:t>                                                                                                          				      </a:t>
            </a:r>
            <a:r>
              <a:rPr lang="en-US" sz="1100" b="1" strike="noStrike" spc="-1" dirty="0">
                <a:solidFill>
                  <a:schemeClr val="bg1"/>
                </a:solidFill>
                <a:latin typeface="Gentium Book Basic"/>
              </a:rPr>
              <a:t>European Union MSCA network “</a:t>
            </a:r>
            <a:r>
              <a:rPr lang="en-US" sz="1100" b="1" strike="noStrike" spc="-1" dirty="0" err="1">
                <a:solidFill>
                  <a:schemeClr val="bg1"/>
                </a:solidFill>
                <a:latin typeface="Gentium Book Basic"/>
              </a:rPr>
              <a:t>EuPRAXIA</a:t>
            </a:r>
            <a:r>
              <a:rPr lang="en-US" sz="1100" b="1" strike="noStrike" spc="-1" dirty="0">
                <a:solidFill>
                  <a:schemeClr val="bg1"/>
                </a:solidFill>
                <a:latin typeface="Gentium Book Basic"/>
              </a:rPr>
              <a:t>-</a:t>
            </a:r>
            <a:r>
              <a:rPr lang="sk-SK" sz="1100" b="1" strike="noStrike" spc="-1" dirty="0">
                <a:solidFill>
                  <a:schemeClr val="bg1"/>
                </a:solidFill>
                <a:latin typeface="Gentium Book Basic"/>
              </a:rPr>
              <a:t>				      </a:t>
            </a:r>
            <a:r>
              <a:rPr lang="en-US" sz="1100" b="1" strike="noStrike" spc="-1" dirty="0">
                <a:solidFill>
                  <a:schemeClr val="bg1"/>
                </a:solidFill>
                <a:latin typeface="Gentium Book Basic"/>
              </a:rPr>
              <a:t>DN” (grant agreement no. 101073480) and the </a:t>
            </a:r>
            <a:r>
              <a:rPr lang="sk-SK" sz="1100" b="1" strike="noStrike" spc="-1" dirty="0">
                <a:solidFill>
                  <a:schemeClr val="bg1"/>
                </a:solidFill>
                <a:latin typeface="Gentium Book Basic"/>
              </a:rPr>
              <a:t>				      </a:t>
            </a:r>
            <a:r>
              <a:rPr lang="en-US" sz="1100" b="1" strike="noStrike" spc="-1" dirty="0">
                <a:solidFill>
                  <a:schemeClr val="bg1"/>
                </a:solidFill>
                <a:latin typeface="Gentium Book Basic"/>
              </a:rPr>
              <a:t>UKRI guarantee funds. </a:t>
            </a:r>
          </a:p>
          <a:p>
            <a:pPr>
              <a:lnSpc>
                <a:spcPct val="100000"/>
              </a:lnSpc>
              <a:spcBef>
                <a:spcPts val="23"/>
              </a:spcBef>
              <a:spcAft>
                <a:spcPts val="23"/>
              </a:spcAft>
              <a:tabLst>
                <a:tab pos="0" algn="l"/>
                <a:tab pos="441000" algn="l"/>
                <a:tab pos="890280" algn="l"/>
                <a:tab pos="1339560" algn="l"/>
                <a:tab pos="1788840" algn="l"/>
                <a:tab pos="2238120" algn="l"/>
                <a:tab pos="2687400" algn="l"/>
                <a:tab pos="3136680" algn="l"/>
                <a:tab pos="3585960" algn="l"/>
                <a:tab pos="4035240" algn="l"/>
                <a:tab pos="4484520" algn="l"/>
                <a:tab pos="4933800" algn="l"/>
                <a:tab pos="5383080" algn="l"/>
                <a:tab pos="5832360" algn="l"/>
                <a:tab pos="6281640" algn="l"/>
                <a:tab pos="6730920" algn="l"/>
                <a:tab pos="7180200" algn="l"/>
                <a:tab pos="7629480" algn="l"/>
                <a:tab pos="8078760" algn="l"/>
                <a:tab pos="8528040" algn="l"/>
                <a:tab pos="8976960" algn="l"/>
                <a:tab pos="9144000" algn="l"/>
                <a:tab pos="9601200" algn="l"/>
                <a:tab pos="10058400" algn="l"/>
                <a:tab pos="10515600" algn="l"/>
              </a:tabLst>
            </a:pPr>
            <a:endParaRPr lang="en-US" sz="1100" b="0" strike="noStrike" spc="-1" dirty="0">
              <a:solidFill>
                <a:schemeClr val="bg1"/>
              </a:solidFill>
              <a:latin typeface="Gentium Book Basic"/>
            </a:endParaRPr>
          </a:p>
        </p:txBody>
      </p:sp>
      <p:grpSp>
        <p:nvGrpSpPr>
          <p:cNvPr id="9" name="Group 8">
            <a:extLst>
              <a:ext uri="{FF2B5EF4-FFF2-40B4-BE49-F238E27FC236}">
                <a16:creationId xmlns:a16="http://schemas.microsoft.com/office/drawing/2014/main" id="{7627A8CD-051B-229D-B9FB-57FE1D05A55F}"/>
              </a:ext>
            </a:extLst>
          </p:cNvPr>
          <p:cNvGrpSpPr/>
          <p:nvPr/>
        </p:nvGrpSpPr>
        <p:grpSpPr>
          <a:xfrm>
            <a:off x="2686408" y="1685653"/>
            <a:ext cx="6795493" cy="2227888"/>
            <a:chOff x="2401847" y="1675615"/>
            <a:chExt cx="6795493" cy="2227888"/>
          </a:xfrm>
        </p:grpSpPr>
        <p:sp>
          <p:nvSpPr>
            <p:cNvPr id="5" name="CustomShape 2">
              <a:extLst>
                <a:ext uri="{FF2B5EF4-FFF2-40B4-BE49-F238E27FC236}">
                  <a16:creationId xmlns:a16="http://schemas.microsoft.com/office/drawing/2014/main" id="{8B99D2CA-82AA-E6A6-A3E7-A00DCFFC7776}"/>
                </a:ext>
              </a:extLst>
            </p:cNvPr>
            <p:cNvSpPr/>
            <p:nvPr/>
          </p:nvSpPr>
          <p:spPr>
            <a:xfrm>
              <a:off x="5674419" y="1675615"/>
              <a:ext cx="3522921" cy="648512"/>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square" lIns="90000" tIns="46800" rIns="90000" bIns="46800">
              <a:spAutoFit/>
            </a:bodyPr>
            <a:lstStyle/>
            <a:p>
              <a:pPr>
                <a:lnSpc>
                  <a:spcPct val="100000"/>
                </a:lnSpc>
                <a:spcBef>
                  <a:spcPts val="23"/>
                </a:spcBef>
                <a:spcAft>
                  <a:spcPts val="23"/>
                </a:spcAft>
                <a:tabLst>
                  <a:tab pos="0" algn="l"/>
                  <a:tab pos="441000" algn="l"/>
                  <a:tab pos="890280" algn="l"/>
                  <a:tab pos="1339560" algn="l"/>
                  <a:tab pos="1788840" algn="l"/>
                  <a:tab pos="2238120" algn="l"/>
                  <a:tab pos="2687400" algn="l"/>
                  <a:tab pos="3136680" algn="l"/>
                  <a:tab pos="3585960" algn="l"/>
                  <a:tab pos="4035240" algn="l"/>
                  <a:tab pos="4484520" algn="l"/>
                  <a:tab pos="4933800" algn="l"/>
                  <a:tab pos="5383080" algn="l"/>
                  <a:tab pos="5832360" algn="l"/>
                  <a:tab pos="6281640" algn="l"/>
                  <a:tab pos="6730920" algn="l"/>
                  <a:tab pos="7180200" algn="l"/>
                  <a:tab pos="7629480" algn="l"/>
                  <a:tab pos="8078760" algn="l"/>
                  <a:tab pos="8528040" algn="l"/>
                  <a:tab pos="8976960" algn="l"/>
                  <a:tab pos="9144000" algn="l"/>
                  <a:tab pos="9601200" algn="l"/>
                  <a:tab pos="10058400" algn="l"/>
                  <a:tab pos="10515600" algn="l"/>
                </a:tabLst>
              </a:pPr>
              <a:r>
                <a:rPr lang="en-US" sz="3600" b="1" strike="noStrike" spc="-1" dirty="0">
                  <a:solidFill>
                    <a:schemeClr val="bg1"/>
                  </a:solidFill>
                  <a:latin typeface="Gentium Book Basic"/>
                  <a:ea typeface="Arial"/>
                </a:rPr>
                <a:t>Thank you!</a:t>
              </a:r>
            </a:p>
          </p:txBody>
        </p:sp>
        <p:sp>
          <p:nvSpPr>
            <p:cNvPr id="2" name="Google Shape;1210;p42">
              <a:extLst>
                <a:ext uri="{FF2B5EF4-FFF2-40B4-BE49-F238E27FC236}">
                  <a16:creationId xmlns:a16="http://schemas.microsoft.com/office/drawing/2014/main" id="{79FF64ED-E8F4-EFBD-0ABF-41AF8B38AD8F}"/>
                </a:ext>
              </a:extLst>
            </p:cNvPr>
            <p:cNvSpPr txBox="1">
              <a:spLocks/>
            </p:cNvSpPr>
            <p:nvPr/>
          </p:nvSpPr>
          <p:spPr>
            <a:xfrm>
              <a:off x="2401847" y="2561903"/>
              <a:ext cx="5581500" cy="1341600"/>
            </a:xfrm>
            <a:prstGeom prst="rect">
              <a:avLst/>
            </a:prstGeom>
          </p:spPr>
          <p:txBody>
            <a:bodyPr spcFirstLastPara="1" wrap="square" lIns="121900" tIns="121900" rIns="121900" bIns="1219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ts val="0"/>
                </a:spcBef>
                <a:buFont typeface="Arial" panose="020B0604020202020204" pitchFamily="34" charset="0"/>
                <a:buNone/>
              </a:pPr>
              <a:r>
                <a:rPr lang="sk-SK" sz="1800" dirty="0">
                  <a:solidFill>
                    <a:schemeClr val="bg1"/>
                  </a:solidFill>
                  <a:latin typeface="Gentium Book Basic"/>
                </a:rPr>
                <a:t>david.gregocki@ino.cnr.it</a:t>
              </a:r>
            </a:p>
          </p:txBody>
        </p:sp>
        <p:sp>
          <p:nvSpPr>
            <p:cNvPr id="7" name="BlokTextu 2">
              <a:extLst>
                <a:ext uri="{FF2B5EF4-FFF2-40B4-BE49-F238E27FC236}">
                  <a16:creationId xmlns:a16="http://schemas.microsoft.com/office/drawing/2014/main" id="{9BEB5B10-EA85-97FB-0A92-6BE5D47F7164}"/>
                </a:ext>
              </a:extLst>
            </p:cNvPr>
            <p:cNvSpPr txBox="1"/>
            <p:nvPr/>
          </p:nvSpPr>
          <p:spPr>
            <a:xfrm>
              <a:off x="6163888" y="3037456"/>
              <a:ext cx="2115879" cy="523220"/>
            </a:xfrm>
            <a:prstGeom prst="rect">
              <a:avLst/>
            </a:prstGeom>
            <a:noFill/>
          </p:spPr>
          <p:txBody>
            <a:bodyPr wrap="square" rtlCol="0">
              <a:spAutoFit/>
            </a:bodyPr>
            <a:lstStyle/>
            <a:p>
              <a:r>
                <a:rPr lang="sk-SK" sz="2800" dirty="0">
                  <a:solidFill>
                    <a:schemeClr val="bg2"/>
                  </a:solidFill>
                  <a:latin typeface="Gentium Book Basic"/>
                </a:rPr>
                <a:t>#EuPRAXIA</a:t>
              </a:r>
            </a:p>
          </p:txBody>
        </p:sp>
      </p:grpSp>
      <p:pic>
        <p:nvPicPr>
          <p:cNvPr id="15" name="Picture 14" descr="A blue flag with yellow stars in the center&#10;&#10;Description automatically generated">
            <a:extLst>
              <a:ext uri="{FF2B5EF4-FFF2-40B4-BE49-F238E27FC236}">
                <a16:creationId xmlns:a16="http://schemas.microsoft.com/office/drawing/2014/main" id="{A1FEE582-646B-661A-DBD2-CED52561B1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750" y="1612900"/>
            <a:ext cx="1439185" cy="959644"/>
          </a:xfrm>
          <a:prstGeom prst="roundRect">
            <a:avLst>
              <a:gd name="adj" fmla="val 16667"/>
            </a:avLst>
          </a:prstGeom>
          <a:ln>
            <a:noFill/>
          </a:ln>
          <a:effectLst>
            <a:outerShdw blurRad="50800" dist="38100" dir="2700000" algn="tl" rotWithShape="0">
              <a:prstClr val="black">
                <a:alpha val="40000"/>
              </a:prstClr>
            </a:outerShdw>
          </a:effectLst>
        </p:spPr>
      </p:pic>
      <p:sp>
        <p:nvSpPr>
          <p:cNvPr id="8" name="Footer Placeholder 2">
            <a:extLst>
              <a:ext uri="{FF2B5EF4-FFF2-40B4-BE49-F238E27FC236}">
                <a16:creationId xmlns:a16="http://schemas.microsoft.com/office/drawing/2014/main" id="{3555CE00-9DDD-2195-9A21-AB179CFB6C10}"/>
              </a:ext>
            </a:extLst>
          </p:cNvPr>
          <p:cNvSpPr>
            <a:spLocks noGrp="1"/>
          </p:cNvSpPr>
          <p:nvPr/>
        </p:nvSpPr>
        <p:spPr>
          <a:xfrm>
            <a:off x="-1657612" y="4913280"/>
            <a:ext cx="12192000" cy="365125"/>
          </a:xfrm>
          <a:prstGeom prst="rect">
            <a:avLst/>
          </a:prstGeom>
        </p:spPr>
        <p:txBody>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900" dirty="0" err="1">
                <a:latin typeface="Gentium Book Basic"/>
              </a:rPr>
              <a:t>EuPRAXIA</a:t>
            </a:r>
            <a:r>
              <a:rPr lang="en-GB" sz="900" dirty="0">
                <a:latin typeface="Gentium Book Basic"/>
              </a:rPr>
              <a:t>-DN Camp II: Science, Instituto Superior Técnico, Lisbon, </a:t>
            </a:r>
            <a:r>
              <a:rPr lang="sk-SK" sz="900" dirty="0">
                <a:latin typeface="Gentium Book Basic"/>
              </a:rPr>
              <a:t>1</a:t>
            </a:r>
            <a:r>
              <a:rPr lang="en-US" sz="900" dirty="0">
                <a:latin typeface="Gentium Book Basic"/>
              </a:rPr>
              <a:t>4</a:t>
            </a:r>
            <a:r>
              <a:rPr lang="sk-SK" sz="900" dirty="0">
                <a:latin typeface="Gentium Book Basic"/>
              </a:rPr>
              <a:t>-15</a:t>
            </a:r>
            <a:r>
              <a:rPr lang="en-US" sz="900" dirty="0">
                <a:latin typeface="Gentium Book Basic"/>
              </a:rPr>
              <a:t> </a:t>
            </a:r>
            <a:r>
              <a:rPr lang="en-GB" sz="900" dirty="0">
                <a:latin typeface="Gentium Book Basic"/>
              </a:rPr>
              <a:t>July 2025</a:t>
            </a:r>
          </a:p>
        </p:txBody>
      </p:sp>
    </p:spTree>
    <p:extLst>
      <p:ext uri="{BB962C8B-B14F-4D97-AF65-F5344CB8AC3E}">
        <p14:creationId xmlns:p14="http://schemas.microsoft.com/office/powerpoint/2010/main" val="20169240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84544"/>
        </a:solidFill>
        <a:effectLst/>
      </p:bgPr>
    </p:bg>
    <p:spTree>
      <p:nvGrpSpPr>
        <p:cNvPr id="1" name=""/>
        <p:cNvGrpSpPr/>
        <p:nvPr/>
      </p:nvGrpSpPr>
      <p:grpSpPr>
        <a:xfrm>
          <a:off x="0" y="0"/>
          <a:ext cx="0" cy="0"/>
          <a:chOff x="0" y="0"/>
          <a:chExt cx="0" cy="0"/>
        </a:xfrm>
      </p:grpSpPr>
      <p:pic>
        <p:nvPicPr>
          <p:cNvPr id="4" name="Picture 3" descr="A black background with white text and yellow stars&#10;&#10;Description automatically generated">
            <a:extLst>
              <a:ext uri="{FF2B5EF4-FFF2-40B4-BE49-F238E27FC236}">
                <a16:creationId xmlns:a16="http://schemas.microsoft.com/office/drawing/2014/main" id="{038AE566-F97C-A981-4353-DFC38C98CC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1" y="59415"/>
            <a:ext cx="457547" cy="255464"/>
          </a:xfrm>
          <a:prstGeom prst="rect">
            <a:avLst/>
          </a:prstGeom>
        </p:spPr>
      </p:pic>
      <p:sp>
        <p:nvSpPr>
          <p:cNvPr id="5" name="CustomShape 2">
            <a:extLst>
              <a:ext uri="{FF2B5EF4-FFF2-40B4-BE49-F238E27FC236}">
                <a16:creationId xmlns:a16="http://schemas.microsoft.com/office/drawing/2014/main" id="{F02212B8-B186-9AD8-4368-6655F7FA3F1B}"/>
              </a:ext>
            </a:extLst>
          </p:cNvPr>
          <p:cNvSpPr/>
          <p:nvPr/>
        </p:nvSpPr>
        <p:spPr>
          <a:xfrm>
            <a:off x="346302" y="643391"/>
            <a:ext cx="7076458" cy="120251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square" lIns="90000" tIns="46800" rIns="90000" bIns="46800">
            <a:spAutoFit/>
          </a:bodyPr>
          <a:lstStyle/>
          <a:p>
            <a:pPr>
              <a:lnSpc>
                <a:spcPct val="100000"/>
              </a:lnSpc>
              <a:spcBef>
                <a:spcPts val="23"/>
              </a:spcBef>
              <a:spcAft>
                <a:spcPts val="23"/>
              </a:spcAft>
              <a:tabLst>
                <a:tab pos="0" algn="l"/>
                <a:tab pos="441000" algn="l"/>
                <a:tab pos="890280" algn="l"/>
                <a:tab pos="1339560" algn="l"/>
                <a:tab pos="1788840" algn="l"/>
                <a:tab pos="2238120" algn="l"/>
                <a:tab pos="2687400" algn="l"/>
                <a:tab pos="3136680" algn="l"/>
                <a:tab pos="3585960" algn="l"/>
                <a:tab pos="4035240" algn="l"/>
                <a:tab pos="4484520" algn="l"/>
                <a:tab pos="4933800" algn="l"/>
                <a:tab pos="5383080" algn="l"/>
                <a:tab pos="5832360" algn="l"/>
                <a:tab pos="6281640" algn="l"/>
                <a:tab pos="6730920" algn="l"/>
                <a:tab pos="7180200" algn="l"/>
                <a:tab pos="7629480" algn="l"/>
                <a:tab pos="8078760" algn="l"/>
                <a:tab pos="8528040" algn="l"/>
                <a:tab pos="8976960" algn="l"/>
                <a:tab pos="9144000" algn="l"/>
                <a:tab pos="9601200" algn="l"/>
                <a:tab pos="10058400" algn="l"/>
                <a:tab pos="10515600" algn="l"/>
              </a:tabLst>
            </a:pPr>
            <a:r>
              <a:rPr lang="en-US" sz="3600" b="1" strike="noStrike" spc="-1" dirty="0">
                <a:solidFill>
                  <a:schemeClr val="bg1"/>
                </a:solidFill>
                <a:latin typeface="Gentium Book Basic"/>
                <a:ea typeface="Arial"/>
              </a:rPr>
              <a:t>Table of contents</a:t>
            </a:r>
          </a:p>
          <a:p>
            <a:pPr>
              <a:lnSpc>
                <a:spcPct val="100000"/>
              </a:lnSpc>
              <a:spcBef>
                <a:spcPts val="23"/>
              </a:spcBef>
              <a:spcAft>
                <a:spcPts val="23"/>
              </a:spcAft>
              <a:tabLst>
                <a:tab pos="0" algn="l"/>
                <a:tab pos="441000" algn="l"/>
                <a:tab pos="890280" algn="l"/>
                <a:tab pos="1339560" algn="l"/>
                <a:tab pos="1788840" algn="l"/>
                <a:tab pos="2238120" algn="l"/>
                <a:tab pos="2687400" algn="l"/>
                <a:tab pos="3136680" algn="l"/>
                <a:tab pos="3585960" algn="l"/>
                <a:tab pos="4035240" algn="l"/>
                <a:tab pos="4484520" algn="l"/>
                <a:tab pos="4933800" algn="l"/>
                <a:tab pos="5383080" algn="l"/>
                <a:tab pos="5832360" algn="l"/>
                <a:tab pos="6281640" algn="l"/>
                <a:tab pos="6730920" algn="l"/>
                <a:tab pos="7180200" algn="l"/>
                <a:tab pos="7629480" algn="l"/>
                <a:tab pos="8078760" algn="l"/>
                <a:tab pos="8528040" algn="l"/>
                <a:tab pos="8976960" algn="l"/>
                <a:tab pos="9144000" algn="l"/>
                <a:tab pos="9601200" algn="l"/>
                <a:tab pos="10058400" algn="l"/>
                <a:tab pos="10515600" algn="l"/>
              </a:tabLst>
            </a:pPr>
            <a:endParaRPr lang="en-US" sz="3600" b="0" strike="noStrike" spc="-1" dirty="0">
              <a:solidFill>
                <a:schemeClr val="bg1"/>
              </a:solidFill>
              <a:latin typeface="Arial"/>
            </a:endParaRPr>
          </a:p>
        </p:txBody>
      </p:sp>
      <p:sp>
        <p:nvSpPr>
          <p:cNvPr id="6" name="CustomShape 4">
            <a:extLst>
              <a:ext uri="{FF2B5EF4-FFF2-40B4-BE49-F238E27FC236}">
                <a16:creationId xmlns:a16="http://schemas.microsoft.com/office/drawing/2014/main" id="{268E657B-D14D-81DB-1BAF-CE07E775B483}"/>
              </a:ext>
            </a:extLst>
          </p:cNvPr>
          <p:cNvSpPr/>
          <p:nvPr/>
        </p:nvSpPr>
        <p:spPr>
          <a:xfrm>
            <a:off x="397330" y="1431039"/>
            <a:ext cx="8356812" cy="2926058"/>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square" lIns="90000" tIns="46800" rIns="90000" bIns="46800">
            <a:spAutoFit/>
          </a:bodyPr>
          <a:lstStyle/>
          <a:p>
            <a:pPr>
              <a:lnSpc>
                <a:spcPct val="100000"/>
              </a:lnSpc>
              <a:spcBef>
                <a:spcPts val="23"/>
              </a:spcBef>
              <a:spcAft>
                <a:spcPts val="23"/>
              </a:spcAft>
              <a:tabLst>
                <a:tab pos="0" algn="l"/>
                <a:tab pos="441000" algn="l"/>
                <a:tab pos="890280" algn="l"/>
                <a:tab pos="1339560" algn="l"/>
                <a:tab pos="1788840" algn="l"/>
                <a:tab pos="2238120" algn="l"/>
                <a:tab pos="2687400" algn="l"/>
                <a:tab pos="3136680" algn="l"/>
                <a:tab pos="3585960" algn="l"/>
                <a:tab pos="4035240" algn="l"/>
                <a:tab pos="4484520" algn="l"/>
                <a:tab pos="4933800" algn="l"/>
                <a:tab pos="5383080" algn="l"/>
                <a:tab pos="5832360" algn="l"/>
                <a:tab pos="6281640" algn="l"/>
                <a:tab pos="6730920" algn="l"/>
                <a:tab pos="7180200" algn="l"/>
                <a:tab pos="7629480" algn="l"/>
                <a:tab pos="8078760" algn="l"/>
                <a:tab pos="8528040" algn="l"/>
                <a:tab pos="8976960" algn="l"/>
                <a:tab pos="9144000" algn="l"/>
                <a:tab pos="9601200" algn="l"/>
                <a:tab pos="10058400" algn="l"/>
                <a:tab pos="10515600" algn="l"/>
              </a:tabLst>
            </a:pPr>
            <a:r>
              <a:rPr lang="sk-SK" sz="2000" b="1" spc="-1" dirty="0">
                <a:solidFill>
                  <a:schemeClr val="bg1"/>
                </a:solidFill>
                <a:latin typeface="Gentium Book Basic"/>
                <a:ea typeface="Arial"/>
              </a:rPr>
              <a:t>01 – </a:t>
            </a:r>
            <a:r>
              <a:rPr lang="en-US" sz="2000" b="1" spc="-1" dirty="0">
                <a:solidFill>
                  <a:schemeClr val="bg1"/>
                </a:solidFill>
                <a:latin typeface="Gentium Book Basic"/>
                <a:ea typeface="Arial"/>
              </a:rPr>
              <a:t>Wavefront sensing in high-power laser facilities</a:t>
            </a:r>
          </a:p>
          <a:p>
            <a:pPr>
              <a:lnSpc>
                <a:spcPct val="100000"/>
              </a:lnSpc>
              <a:spcBef>
                <a:spcPts val="23"/>
              </a:spcBef>
              <a:spcAft>
                <a:spcPts val="23"/>
              </a:spcAft>
              <a:tabLst>
                <a:tab pos="0" algn="l"/>
                <a:tab pos="441000" algn="l"/>
                <a:tab pos="890280" algn="l"/>
                <a:tab pos="1339560" algn="l"/>
                <a:tab pos="1788840" algn="l"/>
                <a:tab pos="2238120" algn="l"/>
                <a:tab pos="2687400" algn="l"/>
                <a:tab pos="3136680" algn="l"/>
                <a:tab pos="3585960" algn="l"/>
                <a:tab pos="4035240" algn="l"/>
                <a:tab pos="4484520" algn="l"/>
                <a:tab pos="4933800" algn="l"/>
                <a:tab pos="5383080" algn="l"/>
                <a:tab pos="5832360" algn="l"/>
                <a:tab pos="6281640" algn="l"/>
                <a:tab pos="6730920" algn="l"/>
                <a:tab pos="7180200" algn="l"/>
                <a:tab pos="7629480" algn="l"/>
                <a:tab pos="8078760" algn="l"/>
                <a:tab pos="8528040" algn="l"/>
                <a:tab pos="8976960" algn="l"/>
                <a:tab pos="9144000" algn="l"/>
                <a:tab pos="9601200" algn="l"/>
                <a:tab pos="10058400" algn="l"/>
                <a:tab pos="10515600" algn="l"/>
              </a:tabLst>
            </a:pPr>
            <a:r>
              <a:rPr lang="en-US" sz="2000" b="1" i="1" strike="noStrike" spc="-1" dirty="0">
                <a:solidFill>
                  <a:schemeClr val="bg1"/>
                </a:solidFill>
                <a:latin typeface="Gentium Book Basic"/>
              </a:rPr>
              <a:t>		</a:t>
            </a:r>
            <a:r>
              <a:rPr lang="en-US" sz="1600" i="1" spc="-1" dirty="0">
                <a:solidFill>
                  <a:schemeClr val="bg1"/>
                </a:solidFill>
                <a:latin typeface="Gentium Book Basic"/>
              </a:rPr>
              <a:t>Motivation</a:t>
            </a:r>
          </a:p>
          <a:p>
            <a:pPr>
              <a:lnSpc>
                <a:spcPct val="100000"/>
              </a:lnSpc>
              <a:spcBef>
                <a:spcPts val="23"/>
              </a:spcBef>
              <a:spcAft>
                <a:spcPts val="23"/>
              </a:spcAft>
              <a:tabLst>
                <a:tab pos="0" algn="l"/>
                <a:tab pos="441000" algn="l"/>
                <a:tab pos="890280" algn="l"/>
                <a:tab pos="1339560" algn="l"/>
                <a:tab pos="1788840" algn="l"/>
                <a:tab pos="2238120" algn="l"/>
                <a:tab pos="2687400" algn="l"/>
                <a:tab pos="3136680" algn="l"/>
                <a:tab pos="3585960" algn="l"/>
                <a:tab pos="4035240" algn="l"/>
                <a:tab pos="4484520" algn="l"/>
                <a:tab pos="4933800" algn="l"/>
                <a:tab pos="5383080" algn="l"/>
                <a:tab pos="5832360" algn="l"/>
                <a:tab pos="6281640" algn="l"/>
                <a:tab pos="6730920" algn="l"/>
                <a:tab pos="7180200" algn="l"/>
                <a:tab pos="7629480" algn="l"/>
                <a:tab pos="8078760" algn="l"/>
                <a:tab pos="8528040" algn="l"/>
                <a:tab pos="8976960" algn="l"/>
                <a:tab pos="9144000" algn="l"/>
                <a:tab pos="9601200" algn="l"/>
                <a:tab pos="10058400" algn="l"/>
                <a:tab pos="10515600" algn="l"/>
              </a:tabLst>
            </a:pPr>
            <a:r>
              <a:rPr lang="en-US" sz="1600" i="1" strike="noStrike" spc="-1" dirty="0">
                <a:solidFill>
                  <a:schemeClr val="bg1"/>
                </a:solidFill>
                <a:latin typeface="Gentium Book Basic"/>
              </a:rPr>
              <a:t>		</a:t>
            </a:r>
            <a:r>
              <a:rPr lang="sk-SK" sz="1600" i="1" spc="-1" dirty="0">
                <a:solidFill>
                  <a:schemeClr val="bg1"/>
                </a:solidFill>
                <a:latin typeface="Gentium Book Basic"/>
              </a:rPr>
              <a:t>		</a:t>
            </a:r>
            <a:endParaRPr lang="sk-SK" sz="2000" b="1" spc="-1" dirty="0">
              <a:solidFill>
                <a:schemeClr val="bg1"/>
              </a:solidFill>
              <a:latin typeface="Gentium Book Basic"/>
            </a:endParaRPr>
          </a:p>
          <a:p>
            <a:pPr>
              <a:lnSpc>
                <a:spcPct val="100000"/>
              </a:lnSpc>
              <a:spcBef>
                <a:spcPts val="23"/>
              </a:spcBef>
              <a:spcAft>
                <a:spcPts val="23"/>
              </a:spcAft>
              <a:tabLst>
                <a:tab pos="0" algn="l"/>
                <a:tab pos="441000" algn="l"/>
                <a:tab pos="890280" algn="l"/>
                <a:tab pos="1339560" algn="l"/>
                <a:tab pos="1788840" algn="l"/>
                <a:tab pos="2238120" algn="l"/>
                <a:tab pos="2687400" algn="l"/>
                <a:tab pos="3136680" algn="l"/>
                <a:tab pos="3585960" algn="l"/>
                <a:tab pos="4035240" algn="l"/>
                <a:tab pos="4484520" algn="l"/>
                <a:tab pos="4933800" algn="l"/>
                <a:tab pos="5383080" algn="l"/>
                <a:tab pos="5832360" algn="l"/>
                <a:tab pos="6281640" algn="l"/>
                <a:tab pos="6730920" algn="l"/>
                <a:tab pos="7180200" algn="l"/>
                <a:tab pos="7629480" algn="l"/>
                <a:tab pos="8078760" algn="l"/>
                <a:tab pos="8528040" algn="l"/>
                <a:tab pos="8976960" algn="l"/>
                <a:tab pos="9144000" algn="l"/>
                <a:tab pos="9601200" algn="l"/>
                <a:tab pos="10058400" algn="l"/>
                <a:tab pos="10515600" algn="l"/>
              </a:tabLst>
            </a:pPr>
            <a:r>
              <a:rPr lang="sk-SK" sz="2000" b="1" spc="-1" dirty="0">
                <a:solidFill>
                  <a:schemeClr val="bg1"/>
                </a:solidFill>
                <a:latin typeface="Gentium Book Basic"/>
              </a:rPr>
              <a:t>02 </a:t>
            </a:r>
            <a:r>
              <a:rPr lang="sk-SK" sz="2000" b="1" spc="-1" dirty="0">
                <a:solidFill>
                  <a:schemeClr val="bg1"/>
                </a:solidFill>
                <a:latin typeface="Gentium Book Basic"/>
                <a:ea typeface="Arial"/>
              </a:rPr>
              <a:t>–</a:t>
            </a:r>
            <a:r>
              <a:rPr lang="sk-SK" sz="2000" b="1" spc="-1" dirty="0">
                <a:solidFill>
                  <a:schemeClr val="bg1"/>
                </a:solidFill>
                <a:latin typeface="Gentium Book Basic"/>
              </a:rPr>
              <a:t> </a:t>
            </a:r>
            <a:r>
              <a:rPr lang="sk-SK" sz="2000" b="1" spc="-1" dirty="0" err="1">
                <a:solidFill>
                  <a:schemeClr val="bg1"/>
                </a:solidFill>
                <a:latin typeface="Gentium Book Basic"/>
              </a:rPr>
              <a:t>Shack-Hartmann</a:t>
            </a:r>
            <a:r>
              <a:rPr lang="sk-SK" sz="2000" b="1" spc="-1" dirty="0">
                <a:solidFill>
                  <a:schemeClr val="bg1"/>
                </a:solidFill>
                <a:latin typeface="Gentium Book Basic"/>
              </a:rPr>
              <a:t> </a:t>
            </a:r>
            <a:r>
              <a:rPr lang="sk-SK" sz="2000" b="1" spc="-1" dirty="0" err="1">
                <a:solidFill>
                  <a:schemeClr val="bg1"/>
                </a:solidFill>
                <a:latin typeface="Gentium Book Basic"/>
              </a:rPr>
              <a:t>wavefront</a:t>
            </a:r>
            <a:r>
              <a:rPr lang="sk-SK" sz="2000" b="1" spc="-1" dirty="0">
                <a:solidFill>
                  <a:schemeClr val="bg1"/>
                </a:solidFill>
                <a:latin typeface="Gentium Book Basic"/>
              </a:rPr>
              <a:t> </a:t>
            </a:r>
            <a:r>
              <a:rPr lang="sk-SK" sz="2000" b="1" spc="-1" dirty="0" err="1">
                <a:solidFill>
                  <a:schemeClr val="bg1"/>
                </a:solidFill>
                <a:latin typeface="Gentium Book Basic"/>
              </a:rPr>
              <a:t>sensors</a:t>
            </a:r>
            <a:r>
              <a:rPr lang="sk-SK" sz="2000" b="1" spc="-1" dirty="0">
                <a:solidFill>
                  <a:schemeClr val="bg1"/>
                </a:solidFill>
                <a:latin typeface="Gentium Book Basic"/>
              </a:rPr>
              <a:t> &amp; </a:t>
            </a:r>
            <a:r>
              <a:rPr lang="en-US" sz="2000" b="1" spc="-1" dirty="0">
                <a:solidFill>
                  <a:schemeClr val="bg1"/>
                </a:solidFill>
                <a:latin typeface="Gentium Book Basic"/>
              </a:rPr>
              <a:t>Deformable </a:t>
            </a:r>
            <a:r>
              <a:rPr lang="en-US" sz="2000" b="1" spc="-1" dirty="0" err="1">
                <a:solidFill>
                  <a:schemeClr val="bg1"/>
                </a:solidFill>
                <a:latin typeface="Gentium Book Basic"/>
              </a:rPr>
              <a:t>mirro</a:t>
            </a:r>
            <a:r>
              <a:rPr lang="sk-SK" sz="2000" b="1" spc="-1" dirty="0" err="1">
                <a:solidFill>
                  <a:schemeClr val="bg1"/>
                </a:solidFill>
                <a:latin typeface="Gentium Book Basic"/>
              </a:rPr>
              <a:t>rs</a:t>
            </a:r>
            <a:endParaRPr lang="sk-SK" sz="2000" b="1" spc="-1" dirty="0">
              <a:solidFill>
                <a:schemeClr val="bg1"/>
              </a:solidFill>
              <a:latin typeface="Gentium Book Basic"/>
            </a:endParaRPr>
          </a:p>
          <a:p>
            <a:pPr>
              <a:lnSpc>
                <a:spcPct val="100000"/>
              </a:lnSpc>
              <a:spcBef>
                <a:spcPts val="23"/>
              </a:spcBef>
              <a:spcAft>
                <a:spcPts val="23"/>
              </a:spcAft>
              <a:tabLst>
                <a:tab pos="0" algn="l"/>
                <a:tab pos="441000" algn="l"/>
                <a:tab pos="890280" algn="l"/>
                <a:tab pos="1339560" algn="l"/>
                <a:tab pos="1788840" algn="l"/>
                <a:tab pos="2238120" algn="l"/>
                <a:tab pos="2687400" algn="l"/>
                <a:tab pos="3136680" algn="l"/>
                <a:tab pos="3585960" algn="l"/>
                <a:tab pos="4035240" algn="l"/>
                <a:tab pos="4484520" algn="l"/>
                <a:tab pos="4933800" algn="l"/>
                <a:tab pos="5383080" algn="l"/>
                <a:tab pos="5832360" algn="l"/>
                <a:tab pos="6281640" algn="l"/>
                <a:tab pos="6730920" algn="l"/>
                <a:tab pos="7180200" algn="l"/>
                <a:tab pos="7629480" algn="l"/>
                <a:tab pos="8078760" algn="l"/>
                <a:tab pos="8528040" algn="l"/>
                <a:tab pos="8976960" algn="l"/>
                <a:tab pos="9144000" algn="l"/>
                <a:tab pos="9601200" algn="l"/>
                <a:tab pos="10058400" algn="l"/>
                <a:tab pos="10515600" algn="l"/>
              </a:tabLst>
            </a:pPr>
            <a:r>
              <a:rPr lang="sk-SK" sz="2000" b="1" spc="-1" dirty="0">
                <a:solidFill>
                  <a:schemeClr val="bg1"/>
                </a:solidFill>
                <a:latin typeface="Gentium Book Basic"/>
              </a:rPr>
              <a:t>		</a:t>
            </a:r>
            <a:r>
              <a:rPr lang="en-US" sz="1600" i="1" spc="-1" dirty="0">
                <a:solidFill>
                  <a:schemeClr val="bg1"/>
                </a:solidFill>
                <a:latin typeface="Gentium Book Basic"/>
              </a:rPr>
              <a:t>Fundamental working principle</a:t>
            </a:r>
          </a:p>
          <a:p>
            <a:pPr>
              <a:lnSpc>
                <a:spcPct val="100000"/>
              </a:lnSpc>
              <a:spcBef>
                <a:spcPts val="23"/>
              </a:spcBef>
              <a:spcAft>
                <a:spcPts val="23"/>
              </a:spcAft>
              <a:tabLst>
                <a:tab pos="0" algn="l"/>
                <a:tab pos="441000" algn="l"/>
                <a:tab pos="890280" algn="l"/>
                <a:tab pos="1339560" algn="l"/>
                <a:tab pos="1788840" algn="l"/>
                <a:tab pos="2238120" algn="l"/>
                <a:tab pos="2687400" algn="l"/>
                <a:tab pos="3136680" algn="l"/>
                <a:tab pos="3585960" algn="l"/>
                <a:tab pos="4035240" algn="l"/>
                <a:tab pos="4484520" algn="l"/>
                <a:tab pos="4933800" algn="l"/>
                <a:tab pos="5383080" algn="l"/>
                <a:tab pos="5832360" algn="l"/>
                <a:tab pos="6281640" algn="l"/>
                <a:tab pos="6730920" algn="l"/>
                <a:tab pos="7180200" algn="l"/>
                <a:tab pos="7629480" algn="l"/>
                <a:tab pos="8078760" algn="l"/>
                <a:tab pos="8528040" algn="l"/>
                <a:tab pos="8976960" algn="l"/>
                <a:tab pos="9144000" algn="l"/>
                <a:tab pos="9601200" algn="l"/>
                <a:tab pos="10058400" algn="l"/>
                <a:tab pos="10515600" algn="l"/>
              </a:tabLst>
            </a:pPr>
            <a:r>
              <a:rPr lang="sk-SK" sz="2000" b="1" strike="noStrike" spc="-1" dirty="0">
                <a:solidFill>
                  <a:schemeClr val="bg1"/>
                </a:solidFill>
                <a:latin typeface="Gentium Book Basic"/>
              </a:rPr>
              <a:t>		</a:t>
            </a:r>
          </a:p>
          <a:p>
            <a:pPr>
              <a:lnSpc>
                <a:spcPct val="100000"/>
              </a:lnSpc>
              <a:spcBef>
                <a:spcPts val="23"/>
              </a:spcBef>
              <a:spcAft>
                <a:spcPts val="23"/>
              </a:spcAft>
              <a:tabLst>
                <a:tab pos="0" algn="l"/>
                <a:tab pos="441000" algn="l"/>
                <a:tab pos="890280" algn="l"/>
                <a:tab pos="1339560" algn="l"/>
                <a:tab pos="1788840" algn="l"/>
                <a:tab pos="2238120" algn="l"/>
                <a:tab pos="2687400" algn="l"/>
                <a:tab pos="3136680" algn="l"/>
                <a:tab pos="3585960" algn="l"/>
                <a:tab pos="4035240" algn="l"/>
                <a:tab pos="4484520" algn="l"/>
                <a:tab pos="4933800" algn="l"/>
                <a:tab pos="5383080" algn="l"/>
                <a:tab pos="5832360" algn="l"/>
                <a:tab pos="6281640" algn="l"/>
                <a:tab pos="6730920" algn="l"/>
                <a:tab pos="7180200" algn="l"/>
                <a:tab pos="7629480" algn="l"/>
                <a:tab pos="8078760" algn="l"/>
                <a:tab pos="8528040" algn="l"/>
                <a:tab pos="8976960" algn="l"/>
                <a:tab pos="9144000" algn="l"/>
                <a:tab pos="9601200" algn="l"/>
                <a:tab pos="10058400" algn="l"/>
                <a:tab pos="10515600" algn="l"/>
              </a:tabLst>
            </a:pPr>
            <a:r>
              <a:rPr lang="sk-SK" sz="2000" b="1" spc="-1" dirty="0">
                <a:solidFill>
                  <a:schemeClr val="bg1"/>
                </a:solidFill>
                <a:latin typeface="Gentium Book Basic"/>
              </a:rPr>
              <a:t>03 </a:t>
            </a:r>
            <a:r>
              <a:rPr lang="sk-SK" sz="2000" b="1" spc="-1" dirty="0">
                <a:solidFill>
                  <a:schemeClr val="bg1"/>
                </a:solidFill>
                <a:latin typeface="Gentium Book Basic"/>
                <a:ea typeface="Arial"/>
              </a:rPr>
              <a:t>–</a:t>
            </a:r>
            <a:r>
              <a:rPr lang="sk-SK" sz="2000" b="1" spc="-1" dirty="0">
                <a:solidFill>
                  <a:schemeClr val="bg1"/>
                </a:solidFill>
                <a:latin typeface="Gentium Book Basic"/>
              </a:rPr>
              <a:t> </a:t>
            </a:r>
            <a:r>
              <a:rPr lang="sk-SK" sz="2000" b="1" spc="-1" dirty="0" err="1">
                <a:solidFill>
                  <a:schemeClr val="bg1"/>
                </a:solidFill>
                <a:latin typeface="Gentium Book Basic"/>
              </a:rPr>
              <a:t>Toward</a:t>
            </a:r>
            <a:r>
              <a:rPr lang="sk-SK" sz="2000" b="1" spc="-1" dirty="0">
                <a:solidFill>
                  <a:schemeClr val="bg1"/>
                </a:solidFill>
                <a:latin typeface="Gentium Book Basic"/>
              </a:rPr>
              <a:t> </a:t>
            </a:r>
            <a:r>
              <a:rPr lang="sk-SK" sz="2000" b="1" spc="-1" dirty="0" err="1">
                <a:solidFill>
                  <a:schemeClr val="bg1"/>
                </a:solidFill>
                <a:latin typeface="Gentium Book Basic"/>
              </a:rPr>
              <a:t>high</a:t>
            </a:r>
            <a:r>
              <a:rPr lang="sk-SK" sz="2000" b="1" spc="-1" dirty="0">
                <a:solidFill>
                  <a:schemeClr val="bg1"/>
                </a:solidFill>
                <a:latin typeface="Gentium Book Basic"/>
              </a:rPr>
              <a:t> </a:t>
            </a:r>
            <a:r>
              <a:rPr lang="sk-SK" sz="2000" b="1" spc="-1" dirty="0" err="1">
                <a:solidFill>
                  <a:schemeClr val="bg1"/>
                </a:solidFill>
                <a:latin typeface="Gentium Book Basic"/>
              </a:rPr>
              <a:t>quality</a:t>
            </a:r>
            <a:r>
              <a:rPr lang="sk-SK" sz="2000" b="1" spc="-1" dirty="0">
                <a:solidFill>
                  <a:schemeClr val="bg1"/>
                </a:solidFill>
                <a:latin typeface="Gentium Book Basic"/>
              </a:rPr>
              <a:t> </a:t>
            </a:r>
            <a:r>
              <a:rPr lang="sk-SK" sz="2000" b="1" spc="-1" dirty="0" err="1">
                <a:solidFill>
                  <a:schemeClr val="bg1"/>
                </a:solidFill>
                <a:latin typeface="Gentium Book Basic"/>
              </a:rPr>
              <a:t>beams</a:t>
            </a:r>
            <a:endParaRPr lang="sk-SK" sz="1600" i="1" spc="-1" dirty="0">
              <a:solidFill>
                <a:schemeClr val="bg1"/>
              </a:solidFill>
              <a:latin typeface="Gentium Book Basic"/>
            </a:endParaRPr>
          </a:p>
          <a:p>
            <a:pPr>
              <a:lnSpc>
                <a:spcPct val="100000"/>
              </a:lnSpc>
              <a:spcBef>
                <a:spcPts val="23"/>
              </a:spcBef>
              <a:spcAft>
                <a:spcPts val="23"/>
              </a:spcAft>
              <a:tabLst>
                <a:tab pos="0" algn="l"/>
                <a:tab pos="441000" algn="l"/>
                <a:tab pos="890280" algn="l"/>
                <a:tab pos="1339560" algn="l"/>
                <a:tab pos="1788840" algn="l"/>
                <a:tab pos="2238120" algn="l"/>
                <a:tab pos="2687400" algn="l"/>
                <a:tab pos="3136680" algn="l"/>
                <a:tab pos="3585960" algn="l"/>
                <a:tab pos="4035240" algn="l"/>
                <a:tab pos="4484520" algn="l"/>
                <a:tab pos="4933800" algn="l"/>
                <a:tab pos="5383080" algn="l"/>
                <a:tab pos="5832360" algn="l"/>
                <a:tab pos="6281640" algn="l"/>
                <a:tab pos="6730920" algn="l"/>
                <a:tab pos="7180200" algn="l"/>
                <a:tab pos="7629480" algn="l"/>
                <a:tab pos="8078760" algn="l"/>
                <a:tab pos="8528040" algn="l"/>
                <a:tab pos="8976960" algn="l"/>
                <a:tab pos="9144000" algn="l"/>
                <a:tab pos="9601200" algn="l"/>
                <a:tab pos="10058400" algn="l"/>
                <a:tab pos="10515600" algn="l"/>
              </a:tabLst>
            </a:pPr>
            <a:r>
              <a:rPr lang="sk-SK" sz="1600" i="1" spc="-1" dirty="0">
                <a:solidFill>
                  <a:schemeClr val="bg1"/>
                </a:solidFill>
                <a:latin typeface="Gentium Book Basic"/>
              </a:rPr>
              <a:t>	</a:t>
            </a:r>
            <a:r>
              <a:rPr lang="en-US" sz="1600" i="1" spc="-1" dirty="0">
                <a:solidFill>
                  <a:schemeClr val="bg1"/>
                </a:solidFill>
                <a:latin typeface="Gentium Book Basic"/>
              </a:rPr>
              <a:t>	Laser wavefront correction procedure at ILIL</a:t>
            </a:r>
          </a:p>
          <a:p>
            <a:pPr>
              <a:spcBef>
                <a:spcPts val="23"/>
              </a:spcBef>
              <a:spcAft>
                <a:spcPts val="23"/>
              </a:spcAft>
              <a:tabLst>
                <a:tab pos="0" algn="l"/>
                <a:tab pos="441000" algn="l"/>
                <a:tab pos="890280" algn="l"/>
                <a:tab pos="1339560" algn="l"/>
                <a:tab pos="1788840" algn="l"/>
                <a:tab pos="2238120" algn="l"/>
                <a:tab pos="2687400" algn="l"/>
                <a:tab pos="3136680" algn="l"/>
                <a:tab pos="3585960" algn="l"/>
                <a:tab pos="4035240" algn="l"/>
                <a:tab pos="4484520" algn="l"/>
                <a:tab pos="4933800" algn="l"/>
                <a:tab pos="5383080" algn="l"/>
                <a:tab pos="5832360" algn="l"/>
                <a:tab pos="6281640" algn="l"/>
                <a:tab pos="6730920" algn="l"/>
                <a:tab pos="7180200" algn="l"/>
                <a:tab pos="7629480" algn="l"/>
                <a:tab pos="8078760" algn="l"/>
                <a:tab pos="8528040" algn="l"/>
                <a:tab pos="8976960" algn="l"/>
                <a:tab pos="9144000" algn="l"/>
                <a:tab pos="9601200" algn="l"/>
                <a:tab pos="10058400" algn="l"/>
                <a:tab pos="10515600" algn="l"/>
              </a:tabLst>
            </a:pPr>
            <a:r>
              <a:rPr lang="en-US" sz="1600" i="1" spc="-1" dirty="0">
                <a:solidFill>
                  <a:schemeClr val="bg1"/>
                </a:solidFill>
                <a:latin typeface="Gentium Book Basic"/>
              </a:rPr>
              <a:t>		</a:t>
            </a:r>
            <a:r>
              <a:rPr lang="sk-SK" sz="1600" i="1" spc="-1" dirty="0" err="1">
                <a:solidFill>
                  <a:schemeClr val="bg1"/>
                </a:solidFill>
                <a:latin typeface="Gentium Book Basic"/>
              </a:rPr>
              <a:t>Deformable</a:t>
            </a:r>
            <a:r>
              <a:rPr lang="sk-SK" sz="1600" i="1" spc="-1" dirty="0">
                <a:solidFill>
                  <a:schemeClr val="bg1"/>
                </a:solidFill>
                <a:latin typeface="Gentium Book Basic"/>
              </a:rPr>
              <a:t> </a:t>
            </a:r>
            <a:r>
              <a:rPr lang="sk-SK" sz="1600" i="1" spc="-1" dirty="0" err="1">
                <a:solidFill>
                  <a:schemeClr val="bg1"/>
                </a:solidFill>
                <a:latin typeface="Gentium Book Basic"/>
              </a:rPr>
              <a:t>mirrors</a:t>
            </a:r>
            <a:r>
              <a:rPr lang="sk-SK" sz="1600" i="1" spc="-1" dirty="0">
                <a:solidFill>
                  <a:schemeClr val="bg1"/>
                </a:solidFill>
                <a:latin typeface="Gentium Book Basic"/>
              </a:rPr>
              <a:t> as </a:t>
            </a:r>
            <a:r>
              <a:rPr lang="sk-SK" sz="1600" i="1" spc="-1" dirty="0" err="1">
                <a:solidFill>
                  <a:schemeClr val="bg1"/>
                </a:solidFill>
                <a:latin typeface="Gentium Book Basic"/>
              </a:rPr>
              <a:t>an</a:t>
            </a:r>
            <a:r>
              <a:rPr lang="sk-SK" sz="1600" i="1" spc="-1" dirty="0">
                <a:solidFill>
                  <a:schemeClr val="bg1"/>
                </a:solidFill>
                <a:latin typeface="Gentium Book Basic"/>
              </a:rPr>
              <a:t> </a:t>
            </a:r>
            <a:r>
              <a:rPr lang="sk-SK" sz="1600" i="1" spc="-1" dirty="0" err="1">
                <a:solidFill>
                  <a:schemeClr val="bg1"/>
                </a:solidFill>
                <a:latin typeface="Gentium Book Basic"/>
              </a:rPr>
              <a:t>important</a:t>
            </a:r>
            <a:r>
              <a:rPr lang="sk-SK" sz="1600" i="1" spc="-1" dirty="0">
                <a:solidFill>
                  <a:schemeClr val="bg1"/>
                </a:solidFill>
                <a:latin typeface="Gentium Book Basic"/>
              </a:rPr>
              <a:t> part of </a:t>
            </a:r>
            <a:r>
              <a:rPr lang="sk-SK" sz="1600" i="1" spc="-1" dirty="0" err="1">
                <a:solidFill>
                  <a:schemeClr val="bg1"/>
                </a:solidFill>
                <a:latin typeface="Gentium Book Basic"/>
              </a:rPr>
              <a:t>the</a:t>
            </a:r>
            <a:r>
              <a:rPr lang="sk-SK" sz="1600" i="1" spc="-1" dirty="0">
                <a:solidFill>
                  <a:schemeClr val="bg1"/>
                </a:solidFill>
                <a:latin typeface="Gentium Book Basic"/>
              </a:rPr>
              <a:t> </a:t>
            </a:r>
            <a:r>
              <a:rPr lang="sk-SK" sz="1600" i="1" spc="-1" dirty="0" err="1">
                <a:solidFill>
                  <a:schemeClr val="bg1"/>
                </a:solidFill>
                <a:latin typeface="Gentium Book Basic"/>
              </a:rPr>
              <a:t>wavefront</a:t>
            </a:r>
            <a:r>
              <a:rPr lang="sk-SK" sz="1600" i="1" spc="-1" dirty="0">
                <a:solidFill>
                  <a:schemeClr val="bg1"/>
                </a:solidFill>
                <a:latin typeface="Gentium Book Basic"/>
              </a:rPr>
              <a:t> </a:t>
            </a:r>
            <a:r>
              <a:rPr lang="sk-SK" sz="1600" i="1" spc="-1" dirty="0" err="1">
                <a:solidFill>
                  <a:schemeClr val="bg1"/>
                </a:solidFill>
                <a:latin typeface="Gentium Book Basic"/>
              </a:rPr>
              <a:t>correction</a:t>
            </a:r>
            <a:endParaRPr lang="sk-SK" sz="1600" i="1" spc="-1" dirty="0">
              <a:solidFill>
                <a:schemeClr val="bg1"/>
              </a:solidFill>
              <a:latin typeface="Gentium Book Basic"/>
            </a:endParaRPr>
          </a:p>
          <a:p>
            <a:pPr>
              <a:lnSpc>
                <a:spcPct val="100000"/>
              </a:lnSpc>
              <a:spcBef>
                <a:spcPts val="23"/>
              </a:spcBef>
              <a:spcAft>
                <a:spcPts val="23"/>
              </a:spcAft>
              <a:tabLst>
                <a:tab pos="0" algn="l"/>
                <a:tab pos="441000" algn="l"/>
                <a:tab pos="890280" algn="l"/>
                <a:tab pos="1339560" algn="l"/>
                <a:tab pos="1788840" algn="l"/>
                <a:tab pos="2238120" algn="l"/>
                <a:tab pos="2687400" algn="l"/>
                <a:tab pos="3136680" algn="l"/>
                <a:tab pos="3585960" algn="l"/>
                <a:tab pos="4035240" algn="l"/>
                <a:tab pos="4484520" algn="l"/>
                <a:tab pos="4933800" algn="l"/>
                <a:tab pos="5383080" algn="l"/>
                <a:tab pos="5832360" algn="l"/>
                <a:tab pos="6281640" algn="l"/>
                <a:tab pos="6730920" algn="l"/>
                <a:tab pos="7180200" algn="l"/>
                <a:tab pos="7629480" algn="l"/>
                <a:tab pos="8078760" algn="l"/>
                <a:tab pos="8528040" algn="l"/>
                <a:tab pos="8976960" algn="l"/>
                <a:tab pos="9144000" algn="l"/>
                <a:tab pos="9601200" algn="l"/>
                <a:tab pos="10058400" algn="l"/>
                <a:tab pos="10515600" algn="l"/>
              </a:tabLst>
            </a:pPr>
            <a:r>
              <a:rPr lang="sk-SK" sz="1600" i="1" spc="-1" dirty="0">
                <a:solidFill>
                  <a:schemeClr val="bg1"/>
                </a:solidFill>
                <a:latin typeface="Gentium Book Basic"/>
              </a:rPr>
              <a:t>		</a:t>
            </a:r>
            <a:r>
              <a:rPr lang="sk-SK" sz="1600" i="1" spc="-1" dirty="0" err="1">
                <a:solidFill>
                  <a:schemeClr val="bg1"/>
                </a:solidFill>
                <a:latin typeface="Gentium Book Basic"/>
              </a:rPr>
              <a:t>The</a:t>
            </a:r>
            <a:r>
              <a:rPr lang="sk-SK" sz="1600" i="1" spc="-1" dirty="0">
                <a:solidFill>
                  <a:schemeClr val="bg1"/>
                </a:solidFill>
                <a:latin typeface="Gentium Book Basic"/>
              </a:rPr>
              <a:t> </a:t>
            </a:r>
            <a:r>
              <a:rPr lang="sk-SK" sz="1600" i="1" spc="-1" dirty="0" err="1">
                <a:solidFill>
                  <a:schemeClr val="bg1"/>
                </a:solidFill>
                <a:latin typeface="Gentium Book Basic"/>
              </a:rPr>
              <a:t>Converge</a:t>
            </a:r>
            <a:r>
              <a:rPr lang="sk-SK" sz="1600" i="1" spc="-1" dirty="0">
                <a:solidFill>
                  <a:schemeClr val="bg1"/>
                </a:solidFill>
                <a:latin typeface="Gentium Book Basic"/>
              </a:rPr>
              <a:t> software by </a:t>
            </a:r>
            <a:r>
              <a:rPr lang="sk-SK" sz="1600" i="1" spc="-1" dirty="0" err="1">
                <a:solidFill>
                  <a:schemeClr val="bg1"/>
                </a:solidFill>
                <a:latin typeface="Gentium Book Basic"/>
              </a:rPr>
              <a:t>Dynamic</a:t>
            </a:r>
            <a:r>
              <a:rPr lang="sk-SK" sz="1600" i="1" spc="-1" dirty="0">
                <a:solidFill>
                  <a:schemeClr val="bg1"/>
                </a:solidFill>
                <a:latin typeface="Gentium Book Basic"/>
              </a:rPr>
              <a:t> </a:t>
            </a:r>
            <a:r>
              <a:rPr lang="sk-SK" sz="1600" i="1" spc="-1" dirty="0" err="1">
                <a:solidFill>
                  <a:schemeClr val="bg1"/>
                </a:solidFill>
                <a:latin typeface="Gentium Book Basic"/>
              </a:rPr>
              <a:t>Optics</a:t>
            </a:r>
            <a:r>
              <a:rPr lang="sk-SK" sz="1600" i="1" spc="-1" dirty="0">
                <a:solidFill>
                  <a:schemeClr val="bg1"/>
                </a:solidFill>
                <a:latin typeface="Gentium Book Basic"/>
              </a:rPr>
              <a:t> – </a:t>
            </a:r>
            <a:r>
              <a:rPr lang="en-US" sz="1600" i="1" spc="-1" noProof="0" dirty="0">
                <a:solidFill>
                  <a:schemeClr val="bg1"/>
                </a:solidFill>
                <a:latin typeface="Gentium Book Basic"/>
              </a:rPr>
              <a:t>Further improvements in collaboration with ILIL</a:t>
            </a:r>
            <a:r>
              <a:rPr lang="sk-SK" sz="1400" b="1" i="1" strike="noStrike" spc="-1" dirty="0">
                <a:solidFill>
                  <a:schemeClr val="bg1"/>
                </a:solidFill>
                <a:latin typeface="Gentium Book Basic"/>
              </a:rPr>
              <a:t>	</a:t>
            </a:r>
            <a:endParaRPr lang="sk-SK" sz="1400" b="1" strike="noStrike" spc="-1" dirty="0">
              <a:solidFill>
                <a:schemeClr val="bg1"/>
              </a:solidFill>
              <a:latin typeface="Arial"/>
            </a:endParaRPr>
          </a:p>
        </p:txBody>
      </p:sp>
      <p:sp>
        <p:nvSpPr>
          <p:cNvPr id="2" name="Footer Placeholder 2">
            <a:extLst>
              <a:ext uri="{FF2B5EF4-FFF2-40B4-BE49-F238E27FC236}">
                <a16:creationId xmlns:a16="http://schemas.microsoft.com/office/drawing/2014/main" id="{55D54645-FE4E-14F7-7AC2-63278C040524}"/>
              </a:ext>
            </a:extLst>
          </p:cNvPr>
          <p:cNvSpPr>
            <a:spLocks noGrp="1"/>
          </p:cNvSpPr>
          <p:nvPr/>
        </p:nvSpPr>
        <p:spPr>
          <a:xfrm>
            <a:off x="-1657612" y="4913280"/>
            <a:ext cx="12192000" cy="365125"/>
          </a:xfrm>
          <a:prstGeom prst="rect">
            <a:avLst/>
          </a:prstGeom>
        </p:spPr>
        <p:txBody>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900" dirty="0" err="1">
                <a:latin typeface="Gentium Book Basic"/>
              </a:rPr>
              <a:t>EuPRAXIA</a:t>
            </a:r>
            <a:r>
              <a:rPr lang="en-GB" sz="900" dirty="0">
                <a:latin typeface="Gentium Book Basic"/>
              </a:rPr>
              <a:t>-DN Camp II: Science, Instituto Superior Técnico, Lisbon, </a:t>
            </a:r>
            <a:r>
              <a:rPr lang="sk-SK" sz="900" dirty="0">
                <a:latin typeface="Gentium Book Basic"/>
              </a:rPr>
              <a:t>1</a:t>
            </a:r>
            <a:r>
              <a:rPr lang="en-US" sz="900" dirty="0">
                <a:latin typeface="Gentium Book Basic"/>
              </a:rPr>
              <a:t>4</a:t>
            </a:r>
            <a:r>
              <a:rPr lang="sk-SK" sz="900" dirty="0">
                <a:latin typeface="Gentium Book Basic"/>
              </a:rPr>
              <a:t>-15</a:t>
            </a:r>
            <a:r>
              <a:rPr lang="en-US" sz="900" dirty="0">
                <a:latin typeface="Gentium Book Basic"/>
              </a:rPr>
              <a:t> </a:t>
            </a:r>
            <a:r>
              <a:rPr lang="en-GB" sz="900" dirty="0">
                <a:latin typeface="Gentium Book Basic"/>
              </a:rPr>
              <a:t>July 2025</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FCAA9-C20F-5D6B-BA08-766B4C8878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BD845-F72D-E70D-61D2-8C34DA53214C}"/>
              </a:ext>
            </a:extLst>
          </p:cNvPr>
          <p:cNvSpPr>
            <a:spLocks noGrp="1"/>
          </p:cNvSpPr>
          <p:nvPr>
            <p:ph type="title"/>
          </p:nvPr>
        </p:nvSpPr>
        <p:spPr>
          <a:xfrm>
            <a:off x="148757" y="219055"/>
            <a:ext cx="8569036" cy="858600"/>
          </a:xfrm>
        </p:spPr>
        <p:txBody>
          <a:bodyPr/>
          <a:lstStyle/>
          <a:p>
            <a:br>
              <a:rPr lang="sk-SK" sz="2400" b="1" spc="-1" dirty="0">
                <a:solidFill>
                  <a:srgbClr val="545859"/>
                </a:solidFill>
                <a:latin typeface="Gentium Book Basic"/>
                <a:ea typeface="Arial"/>
              </a:rPr>
            </a:br>
            <a:r>
              <a:rPr lang="sk-SK" sz="2400" b="1" spc="-1" dirty="0">
                <a:solidFill>
                  <a:srgbClr val="545859"/>
                </a:solidFill>
                <a:latin typeface="Gentium Book Basic"/>
                <a:ea typeface="Arial"/>
              </a:rPr>
              <a:t>01 - </a:t>
            </a:r>
            <a:r>
              <a:rPr lang="en-US" sz="2400" b="1" spc="-1" dirty="0">
                <a:solidFill>
                  <a:srgbClr val="545859"/>
                </a:solidFill>
                <a:latin typeface="Gentium Book Basic"/>
                <a:ea typeface="Arial"/>
              </a:rPr>
              <a:t>Wavefront sensing in high-power laser facilities</a:t>
            </a:r>
            <a:br>
              <a:rPr lang="sk-SK" sz="2400" b="1" spc="-1" dirty="0">
                <a:solidFill>
                  <a:srgbClr val="545859"/>
                </a:solidFill>
                <a:latin typeface="Gentium Book Basic"/>
                <a:ea typeface="Arial"/>
              </a:rPr>
            </a:br>
            <a:endParaRPr lang="en-US" sz="2400" dirty="0">
              <a:solidFill>
                <a:srgbClr val="545859"/>
              </a:solidFill>
            </a:endParaRPr>
          </a:p>
        </p:txBody>
      </p:sp>
      <p:pic>
        <p:nvPicPr>
          <p:cNvPr id="6" name="Picture 5" descr="A logo for a medical network&#10;&#10;Description automatically generated">
            <a:extLst>
              <a:ext uri="{FF2B5EF4-FFF2-40B4-BE49-F238E27FC236}">
                <a16:creationId xmlns:a16="http://schemas.microsoft.com/office/drawing/2014/main" id="{015326E7-55D5-CB0B-5179-5E024DD47B2F}"/>
              </a:ext>
            </a:extLst>
          </p:cNvPr>
          <p:cNvPicPr>
            <a:picLocks noChangeAspect="1"/>
          </p:cNvPicPr>
          <p:nvPr/>
        </p:nvPicPr>
        <p:blipFill rotWithShape="1">
          <a:blip r:embed="rId2">
            <a:extLst>
              <a:ext uri="{28A0092B-C50C-407E-A947-70E740481C1C}">
                <a14:useLocalDpi xmlns:a14="http://schemas.microsoft.com/office/drawing/2010/main" val="0"/>
              </a:ext>
            </a:extLst>
          </a:blip>
          <a:srcRect l="23754" t="23203" r="24843" b="22772"/>
          <a:stretch/>
        </p:blipFill>
        <p:spPr>
          <a:xfrm>
            <a:off x="60874" y="28575"/>
            <a:ext cx="515562" cy="304800"/>
          </a:xfrm>
          <a:prstGeom prst="rect">
            <a:avLst/>
          </a:prstGeom>
        </p:spPr>
      </p:pic>
      <p:sp>
        <p:nvSpPr>
          <p:cNvPr id="12" name="CustomShape 4">
            <a:extLst>
              <a:ext uri="{FF2B5EF4-FFF2-40B4-BE49-F238E27FC236}">
                <a16:creationId xmlns:a16="http://schemas.microsoft.com/office/drawing/2014/main" id="{B535FC83-024E-7B09-826D-661872F4A723}"/>
              </a:ext>
            </a:extLst>
          </p:cNvPr>
          <p:cNvSpPr/>
          <p:nvPr/>
        </p:nvSpPr>
        <p:spPr>
          <a:xfrm>
            <a:off x="233593" y="824552"/>
            <a:ext cx="9236471" cy="956288"/>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square" lIns="90000" tIns="46800" rIns="90000" bIns="46800">
            <a:spAutoFit/>
          </a:bodyPr>
          <a:lstStyle/>
          <a:p>
            <a:r>
              <a:rPr lang="sk-SK" sz="1400" b="1" dirty="0" err="1">
                <a:solidFill>
                  <a:srgbClr val="545859"/>
                </a:solidFill>
                <a:latin typeface="Gentium Book Basic"/>
              </a:rPr>
              <a:t>Spatial</a:t>
            </a:r>
            <a:r>
              <a:rPr lang="sk-SK" sz="1400" b="1" dirty="0">
                <a:solidFill>
                  <a:srgbClr val="545859"/>
                </a:solidFill>
                <a:latin typeface="Gentium Book Basic"/>
              </a:rPr>
              <a:t> </a:t>
            </a:r>
            <a:r>
              <a:rPr lang="sk-SK" sz="1400" b="1" dirty="0" err="1">
                <a:solidFill>
                  <a:srgbClr val="545859"/>
                </a:solidFill>
                <a:latin typeface="Gentium Book Basic"/>
              </a:rPr>
              <a:t>quality</a:t>
            </a:r>
            <a:r>
              <a:rPr lang="sk-SK" sz="1400" b="1" dirty="0">
                <a:solidFill>
                  <a:srgbClr val="545859"/>
                </a:solidFill>
                <a:latin typeface="Gentium Book Basic"/>
              </a:rPr>
              <a:t> in </a:t>
            </a:r>
            <a:r>
              <a:rPr lang="sk-SK" sz="1400" b="1" dirty="0" err="1">
                <a:solidFill>
                  <a:srgbClr val="545859"/>
                </a:solidFill>
                <a:latin typeface="Gentium Book Basic"/>
              </a:rPr>
              <a:t>ultrashort</a:t>
            </a:r>
            <a:r>
              <a:rPr lang="sk-SK" sz="1400" b="1" dirty="0">
                <a:solidFill>
                  <a:srgbClr val="545859"/>
                </a:solidFill>
                <a:latin typeface="Gentium Book Basic"/>
              </a:rPr>
              <a:t>, </a:t>
            </a:r>
            <a:r>
              <a:rPr lang="sk-SK" sz="1400" b="1" dirty="0" err="1">
                <a:solidFill>
                  <a:srgbClr val="545859"/>
                </a:solidFill>
                <a:latin typeface="Gentium Book Basic"/>
              </a:rPr>
              <a:t>ultra-Intense</a:t>
            </a:r>
            <a:r>
              <a:rPr lang="sk-SK" sz="1400" b="1" dirty="0">
                <a:solidFill>
                  <a:srgbClr val="545859"/>
                </a:solidFill>
                <a:latin typeface="Gentium Book Basic"/>
              </a:rPr>
              <a:t> laser </a:t>
            </a:r>
            <a:r>
              <a:rPr lang="sk-SK" sz="1400" b="1" dirty="0" err="1">
                <a:solidFill>
                  <a:srgbClr val="545859"/>
                </a:solidFill>
                <a:latin typeface="Gentium Book Basic"/>
              </a:rPr>
              <a:t>pulses</a:t>
            </a:r>
            <a:endParaRPr lang="sk-SK" sz="1400" b="1" dirty="0">
              <a:solidFill>
                <a:srgbClr val="545859"/>
              </a:solidFill>
              <a:latin typeface="Gentium Book Basic"/>
            </a:endParaRPr>
          </a:p>
          <a:p>
            <a:pPr marL="285750" indent="-285750">
              <a:buFont typeface="Arial" panose="020B0604020202020204" pitchFamily="34" charset="0"/>
              <a:buChar char="•"/>
            </a:pPr>
            <a:r>
              <a:rPr lang="sk-SK" sz="1400" b="1" dirty="0" err="1">
                <a:solidFill>
                  <a:srgbClr val="545859"/>
                </a:solidFill>
                <a:latin typeface="Gentium Book Basic"/>
              </a:rPr>
              <a:t>Importance</a:t>
            </a:r>
            <a:r>
              <a:rPr lang="sk-SK" sz="1400" b="1" dirty="0">
                <a:solidFill>
                  <a:srgbClr val="545859"/>
                </a:solidFill>
                <a:latin typeface="Gentium Book Basic"/>
              </a:rPr>
              <a:t> of </a:t>
            </a:r>
            <a:r>
              <a:rPr lang="sk-SK" sz="1400" b="1" dirty="0" err="1">
                <a:solidFill>
                  <a:srgbClr val="545859"/>
                </a:solidFill>
                <a:latin typeface="Gentium Book Basic"/>
              </a:rPr>
              <a:t>wavefront</a:t>
            </a:r>
            <a:r>
              <a:rPr lang="sk-SK" sz="1400" b="1" dirty="0">
                <a:solidFill>
                  <a:srgbClr val="545859"/>
                </a:solidFill>
                <a:latin typeface="Gentium Book Basic"/>
              </a:rPr>
              <a:t> </a:t>
            </a:r>
            <a:r>
              <a:rPr lang="sk-SK" sz="1400" b="1" dirty="0" err="1">
                <a:solidFill>
                  <a:srgbClr val="545859"/>
                </a:solidFill>
                <a:latin typeface="Gentium Book Basic"/>
              </a:rPr>
              <a:t>control</a:t>
            </a:r>
            <a:endParaRPr lang="sk-SK" sz="1400" b="1" dirty="0">
              <a:solidFill>
                <a:srgbClr val="545859"/>
              </a:solidFill>
              <a:latin typeface="Gentium Book Basic"/>
            </a:endParaRPr>
          </a:p>
          <a:p>
            <a:pPr marL="742950" lvl="1" indent="-285750">
              <a:buFont typeface="Arial" panose="020B0604020202020204" pitchFamily="34" charset="0"/>
              <a:buChar char="•"/>
            </a:pPr>
            <a:r>
              <a:rPr lang="sk-SK" sz="1400" dirty="0" err="1">
                <a:solidFill>
                  <a:srgbClr val="545859"/>
                </a:solidFill>
                <a:latin typeface="Gentium Book Basic"/>
              </a:rPr>
              <a:t>Spatial</a:t>
            </a:r>
            <a:r>
              <a:rPr lang="sk-SK" sz="1400" dirty="0">
                <a:solidFill>
                  <a:srgbClr val="545859"/>
                </a:solidFill>
                <a:latin typeface="Gentium Book Basic"/>
              </a:rPr>
              <a:t> </a:t>
            </a:r>
            <a:r>
              <a:rPr lang="sk-SK" sz="1400" dirty="0" err="1">
                <a:solidFill>
                  <a:srgbClr val="545859"/>
                </a:solidFill>
                <a:latin typeface="Gentium Book Basic"/>
              </a:rPr>
              <a:t>quality</a:t>
            </a:r>
            <a:r>
              <a:rPr lang="sk-SK" sz="1400" dirty="0">
                <a:solidFill>
                  <a:srgbClr val="545859"/>
                </a:solidFill>
                <a:latin typeface="Gentium Book Basic"/>
              </a:rPr>
              <a:t>, </a:t>
            </a:r>
            <a:r>
              <a:rPr lang="sk-SK" sz="1400" dirty="0" err="1">
                <a:solidFill>
                  <a:srgbClr val="545859"/>
                </a:solidFill>
                <a:latin typeface="Gentium Book Basic"/>
              </a:rPr>
              <a:t>especially</a:t>
            </a:r>
            <a:r>
              <a:rPr lang="sk-SK" sz="1400" dirty="0">
                <a:solidFill>
                  <a:srgbClr val="545859"/>
                </a:solidFill>
                <a:latin typeface="Gentium Book Basic"/>
              </a:rPr>
              <a:t> </a:t>
            </a:r>
            <a:r>
              <a:rPr lang="sk-SK" sz="1400" dirty="0" err="1">
                <a:solidFill>
                  <a:srgbClr val="545859"/>
                </a:solidFill>
                <a:latin typeface="Gentium Book Basic"/>
              </a:rPr>
              <a:t>wavefront</a:t>
            </a:r>
            <a:r>
              <a:rPr lang="sk-SK" sz="1400" dirty="0">
                <a:solidFill>
                  <a:srgbClr val="545859"/>
                </a:solidFill>
                <a:latin typeface="Gentium Book Basic"/>
              </a:rPr>
              <a:t> integrity, </a:t>
            </a:r>
            <a:r>
              <a:rPr lang="sk-SK" sz="1400" dirty="0" err="1">
                <a:solidFill>
                  <a:srgbClr val="545859"/>
                </a:solidFill>
                <a:latin typeface="Gentium Book Basic"/>
              </a:rPr>
              <a:t>is</a:t>
            </a:r>
            <a:r>
              <a:rPr lang="sk-SK" sz="1400" dirty="0">
                <a:solidFill>
                  <a:srgbClr val="545859"/>
                </a:solidFill>
                <a:latin typeface="Gentium Book Basic"/>
              </a:rPr>
              <a:t> </a:t>
            </a:r>
            <a:r>
              <a:rPr lang="sk-SK" sz="1400" dirty="0" err="1">
                <a:solidFill>
                  <a:srgbClr val="545859"/>
                </a:solidFill>
                <a:latin typeface="Gentium Book Basic"/>
              </a:rPr>
              <a:t>key</a:t>
            </a:r>
            <a:r>
              <a:rPr lang="sk-SK" sz="1400" dirty="0">
                <a:solidFill>
                  <a:srgbClr val="545859"/>
                </a:solidFill>
                <a:latin typeface="Gentium Book Basic"/>
              </a:rPr>
              <a:t> to </a:t>
            </a:r>
            <a:r>
              <a:rPr lang="sk-SK" sz="1400" dirty="0" err="1">
                <a:solidFill>
                  <a:srgbClr val="545859"/>
                </a:solidFill>
                <a:latin typeface="Gentium Book Basic"/>
              </a:rPr>
              <a:t>peak</a:t>
            </a:r>
            <a:r>
              <a:rPr lang="sk-SK" sz="1400" dirty="0">
                <a:solidFill>
                  <a:srgbClr val="545859"/>
                </a:solidFill>
                <a:latin typeface="Gentium Book Basic"/>
              </a:rPr>
              <a:t> laser </a:t>
            </a:r>
            <a:r>
              <a:rPr lang="sk-SK" sz="1400" dirty="0" err="1">
                <a:solidFill>
                  <a:srgbClr val="545859"/>
                </a:solidFill>
                <a:latin typeface="Gentium Book Basic"/>
              </a:rPr>
              <a:t>performance</a:t>
            </a:r>
            <a:r>
              <a:rPr lang="sk-SK" sz="1400" dirty="0">
                <a:solidFill>
                  <a:srgbClr val="545859"/>
                </a:solidFill>
                <a:latin typeface="Gentium Book Basic"/>
              </a:rPr>
              <a:t>.</a:t>
            </a:r>
            <a:endParaRPr lang="sk-SK" sz="1400" b="1" dirty="0">
              <a:solidFill>
                <a:srgbClr val="545859"/>
              </a:solidFill>
              <a:latin typeface="Gentium Book Basic"/>
            </a:endParaRPr>
          </a:p>
          <a:p>
            <a:pPr marL="742950" lvl="1" indent="-285750">
              <a:buFont typeface="Arial" panose="020B0604020202020204" pitchFamily="34" charset="0"/>
              <a:buChar char="•"/>
            </a:pPr>
            <a:r>
              <a:rPr lang="sk-SK" sz="1400" dirty="0" err="1">
                <a:solidFill>
                  <a:srgbClr val="545859"/>
                </a:solidFill>
                <a:latin typeface="Gentium Book Basic"/>
              </a:rPr>
              <a:t>High-power</a:t>
            </a:r>
            <a:r>
              <a:rPr lang="sk-SK" sz="1400" dirty="0">
                <a:solidFill>
                  <a:srgbClr val="545859"/>
                </a:solidFill>
                <a:latin typeface="Gentium Book Basic"/>
              </a:rPr>
              <a:t> laser </a:t>
            </a:r>
            <a:r>
              <a:rPr lang="sk-SK" sz="1400" dirty="0" err="1">
                <a:solidFill>
                  <a:srgbClr val="545859"/>
                </a:solidFill>
                <a:latin typeface="Gentium Book Basic"/>
              </a:rPr>
              <a:t>beamlines</a:t>
            </a:r>
            <a:r>
              <a:rPr lang="sk-SK" sz="1400" dirty="0">
                <a:solidFill>
                  <a:srgbClr val="545859"/>
                </a:solidFill>
                <a:latin typeface="Gentium Book Basic"/>
              </a:rPr>
              <a:t> (</a:t>
            </a:r>
            <a:r>
              <a:rPr lang="sk-SK" sz="1400" dirty="0" err="1">
                <a:solidFill>
                  <a:srgbClr val="545859"/>
                </a:solidFill>
                <a:latin typeface="Gentium Book Basic"/>
              </a:rPr>
              <a:t>e.g</a:t>
            </a:r>
            <a:r>
              <a:rPr lang="sk-SK" sz="1400" dirty="0">
                <a:solidFill>
                  <a:srgbClr val="545859"/>
                </a:solidFill>
                <a:latin typeface="Gentium Book Basic"/>
              </a:rPr>
              <a:t>., at ILIL, CNR-INO) </a:t>
            </a:r>
            <a:r>
              <a:rPr lang="sk-SK" sz="1400" dirty="0" err="1">
                <a:solidFill>
                  <a:srgbClr val="545859"/>
                </a:solidFill>
                <a:latin typeface="Gentium Book Basic"/>
              </a:rPr>
              <a:t>span</a:t>
            </a:r>
            <a:r>
              <a:rPr lang="sk-SK" sz="1400" dirty="0">
                <a:solidFill>
                  <a:srgbClr val="545859"/>
                </a:solidFill>
                <a:latin typeface="Gentium Book Basic"/>
              </a:rPr>
              <a:t> </a:t>
            </a:r>
            <a:r>
              <a:rPr lang="sk-SK" sz="1400" dirty="0" err="1">
                <a:solidFill>
                  <a:srgbClr val="545859"/>
                </a:solidFill>
                <a:latin typeface="Gentium Book Basic"/>
              </a:rPr>
              <a:t>hundreds</a:t>
            </a:r>
            <a:r>
              <a:rPr lang="sk-SK" sz="1400" dirty="0">
                <a:solidFill>
                  <a:srgbClr val="545859"/>
                </a:solidFill>
                <a:latin typeface="Gentium Book Basic"/>
              </a:rPr>
              <a:t> of </a:t>
            </a:r>
            <a:r>
              <a:rPr lang="sk-SK" sz="1400" dirty="0" err="1">
                <a:solidFill>
                  <a:srgbClr val="545859"/>
                </a:solidFill>
                <a:latin typeface="Gentium Book Basic"/>
              </a:rPr>
              <a:t>meters</a:t>
            </a:r>
            <a:r>
              <a:rPr lang="sk-SK" sz="1400" dirty="0">
                <a:solidFill>
                  <a:srgbClr val="545859"/>
                </a:solidFill>
                <a:latin typeface="Gentium Book Basic"/>
              </a:rPr>
              <a:t> </a:t>
            </a:r>
            <a:r>
              <a:rPr lang="sk-SK" sz="1400" dirty="0" err="1">
                <a:solidFill>
                  <a:srgbClr val="545859"/>
                </a:solidFill>
                <a:latin typeface="Gentium Book Basic"/>
              </a:rPr>
              <a:t>with</a:t>
            </a:r>
            <a:r>
              <a:rPr lang="sk-SK" sz="1400" dirty="0">
                <a:solidFill>
                  <a:srgbClr val="545859"/>
                </a:solidFill>
                <a:latin typeface="Gentium Book Basic"/>
              </a:rPr>
              <a:t> </a:t>
            </a:r>
            <a:r>
              <a:rPr lang="sk-SK" sz="1400" dirty="0" err="1">
                <a:solidFill>
                  <a:srgbClr val="545859"/>
                </a:solidFill>
                <a:latin typeface="Gentium Book Basic"/>
              </a:rPr>
              <a:t>many</a:t>
            </a:r>
            <a:r>
              <a:rPr lang="sk-SK" sz="1400" dirty="0">
                <a:solidFill>
                  <a:srgbClr val="545859"/>
                </a:solidFill>
                <a:latin typeface="Gentium Book Basic"/>
              </a:rPr>
              <a:t> </a:t>
            </a:r>
            <a:r>
              <a:rPr lang="sk-SK" sz="1400" dirty="0" err="1">
                <a:solidFill>
                  <a:srgbClr val="545859"/>
                </a:solidFill>
                <a:latin typeface="Gentium Book Basic"/>
              </a:rPr>
              <a:t>optical</a:t>
            </a:r>
            <a:r>
              <a:rPr lang="sk-SK" sz="1400" dirty="0">
                <a:solidFill>
                  <a:srgbClr val="545859"/>
                </a:solidFill>
                <a:latin typeface="Gentium Book Basic"/>
              </a:rPr>
              <a:t> </a:t>
            </a:r>
            <a:r>
              <a:rPr lang="sk-SK" sz="1400" dirty="0" err="1">
                <a:solidFill>
                  <a:srgbClr val="545859"/>
                </a:solidFill>
                <a:latin typeface="Gentium Book Basic"/>
              </a:rPr>
              <a:t>components</a:t>
            </a:r>
            <a:r>
              <a:rPr lang="sk-SK" sz="1400" dirty="0">
                <a:solidFill>
                  <a:srgbClr val="545859"/>
                </a:solidFill>
                <a:latin typeface="Gentium Book Basic"/>
              </a:rPr>
              <a:t>.</a:t>
            </a:r>
            <a:r>
              <a:rPr lang="sk-SK" sz="1200" b="0" i="0" dirty="0">
                <a:solidFill>
                  <a:srgbClr val="545859"/>
                </a:solidFill>
                <a:effectLst/>
                <a:latin typeface="Gentium Book Basic"/>
              </a:rPr>
              <a:t>      </a:t>
            </a:r>
            <a:endParaRPr lang="en-US" sz="1200" b="0" i="0" dirty="0">
              <a:solidFill>
                <a:srgbClr val="545859"/>
              </a:solidFill>
              <a:effectLst/>
              <a:latin typeface="Gentium Book Basic"/>
            </a:endParaRPr>
          </a:p>
        </p:txBody>
      </p:sp>
      <p:sp>
        <p:nvSpPr>
          <p:cNvPr id="30" name="Footer Placeholder 2">
            <a:extLst>
              <a:ext uri="{FF2B5EF4-FFF2-40B4-BE49-F238E27FC236}">
                <a16:creationId xmlns:a16="http://schemas.microsoft.com/office/drawing/2014/main" id="{002AF1AA-6D4F-1B83-BE86-E695D86F9FF9}"/>
              </a:ext>
            </a:extLst>
          </p:cNvPr>
          <p:cNvSpPr>
            <a:spLocks noGrp="1"/>
          </p:cNvSpPr>
          <p:nvPr/>
        </p:nvSpPr>
        <p:spPr>
          <a:xfrm>
            <a:off x="-1657612" y="4913280"/>
            <a:ext cx="12192000" cy="365125"/>
          </a:xfrm>
          <a:prstGeom prst="rect">
            <a:avLst/>
          </a:prstGeom>
        </p:spPr>
        <p:txBody>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900" dirty="0" err="1">
                <a:latin typeface="Gentium Book Basic"/>
              </a:rPr>
              <a:t>EuPRAXIA</a:t>
            </a:r>
            <a:r>
              <a:rPr lang="en-GB" sz="900" dirty="0">
                <a:latin typeface="Gentium Book Basic"/>
              </a:rPr>
              <a:t>-DN Camp II: Science, Instituto Superior Técnico, Lisbon, </a:t>
            </a:r>
            <a:r>
              <a:rPr lang="sk-SK" sz="900" dirty="0">
                <a:latin typeface="Gentium Book Basic"/>
              </a:rPr>
              <a:t>1</a:t>
            </a:r>
            <a:r>
              <a:rPr lang="en-US" sz="900" dirty="0">
                <a:latin typeface="Gentium Book Basic"/>
              </a:rPr>
              <a:t>4</a:t>
            </a:r>
            <a:r>
              <a:rPr lang="sk-SK" sz="900" dirty="0">
                <a:latin typeface="Gentium Book Basic"/>
              </a:rPr>
              <a:t>-15</a:t>
            </a:r>
            <a:r>
              <a:rPr lang="en-US" sz="900" dirty="0">
                <a:latin typeface="Gentium Book Basic"/>
              </a:rPr>
              <a:t> </a:t>
            </a:r>
            <a:r>
              <a:rPr lang="en-GB" sz="900" dirty="0">
                <a:latin typeface="Gentium Book Basic"/>
              </a:rPr>
              <a:t>July 2025</a:t>
            </a:r>
          </a:p>
        </p:txBody>
      </p:sp>
      <p:sp>
        <p:nvSpPr>
          <p:cNvPr id="3" name="Right Brace 2">
            <a:extLst>
              <a:ext uri="{FF2B5EF4-FFF2-40B4-BE49-F238E27FC236}">
                <a16:creationId xmlns:a16="http://schemas.microsoft.com/office/drawing/2014/main" id="{4A052E1F-F0C7-8C46-F516-8C1CD38BE6B3}"/>
              </a:ext>
            </a:extLst>
          </p:cNvPr>
          <p:cNvSpPr/>
          <p:nvPr/>
        </p:nvSpPr>
        <p:spPr>
          <a:xfrm rot="5400000">
            <a:off x="5594143" y="1789649"/>
            <a:ext cx="365125" cy="3523229"/>
          </a:xfrm>
          <a:prstGeom prst="rightBrace">
            <a:avLst>
              <a:gd name="adj1" fmla="val 78731"/>
              <a:gd name="adj2" fmla="val 84147"/>
            </a:avLst>
          </a:prstGeom>
          <a:ln w="12700">
            <a:solidFill>
              <a:srgbClr val="A8454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7" name="Picture 1">
            <a:extLst>
              <a:ext uri="{FF2B5EF4-FFF2-40B4-BE49-F238E27FC236}">
                <a16:creationId xmlns:a16="http://schemas.microsoft.com/office/drawing/2014/main" id="{74CA2A3C-AD0A-2C7F-287E-29BA38717F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437" y="1744272"/>
            <a:ext cx="6235123" cy="160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ustomShape 4">
            <a:extLst>
              <a:ext uri="{FF2B5EF4-FFF2-40B4-BE49-F238E27FC236}">
                <a16:creationId xmlns:a16="http://schemas.microsoft.com/office/drawing/2014/main" id="{7984C8E1-46C2-DDDD-7DDB-50E28ABA3727}"/>
              </a:ext>
            </a:extLst>
          </p:cNvPr>
          <p:cNvSpPr/>
          <p:nvPr/>
        </p:nvSpPr>
        <p:spPr>
          <a:xfrm>
            <a:off x="3242140" y="3583138"/>
            <a:ext cx="4395815" cy="1417953"/>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square" lIns="90000" tIns="46800" rIns="90000" bIns="46800">
            <a:spAutoFit/>
          </a:bodyPr>
          <a:lstStyle/>
          <a:p>
            <a:pPr algn="l"/>
            <a:r>
              <a:rPr lang="sk-SK" sz="1400" b="1" i="0" dirty="0" err="1">
                <a:solidFill>
                  <a:srgbClr val="545859"/>
                </a:solidFill>
                <a:effectLst/>
                <a:latin typeface="Gentium Book Basic"/>
              </a:rPr>
              <a:t>Overall</a:t>
            </a:r>
            <a:r>
              <a:rPr lang="sk-SK" sz="1400" b="1" dirty="0">
                <a:solidFill>
                  <a:srgbClr val="545859"/>
                </a:solidFill>
                <a:latin typeface="Gentium Book Basic"/>
              </a:rPr>
              <a:t>:</a:t>
            </a:r>
            <a:endParaRPr lang="sk-SK" sz="1400" b="1" i="0" dirty="0">
              <a:solidFill>
                <a:srgbClr val="545859"/>
              </a:solidFill>
              <a:effectLst/>
              <a:latin typeface="Gentium Book Basic"/>
            </a:endParaRPr>
          </a:p>
          <a:p>
            <a:r>
              <a:rPr lang="en-US" sz="1200" dirty="0">
                <a:solidFill>
                  <a:srgbClr val="545859"/>
                </a:solidFill>
                <a:effectLst/>
                <a:latin typeface="Gentium Book Basic"/>
                <a:ea typeface="Calibri" panose="020F0502020204030204" pitchFamily="34" charset="0"/>
              </a:rPr>
              <a:t> ~</a:t>
            </a:r>
            <a:r>
              <a:rPr lang="en-US" sz="1200" b="1" dirty="0">
                <a:solidFill>
                  <a:srgbClr val="545859"/>
                </a:solidFill>
                <a:effectLst/>
                <a:latin typeface="Gentium Book Basic"/>
                <a:ea typeface="Calibri" panose="020F0502020204030204" pitchFamily="34" charset="0"/>
              </a:rPr>
              <a:t>220 TW </a:t>
            </a:r>
            <a:r>
              <a:rPr lang="en-US" sz="1200" dirty="0">
                <a:solidFill>
                  <a:srgbClr val="545859"/>
                </a:solidFill>
                <a:effectLst/>
                <a:latin typeface="Gentium Book Basic"/>
                <a:ea typeface="Calibri" panose="020F0502020204030204" pitchFamily="34" charset="0"/>
              </a:rPr>
              <a:t>laser system</a:t>
            </a:r>
            <a:r>
              <a:rPr lang="en-US" sz="1200" dirty="0">
                <a:solidFill>
                  <a:srgbClr val="545859"/>
                </a:solidFill>
                <a:latin typeface="Gentium Book Basic"/>
              </a:rPr>
              <a:t> </a:t>
            </a:r>
          </a:p>
          <a:p>
            <a:pPr>
              <a:buFont typeface="Arial" panose="020B0604020202020204" pitchFamily="34" charset="0"/>
              <a:buChar char="•"/>
            </a:pPr>
            <a:r>
              <a:rPr lang="en-US" sz="1200" b="1" dirty="0">
                <a:solidFill>
                  <a:srgbClr val="545859"/>
                </a:solidFill>
                <a:latin typeface="Gentium Book Basic"/>
              </a:rPr>
              <a:t> From: </a:t>
            </a:r>
            <a:r>
              <a:rPr lang="en-US" sz="1200" dirty="0">
                <a:solidFill>
                  <a:srgbClr val="545859"/>
                </a:solidFill>
                <a:latin typeface="Gentium Book Basic"/>
              </a:rPr>
              <a:t>1.5 mm in diameter, 600 </a:t>
            </a:r>
            <a:r>
              <a:rPr lang="en-US" sz="1200" dirty="0" err="1">
                <a:solidFill>
                  <a:srgbClr val="545859"/>
                </a:solidFill>
                <a:latin typeface="Gentium Book Basic"/>
              </a:rPr>
              <a:t>mJ</a:t>
            </a:r>
            <a:r>
              <a:rPr lang="en-US" sz="1200" dirty="0">
                <a:solidFill>
                  <a:srgbClr val="545859"/>
                </a:solidFill>
                <a:latin typeface="Gentium Book Basic"/>
              </a:rPr>
              <a:t> at 800 nm</a:t>
            </a:r>
          </a:p>
          <a:p>
            <a:pPr>
              <a:buFont typeface="Arial" panose="020B0604020202020204" pitchFamily="34" charset="0"/>
              <a:buChar char="•"/>
            </a:pPr>
            <a:r>
              <a:rPr lang="en-US" sz="1200" b="1" dirty="0">
                <a:solidFill>
                  <a:srgbClr val="545859"/>
                </a:solidFill>
                <a:latin typeface="Gentium Book Basic"/>
              </a:rPr>
              <a:t> To: </a:t>
            </a:r>
            <a:r>
              <a:rPr lang="en-US" sz="1200" dirty="0">
                <a:solidFill>
                  <a:srgbClr val="545859"/>
                </a:solidFill>
                <a:latin typeface="Gentium Book Basic"/>
              </a:rPr>
              <a:t>10 cm in diameter 8.0 J at 800 nm</a:t>
            </a:r>
          </a:p>
          <a:p>
            <a:pPr>
              <a:buFont typeface="Arial" panose="020B0604020202020204" pitchFamily="34" charset="0"/>
              <a:buChar char="•"/>
            </a:pPr>
            <a:r>
              <a:rPr lang="en-US" sz="1200" b="1" dirty="0">
                <a:solidFill>
                  <a:srgbClr val="545859"/>
                </a:solidFill>
                <a:latin typeface="Gentium Book Basic"/>
              </a:rPr>
              <a:t> </a:t>
            </a:r>
            <a:r>
              <a:rPr lang="sk-SK" sz="1200" b="1" dirty="0" err="1">
                <a:solidFill>
                  <a:srgbClr val="545859"/>
                </a:solidFill>
                <a:latin typeface="Gentium Book Basic"/>
              </a:rPr>
              <a:t>Total</a:t>
            </a:r>
            <a:r>
              <a:rPr lang="sk-SK" sz="1200" b="1" dirty="0">
                <a:solidFill>
                  <a:srgbClr val="545859"/>
                </a:solidFill>
                <a:latin typeface="Gentium Book Basic"/>
              </a:rPr>
              <a:t> </a:t>
            </a:r>
            <a:r>
              <a:rPr lang="sk-SK" sz="1200" b="1" dirty="0" err="1">
                <a:solidFill>
                  <a:srgbClr val="545859"/>
                </a:solidFill>
                <a:latin typeface="Gentium Book Basic"/>
              </a:rPr>
              <a:t>length</a:t>
            </a:r>
            <a:r>
              <a:rPr lang="en-US" sz="1200" b="1" dirty="0">
                <a:solidFill>
                  <a:srgbClr val="545859"/>
                </a:solidFill>
                <a:latin typeface="Gentium Book Basic"/>
              </a:rPr>
              <a:t>:</a:t>
            </a:r>
            <a:r>
              <a:rPr lang="en-US" sz="1200" dirty="0">
                <a:solidFill>
                  <a:srgbClr val="545859"/>
                </a:solidFill>
                <a:latin typeface="Gentium Book Basic"/>
              </a:rPr>
              <a:t> ~</a:t>
            </a:r>
            <a:r>
              <a:rPr lang="sk-SK" sz="1200" dirty="0">
                <a:solidFill>
                  <a:srgbClr val="545859"/>
                </a:solidFill>
                <a:latin typeface="Gentium Book Basic"/>
              </a:rPr>
              <a:t>100</a:t>
            </a:r>
            <a:r>
              <a:rPr lang="en-US" sz="1200" dirty="0">
                <a:solidFill>
                  <a:srgbClr val="545859"/>
                </a:solidFill>
                <a:latin typeface="Gentium Book Basic"/>
              </a:rPr>
              <a:t>m</a:t>
            </a:r>
            <a:r>
              <a:rPr lang="sk-SK" sz="1200" dirty="0">
                <a:solidFill>
                  <a:srgbClr val="545859"/>
                </a:solidFill>
                <a:latin typeface="Gentium Book Basic"/>
              </a:rPr>
              <a:t> (to</a:t>
            </a:r>
            <a:r>
              <a:rPr lang="en-US" sz="1200" dirty="0">
                <a:solidFill>
                  <a:srgbClr val="545859"/>
                </a:solidFill>
                <a:latin typeface="Gentium Book Basic"/>
              </a:rPr>
              <a:t> the</a:t>
            </a:r>
            <a:r>
              <a:rPr lang="sk-SK" sz="1200" dirty="0">
                <a:solidFill>
                  <a:srgbClr val="545859"/>
                </a:solidFill>
                <a:latin typeface="Gentium Book Basic"/>
              </a:rPr>
              <a:t> </a:t>
            </a:r>
            <a:r>
              <a:rPr lang="sk-SK" sz="1200" dirty="0" err="1">
                <a:solidFill>
                  <a:srgbClr val="545859"/>
                </a:solidFill>
                <a:latin typeface="Gentium Book Basic"/>
              </a:rPr>
              <a:t>main</a:t>
            </a:r>
            <a:r>
              <a:rPr lang="sk-SK" sz="1200" dirty="0">
                <a:solidFill>
                  <a:srgbClr val="545859"/>
                </a:solidFill>
                <a:latin typeface="Gentium Book Basic"/>
              </a:rPr>
              <a:t> </a:t>
            </a:r>
            <a:r>
              <a:rPr lang="sk-SK" sz="1200" dirty="0" err="1">
                <a:solidFill>
                  <a:srgbClr val="545859"/>
                </a:solidFill>
                <a:latin typeface="Gentium Book Basic"/>
              </a:rPr>
              <a:t>copressor</a:t>
            </a:r>
            <a:r>
              <a:rPr lang="sk-SK" sz="1200" dirty="0">
                <a:solidFill>
                  <a:srgbClr val="545859"/>
                </a:solidFill>
                <a:latin typeface="Gentium Book Basic"/>
              </a:rPr>
              <a:t>)</a:t>
            </a:r>
            <a:endParaRPr lang="en-US" sz="1200" dirty="0">
              <a:solidFill>
                <a:srgbClr val="545859"/>
              </a:solidFill>
              <a:latin typeface="Gentium Book Basic"/>
            </a:endParaRPr>
          </a:p>
          <a:p>
            <a:r>
              <a:rPr lang="en-US" sz="1200" dirty="0">
                <a:solidFill>
                  <a:srgbClr val="545859"/>
                </a:solidFill>
                <a:latin typeface="Gentium Book Basic"/>
                <a:ea typeface="Calibri" panose="020F0502020204030204" pitchFamily="34" charset="0"/>
              </a:rPr>
              <a:t>	  4 mirrors and an OAP after</a:t>
            </a:r>
          </a:p>
          <a:p>
            <a:pPr algn="l"/>
            <a:r>
              <a:rPr lang="sk-SK" sz="1200" b="0" i="0" dirty="0">
                <a:solidFill>
                  <a:srgbClr val="545859"/>
                </a:solidFill>
                <a:effectLst/>
                <a:latin typeface="Gentium Book Basic"/>
              </a:rPr>
              <a:t>      </a:t>
            </a:r>
            <a:endParaRPr lang="en-US" sz="1200" b="0" i="0" dirty="0">
              <a:solidFill>
                <a:srgbClr val="545859"/>
              </a:solidFill>
              <a:effectLst/>
              <a:latin typeface="Gentium Book Basic"/>
            </a:endParaRPr>
          </a:p>
        </p:txBody>
      </p:sp>
    </p:spTree>
    <p:extLst>
      <p:ext uri="{BB962C8B-B14F-4D97-AF65-F5344CB8AC3E}">
        <p14:creationId xmlns:p14="http://schemas.microsoft.com/office/powerpoint/2010/main" val="11679017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E167A-5948-0769-0BFE-BDA80E48C3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7A1E2F-EDF0-6A24-0AD7-2E68A5CE385A}"/>
              </a:ext>
            </a:extLst>
          </p:cNvPr>
          <p:cNvSpPr>
            <a:spLocks noGrp="1"/>
          </p:cNvSpPr>
          <p:nvPr>
            <p:ph type="title"/>
          </p:nvPr>
        </p:nvSpPr>
        <p:spPr>
          <a:xfrm>
            <a:off x="148757" y="219055"/>
            <a:ext cx="8569036" cy="858600"/>
          </a:xfrm>
        </p:spPr>
        <p:txBody>
          <a:bodyPr/>
          <a:lstStyle/>
          <a:p>
            <a:br>
              <a:rPr lang="sk-SK" sz="2400" b="1" spc="-1" dirty="0">
                <a:solidFill>
                  <a:srgbClr val="545859"/>
                </a:solidFill>
                <a:latin typeface="Gentium Book Basic"/>
                <a:ea typeface="Arial"/>
              </a:rPr>
            </a:br>
            <a:r>
              <a:rPr lang="sk-SK" sz="2400" b="1" spc="-1" dirty="0">
                <a:solidFill>
                  <a:srgbClr val="545859"/>
                </a:solidFill>
                <a:latin typeface="Gentium Book Basic"/>
                <a:ea typeface="Arial"/>
              </a:rPr>
              <a:t>01 - </a:t>
            </a:r>
            <a:r>
              <a:rPr lang="en-US" sz="2400" b="1" spc="-1" dirty="0">
                <a:solidFill>
                  <a:srgbClr val="545859"/>
                </a:solidFill>
                <a:latin typeface="Gentium Book Basic"/>
                <a:ea typeface="Arial"/>
              </a:rPr>
              <a:t>Wavefront sensing in high-power laser facilities</a:t>
            </a:r>
            <a:br>
              <a:rPr lang="sk-SK" sz="2400" b="1" spc="-1" dirty="0">
                <a:solidFill>
                  <a:srgbClr val="545859"/>
                </a:solidFill>
                <a:latin typeface="Gentium Book Basic"/>
                <a:ea typeface="Arial"/>
              </a:rPr>
            </a:br>
            <a:endParaRPr lang="en-US" sz="2400" dirty="0">
              <a:solidFill>
                <a:srgbClr val="545859"/>
              </a:solidFill>
            </a:endParaRPr>
          </a:p>
        </p:txBody>
      </p:sp>
      <p:pic>
        <p:nvPicPr>
          <p:cNvPr id="6" name="Picture 5" descr="A logo for a medical network&#10;&#10;Description automatically generated">
            <a:extLst>
              <a:ext uri="{FF2B5EF4-FFF2-40B4-BE49-F238E27FC236}">
                <a16:creationId xmlns:a16="http://schemas.microsoft.com/office/drawing/2014/main" id="{C00CAF2F-5D1F-8B34-6CF9-CBD1C0A08F4C}"/>
              </a:ext>
            </a:extLst>
          </p:cNvPr>
          <p:cNvPicPr>
            <a:picLocks noChangeAspect="1"/>
          </p:cNvPicPr>
          <p:nvPr/>
        </p:nvPicPr>
        <p:blipFill rotWithShape="1">
          <a:blip r:embed="rId2">
            <a:extLst>
              <a:ext uri="{28A0092B-C50C-407E-A947-70E740481C1C}">
                <a14:useLocalDpi xmlns:a14="http://schemas.microsoft.com/office/drawing/2010/main" val="0"/>
              </a:ext>
            </a:extLst>
          </a:blip>
          <a:srcRect l="23754" t="23203" r="24843" b="22772"/>
          <a:stretch/>
        </p:blipFill>
        <p:spPr>
          <a:xfrm>
            <a:off x="60874" y="28575"/>
            <a:ext cx="515562" cy="304800"/>
          </a:xfrm>
          <a:prstGeom prst="rect">
            <a:avLst/>
          </a:prstGeom>
        </p:spPr>
      </p:pic>
      <p:sp>
        <p:nvSpPr>
          <p:cNvPr id="12" name="CustomShape 4">
            <a:extLst>
              <a:ext uri="{FF2B5EF4-FFF2-40B4-BE49-F238E27FC236}">
                <a16:creationId xmlns:a16="http://schemas.microsoft.com/office/drawing/2014/main" id="{0DF9AE48-30D4-D020-3EB2-C5B91EBD3F53}"/>
              </a:ext>
            </a:extLst>
          </p:cNvPr>
          <p:cNvSpPr/>
          <p:nvPr/>
        </p:nvSpPr>
        <p:spPr>
          <a:xfrm>
            <a:off x="233593" y="824552"/>
            <a:ext cx="9236471" cy="925511"/>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square" lIns="90000" tIns="46800" rIns="90000" bIns="46800">
            <a:spAutoFit/>
          </a:bodyPr>
          <a:lstStyle/>
          <a:p>
            <a:r>
              <a:rPr lang="sk-SK" sz="1400" b="1" dirty="0" err="1">
                <a:solidFill>
                  <a:srgbClr val="545859"/>
                </a:solidFill>
                <a:latin typeface="Gentium Book Basic"/>
              </a:rPr>
              <a:t>Challenges</a:t>
            </a:r>
            <a:r>
              <a:rPr lang="sk-SK" sz="1400" b="1" dirty="0">
                <a:solidFill>
                  <a:srgbClr val="545859"/>
                </a:solidFill>
                <a:latin typeface="Gentium Book Basic"/>
              </a:rPr>
              <a:t> </a:t>
            </a:r>
            <a:r>
              <a:rPr lang="sk-SK" sz="1400" b="1" dirty="0" err="1">
                <a:solidFill>
                  <a:srgbClr val="545859"/>
                </a:solidFill>
                <a:latin typeface="Gentium Book Basic"/>
              </a:rPr>
              <a:t>along</a:t>
            </a:r>
            <a:r>
              <a:rPr lang="sk-SK" sz="1400" b="1" dirty="0">
                <a:solidFill>
                  <a:srgbClr val="545859"/>
                </a:solidFill>
                <a:latin typeface="Gentium Book Basic"/>
              </a:rPr>
              <a:t> </a:t>
            </a:r>
            <a:r>
              <a:rPr lang="sk-SK" sz="1400" b="1" dirty="0" err="1">
                <a:solidFill>
                  <a:srgbClr val="545859"/>
                </a:solidFill>
                <a:latin typeface="Gentium Book Basic"/>
              </a:rPr>
              <a:t>the</a:t>
            </a:r>
            <a:r>
              <a:rPr lang="sk-SK" sz="1400" b="1" dirty="0">
                <a:solidFill>
                  <a:srgbClr val="545859"/>
                </a:solidFill>
                <a:latin typeface="Gentium Book Basic"/>
              </a:rPr>
              <a:t> </a:t>
            </a:r>
            <a:r>
              <a:rPr lang="sk-SK" sz="1400" b="1" dirty="0" err="1">
                <a:solidFill>
                  <a:srgbClr val="545859"/>
                </a:solidFill>
                <a:latin typeface="Gentium Book Basic"/>
              </a:rPr>
              <a:t>beam</a:t>
            </a:r>
            <a:r>
              <a:rPr lang="sk-SK" sz="1400" b="1" dirty="0">
                <a:solidFill>
                  <a:srgbClr val="545859"/>
                </a:solidFill>
                <a:latin typeface="Gentium Book Basic"/>
              </a:rPr>
              <a:t> pat</a:t>
            </a:r>
            <a:r>
              <a:rPr lang="en-US" sz="1400" b="1" dirty="0">
                <a:solidFill>
                  <a:srgbClr val="545859"/>
                </a:solidFill>
                <a:latin typeface="Gentium Book Basic"/>
              </a:rPr>
              <a:t>h</a:t>
            </a:r>
            <a:endParaRPr lang="sk-SK" sz="1400" b="1" dirty="0">
              <a:solidFill>
                <a:srgbClr val="545859"/>
              </a:solidFill>
              <a:latin typeface="Gentium Book Basic"/>
            </a:endParaRPr>
          </a:p>
          <a:p>
            <a:pPr marL="285750" indent="-285750">
              <a:buFont typeface="Arial" panose="020B0604020202020204" pitchFamily="34" charset="0"/>
              <a:buChar char="•"/>
            </a:pPr>
            <a:r>
              <a:rPr lang="sk-SK" sz="1400" dirty="0" err="1">
                <a:solidFill>
                  <a:srgbClr val="545859"/>
                </a:solidFill>
                <a:latin typeface="Gentium Book Basic"/>
              </a:rPr>
              <a:t>Optical</a:t>
            </a:r>
            <a:r>
              <a:rPr lang="sk-SK" sz="1400" dirty="0">
                <a:solidFill>
                  <a:srgbClr val="545859"/>
                </a:solidFill>
                <a:latin typeface="Gentium Book Basic"/>
              </a:rPr>
              <a:t> </a:t>
            </a:r>
            <a:r>
              <a:rPr lang="sk-SK" sz="1400" dirty="0" err="1">
                <a:solidFill>
                  <a:srgbClr val="545859"/>
                </a:solidFill>
                <a:latin typeface="Gentium Book Basic"/>
              </a:rPr>
              <a:t>imperfections</a:t>
            </a:r>
            <a:r>
              <a:rPr lang="sk-SK" sz="1400" dirty="0">
                <a:solidFill>
                  <a:srgbClr val="545859"/>
                </a:solidFill>
                <a:latin typeface="Gentium Book Basic"/>
              </a:rPr>
              <a:t>, </a:t>
            </a:r>
            <a:r>
              <a:rPr lang="sk-SK" sz="1400" dirty="0" err="1">
                <a:solidFill>
                  <a:srgbClr val="545859"/>
                </a:solidFill>
                <a:latin typeface="Gentium Book Basic"/>
              </a:rPr>
              <a:t>misalignments</a:t>
            </a:r>
            <a:r>
              <a:rPr lang="sk-SK" sz="1400" dirty="0">
                <a:solidFill>
                  <a:srgbClr val="545859"/>
                </a:solidFill>
                <a:latin typeface="Gentium Book Basic"/>
              </a:rPr>
              <a:t>, </a:t>
            </a:r>
            <a:r>
              <a:rPr lang="sk-SK" sz="1400" dirty="0" err="1">
                <a:solidFill>
                  <a:srgbClr val="545859"/>
                </a:solidFill>
                <a:latin typeface="Gentium Book Basic"/>
              </a:rPr>
              <a:t>vibrations</a:t>
            </a:r>
            <a:r>
              <a:rPr lang="sk-SK" sz="1400" dirty="0">
                <a:solidFill>
                  <a:srgbClr val="545859"/>
                </a:solidFill>
                <a:latin typeface="Gentium Book Basic"/>
              </a:rPr>
              <a:t>, and </a:t>
            </a:r>
            <a:r>
              <a:rPr lang="sk-SK" sz="1400" dirty="0" err="1">
                <a:solidFill>
                  <a:srgbClr val="545859"/>
                </a:solidFill>
                <a:latin typeface="Gentium Book Basic"/>
              </a:rPr>
              <a:t>thermal</a:t>
            </a:r>
            <a:r>
              <a:rPr lang="sk-SK" sz="1400" dirty="0">
                <a:solidFill>
                  <a:srgbClr val="545859"/>
                </a:solidFill>
                <a:latin typeface="Gentium Book Basic"/>
              </a:rPr>
              <a:t> </a:t>
            </a:r>
            <a:r>
              <a:rPr lang="sk-SK" sz="1400" dirty="0" err="1">
                <a:solidFill>
                  <a:srgbClr val="545859"/>
                </a:solidFill>
                <a:latin typeface="Gentium Book Basic"/>
              </a:rPr>
              <a:t>effects</a:t>
            </a:r>
            <a:r>
              <a:rPr lang="sk-SK" sz="1400" dirty="0">
                <a:solidFill>
                  <a:srgbClr val="545859"/>
                </a:solidFill>
                <a:latin typeface="Gentium Book Basic"/>
              </a:rPr>
              <a:t> </a:t>
            </a:r>
            <a:r>
              <a:rPr lang="sk-SK" sz="1400" dirty="0" err="1">
                <a:solidFill>
                  <a:srgbClr val="545859"/>
                </a:solidFill>
                <a:latin typeface="Gentium Book Basic"/>
              </a:rPr>
              <a:t>accumulate</a:t>
            </a:r>
            <a:r>
              <a:rPr lang="sk-SK" sz="1400" dirty="0">
                <a:solidFill>
                  <a:srgbClr val="545859"/>
                </a:solidFill>
                <a:latin typeface="Gentium Book Basic"/>
              </a:rPr>
              <a:t>.</a:t>
            </a:r>
          </a:p>
          <a:p>
            <a:pPr marL="285750" indent="-285750">
              <a:buFont typeface="Arial" panose="020B0604020202020204" pitchFamily="34" charset="0"/>
              <a:buChar char="•"/>
            </a:pPr>
            <a:r>
              <a:rPr lang="en-US" sz="1400" noProof="0" dirty="0">
                <a:solidFill>
                  <a:srgbClr val="545859"/>
                </a:solidFill>
                <a:latin typeface="Gentium Book Basic"/>
              </a:rPr>
              <a:t>Accumulated </a:t>
            </a:r>
            <a:r>
              <a:rPr lang="en-US" sz="1400" noProof="0" dirty="0" err="1">
                <a:solidFill>
                  <a:srgbClr val="545859"/>
                </a:solidFill>
                <a:latin typeface="Gentium Book Basic"/>
              </a:rPr>
              <a:t>imprefections</a:t>
            </a:r>
            <a:r>
              <a:rPr lang="en-US" sz="1400" noProof="0" dirty="0">
                <a:solidFill>
                  <a:srgbClr val="545859"/>
                </a:solidFill>
                <a:latin typeface="Gentium Book Basic"/>
              </a:rPr>
              <a:t> </a:t>
            </a:r>
            <a:r>
              <a:rPr lang="sk-SK" sz="1400" dirty="0" err="1">
                <a:solidFill>
                  <a:srgbClr val="545859"/>
                </a:solidFill>
                <a:latin typeface="Gentium Book Basic"/>
              </a:rPr>
              <a:t>degrad</a:t>
            </a:r>
            <a:r>
              <a:rPr lang="en-US" sz="1400" dirty="0">
                <a:solidFill>
                  <a:srgbClr val="545859"/>
                </a:solidFill>
                <a:latin typeface="Gentium Book Basic"/>
              </a:rPr>
              <a:t>e</a:t>
            </a:r>
            <a:r>
              <a:rPr lang="sk-SK" sz="1400" dirty="0">
                <a:solidFill>
                  <a:srgbClr val="545859"/>
                </a:solidFill>
                <a:latin typeface="Gentium Book Basic"/>
              </a:rPr>
              <a:t> </a:t>
            </a:r>
            <a:r>
              <a:rPr lang="sk-SK" sz="1400" dirty="0" err="1">
                <a:solidFill>
                  <a:srgbClr val="545859"/>
                </a:solidFill>
                <a:latin typeface="Gentium Book Basic"/>
              </a:rPr>
              <a:t>focusability</a:t>
            </a:r>
            <a:r>
              <a:rPr lang="sk-SK" sz="1400" dirty="0">
                <a:solidFill>
                  <a:srgbClr val="545859"/>
                </a:solidFill>
                <a:latin typeface="Gentium Book Basic"/>
              </a:rPr>
              <a:t> and </a:t>
            </a:r>
            <a:r>
              <a:rPr lang="sk-SK" sz="1400" dirty="0" err="1">
                <a:solidFill>
                  <a:srgbClr val="545859"/>
                </a:solidFill>
                <a:latin typeface="Gentium Book Basic"/>
              </a:rPr>
              <a:t>reduc</a:t>
            </a:r>
            <a:r>
              <a:rPr lang="en-US" sz="1400" dirty="0">
                <a:solidFill>
                  <a:srgbClr val="545859"/>
                </a:solidFill>
                <a:latin typeface="Gentium Book Basic"/>
              </a:rPr>
              <a:t>e</a:t>
            </a:r>
            <a:r>
              <a:rPr lang="sk-SK" sz="1400" dirty="0">
                <a:solidFill>
                  <a:srgbClr val="545859"/>
                </a:solidFill>
                <a:latin typeface="Gentium Book Basic"/>
              </a:rPr>
              <a:t> </a:t>
            </a:r>
            <a:r>
              <a:rPr lang="sk-SK" sz="1400" dirty="0" err="1">
                <a:solidFill>
                  <a:srgbClr val="545859"/>
                </a:solidFill>
                <a:latin typeface="Gentium Book Basic"/>
              </a:rPr>
              <a:t>peak</a:t>
            </a:r>
            <a:r>
              <a:rPr lang="sk-SK" sz="1400" dirty="0">
                <a:solidFill>
                  <a:srgbClr val="545859"/>
                </a:solidFill>
                <a:latin typeface="Gentium Book Basic"/>
              </a:rPr>
              <a:t> </a:t>
            </a:r>
            <a:r>
              <a:rPr lang="sk-SK" sz="1400" dirty="0" err="1">
                <a:solidFill>
                  <a:srgbClr val="545859"/>
                </a:solidFill>
                <a:latin typeface="Gentium Book Basic"/>
              </a:rPr>
              <a:t>intensity</a:t>
            </a:r>
            <a:r>
              <a:rPr lang="sk-SK" sz="1400" dirty="0">
                <a:solidFill>
                  <a:srgbClr val="545859"/>
                </a:solidFill>
                <a:latin typeface="Gentium Book Basic"/>
              </a:rPr>
              <a:t>.</a:t>
            </a:r>
            <a:r>
              <a:rPr lang="en-US" sz="1200" dirty="0">
                <a:solidFill>
                  <a:srgbClr val="545859"/>
                </a:solidFill>
                <a:effectLst/>
                <a:latin typeface="Gentium Book Basic"/>
                <a:ea typeface="Calibri" panose="020F0502020204030204" pitchFamily="34" charset="0"/>
              </a:rPr>
              <a:t> </a:t>
            </a:r>
            <a:endParaRPr lang="en-US" sz="1200" dirty="0">
              <a:solidFill>
                <a:srgbClr val="545859"/>
              </a:solidFill>
              <a:latin typeface="Gentium Book Basic"/>
              <a:ea typeface="Calibri" panose="020F0502020204030204" pitchFamily="34" charset="0"/>
            </a:endParaRPr>
          </a:p>
          <a:p>
            <a:pPr algn="l"/>
            <a:r>
              <a:rPr lang="sk-SK" sz="1200" b="0" i="0" dirty="0">
                <a:solidFill>
                  <a:srgbClr val="545859"/>
                </a:solidFill>
                <a:effectLst/>
                <a:latin typeface="Gentium Book Basic"/>
              </a:rPr>
              <a:t>      </a:t>
            </a:r>
            <a:endParaRPr lang="en-US" sz="1200" b="0" i="0" dirty="0">
              <a:solidFill>
                <a:srgbClr val="545859"/>
              </a:solidFill>
              <a:effectLst/>
              <a:latin typeface="Gentium Book Basic"/>
            </a:endParaRPr>
          </a:p>
        </p:txBody>
      </p:sp>
      <p:pic>
        <p:nvPicPr>
          <p:cNvPr id="3" name="Picture 2" descr="A white cloud in the sky&#10;&#10;Description automatically generated">
            <a:extLst>
              <a:ext uri="{FF2B5EF4-FFF2-40B4-BE49-F238E27FC236}">
                <a16:creationId xmlns:a16="http://schemas.microsoft.com/office/drawing/2014/main" id="{A0BB20EC-F745-F1F4-CC8E-C2EB78AF2E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593" y="2401523"/>
            <a:ext cx="2588235" cy="1860296"/>
          </a:xfrm>
          <a:prstGeom prst="roundRect">
            <a:avLst>
              <a:gd name="adj" fmla="val 16667"/>
            </a:avLst>
          </a:prstGeom>
          <a:ln>
            <a:noFill/>
          </a:ln>
          <a:effectLst>
            <a:outerShdw blurRad="76200" dist="38100" dir="7800000" algn="tl" rotWithShape="0">
              <a:srgbClr val="000000">
                <a:alpha val="40000"/>
              </a:srgbClr>
            </a:outerShdw>
          </a:effectLst>
        </p:spPr>
      </p:pic>
      <p:pic>
        <p:nvPicPr>
          <p:cNvPr id="4" name="Picture 3">
            <a:extLst>
              <a:ext uri="{FF2B5EF4-FFF2-40B4-BE49-F238E27FC236}">
                <a16:creationId xmlns:a16="http://schemas.microsoft.com/office/drawing/2014/main" id="{11942B0E-1FBC-2078-0168-A73C904321B6}"/>
              </a:ext>
            </a:extLst>
          </p:cNvPr>
          <p:cNvPicPr>
            <a:picLocks noChangeAspect="1"/>
          </p:cNvPicPr>
          <p:nvPr/>
        </p:nvPicPr>
        <p:blipFill>
          <a:blip r:embed="rId4"/>
          <a:stretch>
            <a:fillRect/>
          </a:stretch>
        </p:blipFill>
        <p:spPr>
          <a:xfrm>
            <a:off x="2996517" y="2461532"/>
            <a:ext cx="2682399" cy="1858435"/>
          </a:xfrm>
          <a:prstGeom prst="roundRect">
            <a:avLst>
              <a:gd name="adj" fmla="val 16667"/>
            </a:avLst>
          </a:prstGeom>
          <a:ln>
            <a:noFill/>
          </a:ln>
          <a:effectLst>
            <a:outerShdw blurRad="76200" dist="38100" dir="7800000" algn="tl" rotWithShape="0">
              <a:srgbClr val="000000">
                <a:alpha val="40000"/>
              </a:srgbClr>
            </a:outerShdw>
          </a:effectLst>
        </p:spPr>
      </p:pic>
      <p:sp>
        <p:nvSpPr>
          <p:cNvPr id="5" name="TextBox 4">
            <a:extLst>
              <a:ext uri="{FF2B5EF4-FFF2-40B4-BE49-F238E27FC236}">
                <a16:creationId xmlns:a16="http://schemas.microsoft.com/office/drawing/2014/main" id="{A1FA5D55-42A2-049B-ACAD-ACC0B3F5F967}"/>
              </a:ext>
            </a:extLst>
          </p:cNvPr>
          <p:cNvSpPr txBox="1"/>
          <p:nvPr/>
        </p:nvSpPr>
        <p:spPr>
          <a:xfrm>
            <a:off x="354420" y="1669201"/>
            <a:ext cx="2114938" cy="738664"/>
          </a:xfrm>
          <a:prstGeom prst="rect">
            <a:avLst/>
          </a:prstGeom>
          <a:noFill/>
        </p:spPr>
        <p:txBody>
          <a:bodyPr wrap="none" rtlCol="0">
            <a:spAutoFit/>
          </a:bodyPr>
          <a:lstStyle/>
          <a:p>
            <a:r>
              <a:rPr lang="en-US" sz="1400" dirty="0">
                <a:latin typeface="Gentium Book Basic"/>
              </a:rPr>
              <a:t>Example 1:</a:t>
            </a:r>
          </a:p>
          <a:p>
            <a:r>
              <a:rPr lang="en-US" sz="1400" dirty="0">
                <a:latin typeface="Gentium Book Basic"/>
              </a:rPr>
              <a:t>(Atmospheric turbulences </a:t>
            </a:r>
          </a:p>
          <a:p>
            <a:r>
              <a:rPr lang="en-US" sz="1400" dirty="0">
                <a:latin typeface="Gentium Book Basic"/>
              </a:rPr>
              <a:t>+ long beamline )</a:t>
            </a:r>
          </a:p>
        </p:txBody>
      </p:sp>
      <p:sp>
        <p:nvSpPr>
          <p:cNvPr id="13" name="TextBox 12">
            <a:extLst>
              <a:ext uri="{FF2B5EF4-FFF2-40B4-BE49-F238E27FC236}">
                <a16:creationId xmlns:a16="http://schemas.microsoft.com/office/drawing/2014/main" id="{59FEF0E7-7C51-8353-2E44-05E3F86EF791}"/>
              </a:ext>
            </a:extLst>
          </p:cNvPr>
          <p:cNvSpPr txBox="1"/>
          <p:nvPr/>
        </p:nvSpPr>
        <p:spPr>
          <a:xfrm>
            <a:off x="3092620" y="1663490"/>
            <a:ext cx="2114938" cy="738664"/>
          </a:xfrm>
          <a:prstGeom prst="rect">
            <a:avLst/>
          </a:prstGeom>
          <a:noFill/>
        </p:spPr>
        <p:txBody>
          <a:bodyPr wrap="none" rtlCol="0">
            <a:spAutoFit/>
          </a:bodyPr>
          <a:lstStyle/>
          <a:p>
            <a:r>
              <a:rPr lang="en-US" sz="1400" dirty="0">
                <a:latin typeface="Gentium Book Basic"/>
              </a:rPr>
              <a:t>Example 2:</a:t>
            </a:r>
          </a:p>
          <a:p>
            <a:r>
              <a:rPr lang="en-US" sz="1400" dirty="0">
                <a:latin typeface="Gentium Book Basic"/>
              </a:rPr>
              <a:t>(Atmospheric turbulences </a:t>
            </a:r>
          </a:p>
          <a:p>
            <a:r>
              <a:rPr lang="en-US" sz="1400" dirty="0">
                <a:latin typeface="Gentium Book Basic"/>
              </a:rPr>
              <a:t>+ long beamline )</a:t>
            </a:r>
          </a:p>
        </p:txBody>
      </p:sp>
      <p:pic>
        <p:nvPicPr>
          <p:cNvPr id="15" name="Picture 14" descr="A person holding a piece of paper&#10;&#10;AI-generated content may be incorrect.">
            <a:extLst>
              <a:ext uri="{FF2B5EF4-FFF2-40B4-BE49-F238E27FC236}">
                <a16:creationId xmlns:a16="http://schemas.microsoft.com/office/drawing/2014/main" id="{51A6C7C3-7C6C-55E6-E07B-357F7D239CE3}"/>
              </a:ext>
            </a:extLst>
          </p:cNvPr>
          <p:cNvPicPr>
            <a:picLocks noChangeAspect="1"/>
          </p:cNvPicPr>
          <p:nvPr/>
        </p:nvPicPr>
        <p:blipFill>
          <a:blip r:embed="rId5">
            <a:extLst>
              <a:ext uri="{28A0092B-C50C-407E-A947-70E740481C1C}">
                <a14:useLocalDpi xmlns:a14="http://schemas.microsoft.com/office/drawing/2010/main" val="0"/>
              </a:ext>
            </a:extLst>
          </a:blip>
          <a:srcRect l="26483" t="18821" r="39320" b="16095"/>
          <a:stretch>
            <a:fillRect/>
          </a:stretch>
        </p:blipFill>
        <p:spPr>
          <a:xfrm rot="5400000">
            <a:off x="6528680" y="1163264"/>
            <a:ext cx="1509598" cy="2154808"/>
          </a:xfrm>
          <a:prstGeom prst="roundRect">
            <a:avLst>
              <a:gd name="adj" fmla="val 12441"/>
            </a:avLst>
          </a:prstGeom>
          <a:ln>
            <a:noFill/>
          </a:ln>
          <a:effectLst/>
        </p:spPr>
      </p:pic>
      <p:pic>
        <p:nvPicPr>
          <p:cNvPr id="17" name="Picture 16" descr="A person holding a piece of paper&#10;&#10;AI-generated content may be incorrect.">
            <a:extLst>
              <a:ext uri="{FF2B5EF4-FFF2-40B4-BE49-F238E27FC236}">
                <a16:creationId xmlns:a16="http://schemas.microsoft.com/office/drawing/2014/main" id="{06BADF5B-0DD2-2E0E-4EAF-907D0B21CC00}"/>
              </a:ext>
            </a:extLst>
          </p:cNvPr>
          <p:cNvPicPr>
            <a:picLocks noChangeAspect="1"/>
          </p:cNvPicPr>
          <p:nvPr/>
        </p:nvPicPr>
        <p:blipFill>
          <a:blip r:embed="rId6">
            <a:extLst>
              <a:ext uri="{28A0092B-C50C-407E-A947-70E740481C1C}">
                <a14:useLocalDpi xmlns:a14="http://schemas.microsoft.com/office/drawing/2010/main" val="0"/>
              </a:ext>
            </a:extLst>
          </a:blip>
          <a:srcRect l="28794" t="25754" r="40897" b="18405"/>
          <a:stretch>
            <a:fillRect/>
          </a:stretch>
        </p:blipFill>
        <p:spPr>
          <a:xfrm rot="5400000">
            <a:off x="6186190" y="2849546"/>
            <a:ext cx="1559442" cy="2154810"/>
          </a:xfrm>
          <a:prstGeom prst="roundRect">
            <a:avLst>
              <a:gd name="adj" fmla="val 12576"/>
            </a:avLst>
          </a:prstGeom>
          <a:ln>
            <a:noFill/>
          </a:ln>
          <a:effectLst>
            <a:outerShdw blurRad="76200" dist="38100" dir="7800000" algn="tl" rotWithShape="0">
              <a:srgbClr val="000000">
                <a:alpha val="40000"/>
              </a:srgbClr>
            </a:outerShdw>
          </a:effectLst>
        </p:spPr>
      </p:pic>
      <p:sp>
        <p:nvSpPr>
          <p:cNvPr id="18" name="TextBox 17">
            <a:extLst>
              <a:ext uri="{FF2B5EF4-FFF2-40B4-BE49-F238E27FC236}">
                <a16:creationId xmlns:a16="http://schemas.microsoft.com/office/drawing/2014/main" id="{0B8FCD92-C66F-1C2C-989C-D951C1D1DF7A}"/>
              </a:ext>
            </a:extLst>
          </p:cNvPr>
          <p:cNvSpPr txBox="1"/>
          <p:nvPr/>
        </p:nvSpPr>
        <p:spPr>
          <a:xfrm>
            <a:off x="6737755" y="991408"/>
            <a:ext cx="1848198" cy="523220"/>
          </a:xfrm>
          <a:prstGeom prst="rect">
            <a:avLst/>
          </a:prstGeom>
          <a:noFill/>
        </p:spPr>
        <p:txBody>
          <a:bodyPr wrap="none" rtlCol="0">
            <a:spAutoFit/>
          </a:bodyPr>
          <a:lstStyle/>
          <a:p>
            <a:r>
              <a:rPr lang="en-US" sz="1400" dirty="0">
                <a:latin typeface="Gentium Book Basic"/>
              </a:rPr>
              <a:t>Example 3</a:t>
            </a:r>
          </a:p>
          <a:p>
            <a:r>
              <a:rPr lang="en-US" sz="1400" dirty="0">
                <a:latin typeface="Gentium Book Basic"/>
              </a:rPr>
              <a:t>(Misaligned OAP only):</a:t>
            </a:r>
          </a:p>
        </p:txBody>
      </p:sp>
      <p:sp>
        <p:nvSpPr>
          <p:cNvPr id="7" name="Footer Placeholder 2">
            <a:extLst>
              <a:ext uri="{FF2B5EF4-FFF2-40B4-BE49-F238E27FC236}">
                <a16:creationId xmlns:a16="http://schemas.microsoft.com/office/drawing/2014/main" id="{10E566F3-09D2-46CB-7D1E-2FEFBC8A80B4}"/>
              </a:ext>
            </a:extLst>
          </p:cNvPr>
          <p:cNvSpPr>
            <a:spLocks noGrp="1"/>
          </p:cNvSpPr>
          <p:nvPr/>
        </p:nvSpPr>
        <p:spPr>
          <a:xfrm>
            <a:off x="-1657612" y="4913280"/>
            <a:ext cx="12192000" cy="365125"/>
          </a:xfrm>
          <a:prstGeom prst="rect">
            <a:avLst/>
          </a:prstGeom>
        </p:spPr>
        <p:txBody>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900" dirty="0" err="1">
                <a:latin typeface="Gentium Book Basic"/>
              </a:rPr>
              <a:t>EuPRAXIA</a:t>
            </a:r>
            <a:r>
              <a:rPr lang="en-GB" sz="900" dirty="0">
                <a:latin typeface="Gentium Book Basic"/>
              </a:rPr>
              <a:t>-DN Camp II: Science, Instituto Superior Técnico, Lisbon, </a:t>
            </a:r>
            <a:r>
              <a:rPr lang="sk-SK" sz="900" dirty="0">
                <a:latin typeface="Gentium Book Basic"/>
              </a:rPr>
              <a:t>1</a:t>
            </a:r>
            <a:r>
              <a:rPr lang="en-US" sz="900" dirty="0">
                <a:latin typeface="Gentium Book Basic"/>
              </a:rPr>
              <a:t>4</a:t>
            </a:r>
            <a:r>
              <a:rPr lang="sk-SK" sz="900" dirty="0">
                <a:latin typeface="Gentium Book Basic"/>
              </a:rPr>
              <a:t>-15</a:t>
            </a:r>
            <a:r>
              <a:rPr lang="en-US" sz="900" dirty="0">
                <a:latin typeface="Gentium Book Basic"/>
              </a:rPr>
              <a:t> </a:t>
            </a:r>
            <a:r>
              <a:rPr lang="en-GB" sz="900" dirty="0">
                <a:latin typeface="Gentium Book Basic"/>
              </a:rPr>
              <a:t>July 2025</a:t>
            </a:r>
          </a:p>
        </p:txBody>
      </p:sp>
    </p:spTree>
    <p:extLst>
      <p:ext uri="{BB962C8B-B14F-4D97-AF65-F5344CB8AC3E}">
        <p14:creationId xmlns:p14="http://schemas.microsoft.com/office/powerpoint/2010/main" val="23996068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902BB-4086-ADC2-7EAF-68698D39CE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4EA59A-8B5B-E414-DB76-2E324BCB77D9}"/>
              </a:ext>
            </a:extLst>
          </p:cNvPr>
          <p:cNvSpPr>
            <a:spLocks noGrp="1"/>
          </p:cNvSpPr>
          <p:nvPr>
            <p:ph type="title"/>
          </p:nvPr>
        </p:nvSpPr>
        <p:spPr>
          <a:xfrm>
            <a:off x="148757" y="219055"/>
            <a:ext cx="8569036" cy="858600"/>
          </a:xfrm>
        </p:spPr>
        <p:txBody>
          <a:bodyPr/>
          <a:lstStyle/>
          <a:p>
            <a:br>
              <a:rPr lang="sk-SK" sz="2400" b="1" spc="-1" dirty="0">
                <a:solidFill>
                  <a:srgbClr val="545859"/>
                </a:solidFill>
                <a:latin typeface="Gentium Book Basic"/>
                <a:ea typeface="Arial"/>
              </a:rPr>
            </a:br>
            <a:r>
              <a:rPr lang="sk-SK" sz="2400" b="1" spc="-1" dirty="0">
                <a:solidFill>
                  <a:srgbClr val="545859"/>
                </a:solidFill>
                <a:latin typeface="Gentium Book Basic"/>
                <a:ea typeface="Arial"/>
              </a:rPr>
              <a:t>01 - </a:t>
            </a:r>
            <a:r>
              <a:rPr lang="en-US" sz="2400" b="1" spc="-1" dirty="0">
                <a:solidFill>
                  <a:srgbClr val="545859"/>
                </a:solidFill>
                <a:latin typeface="Gentium Book Basic"/>
                <a:ea typeface="Arial"/>
              </a:rPr>
              <a:t>Wavefront sensing in high-power laser facilities</a:t>
            </a:r>
            <a:br>
              <a:rPr lang="sk-SK" sz="2400" b="1" spc="-1" dirty="0">
                <a:solidFill>
                  <a:srgbClr val="545859"/>
                </a:solidFill>
                <a:latin typeface="Gentium Book Basic"/>
                <a:ea typeface="Arial"/>
              </a:rPr>
            </a:br>
            <a:endParaRPr lang="en-US" sz="2400" dirty="0">
              <a:solidFill>
                <a:srgbClr val="545859"/>
              </a:solidFill>
            </a:endParaRPr>
          </a:p>
        </p:txBody>
      </p:sp>
      <p:pic>
        <p:nvPicPr>
          <p:cNvPr id="6" name="Picture 5" descr="A logo for a medical network&#10;&#10;Description automatically generated">
            <a:extLst>
              <a:ext uri="{FF2B5EF4-FFF2-40B4-BE49-F238E27FC236}">
                <a16:creationId xmlns:a16="http://schemas.microsoft.com/office/drawing/2014/main" id="{311EC746-5984-941E-AA83-0E7CDAC01FBD}"/>
              </a:ext>
            </a:extLst>
          </p:cNvPr>
          <p:cNvPicPr>
            <a:picLocks noChangeAspect="1"/>
          </p:cNvPicPr>
          <p:nvPr/>
        </p:nvPicPr>
        <p:blipFill rotWithShape="1">
          <a:blip r:embed="rId2">
            <a:extLst>
              <a:ext uri="{28A0092B-C50C-407E-A947-70E740481C1C}">
                <a14:useLocalDpi xmlns:a14="http://schemas.microsoft.com/office/drawing/2010/main" val="0"/>
              </a:ext>
            </a:extLst>
          </a:blip>
          <a:srcRect l="23754" t="23203" r="24843" b="22772"/>
          <a:stretch/>
        </p:blipFill>
        <p:spPr>
          <a:xfrm>
            <a:off x="60874" y="28575"/>
            <a:ext cx="515562" cy="304800"/>
          </a:xfrm>
          <a:prstGeom prst="rect">
            <a:avLst/>
          </a:prstGeom>
        </p:spPr>
      </p:pic>
      <p:sp>
        <p:nvSpPr>
          <p:cNvPr id="12" name="CustomShape 4">
            <a:extLst>
              <a:ext uri="{FF2B5EF4-FFF2-40B4-BE49-F238E27FC236}">
                <a16:creationId xmlns:a16="http://schemas.microsoft.com/office/drawing/2014/main" id="{FB792E26-3678-02FE-B7B3-031AFD06A7B6}"/>
              </a:ext>
            </a:extLst>
          </p:cNvPr>
          <p:cNvSpPr/>
          <p:nvPr/>
        </p:nvSpPr>
        <p:spPr>
          <a:xfrm>
            <a:off x="233593" y="824552"/>
            <a:ext cx="9236471" cy="1110177"/>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square" lIns="90000" tIns="46800" rIns="90000" bIns="46800">
            <a:spAutoFit/>
          </a:bodyPr>
          <a:lstStyle/>
          <a:p>
            <a:r>
              <a:rPr lang="sk-SK" sz="1400" b="1" dirty="0" err="1">
                <a:solidFill>
                  <a:srgbClr val="545859"/>
                </a:solidFill>
                <a:latin typeface="Gentium Book Basic"/>
              </a:rPr>
              <a:t>Critical</a:t>
            </a:r>
            <a:r>
              <a:rPr lang="sk-SK" sz="1400" b="1" dirty="0">
                <a:solidFill>
                  <a:srgbClr val="545859"/>
                </a:solidFill>
                <a:latin typeface="Gentium Book Basic"/>
              </a:rPr>
              <a:t> </a:t>
            </a:r>
            <a:r>
              <a:rPr lang="sk-SK" sz="1400" b="1" dirty="0" err="1">
                <a:solidFill>
                  <a:srgbClr val="545859"/>
                </a:solidFill>
                <a:latin typeface="Gentium Book Basic"/>
              </a:rPr>
              <a:t>Zone</a:t>
            </a:r>
            <a:r>
              <a:rPr lang="sk-SK" sz="1400" b="1" dirty="0">
                <a:solidFill>
                  <a:srgbClr val="545859"/>
                </a:solidFill>
                <a:latin typeface="Gentium Book Basic"/>
              </a:rPr>
              <a:t>: </a:t>
            </a:r>
            <a:r>
              <a:rPr lang="sk-SK" sz="1400" b="1" dirty="0" err="1">
                <a:solidFill>
                  <a:srgbClr val="545859"/>
                </a:solidFill>
                <a:latin typeface="Gentium Book Basic"/>
              </a:rPr>
              <a:t>Final</a:t>
            </a:r>
            <a:r>
              <a:rPr lang="sk-SK" sz="1400" b="1" dirty="0">
                <a:solidFill>
                  <a:srgbClr val="545859"/>
                </a:solidFill>
                <a:latin typeface="Gentium Book Basic"/>
              </a:rPr>
              <a:t> </a:t>
            </a:r>
            <a:r>
              <a:rPr lang="sk-SK" sz="1400" b="1" dirty="0" err="1">
                <a:solidFill>
                  <a:srgbClr val="545859"/>
                </a:solidFill>
                <a:latin typeface="Gentium Book Basic"/>
              </a:rPr>
              <a:t>focusing</a:t>
            </a:r>
            <a:r>
              <a:rPr lang="sk-SK" sz="1400" b="1" dirty="0">
                <a:solidFill>
                  <a:srgbClr val="545859"/>
                </a:solidFill>
                <a:latin typeface="Gentium Book Basic"/>
              </a:rPr>
              <a:t> </a:t>
            </a:r>
            <a:r>
              <a:rPr lang="sk-SK" sz="1400" b="1" dirty="0" err="1">
                <a:solidFill>
                  <a:srgbClr val="545859"/>
                </a:solidFill>
                <a:latin typeface="Gentium Book Basic"/>
              </a:rPr>
              <a:t>stage</a:t>
            </a:r>
            <a:endParaRPr lang="sk-SK" sz="1400" b="1" dirty="0">
              <a:solidFill>
                <a:srgbClr val="545859"/>
              </a:solidFill>
              <a:latin typeface="Gentium Book Basic"/>
            </a:endParaRPr>
          </a:p>
          <a:p>
            <a:pPr marL="285750" indent="-285750">
              <a:buFont typeface="Arial" panose="020B0604020202020204" pitchFamily="34" charset="0"/>
              <a:buChar char="•"/>
            </a:pPr>
            <a:r>
              <a:rPr lang="sk-SK" sz="1400" dirty="0" err="1">
                <a:solidFill>
                  <a:srgbClr val="545859"/>
                </a:solidFill>
                <a:latin typeface="Gentium Book Basic"/>
              </a:rPr>
              <a:t>Flat</a:t>
            </a:r>
            <a:r>
              <a:rPr lang="sk-SK" sz="1400" dirty="0">
                <a:solidFill>
                  <a:srgbClr val="545859"/>
                </a:solidFill>
                <a:latin typeface="Gentium Book Basic"/>
              </a:rPr>
              <a:t> </a:t>
            </a:r>
            <a:r>
              <a:rPr lang="sk-SK" sz="1400" dirty="0" err="1">
                <a:solidFill>
                  <a:srgbClr val="545859"/>
                </a:solidFill>
                <a:latin typeface="Gentium Book Basic"/>
              </a:rPr>
              <a:t>wavefront</a:t>
            </a:r>
            <a:r>
              <a:rPr lang="sk-SK" sz="1400" dirty="0">
                <a:solidFill>
                  <a:srgbClr val="545859"/>
                </a:solidFill>
                <a:latin typeface="Gentium Book Basic"/>
              </a:rPr>
              <a:t> </a:t>
            </a:r>
            <a:r>
              <a:rPr lang="sk-SK" sz="1400" dirty="0" err="1">
                <a:solidFill>
                  <a:srgbClr val="545859"/>
                </a:solidFill>
                <a:latin typeface="Gentium Book Basic"/>
              </a:rPr>
              <a:t>required</a:t>
            </a:r>
            <a:r>
              <a:rPr lang="sk-SK" sz="1400" dirty="0">
                <a:solidFill>
                  <a:srgbClr val="545859"/>
                </a:solidFill>
                <a:latin typeface="Gentium Book Basic"/>
              </a:rPr>
              <a:t> </a:t>
            </a:r>
            <a:r>
              <a:rPr lang="sk-SK" sz="1400" dirty="0" err="1">
                <a:solidFill>
                  <a:srgbClr val="545859"/>
                </a:solidFill>
                <a:latin typeface="Gentium Book Basic"/>
              </a:rPr>
              <a:t>for</a:t>
            </a:r>
            <a:r>
              <a:rPr lang="sk-SK" sz="1400" dirty="0">
                <a:solidFill>
                  <a:srgbClr val="545859"/>
                </a:solidFill>
                <a:latin typeface="Gentium Book Basic"/>
              </a:rPr>
              <a:t> </a:t>
            </a:r>
            <a:r>
              <a:rPr lang="sk-SK" sz="1400" dirty="0" err="1">
                <a:solidFill>
                  <a:srgbClr val="545859"/>
                </a:solidFill>
                <a:latin typeface="Gentium Book Basic"/>
              </a:rPr>
              <a:t>optimal</a:t>
            </a:r>
            <a:r>
              <a:rPr lang="sk-SK" sz="1400" dirty="0">
                <a:solidFill>
                  <a:srgbClr val="545859"/>
                </a:solidFill>
                <a:latin typeface="Gentium Book Basic"/>
              </a:rPr>
              <a:t> </a:t>
            </a:r>
            <a:r>
              <a:rPr lang="sk-SK" sz="1400" dirty="0" err="1">
                <a:solidFill>
                  <a:srgbClr val="545859"/>
                </a:solidFill>
                <a:latin typeface="Gentium Book Basic"/>
              </a:rPr>
              <a:t>focusing</a:t>
            </a:r>
            <a:endParaRPr lang="en-US" sz="1400" dirty="0">
              <a:solidFill>
                <a:srgbClr val="545859"/>
              </a:solidFill>
              <a:latin typeface="Gentium Book Basic"/>
            </a:endParaRPr>
          </a:p>
          <a:p>
            <a:pPr marL="285750" indent="-285750">
              <a:buFont typeface="Arial" panose="020B0604020202020204" pitchFamily="34" charset="0"/>
              <a:buChar char="•"/>
            </a:pPr>
            <a:r>
              <a:rPr lang="sk-SK" sz="1400" dirty="0" err="1">
                <a:solidFill>
                  <a:srgbClr val="545859"/>
                </a:solidFill>
                <a:latin typeface="Gentium Book Basic"/>
              </a:rPr>
              <a:t>Off-Axis</a:t>
            </a:r>
            <a:r>
              <a:rPr lang="sk-SK" sz="1400" dirty="0">
                <a:solidFill>
                  <a:srgbClr val="545859"/>
                </a:solidFill>
                <a:latin typeface="Gentium Book Basic"/>
              </a:rPr>
              <a:t> </a:t>
            </a:r>
            <a:r>
              <a:rPr lang="sk-SK" sz="1400" dirty="0" err="1">
                <a:solidFill>
                  <a:srgbClr val="545859"/>
                </a:solidFill>
                <a:latin typeface="Gentium Book Basic"/>
              </a:rPr>
              <a:t>Parabolic</a:t>
            </a:r>
            <a:r>
              <a:rPr lang="sk-SK" sz="1400" dirty="0">
                <a:solidFill>
                  <a:srgbClr val="545859"/>
                </a:solidFill>
                <a:latin typeface="Gentium Book Basic"/>
              </a:rPr>
              <a:t> (OAP) </a:t>
            </a:r>
            <a:r>
              <a:rPr lang="sk-SK" sz="1400" dirty="0" err="1">
                <a:solidFill>
                  <a:srgbClr val="545859"/>
                </a:solidFill>
                <a:latin typeface="Gentium Book Basic"/>
              </a:rPr>
              <a:t>mirrors</a:t>
            </a:r>
            <a:r>
              <a:rPr lang="sk-SK" sz="1400" dirty="0">
                <a:solidFill>
                  <a:srgbClr val="545859"/>
                </a:solidFill>
                <a:latin typeface="Gentium Book Basic"/>
              </a:rPr>
              <a:t> </a:t>
            </a:r>
            <a:r>
              <a:rPr lang="sk-SK" sz="1400" dirty="0" err="1">
                <a:solidFill>
                  <a:srgbClr val="545859"/>
                </a:solidFill>
                <a:latin typeface="Gentium Book Basic"/>
              </a:rPr>
              <a:t>used</a:t>
            </a:r>
            <a:r>
              <a:rPr lang="sk-SK" sz="1400" dirty="0">
                <a:solidFill>
                  <a:srgbClr val="545859"/>
                </a:solidFill>
                <a:latin typeface="Gentium Book Basic"/>
              </a:rPr>
              <a:t> to </a:t>
            </a:r>
            <a:r>
              <a:rPr lang="sk-SK" sz="1400" dirty="0" err="1">
                <a:solidFill>
                  <a:srgbClr val="545859"/>
                </a:solidFill>
                <a:latin typeface="Gentium Book Basic"/>
              </a:rPr>
              <a:t>focus</a:t>
            </a:r>
            <a:r>
              <a:rPr lang="sk-SK" sz="1400" dirty="0">
                <a:solidFill>
                  <a:srgbClr val="545859"/>
                </a:solidFill>
                <a:latin typeface="Gentium Book Basic"/>
              </a:rPr>
              <a:t> </a:t>
            </a:r>
            <a:r>
              <a:rPr lang="sk-SK" sz="1400" dirty="0" err="1">
                <a:solidFill>
                  <a:srgbClr val="545859"/>
                </a:solidFill>
                <a:latin typeface="Gentium Book Basic"/>
              </a:rPr>
              <a:t>pulses</a:t>
            </a:r>
            <a:r>
              <a:rPr lang="sk-SK" sz="1400" dirty="0">
                <a:solidFill>
                  <a:srgbClr val="545859"/>
                </a:solidFill>
                <a:latin typeface="Gentium Book Basic"/>
              </a:rPr>
              <a:t> to </a:t>
            </a:r>
            <a:r>
              <a:rPr lang="sk-SK" sz="1400" dirty="0" err="1">
                <a:solidFill>
                  <a:srgbClr val="545859"/>
                </a:solidFill>
                <a:latin typeface="Gentium Book Basic"/>
              </a:rPr>
              <a:t>micron-scale</a:t>
            </a:r>
            <a:r>
              <a:rPr lang="sk-SK" sz="1400" dirty="0">
                <a:solidFill>
                  <a:srgbClr val="545859"/>
                </a:solidFill>
                <a:latin typeface="Gentium Book Basic"/>
              </a:rPr>
              <a:t> </a:t>
            </a:r>
            <a:r>
              <a:rPr lang="sk-SK" sz="1400" dirty="0" err="1">
                <a:solidFill>
                  <a:srgbClr val="545859"/>
                </a:solidFill>
                <a:latin typeface="Gentium Book Basic"/>
              </a:rPr>
              <a:t>spots</a:t>
            </a:r>
            <a:r>
              <a:rPr lang="sk-SK" sz="1400" dirty="0">
                <a:solidFill>
                  <a:srgbClr val="545859"/>
                </a:solidFill>
                <a:latin typeface="Gentium Book Basic"/>
              </a:rPr>
              <a:t>.</a:t>
            </a:r>
          </a:p>
          <a:p>
            <a:r>
              <a:rPr lang="en-US" sz="1200" dirty="0">
                <a:solidFill>
                  <a:srgbClr val="545859"/>
                </a:solidFill>
                <a:effectLst/>
                <a:latin typeface="Gentium Book Basic"/>
                <a:ea typeface="Calibri" panose="020F0502020204030204" pitchFamily="34" charset="0"/>
              </a:rPr>
              <a:t> </a:t>
            </a:r>
            <a:endParaRPr lang="en-US" sz="1200" dirty="0">
              <a:solidFill>
                <a:srgbClr val="545859"/>
              </a:solidFill>
              <a:latin typeface="Gentium Book Basic"/>
              <a:ea typeface="Calibri" panose="020F0502020204030204" pitchFamily="34" charset="0"/>
            </a:endParaRPr>
          </a:p>
          <a:p>
            <a:pPr algn="l"/>
            <a:r>
              <a:rPr lang="sk-SK" sz="1200" b="0" i="0" dirty="0">
                <a:solidFill>
                  <a:srgbClr val="545859"/>
                </a:solidFill>
                <a:effectLst/>
                <a:latin typeface="Gentium Book Basic"/>
              </a:rPr>
              <a:t>      </a:t>
            </a:r>
            <a:endParaRPr lang="en-US" sz="1200" b="0" i="0" dirty="0">
              <a:solidFill>
                <a:srgbClr val="545859"/>
              </a:solidFill>
              <a:effectLst/>
              <a:latin typeface="Gentium Book Basic"/>
            </a:endParaRPr>
          </a:p>
        </p:txBody>
      </p:sp>
      <p:pic>
        <p:nvPicPr>
          <p:cNvPr id="4" name="Picture 3">
            <a:extLst>
              <a:ext uri="{FF2B5EF4-FFF2-40B4-BE49-F238E27FC236}">
                <a16:creationId xmlns:a16="http://schemas.microsoft.com/office/drawing/2014/main" id="{679D5191-9FF7-EB6B-3F3E-F9B8E8A1180C}"/>
              </a:ext>
            </a:extLst>
          </p:cNvPr>
          <p:cNvPicPr>
            <a:picLocks noChangeAspect="1"/>
          </p:cNvPicPr>
          <p:nvPr/>
        </p:nvPicPr>
        <p:blipFill>
          <a:blip r:embed="rId3"/>
          <a:stretch>
            <a:fillRect/>
          </a:stretch>
        </p:blipFill>
        <p:spPr>
          <a:xfrm>
            <a:off x="1098782" y="1739857"/>
            <a:ext cx="6946436" cy="2317023"/>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5B6C6ED-8BFA-5DB7-F417-95FFA3A253B6}"/>
                  </a:ext>
                </a:extLst>
              </p:cNvPr>
              <p:cNvSpPr txBox="1"/>
              <p:nvPr/>
            </p:nvSpPr>
            <p:spPr>
              <a:xfrm>
                <a:off x="930349" y="4115452"/>
                <a:ext cx="7283302" cy="426335"/>
              </a:xfrm>
              <a:prstGeom prst="rect">
                <a:avLst/>
              </a:prstGeom>
              <a:noFill/>
            </p:spPr>
            <p:txBody>
              <a:bodyPr wrap="square" rtlCol="0">
                <a:spAutoFit/>
              </a:bodyPr>
              <a:lstStyle/>
              <a:p>
                <a:r>
                  <a:rPr lang="en-US" sz="900" b="1" dirty="0">
                    <a:latin typeface="Gentium Book Basic"/>
                  </a:rPr>
                  <a:t>Left:</a:t>
                </a:r>
                <a:r>
                  <a:rPr lang="en-US" sz="900" dirty="0">
                    <a:latin typeface="Gentium Book Basic"/>
                  </a:rPr>
                  <a:t> Relative laser peak intensities </a:t>
                </a:r>
                <a14:m>
                  <m:oMath xmlns:m="http://schemas.openxmlformats.org/officeDocument/2006/math">
                    <m:sSubSup>
                      <m:sSubSupPr>
                        <m:ctrlPr>
                          <a:rPr lang="en-US" sz="800" i="1">
                            <a:latin typeface="Cambria Math" panose="02040503050406030204" pitchFamily="18" charset="0"/>
                          </a:rPr>
                        </m:ctrlPr>
                      </m:sSubSupPr>
                      <m:e>
                        <m:r>
                          <a:rPr lang="en-US" sz="800" i="1">
                            <a:latin typeface="Cambria Math" panose="02040503050406030204" pitchFamily="18" charset="0"/>
                          </a:rPr>
                          <m:t>𝐼</m:t>
                        </m:r>
                      </m:e>
                      <m:sub>
                        <m:r>
                          <m:rPr>
                            <m:nor/>
                          </m:rPr>
                          <a:rPr lang="en-US" sz="800">
                            <a:latin typeface="Gentium Book Basic"/>
                          </a:rPr>
                          <m:t>Rel</m:t>
                        </m:r>
                      </m:sub>
                      <m:sup>
                        <m:r>
                          <m:rPr>
                            <m:nor/>
                          </m:rPr>
                          <a:rPr lang="en-US" sz="800">
                            <a:latin typeface="Gentium Book Basic"/>
                          </a:rPr>
                          <m:t>Max</m:t>
                        </m:r>
                      </m:sup>
                    </m:sSubSup>
                    <m:d>
                      <m:dPr>
                        <m:ctrlPr>
                          <a:rPr lang="en-US" sz="800" i="1">
                            <a:latin typeface="Cambria Math" panose="02040503050406030204" pitchFamily="18" charset="0"/>
                          </a:rPr>
                        </m:ctrlPr>
                      </m:dPr>
                      <m:e>
                        <m:sSub>
                          <m:sSubPr>
                            <m:ctrlPr>
                              <a:rPr lang="en-US" sz="800" i="1">
                                <a:latin typeface="Cambria Math" panose="02040503050406030204" pitchFamily="18" charset="0"/>
                              </a:rPr>
                            </m:ctrlPr>
                          </m:sSubPr>
                          <m:e>
                            <m:r>
                              <m:rPr>
                                <m:sty m:val="p"/>
                              </m:rPr>
                              <a:rPr lang="en-US" sz="800">
                                <a:latin typeface="Cambria Math" panose="02040503050406030204" pitchFamily="18" charset="0"/>
                              </a:rPr>
                              <m:t>θ</m:t>
                            </m:r>
                          </m:e>
                          <m:sub>
                            <m:r>
                              <m:rPr>
                                <m:nor/>
                              </m:rPr>
                              <a:rPr lang="en-US" sz="800">
                                <a:latin typeface="Gentium Book Basic"/>
                              </a:rPr>
                              <m:t>OA</m:t>
                            </m:r>
                          </m:sub>
                        </m:sSub>
                        <m:r>
                          <a:rPr lang="en-US" sz="800" i="1">
                            <a:latin typeface="Cambria Math" panose="02040503050406030204" pitchFamily="18" charset="0"/>
                          </a:rPr>
                          <m:t>,</m:t>
                        </m:r>
                        <m:r>
                          <m:rPr>
                            <m:sty m:val="p"/>
                          </m:rPr>
                          <a:rPr lang="en-US" sz="800">
                            <a:latin typeface="Cambria Math" panose="02040503050406030204" pitchFamily="18" charset="0"/>
                          </a:rPr>
                          <m:t>λ</m:t>
                        </m:r>
                      </m:e>
                    </m:d>
                  </m:oMath>
                </a14:m>
                <a:r>
                  <a:rPr lang="en-US" sz="800" dirty="0">
                    <a:latin typeface="Gentium Book Basic"/>
                  </a:rPr>
                  <a:t> </a:t>
                </a:r>
                <a:r>
                  <a:rPr lang="en-US" sz="900" dirty="0">
                    <a:latin typeface="Gentium Book Basic"/>
                  </a:rPr>
                  <a:t>for </a:t>
                </a:r>
                <a14:m>
                  <m:oMath xmlns:m="http://schemas.openxmlformats.org/officeDocument/2006/math">
                    <m:sSub>
                      <m:sSubPr>
                        <m:ctrlPr>
                          <a:rPr lang="en-US" sz="800" i="1">
                            <a:latin typeface="Cambria Math" panose="02040503050406030204" pitchFamily="18" charset="0"/>
                          </a:rPr>
                        </m:ctrlPr>
                      </m:sSubPr>
                      <m:e>
                        <m:r>
                          <a:rPr lang="en-US" sz="800" i="1">
                            <a:latin typeface="Cambria Math" panose="02040503050406030204" pitchFamily="18" charset="0"/>
                          </a:rPr>
                          <m:t>𝜃</m:t>
                        </m:r>
                      </m:e>
                      <m:sub>
                        <m:r>
                          <m:rPr>
                            <m:nor/>
                          </m:rPr>
                          <a:rPr lang="en-US" sz="800" i="1">
                            <a:latin typeface="Gentium Book Basic"/>
                          </a:rPr>
                          <m:t>OA</m:t>
                        </m:r>
                      </m:sub>
                    </m:sSub>
                  </m:oMath>
                </a14:m>
                <a:r>
                  <a:rPr lang="en-US" sz="800" i="1" dirty="0">
                    <a:latin typeface="Gentium Book Basic"/>
                  </a:rPr>
                  <a:t> </a:t>
                </a:r>
                <a:r>
                  <a:rPr lang="en-US" sz="900" dirty="0">
                    <a:latin typeface="Gentium Book Basic"/>
                  </a:rPr>
                  <a:t>and </a:t>
                </a:r>
                <a14:m>
                  <m:oMath xmlns:m="http://schemas.openxmlformats.org/officeDocument/2006/math">
                    <m:r>
                      <a:rPr lang="en-US" sz="800" i="1">
                        <a:latin typeface="Cambria Math" panose="02040503050406030204" pitchFamily="18" charset="0"/>
                      </a:rPr>
                      <m:t>𝑓</m:t>
                    </m:r>
                    <m:r>
                      <m:rPr>
                        <m:lit/>
                      </m:rPr>
                      <a:rPr lang="en-US" sz="800" i="1">
                        <a:latin typeface="Cambria Math" panose="02040503050406030204" pitchFamily="18" charset="0"/>
                      </a:rPr>
                      <m:t>/#</m:t>
                    </m:r>
                  </m:oMath>
                </a14:m>
                <a:r>
                  <a:rPr lang="en-US" sz="900" dirty="0">
                    <a:latin typeface="Gentium Book Basic"/>
                  </a:rPr>
                  <a:t>, normalized to the peak intensity of the laser focused by an on-axis parabola </a:t>
                </a:r>
                <a14:m>
                  <m:oMath xmlns:m="http://schemas.openxmlformats.org/officeDocument/2006/math">
                    <m:sSubSup>
                      <m:sSubSupPr>
                        <m:ctrlPr>
                          <a:rPr lang="en-US" sz="800" i="1">
                            <a:latin typeface="Cambria Math" panose="02040503050406030204" pitchFamily="18" charset="0"/>
                          </a:rPr>
                        </m:ctrlPr>
                      </m:sSubSupPr>
                      <m:e>
                        <m:r>
                          <a:rPr lang="en-US" sz="800" i="1">
                            <a:latin typeface="Cambria Math" panose="02040503050406030204" pitchFamily="18" charset="0"/>
                          </a:rPr>
                          <m:t>𝐼</m:t>
                        </m:r>
                      </m:e>
                      <m:sub>
                        <m:r>
                          <m:rPr>
                            <m:nor/>
                          </m:rPr>
                          <a:rPr lang="en-US" sz="800" i="1">
                            <a:latin typeface="Gentium Book Basic"/>
                          </a:rPr>
                          <m:t>Rel</m:t>
                        </m:r>
                      </m:sub>
                      <m:sup>
                        <m:r>
                          <m:rPr>
                            <m:nor/>
                          </m:rPr>
                          <a:rPr lang="en-US" sz="800" i="1">
                            <a:latin typeface="Gentium Book Basic"/>
                          </a:rPr>
                          <m:t>Max</m:t>
                        </m:r>
                      </m:sup>
                    </m:sSubSup>
                    <m:d>
                      <m:dPr>
                        <m:ctrlPr>
                          <a:rPr lang="en-US" sz="800" i="1">
                            <a:latin typeface="Cambria Math" panose="02040503050406030204" pitchFamily="18" charset="0"/>
                          </a:rPr>
                        </m:ctrlPr>
                      </m:dPr>
                      <m:e>
                        <m:r>
                          <a:rPr lang="en-US" sz="800" i="1">
                            <a:latin typeface="Cambria Math" panose="02040503050406030204" pitchFamily="18" charset="0"/>
                          </a:rPr>
                          <m:t>0,</m:t>
                        </m:r>
                        <m:r>
                          <a:rPr lang="en-US" sz="800" i="1">
                            <a:latin typeface="Cambria Math" panose="02040503050406030204" pitchFamily="18" charset="0"/>
                          </a:rPr>
                          <m:t>𝜆</m:t>
                        </m:r>
                      </m:e>
                    </m:d>
                  </m:oMath>
                </a14:m>
                <a:r>
                  <a:rPr lang="en-US" sz="900" dirty="0">
                    <a:latin typeface="Gentium Book Basic"/>
                  </a:rPr>
                  <a:t>. </a:t>
                </a:r>
                <a:r>
                  <a:rPr lang="en-US" sz="900" b="1" dirty="0">
                    <a:latin typeface="Gentium Book Basic"/>
                  </a:rPr>
                  <a:t>Right:</a:t>
                </a:r>
                <a:r>
                  <a:rPr lang="en-US" sz="900" dirty="0">
                    <a:latin typeface="Gentium Book Basic"/>
                  </a:rPr>
                  <a:t> Relative energies contained within the zero maximum </a:t>
                </a:r>
                <a14:m>
                  <m:oMath xmlns:m="http://schemas.openxmlformats.org/officeDocument/2006/math">
                    <m:sSubSup>
                      <m:sSubSupPr>
                        <m:ctrlPr>
                          <a:rPr lang="en-US" sz="800" i="1">
                            <a:latin typeface="Cambria Math" panose="02040503050406030204" pitchFamily="18" charset="0"/>
                          </a:rPr>
                        </m:ctrlPr>
                      </m:sSubSupPr>
                      <m:e>
                        <m:r>
                          <a:rPr lang="en-US" sz="800" i="1">
                            <a:latin typeface="Cambria Math" panose="02040503050406030204" pitchFamily="18" charset="0"/>
                          </a:rPr>
                          <m:t>𝐸</m:t>
                        </m:r>
                      </m:e>
                      <m:sub>
                        <m:r>
                          <m:rPr>
                            <m:nor/>
                          </m:rPr>
                          <a:rPr lang="en-US" sz="800">
                            <a:latin typeface="Gentium Book Basic"/>
                          </a:rPr>
                          <m:t>Rel</m:t>
                        </m:r>
                      </m:sub>
                      <m:sup>
                        <m:r>
                          <m:rPr>
                            <m:nor/>
                          </m:rPr>
                          <a:rPr lang="en-US" sz="800">
                            <a:latin typeface="Gentium Book Basic"/>
                          </a:rPr>
                          <m:t>0.1</m:t>
                        </m:r>
                      </m:sup>
                    </m:sSubSup>
                    <m:d>
                      <m:dPr>
                        <m:ctrlPr>
                          <a:rPr lang="en-US" sz="800" i="1">
                            <a:latin typeface="Cambria Math" panose="02040503050406030204" pitchFamily="18" charset="0"/>
                          </a:rPr>
                        </m:ctrlPr>
                      </m:dPr>
                      <m:e>
                        <m:sSub>
                          <m:sSubPr>
                            <m:ctrlPr>
                              <a:rPr lang="en-US" sz="800" i="1">
                                <a:latin typeface="Cambria Math" panose="02040503050406030204" pitchFamily="18" charset="0"/>
                              </a:rPr>
                            </m:ctrlPr>
                          </m:sSubPr>
                          <m:e>
                            <m:r>
                              <m:rPr>
                                <m:sty m:val="p"/>
                              </m:rPr>
                              <a:rPr lang="en-US" sz="800">
                                <a:latin typeface="Cambria Math" panose="02040503050406030204" pitchFamily="18" charset="0"/>
                              </a:rPr>
                              <m:t>θ</m:t>
                            </m:r>
                          </m:e>
                          <m:sub>
                            <m:r>
                              <m:rPr>
                                <m:nor/>
                              </m:rPr>
                              <a:rPr lang="en-US" sz="800">
                                <a:latin typeface="Gentium Book Basic"/>
                              </a:rPr>
                              <m:t>OA</m:t>
                            </m:r>
                          </m:sub>
                        </m:sSub>
                        <m:r>
                          <a:rPr lang="en-US" sz="800" i="1">
                            <a:latin typeface="Cambria Math" panose="02040503050406030204" pitchFamily="18" charset="0"/>
                          </a:rPr>
                          <m:t>,</m:t>
                        </m:r>
                        <m:r>
                          <m:rPr>
                            <m:sty m:val="p"/>
                          </m:rPr>
                          <a:rPr lang="en-US" sz="800">
                            <a:latin typeface="Cambria Math" panose="02040503050406030204" pitchFamily="18" charset="0"/>
                          </a:rPr>
                          <m:t>λ</m:t>
                        </m:r>
                      </m:e>
                    </m:d>
                  </m:oMath>
                </a14:m>
                <a:r>
                  <a:rPr lang="en-US" sz="800" dirty="0">
                    <a:latin typeface="Gentium Book Basic"/>
                  </a:rPr>
                  <a:t> </a:t>
                </a:r>
                <a:r>
                  <a:rPr lang="en-US" sz="900" dirty="0">
                    <a:latin typeface="Gentium Book Basic"/>
                  </a:rPr>
                  <a:t>for a given </a:t>
                </a:r>
                <a14:m>
                  <m:oMath xmlns:m="http://schemas.openxmlformats.org/officeDocument/2006/math">
                    <m:sSub>
                      <m:sSubPr>
                        <m:ctrlPr>
                          <a:rPr lang="en-US" sz="800" i="1">
                            <a:latin typeface="Cambria Math" panose="02040503050406030204" pitchFamily="18" charset="0"/>
                          </a:rPr>
                        </m:ctrlPr>
                      </m:sSubPr>
                      <m:e>
                        <m:r>
                          <a:rPr lang="en-US" sz="800" i="1">
                            <a:latin typeface="Cambria Math" panose="02040503050406030204" pitchFamily="18" charset="0"/>
                          </a:rPr>
                          <m:t>𝜃</m:t>
                        </m:r>
                      </m:e>
                      <m:sub>
                        <m:r>
                          <m:rPr>
                            <m:nor/>
                          </m:rPr>
                          <a:rPr lang="en-US" sz="800" i="1">
                            <a:latin typeface="Gentium Book Basic"/>
                          </a:rPr>
                          <m:t>OA</m:t>
                        </m:r>
                      </m:sub>
                    </m:sSub>
                  </m:oMath>
                </a14:m>
                <a:r>
                  <a:rPr lang="en-US" sz="900" dirty="0">
                    <a:latin typeface="Gentium Book Basic"/>
                  </a:rPr>
                  <a:t> and </a:t>
                </a:r>
                <a14:m>
                  <m:oMath xmlns:m="http://schemas.openxmlformats.org/officeDocument/2006/math">
                    <m:r>
                      <a:rPr lang="en-US" sz="800" i="1">
                        <a:latin typeface="Cambria Math" panose="02040503050406030204" pitchFamily="18" charset="0"/>
                      </a:rPr>
                      <m:t>𝑓</m:t>
                    </m:r>
                    <m:r>
                      <m:rPr>
                        <m:lit/>
                      </m:rPr>
                      <a:rPr lang="en-US" sz="800" i="1">
                        <a:latin typeface="Cambria Math" panose="02040503050406030204" pitchFamily="18" charset="0"/>
                      </a:rPr>
                      <m:t>/#</m:t>
                    </m:r>
                  </m:oMath>
                </a14:m>
                <a:r>
                  <a:rPr lang="en-US" sz="900" dirty="0">
                    <a:latin typeface="Gentium Book Basic"/>
                  </a:rPr>
                  <a:t>, normalized to </a:t>
                </a:r>
                <a14:m>
                  <m:oMath xmlns:m="http://schemas.openxmlformats.org/officeDocument/2006/math">
                    <m:sSubSup>
                      <m:sSubSupPr>
                        <m:ctrlPr>
                          <a:rPr lang="en-US" sz="800" i="1">
                            <a:latin typeface="Cambria Math" panose="02040503050406030204" pitchFamily="18" charset="0"/>
                          </a:rPr>
                        </m:ctrlPr>
                      </m:sSubSupPr>
                      <m:e>
                        <m:r>
                          <a:rPr lang="en-US" sz="800" i="1">
                            <a:latin typeface="Cambria Math" panose="02040503050406030204" pitchFamily="18" charset="0"/>
                          </a:rPr>
                          <m:t>𝐸</m:t>
                        </m:r>
                      </m:e>
                      <m:sub>
                        <m:r>
                          <m:rPr>
                            <m:nor/>
                          </m:rPr>
                          <a:rPr lang="en-US" sz="800">
                            <a:latin typeface="Gentium Book Basic"/>
                          </a:rPr>
                          <m:t>Rel</m:t>
                        </m:r>
                      </m:sub>
                      <m:sup>
                        <m:r>
                          <m:rPr>
                            <m:nor/>
                          </m:rPr>
                          <a:rPr lang="en-US" sz="800">
                            <a:latin typeface="Gentium Book Basic"/>
                          </a:rPr>
                          <m:t>0.1</m:t>
                        </m:r>
                      </m:sup>
                    </m:sSubSup>
                    <m:d>
                      <m:dPr>
                        <m:ctrlPr>
                          <a:rPr lang="en-US" sz="800" i="1">
                            <a:latin typeface="Cambria Math" panose="02040503050406030204" pitchFamily="18" charset="0"/>
                          </a:rPr>
                        </m:ctrlPr>
                      </m:dPr>
                      <m:e>
                        <m:r>
                          <a:rPr lang="en-US" sz="800" i="1">
                            <a:latin typeface="Cambria Math" panose="02040503050406030204" pitchFamily="18" charset="0"/>
                          </a:rPr>
                          <m:t>0,</m:t>
                        </m:r>
                        <m:r>
                          <m:rPr>
                            <m:sty m:val="p"/>
                          </m:rPr>
                          <a:rPr lang="en-US" sz="800">
                            <a:latin typeface="Cambria Math" panose="02040503050406030204" pitchFamily="18" charset="0"/>
                          </a:rPr>
                          <m:t>λ</m:t>
                        </m:r>
                      </m:e>
                    </m:d>
                  </m:oMath>
                </a14:m>
                <a:r>
                  <a:rPr lang="en-US" sz="900" dirty="0">
                    <a:latin typeface="Gentium Book Basic"/>
                  </a:rPr>
                  <a:t>, i.e., where </a:t>
                </a:r>
                <a14:m>
                  <m:oMath xmlns:m="http://schemas.openxmlformats.org/officeDocument/2006/math">
                    <m:sSub>
                      <m:sSubPr>
                        <m:ctrlPr>
                          <a:rPr lang="en-US" sz="800" i="1">
                            <a:latin typeface="Cambria Math" panose="02040503050406030204" pitchFamily="18" charset="0"/>
                          </a:rPr>
                        </m:ctrlPr>
                      </m:sSubPr>
                      <m:e>
                        <m:r>
                          <m:rPr>
                            <m:sty m:val="p"/>
                          </m:rPr>
                          <a:rPr lang="en-US" sz="800">
                            <a:latin typeface="Cambria Math" panose="02040503050406030204" pitchFamily="18" charset="0"/>
                          </a:rPr>
                          <m:t>θ</m:t>
                        </m:r>
                      </m:e>
                      <m:sub>
                        <m:r>
                          <m:rPr>
                            <m:nor/>
                          </m:rPr>
                          <a:rPr lang="en-US" sz="800">
                            <a:latin typeface="Gentium Book Basic"/>
                          </a:rPr>
                          <m:t>OA</m:t>
                        </m:r>
                      </m:sub>
                    </m:sSub>
                    <m:r>
                      <a:rPr lang="en-US" sz="800" i="1">
                        <a:latin typeface="Cambria Math" panose="02040503050406030204" pitchFamily="18" charset="0"/>
                      </a:rPr>
                      <m:t>=</m:t>
                    </m:r>
                    <m:sSup>
                      <m:sSupPr>
                        <m:ctrlPr>
                          <a:rPr lang="en-US" sz="800" i="1">
                            <a:latin typeface="Cambria Math" panose="02040503050406030204" pitchFamily="18" charset="0"/>
                          </a:rPr>
                        </m:ctrlPr>
                      </m:sSupPr>
                      <m:e>
                        <m:r>
                          <a:rPr lang="en-US" sz="800" i="1">
                            <a:latin typeface="Cambria Math" panose="02040503050406030204" pitchFamily="18" charset="0"/>
                          </a:rPr>
                          <m:t>0</m:t>
                        </m:r>
                      </m:e>
                      <m:sup>
                        <m:r>
                          <a:rPr lang="en-US" sz="800">
                            <a:latin typeface="Cambria Math" panose="02040503050406030204" pitchFamily="18" charset="0"/>
                          </a:rPr>
                          <m:t>∘</m:t>
                        </m:r>
                      </m:sup>
                    </m:sSup>
                  </m:oMath>
                </a14:m>
                <a:r>
                  <a:rPr lang="en-US" sz="800" dirty="0">
                    <a:latin typeface="Gentium Book Basic"/>
                  </a:rPr>
                  <a:t>.</a:t>
                </a:r>
                <a:endParaRPr lang="en-US" sz="900" dirty="0">
                  <a:latin typeface="Gentium Book Basic"/>
                </a:endParaRPr>
              </a:p>
            </p:txBody>
          </p:sp>
        </mc:Choice>
        <mc:Fallback xmlns="">
          <p:sp>
            <p:nvSpPr>
              <p:cNvPr id="5" name="TextBox 4">
                <a:extLst>
                  <a:ext uri="{FF2B5EF4-FFF2-40B4-BE49-F238E27FC236}">
                    <a16:creationId xmlns:a16="http://schemas.microsoft.com/office/drawing/2014/main" id="{75B6C6ED-8BFA-5DB7-F417-95FFA3A253B6}"/>
                  </a:ext>
                </a:extLst>
              </p:cNvPr>
              <p:cNvSpPr txBox="1">
                <a:spLocks noRot="1" noChangeAspect="1" noMove="1" noResize="1" noEditPoints="1" noAdjustHandles="1" noChangeArrowheads="1" noChangeShapeType="1" noTextEdit="1"/>
              </p:cNvSpPr>
              <p:nvPr/>
            </p:nvSpPr>
            <p:spPr>
              <a:xfrm>
                <a:off x="930349" y="4115452"/>
                <a:ext cx="7283302" cy="426335"/>
              </a:xfrm>
              <a:prstGeom prst="rect">
                <a:avLst/>
              </a:prstGeom>
              <a:blipFill>
                <a:blip r:embed="rId4"/>
                <a:stretch>
                  <a:fillRect b="-4286"/>
                </a:stretch>
              </a:blipFill>
            </p:spPr>
            <p:txBody>
              <a:bodyPr/>
              <a:lstStyle/>
              <a:p>
                <a:r>
                  <a:rPr lang="en-US">
                    <a:noFill/>
                  </a:rPr>
                  <a:t> </a:t>
                </a:r>
              </a:p>
            </p:txBody>
          </p:sp>
        </mc:Fallback>
      </mc:AlternateContent>
      <p:sp>
        <p:nvSpPr>
          <p:cNvPr id="7" name="Footer Placeholder 2">
            <a:extLst>
              <a:ext uri="{FF2B5EF4-FFF2-40B4-BE49-F238E27FC236}">
                <a16:creationId xmlns:a16="http://schemas.microsoft.com/office/drawing/2014/main" id="{DBBD5001-6041-5C56-56F3-490770ADE36D}"/>
              </a:ext>
            </a:extLst>
          </p:cNvPr>
          <p:cNvSpPr>
            <a:spLocks noGrp="1"/>
          </p:cNvSpPr>
          <p:nvPr/>
        </p:nvSpPr>
        <p:spPr>
          <a:xfrm>
            <a:off x="-1657612" y="4913280"/>
            <a:ext cx="12192000" cy="365125"/>
          </a:xfrm>
          <a:prstGeom prst="rect">
            <a:avLst/>
          </a:prstGeom>
        </p:spPr>
        <p:txBody>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900" dirty="0" err="1">
                <a:latin typeface="Gentium Book Basic"/>
              </a:rPr>
              <a:t>EuPRAXIA</a:t>
            </a:r>
            <a:r>
              <a:rPr lang="en-GB" sz="900" dirty="0">
                <a:latin typeface="Gentium Book Basic"/>
              </a:rPr>
              <a:t>-DN Camp II: Science, Instituto Superior Técnico, Lisbon, </a:t>
            </a:r>
            <a:r>
              <a:rPr lang="sk-SK" sz="900" dirty="0">
                <a:latin typeface="Gentium Book Basic"/>
              </a:rPr>
              <a:t>1</a:t>
            </a:r>
            <a:r>
              <a:rPr lang="en-US" sz="900" dirty="0">
                <a:latin typeface="Gentium Book Basic"/>
              </a:rPr>
              <a:t>4</a:t>
            </a:r>
            <a:r>
              <a:rPr lang="sk-SK" sz="900" dirty="0">
                <a:latin typeface="Gentium Book Basic"/>
              </a:rPr>
              <a:t>-15</a:t>
            </a:r>
            <a:r>
              <a:rPr lang="en-US" sz="900" dirty="0">
                <a:latin typeface="Gentium Book Basic"/>
              </a:rPr>
              <a:t> </a:t>
            </a:r>
            <a:r>
              <a:rPr lang="en-GB" sz="900" dirty="0">
                <a:latin typeface="Gentium Book Basic"/>
              </a:rPr>
              <a:t>July 2025</a:t>
            </a:r>
          </a:p>
        </p:txBody>
      </p:sp>
    </p:spTree>
    <p:extLst>
      <p:ext uri="{BB962C8B-B14F-4D97-AF65-F5344CB8AC3E}">
        <p14:creationId xmlns:p14="http://schemas.microsoft.com/office/powerpoint/2010/main" val="38690944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BAB9F-1AB0-12F9-1E03-CB419EF2CE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E5E490-D920-BC49-354A-28568891980B}"/>
              </a:ext>
            </a:extLst>
          </p:cNvPr>
          <p:cNvSpPr>
            <a:spLocks noGrp="1"/>
          </p:cNvSpPr>
          <p:nvPr>
            <p:ph type="title"/>
          </p:nvPr>
        </p:nvSpPr>
        <p:spPr>
          <a:xfrm>
            <a:off x="148757" y="219055"/>
            <a:ext cx="8569036" cy="858600"/>
          </a:xfrm>
        </p:spPr>
        <p:txBody>
          <a:bodyPr/>
          <a:lstStyle/>
          <a:p>
            <a:br>
              <a:rPr lang="sk-SK" sz="2400" b="1" spc="-1" dirty="0">
                <a:solidFill>
                  <a:srgbClr val="545859"/>
                </a:solidFill>
                <a:latin typeface="Gentium Book Basic"/>
                <a:ea typeface="Arial"/>
              </a:rPr>
            </a:br>
            <a:r>
              <a:rPr lang="sk-SK" sz="2400" b="1" spc="-1" dirty="0">
                <a:solidFill>
                  <a:srgbClr val="545859"/>
                </a:solidFill>
                <a:latin typeface="Gentium Book Basic"/>
                <a:ea typeface="Arial"/>
              </a:rPr>
              <a:t>01 - </a:t>
            </a:r>
            <a:r>
              <a:rPr lang="en-US" sz="2400" b="1" spc="-1" dirty="0">
                <a:solidFill>
                  <a:srgbClr val="545859"/>
                </a:solidFill>
                <a:latin typeface="Gentium Book Basic"/>
                <a:ea typeface="Arial"/>
              </a:rPr>
              <a:t>Wavefront sensing in high-power laser facilities</a:t>
            </a:r>
            <a:br>
              <a:rPr lang="sk-SK" sz="2400" b="1" spc="-1" dirty="0">
                <a:solidFill>
                  <a:srgbClr val="545859"/>
                </a:solidFill>
                <a:latin typeface="Gentium Book Basic"/>
                <a:ea typeface="Arial"/>
              </a:rPr>
            </a:br>
            <a:endParaRPr lang="en-US" sz="2400" dirty="0">
              <a:solidFill>
                <a:srgbClr val="545859"/>
              </a:solidFill>
            </a:endParaRPr>
          </a:p>
        </p:txBody>
      </p:sp>
      <p:pic>
        <p:nvPicPr>
          <p:cNvPr id="6" name="Picture 5" descr="A logo for a medical network&#10;&#10;Description automatically generated">
            <a:extLst>
              <a:ext uri="{FF2B5EF4-FFF2-40B4-BE49-F238E27FC236}">
                <a16:creationId xmlns:a16="http://schemas.microsoft.com/office/drawing/2014/main" id="{5DB08A44-45C3-26D8-D4FE-28D71872A9BE}"/>
              </a:ext>
            </a:extLst>
          </p:cNvPr>
          <p:cNvPicPr>
            <a:picLocks noChangeAspect="1"/>
          </p:cNvPicPr>
          <p:nvPr/>
        </p:nvPicPr>
        <p:blipFill rotWithShape="1">
          <a:blip r:embed="rId2">
            <a:extLst>
              <a:ext uri="{28A0092B-C50C-407E-A947-70E740481C1C}">
                <a14:useLocalDpi xmlns:a14="http://schemas.microsoft.com/office/drawing/2010/main" val="0"/>
              </a:ext>
            </a:extLst>
          </a:blip>
          <a:srcRect l="23754" t="23203" r="24843" b="22772"/>
          <a:stretch/>
        </p:blipFill>
        <p:spPr>
          <a:xfrm>
            <a:off x="60874" y="28575"/>
            <a:ext cx="515562" cy="304800"/>
          </a:xfrm>
          <a:prstGeom prst="rect">
            <a:avLst/>
          </a:prstGeom>
        </p:spPr>
      </p:pic>
      <p:sp>
        <p:nvSpPr>
          <p:cNvPr id="12" name="CustomShape 4">
            <a:extLst>
              <a:ext uri="{FF2B5EF4-FFF2-40B4-BE49-F238E27FC236}">
                <a16:creationId xmlns:a16="http://schemas.microsoft.com/office/drawing/2014/main" id="{61D9894A-DD8C-33B1-4B7D-FAC75989F009}"/>
              </a:ext>
            </a:extLst>
          </p:cNvPr>
          <p:cNvSpPr/>
          <p:nvPr/>
        </p:nvSpPr>
        <p:spPr>
          <a:xfrm>
            <a:off x="233593" y="824552"/>
            <a:ext cx="8569035" cy="3233835"/>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square" lIns="90000" tIns="46800" rIns="90000" bIns="46800">
            <a:spAutoFit/>
          </a:bodyPr>
          <a:lstStyle/>
          <a:p>
            <a:r>
              <a:rPr lang="sk-SK" sz="1400" b="1" dirty="0" err="1">
                <a:solidFill>
                  <a:srgbClr val="545859"/>
                </a:solidFill>
                <a:latin typeface="Gentium Book Basic"/>
              </a:rPr>
              <a:t>Wavefront</a:t>
            </a:r>
            <a:r>
              <a:rPr lang="sk-SK" sz="1400" b="1" dirty="0">
                <a:solidFill>
                  <a:srgbClr val="545859"/>
                </a:solidFill>
                <a:latin typeface="Gentium Book Basic"/>
              </a:rPr>
              <a:t> </a:t>
            </a:r>
            <a:r>
              <a:rPr lang="en-US" sz="1400" b="1" dirty="0">
                <a:solidFill>
                  <a:srgbClr val="545859"/>
                </a:solidFill>
                <a:latin typeface="Gentium Book Basic"/>
              </a:rPr>
              <a:t>e</a:t>
            </a:r>
            <a:r>
              <a:rPr lang="sk-SK" sz="1400" b="1" dirty="0" err="1">
                <a:solidFill>
                  <a:srgbClr val="545859"/>
                </a:solidFill>
                <a:latin typeface="Gentium Book Basic"/>
              </a:rPr>
              <a:t>rrors</a:t>
            </a:r>
            <a:r>
              <a:rPr lang="sk-SK" sz="1400" b="1" dirty="0">
                <a:solidFill>
                  <a:srgbClr val="545859"/>
                </a:solidFill>
                <a:latin typeface="Gentium Book Basic"/>
              </a:rPr>
              <a:t> &amp; </a:t>
            </a:r>
            <a:r>
              <a:rPr lang="en-US" sz="1400" b="1" dirty="0">
                <a:solidFill>
                  <a:srgbClr val="545859"/>
                </a:solidFill>
                <a:latin typeface="Gentium Book Basic"/>
              </a:rPr>
              <a:t>I</a:t>
            </a:r>
            <a:r>
              <a:rPr lang="sk-SK" sz="1400" b="1" dirty="0" err="1">
                <a:solidFill>
                  <a:srgbClr val="545859"/>
                </a:solidFill>
                <a:latin typeface="Gentium Book Basic"/>
              </a:rPr>
              <a:t>mpact</a:t>
            </a:r>
            <a:r>
              <a:rPr lang="sk-SK" sz="1400" b="1" dirty="0">
                <a:solidFill>
                  <a:srgbClr val="545859"/>
                </a:solidFill>
                <a:latin typeface="Gentium Book Basic"/>
              </a:rPr>
              <a:t> on </a:t>
            </a:r>
            <a:r>
              <a:rPr lang="en-US" sz="1400" b="1" dirty="0">
                <a:solidFill>
                  <a:srgbClr val="545859"/>
                </a:solidFill>
                <a:latin typeface="Gentium Book Basic"/>
              </a:rPr>
              <a:t>a</a:t>
            </a:r>
            <a:r>
              <a:rPr lang="sk-SK" sz="1400" b="1" dirty="0" err="1">
                <a:solidFill>
                  <a:srgbClr val="545859"/>
                </a:solidFill>
                <a:latin typeface="Gentium Book Basic"/>
              </a:rPr>
              <a:t>pplications</a:t>
            </a:r>
            <a:r>
              <a:rPr lang="sk-SK" sz="1400" b="1" dirty="0">
                <a:solidFill>
                  <a:srgbClr val="545859"/>
                </a:solidFill>
                <a:latin typeface="Gentium Book Basic"/>
              </a:rPr>
              <a:t> (</a:t>
            </a:r>
            <a:r>
              <a:rPr lang="sk-SK" sz="1400" b="1" dirty="0" err="1">
                <a:solidFill>
                  <a:srgbClr val="545859"/>
                </a:solidFill>
                <a:latin typeface="Gentium Book Basic"/>
              </a:rPr>
              <a:t>e.g</a:t>
            </a:r>
            <a:r>
              <a:rPr lang="sk-SK" sz="1400" b="1" dirty="0">
                <a:solidFill>
                  <a:srgbClr val="545859"/>
                </a:solidFill>
                <a:latin typeface="Gentium Book Basic"/>
              </a:rPr>
              <a:t>., LWFA)</a:t>
            </a:r>
            <a:endParaRPr lang="en-US" sz="1400" b="1" dirty="0">
              <a:solidFill>
                <a:srgbClr val="545859"/>
              </a:solidFill>
              <a:latin typeface="Gentium Book Basic"/>
            </a:endParaRPr>
          </a:p>
          <a:p>
            <a:pPr marL="285750" indent="-285750">
              <a:buFont typeface="Arial" panose="020B0604020202020204" pitchFamily="34" charset="0"/>
              <a:buChar char="•"/>
            </a:pPr>
            <a:r>
              <a:rPr lang="sk-SK" sz="1400" b="1" dirty="0" err="1">
                <a:solidFill>
                  <a:srgbClr val="545859"/>
                </a:solidFill>
                <a:latin typeface="Gentium Book Basic"/>
              </a:rPr>
              <a:t>Consequences</a:t>
            </a:r>
            <a:r>
              <a:rPr lang="sk-SK" sz="1400" b="1" dirty="0">
                <a:solidFill>
                  <a:srgbClr val="545859"/>
                </a:solidFill>
                <a:latin typeface="Gentium Book Basic"/>
              </a:rPr>
              <a:t> of </a:t>
            </a:r>
            <a:r>
              <a:rPr lang="en-US" sz="1400" b="1" dirty="0">
                <a:solidFill>
                  <a:srgbClr val="545859"/>
                </a:solidFill>
                <a:latin typeface="Gentium Book Basic"/>
              </a:rPr>
              <a:t>a</a:t>
            </a:r>
            <a:r>
              <a:rPr lang="sk-SK" sz="1400" b="1" dirty="0" err="1">
                <a:solidFill>
                  <a:srgbClr val="545859"/>
                </a:solidFill>
                <a:latin typeface="Gentium Book Basic"/>
              </a:rPr>
              <a:t>berrations</a:t>
            </a:r>
            <a:endParaRPr lang="en-US" sz="1400" b="1" dirty="0">
              <a:solidFill>
                <a:srgbClr val="545859"/>
              </a:solidFill>
              <a:latin typeface="Gentium Book Basic"/>
            </a:endParaRPr>
          </a:p>
          <a:p>
            <a:pPr marL="285750" indent="-285750">
              <a:buFont typeface="Arial" panose="020B0604020202020204" pitchFamily="34" charset="0"/>
              <a:buChar char="•"/>
            </a:pPr>
            <a:r>
              <a:rPr lang="en-US" sz="1400" dirty="0">
                <a:solidFill>
                  <a:srgbClr val="545859"/>
                </a:solidFill>
                <a:latin typeface="Gentium Book Basic"/>
              </a:rPr>
              <a:t>Irregular focal spots, reduced intensity.</a:t>
            </a:r>
          </a:p>
          <a:p>
            <a:pPr marL="285750" indent="-285750">
              <a:buFont typeface="Arial" panose="020B0604020202020204" pitchFamily="34" charset="0"/>
              <a:buChar char="•"/>
            </a:pPr>
            <a:r>
              <a:rPr lang="en-US" sz="1400" dirty="0">
                <a:solidFill>
                  <a:srgbClr val="545859"/>
                </a:solidFill>
                <a:latin typeface="Gentium Book Basic"/>
              </a:rPr>
              <a:t>In Laser Wakefield Acceleration (LWFA):</a:t>
            </a:r>
          </a:p>
          <a:p>
            <a:pPr marL="742950" lvl="1" indent="-285750">
              <a:buFont typeface="Arial" panose="020B0604020202020204" pitchFamily="34" charset="0"/>
              <a:buChar char="•"/>
            </a:pPr>
            <a:r>
              <a:rPr lang="en-US" sz="1400" dirty="0">
                <a:solidFill>
                  <a:srgbClr val="545859"/>
                </a:solidFill>
                <a:latin typeface="Gentium Book Basic"/>
              </a:rPr>
              <a:t>Leads to beam asymmetry, reduced particle beam quality, and pointing instability.</a:t>
            </a:r>
          </a:p>
          <a:p>
            <a:pPr marL="742950" lvl="1" indent="-285750">
              <a:buFont typeface="Arial" panose="020B0604020202020204" pitchFamily="34" charset="0"/>
              <a:buChar char="•"/>
            </a:pPr>
            <a:endParaRPr lang="en-US" sz="1400" dirty="0">
              <a:solidFill>
                <a:srgbClr val="545859"/>
              </a:solidFill>
              <a:latin typeface="Gentium Book Basic"/>
            </a:endParaRPr>
          </a:p>
          <a:p>
            <a:pPr lvl="1"/>
            <a:r>
              <a:rPr lang="en-US" sz="1200" b="1" dirty="0">
                <a:solidFill>
                  <a:srgbClr val="545859"/>
                </a:solidFill>
                <a:latin typeface="Gentium Book Basic"/>
              </a:rPr>
              <a:t>[1]</a:t>
            </a:r>
          </a:p>
          <a:p>
            <a:pPr lvl="1"/>
            <a:endParaRPr lang="en-US" sz="1200" b="1" dirty="0">
              <a:solidFill>
                <a:srgbClr val="545859"/>
              </a:solidFill>
              <a:latin typeface="Gentium Book Basic"/>
            </a:endParaRPr>
          </a:p>
          <a:p>
            <a:pPr lvl="1"/>
            <a:r>
              <a:rPr lang="en-US" sz="1200" b="1" dirty="0">
                <a:solidFill>
                  <a:srgbClr val="545859"/>
                </a:solidFill>
                <a:latin typeface="Gentium Book Basic"/>
              </a:rPr>
              <a:t>[2]</a:t>
            </a:r>
          </a:p>
          <a:p>
            <a:pPr lvl="1"/>
            <a:endParaRPr lang="en-US" sz="1200" dirty="0">
              <a:solidFill>
                <a:srgbClr val="545859"/>
              </a:solidFill>
              <a:latin typeface="Gentium Book Basic"/>
            </a:endParaRPr>
          </a:p>
          <a:p>
            <a:pPr lvl="1"/>
            <a:r>
              <a:rPr lang="en-US" sz="1200" b="1" dirty="0">
                <a:solidFill>
                  <a:srgbClr val="545859"/>
                </a:solidFill>
                <a:latin typeface="Gentium Book Basic"/>
              </a:rPr>
              <a:t>[3]</a:t>
            </a:r>
          </a:p>
          <a:p>
            <a:pPr lvl="1"/>
            <a:endParaRPr lang="en-US" sz="1200" dirty="0">
              <a:solidFill>
                <a:srgbClr val="545859"/>
              </a:solidFill>
              <a:latin typeface="Gentium Book Basic"/>
            </a:endParaRPr>
          </a:p>
          <a:p>
            <a:pPr lvl="1"/>
            <a:r>
              <a:rPr lang="en-US" sz="1200" b="1" dirty="0">
                <a:solidFill>
                  <a:srgbClr val="545859"/>
                </a:solidFill>
                <a:latin typeface="Gentium Book Basic"/>
              </a:rPr>
              <a:t>[4]</a:t>
            </a:r>
          </a:p>
          <a:p>
            <a:pPr lvl="1"/>
            <a:endParaRPr lang="en-US" sz="1200" b="1" dirty="0">
              <a:solidFill>
                <a:srgbClr val="545859"/>
              </a:solidFill>
              <a:latin typeface="Gentium Book Basic"/>
            </a:endParaRPr>
          </a:p>
          <a:p>
            <a:pPr lvl="1"/>
            <a:r>
              <a:rPr lang="en-US" sz="1200" b="1" dirty="0">
                <a:solidFill>
                  <a:srgbClr val="545859"/>
                </a:solidFill>
                <a:latin typeface="Gentium Book Basic"/>
              </a:rPr>
              <a:t>[5]</a:t>
            </a:r>
            <a:endParaRPr lang="en-US" sz="1200" dirty="0">
              <a:solidFill>
                <a:srgbClr val="545859"/>
              </a:solidFill>
              <a:latin typeface="Gentium Book Basic"/>
              <a:ea typeface="Calibri" panose="020F0502020204030204" pitchFamily="34" charset="0"/>
            </a:endParaRPr>
          </a:p>
          <a:p>
            <a:pPr algn="l"/>
            <a:r>
              <a:rPr lang="sk-SK" sz="1200" b="0" i="0" dirty="0">
                <a:solidFill>
                  <a:srgbClr val="545859"/>
                </a:solidFill>
                <a:effectLst/>
                <a:latin typeface="Gentium Book Basic"/>
              </a:rPr>
              <a:t>      </a:t>
            </a:r>
            <a:endParaRPr lang="en-US" sz="1200" b="0" i="0" dirty="0">
              <a:solidFill>
                <a:srgbClr val="545859"/>
              </a:solidFill>
              <a:effectLst/>
              <a:latin typeface="Gentium Book Basic"/>
            </a:endParaRPr>
          </a:p>
        </p:txBody>
      </p:sp>
      <p:sp>
        <p:nvSpPr>
          <p:cNvPr id="7" name="Footer Placeholder 2">
            <a:extLst>
              <a:ext uri="{FF2B5EF4-FFF2-40B4-BE49-F238E27FC236}">
                <a16:creationId xmlns:a16="http://schemas.microsoft.com/office/drawing/2014/main" id="{1E8F22EC-D75C-12F5-8A59-74258D78C40C}"/>
              </a:ext>
            </a:extLst>
          </p:cNvPr>
          <p:cNvSpPr>
            <a:spLocks noGrp="1"/>
          </p:cNvSpPr>
          <p:nvPr/>
        </p:nvSpPr>
        <p:spPr>
          <a:xfrm>
            <a:off x="-1657612" y="4913280"/>
            <a:ext cx="12192000" cy="365125"/>
          </a:xfrm>
          <a:prstGeom prst="rect">
            <a:avLst/>
          </a:prstGeom>
        </p:spPr>
        <p:txBody>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900" dirty="0" err="1">
                <a:latin typeface="Gentium Book Basic"/>
              </a:rPr>
              <a:t>EuPRAXIA</a:t>
            </a:r>
            <a:r>
              <a:rPr lang="en-GB" sz="900" dirty="0">
                <a:latin typeface="Gentium Book Basic"/>
              </a:rPr>
              <a:t>-DN Camp II: Science, Instituto Superior Técnico, Lisbon, </a:t>
            </a:r>
            <a:r>
              <a:rPr lang="sk-SK" sz="900" dirty="0">
                <a:latin typeface="Gentium Book Basic"/>
              </a:rPr>
              <a:t>1</a:t>
            </a:r>
            <a:r>
              <a:rPr lang="en-US" sz="900" dirty="0">
                <a:latin typeface="Gentium Book Basic"/>
              </a:rPr>
              <a:t>4</a:t>
            </a:r>
            <a:r>
              <a:rPr lang="sk-SK" sz="900" dirty="0">
                <a:latin typeface="Gentium Book Basic"/>
              </a:rPr>
              <a:t>-15</a:t>
            </a:r>
            <a:r>
              <a:rPr lang="en-US" sz="900" dirty="0">
                <a:latin typeface="Gentium Book Basic"/>
              </a:rPr>
              <a:t> </a:t>
            </a:r>
            <a:r>
              <a:rPr lang="en-GB" sz="900" dirty="0">
                <a:latin typeface="Gentium Book Basic"/>
              </a:rPr>
              <a:t>July 2025</a:t>
            </a:r>
          </a:p>
        </p:txBody>
      </p:sp>
      <p:sp>
        <p:nvSpPr>
          <p:cNvPr id="4" name="CustomShape 4">
            <a:extLst>
              <a:ext uri="{FF2B5EF4-FFF2-40B4-BE49-F238E27FC236}">
                <a16:creationId xmlns:a16="http://schemas.microsoft.com/office/drawing/2014/main" id="{B3DCC2C2-E71C-C288-9A89-ECFA90CBD638}"/>
              </a:ext>
            </a:extLst>
          </p:cNvPr>
          <p:cNvSpPr/>
          <p:nvPr/>
        </p:nvSpPr>
        <p:spPr>
          <a:xfrm>
            <a:off x="929385" y="2095575"/>
            <a:ext cx="7958079" cy="2125839"/>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square" lIns="90000" tIns="46800" rIns="90000" bIns="46800">
            <a:spAutoFit/>
          </a:bodyPr>
          <a:lstStyle/>
          <a:p>
            <a:r>
              <a:rPr lang="sk-SK" sz="1200" dirty="0">
                <a:solidFill>
                  <a:srgbClr val="545859"/>
                </a:solidFill>
                <a:latin typeface="Gentium Book Basic"/>
              </a:rPr>
              <a:t>POPP, A.; VIEIRA, J.; OSTERHOFF, J., et al. </a:t>
            </a:r>
            <a:r>
              <a:rPr lang="sk-SK" sz="1200" dirty="0" err="1">
                <a:solidFill>
                  <a:srgbClr val="545859"/>
                </a:solidFill>
                <a:latin typeface="Gentium Book Basic"/>
              </a:rPr>
              <a:t>All-Optical</a:t>
            </a:r>
            <a:r>
              <a:rPr lang="sk-SK" sz="1200" dirty="0">
                <a:solidFill>
                  <a:srgbClr val="545859"/>
                </a:solidFill>
                <a:latin typeface="Gentium Book Basic"/>
              </a:rPr>
              <a:t> </a:t>
            </a:r>
            <a:r>
              <a:rPr lang="sk-SK" sz="1200" dirty="0" err="1">
                <a:solidFill>
                  <a:srgbClr val="545859"/>
                </a:solidFill>
                <a:latin typeface="Gentium Book Basic"/>
              </a:rPr>
              <a:t>Steering</a:t>
            </a:r>
            <a:r>
              <a:rPr lang="sk-SK" sz="1200" dirty="0">
                <a:solidFill>
                  <a:srgbClr val="545859"/>
                </a:solidFill>
                <a:latin typeface="Gentium Book Basic"/>
              </a:rPr>
              <a:t> of Laser-</a:t>
            </a:r>
            <a:r>
              <a:rPr lang="sk-SK" sz="1200" dirty="0" err="1">
                <a:solidFill>
                  <a:srgbClr val="545859"/>
                </a:solidFill>
                <a:latin typeface="Gentium Book Basic"/>
              </a:rPr>
              <a:t>Wakefield</a:t>
            </a:r>
            <a:r>
              <a:rPr lang="sk-SK" sz="1200" dirty="0">
                <a:solidFill>
                  <a:srgbClr val="545859"/>
                </a:solidFill>
                <a:latin typeface="Gentium Book Basic"/>
              </a:rPr>
              <a:t>-</a:t>
            </a:r>
            <a:r>
              <a:rPr lang="sk-SK" sz="1200" dirty="0" err="1">
                <a:solidFill>
                  <a:srgbClr val="545859"/>
                </a:solidFill>
                <a:latin typeface="Gentium Book Basic"/>
              </a:rPr>
              <a:t>Accelerated</a:t>
            </a:r>
            <a:r>
              <a:rPr lang="sk-SK" sz="1200" dirty="0">
                <a:solidFill>
                  <a:srgbClr val="545859"/>
                </a:solidFill>
                <a:latin typeface="Gentium Book Basic"/>
              </a:rPr>
              <a:t> </a:t>
            </a:r>
            <a:r>
              <a:rPr lang="sk-SK" sz="1200" dirty="0" err="1">
                <a:solidFill>
                  <a:srgbClr val="545859"/>
                </a:solidFill>
                <a:latin typeface="Gentium Book Basic"/>
              </a:rPr>
              <a:t>Electron</a:t>
            </a:r>
            <a:r>
              <a:rPr lang="sk-SK" sz="1200" dirty="0">
                <a:solidFill>
                  <a:srgbClr val="545859"/>
                </a:solidFill>
                <a:latin typeface="Gentium Book Basic"/>
              </a:rPr>
              <a:t> </a:t>
            </a:r>
            <a:r>
              <a:rPr lang="sk-SK" sz="1200" dirty="0" err="1">
                <a:solidFill>
                  <a:srgbClr val="545859"/>
                </a:solidFill>
                <a:latin typeface="Gentium Book Basic"/>
              </a:rPr>
              <a:t>Beams</a:t>
            </a:r>
            <a:r>
              <a:rPr lang="sk-SK" sz="1200" dirty="0">
                <a:solidFill>
                  <a:srgbClr val="545859"/>
                </a:solidFill>
                <a:latin typeface="Gentium Book Basic"/>
              </a:rPr>
              <a:t>. </a:t>
            </a:r>
            <a:r>
              <a:rPr lang="sk-SK" sz="1200" i="1" dirty="0" err="1">
                <a:solidFill>
                  <a:srgbClr val="545859"/>
                </a:solidFill>
                <a:latin typeface="Gentium Book Basic"/>
              </a:rPr>
              <a:t>Phys</a:t>
            </a:r>
            <a:r>
              <a:rPr lang="sk-SK" sz="1200" i="1" dirty="0">
                <a:solidFill>
                  <a:srgbClr val="545859"/>
                </a:solidFill>
                <a:latin typeface="Gentium Book Basic"/>
              </a:rPr>
              <a:t>. Rev. </a:t>
            </a:r>
            <a:r>
              <a:rPr lang="sk-SK" sz="1200" i="1" dirty="0" err="1">
                <a:solidFill>
                  <a:srgbClr val="545859"/>
                </a:solidFill>
                <a:latin typeface="Gentium Book Basic"/>
              </a:rPr>
              <a:t>Lett</a:t>
            </a:r>
            <a:r>
              <a:rPr lang="sk-SK" sz="1200" i="1" dirty="0">
                <a:solidFill>
                  <a:srgbClr val="545859"/>
                </a:solidFill>
                <a:latin typeface="Gentium Book Basic"/>
              </a:rPr>
              <a:t>. </a:t>
            </a:r>
            <a:r>
              <a:rPr lang="sk-SK" sz="1200" dirty="0">
                <a:solidFill>
                  <a:srgbClr val="545859"/>
                </a:solidFill>
                <a:latin typeface="Gentium Book Basic"/>
              </a:rPr>
              <a:t>2010, </a:t>
            </a:r>
            <a:r>
              <a:rPr lang="sk-SK" sz="1200" dirty="0" err="1">
                <a:solidFill>
                  <a:srgbClr val="545859"/>
                </a:solidFill>
                <a:latin typeface="Gentium Book Basic"/>
              </a:rPr>
              <a:t>vol</a:t>
            </a:r>
            <a:r>
              <a:rPr lang="sk-SK" sz="1200" dirty="0">
                <a:solidFill>
                  <a:srgbClr val="545859"/>
                </a:solidFill>
                <a:latin typeface="Gentium Book Basic"/>
              </a:rPr>
              <a:t>. 105, p. 215001. </a:t>
            </a:r>
            <a:r>
              <a:rPr lang="sk-SK" sz="1200" dirty="0" err="1">
                <a:solidFill>
                  <a:srgbClr val="545859"/>
                </a:solidFill>
                <a:latin typeface="Gentium Book Basic"/>
              </a:rPr>
              <a:t>Available</a:t>
            </a:r>
            <a:r>
              <a:rPr lang="sk-SK" sz="1200" dirty="0">
                <a:solidFill>
                  <a:srgbClr val="545859"/>
                </a:solidFill>
                <a:latin typeface="Gentium Book Basic"/>
              </a:rPr>
              <a:t> </a:t>
            </a:r>
            <a:r>
              <a:rPr lang="sk-SK" sz="1200" dirty="0" err="1">
                <a:solidFill>
                  <a:srgbClr val="545859"/>
                </a:solidFill>
                <a:latin typeface="Gentium Book Basic"/>
              </a:rPr>
              <a:t>from</a:t>
            </a:r>
            <a:r>
              <a:rPr lang="sk-SK" sz="1200" dirty="0">
                <a:solidFill>
                  <a:srgbClr val="545859"/>
                </a:solidFill>
                <a:latin typeface="Gentium Book Basic"/>
              </a:rPr>
              <a:t> </a:t>
            </a:r>
            <a:r>
              <a:rPr lang="sk-SK" sz="1200" dirty="0" err="1">
                <a:solidFill>
                  <a:srgbClr val="545859"/>
                </a:solidFill>
                <a:latin typeface="Gentium Book Basic"/>
              </a:rPr>
              <a:t>doi</a:t>
            </a:r>
            <a:r>
              <a:rPr lang="sk-SK" sz="1200" dirty="0">
                <a:solidFill>
                  <a:srgbClr val="545859"/>
                </a:solidFill>
                <a:latin typeface="Gentium Book Basic"/>
              </a:rPr>
              <a:t>: 10.1103/PhysRevLett.105.215001</a:t>
            </a:r>
          </a:p>
          <a:p>
            <a:r>
              <a:rPr lang="sk-SK" sz="1200" dirty="0">
                <a:solidFill>
                  <a:srgbClr val="545859"/>
                </a:solidFill>
                <a:latin typeface="Gentium Book Basic"/>
              </a:rPr>
              <a:t>ZEIL, K.; METZKES, J.; KLUGE, T., et al. </a:t>
            </a:r>
            <a:r>
              <a:rPr lang="sk-SK" sz="1200" dirty="0" err="1">
                <a:solidFill>
                  <a:srgbClr val="545859"/>
                </a:solidFill>
                <a:latin typeface="Gentium Book Basic"/>
              </a:rPr>
              <a:t>Direct</a:t>
            </a:r>
            <a:r>
              <a:rPr lang="sk-SK" sz="1200" dirty="0">
                <a:solidFill>
                  <a:srgbClr val="545859"/>
                </a:solidFill>
                <a:latin typeface="Gentium Book Basic"/>
              </a:rPr>
              <a:t> </a:t>
            </a:r>
            <a:r>
              <a:rPr lang="sk-SK" sz="1200" dirty="0" err="1">
                <a:solidFill>
                  <a:srgbClr val="545859"/>
                </a:solidFill>
                <a:latin typeface="Gentium Book Basic"/>
              </a:rPr>
              <a:t>observation</a:t>
            </a:r>
            <a:r>
              <a:rPr lang="sk-SK" sz="1200" dirty="0">
                <a:solidFill>
                  <a:srgbClr val="545859"/>
                </a:solidFill>
                <a:latin typeface="Gentium Book Basic"/>
              </a:rPr>
              <a:t> of </a:t>
            </a:r>
            <a:r>
              <a:rPr lang="sk-SK" sz="1200" dirty="0" err="1">
                <a:solidFill>
                  <a:srgbClr val="545859"/>
                </a:solidFill>
                <a:latin typeface="Gentium Book Basic"/>
              </a:rPr>
              <a:t>prompt</a:t>
            </a:r>
            <a:r>
              <a:rPr lang="sk-SK" sz="1200" dirty="0">
                <a:solidFill>
                  <a:srgbClr val="545859"/>
                </a:solidFill>
                <a:latin typeface="Gentium Book Basic"/>
              </a:rPr>
              <a:t> pre-</a:t>
            </a:r>
            <a:r>
              <a:rPr lang="sk-SK" sz="1200" dirty="0" err="1">
                <a:solidFill>
                  <a:srgbClr val="545859"/>
                </a:solidFill>
                <a:latin typeface="Gentium Book Basic"/>
              </a:rPr>
              <a:t>thermal</a:t>
            </a:r>
            <a:r>
              <a:rPr lang="sk-SK" sz="1200" dirty="0">
                <a:solidFill>
                  <a:srgbClr val="545859"/>
                </a:solidFill>
                <a:latin typeface="Gentium Book Basic"/>
              </a:rPr>
              <a:t> laser </a:t>
            </a:r>
            <a:r>
              <a:rPr lang="sk-SK" sz="1200" dirty="0" err="1">
                <a:solidFill>
                  <a:srgbClr val="545859"/>
                </a:solidFill>
                <a:latin typeface="Gentium Book Basic"/>
              </a:rPr>
              <a:t>ion</a:t>
            </a:r>
            <a:r>
              <a:rPr lang="sk-SK" sz="1200" dirty="0">
                <a:solidFill>
                  <a:srgbClr val="545859"/>
                </a:solidFill>
                <a:latin typeface="Gentium Book Basic"/>
              </a:rPr>
              <a:t> </a:t>
            </a:r>
            <a:r>
              <a:rPr lang="sk-SK" sz="1200" dirty="0" err="1">
                <a:solidFill>
                  <a:srgbClr val="545859"/>
                </a:solidFill>
                <a:latin typeface="Gentium Book Basic"/>
              </a:rPr>
              <a:t>sheath</a:t>
            </a:r>
            <a:r>
              <a:rPr lang="sk-SK" sz="1200" dirty="0">
                <a:solidFill>
                  <a:srgbClr val="545859"/>
                </a:solidFill>
                <a:latin typeface="Gentium Book Basic"/>
              </a:rPr>
              <a:t> </a:t>
            </a:r>
            <a:r>
              <a:rPr lang="sk-SK" sz="1200" dirty="0" err="1">
                <a:solidFill>
                  <a:srgbClr val="545859"/>
                </a:solidFill>
                <a:latin typeface="Gentium Book Basic"/>
              </a:rPr>
              <a:t>acceleration</a:t>
            </a:r>
            <a:r>
              <a:rPr lang="sk-SK" sz="1200" dirty="0">
                <a:solidFill>
                  <a:srgbClr val="545859"/>
                </a:solidFill>
                <a:latin typeface="Gentium Book Basic"/>
              </a:rPr>
              <a:t>. </a:t>
            </a:r>
            <a:r>
              <a:rPr lang="sk-SK" sz="1200" i="1" dirty="0" err="1">
                <a:solidFill>
                  <a:srgbClr val="545859"/>
                </a:solidFill>
                <a:latin typeface="Gentium Book Basic"/>
              </a:rPr>
              <a:t>Phys</a:t>
            </a:r>
            <a:r>
              <a:rPr lang="sk-SK" sz="1200" i="1" dirty="0">
                <a:solidFill>
                  <a:srgbClr val="545859"/>
                </a:solidFill>
                <a:latin typeface="Gentium Book Basic"/>
              </a:rPr>
              <a:t>. Rev. </a:t>
            </a:r>
            <a:r>
              <a:rPr lang="sk-SK" sz="1200" i="1" dirty="0" err="1">
                <a:solidFill>
                  <a:srgbClr val="545859"/>
                </a:solidFill>
                <a:latin typeface="Gentium Book Basic"/>
              </a:rPr>
              <a:t>Lett</a:t>
            </a:r>
            <a:r>
              <a:rPr lang="sk-SK" sz="1200" i="1" dirty="0">
                <a:solidFill>
                  <a:srgbClr val="545859"/>
                </a:solidFill>
                <a:latin typeface="Gentium Book Basic"/>
              </a:rPr>
              <a:t>. </a:t>
            </a:r>
            <a:r>
              <a:rPr lang="sk-SK" sz="1200" dirty="0">
                <a:solidFill>
                  <a:srgbClr val="545859"/>
                </a:solidFill>
                <a:latin typeface="Gentium Book Basic"/>
              </a:rPr>
              <a:t>2012, </a:t>
            </a:r>
            <a:r>
              <a:rPr lang="sk-SK" sz="1200" dirty="0" err="1">
                <a:solidFill>
                  <a:srgbClr val="545859"/>
                </a:solidFill>
                <a:latin typeface="Gentium Book Basic"/>
              </a:rPr>
              <a:t>vol</a:t>
            </a:r>
            <a:r>
              <a:rPr lang="sk-SK" sz="1200" dirty="0">
                <a:solidFill>
                  <a:srgbClr val="545859"/>
                </a:solidFill>
                <a:latin typeface="Gentium Book Basic"/>
              </a:rPr>
              <a:t>. 3, p. 874. </a:t>
            </a:r>
            <a:r>
              <a:rPr lang="sk-SK" sz="1200" dirty="0" err="1">
                <a:solidFill>
                  <a:srgbClr val="545859"/>
                </a:solidFill>
                <a:latin typeface="Gentium Book Basic"/>
              </a:rPr>
              <a:t>Available</a:t>
            </a:r>
            <a:r>
              <a:rPr lang="sk-SK" sz="1200" dirty="0">
                <a:solidFill>
                  <a:srgbClr val="545859"/>
                </a:solidFill>
                <a:latin typeface="Gentium Book Basic"/>
              </a:rPr>
              <a:t> </a:t>
            </a:r>
            <a:r>
              <a:rPr lang="sk-SK" sz="1200" dirty="0" err="1">
                <a:solidFill>
                  <a:srgbClr val="545859"/>
                </a:solidFill>
                <a:latin typeface="Gentium Book Basic"/>
              </a:rPr>
              <a:t>from</a:t>
            </a:r>
            <a:r>
              <a:rPr lang="sk-SK" sz="1200" dirty="0">
                <a:solidFill>
                  <a:srgbClr val="545859"/>
                </a:solidFill>
                <a:latin typeface="Gentium Book Basic"/>
              </a:rPr>
              <a:t> </a:t>
            </a:r>
            <a:r>
              <a:rPr lang="sk-SK" sz="1200" dirty="0" err="1">
                <a:solidFill>
                  <a:srgbClr val="545859"/>
                </a:solidFill>
                <a:latin typeface="Gentium Book Basic"/>
              </a:rPr>
              <a:t>doi</a:t>
            </a:r>
            <a:r>
              <a:rPr lang="sk-SK" sz="1200" dirty="0">
                <a:solidFill>
                  <a:srgbClr val="545859"/>
                </a:solidFill>
                <a:latin typeface="Gentium Book Basic"/>
              </a:rPr>
              <a:t>: 10.1038/ncomms1883</a:t>
            </a:r>
          </a:p>
          <a:p>
            <a:r>
              <a:rPr lang="sk-SK" sz="1200" dirty="0">
                <a:solidFill>
                  <a:srgbClr val="545859"/>
                </a:solidFill>
                <a:latin typeface="Gentium Book Basic"/>
              </a:rPr>
              <a:t>THEVENET, M.; MITTELBERGER, D. E.; NAKAMURA, K., et al. </a:t>
            </a:r>
            <a:r>
              <a:rPr lang="sk-SK" sz="1200" dirty="0" err="1">
                <a:solidFill>
                  <a:srgbClr val="545859"/>
                </a:solidFill>
                <a:latin typeface="Gentium Book Basic"/>
              </a:rPr>
              <a:t>Pulse</a:t>
            </a:r>
            <a:r>
              <a:rPr lang="sk-SK" sz="1200" dirty="0">
                <a:solidFill>
                  <a:srgbClr val="545859"/>
                </a:solidFill>
                <a:latin typeface="Gentium Book Basic"/>
              </a:rPr>
              <a:t> front </a:t>
            </a:r>
            <a:r>
              <a:rPr lang="sk-SK" sz="1200" dirty="0" err="1">
                <a:solidFill>
                  <a:srgbClr val="545859"/>
                </a:solidFill>
                <a:latin typeface="Gentium Book Basic"/>
              </a:rPr>
              <a:t>tilt</a:t>
            </a:r>
            <a:r>
              <a:rPr lang="sk-SK" sz="1200" dirty="0">
                <a:solidFill>
                  <a:srgbClr val="545859"/>
                </a:solidFill>
                <a:latin typeface="Gentium Book Basic"/>
              </a:rPr>
              <a:t> </a:t>
            </a:r>
            <a:r>
              <a:rPr lang="sk-SK" sz="1200" dirty="0" err="1">
                <a:solidFill>
                  <a:srgbClr val="545859"/>
                </a:solidFill>
                <a:latin typeface="Gentium Book Basic"/>
              </a:rPr>
              <a:t>steering</a:t>
            </a:r>
            <a:r>
              <a:rPr lang="sk-SK" sz="1200" dirty="0">
                <a:solidFill>
                  <a:srgbClr val="545859"/>
                </a:solidFill>
                <a:latin typeface="Gentium Book Basic"/>
              </a:rPr>
              <a:t> in laser </a:t>
            </a:r>
            <a:r>
              <a:rPr lang="sk-SK" sz="1200" dirty="0" err="1">
                <a:solidFill>
                  <a:srgbClr val="545859"/>
                </a:solidFill>
                <a:latin typeface="Gentium Book Basic"/>
              </a:rPr>
              <a:t>plasma</a:t>
            </a:r>
            <a:r>
              <a:rPr lang="sk-SK" sz="1200" dirty="0">
                <a:solidFill>
                  <a:srgbClr val="545859"/>
                </a:solidFill>
                <a:latin typeface="Gentium Book Basic"/>
              </a:rPr>
              <a:t> </a:t>
            </a:r>
            <a:r>
              <a:rPr lang="sk-SK" sz="1200" dirty="0" err="1">
                <a:solidFill>
                  <a:srgbClr val="545859"/>
                </a:solidFill>
                <a:latin typeface="Gentium Book Basic"/>
              </a:rPr>
              <a:t>accelerators</a:t>
            </a:r>
            <a:r>
              <a:rPr lang="sk-SK" sz="1200" dirty="0">
                <a:solidFill>
                  <a:srgbClr val="545859"/>
                </a:solidFill>
                <a:latin typeface="Gentium Book Basic"/>
              </a:rPr>
              <a:t>. </a:t>
            </a:r>
            <a:r>
              <a:rPr lang="sk-SK" sz="1200" i="1" dirty="0" err="1">
                <a:solidFill>
                  <a:srgbClr val="545859"/>
                </a:solidFill>
                <a:latin typeface="Gentium Book Basic"/>
              </a:rPr>
              <a:t>Phys</a:t>
            </a:r>
            <a:r>
              <a:rPr lang="sk-SK" sz="1200" i="1" dirty="0">
                <a:solidFill>
                  <a:srgbClr val="545859"/>
                </a:solidFill>
                <a:latin typeface="Gentium Book Basic"/>
              </a:rPr>
              <a:t>. Rev. </a:t>
            </a:r>
            <a:r>
              <a:rPr lang="sk-SK" sz="1200" i="1" dirty="0" err="1">
                <a:solidFill>
                  <a:srgbClr val="545859"/>
                </a:solidFill>
                <a:latin typeface="Gentium Book Basic"/>
              </a:rPr>
              <a:t>Accel</a:t>
            </a:r>
            <a:r>
              <a:rPr lang="sk-SK" sz="1200" i="1" dirty="0">
                <a:solidFill>
                  <a:srgbClr val="545859"/>
                </a:solidFill>
                <a:latin typeface="Gentium Book Basic"/>
              </a:rPr>
              <a:t>. </a:t>
            </a:r>
            <a:r>
              <a:rPr lang="sk-SK" sz="1200" i="1" dirty="0" err="1">
                <a:solidFill>
                  <a:srgbClr val="545859"/>
                </a:solidFill>
                <a:latin typeface="Gentium Book Basic"/>
              </a:rPr>
              <a:t>Beams</a:t>
            </a:r>
            <a:r>
              <a:rPr lang="sk-SK" sz="1200" i="1" dirty="0">
                <a:solidFill>
                  <a:srgbClr val="545859"/>
                </a:solidFill>
                <a:latin typeface="Gentium Book Basic"/>
              </a:rPr>
              <a:t>. </a:t>
            </a:r>
            <a:r>
              <a:rPr lang="sk-SK" sz="1200" dirty="0">
                <a:solidFill>
                  <a:srgbClr val="545859"/>
                </a:solidFill>
                <a:latin typeface="Gentium Book Basic"/>
              </a:rPr>
              <a:t>2019, </a:t>
            </a:r>
            <a:r>
              <a:rPr lang="sk-SK" sz="1200" dirty="0" err="1">
                <a:solidFill>
                  <a:srgbClr val="545859"/>
                </a:solidFill>
                <a:latin typeface="Gentium Book Basic"/>
              </a:rPr>
              <a:t>vol</a:t>
            </a:r>
            <a:r>
              <a:rPr lang="sk-SK" sz="1200" dirty="0">
                <a:solidFill>
                  <a:srgbClr val="545859"/>
                </a:solidFill>
                <a:latin typeface="Gentium Book Basic"/>
              </a:rPr>
              <a:t>. 22, p. 071301. </a:t>
            </a:r>
            <a:r>
              <a:rPr lang="sk-SK" sz="1200" dirty="0" err="1">
                <a:solidFill>
                  <a:srgbClr val="545859"/>
                </a:solidFill>
                <a:latin typeface="Gentium Book Basic"/>
              </a:rPr>
              <a:t>Available</a:t>
            </a:r>
            <a:r>
              <a:rPr lang="sk-SK" sz="1200" dirty="0">
                <a:solidFill>
                  <a:srgbClr val="545859"/>
                </a:solidFill>
                <a:latin typeface="Gentium Book Basic"/>
              </a:rPr>
              <a:t> </a:t>
            </a:r>
            <a:r>
              <a:rPr lang="sk-SK" sz="1200" dirty="0" err="1">
                <a:solidFill>
                  <a:srgbClr val="545859"/>
                </a:solidFill>
                <a:latin typeface="Gentium Book Basic"/>
              </a:rPr>
              <a:t>from</a:t>
            </a:r>
            <a:r>
              <a:rPr lang="sk-SK" sz="1200" dirty="0">
                <a:solidFill>
                  <a:srgbClr val="545859"/>
                </a:solidFill>
                <a:latin typeface="Gentium Book Basic"/>
              </a:rPr>
              <a:t> </a:t>
            </a:r>
            <a:r>
              <a:rPr lang="sk-SK" sz="1200" dirty="0" err="1">
                <a:solidFill>
                  <a:srgbClr val="545859"/>
                </a:solidFill>
                <a:latin typeface="Gentium Book Basic"/>
              </a:rPr>
              <a:t>doi</a:t>
            </a:r>
            <a:r>
              <a:rPr lang="sk-SK" sz="1200" dirty="0">
                <a:solidFill>
                  <a:srgbClr val="545859"/>
                </a:solidFill>
                <a:latin typeface="Gentium Book Basic"/>
              </a:rPr>
              <a:t>: 10.1103/PhysRevAccelBeams.22.071301.</a:t>
            </a:r>
          </a:p>
          <a:p>
            <a:r>
              <a:rPr lang="sk-SK" sz="1200" dirty="0">
                <a:solidFill>
                  <a:srgbClr val="545859"/>
                </a:solidFill>
                <a:latin typeface="Gentium Book Basic"/>
              </a:rPr>
              <a:t>MITTELBERGER, D. E.; THEVENET, M.; NAKAMURA, K., et al. Laser and </a:t>
            </a:r>
            <a:r>
              <a:rPr lang="sk-SK" sz="1200" dirty="0" err="1">
                <a:solidFill>
                  <a:srgbClr val="545859"/>
                </a:solidFill>
                <a:latin typeface="Gentium Book Basic"/>
              </a:rPr>
              <a:t>electron</a:t>
            </a:r>
            <a:r>
              <a:rPr lang="sk-SK" sz="1200" dirty="0">
                <a:solidFill>
                  <a:srgbClr val="545859"/>
                </a:solidFill>
                <a:latin typeface="Gentium Book Basic"/>
              </a:rPr>
              <a:t> </a:t>
            </a:r>
            <a:r>
              <a:rPr lang="sk-SK" sz="1200" dirty="0" err="1">
                <a:solidFill>
                  <a:srgbClr val="545859"/>
                </a:solidFill>
                <a:latin typeface="Gentium Book Basic"/>
              </a:rPr>
              <a:t>deflection</a:t>
            </a:r>
            <a:r>
              <a:rPr lang="sk-SK" sz="1200" dirty="0">
                <a:solidFill>
                  <a:srgbClr val="545859"/>
                </a:solidFill>
                <a:latin typeface="Gentium Book Basic"/>
              </a:rPr>
              <a:t> </a:t>
            </a:r>
            <a:r>
              <a:rPr lang="sk-SK" sz="1200" dirty="0" err="1">
                <a:solidFill>
                  <a:srgbClr val="545859"/>
                </a:solidFill>
                <a:latin typeface="Gentium Book Basic"/>
              </a:rPr>
              <a:t>from</a:t>
            </a:r>
            <a:r>
              <a:rPr lang="sk-SK" sz="1200" dirty="0">
                <a:solidFill>
                  <a:srgbClr val="545859"/>
                </a:solidFill>
                <a:latin typeface="Gentium Book Basic"/>
              </a:rPr>
              <a:t> </a:t>
            </a:r>
            <a:r>
              <a:rPr lang="sk-SK" sz="1200" dirty="0" err="1">
                <a:solidFill>
                  <a:srgbClr val="545859"/>
                </a:solidFill>
                <a:latin typeface="Gentium Book Basic"/>
              </a:rPr>
              <a:t>transverse</a:t>
            </a:r>
            <a:r>
              <a:rPr lang="sk-SK" sz="1200" dirty="0">
                <a:solidFill>
                  <a:srgbClr val="545859"/>
                </a:solidFill>
                <a:latin typeface="Gentium Book Basic"/>
              </a:rPr>
              <a:t> </a:t>
            </a:r>
            <a:r>
              <a:rPr lang="sk-SK" sz="1200" dirty="0" err="1">
                <a:solidFill>
                  <a:srgbClr val="545859"/>
                </a:solidFill>
                <a:latin typeface="Gentium Book Basic"/>
              </a:rPr>
              <a:t>asymmetries</a:t>
            </a:r>
            <a:r>
              <a:rPr lang="sk-SK" sz="1200" dirty="0">
                <a:solidFill>
                  <a:srgbClr val="545859"/>
                </a:solidFill>
                <a:latin typeface="Gentium Book Basic"/>
              </a:rPr>
              <a:t> in laser-</a:t>
            </a:r>
            <a:r>
              <a:rPr lang="sk-SK" sz="1200" dirty="0" err="1">
                <a:solidFill>
                  <a:srgbClr val="545859"/>
                </a:solidFill>
                <a:latin typeface="Gentium Book Basic"/>
              </a:rPr>
              <a:t>plasma</a:t>
            </a:r>
            <a:r>
              <a:rPr lang="sk-SK" sz="1200" dirty="0">
                <a:solidFill>
                  <a:srgbClr val="545859"/>
                </a:solidFill>
                <a:latin typeface="Gentium Book Basic"/>
              </a:rPr>
              <a:t> </a:t>
            </a:r>
            <a:r>
              <a:rPr lang="sk-SK" sz="1200" dirty="0" err="1">
                <a:solidFill>
                  <a:srgbClr val="545859"/>
                </a:solidFill>
                <a:latin typeface="Gentium Book Basic"/>
              </a:rPr>
              <a:t>accelerators</a:t>
            </a:r>
            <a:r>
              <a:rPr lang="sk-SK" sz="1200" dirty="0">
                <a:solidFill>
                  <a:srgbClr val="545859"/>
                </a:solidFill>
                <a:latin typeface="Gentium Book Basic"/>
              </a:rPr>
              <a:t>. </a:t>
            </a:r>
            <a:r>
              <a:rPr lang="sk-SK" sz="1200" i="1" dirty="0" err="1">
                <a:solidFill>
                  <a:srgbClr val="545859"/>
                </a:solidFill>
                <a:latin typeface="Gentium Book Basic"/>
              </a:rPr>
              <a:t>Phys</a:t>
            </a:r>
            <a:r>
              <a:rPr lang="sk-SK" sz="1200" i="1" dirty="0">
                <a:solidFill>
                  <a:srgbClr val="545859"/>
                </a:solidFill>
                <a:latin typeface="Gentium Book Basic"/>
              </a:rPr>
              <a:t>. Rev. E.</a:t>
            </a:r>
            <a:r>
              <a:rPr lang="sk-SK" sz="1200" dirty="0">
                <a:solidFill>
                  <a:srgbClr val="545859"/>
                </a:solidFill>
                <a:latin typeface="Gentium Book Basic"/>
              </a:rPr>
              <a:t> 2019, </a:t>
            </a:r>
            <a:r>
              <a:rPr lang="sk-SK" sz="1200" dirty="0" err="1">
                <a:solidFill>
                  <a:srgbClr val="545859"/>
                </a:solidFill>
                <a:latin typeface="Gentium Book Basic"/>
              </a:rPr>
              <a:t>vol</a:t>
            </a:r>
            <a:r>
              <a:rPr lang="sk-SK" sz="1200" dirty="0">
                <a:solidFill>
                  <a:srgbClr val="545859"/>
                </a:solidFill>
                <a:latin typeface="Gentium Book Basic"/>
              </a:rPr>
              <a:t>. 100, p. 063208. </a:t>
            </a:r>
            <a:r>
              <a:rPr lang="sk-SK" sz="1200" dirty="0" err="1">
                <a:solidFill>
                  <a:srgbClr val="545859"/>
                </a:solidFill>
                <a:latin typeface="Gentium Book Basic"/>
              </a:rPr>
              <a:t>Available</a:t>
            </a:r>
            <a:r>
              <a:rPr lang="sk-SK" sz="1200" dirty="0">
                <a:solidFill>
                  <a:srgbClr val="545859"/>
                </a:solidFill>
                <a:latin typeface="Gentium Book Basic"/>
              </a:rPr>
              <a:t> </a:t>
            </a:r>
            <a:r>
              <a:rPr lang="sk-SK" sz="1200" dirty="0" err="1">
                <a:solidFill>
                  <a:srgbClr val="545859"/>
                </a:solidFill>
                <a:latin typeface="Gentium Book Basic"/>
              </a:rPr>
              <a:t>from</a:t>
            </a:r>
            <a:r>
              <a:rPr lang="sk-SK" sz="1200" dirty="0">
                <a:solidFill>
                  <a:srgbClr val="545859"/>
                </a:solidFill>
                <a:latin typeface="Gentium Book Basic"/>
              </a:rPr>
              <a:t> </a:t>
            </a:r>
            <a:r>
              <a:rPr lang="sk-SK" sz="1200" dirty="0" err="1">
                <a:solidFill>
                  <a:srgbClr val="545859"/>
                </a:solidFill>
                <a:latin typeface="Gentium Book Basic"/>
              </a:rPr>
              <a:t>doi</a:t>
            </a:r>
            <a:r>
              <a:rPr lang="sk-SK" sz="1200" dirty="0">
                <a:solidFill>
                  <a:srgbClr val="545859"/>
                </a:solidFill>
                <a:latin typeface="Gentium Book Basic"/>
              </a:rPr>
              <a:t>: 10.1103/PhysRevE.100.063208.</a:t>
            </a:r>
          </a:p>
          <a:p>
            <a:r>
              <a:rPr lang="sk-SK" sz="1200" dirty="0">
                <a:solidFill>
                  <a:srgbClr val="545859"/>
                </a:solidFill>
                <a:latin typeface="Gentium Book Basic"/>
              </a:rPr>
              <a:t>ZHU, C.; WANG, J.; OTHERS, Y. </a:t>
            </a:r>
            <a:r>
              <a:rPr lang="sk-SK" sz="1200" dirty="0" err="1">
                <a:solidFill>
                  <a:srgbClr val="545859"/>
                </a:solidFill>
                <a:latin typeface="Gentium Book Basic"/>
              </a:rPr>
              <a:t>Li</a:t>
            </a:r>
            <a:r>
              <a:rPr lang="sk-SK" sz="1200" dirty="0">
                <a:solidFill>
                  <a:srgbClr val="545859"/>
                </a:solidFill>
                <a:latin typeface="Gentium Book Basic"/>
              </a:rPr>
              <a:t> </a:t>
            </a:r>
            <a:r>
              <a:rPr lang="sk-SK" sz="1200" dirty="0" err="1">
                <a:solidFill>
                  <a:srgbClr val="545859"/>
                </a:solidFill>
                <a:latin typeface="Gentium Book Basic"/>
              </a:rPr>
              <a:t>ond</a:t>
            </a:r>
            <a:r>
              <a:rPr lang="sk-SK" sz="1200" dirty="0">
                <a:solidFill>
                  <a:srgbClr val="545859"/>
                </a:solidFill>
                <a:latin typeface="Gentium Book Basic"/>
              </a:rPr>
              <a:t>. </a:t>
            </a:r>
            <a:r>
              <a:rPr lang="sk-SK" sz="1200" dirty="0" err="1">
                <a:solidFill>
                  <a:srgbClr val="545859"/>
                </a:solidFill>
                <a:latin typeface="Gentium Book Basic"/>
              </a:rPr>
              <a:t>Optical</a:t>
            </a:r>
            <a:r>
              <a:rPr lang="sk-SK" sz="1200" dirty="0">
                <a:solidFill>
                  <a:srgbClr val="545859"/>
                </a:solidFill>
                <a:latin typeface="Gentium Book Basic"/>
              </a:rPr>
              <a:t> </a:t>
            </a:r>
            <a:r>
              <a:rPr lang="sk-SK" sz="1200" dirty="0" err="1">
                <a:solidFill>
                  <a:srgbClr val="545859"/>
                </a:solidFill>
                <a:latin typeface="Gentium Book Basic"/>
              </a:rPr>
              <a:t>steering</a:t>
            </a:r>
            <a:r>
              <a:rPr lang="sk-SK" sz="1200" dirty="0">
                <a:solidFill>
                  <a:srgbClr val="545859"/>
                </a:solidFill>
                <a:latin typeface="Gentium Book Basic"/>
              </a:rPr>
              <a:t> of </a:t>
            </a:r>
            <a:r>
              <a:rPr lang="sk-SK" sz="1200" dirty="0" err="1">
                <a:solidFill>
                  <a:srgbClr val="545859"/>
                </a:solidFill>
                <a:latin typeface="Gentium Book Basic"/>
              </a:rPr>
              <a:t>electron</a:t>
            </a:r>
            <a:r>
              <a:rPr lang="sk-SK" sz="1200" dirty="0">
                <a:solidFill>
                  <a:srgbClr val="545859"/>
                </a:solidFill>
                <a:latin typeface="Gentium Book Basic"/>
              </a:rPr>
              <a:t> </a:t>
            </a:r>
            <a:r>
              <a:rPr lang="sk-SK" sz="1200" dirty="0" err="1">
                <a:solidFill>
                  <a:srgbClr val="545859"/>
                </a:solidFill>
                <a:latin typeface="Gentium Book Basic"/>
              </a:rPr>
              <a:t>beam</a:t>
            </a:r>
            <a:r>
              <a:rPr lang="sk-SK" sz="1200" dirty="0">
                <a:solidFill>
                  <a:srgbClr val="545859"/>
                </a:solidFill>
                <a:latin typeface="Gentium Book Basic"/>
              </a:rPr>
              <a:t> in laser </a:t>
            </a:r>
            <a:r>
              <a:rPr lang="sk-SK" sz="1200" dirty="0" err="1">
                <a:solidFill>
                  <a:srgbClr val="545859"/>
                </a:solidFill>
                <a:latin typeface="Gentium Book Basic"/>
              </a:rPr>
              <a:t>plasma</a:t>
            </a:r>
            <a:r>
              <a:rPr lang="sk-SK" sz="1200" dirty="0">
                <a:solidFill>
                  <a:srgbClr val="545859"/>
                </a:solidFill>
                <a:latin typeface="Gentium Book Basic"/>
              </a:rPr>
              <a:t> </a:t>
            </a:r>
            <a:r>
              <a:rPr lang="sk-SK" sz="1200" dirty="0" err="1">
                <a:solidFill>
                  <a:srgbClr val="545859"/>
                </a:solidFill>
                <a:latin typeface="Gentium Book Basic"/>
              </a:rPr>
              <a:t>accelerators</a:t>
            </a:r>
            <a:r>
              <a:rPr lang="sk-SK" sz="1200" dirty="0">
                <a:solidFill>
                  <a:srgbClr val="545859"/>
                </a:solidFill>
                <a:latin typeface="Gentium Book Basic"/>
              </a:rPr>
              <a:t>. </a:t>
            </a:r>
            <a:r>
              <a:rPr lang="sk-SK" sz="1200" i="1" dirty="0" err="1">
                <a:solidFill>
                  <a:srgbClr val="545859"/>
                </a:solidFill>
                <a:latin typeface="Gentium Book Basic"/>
              </a:rPr>
              <a:t>Opt</a:t>
            </a:r>
            <a:r>
              <a:rPr lang="sk-SK" sz="1200" i="1" dirty="0">
                <a:solidFill>
                  <a:srgbClr val="545859"/>
                </a:solidFill>
                <a:latin typeface="Gentium Book Basic"/>
              </a:rPr>
              <a:t>. Express. </a:t>
            </a:r>
            <a:r>
              <a:rPr lang="sk-SK" sz="1200" dirty="0">
                <a:solidFill>
                  <a:srgbClr val="545859"/>
                </a:solidFill>
                <a:latin typeface="Gentium Book Basic"/>
              </a:rPr>
              <a:t>2020, </a:t>
            </a:r>
            <a:r>
              <a:rPr lang="sk-SK" sz="1200" dirty="0" err="1">
                <a:solidFill>
                  <a:srgbClr val="545859"/>
                </a:solidFill>
                <a:latin typeface="Gentium Book Basic"/>
              </a:rPr>
              <a:t>vol</a:t>
            </a:r>
            <a:r>
              <a:rPr lang="sk-SK" sz="1200" dirty="0">
                <a:solidFill>
                  <a:srgbClr val="545859"/>
                </a:solidFill>
                <a:latin typeface="Gentium Book Basic"/>
              </a:rPr>
              <a:t>. 28, </a:t>
            </a:r>
            <a:r>
              <a:rPr lang="sk-SK" sz="1200" dirty="0" err="1">
                <a:solidFill>
                  <a:srgbClr val="545859"/>
                </a:solidFill>
                <a:latin typeface="Gentium Book Basic"/>
              </a:rPr>
              <a:t>pp</a:t>
            </a:r>
            <a:r>
              <a:rPr lang="sk-SK" sz="1200" dirty="0">
                <a:solidFill>
                  <a:srgbClr val="545859"/>
                </a:solidFill>
                <a:latin typeface="Gentium Book Basic"/>
              </a:rPr>
              <a:t>. 11609–11617. </a:t>
            </a:r>
            <a:r>
              <a:rPr lang="sk-SK" sz="1200" dirty="0" err="1">
                <a:solidFill>
                  <a:srgbClr val="545859"/>
                </a:solidFill>
                <a:latin typeface="Gentium Book Basic"/>
              </a:rPr>
              <a:t>Available</a:t>
            </a:r>
            <a:r>
              <a:rPr lang="sk-SK" sz="1200" dirty="0">
                <a:solidFill>
                  <a:srgbClr val="545859"/>
                </a:solidFill>
                <a:latin typeface="Gentium Book Basic"/>
              </a:rPr>
              <a:t> </a:t>
            </a:r>
            <a:r>
              <a:rPr lang="sk-SK" sz="1200" dirty="0" err="1">
                <a:solidFill>
                  <a:srgbClr val="545859"/>
                </a:solidFill>
                <a:latin typeface="Gentium Book Basic"/>
              </a:rPr>
              <a:t>from</a:t>
            </a:r>
            <a:r>
              <a:rPr lang="sk-SK" sz="1200" dirty="0">
                <a:solidFill>
                  <a:srgbClr val="545859"/>
                </a:solidFill>
                <a:latin typeface="Gentium Book Basic"/>
              </a:rPr>
              <a:t> </a:t>
            </a:r>
            <a:r>
              <a:rPr lang="sk-SK" sz="1200" dirty="0" err="1">
                <a:solidFill>
                  <a:srgbClr val="545859"/>
                </a:solidFill>
                <a:latin typeface="Gentium Book Basic"/>
              </a:rPr>
              <a:t>doi</a:t>
            </a:r>
            <a:r>
              <a:rPr lang="sk-SK" sz="1200" dirty="0">
                <a:solidFill>
                  <a:srgbClr val="545859"/>
                </a:solidFill>
                <a:latin typeface="Gentium Book Basic"/>
              </a:rPr>
              <a:t>: 10.1364/OE.380842.</a:t>
            </a:r>
          </a:p>
          <a:p>
            <a:pPr algn="l"/>
            <a:endParaRPr lang="en-US" sz="1200" b="0" i="0" dirty="0">
              <a:solidFill>
                <a:srgbClr val="545859"/>
              </a:solidFill>
              <a:effectLst/>
              <a:latin typeface="Gentium Book Basic"/>
            </a:endParaRPr>
          </a:p>
        </p:txBody>
      </p:sp>
    </p:spTree>
    <p:extLst>
      <p:ext uri="{BB962C8B-B14F-4D97-AF65-F5344CB8AC3E}">
        <p14:creationId xmlns:p14="http://schemas.microsoft.com/office/powerpoint/2010/main" val="13023533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682B8-7729-14F4-316E-B395E9CC4F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6A3064-3735-BC00-8AE2-110600793D09}"/>
              </a:ext>
            </a:extLst>
          </p:cNvPr>
          <p:cNvSpPr>
            <a:spLocks noGrp="1"/>
          </p:cNvSpPr>
          <p:nvPr>
            <p:ph type="title"/>
          </p:nvPr>
        </p:nvSpPr>
        <p:spPr>
          <a:xfrm>
            <a:off x="148757" y="219055"/>
            <a:ext cx="8569036" cy="858600"/>
          </a:xfrm>
        </p:spPr>
        <p:txBody>
          <a:bodyPr/>
          <a:lstStyle/>
          <a:p>
            <a:br>
              <a:rPr lang="sk-SK" sz="3200" b="1" spc="-1" dirty="0">
                <a:solidFill>
                  <a:srgbClr val="545859"/>
                </a:solidFill>
                <a:latin typeface="Gentium Book Basic"/>
                <a:ea typeface="Arial"/>
              </a:rPr>
            </a:br>
            <a:r>
              <a:rPr lang="sk-SK" sz="2400" b="1" spc="-1" dirty="0">
                <a:solidFill>
                  <a:srgbClr val="545859"/>
                </a:solidFill>
                <a:latin typeface="Gentium Book Basic"/>
                <a:ea typeface="Arial"/>
              </a:rPr>
              <a:t>0</a:t>
            </a:r>
            <a:r>
              <a:rPr lang="en-US" sz="2400" b="1" spc="-1" dirty="0">
                <a:solidFill>
                  <a:srgbClr val="545859"/>
                </a:solidFill>
                <a:latin typeface="Gentium Book Basic"/>
                <a:ea typeface="Arial"/>
              </a:rPr>
              <a:t>2</a:t>
            </a:r>
            <a:r>
              <a:rPr lang="sk-SK" sz="2400" b="1" spc="-1" dirty="0">
                <a:solidFill>
                  <a:srgbClr val="545859"/>
                </a:solidFill>
                <a:latin typeface="Gentium Book Basic"/>
                <a:ea typeface="Arial"/>
              </a:rPr>
              <a:t> - </a:t>
            </a:r>
            <a:r>
              <a:rPr lang="en-US" sz="2400" b="1" spc="-1" dirty="0">
                <a:solidFill>
                  <a:srgbClr val="545859"/>
                </a:solidFill>
                <a:latin typeface="Gentium Book Basic"/>
                <a:ea typeface="Arial"/>
              </a:rPr>
              <a:t>Shack-Hartmann wavefront sensors</a:t>
            </a:r>
            <a:r>
              <a:rPr lang="sk-SK" sz="2400" b="1" spc="-1" dirty="0">
                <a:solidFill>
                  <a:srgbClr val="545859"/>
                </a:solidFill>
                <a:latin typeface="Gentium Book Basic"/>
                <a:ea typeface="Arial"/>
              </a:rPr>
              <a:t> &amp; </a:t>
            </a:r>
            <a:r>
              <a:rPr lang="sk-SK" sz="2400" b="1" spc="-1" dirty="0" err="1">
                <a:solidFill>
                  <a:srgbClr val="545859"/>
                </a:solidFill>
                <a:latin typeface="Gentium Book Basic"/>
                <a:ea typeface="Arial"/>
              </a:rPr>
              <a:t>Deformable</a:t>
            </a:r>
            <a:r>
              <a:rPr lang="sk-SK" sz="2400" b="1" spc="-1" dirty="0">
                <a:solidFill>
                  <a:srgbClr val="545859"/>
                </a:solidFill>
                <a:latin typeface="Gentium Book Basic"/>
                <a:ea typeface="Arial"/>
              </a:rPr>
              <a:t> </a:t>
            </a:r>
            <a:r>
              <a:rPr lang="sk-SK" sz="2400" b="1" spc="-1" dirty="0" err="1">
                <a:solidFill>
                  <a:srgbClr val="545859"/>
                </a:solidFill>
                <a:latin typeface="Gentium Book Basic"/>
                <a:ea typeface="Arial"/>
              </a:rPr>
              <a:t>mirrors</a:t>
            </a:r>
            <a:br>
              <a:rPr lang="sk-SK" sz="4400" b="1" spc="-1" dirty="0">
                <a:solidFill>
                  <a:srgbClr val="545859"/>
                </a:solidFill>
                <a:latin typeface="Gentium Book Basic"/>
                <a:ea typeface="Arial"/>
              </a:rPr>
            </a:br>
            <a:endParaRPr lang="en-US" dirty="0">
              <a:solidFill>
                <a:srgbClr val="545859"/>
              </a:solidFill>
            </a:endParaRPr>
          </a:p>
        </p:txBody>
      </p:sp>
      <p:pic>
        <p:nvPicPr>
          <p:cNvPr id="6" name="Picture 5" descr="A logo for a medical network&#10;&#10;Description automatically generated">
            <a:extLst>
              <a:ext uri="{FF2B5EF4-FFF2-40B4-BE49-F238E27FC236}">
                <a16:creationId xmlns:a16="http://schemas.microsoft.com/office/drawing/2014/main" id="{51E983F0-230D-77B4-79EB-E4EAF850C4DB}"/>
              </a:ext>
            </a:extLst>
          </p:cNvPr>
          <p:cNvPicPr>
            <a:picLocks noChangeAspect="1"/>
          </p:cNvPicPr>
          <p:nvPr/>
        </p:nvPicPr>
        <p:blipFill rotWithShape="1">
          <a:blip r:embed="rId2">
            <a:extLst>
              <a:ext uri="{28A0092B-C50C-407E-A947-70E740481C1C}">
                <a14:useLocalDpi xmlns:a14="http://schemas.microsoft.com/office/drawing/2010/main" val="0"/>
              </a:ext>
            </a:extLst>
          </a:blip>
          <a:srcRect l="23754" t="23203" r="24843" b="22772"/>
          <a:stretch/>
        </p:blipFill>
        <p:spPr>
          <a:xfrm>
            <a:off x="60874" y="28575"/>
            <a:ext cx="515562" cy="304800"/>
          </a:xfrm>
          <a:prstGeom prst="rect">
            <a:avLst/>
          </a:prstGeom>
        </p:spPr>
      </p:pic>
      <p:sp>
        <p:nvSpPr>
          <p:cNvPr id="12" name="CustomShape 4">
            <a:extLst>
              <a:ext uri="{FF2B5EF4-FFF2-40B4-BE49-F238E27FC236}">
                <a16:creationId xmlns:a16="http://schemas.microsoft.com/office/drawing/2014/main" id="{96A4664B-8004-55C8-1CE0-C5BB37F566CA}"/>
              </a:ext>
            </a:extLst>
          </p:cNvPr>
          <p:cNvSpPr/>
          <p:nvPr/>
        </p:nvSpPr>
        <p:spPr>
          <a:xfrm>
            <a:off x="233593" y="753670"/>
            <a:ext cx="9236471" cy="309958"/>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square" lIns="90000" tIns="46800" rIns="90000" bIns="46800">
            <a:spAutoFit/>
          </a:bodyPr>
          <a:lstStyle/>
          <a:p>
            <a:r>
              <a:rPr lang="sk-SK" sz="1400" b="1" dirty="0" err="1">
                <a:solidFill>
                  <a:srgbClr val="545859"/>
                </a:solidFill>
                <a:latin typeface="Gentium Book Basic"/>
              </a:rPr>
              <a:t>Fundamental</a:t>
            </a:r>
            <a:r>
              <a:rPr lang="sk-SK" sz="1400" b="1" dirty="0">
                <a:solidFill>
                  <a:srgbClr val="545859"/>
                </a:solidFill>
                <a:latin typeface="Gentium Book Basic"/>
              </a:rPr>
              <a:t> </a:t>
            </a:r>
            <a:r>
              <a:rPr lang="sk-SK" sz="1400" b="1" dirty="0" err="1">
                <a:solidFill>
                  <a:srgbClr val="545859"/>
                </a:solidFill>
                <a:latin typeface="Gentium Book Basic"/>
              </a:rPr>
              <a:t>working</a:t>
            </a:r>
            <a:r>
              <a:rPr lang="sk-SK" sz="1400" b="1" dirty="0">
                <a:solidFill>
                  <a:srgbClr val="545859"/>
                </a:solidFill>
                <a:latin typeface="Gentium Book Basic"/>
              </a:rPr>
              <a:t> </a:t>
            </a:r>
            <a:r>
              <a:rPr lang="sk-SK" sz="1400" b="1" dirty="0" err="1">
                <a:solidFill>
                  <a:srgbClr val="545859"/>
                </a:solidFill>
                <a:latin typeface="Gentium Book Basic"/>
              </a:rPr>
              <a:t>principle</a:t>
            </a:r>
            <a:r>
              <a:rPr lang="sk-SK" sz="1200" b="0" i="0" dirty="0">
                <a:solidFill>
                  <a:srgbClr val="545859"/>
                </a:solidFill>
                <a:effectLst/>
                <a:latin typeface="Gentium Book Basic"/>
              </a:rPr>
              <a:t>   </a:t>
            </a:r>
            <a:endParaRPr lang="en-US" sz="1200" b="0" i="0" dirty="0">
              <a:solidFill>
                <a:srgbClr val="545859"/>
              </a:solidFill>
              <a:effectLst/>
              <a:latin typeface="Gentium Book Basic"/>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C9FE637-003B-879B-79AF-2AC68B77C59A}"/>
                  </a:ext>
                </a:extLst>
              </p:cNvPr>
              <p:cNvSpPr txBox="1"/>
              <p:nvPr/>
            </p:nvSpPr>
            <p:spPr>
              <a:xfrm>
                <a:off x="148757" y="4133499"/>
                <a:ext cx="5989773" cy="507831"/>
              </a:xfrm>
              <a:prstGeom prst="rect">
                <a:avLst/>
              </a:prstGeom>
              <a:noFill/>
            </p:spPr>
            <p:txBody>
              <a:bodyPr wrap="square" rtlCol="0">
                <a:spAutoFit/>
              </a:bodyPr>
              <a:lstStyle/>
              <a:p>
                <a:r>
                  <a:rPr lang="en-US" sz="900" dirty="0">
                    <a:latin typeface="Gentium Book Basic"/>
                  </a:rPr>
                  <a:t>Illustration of the Shack-Hartmann sensor demonstrating its working principle. Shifts of the focus spots from the reference position, caused by changing wavefront slope, are being measured to retrieve the wavefront of the aberrated beam </a:t>
                </a:r>
                <a14:m>
                  <m:oMath xmlns:m="http://schemas.openxmlformats.org/officeDocument/2006/math">
                    <m:r>
                      <a:rPr lang="en-US" sz="800" i="1">
                        <a:latin typeface="Cambria Math" panose="02040503050406030204" pitchFamily="18" charset="0"/>
                      </a:rPr>
                      <m:t>𝑊</m:t>
                    </m:r>
                    <m:r>
                      <a:rPr lang="en-US" sz="800" i="1">
                        <a:latin typeface="Cambria Math" panose="02040503050406030204" pitchFamily="18" charset="0"/>
                      </a:rPr>
                      <m:t>(</m:t>
                    </m:r>
                    <m:r>
                      <a:rPr lang="en-US" sz="800" i="1">
                        <a:latin typeface="Cambria Math" panose="02040503050406030204" pitchFamily="18" charset="0"/>
                      </a:rPr>
                      <m:t>𝑥</m:t>
                    </m:r>
                    <m:r>
                      <a:rPr lang="en-US" sz="800" i="1">
                        <a:latin typeface="Cambria Math" panose="02040503050406030204" pitchFamily="18" charset="0"/>
                      </a:rPr>
                      <m:t>,</m:t>
                    </m:r>
                    <m:r>
                      <a:rPr lang="en-US" sz="800" i="1">
                        <a:latin typeface="Cambria Math" panose="02040503050406030204" pitchFamily="18" charset="0"/>
                      </a:rPr>
                      <m:t>𝑦</m:t>
                    </m:r>
                    <m:r>
                      <a:rPr lang="en-US" sz="800" i="1">
                        <a:latin typeface="Cambria Math" panose="02040503050406030204" pitchFamily="18" charset="0"/>
                      </a:rPr>
                      <m:t>)</m:t>
                    </m:r>
                  </m:oMath>
                </a14:m>
                <a:r>
                  <a:rPr lang="en-US" sz="800" dirty="0">
                    <a:latin typeface="Gentium Book Basic"/>
                  </a:rPr>
                  <a:t>.</a:t>
                </a:r>
              </a:p>
              <a:p>
                <a:endParaRPr lang="en-US" sz="900" dirty="0">
                  <a:latin typeface="Gentium Book Basic"/>
                </a:endParaRPr>
              </a:p>
            </p:txBody>
          </p:sp>
        </mc:Choice>
        <mc:Fallback xmlns="">
          <p:sp>
            <p:nvSpPr>
              <p:cNvPr id="5" name="TextBox 4">
                <a:extLst>
                  <a:ext uri="{FF2B5EF4-FFF2-40B4-BE49-F238E27FC236}">
                    <a16:creationId xmlns:a16="http://schemas.microsoft.com/office/drawing/2014/main" id="{AC9FE637-003B-879B-79AF-2AC68B77C59A}"/>
                  </a:ext>
                </a:extLst>
              </p:cNvPr>
              <p:cNvSpPr txBox="1">
                <a:spLocks noRot="1" noChangeAspect="1" noMove="1" noResize="1" noEditPoints="1" noAdjustHandles="1" noChangeArrowheads="1" noChangeShapeType="1" noTextEdit="1"/>
              </p:cNvSpPr>
              <p:nvPr/>
            </p:nvSpPr>
            <p:spPr>
              <a:xfrm>
                <a:off x="148757" y="4133499"/>
                <a:ext cx="5989773" cy="507831"/>
              </a:xfrm>
              <a:prstGeom prst="rect">
                <a:avLst/>
              </a:prstGeom>
              <a:blipFill>
                <a:blip r:embed="rId3"/>
                <a:stretch>
                  <a:fillRect/>
                </a:stretch>
              </a:blipFill>
            </p:spPr>
            <p:txBody>
              <a:bodyPr/>
              <a:lstStyle/>
              <a:p>
                <a:r>
                  <a:rPr lang="en-US">
                    <a:noFill/>
                  </a:rPr>
                  <a:t> </a:t>
                </a:r>
              </a:p>
            </p:txBody>
          </p:sp>
        </mc:Fallback>
      </mc:AlternateContent>
      <p:sp>
        <p:nvSpPr>
          <p:cNvPr id="7" name="Footer Placeholder 2">
            <a:extLst>
              <a:ext uri="{FF2B5EF4-FFF2-40B4-BE49-F238E27FC236}">
                <a16:creationId xmlns:a16="http://schemas.microsoft.com/office/drawing/2014/main" id="{6A739623-3CC3-23A0-0A44-700B240B09A6}"/>
              </a:ext>
            </a:extLst>
          </p:cNvPr>
          <p:cNvSpPr>
            <a:spLocks noGrp="1"/>
          </p:cNvSpPr>
          <p:nvPr/>
        </p:nvSpPr>
        <p:spPr>
          <a:xfrm>
            <a:off x="-1657612" y="4913280"/>
            <a:ext cx="12192000" cy="365125"/>
          </a:xfrm>
          <a:prstGeom prst="rect">
            <a:avLst/>
          </a:prstGeom>
        </p:spPr>
        <p:txBody>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900" dirty="0" err="1">
                <a:latin typeface="Gentium Book Basic"/>
              </a:rPr>
              <a:t>EuPRAXIA</a:t>
            </a:r>
            <a:r>
              <a:rPr lang="en-GB" sz="900" dirty="0">
                <a:latin typeface="Gentium Book Basic"/>
              </a:rPr>
              <a:t>-DN Camp II: Science, Instituto Superior Técnico, Lisbon, </a:t>
            </a:r>
            <a:r>
              <a:rPr lang="sk-SK" sz="900" dirty="0">
                <a:latin typeface="Gentium Book Basic"/>
              </a:rPr>
              <a:t>1</a:t>
            </a:r>
            <a:r>
              <a:rPr lang="en-US" sz="900" dirty="0">
                <a:latin typeface="Gentium Book Basic"/>
              </a:rPr>
              <a:t>4</a:t>
            </a:r>
            <a:r>
              <a:rPr lang="sk-SK" sz="900" dirty="0">
                <a:latin typeface="Gentium Book Basic"/>
              </a:rPr>
              <a:t>-15</a:t>
            </a:r>
            <a:r>
              <a:rPr lang="en-US" sz="900" dirty="0">
                <a:latin typeface="Gentium Book Basic"/>
              </a:rPr>
              <a:t> </a:t>
            </a:r>
            <a:r>
              <a:rPr lang="en-GB" sz="900" dirty="0">
                <a:latin typeface="Gentium Book Basic"/>
              </a:rPr>
              <a:t>July 2025</a:t>
            </a:r>
          </a:p>
        </p:txBody>
      </p:sp>
      <p:pic>
        <p:nvPicPr>
          <p:cNvPr id="8" name="Picture 7">
            <a:extLst>
              <a:ext uri="{FF2B5EF4-FFF2-40B4-BE49-F238E27FC236}">
                <a16:creationId xmlns:a16="http://schemas.microsoft.com/office/drawing/2014/main" id="{AA441142-1FA9-1549-C108-0FCC352C8C26}"/>
              </a:ext>
            </a:extLst>
          </p:cNvPr>
          <p:cNvPicPr>
            <a:picLocks noChangeAspect="1"/>
          </p:cNvPicPr>
          <p:nvPr/>
        </p:nvPicPr>
        <p:blipFill>
          <a:blip r:embed="rId4"/>
          <a:stretch>
            <a:fillRect/>
          </a:stretch>
        </p:blipFill>
        <p:spPr>
          <a:xfrm>
            <a:off x="96034" y="1260055"/>
            <a:ext cx="5878309" cy="2551519"/>
          </a:xfrm>
          <a:prstGeom prst="rect">
            <a:avLst/>
          </a:prstGeom>
        </p:spPr>
      </p:pic>
      <p:pic>
        <p:nvPicPr>
          <p:cNvPr id="10" name="Picture 9">
            <a:extLst>
              <a:ext uri="{FF2B5EF4-FFF2-40B4-BE49-F238E27FC236}">
                <a16:creationId xmlns:a16="http://schemas.microsoft.com/office/drawing/2014/main" id="{532E6BA7-0575-E59B-8B65-E33650C17F3B}"/>
              </a:ext>
            </a:extLst>
          </p:cNvPr>
          <p:cNvPicPr>
            <a:picLocks noChangeAspect="1"/>
          </p:cNvPicPr>
          <p:nvPr/>
        </p:nvPicPr>
        <p:blipFill>
          <a:blip r:embed="rId5"/>
          <a:srcRect r="6889"/>
          <a:stretch>
            <a:fillRect/>
          </a:stretch>
        </p:blipFill>
        <p:spPr>
          <a:xfrm>
            <a:off x="6045226" y="1423753"/>
            <a:ext cx="1436145" cy="520810"/>
          </a:xfrm>
          <a:prstGeom prst="rect">
            <a:avLst/>
          </a:prstGeom>
        </p:spPr>
      </p:pic>
      <p:pic>
        <p:nvPicPr>
          <p:cNvPr id="13" name="Picture 12">
            <a:extLst>
              <a:ext uri="{FF2B5EF4-FFF2-40B4-BE49-F238E27FC236}">
                <a16:creationId xmlns:a16="http://schemas.microsoft.com/office/drawing/2014/main" id="{41636456-2CA9-8953-394D-39BDBF13D9AE}"/>
              </a:ext>
            </a:extLst>
          </p:cNvPr>
          <p:cNvPicPr>
            <a:picLocks noChangeAspect="1"/>
          </p:cNvPicPr>
          <p:nvPr/>
        </p:nvPicPr>
        <p:blipFill>
          <a:blip r:embed="rId6"/>
          <a:stretch>
            <a:fillRect/>
          </a:stretch>
        </p:blipFill>
        <p:spPr>
          <a:xfrm>
            <a:off x="5866300" y="2007279"/>
            <a:ext cx="2589224" cy="887289"/>
          </a:xfrm>
          <a:prstGeom prst="rect">
            <a:avLst/>
          </a:prstGeom>
        </p:spPr>
      </p:pic>
      <p:pic>
        <p:nvPicPr>
          <p:cNvPr id="17" name="Picture 16">
            <a:extLst>
              <a:ext uri="{FF2B5EF4-FFF2-40B4-BE49-F238E27FC236}">
                <a16:creationId xmlns:a16="http://schemas.microsoft.com/office/drawing/2014/main" id="{8702825E-E690-01A1-57D3-489E151321A3}"/>
              </a:ext>
            </a:extLst>
          </p:cNvPr>
          <p:cNvPicPr>
            <a:picLocks noChangeAspect="1"/>
          </p:cNvPicPr>
          <p:nvPr/>
        </p:nvPicPr>
        <p:blipFill>
          <a:blip r:embed="rId7"/>
          <a:stretch>
            <a:fillRect/>
          </a:stretch>
        </p:blipFill>
        <p:spPr>
          <a:xfrm>
            <a:off x="5942411" y="2988011"/>
            <a:ext cx="3201589" cy="998143"/>
          </a:xfrm>
          <a:prstGeom prst="rect">
            <a:avLst/>
          </a:prstGeom>
        </p:spPr>
      </p:pic>
    </p:spTree>
    <p:extLst>
      <p:ext uri="{BB962C8B-B14F-4D97-AF65-F5344CB8AC3E}">
        <p14:creationId xmlns:p14="http://schemas.microsoft.com/office/powerpoint/2010/main" val="220193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59DB3-FA30-7DB6-2E4A-16D6DD55D201}"/>
            </a:ext>
          </a:extLst>
        </p:cNvPr>
        <p:cNvGrpSpPr/>
        <p:nvPr/>
      </p:nvGrpSpPr>
      <p:grpSpPr>
        <a:xfrm>
          <a:off x="0" y="0"/>
          <a:ext cx="0" cy="0"/>
          <a:chOff x="0" y="0"/>
          <a:chExt cx="0" cy="0"/>
        </a:xfrm>
      </p:grpSpPr>
      <p:pic>
        <p:nvPicPr>
          <p:cNvPr id="29" name="Picture 28" descr="A diagram of a structure&#10;&#10;AI-generated content may be incorrect.">
            <a:extLst>
              <a:ext uri="{FF2B5EF4-FFF2-40B4-BE49-F238E27FC236}">
                <a16:creationId xmlns:a16="http://schemas.microsoft.com/office/drawing/2014/main" id="{30099286-8B3F-6D49-1E31-4128985386BF}"/>
              </a:ext>
            </a:extLst>
          </p:cNvPr>
          <p:cNvPicPr>
            <a:picLocks noChangeAspect="1"/>
          </p:cNvPicPr>
          <p:nvPr/>
        </p:nvPicPr>
        <p:blipFill>
          <a:blip r:embed="rId2">
            <a:extLst>
              <a:ext uri="{28A0092B-C50C-407E-A947-70E740481C1C}">
                <a14:useLocalDpi xmlns:a14="http://schemas.microsoft.com/office/drawing/2010/main" val="0"/>
              </a:ext>
            </a:extLst>
          </a:blip>
          <a:srcRect b="7792"/>
          <a:stretch>
            <a:fillRect/>
          </a:stretch>
        </p:blipFill>
        <p:spPr>
          <a:xfrm>
            <a:off x="865297" y="2773413"/>
            <a:ext cx="3854705" cy="20027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descr="A logo for a medical network&#10;&#10;Description automatically generated">
            <a:extLst>
              <a:ext uri="{FF2B5EF4-FFF2-40B4-BE49-F238E27FC236}">
                <a16:creationId xmlns:a16="http://schemas.microsoft.com/office/drawing/2014/main" id="{FB40DAC4-D3A1-AA79-06C7-D302CFE85808}"/>
              </a:ext>
            </a:extLst>
          </p:cNvPr>
          <p:cNvPicPr>
            <a:picLocks noChangeAspect="1"/>
          </p:cNvPicPr>
          <p:nvPr/>
        </p:nvPicPr>
        <p:blipFill rotWithShape="1">
          <a:blip r:embed="rId3">
            <a:extLst>
              <a:ext uri="{28A0092B-C50C-407E-A947-70E740481C1C}">
                <a14:useLocalDpi xmlns:a14="http://schemas.microsoft.com/office/drawing/2010/main" val="0"/>
              </a:ext>
            </a:extLst>
          </a:blip>
          <a:srcRect l="23754" t="23203" r="24843" b="22772"/>
          <a:stretch/>
        </p:blipFill>
        <p:spPr>
          <a:xfrm>
            <a:off x="60874" y="28575"/>
            <a:ext cx="515562" cy="304800"/>
          </a:xfrm>
          <a:prstGeom prst="rect">
            <a:avLst/>
          </a:prstGeom>
        </p:spPr>
      </p:pic>
      <p:sp>
        <p:nvSpPr>
          <p:cNvPr id="7" name="Footer Placeholder 2">
            <a:extLst>
              <a:ext uri="{FF2B5EF4-FFF2-40B4-BE49-F238E27FC236}">
                <a16:creationId xmlns:a16="http://schemas.microsoft.com/office/drawing/2014/main" id="{CB702B72-4D02-E5EE-2221-722EFF40390C}"/>
              </a:ext>
            </a:extLst>
          </p:cNvPr>
          <p:cNvSpPr>
            <a:spLocks noGrp="1"/>
          </p:cNvSpPr>
          <p:nvPr/>
        </p:nvSpPr>
        <p:spPr>
          <a:xfrm>
            <a:off x="-1657612" y="4913280"/>
            <a:ext cx="12192000" cy="365125"/>
          </a:xfrm>
          <a:prstGeom prst="rect">
            <a:avLst/>
          </a:prstGeom>
        </p:spPr>
        <p:txBody>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900" dirty="0" err="1">
                <a:latin typeface="Gentium Book Basic"/>
              </a:rPr>
              <a:t>EuPRAXIA</a:t>
            </a:r>
            <a:r>
              <a:rPr lang="en-GB" sz="900" dirty="0">
                <a:latin typeface="Gentium Book Basic"/>
              </a:rPr>
              <a:t>-DN Camp II: Science, Instituto Superior Técnico, Lisbon, </a:t>
            </a:r>
            <a:r>
              <a:rPr lang="sk-SK" sz="900" dirty="0">
                <a:latin typeface="Gentium Book Basic"/>
              </a:rPr>
              <a:t>1</a:t>
            </a:r>
            <a:r>
              <a:rPr lang="en-US" sz="900" dirty="0">
                <a:latin typeface="Gentium Book Basic"/>
              </a:rPr>
              <a:t>4</a:t>
            </a:r>
            <a:r>
              <a:rPr lang="sk-SK" sz="900" dirty="0">
                <a:latin typeface="Gentium Book Basic"/>
              </a:rPr>
              <a:t>-15</a:t>
            </a:r>
            <a:r>
              <a:rPr lang="en-US" sz="900" dirty="0">
                <a:latin typeface="Gentium Book Basic"/>
              </a:rPr>
              <a:t> </a:t>
            </a:r>
            <a:r>
              <a:rPr lang="en-GB" sz="900" dirty="0">
                <a:latin typeface="Gentium Book Basic"/>
              </a:rPr>
              <a:t>July 2025</a:t>
            </a:r>
          </a:p>
        </p:txBody>
      </p:sp>
      <p:pic>
        <p:nvPicPr>
          <p:cNvPr id="20" name="Picture 19" descr="A screen shot of a graph&#10;&#10;AI-generated content may be incorrect.">
            <a:extLst>
              <a:ext uri="{FF2B5EF4-FFF2-40B4-BE49-F238E27FC236}">
                <a16:creationId xmlns:a16="http://schemas.microsoft.com/office/drawing/2014/main" id="{73D9608B-AAB2-5015-211B-B2DDB7DEDE2A}"/>
              </a:ext>
            </a:extLst>
          </p:cNvPr>
          <p:cNvPicPr>
            <a:picLocks noChangeAspect="1"/>
          </p:cNvPicPr>
          <p:nvPr/>
        </p:nvPicPr>
        <p:blipFill>
          <a:blip r:embed="rId4">
            <a:extLst>
              <a:ext uri="{28A0092B-C50C-407E-A947-70E740481C1C}">
                <a14:useLocalDpi xmlns:a14="http://schemas.microsoft.com/office/drawing/2010/main" val="0"/>
              </a:ext>
            </a:extLst>
          </a:blip>
          <a:srcRect l="13221" t="1514" r="16437"/>
          <a:stretch>
            <a:fillRect/>
          </a:stretch>
        </p:blipFill>
        <p:spPr>
          <a:xfrm>
            <a:off x="5426309" y="1216814"/>
            <a:ext cx="3484098" cy="27391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3" name="CustomShape 4">
            <a:extLst>
              <a:ext uri="{FF2B5EF4-FFF2-40B4-BE49-F238E27FC236}">
                <a16:creationId xmlns:a16="http://schemas.microsoft.com/office/drawing/2014/main" id="{5ECC7FA1-A449-C4E0-ECF3-63F24443E736}"/>
              </a:ext>
            </a:extLst>
          </p:cNvPr>
          <p:cNvSpPr/>
          <p:nvPr/>
        </p:nvSpPr>
        <p:spPr>
          <a:xfrm>
            <a:off x="233593" y="753670"/>
            <a:ext cx="9236471" cy="309958"/>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square" lIns="90000" tIns="46800" rIns="90000" bIns="46800">
            <a:spAutoFit/>
          </a:bodyPr>
          <a:lstStyle/>
          <a:p>
            <a:r>
              <a:rPr lang="sk-SK" sz="1400" b="1" dirty="0" err="1">
                <a:solidFill>
                  <a:srgbClr val="545859"/>
                </a:solidFill>
                <a:latin typeface="Gentium Book Basic"/>
              </a:rPr>
              <a:t>Fundamental</a:t>
            </a:r>
            <a:r>
              <a:rPr lang="sk-SK" sz="1400" b="1" dirty="0">
                <a:solidFill>
                  <a:srgbClr val="545859"/>
                </a:solidFill>
                <a:latin typeface="Gentium Book Basic"/>
              </a:rPr>
              <a:t> </a:t>
            </a:r>
            <a:r>
              <a:rPr lang="sk-SK" sz="1400" b="1" dirty="0" err="1">
                <a:solidFill>
                  <a:srgbClr val="545859"/>
                </a:solidFill>
                <a:latin typeface="Gentium Book Basic"/>
              </a:rPr>
              <a:t>working</a:t>
            </a:r>
            <a:r>
              <a:rPr lang="sk-SK" sz="1400" b="1" dirty="0">
                <a:solidFill>
                  <a:srgbClr val="545859"/>
                </a:solidFill>
                <a:latin typeface="Gentium Book Basic"/>
              </a:rPr>
              <a:t> </a:t>
            </a:r>
            <a:r>
              <a:rPr lang="sk-SK" sz="1400" b="1" dirty="0" err="1">
                <a:solidFill>
                  <a:srgbClr val="545859"/>
                </a:solidFill>
                <a:latin typeface="Gentium Book Basic"/>
              </a:rPr>
              <a:t>principle</a:t>
            </a:r>
            <a:r>
              <a:rPr lang="sk-SK" sz="1200" b="0" i="0" dirty="0">
                <a:solidFill>
                  <a:srgbClr val="545859"/>
                </a:solidFill>
                <a:effectLst/>
                <a:latin typeface="Gentium Book Basic"/>
              </a:rPr>
              <a:t>   </a:t>
            </a:r>
            <a:endParaRPr lang="en-US" sz="1200" b="0" i="0" dirty="0">
              <a:solidFill>
                <a:srgbClr val="545859"/>
              </a:solidFill>
              <a:effectLst/>
              <a:latin typeface="Gentium Book Basic"/>
            </a:endParaRPr>
          </a:p>
        </p:txBody>
      </p:sp>
      <p:sp>
        <p:nvSpPr>
          <p:cNvPr id="24" name="Title 1">
            <a:extLst>
              <a:ext uri="{FF2B5EF4-FFF2-40B4-BE49-F238E27FC236}">
                <a16:creationId xmlns:a16="http://schemas.microsoft.com/office/drawing/2014/main" id="{B7F3B64F-60BF-8E4F-B27A-26F5B2AEE5A5}"/>
              </a:ext>
            </a:extLst>
          </p:cNvPr>
          <p:cNvSpPr>
            <a:spLocks noGrp="1"/>
          </p:cNvSpPr>
          <p:nvPr>
            <p:ph type="title"/>
          </p:nvPr>
        </p:nvSpPr>
        <p:spPr>
          <a:xfrm>
            <a:off x="148757" y="219055"/>
            <a:ext cx="8569036" cy="858600"/>
          </a:xfrm>
        </p:spPr>
        <p:txBody>
          <a:bodyPr/>
          <a:lstStyle/>
          <a:p>
            <a:br>
              <a:rPr lang="sk-SK" sz="3200" b="1" spc="-1" dirty="0">
                <a:solidFill>
                  <a:srgbClr val="545859"/>
                </a:solidFill>
                <a:latin typeface="Gentium Book Basic"/>
                <a:ea typeface="Arial"/>
              </a:rPr>
            </a:br>
            <a:r>
              <a:rPr lang="sk-SK" sz="2400" b="1" spc="-1" dirty="0">
                <a:solidFill>
                  <a:srgbClr val="545859"/>
                </a:solidFill>
                <a:latin typeface="Gentium Book Basic"/>
                <a:ea typeface="Arial"/>
              </a:rPr>
              <a:t>0</a:t>
            </a:r>
            <a:r>
              <a:rPr lang="en-US" sz="2400" b="1" spc="-1" dirty="0">
                <a:solidFill>
                  <a:srgbClr val="545859"/>
                </a:solidFill>
                <a:latin typeface="Gentium Book Basic"/>
                <a:ea typeface="Arial"/>
              </a:rPr>
              <a:t>2</a:t>
            </a:r>
            <a:r>
              <a:rPr lang="sk-SK" sz="2400" b="1" spc="-1" dirty="0">
                <a:solidFill>
                  <a:srgbClr val="545859"/>
                </a:solidFill>
                <a:latin typeface="Gentium Book Basic"/>
                <a:ea typeface="Arial"/>
              </a:rPr>
              <a:t> - </a:t>
            </a:r>
            <a:r>
              <a:rPr lang="en-US" sz="2400" b="1" spc="-1" dirty="0">
                <a:solidFill>
                  <a:srgbClr val="545859"/>
                </a:solidFill>
                <a:latin typeface="Gentium Book Basic"/>
                <a:ea typeface="Arial"/>
              </a:rPr>
              <a:t>Shack-Hartmann wavefront sensors</a:t>
            </a:r>
            <a:r>
              <a:rPr lang="sk-SK" sz="2400" b="1" spc="-1" dirty="0">
                <a:solidFill>
                  <a:srgbClr val="545859"/>
                </a:solidFill>
                <a:latin typeface="Gentium Book Basic"/>
                <a:ea typeface="Arial"/>
              </a:rPr>
              <a:t> &amp; </a:t>
            </a:r>
            <a:r>
              <a:rPr lang="sk-SK" sz="2400" b="1" spc="-1" dirty="0" err="1">
                <a:solidFill>
                  <a:srgbClr val="545859"/>
                </a:solidFill>
                <a:latin typeface="Gentium Book Basic"/>
                <a:ea typeface="Arial"/>
              </a:rPr>
              <a:t>Deformable</a:t>
            </a:r>
            <a:r>
              <a:rPr lang="sk-SK" sz="2400" b="1" spc="-1" dirty="0">
                <a:solidFill>
                  <a:srgbClr val="545859"/>
                </a:solidFill>
                <a:latin typeface="Gentium Book Basic"/>
                <a:ea typeface="Arial"/>
              </a:rPr>
              <a:t> </a:t>
            </a:r>
            <a:r>
              <a:rPr lang="sk-SK" sz="2400" b="1" spc="-1" dirty="0" err="1">
                <a:solidFill>
                  <a:srgbClr val="545859"/>
                </a:solidFill>
                <a:latin typeface="Gentium Book Basic"/>
                <a:ea typeface="Arial"/>
              </a:rPr>
              <a:t>mirrors</a:t>
            </a:r>
            <a:br>
              <a:rPr lang="sk-SK" sz="4400" b="1" spc="-1" dirty="0">
                <a:solidFill>
                  <a:srgbClr val="545859"/>
                </a:solidFill>
                <a:latin typeface="Gentium Book Basic"/>
                <a:ea typeface="Arial"/>
              </a:rPr>
            </a:br>
            <a:endParaRPr lang="en-US" dirty="0">
              <a:solidFill>
                <a:srgbClr val="545859"/>
              </a:solidFill>
            </a:endParaRPr>
          </a:p>
        </p:txBody>
      </p:sp>
      <p:sp>
        <p:nvSpPr>
          <p:cNvPr id="25" name="CustomShape 4">
            <a:extLst>
              <a:ext uri="{FF2B5EF4-FFF2-40B4-BE49-F238E27FC236}">
                <a16:creationId xmlns:a16="http://schemas.microsoft.com/office/drawing/2014/main" id="{79312D9F-D547-6DE6-4BBF-19ACEBEB8242}"/>
              </a:ext>
            </a:extLst>
          </p:cNvPr>
          <p:cNvSpPr/>
          <p:nvPr/>
        </p:nvSpPr>
        <p:spPr>
          <a:xfrm>
            <a:off x="233593" y="996002"/>
            <a:ext cx="6421207" cy="2002729"/>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square" lIns="90000" tIns="46800" rIns="90000" bIns="46800">
            <a:spAutoFit/>
          </a:bodyPr>
          <a:lstStyle/>
          <a:p>
            <a:r>
              <a:rPr lang="sk-SK" sz="1400" b="1" dirty="0" err="1">
                <a:solidFill>
                  <a:srgbClr val="545859"/>
                </a:solidFill>
                <a:latin typeface="Gentium Book Basic"/>
              </a:rPr>
              <a:t>Wavefront</a:t>
            </a:r>
            <a:r>
              <a:rPr lang="sk-SK" sz="1400" b="1" dirty="0">
                <a:solidFill>
                  <a:srgbClr val="545859"/>
                </a:solidFill>
                <a:latin typeface="Gentium Book Basic"/>
              </a:rPr>
              <a:t> </a:t>
            </a:r>
            <a:r>
              <a:rPr lang="en-US" sz="1400" b="1" dirty="0">
                <a:solidFill>
                  <a:srgbClr val="545859"/>
                </a:solidFill>
                <a:latin typeface="Gentium Book Basic"/>
              </a:rPr>
              <a:t>c</a:t>
            </a:r>
            <a:r>
              <a:rPr lang="sk-SK" sz="1400" b="1" dirty="0" err="1">
                <a:solidFill>
                  <a:srgbClr val="545859"/>
                </a:solidFill>
                <a:latin typeface="Gentium Book Basic"/>
              </a:rPr>
              <a:t>orrection</a:t>
            </a:r>
            <a:r>
              <a:rPr lang="sk-SK" sz="1400" b="1" dirty="0">
                <a:solidFill>
                  <a:srgbClr val="545859"/>
                </a:solidFill>
                <a:latin typeface="Gentium Book Basic"/>
              </a:rPr>
              <a:t> </a:t>
            </a:r>
            <a:r>
              <a:rPr lang="en-US" sz="1400" b="1" dirty="0">
                <a:solidFill>
                  <a:srgbClr val="545859"/>
                </a:solidFill>
                <a:latin typeface="Gentium Book Basic"/>
              </a:rPr>
              <a:t>via d</a:t>
            </a:r>
            <a:r>
              <a:rPr lang="sk-SK" sz="1400" b="1" dirty="0" err="1">
                <a:solidFill>
                  <a:srgbClr val="545859"/>
                </a:solidFill>
                <a:latin typeface="Gentium Book Basic"/>
              </a:rPr>
              <a:t>eformable</a:t>
            </a:r>
            <a:r>
              <a:rPr lang="sk-SK" sz="1400" b="1" dirty="0">
                <a:solidFill>
                  <a:srgbClr val="545859"/>
                </a:solidFill>
                <a:latin typeface="Gentium Book Basic"/>
              </a:rPr>
              <a:t> </a:t>
            </a:r>
            <a:r>
              <a:rPr lang="en-US" sz="1400" b="1" dirty="0">
                <a:solidFill>
                  <a:srgbClr val="545859"/>
                </a:solidFill>
                <a:latin typeface="Gentium Book Basic"/>
              </a:rPr>
              <a:t>m</a:t>
            </a:r>
            <a:r>
              <a:rPr lang="sk-SK" sz="1400" b="1" dirty="0" err="1">
                <a:solidFill>
                  <a:srgbClr val="545859"/>
                </a:solidFill>
                <a:latin typeface="Gentium Book Basic"/>
              </a:rPr>
              <a:t>irror</a:t>
            </a:r>
            <a:r>
              <a:rPr lang="en-US" sz="1400" b="1" dirty="0">
                <a:solidFill>
                  <a:srgbClr val="545859"/>
                </a:solidFill>
                <a:latin typeface="Gentium Book Basic"/>
              </a:rPr>
              <a:t>s</a:t>
            </a:r>
            <a:r>
              <a:rPr lang="sk-SK" sz="1400" b="1" dirty="0">
                <a:solidFill>
                  <a:srgbClr val="545859"/>
                </a:solidFill>
                <a:latin typeface="Gentium Book Basic"/>
              </a:rPr>
              <a:t>:</a:t>
            </a:r>
            <a:endParaRPr lang="en-US" sz="1400" b="1" dirty="0">
              <a:solidFill>
                <a:srgbClr val="545859"/>
              </a:solidFill>
              <a:latin typeface="Gentium Book Basic"/>
            </a:endParaRPr>
          </a:p>
          <a:p>
            <a:pPr marL="285750" indent="-285750">
              <a:buFont typeface="Arial" panose="020B0604020202020204" pitchFamily="34" charset="0"/>
              <a:buChar char="•"/>
            </a:pPr>
            <a:r>
              <a:rPr lang="en-US" sz="1400" dirty="0">
                <a:solidFill>
                  <a:srgbClr val="545859"/>
                </a:solidFill>
                <a:latin typeface="Gentium Book Basic"/>
              </a:rPr>
              <a:t>Mirror surface is adjusted via actuators (e.g., piezoelectric, Micro-Electro-				                        Mechanical Systems).</a:t>
            </a:r>
          </a:p>
          <a:p>
            <a:pPr marL="285750" indent="-285750">
              <a:buFont typeface="Arial" panose="020B0604020202020204" pitchFamily="34" charset="0"/>
              <a:buChar char="•"/>
            </a:pPr>
            <a:r>
              <a:rPr lang="en-US" sz="1400" dirty="0">
                <a:solidFill>
                  <a:srgbClr val="545859"/>
                </a:solidFill>
                <a:latin typeface="Gentium Book Basic"/>
              </a:rPr>
              <a:t>Actuator positions deform the mirror to counteract wavefront errors.</a:t>
            </a:r>
          </a:p>
          <a:p>
            <a:pPr marL="285750" indent="-285750">
              <a:buFont typeface="Arial" panose="020B0604020202020204" pitchFamily="34" charset="0"/>
              <a:buChar char="•"/>
            </a:pPr>
            <a:r>
              <a:rPr lang="en-US" sz="1400" b="1" dirty="0">
                <a:solidFill>
                  <a:srgbClr val="545859"/>
                </a:solidFill>
                <a:latin typeface="Gentium Book Basic"/>
              </a:rPr>
              <a:t>Goal:</a:t>
            </a:r>
            <a:r>
              <a:rPr lang="en-US" sz="1400" dirty="0">
                <a:solidFill>
                  <a:srgbClr val="545859"/>
                </a:solidFill>
                <a:latin typeface="Gentium Book Basic"/>
              </a:rPr>
              <a:t> Flatten the wavefront to restore beam quality.</a:t>
            </a:r>
          </a:p>
          <a:p>
            <a:r>
              <a:rPr lang="en-US" sz="1400" b="1" dirty="0">
                <a:solidFill>
                  <a:srgbClr val="545859"/>
                </a:solidFill>
                <a:latin typeface="Gentium Book Basic"/>
              </a:rPr>
              <a:t>Closed-Loop Feedback System:</a:t>
            </a:r>
            <a:endParaRPr lang="en-US" sz="1400" dirty="0">
              <a:solidFill>
                <a:srgbClr val="545859"/>
              </a:solidFill>
              <a:latin typeface="Gentium Book Basic"/>
            </a:endParaRPr>
          </a:p>
          <a:p>
            <a:pPr marL="285750" indent="-285750">
              <a:buFont typeface="Arial" panose="020B0604020202020204" pitchFamily="34" charset="0"/>
              <a:buChar char="•"/>
            </a:pPr>
            <a:r>
              <a:rPr lang="en-US" sz="1400" dirty="0">
                <a:solidFill>
                  <a:srgbClr val="545859"/>
                </a:solidFill>
                <a:latin typeface="Gentium Book Basic"/>
              </a:rPr>
              <a:t>Continuous loop between SHWS and mirror.</a:t>
            </a:r>
          </a:p>
          <a:p>
            <a:pPr marL="285750" indent="-285750">
              <a:buFont typeface="Arial" panose="020B0604020202020204" pitchFamily="34" charset="0"/>
              <a:buChar char="•"/>
            </a:pPr>
            <a:r>
              <a:rPr lang="en-US" sz="1400" dirty="0">
                <a:solidFill>
                  <a:srgbClr val="545859"/>
                </a:solidFill>
                <a:latin typeface="Gentium Book Basic"/>
              </a:rPr>
              <a:t>Real-time updates ensure dynamic compensation of aberrations.</a:t>
            </a:r>
            <a:endParaRPr lang="en-US" sz="1200" dirty="0">
              <a:solidFill>
                <a:srgbClr val="545859"/>
              </a:solidFill>
              <a:latin typeface="Gentium Book Basic"/>
              <a:ea typeface="Calibri" panose="020F0502020204030204" pitchFamily="34" charset="0"/>
            </a:endParaRPr>
          </a:p>
          <a:p>
            <a:pPr algn="l"/>
            <a:r>
              <a:rPr lang="sk-SK" sz="1200" b="0" i="0" dirty="0">
                <a:solidFill>
                  <a:srgbClr val="545859"/>
                </a:solidFill>
                <a:effectLst/>
                <a:latin typeface="Gentium Book Basic"/>
              </a:rPr>
              <a:t>      </a:t>
            </a:r>
            <a:endParaRPr lang="en-US" sz="1200" b="0" i="0" dirty="0">
              <a:solidFill>
                <a:srgbClr val="545859"/>
              </a:solidFill>
              <a:effectLst/>
              <a:latin typeface="Gentium Book Basic"/>
            </a:endParaRPr>
          </a:p>
        </p:txBody>
      </p:sp>
      <p:sp>
        <p:nvSpPr>
          <p:cNvPr id="26" name="TextBox 25">
            <a:extLst>
              <a:ext uri="{FF2B5EF4-FFF2-40B4-BE49-F238E27FC236}">
                <a16:creationId xmlns:a16="http://schemas.microsoft.com/office/drawing/2014/main" id="{F2F98B6F-968D-4836-5F50-6EE347898A33}"/>
              </a:ext>
            </a:extLst>
          </p:cNvPr>
          <p:cNvSpPr txBox="1"/>
          <p:nvPr/>
        </p:nvSpPr>
        <p:spPr>
          <a:xfrm>
            <a:off x="2303956" y="4529921"/>
            <a:ext cx="2416046" cy="246221"/>
          </a:xfrm>
          <a:prstGeom prst="rect">
            <a:avLst/>
          </a:prstGeom>
          <a:noFill/>
        </p:spPr>
        <p:txBody>
          <a:bodyPr wrap="none" rtlCol="0">
            <a:spAutoFit/>
          </a:bodyPr>
          <a:lstStyle/>
          <a:p>
            <a:r>
              <a:rPr lang="en-US" sz="1000" dirty="0">
                <a:solidFill>
                  <a:schemeClr val="bg1"/>
                </a:solidFill>
                <a:latin typeface="Gentium Book Basic"/>
              </a:rPr>
              <a:t>Credit: Boston Micromachines Corporation</a:t>
            </a:r>
          </a:p>
        </p:txBody>
      </p:sp>
      <p:sp>
        <p:nvSpPr>
          <p:cNvPr id="27" name="TextBox 26">
            <a:extLst>
              <a:ext uri="{FF2B5EF4-FFF2-40B4-BE49-F238E27FC236}">
                <a16:creationId xmlns:a16="http://schemas.microsoft.com/office/drawing/2014/main" id="{2A5DE729-4F78-AA37-3273-623EE15D3B3E}"/>
              </a:ext>
            </a:extLst>
          </p:cNvPr>
          <p:cNvSpPr txBox="1"/>
          <p:nvPr/>
        </p:nvSpPr>
        <p:spPr>
          <a:xfrm>
            <a:off x="5526996" y="3915565"/>
            <a:ext cx="1629454" cy="246221"/>
          </a:xfrm>
          <a:prstGeom prst="rect">
            <a:avLst/>
          </a:prstGeom>
          <a:noFill/>
        </p:spPr>
        <p:txBody>
          <a:bodyPr wrap="square" rtlCol="0">
            <a:spAutoFit/>
          </a:bodyPr>
          <a:lstStyle/>
          <a:p>
            <a:r>
              <a:rPr lang="en-US" sz="1000" b="1" dirty="0">
                <a:solidFill>
                  <a:srgbClr val="545859"/>
                </a:solidFill>
                <a:latin typeface="Gentium Book Basic"/>
              </a:rPr>
              <a:t>Credit: Dynamic Optics</a:t>
            </a:r>
          </a:p>
        </p:txBody>
      </p:sp>
    </p:spTree>
    <p:extLst>
      <p:ext uri="{BB962C8B-B14F-4D97-AF65-F5344CB8AC3E}">
        <p14:creationId xmlns:p14="http://schemas.microsoft.com/office/powerpoint/2010/main" val="1699202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ogo for a medical network&#10;&#10;Description automatically generated">
            <a:extLst>
              <a:ext uri="{FF2B5EF4-FFF2-40B4-BE49-F238E27FC236}">
                <a16:creationId xmlns:a16="http://schemas.microsoft.com/office/drawing/2014/main" id="{345338EA-13E9-6E9B-3BAF-123411F69E60}"/>
              </a:ext>
            </a:extLst>
          </p:cNvPr>
          <p:cNvPicPr>
            <a:picLocks noChangeAspect="1"/>
          </p:cNvPicPr>
          <p:nvPr/>
        </p:nvPicPr>
        <p:blipFill rotWithShape="1">
          <a:blip r:embed="rId2">
            <a:extLst>
              <a:ext uri="{28A0092B-C50C-407E-A947-70E740481C1C}">
                <a14:useLocalDpi xmlns:a14="http://schemas.microsoft.com/office/drawing/2010/main" val="0"/>
              </a:ext>
            </a:extLst>
          </a:blip>
          <a:srcRect l="23754" t="23203" r="24843" b="22772"/>
          <a:stretch/>
        </p:blipFill>
        <p:spPr>
          <a:xfrm>
            <a:off x="60874" y="28575"/>
            <a:ext cx="515562" cy="304800"/>
          </a:xfrm>
          <a:prstGeom prst="rect">
            <a:avLst/>
          </a:prstGeom>
        </p:spPr>
      </p:pic>
      <p:pic>
        <p:nvPicPr>
          <p:cNvPr id="2050" name="Picture 2">
            <a:extLst>
              <a:ext uri="{FF2B5EF4-FFF2-40B4-BE49-F238E27FC236}">
                <a16:creationId xmlns:a16="http://schemas.microsoft.com/office/drawing/2014/main" id="{5510FAF0-BD98-34FE-D6DB-FDC98DEB34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 t="-17" r="-9" b="-17"/>
          <a:stretch>
            <a:fillRect/>
          </a:stretch>
        </p:blipFill>
        <p:spPr bwMode="auto">
          <a:xfrm>
            <a:off x="4394884" y="482008"/>
            <a:ext cx="4574924" cy="27047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 name="Picture 12" descr="A table with text and numbers&#10;&#10;Description automatically generated">
            <a:extLst>
              <a:ext uri="{FF2B5EF4-FFF2-40B4-BE49-F238E27FC236}">
                <a16:creationId xmlns:a16="http://schemas.microsoft.com/office/drawing/2014/main" id="{20E911B5-94E5-183D-918A-87CC8A139E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2742" y="3241918"/>
            <a:ext cx="3200236" cy="1636195"/>
          </a:xfrm>
          <a:prstGeom prst="roundRect">
            <a:avLst>
              <a:gd name="adj" fmla="val 7569"/>
            </a:avLst>
          </a:prstGeom>
          <a:ln>
            <a:noFill/>
          </a:ln>
          <a:effectLst>
            <a:outerShdw blurRad="76200" dist="38100" dir="7800000" algn="tl" rotWithShape="0">
              <a:srgbClr val="000000">
                <a:alpha val="40000"/>
              </a:srgbClr>
            </a:outerShdw>
          </a:effectLst>
        </p:spPr>
      </p:pic>
      <p:sp>
        <p:nvSpPr>
          <p:cNvPr id="12" name="Title 1">
            <a:extLst>
              <a:ext uri="{FF2B5EF4-FFF2-40B4-BE49-F238E27FC236}">
                <a16:creationId xmlns:a16="http://schemas.microsoft.com/office/drawing/2014/main" id="{FA87629A-D92D-0837-D687-9D1CF9F7F935}"/>
              </a:ext>
            </a:extLst>
          </p:cNvPr>
          <p:cNvSpPr>
            <a:spLocks noGrp="1"/>
          </p:cNvSpPr>
          <p:nvPr>
            <p:ph type="title"/>
          </p:nvPr>
        </p:nvSpPr>
        <p:spPr>
          <a:xfrm>
            <a:off x="148757" y="219055"/>
            <a:ext cx="8569036" cy="858600"/>
          </a:xfrm>
        </p:spPr>
        <p:txBody>
          <a:bodyPr/>
          <a:lstStyle/>
          <a:p>
            <a:br>
              <a:rPr lang="sk-SK" sz="3200" b="1" spc="-1" dirty="0">
                <a:solidFill>
                  <a:srgbClr val="545859"/>
                </a:solidFill>
                <a:latin typeface="Gentium Book Basic"/>
                <a:ea typeface="Arial"/>
              </a:rPr>
            </a:br>
            <a:r>
              <a:rPr lang="sk-SK" sz="2400" b="1" spc="-1" dirty="0">
                <a:solidFill>
                  <a:srgbClr val="545859"/>
                </a:solidFill>
                <a:latin typeface="Gentium Book Basic"/>
                <a:ea typeface="Arial"/>
              </a:rPr>
              <a:t>0</a:t>
            </a:r>
            <a:r>
              <a:rPr lang="en-US" sz="2400" b="1" spc="-1" dirty="0">
                <a:solidFill>
                  <a:srgbClr val="545859"/>
                </a:solidFill>
                <a:latin typeface="Gentium Book Basic"/>
                <a:ea typeface="Arial"/>
              </a:rPr>
              <a:t>3</a:t>
            </a:r>
            <a:r>
              <a:rPr lang="sk-SK" sz="2400" b="1" spc="-1" dirty="0">
                <a:solidFill>
                  <a:srgbClr val="545859"/>
                </a:solidFill>
                <a:latin typeface="Gentium Book Basic"/>
                <a:ea typeface="Arial"/>
              </a:rPr>
              <a:t> - </a:t>
            </a:r>
            <a:r>
              <a:rPr lang="en-US" sz="2400" b="1" spc="-1" dirty="0">
                <a:solidFill>
                  <a:srgbClr val="545859"/>
                </a:solidFill>
                <a:latin typeface="Gentium Book Basic"/>
                <a:ea typeface="Arial"/>
              </a:rPr>
              <a:t>Toward high quality beams</a:t>
            </a:r>
            <a:br>
              <a:rPr lang="sk-SK" sz="4400" b="1" spc="-1" dirty="0">
                <a:solidFill>
                  <a:srgbClr val="545859"/>
                </a:solidFill>
                <a:latin typeface="Gentium Book Basic"/>
                <a:ea typeface="Arial"/>
              </a:rPr>
            </a:br>
            <a:endParaRPr lang="en-US" dirty="0">
              <a:solidFill>
                <a:srgbClr val="545859"/>
              </a:solidFill>
            </a:endParaRPr>
          </a:p>
        </p:txBody>
      </p:sp>
      <p:sp>
        <p:nvSpPr>
          <p:cNvPr id="14" name="CustomShape 4">
            <a:extLst>
              <a:ext uri="{FF2B5EF4-FFF2-40B4-BE49-F238E27FC236}">
                <a16:creationId xmlns:a16="http://schemas.microsoft.com/office/drawing/2014/main" id="{E443CC42-CC09-4E69-D1A2-3D1EC24422F7}"/>
              </a:ext>
            </a:extLst>
          </p:cNvPr>
          <p:cNvSpPr/>
          <p:nvPr/>
        </p:nvSpPr>
        <p:spPr>
          <a:xfrm>
            <a:off x="298405" y="856777"/>
            <a:ext cx="4574925" cy="2679837"/>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square" lIns="90000" tIns="46800" rIns="90000" bIns="46800">
            <a:spAutoFit/>
          </a:bodyPr>
          <a:lstStyle/>
          <a:p>
            <a:pPr algn="l"/>
            <a:r>
              <a:rPr lang="en-US" sz="1400" b="1" i="0" dirty="0">
                <a:solidFill>
                  <a:srgbClr val="545859"/>
                </a:solidFill>
                <a:effectLst/>
                <a:latin typeface="Gentium Book Basic"/>
              </a:rPr>
              <a:t>Laser </a:t>
            </a:r>
            <a:r>
              <a:rPr lang="en-US" sz="1400" b="1" dirty="0">
                <a:solidFill>
                  <a:srgbClr val="545859"/>
                </a:solidFill>
                <a:latin typeface="Gentium Book Basic"/>
              </a:rPr>
              <a:t>w</a:t>
            </a:r>
            <a:r>
              <a:rPr lang="en-US" sz="1400" b="1" i="0" dirty="0">
                <a:solidFill>
                  <a:srgbClr val="545859"/>
                </a:solidFill>
                <a:effectLst/>
                <a:latin typeface="Gentium Book Basic"/>
              </a:rPr>
              <a:t>avefront correction </a:t>
            </a:r>
            <a:r>
              <a:rPr lang="en-US" sz="1400" b="1" dirty="0">
                <a:solidFill>
                  <a:srgbClr val="545859"/>
                </a:solidFill>
                <a:latin typeface="Gentium Book Basic"/>
              </a:rPr>
              <a:t>p</a:t>
            </a:r>
            <a:r>
              <a:rPr lang="en-US" sz="1400" b="1" i="0" dirty="0">
                <a:solidFill>
                  <a:srgbClr val="545859"/>
                </a:solidFill>
                <a:effectLst/>
                <a:latin typeface="Gentium Book Basic"/>
              </a:rPr>
              <a:t>rocedure at ILIL</a:t>
            </a:r>
            <a:r>
              <a:rPr lang="sk-SK" sz="1400" b="1" dirty="0">
                <a:solidFill>
                  <a:srgbClr val="545859"/>
                </a:solidFill>
                <a:latin typeface="Gentium Book Basic"/>
              </a:rPr>
              <a:t>:</a:t>
            </a:r>
          </a:p>
          <a:p>
            <a:pPr algn="l"/>
            <a:r>
              <a:rPr lang="sk-SK" sz="1400" b="1" i="0" dirty="0">
                <a:solidFill>
                  <a:srgbClr val="545859"/>
                </a:solidFill>
                <a:effectLst/>
                <a:latin typeface="Gentium Book Basic"/>
              </a:rPr>
              <a:t>	1</a:t>
            </a:r>
            <a:r>
              <a:rPr lang="en-US" sz="1400" b="1" i="0" baseline="30000" dirty="0" err="1">
                <a:solidFill>
                  <a:srgbClr val="545859"/>
                </a:solidFill>
                <a:effectLst/>
                <a:latin typeface="Gentium Book Basic"/>
              </a:rPr>
              <a:t>st</a:t>
            </a:r>
            <a:r>
              <a:rPr lang="en-US" sz="1400" b="1" i="0" dirty="0">
                <a:solidFill>
                  <a:srgbClr val="545859"/>
                </a:solidFill>
                <a:effectLst/>
                <a:latin typeface="Gentium Book Basic"/>
              </a:rPr>
              <a:t> </a:t>
            </a:r>
            <a:r>
              <a:rPr lang="sk-SK" sz="1400" b="1" i="0" dirty="0">
                <a:solidFill>
                  <a:srgbClr val="545859"/>
                </a:solidFill>
                <a:effectLst/>
                <a:latin typeface="Gentium Book Basic"/>
              </a:rPr>
              <a:t> </a:t>
            </a:r>
            <a:r>
              <a:rPr lang="en-US" sz="1400" b="1" dirty="0">
                <a:solidFill>
                  <a:srgbClr val="545859"/>
                </a:solidFill>
                <a:latin typeface="Gentium Book Basic"/>
              </a:rPr>
              <a:t>s</a:t>
            </a:r>
            <a:r>
              <a:rPr lang="sk-SK" sz="1400" b="1" i="0" dirty="0" err="1">
                <a:solidFill>
                  <a:srgbClr val="545859"/>
                </a:solidFill>
                <a:effectLst/>
                <a:latin typeface="Gentium Book Basic"/>
              </a:rPr>
              <a:t>tage</a:t>
            </a:r>
            <a:endParaRPr lang="sk-SK" sz="1400" b="1" i="0" dirty="0">
              <a:solidFill>
                <a:srgbClr val="545859"/>
              </a:solidFill>
              <a:effectLst/>
              <a:latin typeface="Gentium Book Basic"/>
            </a:endParaRPr>
          </a:p>
          <a:p>
            <a:pPr marL="144000" indent="-180000">
              <a:buClr>
                <a:srgbClr val="545859"/>
              </a:buClr>
              <a:buFont typeface="+mj-lt"/>
              <a:buAutoNum type="arabicPeriod"/>
            </a:pPr>
            <a:r>
              <a:rPr lang="en-US" sz="1400" i="0" dirty="0">
                <a:solidFill>
                  <a:srgbClr val="545859"/>
                </a:solidFill>
                <a:effectLst/>
                <a:latin typeface="Gentium Book Basic"/>
              </a:rPr>
              <a:t>Redirecting a laser pulse to the metrology station</a:t>
            </a:r>
            <a:endParaRPr lang="en-US" sz="1400" b="1" i="0" dirty="0">
              <a:solidFill>
                <a:srgbClr val="545859"/>
              </a:solidFill>
              <a:effectLst/>
              <a:latin typeface="Gentium Book Basic"/>
            </a:endParaRPr>
          </a:p>
          <a:p>
            <a:pPr marL="144000" indent="-180000">
              <a:buClr>
                <a:srgbClr val="545859"/>
              </a:buClr>
              <a:buFont typeface="+mj-lt"/>
              <a:buAutoNum type="arabicPeriod"/>
            </a:pPr>
            <a:r>
              <a:rPr lang="en-US" sz="1400" i="0" dirty="0">
                <a:solidFill>
                  <a:srgbClr val="545859"/>
                </a:solidFill>
                <a:effectLst/>
                <a:latin typeface="Gentium Book Basic"/>
              </a:rPr>
              <a:t>Measurement of distorted laser wavefront by a sensor</a:t>
            </a:r>
          </a:p>
          <a:p>
            <a:pPr marL="144000" indent="-180000">
              <a:buClr>
                <a:srgbClr val="545859"/>
              </a:buClr>
              <a:buFont typeface="+mj-lt"/>
              <a:buAutoNum type="arabicPeriod"/>
            </a:pPr>
            <a:r>
              <a:rPr lang="en-US" sz="1400" dirty="0">
                <a:solidFill>
                  <a:srgbClr val="545859"/>
                </a:solidFill>
                <a:latin typeface="Gentium Book Basic"/>
              </a:rPr>
              <a:t>Calibration</a:t>
            </a:r>
            <a:r>
              <a:rPr lang="sk-SK" sz="1400" dirty="0">
                <a:solidFill>
                  <a:srgbClr val="545859"/>
                </a:solidFill>
                <a:latin typeface="Gentium Book Basic"/>
              </a:rPr>
              <a:t> of </a:t>
            </a:r>
            <a:r>
              <a:rPr lang="en-US" sz="1400" dirty="0">
                <a:solidFill>
                  <a:srgbClr val="545859"/>
                </a:solidFill>
                <a:latin typeface="Gentium Book Basic"/>
              </a:rPr>
              <a:t>actuators</a:t>
            </a:r>
            <a:r>
              <a:rPr lang="sk-SK" sz="1400" dirty="0">
                <a:solidFill>
                  <a:srgbClr val="545859"/>
                </a:solidFill>
                <a:latin typeface="Gentium Book Basic"/>
              </a:rPr>
              <a:t> by</a:t>
            </a:r>
            <a:r>
              <a:rPr lang="en-US" sz="1400" b="1" dirty="0">
                <a:solidFill>
                  <a:srgbClr val="545859"/>
                </a:solidFill>
                <a:latin typeface="Gentium Book Basic"/>
              </a:rPr>
              <a:t> PHOTONLOOP </a:t>
            </a:r>
            <a:r>
              <a:rPr lang="en-US" sz="1400" dirty="0">
                <a:solidFill>
                  <a:srgbClr val="545859"/>
                </a:solidFill>
                <a:latin typeface="Gentium Book Basic"/>
              </a:rPr>
              <a:t>software (Dynamic Optics)</a:t>
            </a:r>
          </a:p>
          <a:p>
            <a:pPr lvl="1">
              <a:buFont typeface="Arial" panose="020B0604020202020204" pitchFamily="34" charset="0"/>
              <a:buChar char="•"/>
            </a:pPr>
            <a:r>
              <a:rPr lang="en-US" sz="1400" dirty="0">
                <a:solidFill>
                  <a:srgbClr val="545859"/>
                </a:solidFill>
                <a:latin typeface="Gentium Book Basic"/>
              </a:rPr>
              <a:t> In closed loop with specific pattern sequence</a:t>
            </a:r>
          </a:p>
          <a:p>
            <a:pPr marL="144000" indent="-180000">
              <a:buClr>
                <a:srgbClr val="545859"/>
              </a:buClr>
              <a:buFont typeface="+mj-lt"/>
              <a:buAutoNum type="arabicPeriod"/>
            </a:pPr>
            <a:r>
              <a:rPr lang="en-US" sz="1400" dirty="0">
                <a:solidFill>
                  <a:srgbClr val="545859"/>
                </a:solidFill>
                <a:latin typeface="Gentium Book Basic"/>
              </a:rPr>
              <a:t>Feed from calibration is sent to deformable mirror</a:t>
            </a:r>
          </a:p>
          <a:p>
            <a:pPr marL="601200" lvl="1" indent="-180000">
              <a:buClr>
                <a:srgbClr val="545859"/>
              </a:buClr>
              <a:buFont typeface="Arial" panose="020B0604020202020204" pitchFamily="34" charset="0"/>
              <a:buChar char="•"/>
            </a:pPr>
            <a:r>
              <a:rPr lang="en-US" sz="1400" dirty="0">
                <a:solidFill>
                  <a:srgbClr val="545859"/>
                </a:solidFill>
                <a:latin typeface="Gentium Book Basic"/>
              </a:rPr>
              <a:t>The position of actuators relative to laser beam is assessed</a:t>
            </a:r>
            <a:endParaRPr lang="en-US" sz="1400" i="0" dirty="0">
              <a:solidFill>
                <a:srgbClr val="545859"/>
              </a:solidFill>
              <a:effectLst/>
              <a:latin typeface="Gentium Book Basic"/>
            </a:endParaRPr>
          </a:p>
          <a:p>
            <a:pPr marL="144000" indent="-180000">
              <a:buClr>
                <a:srgbClr val="545859"/>
              </a:buClr>
              <a:buFont typeface="+mj-lt"/>
              <a:buAutoNum type="arabicPeriod"/>
            </a:pPr>
            <a:r>
              <a:rPr lang="en-US" sz="1400" dirty="0">
                <a:solidFill>
                  <a:srgbClr val="545859"/>
                </a:solidFill>
                <a:latin typeface="Gentium Book Basic"/>
              </a:rPr>
              <a:t>1</a:t>
            </a:r>
            <a:r>
              <a:rPr lang="en-US" sz="1400" baseline="30000" dirty="0">
                <a:solidFill>
                  <a:srgbClr val="545859"/>
                </a:solidFill>
                <a:latin typeface="Gentium Book Basic"/>
              </a:rPr>
              <a:t>st</a:t>
            </a:r>
            <a:r>
              <a:rPr lang="en-US" sz="1400" dirty="0">
                <a:solidFill>
                  <a:srgbClr val="545859"/>
                </a:solidFill>
                <a:latin typeface="Gentium Book Basic"/>
              </a:rPr>
              <a:t> stage ends with calibrated actuators and flat laser wavefront</a:t>
            </a:r>
            <a:endParaRPr lang="en-US" sz="1400" i="0" dirty="0">
              <a:solidFill>
                <a:srgbClr val="545859"/>
              </a:solidFill>
              <a:effectLst/>
              <a:latin typeface="Gentium Book Basic"/>
            </a:endParaRPr>
          </a:p>
        </p:txBody>
      </p:sp>
      <p:sp>
        <p:nvSpPr>
          <p:cNvPr id="2" name="Footer Placeholder 2">
            <a:extLst>
              <a:ext uri="{FF2B5EF4-FFF2-40B4-BE49-F238E27FC236}">
                <a16:creationId xmlns:a16="http://schemas.microsoft.com/office/drawing/2014/main" id="{5C0FA5C3-6F7F-E290-9B89-5F55EB5631EA}"/>
              </a:ext>
            </a:extLst>
          </p:cNvPr>
          <p:cNvSpPr>
            <a:spLocks noGrp="1"/>
          </p:cNvSpPr>
          <p:nvPr/>
        </p:nvSpPr>
        <p:spPr>
          <a:xfrm>
            <a:off x="-1657612" y="4913280"/>
            <a:ext cx="12192000" cy="365125"/>
          </a:xfrm>
          <a:prstGeom prst="rect">
            <a:avLst/>
          </a:prstGeom>
        </p:spPr>
        <p:txBody>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900" dirty="0" err="1">
                <a:latin typeface="Gentium Book Basic"/>
              </a:rPr>
              <a:t>EuPRAXIA</a:t>
            </a:r>
            <a:r>
              <a:rPr lang="en-GB" sz="900" dirty="0">
                <a:latin typeface="Gentium Book Basic"/>
              </a:rPr>
              <a:t>-DN Camp II: Science, Instituto Superior Técnico, Lisbon, </a:t>
            </a:r>
            <a:r>
              <a:rPr lang="sk-SK" sz="900" dirty="0">
                <a:latin typeface="Gentium Book Basic"/>
              </a:rPr>
              <a:t>1</a:t>
            </a:r>
            <a:r>
              <a:rPr lang="en-US" sz="900" dirty="0">
                <a:latin typeface="Gentium Book Basic"/>
              </a:rPr>
              <a:t>4</a:t>
            </a:r>
            <a:r>
              <a:rPr lang="sk-SK" sz="900" dirty="0">
                <a:latin typeface="Gentium Book Basic"/>
              </a:rPr>
              <a:t>-15</a:t>
            </a:r>
            <a:r>
              <a:rPr lang="en-US" sz="900" dirty="0">
                <a:latin typeface="Gentium Book Basic"/>
              </a:rPr>
              <a:t> </a:t>
            </a:r>
            <a:r>
              <a:rPr lang="en-GB" sz="900" dirty="0">
                <a:latin typeface="Gentium Book Basic"/>
              </a:rPr>
              <a:t>July 2025</a:t>
            </a:r>
          </a:p>
        </p:txBody>
      </p:sp>
    </p:spTree>
    <p:extLst>
      <p:ext uri="{BB962C8B-B14F-4D97-AF65-F5344CB8AC3E}">
        <p14:creationId xmlns:p14="http://schemas.microsoft.com/office/powerpoint/2010/main" val="36856388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4413</TotalTime>
  <Words>1798</Words>
  <Application>Microsoft Office PowerPoint</Application>
  <PresentationFormat>Custom</PresentationFormat>
  <Paragraphs>177</Paragraphs>
  <Slides>15</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15</vt:i4>
      </vt:variant>
    </vt:vector>
  </HeadingPairs>
  <TitlesOfParts>
    <vt:vector size="25" baseType="lpstr">
      <vt:lpstr>Aptos</vt:lpstr>
      <vt:lpstr>Arial</vt:lpstr>
      <vt:lpstr>Cambria Math</vt:lpstr>
      <vt:lpstr>Gentium Book Basic</vt:lpstr>
      <vt:lpstr>LM Sans 17</vt:lpstr>
      <vt:lpstr>Symbol</vt:lpstr>
      <vt:lpstr>Wingdings</vt:lpstr>
      <vt:lpstr>Office Theme</vt:lpstr>
      <vt:lpstr>Office Theme</vt:lpstr>
      <vt:lpstr>Office Theme</vt:lpstr>
      <vt:lpstr>PowerPoint Presentation</vt:lpstr>
      <vt:lpstr>PowerPoint Presentation</vt:lpstr>
      <vt:lpstr> 01 - Wavefront sensing in high-power laser facilities </vt:lpstr>
      <vt:lpstr> 01 - Wavefront sensing in high-power laser facilities </vt:lpstr>
      <vt:lpstr> 01 - Wavefront sensing in high-power laser facilities </vt:lpstr>
      <vt:lpstr> 01 - Wavefront sensing in high-power laser facilities </vt:lpstr>
      <vt:lpstr> 02 - Shack-Hartmann wavefront sensors &amp; Deformable mirrors </vt:lpstr>
      <vt:lpstr> 02 - Shack-Hartmann wavefront sensors &amp; Deformable mirrors </vt:lpstr>
      <vt:lpstr> 03 - Toward high quality beams </vt:lpstr>
      <vt:lpstr> 03 - Toward high quality beams </vt:lpstr>
      <vt:lpstr> 03 - Toward high quality beams </vt:lpstr>
      <vt:lpstr> 03 - Toward high quality beams </vt:lpstr>
      <vt:lpstr> 03 - Toward high quality beams </vt:lpstr>
      <vt:lpstr>      Summary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subject/>
  <dc:creator>Acton, Hannah</dc:creator>
  <dc:description/>
  <cp:lastModifiedBy>Acton, Hannah</cp:lastModifiedBy>
  <cp:revision>197</cp:revision>
  <dcterms:created xsi:type="dcterms:W3CDTF">2024-02-02T17:26:45Z</dcterms:created>
  <dcterms:modified xsi:type="dcterms:W3CDTF">2025-08-07T08:02:16Z</dcterms:modified>
  <dc:language>en-US</dc:language>
</cp:coreProperties>
</file>