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60" r:id="rId3"/>
    <p:sldId id="439" r:id="rId4"/>
    <p:sldId id="489" r:id="rId5"/>
    <p:sldId id="484" r:id="rId6"/>
    <p:sldId id="491" r:id="rId7"/>
    <p:sldId id="495" r:id="rId8"/>
    <p:sldId id="499" r:id="rId9"/>
    <p:sldId id="486" r:id="rId10"/>
    <p:sldId id="493" r:id="rId11"/>
    <p:sldId id="502" r:id="rId12"/>
    <p:sldId id="501" r:id="rId13"/>
    <p:sldId id="504" r:id="rId14"/>
    <p:sldId id="505" r:id="rId15"/>
    <p:sldId id="487" r:id="rId16"/>
    <p:sldId id="494" r:id="rId17"/>
    <p:sldId id="490" r:id="rId18"/>
    <p:sldId id="498" r:id="rId19"/>
    <p:sldId id="497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F09"/>
    <a:srgbClr val="FF9900"/>
    <a:srgbClr val="660033"/>
    <a:srgbClr val="92278F"/>
    <a:srgbClr val="9BFFFF"/>
    <a:srgbClr val="000000"/>
    <a:srgbClr val="339966"/>
    <a:srgbClr val="FF0000"/>
    <a:srgbClr val="7F7F7F"/>
    <a:srgbClr val="90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3DB7D-CEA7-406E-9762-9B7126AC2B1A}" v="272" dt="2025-07-11T11:42:48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1" autoAdjust="0"/>
    <p:restoredTop sz="94660"/>
  </p:normalViewPr>
  <p:slideViewPr>
    <p:cSldViewPr snapToGrid="0">
      <p:cViewPr>
        <p:scale>
          <a:sx n="300" d="100"/>
          <a:sy n="300" d="100"/>
        </p:scale>
        <p:origin x="-15786" y="-7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sao Betancur, Ana Maria" userId="5d132ca8-eea2-48a4-9cc4-8a27b739f380" providerId="ADAL" clId="{40BBDA48-990B-4D77-BFD9-40C6F8E5B497}"/>
    <pc:docChg chg="undo custSel addSld delSld modSld sldOrd modMainMaster">
      <pc:chgData name="Guisao Betancur, Ana Maria" userId="5d132ca8-eea2-48a4-9cc4-8a27b739f380" providerId="ADAL" clId="{40BBDA48-990B-4D77-BFD9-40C6F8E5B497}" dt="2024-09-30T13:17:04.700" v="1045" actId="1076"/>
      <pc:docMkLst>
        <pc:docMk/>
      </pc:docMkLst>
      <pc:sldChg chg="modSp mod">
        <pc:chgData name="Guisao Betancur, Ana Maria" userId="5d132ca8-eea2-48a4-9cc4-8a27b739f380" providerId="ADAL" clId="{40BBDA48-990B-4D77-BFD9-40C6F8E5B497}" dt="2024-09-16T14:24:07.675" v="98" actId="20577"/>
        <pc:sldMkLst>
          <pc:docMk/>
          <pc:sldMk cId="109857222" sldId="256"/>
        </pc:sldMkLst>
      </pc:sldChg>
      <pc:sldChg chg="del">
        <pc:chgData name="Guisao Betancur, Ana Maria" userId="5d132ca8-eea2-48a4-9cc4-8a27b739f380" providerId="ADAL" clId="{40BBDA48-990B-4D77-BFD9-40C6F8E5B497}" dt="2024-09-16T15:33:16.857" v="646" actId="47"/>
        <pc:sldMkLst>
          <pc:docMk/>
          <pc:sldMk cId="1660317782" sldId="310"/>
        </pc:sldMkLst>
      </pc:sldChg>
      <pc:sldChg chg="addSp delSp modSp mod modClrScheme delAnim modAnim chgLayout">
        <pc:chgData name="Guisao Betancur, Ana Maria" userId="5d132ca8-eea2-48a4-9cc4-8a27b739f380" providerId="ADAL" clId="{40BBDA48-990B-4D77-BFD9-40C6F8E5B497}" dt="2024-09-30T12:38:34.711" v="968"/>
        <pc:sldMkLst>
          <pc:docMk/>
          <pc:sldMk cId="1745380563" sldId="314"/>
        </pc:sldMkLst>
      </pc:sldChg>
      <pc:sldChg chg="addSp delSp modSp mod modClrScheme chgLayout">
        <pc:chgData name="Guisao Betancur, Ana Maria" userId="5d132ca8-eea2-48a4-9cc4-8a27b739f380" providerId="ADAL" clId="{40BBDA48-990B-4D77-BFD9-40C6F8E5B497}" dt="2024-09-19T13:32:08.742" v="681" actId="20577"/>
        <pc:sldMkLst>
          <pc:docMk/>
          <pc:sldMk cId="2901295573" sldId="347"/>
        </pc:sldMkLst>
      </pc:sldChg>
      <pc:sldChg chg="addSp delSp modSp modAnim">
        <pc:chgData name="Guisao Betancur, Ana Maria" userId="5d132ca8-eea2-48a4-9cc4-8a27b739f380" providerId="ADAL" clId="{40BBDA48-990B-4D77-BFD9-40C6F8E5B497}" dt="2024-09-16T14:37:07.992" v="332" actId="478"/>
        <pc:sldMkLst>
          <pc:docMk/>
          <pc:sldMk cId="1907165239" sldId="348"/>
        </pc:sldMkLst>
      </pc:sldChg>
      <pc:sldChg chg="addSp delSp modSp mod delAnim modAnim">
        <pc:chgData name="Guisao Betancur, Ana Maria" userId="5d132ca8-eea2-48a4-9cc4-8a27b739f380" providerId="ADAL" clId="{40BBDA48-990B-4D77-BFD9-40C6F8E5B497}" dt="2024-09-30T13:15:01.692" v="1028" actId="1035"/>
        <pc:sldMkLst>
          <pc:docMk/>
          <pc:sldMk cId="3186555668" sldId="349"/>
        </pc:sldMkLst>
      </pc:sldChg>
      <pc:sldChg chg="addSp delSp modSp mod modAnim">
        <pc:chgData name="Guisao Betancur, Ana Maria" userId="5d132ca8-eea2-48a4-9cc4-8a27b739f380" providerId="ADAL" clId="{40BBDA48-990B-4D77-BFD9-40C6F8E5B497}" dt="2024-09-16T15:05:09.510" v="423" actId="20577"/>
        <pc:sldMkLst>
          <pc:docMk/>
          <pc:sldMk cId="3437307347" sldId="350"/>
        </pc:sldMkLst>
      </pc:sldChg>
      <pc:sldChg chg="addSp delSp modSp mod modAnim">
        <pc:chgData name="Guisao Betancur, Ana Maria" userId="5d132ca8-eea2-48a4-9cc4-8a27b739f380" providerId="ADAL" clId="{40BBDA48-990B-4D77-BFD9-40C6F8E5B497}" dt="2024-09-16T15:20:54.404" v="504" actId="1076"/>
        <pc:sldMkLst>
          <pc:docMk/>
          <pc:sldMk cId="285269159" sldId="353"/>
        </pc:sldMkLst>
      </pc:sldChg>
      <pc:sldChg chg="addSp delSp modSp mod modAnim">
        <pc:chgData name="Guisao Betancur, Ana Maria" userId="5d132ca8-eea2-48a4-9cc4-8a27b739f380" providerId="ADAL" clId="{40BBDA48-990B-4D77-BFD9-40C6F8E5B497}" dt="2024-09-16T15:32:20.736" v="645" actId="20577"/>
        <pc:sldMkLst>
          <pc:docMk/>
          <pc:sldMk cId="1012282529" sldId="354"/>
        </pc:sldMkLst>
      </pc:sldChg>
      <pc:sldChg chg="addSp delSp modSp modAnim">
        <pc:chgData name="Guisao Betancur, Ana Maria" userId="5d132ca8-eea2-48a4-9cc4-8a27b739f380" providerId="ADAL" clId="{40BBDA48-990B-4D77-BFD9-40C6F8E5B497}" dt="2024-09-16T14:37:25.409" v="335" actId="478"/>
        <pc:sldMkLst>
          <pc:docMk/>
          <pc:sldMk cId="3633416168" sldId="356"/>
        </pc:sldMkLst>
      </pc:sldChg>
      <pc:sldChg chg="addSp delSp modSp modAnim">
        <pc:chgData name="Guisao Betancur, Ana Maria" userId="5d132ca8-eea2-48a4-9cc4-8a27b739f380" providerId="ADAL" clId="{40BBDA48-990B-4D77-BFD9-40C6F8E5B497}" dt="2024-09-16T14:37:30.607" v="336" actId="478"/>
        <pc:sldMkLst>
          <pc:docMk/>
          <pc:sldMk cId="2098156269" sldId="357"/>
        </pc:sldMkLst>
      </pc:sldChg>
      <pc:sldChg chg="addSp delSp modSp mod">
        <pc:chgData name="Guisao Betancur, Ana Maria" userId="5d132ca8-eea2-48a4-9cc4-8a27b739f380" providerId="ADAL" clId="{40BBDA48-990B-4D77-BFD9-40C6F8E5B497}" dt="2024-09-16T14:37:47.593" v="337" actId="478"/>
        <pc:sldMkLst>
          <pc:docMk/>
          <pc:sldMk cId="2714293721" sldId="358"/>
        </pc:sldMkLst>
      </pc:sldChg>
      <pc:sldChg chg="add">
        <pc:chgData name="Guisao Betancur, Ana Maria" userId="5d132ca8-eea2-48a4-9cc4-8a27b739f380" providerId="ADAL" clId="{40BBDA48-990B-4D77-BFD9-40C6F8E5B497}" dt="2024-09-16T14:32:00.982" v="317"/>
        <pc:sldMkLst>
          <pc:docMk/>
          <pc:sldMk cId="3272000033" sldId="359"/>
        </pc:sldMkLst>
      </pc:sldChg>
      <pc:sldChg chg="modAnim">
        <pc:chgData name="Guisao Betancur, Ana Maria" userId="5d132ca8-eea2-48a4-9cc4-8a27b739f380" providerId="ADAL" clId="{40BBDA48-990B-4D77-BFD9-40C6F8E5B497}" dt="2024-09-18T15:34:40.531" v="676"/>
        <pc:sldMkLst>
          <pc:docMk/>
          <pc:sldMk cId="2454786102" sldId="360"/>
        </pc:sldMkLst>
      </pc:sldChg>
      <pc:sldChg chg="addSp delSp modSp add mod ord modAnim">
        <pc:chgData name="Guisao Betancur, Ana Maria" userId="5d132ca8-eea2-48a4-9cc4-8a27b739f380" providerId="ADAL" clId="{40BBDA48-990B-4D77-BFD9-40C6F8E5B497}" dt="2024-09-30T13:17:04.700" v="1045" actId="1076"/>
        <pc:sldMkLst>
          <pc:docMk/>
          <pc:sldMk cId="4014903095" sldId="370"/>
        </pc:sldMkLst>
      </pc:sldChg>
    </pc:docChg>
  </pc:docChgLst>
  <pc:docChgLst>
    <pc:chgData name="Guisao Betancur, Ana Maria" userId="5d132ca8-eea2-48a4-9cc4-8a27b739f380" providerId="ADAL" clId="{DC8CD98F-FDDE-4683-806D-F4C93A8DA41A}"/>
    <pc:docChg chg="undo redo custSel addSld delSld modSld sldOrd">
      <pc:chgData name="Guisao Betancur, Ana Maria" userId="5d132ca8-eea2-48a4-9cc4-8a27b739f380" providerId="ADAL" clId="{DC8CD98F-FDDE-4683-806D-F4C93A8DA41A}" dt="2024-06-26T15:33:23.101" v="418"/>
      <pc:docMkLst>
        <pc:docMk/>
      </pc:docMkLst>
      <pc:sldChg chg="delSp modSp mod">
        <pc:chgData name="Guisao Betancur, Ana Maria" userId="5d132ca8-eea2-48a4-9cc4-8a27b739f380" providerId="ADAL" clId="{DC8CD98F-FDDE-4683-806D-F4C93A8DA41A}" dt="2024-06-26T15:22:26.375" v="34" actId="20577"/>
        <pc:sldMkLst>
          <pc:docMk/>
          <pc:sldMk cId="1745380563" sldId="314"/>
        </pc:sldMkLst>
      </pc:sldChg>
      <pc:sldChg chg="add">
        <pc:chgData name="Guisao Betancur, Ana Maria" userId="5d132ca8-eea2-48a4-9cc4-8a27b739f380" providerId="ADAL" clId="{DC8CD98F-FDDE-4683-806D-F4C93A8DA41A}" dt="2024-06-26T15:21:55.859" v="0"/>
        <pc:sldMkLst>
          <pc:docMk/>
          <pc:sldMk cId="2120809611" sldId="315"/>
        </pc:sldMkLst>
      </pc:sldChg>
      <pc:sldChg chg="modSp add mod">
        <pc:chgData name="Guisao Betancur, Ana Maria" userId="5d132ca8-eea2-48a4-9cc4-8a27b739f380" providerId="ADAL" clId="{DC8CD98F-FDDE-4683-806D-F4C93A8DA41A}" dt="2024-06-26T15:23:43.422" v="113" actId="1035"/>
        <pc:sldMkLst>
          <pc:docMk/>
          <pc:sldMk cId="2367802921" sldId="316"/>
        </pc:sldMkLst>
      </pc:sldChg>
      <pc:sldChg chg="modSp add mod">
        <pc:chgData name="Guisao Betancur, Ana Maria" userId="5d132ca8-eea2-48a4-9cc4-8a27b739f380" providerId="ADAL" clId="{DC8CD98F-FDDE-4683-806D-F4C93A8DA41A}" dt="2024-06-26T15:24:04.930" v="137" actId="20577"/>
        <pc:sldMkLst>
          <pc:docMk/>
          <pc:sldMk cId="1979920795" sldId="317"/>
        </pc:sldMkLst>
      </pc:sldChg>
      <pc:sldChg chg="modSp add mod">
        <pc:chgData name="Guisao Betancur, Ana Maria" userId="5d132ca8-eea2-48a4-9cc4-8a27b739f380" providerId="ADAL" clId="{DC8CD98F-FDDE-4683-806D-F4C93A8DA41A}" dt="2024-06-26T15:26:59.596" v="157" actId="20577"/>
        <pc:sldMkLst>
          <pc:docMk/>
          <pc:sldMk cId="256072146" sldId="318"/>
        </pc:sldMkLst>
      </pc:sldChg>
      <pc:sldChg chg="modSp add del mod">
        <pc:chgData name="Guisao Betancur, Ana Maria" userId="5d132ca8-eea2-48a4-9cc4-8a27b739f380" providerId="ADAL" clId="{DC8CD98F-FDDE-4683-806D-F4C93A8DA41A}" dt="2024-06-26T15:31:31.924" v="297" actId="47"/>
        <pc:sldMkLst>
          <pc:docMk/>
          <pc:sldMk cId="1735541052" sldId="319"/>
        </pc:sldMkLst>
      </pc:sldChg>
      <pc:sldChg chg="addSp delSp modSp add mod ord">
        <pc:chgData name="Guisao Betancur, Ana Maria" userId="5d132ca8-eea2-48a4-9cc4-8a27b739f380" providerId="ADAL" clId="{DC8CD98F-FDDE-4683-806D-F4C93A8DA41A}" dt="2024-06-26T15:29:37.120" v="170"/>
        <pc:sldMkLst>
          <pc:docMk/>
          <pc:sldMk cId="2452736892" sldId="320"/>
        </pc:sldMkLst>
      </pc:sldChg>
      <pc:sldChg chg="modSp add mod">
        <pc:chgData name="Guisao Betancur, Ana Maria" userId="5d132ca8-eea2-48a4-9cc4-8a27b739f380" providerId="ADAL" clId="{DC8CD98F-FDDE-4683-806D-F4C93A8DA41A}" dt="2024-06-26T15:30:19.094" v="187" actId="20577"/>
        <pc:sldMkLst>
          <pc:docMk/>
          <pc:sldMk cId="3091106315" sldId="321"/>
        </pc:sldMkLst>
      </pc:sldChg>
      <pc:sldChg chg="modSp add del mod">
        <pc:chgData name="Guisao Betancur, Ana Maria" userId="5d132ca8-eea2-48a4-9cc4-8a27b739f380" providerId="ADAL" clId="{DC8CD98F-FDDE-4683-806D-F4C93A8DA41A}" dt="2024-06-26T15:32:08.509" v="339" actId="47"/>
        <pc:sldMkLst>
          <pc:docMk/>
          <pc:sldMk cId="3505472334" sldId="322"/>
        </pc:sldMkLst>
      </pc:sldChg>
      <pc:sldChg chg="modSp add mod">
        <pc:chgData name="Guisao Betancur, Ana Maria" userId="5d132ca8-eea2-48a4-9cc4-8a27b739f380" providerId="ADAL" clId="{DC8CD98F-FDDE-4683-806D-F4C93A8DA41A}" dt="2024-06-26T15:31:27.907" v="296" actId="20577"/>
        <pc:sldMkLst>
          <pc:docMk/>
          <pc:sldMk cId="2441260625" sldId="323"/>
        </pc:sldMkLst>
      </pc:sldChg>
      <pc:sldChg chg="modSp add del mod">
        <pc:chgData name="Guisao Betancur, Ana Maria" userId="5d132ca8-eea2-48a4-9cc4-8a27b739f380" providerId="ADAL" clId="{DC8CD98F-FDDE-4683-806D-F4C93A8DA41A}" dt="2024-06-26T15:32:59.318" v="417" actId="47"/>
        <pc:sldMkLst>
          <pc:docMk/>
          <pc:sldMk cId="2889205618" sldId="324"/>
        </pc:sldMkLst>
      </pc:sldChg>
      <pc:sldChg chg="add">
        <pc:chgData name="Guisao Betancur, Ana Maria" userId="5d132ca8-eea2-48a4-9cc4-8a27b739f380" providerId="ADAL" clId="{DC8CD98F-FDDE-4683-806D-F4C93A8DA41A}" dt="2024-06-26T15:32:10.825" v="341"/>
        <pc:sldMkLst>
          <pc:docMk/>
          <pc:sldMk cId="2258243947" sldId="325"/>
        </pc:sldMkLst>
      </pc:sldChg>
      <pc:sldChg chg="add">
        <pc:chgData name="Guisao Betancur, Ana Maria" userId="5d132ca8-eea2-48a4-9cc4-8a27b739f380" providerId="ADAL" clId="{DC8CD98F-FDDE-4683-806D-F4C93A8DA41A}" dt="2024-06-26T15:32:11.077" v="342"/>
        <pc:sldMkLst>
          <pc:docMk/>
          <pc:sldMk cId="3661740281" sldId="326"/>
        </pc:sldMkLst>
      </pc:sldChg>
      <pc:sldChg chg="add">
        <pc:chgData name="Guisao Betancur, Ana Maria" userId="5d132ca8-eea2-48a4-9cc4-8a27b739f380" providerId="ADAL" clId="{DC8CD98F-FDDE-4683-806D-F4C93A8DA41A}" dt="2024-06-26T15:32:11.903" v="343"/>
        <pc:sldMkLst>
          <pc:docMk/>
          <pc:sldMk cId="1802655266" sldId="327"/>
        </pc:sldMkLst>
      </pc:sldChg>
      <pc:sldChg chg="modSp add mod">
        <pc:chgData name="Guisao Betancur, Ana Maria" userId="5d132ca8-eea2-48a4-9cc4-8a27b739f380" providerId="ADAL" clId="{DC8CD98F-FDDE-4683-806D-F4C93A8DA41A}" dt="2024-06-26T15:32:47.836" v="416" actId="14100"/>
        <pc:sldMkLst>
          <pc:docMk/>
          <pc:sldMk cId="230599326" sldId="328"/>
        </pc:sldMkLst>
      </pc:sldChg>
      <pc:sldChg chg="add">
        <pc:chgData name="Guisao Betancur, Ana Maria" userId="5d132ca8-eea2-48a4-9cc4-8a27b739f380" providerId="ADAL" clId="{DC8CD98F-FDDE-4683-806D-F4C93A8DA41A}" dt="2024-06-26T15:33:23.101" v="418"/>
        <pc:sldMkLst>
          <pc:docMk/>
          <pc:sldMk cId="1237758488" sldId="329"/>
        </pc:sldMkLst>
      </pc:sldChg>
    </pc:docChg>
  </pc:docChgLst>
  <pc:docChgLst>
    <pc:chgData name="Guisao Betancur, Ana Maria" userId="5d132ca8-eea2-48a4-9cc4-8a27b739f380" providerId="ADAL" clId="{0FE8E551-2D2C-4607-BC1D-B38FD04B9B72}"/>
    <pc:docChg chg="custSel addSld modSld sldOrd">
      <pc:chgData name="Guisao Betancur, Ana Maria" userId="5d132ca8-eea2-48a4-9cc4-8a27b739f380" providerId="ADAL" clId="{0FE8E551-2D2C-4607-BC1D-B38FD04B9B72}" dt="2025-06-09T08:22:17.780" v="158"/>
      <pc:docMkLst>
        <pc:docMk/>
      </pc:docMkLst>
      <pc:sldChg chg="modSp mod">
        <pc:chgData name="Guisao Betancur, Ana Maria" userId="5d132ca8-eea2-48a4-9cc4-8a27b739f380" providerId="ADAL" clId="{0FE8E551-2D2C-4607-BC1D-B38FD04B9B72}" dt="2025-06-09T08:21:09.611" v="142" actId="20577"/>
        <pc:sldMkLst>
          <pc:docMk/>
          <pc:sldMk cId="177466485" sldId="400"/>
        </pc:sldMkLst>
      </pc:sldChg>
      <pc:sldChg chg="modSp mod">
        <pc:chgData name="Guisao Betancur, Ana Maria" userId="5d132ca8-eea2-48a4-9cc4-8a27b739f380" providerId="ADAL" clId="{0FE8E551-2D2C-4607-BC1D-B38FD04B9B72}" dt="2025-06-09T08:20:53.725" v="136" actId="20577"/>
        <pc:sldMkLst>
          <pc:docMk/>
          <pc:sldMk cId="306186247" sldId="401"/>
        </pc:sldMkLst>
      </pc:sldChg>
      <pc:sldChg chg="modSp mod">
        <pc:chgData name="Guisao Betancur, Ana Maria" userId="5d132ca8-eea2-48a4-9cc4-8a27b739f380" providerId="ADAL" clId="{0FE8E551-2D2C-4607-BC1D-B38FD04B9B72}" dt="2025-06-09T08:20:35.158" v="127" actId="20577"/>
        <pc:sldMkLst>
          <pc:docMk/>
          <pc:sldMk cId="1736713342" sldId="402"/>
        </pc:sldMkLst>
      </pc:sldChg>
      <pc:sldChg chg="modSp mod">
        <pc:chgData name="Guisao Betancur, Ana Maria" userId="5d132ca8-eea2-48a4-9cc4-8a27b739f380" providerId="ADAL" clId="{0FE8E551-2D2C-4607-BC1D-B38FD04B9B72}" dt="2025-06-09T08:16:52.393" v="102" actId="1076"/>
        <pc:sldMkLst>
          <pc:docMk/>
          <pc:sldMk cId="3080350877" sldId="420"/>
        </pc:sldMkLst>
      </pc:sldChg>
      <pc:sldChg chg="modSp">
        <pc:chgData name="Guisao Betancur, Ana Maria" userId="5d132ca8-eea2-48a4-9cc4-8a27b739f380" providerId="ADAL" clId="{0FE8E551-2D2C-4607-BC1D-B38FD04B9B72}" dt="2025-06-09T08:20:09.717" v="121" actId="20577"/>
        <pc:sldMkLst>
          <pc:docMk/>
          <pc:sldMk cId="3909373706" sldId="425"/>
        </pc:sldMkLst>
      </pc:sldChg>
      <pc:sldChg chg="modSp mod">
        <pc:chgData name="Guisao Betancur, Ana Maria" userId="5d132ca8-eea2-48a4-9cc4-8a27b739f380" providerId="ADAL" clId="{0FE8E551-2D2C-4607-BC1D-B38FD04B9B72}" dt="2025-06-09T08:20:27.405" v="125" actId="20577"/>
        <pc:sldMkLst>
          <pc:docMk/>
          <pc:sldMk cId="3119186676" sldId="427"/>
        </pc:sldMkLst>
      </pc:sldChg>
      <pc:sldChg chg="modSp mod">
        <pc:chgData name="Guisao Betancur, Ana Maria" userId="5d132ca8-eea2-48a4-9cc4-8a27b739f380" providerId="ADAL" clId="{0FE8E551-2D2C-4607-BC1D-B38FD04B9B72}" dt="2025-06-09T08:20:46.594" v="132" actId="20577"/>
        <pc:sldMkLst>
          <pc:docMk/>
          <pc:sldMk cId="3333636258" sldId="428"/>
        </pc:sldMkLst>
      </pc:sldChg>
      <pc:sldChg chg="modSp">
        <pc:chgData name="Guisao Betancur, Ana Maria" userId="5d132ca8-eea2-48a4-9cc4-8a27b739f380" providerId="ADAL" clId="{0FE8E551-2D2C-4607-BC1D-B38FD04B9B72}" dt="2025-06-09T08:21:01.190" v="138" actId="20577"/>
        <pc:sldMkLst>
          <pc:docMk/>
          <pc:sldMk cId="2223727452" sldId="429"/>
        </pc:sldMkLst>
      </pc:sldChg>
      <pc:sldChg chg="addSp delSp modSp add mod modAnim">
        <pc:chgData name="Guisao Betancur, Ana Maria" userId="5d132ca8-eea2-48a4-9cc4-8a27b739f380" providerId="ADAL" clId="{0FE8E551-2D2C-4607-BC1D-B38FD04B9B72}" dt="2025-06-09T08:08:02.636" v="28"/>
        <pc:sldMkLst>
          <pc:docMk/>
          <pc:sldMk cId="3461169655" sldId="432"/>
        </pc:sldMkLst>
      </pc:sldChg>
      <pc:sldChg chg="delSp add mod ord modAnim">
        <pc:chgData name="Guisao Betancur, Ana Maria" userId="5d132ca8-eea2-48a4-9cc4-8a27b739f380" providerId="ADAL" clId="{0FE8E551-2D2C-4607-BC1D-B38FD04B9B72}" dt="2025-06-09T08:09:19.184" v="33" actId="478"/>
        <pc:sldMkLst>
          <pc:docMk/>
          <pc:sldMk cId="1459702058" sldId="433"/>
        </pc:sldMkLst>
      </pc:sldChg>
      <pc:sldChg chg="addSp delSp modSp add mod modAnim">
        <pc:chgData name="Guisao Betancur, Ana Maria" userId="5d132ca8-eea2-48a4-9cc4-8a27b739f380" providerId="ADAL" clId="{0FE8E551-2D2C-4607-BC1D-B38FD04B9B72}" dt="2025-06-09T08:22:17.780" v="158"/>
        <pc:sldMkLst>
          <pc:docMk/>
          <pc:sldMk cId="3565219263" sldId="434"/>
        </pc:sldMkLst>
      </pc:sldChg>
      <pc:sldChg chg="modSp add mod modAnim">
        <pc:chgData name="Guisao Betancur, Ana Maria" userId="5d132ca8-eea2-48a4-9cc4-8a27b739f380" providerId="ADAL" clId="{0FE8E551-2D2C-4607-BC1D-B38FD04B9B72}" dt="2025-06-09T08:21:24.955" v="145" actId="20577"/>
        <pc:sldMkLst>
          <pc:docMk/>
          <pc:sldMk cId="2447423378" sldId="435"/>
        </pc:sldMkLst>
      </pc:sldChg>
      <pc:sldChg chg="addSp delSp modSp add mod ord delAnim modAnim">
        <pc:chgData name="Guisao Betancur, Ana Maria" userId="5d132ca8-eea2-48a4-9cc4-8a27b739f380" providerId="ADAL" clId="{0FE8E551-2D2C-4607-BC1D-B38FD04B9B72}" dt="2025-06-09T08:19:58.761" v="115" actId="20577"/>
        <pc:sldMkLst>
          <pc:docMk/>
          <pc:sldMk cId="3424205579" sldId="436"/>
        </pc:sldMkLst>
      </pc:sldChg>
    </pc:docChg>
  </pc:docChgLst>
  <pc:docChgLst>
    <pc:chgData name="Guisao Betancur, Ana Maria" userId="5d132ca8-eea2-48a4-9cc4-8a27b739f380" providerId="ADAL" clId="{DC950089-538C-4D26-8C14-33E8404D0886}"/>
    <pc:docChg chg="undo custSel addSld delSld modSld sldOrd addMainMaster delMainMaster modMainMaster">
      <pc:chgData name="Guisao Betancur, Ana Maria" userId="5d132ca8-eea2-48a4-9cc4-8a27b739f380" providerId="ADAL" clId="{DC950089-538C-4D26-8C14-33E8404D0886}" dt="2023-10-26T09:47:26.153" v="5371"/>
      <pc:docMkLst>
        <pc:docMk/>
      </pc:docMkLst>
      <pc:sldChg chg="addSp delSp modSp mod chgLayout">
        <pc:chgData name="Guisao Betancur, Ana Maria" userId="5d132ca8-eea2-48a4-9cc4-8a27b739f380" providerId="ADAL" clId="{DC950089-538C-4D26-8C14-33E8404D0886}" dt="2023-10-18T14:23:38.068" v="1105" actId="478"/>
        <pc:sldMkLst>
          <pc:docMk/>
          <pc:sldMk cId="109857222" sldId="256"/>
        </pc:sldMkLst>
      </pc:sldChg>
      <pc:sldChg chg="addSp delSp modSp new mod modClrScheme modAnim chgLayout">
        <pc:chgData name="Guisao Betancur, Ana Maria" userId="5d132ca8-eea2-48a4-9cc4-8a27b739f380" providerId="ADAL" clId="{DC950089-538C-4D26-8C14-33E8404D0886}" dt="2023-10-25T13:27:14.146" v="4219" actId="20577"/>
        <pc:sldMkLst>
          <pc:docMk/>
          <pc:sldMk cId="1231241132" sldId="257"/>
        </pc:sldMkLst>
      </pc:sldChg>
      <pc:sldChg chg="addSp delSp modSp new mod modAnim chgLayout">
        <pc:chgData name="Guisao Betancur, Ana Maria" userId="5d132ca8-eea2-48a4-9cc4-8a27b739f380" providerId="ADAL" clId="{DC950089-538C-4D26-8C14-33E8404D0886}" dt="2023-10-25T13:57:02.841" v="4496" actId="20577"/>
        <pc:sldMkLst>
          <pc:docMk/>
          <pc:sldMk cId="294924092" sldId="258"/>
        </pc:sldMkLst>
      </pc:sldChg>
      <pc:sldChg chg="addSp delSp modSp new del">
        <pc:chgData name="Guisao Betancur, Ana Maria" userId="5d132ca8-eea2-48a4-9cc4-8a27b739f380" providerId="ADAL" clId="{DC950089-538C-4D26-8C14-33E8404D0886}" dt="2023-10-18T14:27:12.403" v="1140" actId="47"/>
        <pc:sldMkLst>
          <pc:docMk/>
          <pc:sldMk cId="2801887268" sldId="259"/>
        </pc:sldMkLst>
      </pc:sldChg>
      <pc:sldChg chg="addSp delSp modSp new del">
        <pc:chgData name="Guisao Betancur, Ana Maria" userId="5d132ca8-eea2-48a4-9cc4-8a27b739f380" providerId="ADAL" clId="{DC950089-538C-4D26-8C14-33E8404D0886}" dt="2023-10-18T14:43:45.432" v="1205" actId="47"/>
        <pc:sldMkLst>
          <pc:docMk/>
          <pc:sldMk cId="2806773989" sldId="260"/>
        </pc:sldMkLst>
      </pc:sldChg>
      <pc:sldChg chg="addSp delSp modSp new del">
        <pc:chgData name="Guisao Betancur, Ana Maria" userId="5d132ca8-eea2-48a4-9cc4-8a27b739f380" providerId="ADAL" clId="{DC950089-538C-4D26-8C14-33E8404D0886}" dt="2023-10-18T14:43:53.372" v="1208" actId="47"/>
        <pc:sldMkLst>
          <pc:docMk/>
          <pc:sldMk cId="1090459615" sldId="261"/>
        </pc:sldMkLst>
      </pc:sldChg>
      <pc:sldChg chg="addSp delSp modSp new del mod">
        <pc:chgData name="Guisao Betancur, Ana Maria" userId="5d132ca8-eea2-48a4-9cc4-8a27b739f380" providerId="ADAL" clId="{DC950089-538C-4D26-8C14-33E8404D0886}" dt="2023-10-18T14:45:09.670" v="1218" actId="47"/>
        <pc:sldMkLst>
          <pc:docMk/>
          <pc:sldMk cId="2885483484" sldId="262"/>
        </pc:sldMkLst>
      </pc:sldChg>
      <pc:sldChg chg="addSp delSp modSp new del mod">
        <pc:chgData name="Guisao Betancur, Ana Maria" userId="5d132ca8-eea2-48a4-9cc4-8a27b739f380" providerId="ADAL" clId="{DC950089-538C-4D26-8C14-33E8404D0886}" dt="2023-10-18T14:45:09.670" v="1218" actId="47"/>
        <pc:sldMkLst>
          <pc:docMk/>
          <pc:sldMk cId="3290588078" sldId="263"/>
        </pc:sldMkLst>
      </pc:sldChg>
      <pc:sldChg chg="addSp delSp modSp new del mod">
        <pc:chgData name="Guisao Betancur, Ana Maria" userId="5d132ca8-eea2-48a4-9cc4-8a27b739f380" providerId="ADAL" clId="{DC950089-538C-4D26-8C14-33E8404D0886}" dt="2023-10-18T14:45:09.670" v="1218" actId="47"/>
        <pc:sldMkLst>
          <pc:docMk/>
          <pc:sldMk cId="2792619484" sldId="264"/>
        </pc:sldMkLst>
      </pc:sldChg>
      <pc:sldChg chg="addSp delSp modSp new mod modAnim chgLayout">
        <pc:chgData name="Guisao Betancur, Ana Maria" userId="5d132ca8-eea2-48a4-9cc4-8a27b739f380" providerId="ADAL" clId="{DC950089-538C-4D26-8C14-33E8404D0886}" dt="2023-10-26T09:11:43.733" v="5355" actId="2711"/>
        <pc:sldMkLst>
          <pc:docMk/>
          <pc:sldMk cId="807989000" sldId="265"/>
        </pc:sldMkLst>
      </pc:sldChg>
      <pc:sldChg chg="addSp modSp new mod modAnim">
        <pc:chgData name="Guisao Betancur, Ana Maria" userId="5d132ca8-eea2-48a4-9cc4-8a27b739f380" providerId="ADAL" clId="{DC950089-538C-4D26-8C14-33E8404D0886}" dt="2023-10-25T13:08:05.377" v="3798"/>
        <pc:sldMkLst>
          <pc:docMk/>
          <pc:sldMk cId="2436531132" sldId="266"/>
        </pc:sldMkLst>
      </pc:sldChg>
      <pc:sldChg chg="addSp delSp modSp add mod modAnim">
        <pc:chgData name="Guisao Betancur, Ana Maria" userId="5d132ca8-eea2-48a4-9cc4-8a27b739f380" providerId="ADAL" clId="{DC950089-538C-4D26-8C14-33E8404D0886}" dt="2023-10-26T09:08:17.488" v="5338" actId="33524"/>
        <pc:sldMkLst>
          <pc:docMk/>
          <pc:sldMk cId="927358766" sldId="267"/>
        </pc:sldMkLst>
      </pc:sldChg>
      <pc:sldChg chg="addSp delSp modSp add mod ord">
        <pc:chgData name="Guisao Betancur, Ana Maria" userId="5d132ca8-eea2-48a4-9cc4-8a27b739f380" providerId="ADAL" clId="{DC950089-538C-4D26-8C14-33E8404D0886}" dt="2023-10-26T09:47:26.153" v="5371"/>
        <pc:sldMkLst>
          <pc:docMk/>
          <pc:sldMk cId="130940589" sldId="268"/>
        </pc:sldMkLst>
      </pc:sldChg>
      <pc:sldChg chg="addSp delSp modSp add mod">
        <pc:chgData name="Guisao Betancur, Ana Maria" userId="5d132ca8-eea2-48a4-9cc4-8a27b739f380" providerId="ADAL" clId="{DC950089-538C-4D26-8C14-33E8404D0886}" dt="2023-10-25T14:52:42.372" v="4875" actId="20577"/>
        <pc:sldMkLst>
          <pc:docMk/>
          <pc:sldMk cId="2368540920" sldId="269"/>
        </pc:sldMkLst>
      </pc:sldChg>
      <pc:sldChg chg="addSp delSp modSp add mod modAnim">
        <pc:chgData name="Guisao Betancur, Ana Maria" userId="5d132ca8-eea2-48a4-9cc4-8a27b739f380" providerId="ADAL" clId="{DC950089-538C-4D26-8C14-33E8404D0886}" dt="2023-10-26T09:10:07.987" v="5354" actId="2711"/>
        <pc:sldMkLst>
          <pc:docMk/>
          <pc:sldMk cId="670477865" sldId="270"/>
        </pc:sldMkLst>
      </pc:sldChg>
      <pc:sldChg chg="addSp modSp add mod modClrScheme modAnim chgLayout">
        <pc:chgData name="Guisao Betancur, Ana Maria" userId="5d132ca8-eea2-48a4-9cc4-8a27b739f380" providerId="ADAL" clId="{DC950089-538C-4D26-8C14-33E8404D0886}" dt="2023-10-25T15:30:50.256" v="5334"/>
        <pc:sldMkLst>
          <pc:docMk/>
          <pc:sldMk cId="272644701" sldId="271"/>
        </pc:sldMkLst>
      </pc:sldChg>
      <pc:sldChg chg="addSp delSp modSp add del mod">
        <pc:chgData name="Guisao Betancur, Ana Maria" userId="5d132ca8-eea2-48a4-9cc4-8a27b739f380" providerId="ADAL" clId="{DC950089-538C-4D26-8C14-33E8404D0886}" dt="2023-10-25T15:26:10.644" v="5187" actId="47"/>
        <pc:sldMkLst>
          <pc:docMk/>
          <pc:sldMk cId="537794528" sldId="272"/>
        </pc:sldMkLst>
      </pc:sldChg>
      <pc:sldChg chg="addSp delSp modSp add mod ord modShow">
        <pc:chgData name="Guisao Betancur, Ana Maria" userId="5d132ca8-eea2-48a4-9cc4-8a27b739f380" providerId="ADAL" clId="{DC950089-538C-4D26-8C14-33E8404D0886}" dt="2023-10-26T09:47:26.153" v="5371"/>
        <pc:sldMkLst>
          <pc:docMk/>
          <pc:sldMk cId="905260893" sldId="273"/>
        </pc:sldMkLst>
      </pc:sldChg>
      <pc:sldChg chg="addSp modSp add mod modAnim">
        <pc:chgData name="Guisao Betancur, Ana Maria" userId="5d132ca8-eea2-48a4-9cc4-8a27b739f380" providerId="ADAL" clId="{DC950089-538C-4D26-8C14-33E8404D0886}" dt="2023-10-26T09:46:58.284" v="5367" actId="14100"/>
        <pc:sldMkLst>
          <pc:docMk/>
          <pc:sldMk cId="1037462940" sldId="274"/>
        </pc:sldMkLst>
      </pc:sldChg>
      <pc:sldChg chg="addSp delSp modSp add mod modClrScheme delAnim modAnim chgLayout">
        <pc:chgData name="Guisao Betancur, Ana Maria" userId="5d132ca8-eea2-48a4-9cc4-8a27b739f380" providerId="ADAL" clId="{DC950089-538C-4D26-8C14-33E8404D0886}" dt="2023-10-25T13:21:44.779" v="4067" actId="20577"/>
        <pc:sldMkLst>
          <pc:docMk/>
          <pc:sldMk cId="2815225472" sldId="275"/>
        </pc:sldMkLst>
      </pc:sldChg>
      <pc:sldChg chg="modSp new mod">
        <pc:chgData name="Guisao Betancur, Ana Maria" userId="5d132ca8-eea2-48a4-9cc4-8a27b739f380" providerId="ADAL" clId="{DC950089-538C-4D26-8C14-33E8404D0886}" dt="2023-10-25T15:29:51.250" v="5303" actId="20577"/>
        <pc:sldMkLst>
          <pc:docMk/>
          <pc:sldMk cId="1104947560" sldId="276"/>
        </pc:sldMkLst>
      </pc:sldChg>
      <pc:sldChg chg="addSp delSp modSp add mod modAnim">
        <pc:chgData name="Guisao Betancur, Ana Maria" userId="5d132ca8-eea2-48a4-9cc4-8a27b739f380" providerId="ADAL" clId="{DC950089-538C-4D26-8C14-33E8404D0886}" dt="2023-10-25T13:21:22.787" v="4064" actId="207"/>
        <pc:sldMkLst>
          <pc:docMk/>
          <pc:sldMk cId="602727806" sldId="277"/>
        </pc:sldMkLst>
      </pc:sldChg>
      <pc:sldChg chg="addSp delSp modSp add mod">
        <pc:chgData name="Guisao Betancur, Ana Maria" userId="5d132ca8-eea2-48a4-9cc4-8a27b739f380" providerId="ADAL" clId="{DC950089-538C-4D26-8C14-33E8404D0886}" dt="2023-10-26T09:09:34.222" v="5352" actId="2711"/>
        <pc:sldMkLst>
          <pc:docMk/>
          <pc:sldMk cId="3267893247" sldId="278"/>
        </pc:sldMkLst>
      </pc:sldChg>
      <pc:sldChg chg="addSp delSp modSp add mod modAnim">
        <pc:chgData name="Guisao Betancur, Ana Maria" userId="5d132ca8-eea2-48a4-9cc4-8a27b739f380" providerId="ADAL" clId="{DC950089-538C-4D26-8C14-33E8404D0886}" dt="2023-10-26T09:09:27.129" v="5351" actId="20577"/>
        <pc:sldMkLst>
          <pc:docMk/>
          <pc:sldMk cId="420231373" sldId="279"/>
        </pc:sldMkLst>
      </pc:sldChg>
      <pc:sldChg chg="modSp add mod">
        <pc:chgData name="Guisao Betancur, Ana Maria" userId="5d132ca8-eea2-48a4-9cc4-8a27b739f380" providerId="ADAL" clId="{DC950089-538C-4D26-8C14-33E8404D0886}" dt="2023-10-25T14:23:50.984" v="4673" actId="1076"/>
        <pc:sldMkLst>
          <pc:docMk/>
          <pc:sldMk cId="1841360850" sldId="280"/>
        </pc:sldMkLst>
      </pc:sldChg>
      <pc:sldChg chg="addSp delSp modSp add mod ord modAnim">
        <pc:chgData name="Guisao Betancur, Ana Maria" userId="5d132ca8-eea2-48a4-9cc4-8a27b739f380" providerId="ADAL" clId="{DC950089-538C-4D26-8C14-33E8404D0886}" dt="2023-10-26T09:09:49.673" v="5353" actId="2711"/>
        <pc:sldMkLst>
          <pc:docMk/>
          <pc:sldMk cId="3396172106" sldId="281"/>
        </pc:sldMkLst>
      </pc:sldChg>
      <pc:sldChg chg="new del">
        <pc:chgData name="Guisao Betancur, Ana Maria" userId="5d132ca8-eea2-48a4-9cc4-8a27b739f380" providerId="ADAL" clId="{DC950089-538C-4D26-8C14-33E8404D0886}" dt="2023-10-25T15:23:07.488" v="5011" actId="680"/>
        <pc:sldMkLst>
          <pc:docMk/>
          <pc:sldMk cId="3962959887" sldId="282"/>
        </pc:sldMkLst>
      </pc:sldChg>
      <pc:sldMasterChg chg="addSp delSp modSp mod addSldLayout delSldLayout modSldLayout">
        <pc:chgData name="Guisao Betancur, Ana Maria" userId="5d132ca8-eea2-48a4-9cc4-8a27b739f380" providerId="ADAL" clId="{DC950089-538C-4D26-8C14-33E8404D0886}" dt="2023-10-25T11:05:21.201" v="2775" actId="404"/>
        <pc:sldMasterMkLst>
          <pc:docMk/>
          <pc:sldMasterMk cId="2460954070" sldId="2147483660"/>
        </pc:sldMasterMkLst>
        <pc:sldLayoutChg chg="addSp delSp modSp mod setBg">
          <pc:chgData name="Guisao Betancur, Ana Maria" userId="5d132ca8-eea2-48a4-9cc4-8a27b739f380" providerId="ADAL" clId="{DC950089-538C-4D26-8C14-33E8404D0886}" dt="2023-10-18T14:23:47.669" v="1113" actId="1035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Sp delSp modSp mod">
          <pc:chgData name="Guisao Betancur, Ana Maria" userId="5d132ca8-eea2-48a4-9cc4-8a27b739f380" providerId="ADAL" clId="{DC950089-538C-4D26-8C14-33E8404D0886}" dt="2023-10-18T14:19:01.074" v="103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Sp modSp mod">
          <pc:chgData name="Guisao Betancur, Ana Maria" userId="5d132ca8-eea2-48a4-9cc4-8a27b739f380" providerId="ADAL" clId="{DC950089-538C-4D26-8C14-33E8404D0886}" dt="2023-10-18T14:19:19.139" v="1046" actId="1410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Sp delSp modSp">
          <pc:chgData name="Guisao Betancur, Ana Maria" userId="5d132ca8-eea2-48a4-9cc4-8a27b739f380" providerId="ADAL" clId="{DC950089-538C-4D26-8C14-33E8404D0886}" dt="2023-10-18T14:19:35.934" v="10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Sp delSp modSp mod">
          <pc:chgData name="Guisao Betancur, Ana Maria" userId="5d132ca8-eea2-48a4-9cc4-8a27b739f380" providerId="ADAL" clId="{DC950089-538C-4D26-8C14-33E8404D0886}" dt="2023-10-18T14:18:46.067" v="1028" actId="1410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Sp modSp">
          <pc:chgData name="Guisao Betancur, Ana Maria" userId="5d132ca8-eea2-48a4-9cc4-8a27b739f380" providerId="ADAL" clId="{DC950089-538C-4D26-8C14-33E8404D0886}" dt="2023-10-18T14:19:45.532" v="1049"/>
          <pc:sldLayoutMkLst>
            <pc:docMk/>
            <pc:sldMasterMk cId="2460954070" sldId="2147483660"/>
            <pc:sldLayoutMk cId="2202905451" sldId="2147483670"/>
          </pc:sldLayoutMkLst>
        </pc:sldLayoutChg>
        <pc:sldLayoutChg chg="new del mod">
          <pc:chgData name="Guisao Betancur, Ana Maria" userId="5d132ca8-eea2-48a4-9cc4-8a27b739f380" providerId="ADAL" clId="{DC950089-538C-4D26-8C14-33E8404D0886}" dt="2023-10-18T13:18:16.724" v="818" actId="11236"/>
          <pc:sldLayoutMkLst>
            <pc:docMk/>
            <pc:sldMasterMk cId="2460954070" sldId="2147483660"/>
            <pc:sldLayoutMk cId="2202970818" sldId="2147483672"/>
          </pc:sldLayoutMkLst>
        </pc:sldLayoutChg>
      </pc:sldMasterChg>
      <pc:sldMasterChg chg="new del mod addSldLayout delSldLayout">
        <pc:chgData name="Guisao Betancur, Ana Maria" userId="5d132ca8-eea2-48a4-9cc4-8a27b739f380" providerId="ADAL" clId="{DC950089-538C-4D26-8C14-33E8404D0886}" dt="2023-10-18T11:04:12.268" v="489" actId="2696"/>
        <pc:sldMasterMkLst>
          <pc:docMk/>
          <pc:sldMasterMk cId="3563030155" sldId="2147483672"/>
        </pc:sldMasterMkLst>
        <pc:sldLayoutChg chg="new del replId">
          <pc:chgData name="Guisao Betancur, Ana Maria" userId="5d132ca8-eea2-48a4-9cc4-8a27b739f380" providerId="ADAL" clId="{DC950089-538C-4D26-8C14-33E8404D0886}" dt="2023-10-18T11:04:12.252" v="478" actId="2696"/>
          <pc:sldLayoutMkLst>
            <pc:docMk/>
            <pc:sldMasterMk cId="3563030155" sldId="2147483672"/>
            <pc:sldLayoutMk cId="3293455968" sldId="2147483673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52" v="479" actId="2696"/>
          <pc:sldLayoutMkLst>
            <pc:docMk/>
            <pc:sldMasterMk cId="3563030155" sldId="2147483672"/>
            <pc:sldLayoutMk cId="43962259" sldId="2147483674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52" v="480" actId="2696"/>
          <pc:sldLayoutMkLst>
            <pc:docMk/>
            <pc:sldMasterMk cId="3563030155" sldId="2147483672"/>
            <pc:sldLayoutMk cId="3025593951" sldId="2147483675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52" v="481" actId="2696"/>
          <pc:sldLayoutMkLst>
            <pc:docMk/>
            <pc:sldMasterMk cId="3563030155" sldId="2147483672"/>
            <pc:sldLayoutMk cId="2889300605" sldId="2147483676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52" v="482" actId="2696"/>
          <pc:sldLayoutMkLst>
            <pc:docMk/>
            <pc:sldMasterMk cId="3563030155" sldId="2147483672"/>
            <pc:sldLayoutMk cId="84024488" sldId="2147483677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52" v="483" actId="2696"/>
          <pc:sldLayoutMkLst>
            <pc:docMk/>
            <pc:sldMasterMk cId="3563030155" sldId="2147483672"/>
            <pc:sldLayoutMk cId="3748901533" sldId="2147483678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68" v="484" actId="2696"/>
          <pc:sldLayoutMkLst>
            <pc:docMk/>
            <pc:sldMasterMk cId="3563030155" sldId="2147483672"/>
            <pc:sldLayoutMk cId="2354576951" sldId="2147483679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68" v="485" actId="2696"/>
          <pc:sldLayoutMkLst>
            <pc:docMk/>
            <pc:sldMasterMk cId="3563030155" sldId="2147483672"/>
            <pc:sldLayoutMk cId="1808597860" sldId="2147483680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68" v="486" actId="2696"/>
          <pc:sldLayoutMkLst>
            <pc:docMk/>
            <pc:sldMasterMk cId="3563030155" sldId="2147483672"/>
            <pc:sldLayoutMk cId="4181402225" sldId="2147483681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68" v="487" actId="2696"/>
          <pc:sldLayoutMkLst>
            <pc:docMk/>
            <pc:sldMasterMk cId="3563030155" sldId="2147483672"/>
            <pc:sldLayoutMk cId="3889225367" sldId="2147483682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4:12.268" v="488" actId="2696"/>
          <pc:sldLayoutMkLst>
            <pc:docMk/>
            <pc:sldMasterMk cId="3563030155" sldId="2147483672"/>
            <pc:sldLayoutMk cId="1042685481" sldId="2147483683"/>
          </pc:sldLayoutMkLst>
        </pc:sldLayoutChg>
      </pc:sldMasterChg>
      <pc:sldMasterChg chg="new del mod addSldLayout delSldLayout">
        <pc:chgData name="Guisao Betancur, Ana Maria" userId="5d132ca8-eea2-48a4-9cc4-8a27b739f380" providerId="ADAL" clId="{DC950089-538C-4D26-8C14-33E8404D0886}" dt="2023-10-18T11:05:54.048" v="534" actId="2696"/>
        <pc:sldMasterMkLst>
          <pc:docMk/>
          <pc:sldMasterMk cId="3834146112" sldId="2147483672"/>
        </pc:sldMasterMkLst>
        <pc:sldLayoutChg chg="new del replId">
          <pc:chgData name="Guisao Betancur, Ana Maria" userId="5d132ca8-eea2-48a4-9cc4-8a27b739f380" providerId="ADAL" clId="{DC950089-538C-4D26-8C14-33E8404D0886}" dt="2023-10-18T11:05:54.029" v="523" actId="2696"/>
          <pc:sldLayoutMkLst>
            <pc:docMk/>
            <pc:sldMasterMk cId="3834146112" sldId="2147483672"/>
            <pc:sldLayoutMk cId="4010605871" sldId="2147483673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29" v="524" actId="2696"/>
          <pc:sldLayoutMkLst>
            <pc:docMk/>
            <pc:sldMasterMk cId="3834146112" sldId="2147483672"/>
            <pc:sldLayoutMk cId="810230640" sldId="2147483674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29" v="525" actId="2696"/>
          <pc:sldLayoutMkLst>
            <pc:docMk/>
            <pc:sldMasterMk cId="3834146112" sldId="2147483672"/>
            <pc:sldLayoutMk cId="337856176" sldId="2147483675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29" v="526" actId="2696"/>
          <pc:sldLayoutMkLst>
            <pc:docMk/>
            <pc:sldMasterMk cId="3834146112" sldId="2147483672"/>
            <pc:sldLayoutMk cId="1183387782" sldId="2147483676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29" v="527" actId="2696"/>
          <pc:sldLayoutMkLst>
            <pc:docMk/>
            <pc:sldMasterMk cId="3834146112" sldId="2147483672"/>
            <pc:sldLayoutMk cId="2562798364" sldId="2147483677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29" v="528" actId="2696"/>
          <pc:sldLayoutMkLst>
            <pc:docMk/>
            <pc:sldMasterMk cId="3834146112" sldId="2147483672"/>
            <pc:sldLayoutMk cId="2811260085" sldId="2147483678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29" v="529" actId="2696"/>
          <pc:sldLayoutMkLst>
            <pc:docMk/>
            <pc:sldMasterMk cId="3834146112" sldId="2147483672"/>
            <pc:sldLayoutMk cId="873726799" sldId="2147483679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29" v="530" actId="2696"/>
          <pc:sldLayoutMkLst>
            <pc:docMk/>
            <pc:sldMasterMk cId="3834146112" sldId="2147483672"/>
            <pc:sldLayoutMk cId="2076302535" sldId="2147483680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44" v="531" actId="2696"/>
          <pc:sldLayoutMkLst>
            <pc:docMk/>
            <pc:sldMasterMk cId="3834146112" sldId="2147483672"/>
            <pc:sldLayoutMk cId="3623143527" sldId="2147483681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44" v="532" actId="2696"/>
          <pc:sldLayoutMkLst>
            <pc:docMk/>
            <pc:sldMasterMk cId="3834146112" sldId="2147483672"/>
            <pc:sldLayoutMk cId="2711129202" sldId="2147483682"/>
          </pc:sldLayoutMkLst>
        </pc:sldLayoutChg>
        <pc:sldLayoutChg chg="new del replId">
          <pc:chgData name="Guisao Betancur, Ana Maria" userId="5d132ca8-eea2-48a4-9cc4-8a27b739f380" providerId="ADAL" clId="{DC950089-538C-4D26-8C14-33E8404D0886}" dt="2023-10-18T11:05:54.048" v="533" actId="2696"/>
          <pc:sldLayoutMkLst>
            <pc:docMk/>
            <pc:sldMasterMk cId="3834146112" sldId="2147483672"/>
            <pc:sldLayoutMk cId="797506281" sldId="2147483683"/>
          </pc:sldLayoutMkLst>
        </pc:sldLayoutChg>
        <pc:sldLayoutChg chg="del">
          <pc:chgData name="Guisao Betancur, Ana Maria" userId="5d132ca8-eea2-48a4-9cc4-8a27b739f380" providerId="ADAL" clId="{DC950089-538C-4D26-8C14-33E8404D0886}" dt="2023-10-18T11:05:54.014" v="522" actId="2696"/>
          <pc:sldLayoutMkLst>
            <pc:docMk/>
            <pc:sldMasterMk cId="3834146112" sldId="2147483672"/>
            <pc:sldLayoutMk cId="1874369200" sldId="2147483684"/>
          </pc:sldLayoutMkLst>
        </pc:sldLayoutChg>
      </pc:sldMasterChg>
    </pc:docChg>
  </pc:docChgLst>
  <pc:docChgLst>
    <pc:chgData name="Guisao Betancur, Ana Maria" userId="5d132ca8-eea2-48a4-9cc4-8a27b739f380" providerId="ADAL" clId="{1833B963-2184-4BCE-BE52-428936051DBD}"/>
    <pc:docChg chg="undo custSel addSld delSld modSld sldOrd modMainMaster">
      <pc:chgData name="Guisao Betancur, Ana Maria" userId="5d132ca8-eea2-48a4-9cc4-8a27b739f380" providerId="ADAL" clId="{1833B963-2184-4BCE-BE52-428936051DBD}" dt="2024-11-07T12:44:08.686" v="3812" actId="1036"/>
      <pc:docMkLst>
        <pc:docMk/>
      </pc:docMkLst>
      <pc:sldChg chg="modSp mod">
        <pc:chgData name="Guisao Betancur, Ana Maria" userId="5d132ca8-eea2-48a4-9cc4-8a27b739f380" providerId="ADAL" clId="{1833B963-2184-4BCE-BE52-428936051DBD}" dt="2024-11-04T11:39:21.361" v="143" actId="20577"/>
        <pc:sldMkLst>
          <pc:docMk/>
          <pc:sldMk cId="109857222" sldId="256"/>
        </pc:sldMkLst>
      </pc:sldChg>
      <pc:sldChg chg="del">
        <pc:chgData name="Guisao Betancur, Ana Maria" userId="5d132ca8-eea2-48a4-9cc4-8a27b739f380" providerId="ADAL" clId="{1833B963-2184-4BCE-BE52-428936051DBD}" dt="2024-11-04T11:38:14.094" v="130" actId="47"/>
        <pc:sldMkLst>
          <pc:docMk/>
          <pc:sldMk cId="602535456" sldId="300"/>
        </pc:sldMkLst>
      </pc:sldChg>
      <pc:sldChg chg="del">
        <pc:chgData name="Guisao Betancur, Ana Maria" userId="5d132ca8-eea2-48a4-9cc4-8a27b739f380" providerId="ADAL" clId="{1833B963-2184-4BCE-BE52-428936051DBD}" dt="2024-11-04T11:38:11.662" v="129" actId="47"/>
        <pc:sldMkLst>
          <pc:docMk/>
          <pc:sldMk cId="1745380563" sldId="314"/>
        </pc:sldMkLst>
      </pc:sldChg>
      <pc:sldChg chg="del">
        <pc:chgData name="Guisao Betancur, Ana Maria" userId="5d132ca8-eea2-48a4-9cc4-8a27b739f380" providerId="ADAL" clId="{1833B963-2184-4BCE-BE52-428936051DBD}" dt="2024-11-04T11:38:11.662" v="129" actId="47"/>
        <pc:sldMkLst>
          <pc:docMk/>
          <pc:sldMk cId="2901295573" sldId="347"/>
        </pc:sldMkLst>
      </pc:sldChg>
      <pc:sldChg chg="modSp mod ord">
        <pc:chgData name="Guisao Betancur, Ana Maria" userId="5d132ca8-eea2-48a4-9cc4-8a27b739f380" providerId="ADAL" clId="{1833B963-2184-4BCE-BE52-428936051DBD}" dt="2024-11-05T11:54:26.457" v="850" actId="20577"/>
        <pc:sldMkLst>
          <pc:docMk/>
          <pc:sldMk cId="1907165239" sldId="348"/>
        </pc:sldMkLst>
      </pc:sldChg>
      <pc:sldChg chg="addSp delSp modSp add del mod addAnim delAnim modAnim">
        <pc:chgData name="Guisao Betancur, Ana Maria" userId="5d132ca8-eea2-48a4-9cc4-8a27b739f380" providerId="ADAL" clId="{1833B963-2184-4BCE-BE52-428936051DBD}" dt="2024-11-07T09:56:55.893" v="2770" actId="1038"/>
        <pc:sldMkLst>
          <pc:docMk/>
          <pc:sldMk cId="3186555668" sldId="349"/>
        </pc:sldMkLst>
      </pc:sldChg>
      <pc:sldChg chg="modSp mod ord">
        <pc:chgData name="Guisao Betancur, Ana Maria" userId="5d132ca8-eea2-48a4-9cc4-8a27b739f380" providerId="ADAL" clId="{1833B963-2184-4BCE-BE52-428936051DBD}" dt="2024-11-05T11:52:47.790" v="843" actId="20577"/>
        <pc:sldMkLst>
          <pc:docMk/>
          <pc:sldMk cId="3437307347" sldId="350"/>
        </pc:sldMkLst>
      </pc:sldChg>
      <pc:sldChg chg="add del">
        <pc:chgData name="Guisao Betancur, Ana Maria" userId="5d132ca8-eea2-48a4-9cc4-8a27b739f380" providerId="ADAL" clId="{1833B963-2184-4BCE-BE52-428936051DBD}" dt="2024-11-05T11:53:07.389" v="844"/>
        <pc:sldMkLst>
          <pc:docMk/>
          <pc:sldMk cId="353768461" sldId="351"/>
        </pc:sldMkLst>
      </pc:sldChg>
      <pc:sldChg chg="modSp add del mod">
        <pc:chgData name="Guisao Betancur, Ana Maria" userId="5d132ca8-eea2-48a4-9cc4-8a27b739f380" providerId="ADAL" clId="{1833B963-2184-4BCE-BE52-428936051DBD}" dt="2024-11-05T11:55:16.493" v="858" actId="20577"/>
        <pc:sldMkLst>
          <pc:docMk/>
          <pc:sldMk cId="1838525072" sldId="352"/>
        </pc:sldMkLst>
      </pc:sldChg>
      <pc:sldChg chg="modSp mod ord">
        <pc:chgData name="Guisao Betancur, Ana Maria" userId="5d132ca8-eea2-48a4-9cc4-8a27b739f380" providerId="ADAL" clId="{1833B963-2184-4BCE-BE52-428936051DBD}" dt="2024-11-07T09:43:25.607" v="2611" actId="14100"/>
        <pc:sldMkLst>
          <pc:docMk/>
          <pc:sldMk cId="285269159" sldId="353"/>
        </pc:sldMkLst>
      </pc:sldChg>
      <pc:sldChg chg="del ord">
        <pc:chgData name="Guisao Betancur, Ana Maria" userId="5d132ca8-eea2-48a4-9cc4-8a27b739f380" providerId="ADAL" clId="{1833B963-2184-4BCE-BE52-428936051DBD}" dt="2024-11-04T11:33:20.871" v="8" actId="47"/>
        <pc:sldMkLst>
          <pc:docMk/>
          <pc:sldMk cId="1012282529" sldId="354"/>
        </pc:sldMkLst>
      </pc:sldChg>
      <pc:sldChg chg="modSp add del mod">
        <pc:chgData name="Guisao Betancur, Ana Maria" userId="5d132ca8-eea2-48a4-9cc4-8a27b739f380" providerId="ADAL" clId="{1833B963-2184-4BCE-BE52-428936051DBD}" dt="2024-11-05T11:55:45.638" v="863" actId="20577"/>
        <pc:sldMkLst>
          <pc:docMk/>
          <pc:sldMk cId="494716065" sldId="355"/>
        </pc:sldMkLst>
      </pc:sldChg>
      <pc:sldChg chg="modSp add del mod">
        <pc:chgData name="Guisao Betancur, Ana Maria" userId="5d132ca8-eea2-48a4-9cc4-8a27b739f380" providerId="ADAL" clId="{1833B963-2184-4BCE-BE52-428936051DBD}" dt="2024-11-05T13:26:24.235" v="870" actId="20577"/>
        <pc:sldMkLst>
          <pc:docMk/>
          <pc:sldMk cId="3633416168" sldId="356"/>
        </pc:sldMkLst>
      </pc:sldChg>
      <pc:sldChg chg="addSp delSp modSp add del mod delAnim modAnim">
        <pc:chgData name="Guisao Betancur, Ana Maria" userId="5d132ca8-eea2-48a4-9cc4-8a27b739f380" providerId="ADAL" clId="{1833B963-2184-4BCE-BE52-428936051DBD}" dt="2024-11-07T12:44:08.686" v="3812" actId="1036"/>
        <pc:sldMkLst>
          <pc:docMk/>
          <pc:sldMk cId="2098156269" sldId="357"/>
        </pc:sldMkLst>
      </pc:sldChg>
      <pc:sldChg chg="del">
        <pc:chgData name="Guisao Betancur, Ana Maria" userId="5d132ca8-eea2-48a4-9cc4-8a27b739f380" providerId="ADAL" clId="{1833B963-2184-4BCE-BE52-428936051DBD}" dt="2024-11-04T11:38:11.662" v="129" actId="47"/>
        <pc:sldMkLst>
          <pc:docMk/>
          <pc:sldMk cId="2714293721" sldId="358"/>
        </pc:sldMkLst>
      </pc:sldChg>
      <pc:sldChg chg="del">
        <pc:chgData name="Guisao Betancur, Ana Maria" userId="5d132ca8-eea2-48a4-9cc4-8a27b739f380" providerId="ADAL" clId="{1833B963-2184-4BCE-BE52-428936051DBD}" dt="2024-11-04T11:37:37.404" v="128" actId="47"/>
        <pc:sldMkLst>
          <pc:docMk/>
          <pc:sldMk cId="2454786102" sldId="360"/>
        </pc:sldMkLst>
      </pc:sldChg>
      <pc:sldChg chg="del ord">
        <pc:chgData name="Guisao Betancur, Ana Maria" userId="5d132ca8-eea2-48a4-9cc4-8a27b739f380" providerId="ADAL" clId="{1833B963-2184-4BCE-BE52-428936051DBD}" dt="2024-11-04T11:33:20.871" v="8" actId="47"/>
        <pc:sldMkLst>
          <pc:docMk/>
          <pc:sldMk cId="1706251120" sldId="363"/>
        </pc:sldMkLst>
      </pc:sldChg>
      <pc:sldChg chg="modSp add mod">
        <pc:chgData name="Guisao Betancur, Ana Maria" userId="5d132ca8-eea2-48a4-9cc4-8a27b739f380" providerId="ADAL" clId="{1833B963-2184-4BCE-BE52-428936051DBD}" dt="2024-11-05T13:24:16.092" v="867" actId="20577"/>
        <pc:sldMkLst>
          <pc:docMk/>
          <pc:sldMk cId="2376321025" sldId="371"/>
        </pc:sldMkLst>
      </pc:sldChg>
      <pc:sldChg chg="addSp modSp add del mod">
        <pc:chgData name="Guisao Betancur, Ana Maria" userId="5d132ca8-eea2-48a4-9cc4-8a27b739f380" providerId="ADAL" clId="{1833B963-2184-4BCE-BE52-428936051DBD}" dt="2024-11-05T11:58:29.333" v="865" actId="47"/>
        <pc:sldMkLst>
          <pc:docMk/>
          <pc:sldMk cId="538220798" sldId="372"/>
        </pc:sldMkLst>
      </pc:sldChg>
      <pc:sldChg chg="addSp delSp modSp add mod ord delAnim modAnim modShow">
        <pc:chgData name="Guisao Betancur, Ana Maria" userId="5d132ca8-eea2-48a4-9cc4-8a27b739f380" providerId="ADAL" clId="{1833B963-2184-4BCE-BE52-428936051DBD}" dt="2024-11-05T15:02:33.129" v="2600"/>
        <pc:sldMkLst>
          <pc:docMk/>
          <pc:sldMk cId="1674380342" sldId="373"/>
        </pc:sldMkLst>
      </pc:sldChg>
      <pc:sldMasterChg chg="modSp mod">
        <pc:chgData name="Guisao Betancur, Ana Maria" userId="5d132ca8-eea2-48a4-9cc4-8a27b739f380" providerId="ADAL" clId="{1833B963-2184-4BCE-BE52-428936051DBD}" dt="2024-11-04T11:39:12.515" v="137" actId="20577"/>
        <pc:sldMasterMkLst>
          <pc:docMk/>
          <pc:sldMasterMk cId="2460954070" sldId="2147483660"/>
        </pc:sldMasterMkLst>
      </pc:sldMasterChg>
    </pc:docChg>
  </pc:docChgLst>
  <pc:docChgLst>
    <pc:chgData name="Guisao Betancur, Ana Maria" userId="5d132ca8-eea2-48a4-9cc4-8a27b739f380" providerId="ADAL" clId="{7AA0EFD2-ACF8-499F-96FB-A29FF0B58D53}"/>
    <pc:docChg chg="undo redo custSel addSld delSld modSld sldOrd addMainMaster delMainMaster modMainMaster">
      <pc:chgData name="Guisao Betancur, Ana Maria" userId="5d132ca8-eea2-48a4-9cc4-8a27b739f380" providerId="ADAL" clId="{7AA0EFD2-ACF8-499F-96FB-A29FF0B58D53}" dt="2024-09-20T13:53:30.776" v="9953" actId="1076"/>
      <pc:docMkLst>
        <pc:docMk/>
      </pc:docMkLst>
      <pc:sldChg chg="modSp mod">
        <pc:chgData name="Guisao Betancur, Ana Maria" userId="5d132ca8-eea2-48a4-9cc4-8a27b739f380" providerId="ADAL" clId="{7AA0EFD2-ACF8-499F-96FB-A29FF0B58D53}" dt="2024-09-04T08:45:00.697" v="5" actId="113"/>
        <pc:sldMkLst>
          <pc:docMk/>
          <pc:sldMk cId="109857222" sldId="256"/>
        </pc:sldMkLst>
      </pc:sldChg>
      <pc:sldChg chg="delSp modSp mod">
        <pc:chgData name="Guisao Betancur, Ana Maria" userId="5d132ca8-eea2-48a4-9cc4-8a27b739f380" providerId="ADAL" clId="{7AA0EFD2-ACF8-499F-96FB-A29FF0B58D53}" dt="2024-09-18T14:42:14.402" v="7050" actId="1036"/>
        <pc:sldMkLst>
          <pc:docMk/>
          <pc:sldMk cId="602535456" sldId="300"/>
        </pc:sldMkLst>
      </pc:sldChg>
      <pc:sldChg chg="addSp modSp mod ord">
        <pc:chgData name="Guisao Betancur, Ana Maria" userId="5d132ca8-eea2-48a4-9cc4-8a27b739f380" providerId="ADAL" clId="{7AA0EFD2-ACF8-499F-96FB-A29FF0B58D53}" dt="2024-09-19T11:24:35.065" v="8360" actId="404"/>
        <pc:sldMkLst>
          <pc:docMk/>
          <pc:sldMk cId="2284048242" sldId="308"/>
        </pc:sldMkLst>
      </pc:sldChg>
      <pc:sldChg chg="addSp delSp modSp mod ord delAnim modAnim">
        <pc:chgData name="Guisao Betancur, Ana Maria" userId="5d132ca8-eea2-48a4-9cc4-8a27b739f380" providerId="ADAL" clId="{7AA0EFD2-ACF8-499F-96FB-A29FF0B58D53}" dt="2024-09-20T13:53:30.776" v="9953" actId="1076"/>
        <pc:sldMkLst>
          <pc:docMk/>
          <pc:sldMk cId="1745380563" sldId="314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367802921" sldId="316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452736892" sldId="320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3091106315" sldId="321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441260625" sldId="323"/>
        </pc:sldMkLst>
      </pc:sldChg>
      <pc:sldChg chg="del ord">
        <pc:chgData name="Guisao Betancur, Ana Maria" userId="5d132ca8-eea2-48a4-9cc4-8a27b739f380" providerId="ADAL" clId="{7AA0EFD2-ACF8-499F-96FB-A29FF0B58D53}" dt="2024-09-18T14:31:40.129" v="6641" actId="47"/>
        <pc:sldMkLst>
          <pc:docMk/>
          <pc:sldMk cId="230599326" sldId="328"/>
        </pc:sldMkLst>
      </pc:sldChg>
      <pc:sldChg chg="modSp del mod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1005367" sldId="330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1261496027" sldId="331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417449626" sldId="332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452108814" sldId="333"/>
        </pc:sldMkLst>
      </pc:sldChg>
      <pc:sldChg chg="del">
        <pc:chgData name="Guisao Betancur, Ana Maria" userId="5d132ca8-eea2-48a4-9cc4-8a27b739f380" providerId="ADAL" clId="{7AA0EFD2-ACF8-499F-96FB-A29FF0B58D53}" dt="2024-09-18T14:31:40.129" v="6641" actId="47"/>
        <pc:sldMkLst>
          <pc:docMk/>
          <pc:sldMk cId="3876829880" sldId="335"/>
        </pc:sldMkLst>
      </pc:sldChg>
      <pc:sldChg chg="del">
        <pc:chgData name="Guisao Betancur, Ana Maria" userId="5d132ca8-eea2-48a4-9cc4-8a27b739f380" providerId="ADAL" clId="{7AA0EFD2-ACF8-499F-96FB-A29FF0B58D53}" dt="2024-09-18T14:31:40.129" v="6641" actId="47"/>
        <pc:sldMkLst>
          <pc:docMk/>
          <pc:sldMk cId="3861370359" sldId="336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137398706" sldId="337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577708029" sldId="338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3307952324" sldId="339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158974314" sldId="340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3056648506" sldId="341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804573862" sldId="342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807042348" sldId="343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2288015008" sldId="344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1131908319" sldId="345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3220981449" sldId="346"/>
        </pc:sldMkLst>
      </pc:sldChg>
      <pc:sldChg chg="addSp delSp modSp add mod ord modClrScheme modAnim chgLayout">
        <pc:chgData name="Guisao Betancur, Ana Maria" userId="5d132ca8-eea2-48a4-9cc4-8a27b739f380" providerId="ADAL" clId="{7AA0EFD2-ACF8-499F-96FB-A29FF0B58D53}" dt="2024-09-19T10:46:24.912" v="7761"/>
        <pc:sldMkLst>
          <pc:docMk/>
          <pc:sldMk cId="2901295573" sldId="347"/>
        </pc:sldMkLst>
      </pc:sldChg>
      <pc:sldChg chg="addSp delSp modSp add mod modAnim">
        <pc:chgData name="Guisao Betancur, Ana Maria" userId="5d132ca8-eea2-48a4-9cc4-8a27b739f380" providerId="ADAL" clId="{7AA0EFD2-ACF8-499F-96FB-A29FF0B58D53}" dt="2024-09-20T10:23:15.573" v="8708"/>
        <pc:sldMkLst>
          <pc:docMk/>
          <pc:sldMk cId="1907165239" sldId="348"/>
        </pc:sldMkLst>
      </pc:sldChg>
      <pc:sldChg chg="addSp delSp modSp add mod delAnim modAnim">
        <pc:chgData name="Guisao Betancur, Ana Maria" userId="5d132ca8-eea2-48a4-9cc4-8a27b739f380" providerId="ADAL" clId="{7AA0EFD2-ACF8-499F-96FB-A29FF0B58D53}" dt="2024-09-20T13:53:06.557" v="9913" actId="21"/>
        <pc:sldMkLst>
          <pc:docMk/>
          <pc:sldMk cId="3186555668" sldId="349"/>
        </pc:sldMkLst>
      </pc:sldChg>
      <pc:sldChg chg="addSp delSp modSp add mod addAnim delAnim modAnim">
        <pc:chgData name="Guisao Betancur, Ana Maria" userId="5d132ca8-eea2-48a4-9cc4-8a27b739f380" providerId="ADAL" clId="{7AA0EFD2-ACF8-499F-96FB-A29FF0B58D53}" dt="2024-09-20T10:33:50.381" v="8717" actId="1076"/>
        <pc:sldMkLst>
          <pc:docMk/>
          <pc:sldMk cId="3437307347" sldId="350"/>
        </pc:sldMkLst>
      </pc:sldChg>
      <pc:sldChg chg="modSp add mod">
        <pc:chgData name="Guisao Betancur, Ana Maria" userId="5d132ca8-eea2-48a4-9cc4-8a27b739f380" providerId="ADAL" clId="{7AA0EFD2-ACF8-499F-96FB-A29FF0B58D53}" dt="2024-09-04T10:53:27.607" v="191" actId="20577"/>
        <pc:sldMkLst>
          <pc:docMk/>
          <pc:sldMk cId="353768461" sldId="351"/>
        </pc:sldMkLst>
      </pc:sldChg>
      <pc:sldChg chg="modSp add mod">
        <pc:chgData name="Guisao Betancur, Ana Maria" userId="5d132ca8-eea2-48a4-9cc4-8a27b739f380" providerId="ADAL" clId="{7AA0EFD2-ACF8-499F-96FB-A29FF0B58D53}" dt="2024-09-04T10:57:46.573" v="373" actId="20577"/>
        <pc:sldMkLst>
          <pc:docMk/>
          <pc:sldMk cId="1838525072" sldId="352"/>
        </pc:sldMkLst>
      </pc:sldChg>
      <pc:sldChg chg="addSp delSp modSp add mod modAnim">
        <pc:chgData name="Guisao Betancur, Ana Maria" userId="5d132ca8-eea2-48a4-9cc4-8a27b739f380" providerId="ADAL" clId="{7AA0EFD2-ACF8-499F-96FB-A29FF0B58D53}" dt="2024-09-20T13:32:48.343" v="9570" actId="113"/>
        <pc:sldMkLst>
          <pc:docMk/>
          <pc:sldMk cId="285269159" sldId="353"/>
        </pc:sldMkLst>
      </pc:sldChg>
      <pc:sldChg chg="addSp delSp modSp add mod">
        <pc:chgData name="Guisao Betancur, Ana Maria" userId="5d132ca8-eea2-48a4-9cc4-8a27b739f380" providerId="ADAL" clId="{7AA0EFD2-ACF8-499F-96FB-A29FF0B58D53}" dt="2024-09-20T10:34:33.002" v="8718" actId="14826"/>
        <pc:sldMkLst>
          <pc:docMk/>
          <pc:sldMk cId="1012282529" sldId="354"/>
        </pc:sldMkLst>
      </pc:sldChg>
      <pc:sldChg chg="modSp add mod">
        <pc:chgData name="Guisao Betancur, Ana Maria" userId="5d132ca8-eea2-48a4-9cc4-8a27b739f380" providerId="ADAL" clId="{7AA0EFD2-ACF8-499F-96FB-A29FF0B58D53}" dt="2024-09-18T14:21:35.350" v="6573" actId="20577"/>
        <pc:sldMkLst>
          <pc:docMk/>
          <pc:sldMk cId="494716065" sldId="355"/>
        </pc:sldMkLst>
      </pc:sldChg>
      <pc:sldChg chg="addSp delSp modSp add mod modAnim">
        <pc:chgData name="Guisao Betancur, Ana Maria" userId="5d132ca8-eea2-48a4-9cc4-8a27b739f380" providerId="ADAL" clId="{7AA0EFD2-ACF8-499F-96FB-A29FF0B58D53}" dt="2024-09-19T11:29:14.666" v="8390" actId="20577"/>
        <pc:sldMkLst>
          <pc:docMk/>
          <pc:sldMk cId="3633416168" sldId="356"/>
        </pc:sldMkLst>
      </pc:sldChg>
      <pc:sldChg chg="addSp delSp modSp add mod delAnim modAnim">
        <pc:chgData name="Guisao Betancur, Ana Maria" userId="5d132ca8-eea2-48a4-9cc4-8a27b739f380" providerId="ADAL" clId="{7AA0EFD2-ACF8-499F-96FB-A29FF0B58D53}" dt="2024-09-20T13:44:42.017" v="9755" actId="1076"/>
        <pc:sldMkLst>
          <pc:docMk/>
          <pc:sldMk cId="2098156269" sldId="357"/>
        </pc:sldMkLst>
      </pc:sldChg>
      <pc:sldChg chg="addSp delSp modSp add mod modAnim">
        <pc:chgData name="Guisao Betancur, Ana Maria" userId="5d132ca8-eea2-48a4-9cc4-8a27b739f380" providerId="ADAL" clId="{7AA0EFD2-ACF8-499F-96FB-A29FF0B58D53}" dt="2024-09-20T13:49:09.826" v="9888"/>
        <pc:sldMkLst>
          <pc:docMk/>
          <pc:sldMk cId="2714293721" sldId="358"/>
        </pc:sldMkLst>
      </pc:sldChg>
      <pc:sldChg chg="del">
        <pc:chgData name="Guisao Betancur, Ana Maria" userId="5d132ca8-eea2-48a4-9cc4-8a27b739f380" providerId="ADAL" clId="{7AA0EFD2-ACF8-499F-96FB-A29FF0B58D53}" dt="2024-09-18T12:56:19.607" v="5468" actId="47"/>
        <pc:sldMkLst>
          <pc:docMk/>
          <pc:sldMk cId="3272000033" sldId="359"/>
        </pc:sldMkLst>
      </pc:sldChg>
      <pc:sldChg chg="addSp delSp modSp add mod ord modAnim">
        <pc:chgData name="Guisao Betancur, Ana Maria" userId="5d132ca8-eea2-48a4-9cc4-8a27b739f380" providerId="ADAL" clId="{7AA0EFD2-ACF8-499F-96FB-A29FF0B58D53}" dt="2024-09-18T10:55:35.928" v="3390" actId="20577"/>
        <pc:sldMkLst>
          <pc:docMk/>
          <pc:sldMk cId="2454786102" sldId="360"/>
        </pc:sldMkLst>
      </pc:sldChg>
      <pc:sldChg chg="addSp delSp modSp add mod">
        <pc:chgData name="Guisao Betancur, Ana Maria" userId="5d132ca8-eea2-48a4-9cc4-8a27b739f380" providerId="ADAL" clId="{7AA0EFD2-ACF8-499F-96FB-A29FF0B58D53}" dt="2024-09-17T10:48:57.884" v="1420" actId="20577"/>
        <pc:sldMkLst>
          <pc:docMk/>
          <pc:sldMk cId="1100869629" sldId="361"/>
        </pc:sldMkLst>
      </pc:sldChg>
      <pc:sldChg chg="addSp delSp modSp add mod">
        <pc:chgData name="Guisao Betancur, Ana Maria" userId="5d132ca8-eea2-48a4-9cc4-8a27b739f380" providerId="ADAL" clId="{7AA0EFD2-ACF8-499F-96FB-A29FF0B58D53}" dt="2024-09-17T11:27:41.572" v="1544" actId="20577"/>
        <pc:sldMkLst>
          <pc:docMk/>
          <pc:sldMk cId="2335360022" sldId="362"/>
        </pc:sldMkLst>
      </pc:sldChg>
      <pc:sldChg chg="addSp delSp modSp add mod">
        <pc:chgData name="Guisao Betancur, Ana Maria" userId="5d132ca8-eea2-48a4-9cc4-8a27b739f380" providerId="ADAL" clId="{7AA0EFD2-ACF8-499F-96FB-A29FF0B58D53}" dt="2024-09-20T10:34:53.063" v="8719" actId="14826"/>
        <pc:sldMkLst>
          <pc:docMk/>
          <pc:sldMk cId="1706251120" sldId="363"/>
        </pc:sldMkLst>
      </pc:sldChg>
      <pc:sldChg chg="addSp delSp modSp add mod">
        <pc:chgData name="Guisao Betancur, Ana Maria" userId="5d132ca8-eea2-48a4-9cc4-8a27b739f380" providerId="ADAL" clId="{7AA0EFD2-ACF8-499F-96FB-A29FF0B58D53}" dt="2024-09-18T12:47:03.074" v="5185" actId="313"/>
        <pc:sldMkLst>
          <pc:docMk/>
          <pc:sldMk cId="1431304838" sldId="364"/>
        </pc:sldMkLst>
      </pc:sldChg>
      <pc:sldChg chg="add">
        <pc:chgData name="Guisao Betancur, Ana Maria" userId="5d132ca8-eea2-48a4-9cc4-8a27b739f380" providerId="ADAL" clId="{7AA0EFD2-ACF8-499F-96FB-A29FF0B58D53}" dt="2024-09-18T10:55:18.834" v="3355" actId="2890"/>
        <pc:sldMkLst>
          <pc:docMk/>
          <pc:sldMk cId="3510300849" sldId="365"/>
        </pc:sldMkLst>
      </pc:sldChg>
      <pc:sldChg chg="add del">
        <pc:chgData name="Guisao Betancur, Ana Maria" userId="5d132ca8-eea2-48a4-9cc4-8a27b739f380" providerId="ADAL" clId="{7AA0EFD2-ACF8-499F-96FB-A29FF0B58D53}" dt="2024-09-18T15:22:32.780" v="7248" actId="47"/>
        <pc:sldMkLst>
          <pc:docMk/>
          <pc:sldMk cId="305154128" sldId="366"/>
        </pc:sldMkLst>
      </pc:sldChg>
      <pc:sldChg chg="addSp delSp modSp add mod">
        <pc:chgData name="Guisao Betancur, Ana Maria" userId="5d132ca8-eea2-48a4-9cc4-8a27b739f380" providerId="ADAL" clId="{7AA0EFD2-ACF8-499F-96FB-A29FF0B58D53}" dt="2024-09-18T15:21:46.502" v="7247" actId="1036"/>
        <pc:sldMkLst>
          <pc:docMk/>
          <pc:sldMk cId="3913694777" sldId="367"/>
        </pc:sldMkLst>
      </pc:sldChg>
      <pc:sldChg chg="addSp delSp modSp add mod">
        <pc:chgData name="Guisao Betancur, Ana Maria" userId="5d132ca8-eea2-48a4-9cc4-8a27b739f380" providerId="ADAL" clId="{7AA0EFD2-ACF8-499F-96FB-A29FF0B58D53}" dt="2024-09-20T10:17:56.986" v="8421" actId="165"/>
        <pc:sldMkLst>
          <pc:docMk/>
          <pc:sldMk cId="2674256991" sldId="368"/>
        </pc:sldMkLst>
      </pc:sldChg>
      <pc:sldChg chg="add">
        <pc:chgData name="Guisao Betancur, Ana Maria" userId="5d132ca8-eea2-48a4-9cc4-8a27b739f380" providerId="ADAL" clId="{7AA0EFD2-ACF8-499F-96FB-A29FF0B58D53}" dt="2024-09-20T10:15:40.401" v="8394" actId="2890"/>
        <pc:sldMkLst>
          <pc:docMk/>
          <pc:sldMk cId="2558342570" sldId="369"/>
        </pc:sldMkLst>
      </pc:sldChg>
      <pc:sldMasterChg chg="modSp mod">
        <pc:chgData name="Guisao Betancur, Ana Maria" userId="5d132ca8-eea2-48a4-9cc4-8a27b739f380" providerId="ADAL" clId="{7AA0EFD2-ACF8-499F-96FB-A29FF0B58D53}" dt="2024-09-04T08:46:29.287" v="10"/>
        <pc:sldMasterMkLst>
          <pc:docMk/>
          <pc:sldMasterMk cId="2460954070" sldId="2147483660"/>
        </pc:sldMasterMkLst>
      </pc:sldMasterChg>
      <pc:sldMasterChg chg="new del mod addSldLayout delSldLayout">
        <pc:chgData name="Guisao Betancur, Ana Maria" userId="5d132ca8-eea2-48a4-9cc4-8a27b739f380" providerId="ADAL" clId="{7AA0EFD2-ACF8-499F-96FB-A29FF0B58D53}" dt="2024-09-04T10:54:53.325" v="262" actId="6938"/>
        <pc:sldMasterMkLst>
          <pc:docMk/>
          <pc:sldMasterMk cId="1994477191" sldId="2147483671"/>
        </pc:sldMasterMkLst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1829680157" sldId="2147483672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2164703486" sldId="2147483673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2544715884" sldId="2147483674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1498359983" sldId="2147483675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1297934026" sldId="2147483676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4099287085" sldId="2147483677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2853255568" sldId="2147483678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868411159" sldId="2147483679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1632688308" sldId="2147483680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1334362362" sldId="2147483681"/>
          </pc:sldLayoutMkLst>
        </pc:sldLayoutChg>
        <pc:sldLayoutChg chg="new del replId">
          <pc:chgData name="Guisao Betancur, Ana Maria" userId="5d132ca8-eea2-48a4-9cc4-8a27b739f380" providerId="ADAL" clId="{7AA0EFD2-ACF8-499F-96FB-A29FF0B58D53}" dt="2024-09-04T10:54:53.325" v="262" actId="6938"/>
          <pc:sldLayoutMkLst>
            <pc:docMk/>
            <pc:sldMasterMk cId="1994477191" sldId="2147483671"/>
            <pc:sldLayoutMk cId="2233837340" sldId="2147483682"/>
          </pc:sldLayoutMkLst>
        </pc:sldLayoutChg>
      </pc:sldMasterChg>
    </pc:docChg>
  </pc:docChgLst>
  <pc:docChgLst>
    <pc:chgData name="Guisao Betancur, Ana Maria" userId="5d132ca8-eea2-48a4-9cc4-8a27b739f380" providerId="ADAL" clId="{72344DF9-6C03-488E-B4A9-B67E451A5B42}"/>
    <pc:docChg chg="undo custSel addSld delSld modSld">
      <pc:chgData name="Guisao Betancur, Ana Maria" userId="5d132ca8-eea2-48a4-9cc4-8a27b739f380" providerId="ADAL" clId="{72344DF9-6C03-488E-B4A9-B67E451A5B42}" dt="2025-05-06T08:54:36.394" v="1096" actId="404"/>
      <pc:docMkLst>
        <pc:docMk/>
      </pc:docMkLst>
      <pc:sldChg chg="delSp add modAnim">
        <pc:chgData name="Guisao Betancur, Ana Maria" userId="5d132ca8-eea2-48a4-9cc4-8a27b739f380" providerId="ADAL" clId="{72344DF9-6C03-488E-B4A9-B67E451A5B42}" dt="2025-04-28T13:42:35.696" v="1" actId="478"/>
        <pc:sldMkLst>
          <pc:docMk/>
          <pc:sldMk cId="2758769570" sldId="397"/>
        </pc:sldMkLst>
      </pc:sldChg>
      <pc:sldChg chg="addSp delSp modSp mod delAnim">
        <pc:chgData name="Guisao Betancur, Ana Maria" userId="5d132ca8-eea2-48a4-9cc4-8a27b739f380" providerId="ADAL" clId="{72344DF9-6C03-488E-B4A9-B67E451A5B42}" dt="2025-05-06T08:53:07.849" v="1062" actId="21"/>
        <pc:sldMkLst>
          <pc:docMk/>
          <pc:sldMk cId="843369394" sldId="398"/>
        </pc:sldMkLst>
      </pc:sldChg>
      <pc:sldChg chg="addSp delSp modSp add mod delAnim modAnim chgLayout">
        <pc:chgData name="Guisao Betancur, Ana Maria" userId="5d132ca8-eea2-48a4-9cc4-8a27b739f380" providerId="ADAL" clId="{72344DF9-6C03-488E-B4A9-B67E451A5B42}" dt="2025-05-06T08:54:36.394" v="1096" actId="404"/>
        <pc:sldMkLst>
          <pc:docMk/>
          <pc:sldMk cId="486824131" sldId="408"/>
        </pc:sldMkLst>
      </pc:sldChg>
      <pc:sldChg chg="new del">
        <pc:chgData name="Guisao Betancur, Ana Maria" userId="5d132ca8-eea2-48a4-9cc4-8a27b739f380" providerId="ADAL" clId="{72344DF9-6C03-488E-B4A9-B67E451A5B42}" dt="2025-05-06T08:33:17.746" v="176" actId="680"/>
        <pc:sldMkLst>
          <pc:docMk/>
          <pc:sldMk cId="3497850038" sldId="409"/>
        </pc:sldMkLst>
      </pc:sldChg>
    </pc:docChg>
  </pc:docChgLst>
  <pc:docChgLst>
    <pc:chgData name="Guisao Betancur, Ana Maria" userId="5d132ca8-eea2-48a4-9cc4-8a27b739f380" providerId="ADAL" clId="{25C981C7-CF4E-49CB-BA84-797A09E3526F}"/>
    <pc:docChg chg="undo custSel addSld delSld modSld sldOrd">
      <pc:chgData name="Guisao Betancur, Ana Maria" userId="5d132ca8-eea2-48a4-9cc4-8a27b739f380" providerId="ADAL" clId="{25C981C7-CF4E-49CB-BA84-797A09E3526F}" dt="2025-06-23T19:19:55.165" v="3121"/>
      <pc:docMkLst>
        <pc:docMk/>
      </pc:docMkLst>
      <pc:sldChg chg="del">
        <pc:chgData name="Guisao Betancur, Ana Maria" userId="5d132ca8-eea2-48a4-9cc4-8a27b739f380" providerId="ADAL" clId="{25C981C7-CF4E-49CB-BA84-797A09E3526F}" dt="2025-06-20T12:09:45.371" v="551" actId="47"/>
        <pc:sldMkLst>
          <pc:docMk/>
          <pc:sldMk cId="3876829880" sldId="335"/>
        </pc:sldMkLst>
      </pc:sldChg>
      <pc:sldChg chg="modSp add mod">
        <pc:chgData name="Guisao Betancur, Ana Maria" userId="5d132ca8-eea2-48a4-9cc4-8a27b739f380" providerId="ADAL" clId="{25C981C7-CF4E-49CB-BA84-797A09E3526F}" dt="2025-06-21T10:16:07.629" v="2684" actId="20577"/>
        <pc:sldMkLst>
          <pc:docMk/>
          <pc:sldMk cId="1907165239" sldId="348"/>
        </pc:sldMkLst>
      </pc:sldChg>
      <pc:sldChg chg="del">
        <pc:chgData name="Guisao Betancur, Ana Maria" userId="5d132ca8-eea2-48a4-9cc4-8a27b739f380" providerId="ADAL" clId="{25C981C7-CF4E-49CB-BA84-797A09E3526F}" dt="2025-06-20T12:08:43.680" v="545" actId="47"/>
        <pc:sldMkLst>
          <pc:docMk/>
          <pc:sldMk cId="3186555668" sldId="349"/>
        </pc:sldMkLst>
      </pc:sldChg>
      <pc:sldChg chg="addSp modSp add mod ord">
        <pc:chgData name="Guisao Betancur, Ana Maria" userId="5d132ca8-eea2-48a4-9cc4-8a27b739f380" providerId="ADAL" clId="{25C981C7-CF4E-49CB-BA84-797A09E3526F}" dt="2025-06-23T19:09:08.160" v="2944" actId="20577"/>
        <pc:sldMkLst>
          <pc:docMk/>
          <pc:sldMk cId="3437307347" sldId="350"/>
        </pc:sldMkLst>
      </pc:sldChg>
      <pc:sldChg chg="modSp add mod">
        <pc:chgData name="Guisao Betancur, Ana Maria" userId="5d132ca8-eea2-48a4-9cc4-8a27b739f380" providerId="ADAL" clId="{25C981C7-CF4E-49CB-BA84-797A09E3526F}" dt="2025-06-21T10:12:19.067" v="2642" actId="20577"/>
        <pc:sldMkLst>
          <pc:docMk/>
          <pc:sldMk cId="1012282529" sldId="354"/>
        </pc:sldMkLst>
      </pc:sldChg>
      <pc:sldChg chg="delSp modSp add del mod delAnim">
        <pc:chgData name="Guisao Betancur, Ana Maria" userId="5d132ca8-eea2-48a4-9cc4-8a27b739f380" providerId="ADAL" clId="{25C981C7-CF4E-49CB-BA84-797A09E3526F}" dt="2025-06-21T08:15:12.563" v="1583" actId="47"/>
        <pc:sldMkLst>
          <pc:docMk/>
          <pc:sldMk cId="3633416168" sldId="356"/>
        </pc:sldMkLst>
      </pc:sldChg>
      <pc:sldChg chg="add del">
        <pc:chgData name="Guisao Betancur, Ana Maria" userId="5d132ca8-eea2-48a4-9cc4-8a27b739f380" providerId="ADAL" clId="{25C981C7-CF4E-49CB-BA84-797A09E3526F}" dt="2025-06-20T12:22:03.906" v="574" actId="2696"/>
        <pc:sldMkLst>
          <pc:docMk/>
          <pc:sldMk cId="2098156269" sldId="357"/>
        </pc:sldMkLst>
      </pc:sldChg>
      <pc:sldChg chg="modSp add mod">
        <pc:chgData name="Guisao Betancur, Ana Maria" userId="5d132ca8-eea2-48a4-9cc4-8a27b739f380" providerId="ADAL" clId="{25C981C7-CF4E-49CB-BA84-797A09E3526F}" dt="2025-06-21T10:13:11.336" v="2656" actId="1076"/>
        <pc:sldMkLst>
          <pc:docMk/>
          <pc:sldMk cId="3282208412" sldId="357"/>
        </pc:sldMkLst>
      </pc:sldChg>
      <pc:sldChg chg="modSp add del mod">
        <pc:chgData name="Guisao Betancur, Ana Maria" userId="5d132ca8-eea2-48a4-9cc4-8a27b739f380" providerId="ADAL" clId="{25C981C7-CF4E-49CB-BA84-797A09E3526F}" dt="2025-06-21T08:26:35.577" v="1671" actId="47"/>
        <pc:sldMkLst>
          <pc:docMk/>
          <pc:sldMk cId="2714293721" sldId="358"/>
        </pc:sldMkLst>
      </pc:sldChg>
      <pc:sldChg chg="modSp add mod">
        <pc:chgData name="Guisao Betancur, Ana Maria" userId="5d132ca8-eea2-48a4-9cc4-8a27b739f380" providerId="ADAL" clId="{25C981C7-CF4E-49CB-BA84-797A09E3526F}" dt="2025-06-21T10:12:32.932" v="2646" actId="20577"/>
        <pc:sldMkLst>
          <pc:docMk/>
          <pc:sldMk cId="1706251120" sldId="363"/>
        </pc:sldMkLst>
      </pc:sldChg>
      <pc:sldChg chg="modSp add mod">
        <pc:chgData name="Guisao Betancur, Ana Maria" userId="5d132ca8-eea2-48a4-9cc4-8a27b739f380" providerId="ADAL" clId="{25C981C7-CF4E-49CB-BA84-797A09E3526F}" dt="2025-06-21T09:19:07.752" v="2228" actId="20577"/>
        <pc:sldMkLst>
          <pc:docMk/>
          <pc:sldMk cId="1431304838" sldId="364"/>
        </pc:sldMkLst>
      </pc:sldChg>
      <pc:sldChg chg="modSp add mod">
        <pc:chgData name="Guisao Betancur, Ana Maria" userId="5d132ca8-eea2-48a4-9cc4-8a27b739f380" providerId="ADAL" clId="{25C981C7-CF4E-49CB-BA84-797A09E3526F}" dt="2025-06-21T09:18:56.181" v="2192" actId="20577"/>
        <pc:sldMkLst>
          <pc:docMk/>
          <pc:sldMk cId="3510300849" sldId="365"/>
        </pc:sldMkLst>
      </pc:sldChg>
      <pc:sldChg chg="modSp add ord">
        <pc:chgData name="Guisao Betancur, Ana Maria" userId="5d132ca8-eea2-48a4-9cc4-8a27b739f380" providerId="ADAL" clId="{25C981C7-CF4E-49CB-BA84-797A09E3526F}" dt="2025-06-21T09:18:52.042" v="2188"/>
        <pc:sldMkLst>
          <pc:docMk/>
          <pc:sldMk cId="2674256991" sldId="368"/>
        </pc:sldMkLst>
      </pc:sldChg>
      <pc:sldChg chg="modSp add mod">
        <pc:chgData name="Guisao Betancur, Ana Maria" userId="5d132ca8-eea2-48a4-9cc4-8a27b739f380" providerId="ADAL" clId="{25C981C7-CF4E-49CB-BA84-797A09E3526F}" dt="2025-06-21T09:18:59.602" v="2200" actId="20577"/>
        <pc:sldMkLst>
          <pc:docMk/>
          <pc:sldMk cId="2558342570" sldId="369"/>
        </pc:sldMkLst>
      </pc:sldChg>
      <pc:sldChg chg="del">
        <pc:chgData name="Guisao Betancur, Ana Maria" userId="5d132ca8-eea2-48a4-9cc4-8a27b739f380" providerId="ADAL" clId="{25C981C7-CF4E-49CB-BA84-797A09E3526F}" dt="2025-06-20T12:08:43.680" v="545" actId="47"/>
        <pc:sldMkLst>
          <pc:docMk/>
          <pc:sldMk cId="1819816354" sldId="380"/>
        </pc:sldMkLst>
      </pc:sldChg>
      <pc:sldChg chg="del">
        <pc:chgData name="Guisao Betancur, Ana Maria" userId="5d132ca8-eea2-48a4-9cc4-8a27b739f380" providerId="ADAL" clId="{25C981C7-CF4E-49CB-BA84-797A09E3526F}" dt="2025-06-20T12:08:43.680" v="545" actId="47"/>
        <pc:sldMkLst>
          <pc:docMk/>
          <pc:sldMk cId="2830746250" sldId="389"/>
        </pc:sldMkLst>
      </pc:sldChg>
      <pc:sldChg chg="add">
        <pc:chgData name="Guisao Betancur, Ana Maria" userId="5d132ca8-eea2-48a4-9cc4-8a27b739f380" providerId="ADAL" clId="{25C981C7-CF4E-49CB-BA84-797A09E3526F}" dt="2025-06-20T12:07:34.570" v="544"/>
        <pc:sldMkLst>
          <pc:docMk/>
          <pc:sldMk cId="863238409" sldId="395"/>
        </pc:sldMkLst>
      </pc:sldChg>
      <pc:sldChg chg="del">
        <pc:chgData name="Guisao Betancur, Ana Maria" userId="5d132ca8-eea2-48a4-9cc4-8a27b739f380" providerId="ADAL" clId="{25C981C7-CF4E-49CB-BA84-797A09E3526F}" dt="2025-06-20T12:09:45.371" v="551" actId="47"/>
        <pc:sldMkLst>
          <pc:docMk/>
          <pc:sldMk cId="843369394" sldId="398"/>
        </pc:sldMkLst>
      </pc:sldChg>
      <pc:sldChg chg="addSp modSp mod">
        <pc:chgData name="Guisao Betancur, Ana Maria" userId="5d132ca8-eea2-48a4-9cc4-8a27b739f380" providerId="ADAL" clId="{25C981C7-CF4E-49CB-BA84-797A09E3526F}" dt="2025-06-21T10:14:45.415" v="2678" actId="20577"/>
        <pc:sldMkLst>
          <pc:docMk/>
          <pc:sldMk cId="177466485" sldId="400"/>
        </pc:sldMkLst>
      </pc:sldChg>
      <pc:sldChg chg="del">
        <pc:chgData name="Guisao Betancur, Ana Maria" userId="5d132ca8-eea2-48a4-9cc4-8a27b739f380" providerId="ADAL" clId="{25C981C7-CF4E-49CB-BA84-797A09E3526F}" dt="2025-06-20T12:06:53.722" v="543" actId="47"/>
        <pc:sldMkLst>
          <pc:docMk/>
          <pc:sldMk cId="306186247" sldId="401"/>
        </pc:sldMkLst>
      </pc:sldChg>
      <pc:sldChg chg="addSp modSp mod modAnim">
        <pc:chgData name="Guisao Betancur, Ana Maria" userId="5d132ca8-eea2-48a4-9cc4-8a27b739f380" providerId="ADAL" clId="{25C981C7-CF4E-49CB-BA84-797A09E3526F}" dt="2025-06-23T19:19:55.165" v="3121"/>
        <pc:sldMkLst>
          <pc:docMk/>
          <pc:sldMk cId="1736713342" sldId="402"/>
        </pc:sldMkLst>
      </pc:sldChg>
      <pc:sldChg chg="del">
        <pc:chgData name="Guisao Betancur, Ana Maria" userId="5d132ca8-eea2-48a4-9cc4-8a27b739f380" providerId="ADAL" clId="{25C981C7-CF4E-49CB-BA84-797A09E3526F}" dt="2025-06-20T12:09:45.371" v="551" actId="47"/>
        <pc:sldMkLst>
          <pc:docMk/>
          <pc:sldMk cId="3282376909" sldId="406"/>
        </pc:sldMkLst>
      </pc:sldChg>
      <pc:sldChg chg="del">
        <pc:chgData name="Guisao Betancur, Ana Maria" userId="5d132ca8-eea2-48a4-9cc4-8a27b739f380" providerId="ADAL" clId="{25C981C7-CF4E-49CB-BA84-797A09E3526F}" dt="2025-06-20T12:09:45.371" v="551" actId="47"/>
        <pc:sldMkLst>
          <pc:docMk/>
          <pc:sldMk cId="4271982816" sldId="407"/>
        </pc:sldMkLst>
      </pc:sldChg>
      <pc:sldChg chg="del">
        <pc:chgData name="Guisao Betancur, Ana Maria" userId="5d132ca8-eea2-48a4-9cc4-8a27b739f380" providerId="ADAL" clId="{25C981C7-CF4E-49CB-BA84-797A09E3526F}" dt="2025-06-20T12:09:45.371" v="551" actId="47"/>
        <pc:sldMkLst>
          <pc:docMk/>
          <pc:sldMk cId="486824131" sldId="408"/>
        </pc:sldMkLst>
      </pc:sldChg>
      <pc:sldChg chg="addSp delSp modSp mod delAnim modAnim">
        <pc:chgData name="Guisao Betancur, Ana Maria" userId="5d132ca8-eea2-48a4-9cc4-8a27b739f380" providerId="ADAL" clId="{25C981C7-CF4E-49CB-BA84-797A09E3526F}" dt="2025-06-23T18:24:33.299" v="2918"/>
        <pc:sldMkLst>
          <pc:docMk/>
          <pc:sldMk cId="972647060" sldId="409"/>
        </pc:sldMkLst>
      </pc:sldChg>
      <pc:sldChg chg="modSp add mod">
        <pc:chgData name="Guisao Betancur, Ana Maria" userId="5d132ca8-eea2-48a4-9cc4-8a27b739f380" providerId="ADAL" clId="{25C981C7-CF4E-49CB-BA84-797A09E3526F}" dt="2025-06-20T11:52:39.977" v="279" actId="20577"/>
        <pc:sldMkLst>
          <pc:docMk/>
          <pc:sldMk cId="1047692320" sldId="418"/>
        </pc:sldMkLst>
      </pc:sldChg>
      <pc:sldChg chg="addSp delSp modSp add mod modAnim chgLayout">
        <pc:chgData name="Guisao Betancur, Ana Maria" userId="5d132ca8-eea2-48a4-9cc4-8a27b739f380" providerId="ADAL" clId="{25C981C7-CF4E-49CB-BA84-797A09E3526F}" dt="2025-06-21T07:58:00.936" v="1269"/>
        <pc:sldMkLst>
          <pc:docMk/>
          <pc:sldMk cId="2145473088" sldId="419"/>
        </pc:sldMkLst>
      </pc:sldChg>
      <pc:sldChg chg="modSp mod modAnim">
        <pc:chgData name="Guisao Betancur, Ana Maria" userId="5d132ca8-eea2-48a4-9cc4-8a27b739f380" providerId="ADAL" clId="{25C981C7-CF4E-49CB-BA84-797A09E3526F}" dt="2025-06-23T19:10:32.827" v="2949" actId="207"/>
        <pc:sldMkLst>
          <pc:docMk/>
          <pc:sldMk cId="3080350877" sldId="420"/>
        </pc:sldMkLst>
      </pc:sldChg>
      <pc:sldChg chg="modSp add mod">
        <pc:chgData name="Guisao Betancur, Ana Maria" userId="5d132ca8-eea2-48a4-9cc4-8a27b739f380" providerId="ADAL" clId="{25C981C7-CF4E-49CB-BA84-797A09E3526F}" dt="2025-06-21T10:10:50.905" v="2621" actId="20577"/>
        <pc:sldMkLst>
          <pc:docMk/>
          <pc:sldMk cId="377256664" sldId="423"/>
        </pc:sldMkLst>
      </pc:sldChg>
      <pc:sldChg chg="modSp mod ord">
        <pc:chgData name="Guisao Betancur, Ana Maria" userId="5d132ca8-eea2-48a4-9cc4-8a27b739f380" providerId="ADAL" clId="{25C981C7-CF4E-49CB-BA84-797A09E3526F}" dt="2025-06-21T10:10:30.861" v="2615" actId="20577"/>
        <pc:sldMkLst>
          <pc:docMk/>
          <pc:sldMk cId="3909373706" sldId="425"/>
        </pc:sldMkLst>
      </pc:sldChg>
      <pc:sldChg chg="modSp mod">
        <pc:chgData name="Guisao Betancur, Ana Maria" userId="5d132ca8-eea2-48a4-9cc4-8a27b739f380" providerId="ADAL" clId="{25C981C7-CF4E-49CB-BA84-797A09E3526F}" dt="2025-06-20T12:01:01.286" v="527" actId="20577"/>
        <pc:sldMkLst>
          <pc:docMk/>
          <pc:sldMk cId="2058921128" sldId="426"/>
        </pc:sldMkLst>
      </pc:sldChg>
      <pc:sldChg chg="addSp delSp modSp mod delAnim modAnim">
        <pc:chgData name="Guisao Betancur, Ana Maria" userId="5d132ca8-eea2-48a4-9cc4-8a27b739f380" providerId="ADAL" clId="{25C981C7-CF4E-49CB-BA84-797A09E3526F}" dt="2025-06-21T10:11:41.850" v="2631" actId="20577"/>
        <pc:sldMkLst>
          <pc:docMk/>
          <pc:sldMk cId="3119186676" sldId="427"/>
        </pc:sldMkLst>
      </pc:sldChg>
      <pc:sldChg chg="modSp mod">
        <pc:chgData name="Guisao Betancur, Ana Maria" userId="5d132ca8-eea2-48a4-9cc4-8a27b739f380" providerId="ADAL" clId="{25C981C7-CF4E-49CB-BA84-797A09E3526F}" dt="2025-06-21T10:13:41.026" v="2664" actId="20577"/>
        <pc:sldMkLst>
          <pc:docMk/>
          <pc:sldMk cId="3333636258" sldId="428"/>
        </pc:sldMkLst>
      </pc:sldChg>
      <pc:sldChg chg="del">
        <pc:chgData name="Guisao Betancur, Ana Maria" userId="5d132ca8-eea2-48a4-9cc4-8a27b739f380" providerId="ADAL" clId="{25C981C7-CF4E-49CB-BA84-797A09E3526F}" dt="2025-06-20T12:06:53.722" v="543" actId="47"/>
        <pc:sldMkLst>
          <pc:docMk/>
          <pc:sldMk cId="2223727452" sldId="429"/>
        </pc:sldMkLst>
      </pc:sldChg>
      <pc:sldChg chg="addSp delSp modSp mod delAnim modAnim">
        <pc:chgData name="Guisao Betancur, Ana Maria" userId="5d132ca8-eea2-48a4-9cc4-8a27b739f380" providerId="ADAL" clId="{25C981C7-CF4E-49CB-BA84-797A09E3526F}" dt="2025-06-23T19:11:49.249" v="3101" actId="1076"/>
        <pc:sldMkLst>
          <pc:docMk/>
          <pc:sldMk cId="1614656894" sldId="430"/>
        </pc:sldMkLst>
      </pc:sldChg>
      <pc:sldChg chg="addSp delSp mod">
        <pc:chgData name="Guisao Betancur, Ana Maria" userId="5d132ca8-eea2-48a4-9cc4-8a27b739f380" providerId="ADAL" clId="{25C981C7-CF4E-49CB-BA84-797A09E3526F}" dt="2025-06-23T19:08:42.984" v="2937" actId="22"/>
        <pc:sldMkLst>
          <pc:docMk/>
          <pc:sldMk cId="1134399929" sldId="431"/>
        </pc:sldMkLst>
      </pc:sldChg>
      <pc:sldChg chg="del">
        <pc:chgData name="Guisao Betancur, Ana Maria" userId="5d132ca8-eea2-48a4-9cc4-8a27b739f380" providerId="ADAL" clId="{25C981C7-CF4E-49CB-BA84-797A09E3526F}" dt="2025-06-20T12:08:43.680" v="545" actId="47"/>
        <pc:sldMkLst>
          <pc:docMk/>
          <pc:sldMk cId="3461169655" sldId="432"/>
        </pc:sldMkLst>
      </pc:sldChg>
      <pc:sldChg chg="del">
        <pc:chgData name="Guisao Betancur, Ana Maria" userId="5d132ca8-eea2-48a4-9cc4-8a27b739f380" providerId="ADAL" clId="{25C981C7-CF4E-49CB-BA84-797A09E3526F}" dt="2025-06-20T12:08:43.680" v="545" actId="47"/>
        <pc:sldMkLst>
          <pc:docMk/>
          <pc:sldMk cId="1459702058" sldId="433"/>
        </pc:sldMkLst>
      </pc:sldChg>
      <pc:sldChg chg="add del">
        <pc:chgData name="Guisao Betancur, Ana Maria" userId="5d132ca8-eea2-48a4-9cc4-8a27b739f380" providerId="ADAL" clId="{25C981C7-CF4E-49CB-BA84-797A09E3526F}" dt="2025-06-20T12:36:21.315" v="616" actId="47"/>
        <pc:sldMkLst>
          <pc:docMk/>
          <pc:sldMk cId="3565219263" sldId="434"/>
        </pc:sldMkLst>
      </pc:sldChg>
      <pc:sldChg chg="del">
        <pc:chgData name="Guisao Betancur, Ana Maria" userId="5d132ca8-eea2-48a4-9cc4-8a27b739f380" providerId="ADAL" clId="{25C981C7-CF4E-49CB-BA84-797A09E3526F}" dt="2025-06-20T12:08:43.680" v="545" actId="47"/>
        <pc:sldMkLst>
          <pc:docMk/>
          <pc:sldMk cId="2447423378" sldId="435"/>
        </pc:sldMkLst>
      </pc:sldChg>
      <pc:sldChg chg="modSp mod">
        <pc:chgData name="Guisao Betancur, Ana Maria" userId="5d132ca8-eea2-48a4-9cc4-8a27b739f380" providerId="ADAL" clId="{25C981C7-CF4E-49CB-BA84-797A09E3526F}" dt="2025-06-21T10:10:36.666" v="2617" actId="20577"/>
        <pc:sldMkLst>
          <pc:docMk/>
          <pc:sldMk cId="3424205579" sldId="436"/>
        </pc:sldMkLst>
      </pc:sldChg>
      <pc:sldChg chg="addSp delSp modSp add del mod delAnim">
        <pc:chgData name="Guisao Betancur, Ana Maria" userId="5d132ca8-eea2-48a4-9cc4-8a27b739f380" providerId="ADAL" clId="{25C981C7-CF4E-49CB-BA84-797A09E3526F}" dt="2025-06-21T08:49:58.584" v="1991" actId="47"/>
        <pc:sldMkLst>
          <pc:docMk/>
          <pc:sldMk cId="3199921475" sldId="437"/>
        </pc:sldMkLst>
      </pc:sldChg>
      <pc:sldChg chg="addSp delSp modSp add del mod modAnim">
        <pc:chgData name="Guisao Betancur, Ana Maria" userId="5d132ca8-eea2-48a4-9cc4-8a27b739f380" providerId="ADAL" clId="{25C981C7-CF4E-49CB-BA84-797A09E3526F}" dt="2025-06-21T09:00:06.103" v="2114" actId="47"/>
        <pc:sldMkLst>
          <pc:docMk/>
          <pc:sldMk cId="2646559208" sldId="438"/>
        </pc:sldMkLst>
      </pc:sldChg>
      <pc:sldChg chg="modSp add mod">
        <pc:chgData name="Guisao Betancur, Ana Maria" userId="5d132ca8-eea2-48a4-9cc4-8a27b739f380" providerId="ADAL" clId="{25C981C7-CF4E-49CB-BA84-797A09E3526F}" dt="2025-06-20T12:31:48.149" v="611" actId="1076"/>
        <pc:sldMkLst>
          <pc:docMk/>
          <pc:sldMk cId="1226160774" sldId="439"/>
        </pc:sldMkLst>
        <pc:spChg chg="mod">
          <ac:chgData name="Guisao Betancur, Ana Maria" userId="5d132ca8-eea2-48a4-9cc4-8a27b739f380" providerId="ADAL" clId="{25C981C7-CF4E-49CB-BA84-797A09E3526F}" dt="2025-06-20T12:31:48.149" v="611" actId="1076"/>
          <ac:spMkLst>
            <pc:docMk/>
            <pc:sldMk cId="1226160774" sldId="439"/>
            <ac:spMk id="10" creationId="{6F1912A0-1F7A-9E48-9AA5-6EEF3B67BB9C}"/>
          </ac:spMkLst>
        </pc:spChg>
        <pc:spChg chg="mod">
          <ac:chgData name="Guisao Betancur, Ana Maria" userId="5d132ca8-eea2-48a4-9cc4-8a27b739f380" providerId="ADAL" clId="{25C981C7-CF4E-49CB-BA84-797A09E3526F}" dt="2025-06-20T11:51:56.927" v="214" actId="20577"/>
          <ac:spMkLst>
            <pc:docMk/>
            <pc:sldMk cId="1226160774" sldId="439"/>
            <ac:spMk id="12" creationId="{B5B24331-65C7-9559-5368-48312C366052}"/>
          </ac:spMkLst>
        </pc:spChg>
      </pc:sldChg>
      <pc:sldChg chg="modSp add del mod">
        <pc:chgData name="Guisao Betancur, Ana Maria" userId="5d132ca8-eea2-48a4-9cc4-8a27b739f380" providerId="ADAL" clId="{25C981C7-CF4E-49CB-BA84-797A09E3526F}" dt="2025-06-20T11:52:11.671" v="220" actId="2696"/>
        <pc:sldMkLst>
          <pc:docMk/>
          <pc:sldMk cId="269135920" sldId="440"/>
        </pc:sldMkLst>
      </pc:sldChg>
      <pc:sldChg chg="modSp add mod">
        <pc:chgData name="Guisao Betancur, Ana Maria" userId="5d132ca8-eea2-48a4-9cc4-8a27b739f380" providerId="ADAL" clId="{25C981C7-CF4E-49CB-BA84-797A09E3526F}" dt="2025-06-21T10:10:09.692" v="2609" actId="20577"/>
        <pc:sldMkLst>
          <pc:docMk/>
          <pc:sldMk cId="1311302447" sldId="440"/>
        </pc:sldMkLst>
      </pc:sldChg>
      <pc:sldChg chg="modSp add mod">
        <pc:chgData name="Guisao Betancur, Ana Maria" userId="5d132ca8-eea2-48a4-9cc4-8a27b739f380" providerId="ADAL" clId="{25C981C7-CF4E-49CB-BA84-797A09E3526F}" dt="2025-06-20T12:01:37.785" v="533"/>
        <pc:sldMkLst>
          <pc:docMk/>
          <pc:sldMk cId="2149115351" sldId="441"/>
        </pc:sldMkLst>
      </pc:sldChg>
      <pc:sldChg chg="modSp add mod">
        <pc:chgData name="Guisao Betancur, Ana Maria" userId="5d132ca8-eea2-48a4-9cc4-8a27b739f380" providerId="ADAL" clId="{25C981C7-CF4E-49CB-BA84-797A09E3526F}" dt="2025-06-23T19:02:33.207" v="2922" actId="208"/>
        <pc:sldMkLst>
          <pc:docMk/>
          <pc:sldMk cId="40487374" sldId="442"/>
        </pc:sldMkLst>
      </pc:sldChg>
      <pc:sldChg chg="addSp delSp modSp add mod delAnim modAnim">
        <pc:chgData name="Guisao Betancur, Ana Maria" userId="5d132ca8-eea2-48a4-9cc4-8a27b739f380" providerId="ADAL" clId="{25C981C7-CF4E-49CB-BA84-797A09E3526F}" dt="2025-06-23T19:03:00.872" v="2924" actId="207"/>
        <pc:sldMkLst>
          <pc:docMk/>
          <pc:sldMk cId="2031599772" sldId="443"/>
        </pc:sldMkLst>
      </pc:sldChg>
      <pc:sldChg chg="modSp add mod">
        <pc:chgData name="Guisao Betancur, Ana Maria" userId="5d132ca8-eea2-48a4-9cc4-8a27b739f380" providerId="ADAL" clId="{25C981C7-CF4E-49CB-BA84-797A09E3526F}" dt="2025-06-21T10:11:50.758" v="2634" actId="20577"/>
        <pc:sldMkLst>
          <pc:docMk/>
          <pc:sldMk cId="1148265097" sldId="444"/>
        </pc:sldMkLst>
      </pc:sldChg>
      <pc:sldChg chg="addSp delSp modSp add mod modAnim">
        <pc:chgData name="Guisao Betancur, Ana Maria" userId="5d132ca8-eea2-48a4-9cc4-8a27b739f380" providerId="ADAL" clId="{25C981C7-CF4E-49CB-BA84-797A09E3526F}" dt="2025-06-21T23:08:05.957" v="2770" actId="1076"/>
        <pc:sldMkLst>
          <pc:docMk/>
          <pc:sldMk cId="595922698" sldId="445"/>
        </pc:sldMkLst>
      </pc:sldChg>
      <pc:sldChg chg="add del">
        <pc:chgData name="Guisao Betancur, Ana Maria" userId="5d132ca8-eea2-48a4-9cc4-8a27b739f380" providerId="ADAL" clId="{25C981C7-CF4E-49CB-BA84-797A09E3526F}" dt="2025-06-21T09:05:29.523" v="2185" actId="2696"/>
        <pc:sldMkLst>
          <pc:docMk/>
          <pc:sldMk cId="3060021263" sldId="445"/>
        </pc:sldMkLst>
      </pc:sldChg>
      <pc:sldChg chg="modSp add mod">
        <pc:chgData name="Guisao Betancur, Ana Maria" userId="5d132ca8-eea2-48a4-9cc4-8a27b739f380" providerId="ADAL" clId="{25C981C7-CF4E-49CB-BA84-797A09E3526F}" dt="2025-06-20T12:25:13.994" v="609" actId="20577"/>
        <pc:sldMkLst>
          <pc:docMk/>
          <pc:sldMk cId="3274586846" sldId="446"/>
        </pc:sldMkLst>
      </pc:sldChg>
      <pc:sldChg chg="modSp add mod">
        <pc:chgData name="Guisao Betancur, Ana Maria" userId="5d132ca8-eea2-48a4-9cc4-8a27b739f380" providerId="ADAL" clId="{25C981C7-CF4E-49CB-BA84-797A09E3526F}" dt="2025-06-21T10:11:58.385" v="2636" actId="20577"/>
        <pc:sldMkLst>
          <pc:docMk/>
          <pc:sldMk cId="3157790075" sldId="447"/>
        </pc:sldMkLst>
      </pc:sldChg>
      <pc:sldChg chg="add">
        <pc:chgData name="Guisao Betancur, Ana Maria" userId="5d132ca8-eea2-48a4-9cc4-8a27b739f380" providerId="ADAL" clId="{25C981C7-CF4E-49CB-BA84-797A09E3526F}" dt="2025-06-20T12:07:34.570" v="544"/>
        <pc:sldMkLst>
          <pc:docMk/>
          <pc:sldMk cId="1562311190" sldId="448"/>
        </pc:sldMkLst>
      </pc:sldChg>
      <pc:sldChg chg="add">
        <pc:chgData name="Guisao Betancur, Ana Maria" userId="5d132ca8-eea2-48a4-9cc4-8a27b739f380" providerId="ADAL" clId="{25C981C7-CF4E-49CB-BA84-797A09E3526F}" dt="2025-06-20T12:07:34.570" v="544"/>
        <pc:sldMkLst>
          <pc:docMk/>
          <pc:sldMk cId="2951357451" sldId="449"/>
        </pc:sldMkLst>
      </pc:sldChg>
      <pc:sldChg chg="add">
        <pc:chgData name="Guisao Betancur, Ana Maria" userId="5d132ca8-eea2-48a4-9cc4-8a27b739f380" providerId="ADAL" clId="{25C981C7-CF4E-49CB-BA84-797A09E3526F}" dt="2025-06-20T12:07:34.570" v="544"/>
        <pc:sldMkLst>
          <pc:docMk/>
          <pc:sldMk cId="2207154700" sldId="450"/>
        </pc:sldMkLst>
      </pc:sldChg>
      <pc:sldChg chg="add">
        <pc:chgData name="Guisao Betancur, Ana Maria" userId="5d132ca8-eea2-48a4-9cc4-8a27b739f380" providerId="ADAL" clId="{25C981C7-CF4E-49CB-BA84-797A09E3526F}" dt="2025-06-20T12:07:34.570" v="544"/>
        <pc:sldMkLst>
          <pc:docMk/>
          <pc:sldMk cId="3782313986" sldId="451"/>
        </pc:sldMkLst>
      </pc:sldChg>
      <pc:sldChg chg="add">
        <pc:chgData name="Guisao Betancur, Ana Maria" userId="5d132ca8-eea2-48a4-9cc4-8a27b739f380" providerId="ADAL" clId="{25C981C7-CF4E-49CB-BA84-797A09E3526F}" dt="2025-06-20T12:07:34.570" v="544"/>
        <pc:sldMkLst>
          <pc:docMk/>
          <pc:sldMk cId="384904374" sldId="452"/>
        </pc:sldMkLst>
      </pc:sldChg>
      <pc:sldChg chg="addSp delSp modSp add mod chgLayout">
        <pc:chgData name="Guisao Betancur, Ana Maria" userId="5d132ca8-eea2-48a4-9cc4-8a27b739f380" providerId="ADAL" clId="{25C981C7-CF4E-49CB-BA84-797A09E3526F}" dt="2025-06-21T09:52:46.968" v="2527" actId="404"/>
        <pc:sldMkLst>
          <pc:docMk/>
          <pc:sldMk cId="3571416631" sldId="453"/>
        </pc:sldMkLst>
      </pc:sldChg>
      <pc:sldChg chg="add del">
        <pc:chgData name="Guisao Betancur, Ana Maria" userId="5d132ca8-eea2-48a4-9cc4-8a27b739f380" providerId="ADAL" clId="{25C981C7-CF4E-49CB-BA84-797A09E3526F}" dt="2025-06-21T08:15:12.563" v="1583" actId="47"/>
        <pc:sldMkLst>
          <pc:docMk/>
          <pc:sldMk cId="1918933202" sldId="454"/>
        </pc:sldMkLst>
      </pc:sldChg>
      <pc:sldChg chg="addSp delSp modSp add mod modAnim">
        <pc:chgData name="Guisao Betancur, Ana Maria" userId="5d132ca8-eea2-48a4-9cc4-8a27b739f380" providerId="ADAL" clId="{25C981C7-CF4E-49CB-BA84-797A09E3526F}" dt="2025-06-21T10:11:28.738" v="2627" actId="20577"/>
        <pc:sldMkLst>
          <pc:docMk/>
          <pc:sldMk cId="2114795855" sldId="455"/>
        </pc:sldMkLst>
      </pc:sldChg>
      <pc:sldChg chg="addSp delSp modSp add mod delAnim modAnim chgLayout">
        <pc:chgData name="Guisao Betancur, Ana Maria" userId="5d132ca8-eea2-48a4-9cc4-8a27b739f380" providerId="ADAL" clId="{25C981C7-CF4E-49CB-BA84-797A09E3526F}" dt="2025-06-23T18:25:04.458" v="2920" actId="113"/>
        <pc:sldMkLst>
          <pc:docMk/>
          <pc:sldMk cId="811524607" sldId="456"/>
        </pc:sldMkLst>
      </pc:sldChg>
      <pc:sldChg chg="modSp add mod">
        <pc:chgData name="Guisao Betancur, Ana Maria" userId="5d132ca8-eea2-48a4-9cc4-8a27b739f380" providerId="ADAL" clId="{25C981C7-CF4E-49CB-BA84-797A09E3526F}" dt="2025-06-21T09:52:51.084" v="2528" actId="404"/>
        <pc:sldMkLst>
          <pc:docMk/>
          <pc:sldMk cId="1750253708" sldId="457"/>
        </pc:sldMkLst>
      </pc:sldChg>
      <pc:sldChg chg="modSp add mod">
        <pc:chgData name="Guisao Betancur, Ana Maria" userId="5d132ca8-eea2-48a4-9cc4-8a27b739f380" providerId="ADAL" clId="{25C981C7-CF4E-49CB-BA84-797A09E3526F}" dt="2025-06-21T09:59:27.251" v="2592" actId="21"/>
        <pc:sldMkLst>
          <pc:docMk/>
          <pc:sldMk cId="1299011239" sldId="458"/>
        </pc:sldMkLst>
      </pc:sldChg>
      <pc:sldChg chg="modSp add mod">
        <pc:chgData name="Guisao Betancur, Ana Maria" userId="5d132ca8-eea2-48a4-9cc4-8a27b739f380" providerId="ADAL" clId="{25C981C7-CF4E-49CB-BA84-797A09E3526F}" dt="2025-06-21T10:01:12.902" v="2607" actId="20577"/>
        <pc:sldMkLst>
          <pc:docMk/>
          <pc:sldMk cId="2089435618" sldId="459"/>
        </pc:sldMkLst>
      </pc:sldChg>
      <pc:sldChg chg="modSp new mod">
        <pc:chgData name="Guisao Betancur, Ana Maria" userId="5d132ca8-eea2-48a4-9cc4-8a27b739f380" providerId="ADAL" clId="{25C981C7-CF4E-49CB-BA84-797A09E3526F}" dt="2025-06-23T18:22:07.740" v="2917" actId="948"/>
        <pc:sldMkLst>
          <pc:docMk/>
          <pc:sldMk cId="2347179900" sldId="460"/>
        </pc:sldMkLst>
        <pc:spChg chg="mod">
          <ac:chgData name="Guisao Betancur, Ana Maria" userId="5d132ca8-eea2-48a4-9cc4-8a27b739f380" providerId="ADAL" clId="{25C981C7-CF4E-49CB-BA84-797A09E3526F}" dt="2025-06-23T18:21:07.503" v="2799" actId="20577"/>
          <ac:spMkLst>
            <pc:docMk/>
            <pc:sldMk cId="2347179900" sldId="460"/>
            <ac:spMk id="2" creationId="{8E3BA8B9-5E2F-356E-90B6-C111E454B14B}"/>
          </ac:spMkLst>
        </pc:spChg>
        <pc:spChg chg="mod">
          <ac:chgData name="Guisao Betancur, Ana Maria" userId="5d132ca8-eea2-48a4-9cc4-8a27b739f380" providerId="ADAL" clId="{25C981C7-CF4E-49CB-BA84-797A09E3526F}" dt="2025-06-23T18:22:07.740" v="2917" actId="948"/>
          <ac:spMkLst>
            <pc:docMk/>
            <pc:sldMk cId="2347179900" sldId="460"/>
            <ac:spMk id="3" creationId="{32A20F6A-79D0-254A-8163-CB02F149C147}"/>
          </ac:spMkLst>
        </pc:spChg>
      </pc:sldChg>
      <pc:sldChg chg="add">
        <pc:chgData name="Guisao Betancur, Ana Maria" userId="5d132ca8-eea2-48a4-9cc4-8a27b739f380" providerId="ADAL" clId="{25C981C7-CF4E-49CB-BA84-797A09E3526F}" dt="2025-06-23T19:08:51.232" v="2938"/>
        <pc:sldMkLst>
          <pc:docMk/>
          <pc:sldMk cId="446025509" sldId="461"/>
        </pc:sldMkLst>
      </pc:sldChg>
    </pc:docChg>
  </pc:docChgLst>
  <pc:docChgLst>
    <pc:chgData name="Guisao Betancur, Ana Maria" userId="5d132ca8-eea2-48a4-9cc4-8a27b739f380" providerId="ADAL" clId="{37DC5EDB-1995-445B-8863-17A65D3FA816}"/>
    <pc:docChg chg="undo custSel addSld modSld">
      <pc:chgData name="Guisao Betancur, Ana Maria" userId="5d132ca8-eea2-48a4-9cc4-8a27b739f380" providerId="ADAL" clId="{37DC5EDB-1995-445B-8863-17A65D3FA816}" dt="2025-06-08T14:27:40.159" v="829" actId="20577"/>
      <pc:docMkLst>
        <pc:docMk/>
      </pc:docMkLst>
      <pc:sldChg chg="modSp mod">
        <pc:chgData name="Guisao Betancur, Ana Maria" userId="5d132ca8-eea2-48a4-9cc4-8a27b739f380" providerId="ADAL" clId="{37DC5EDB-1995-445B-8863-17A65D3FA816}" dt="2025-06-08T14:27:40.159" v="829" actId="20577"/>
        <pc:sldMkLst>
          <pc:docMk/>
          <pc:sldMk cId="177466485" sldId="400"/>
        </pc:sldMkLst>
      </pc:sldChg>
      <pc:sldChg chg="modSp mod modAnim">
        <pc:chgData name="Guisao Betancur, Ana Maria" userId="5d132ca8-eea2-48a4-9cc4-8a27b739f380" providerId="ADAL" clId="{37DC5EDB-1995-445B-8863-17A65D3FA816}" dt="2025-06-08T14:27:27.475" v="821" actId="20577"/>
        <pc:sldMkLst>
          <pc:docMk/>
          <pc:sldMk cId="306186247" sldId="401"/>
        </pc:sldMkLst>
      </pc:sldChg>
      <pc:sldChg chg="modSp mod">
        <pc:chgData name="Guisao Betancur, Ana Maria" userId="5d132ca8-eea2-48a4-9cc4-8a27b739f380" providerId="ADAL" clId="{37DC5EDB-1995-445B-8863-17A65D3FA816}" dt="2025-06-08T14:26:51.489" v="808" actId="20577"/>
        <pc:sldMkLst>
          <pc:docMk/>
          <pc:sldMk cId="1736713342" sldId="402"/>
        </pc:sldMkLst>
      </pc:sldChg>
      <pc:sldChg chg="addSp delSp modSp mod addAnim delAnim modAnim">
        <pc:chgData name="Guisao Betancur, Ana Maria" userId="5d132ca8-eea2-48a4-9cc4-8a27b739f380" providerId="ADAL" clId="{37DC5EDB-1995-445B-8863-17A65D3FA816}" dt="2025-06-08T14:23:51.711" v="792" actId="1076"/>
        <pc:sldMkLst>
          <pc:docMk/>
          <pc:sldMk cId="3282376909" sldId="406"/>
        </pc:sldMkLst>
      </pc:sldChg>
      <pc:sldChg chg="modSp mod">
        <pc:chgData name="Guisao Betancur, Ana Maria" userId="5d132ca8-eea2-48a4-9cc4-8a27b739f380" providerId="ADAL" clId="{37DC5EDB-1995-445B-8863-17A65D3FA816}" dt="2025-06-08T14:19:12.392" v="551" actId="20577"/>
        <pc:sldMkLst>
          <pc:docMk/>
          <pc:sldMk cId="972647060" sldId="409"/>
        </pc:sldMkLst>
      </pc:sldChg>
      <pc:sldChg chg="modSp mod">
        <pc:chgData name="Guisao Betancur, Ana Maria" userId="5d132ca8-eea2-48a4-9cc4-8a27b739f380" providerId="ADAL" clId="{37DC5EDB-1995-445B-8863-17A65D3FA816}" dt="2025-06-08T14:19:15.948" v="554" actId="20577"/>
        <pc:sldMkLst>
          <pc:docMk/>
          <pc:sldMk cId="3080350877" sldId="420"/>
        </pc:sldMkLst>
      </pc:sldChg>
      <pc:sldChg chg="modSp">
        <pc:chgData name="Guisao Betancur, Ana Maria" userId="5d132ca8-eea2-48a4-9cc4-8a27b739f380" providerId="ADAL" clId="{37DC5EDB-1995-445B-8863-17A65D3FA816}" dt="2025-06-08T14:26:06.604" v="802" actId="20577"/>
        <pc:sldMkLst>
          <pc:docMk/>
          <pc:sldMk cId="3909373706" sldId="425"/>
        </pc:sldMkLst>
      </pc:sldChg>
      <pc:sldChg chg="modSp mod">
        <pc:chgData name="Guisao Betancur, Ana Maria" userId="5d132ca8-eea2-48a4-9cc4-8a27b739f380" providerId="ADAL" clId="{37DC5EDB-1995-445B-8863-17A65D3FA816}" dt="2025-06-08T14:26:42.756" v="806" actId="20577"/>
        <pc:sldMkLst>
          <pc:docMk/>
          <pc:sldMk cId="3119186676" sldId="427"/>
        </pc:sldMkLst>
      </pc:sldChg>
      <pc:sldChg chg="addSp delSp modSp mod modAnim">
        <pc:chgData name="Guisao Betancur, Ana Maria" userId="5d132ca8-eea2-48a4-9cc4-8a27b739f380" providerId="ADAL" clId="{37DC5EDB-1995-445B-8863-17A65D3FA816}" dt="2025-06-08T14:27:02.248" v="814" actId="20577"/>
        <pc:sldMkLst>
          <pc:docMk/>
          <pc:sldMk cId="3333636258" sldId="428"/>
        </pc:sldMkLst>
      </pc:sldChg>
      <pc:sldChg chg="addSp delSp modSp mod modAnim">
        <pc:chgData name="Guisao Betancur, Ana Maria" userId="5d132ca8-eea2-48a4-9cc4-8a27b739f380" providerId="ADAL" clId="{37DC5EDB-1995-445B-8863-17A65D3FA816}" dt="2025-06-08T14:27:31.042" v="823" actId="20577"/>
        <pc:sldMkLst>
          <pc:docMk/>
          <pc:sldMk cId="2223727452" sldId="429"/>
        </pc:sldMkLst>
      </pc:sldChg>
      <pc:sldChg chg="addSp delSp modSp mod modAnim">
        <pc:chgData name="Guisao Betancur, Ana Maria" userId="5d132ca8-eea2-48a4-9cc4-8a27b739f380" providerId="ADAL" clId="{37DC5EDB-1995-445B-8863-17A65D3FA816}" dt="2025-06-08T14:20:46.912" v="646" actId="790"/>
        <pc:sldMkLst>
          <pc:docMk/>
          <pc:sldMk cId="1614656894" sldId="430"/>
        </pc:sldMkLst>
      </pc:sldChg>
      <pc:sldChg chg="addSp delSp modSp add mod">
        <pc:chgData name="Guisao Betancur, Ana Maria" userId="5d132ca8-eea2-48a4-9cc4-8a27b739f380" providerId="ADAL" clId="{37DC5EDB-1995-445B-8863-17A65D3FA816}" dt="2025-06-08T14:23:16.596" v="789" actId="20577"/>
        <pc:sldMkLst>
          <pc:docMk/>
          <pc:sldMk cId="1134399929" sldId="431"/>
        </pc:sldMkLst>
      </pc:sldChg>
    </pc:docChg>
  </pc:docChgLst>
  <pc:docChgLst>
    <pc:chgData name="Guisao Betancur, Ana Maria" userId="5d132ca8-eea2-48a4-9cc4-8a27b739f380" providerId="ADAL" clId="{4152C14E-AFCC-4D24-8170-9B9F6583BE81}"/>
    <pc:docChg chg="undo custSel addSld delSld modSld sldOrd">
      <pc:chgData name="Guisao Betancur, Ana Maria" userId="5d132ca8-eea2-48a4-9cc4-8a27b739f380" providerId="ADAL" clId="{4152C14E-AFCC-4D24-8170-9B9F6583BE81}" dt="2025-03-23T17:40:58.429" v="2602"/>
      <pc:docMkLst>
        <pc:docMk/>
      </pc:docMkLst>
      <pc:sldChg chg="delSp modSp mod">
        <pc:chgData name="Guisao Betancur, Ana Maria" userId="5d132ca8-eea2-48a4-9cc4-8a27b739f380" providerId="ADAL" clId="{4152C14E-AFCC-4D24-8170-9B9F6583BE81}" dt="2025-03-23T16:06:12.643" v="1386" actId="1035"/>
        <pc:sldMkLst>
          <pc:docMk/>
          <pc:sldMk cId="2284048242" sldId="308"/>
        </pc:sldMkLst>
      </pc:sldChg>
      <pc:sldChg chg="delSp modSp mod delAnim modAnim">
        <pc:chgData name="Guisao Betancur, Ana Maria" userId="5d132ca8-eea2-48a4-9cc4-8a27b739f380" providerId="ADAL" clId="{4152C14E-AFCC-4D24-8170-9B9F6583BE81}" dt="2025-03-23T16:19:15.532" v="1686" actId="1076"/>
        <pc:sldMkLst>
          <pc:docMk/>
          <pc:sldMk cId="1660317782" sldId="310"/>
        </pc:sldMkLst>
      </pc:sldChg>
      <pc:sldChg chg="addSp delSp modSp mod ord delAnim modAnim">
        <pc:chgData name="Guisao Betancur, Ana Maria" userId="5d132ca8-eea2-48a4-9cc4-8a27b739f380" providerId="ADAL" clId="{4152C14E-AFCC-4D24-8170-9B9F6583BE81}" dt="2025-03-23T17:18:46.590" v="2377"/>
        <pc:sldMkLst>
          <pc:docMk/>
          <pc:sldMk cId="3186555668" sldId="349"/>
        </pc:sldMkLst>
      </pc:sldChg>
      <pc:sldChg chg="addSp delSp modSp mod">
        <pc:chgData name="Guisao Betancur, Ana Maria" userId="5d132ca8-eea2-48a4-9cc4-8a27b739f380" providerId="ADAL" clId="{4152C14E-AFCC-4D24-8170-9B9F6583BE81}" dt="2025-03-23T12:31:59.006" v="739" actId="9405"/>
        <pc:sldMkLst>
          <pc:docMk/>
          <pc:sldMk cId="353768461" sldId="351"/>
        </pc:sldMkLst>
      </pc:sldChg>
      <pc:sldChg chg="addSp delSp modSp mod ord delAnim modAnim">
        <pc:chgData name="Guisao Betancur, Ana Maria" userId="5d132ca8-eea2-48a4-9cc4-8a27b739f380" providerId="ADAL" clId="{4152C14E-AFCC-4D24-8170-9B9F6583BE81}" dt="2025-03-23T17:38:27.985" v="2596" actId="20577"/>
        <pc:sldMkLst>
          <pc:docMk/>
          <pc:sldMk cId="2098156269" sldId="357"/>
        </pc:sldMkLst>
      </pc:sldChg>
      <pc:sldChg chg="del">
        <pc:chgData name="Guisao Betancur, Ana Maria" userId="5d132ca8-eea2-48a4-9cc4-8a27b739f380" providerId="ADAL" clId="{4152C14E-AFCC-4D24-8170-9B9F6583BE81}" dt="2025-03-22T12:32:46.901" v="163" actId="47"/>
        <pc:sldMkLst>
          <pc:docMk/>
          <pc:sldMk cId="4101933888" sldId="378"/>
        </pc:sldMkLst>
      </pc:sldChg>
      <pc:sldChg chg="del">
        <pc:chgData name="Guisao Betancur, Ana Maria" userId="5d132ca8-eea2-48a4-9cc4-8a27b739f380" providerId="ADAL" clId="{4152C14E-AFCC-4D24-8170-9B9F6583BE81}" dt="2025-03-22T12:32:46.901" v="163" actId="47"/>
        <pc:sldMkLst>
          <pc:docMk/>
          <pc:sldMk cId="463601437" sldId="379"/>
        </pc:sldMkLst>
      </pc:sldChg>
      <pc:sldChg chg="addSp modSp mod ord modAnim">
        <pc:chgData name="Guisao Betancur, Ana Maria" userId="5d132ca8-eea2-48a4-9cc4-8a27b739f380" providerId="ADAL" clId="{4152C14E-AFCC-4D24-8170-9B9F6583BE81}" dt="2025-03-23T17:32:56.228" v="2553"/>
        <pc:sldMkLst>
          <pc:docMk/>
          <pc:sldMk cId="1819816354" sldId="380"/>
        </pc:sldMkLst>
      </pc:sldChg>
      <pc:sldChg chg="del">
        <pc:chgData name="Guisao Betancur, Ana Maria" userId="5d132ca8-eea2-48a4-9cc4-8a27b739f380" providerId="ADAL" clId="{4152C14E-AFCC-4D24-8170-9B9F6583BE81}" dt="2025-03-22T12:32:46.901" v="163" actId="47"/>
        <pc:sldMkLst>
          <pc:docMk/>
          <pc:sldMk cId="1940468508" sldId="382"/>
        </pc:sldMkLst>
      </pc:sldChg>
      <pc:sldChg chg="del">
        <pc:chgData name="Guisao Betancur, Ana Maria" userId="5d132ca8-eea2-48a4-9cc4-8a27b739f380" providerId="ADAL" clId="{4152C14E-AFCC-4D24-8170-9B9F6583BE81}" dt="2025-03-22T12:32:32.888" v="162" actId="47"/>
        <pc:sldMkLst>
          <pc:docMk/>
          <pc:sldMk cId="2489890401" sldId="383"/>
        </pc:sldMkLst>
      </pc:sldChg>
      <pc:sldChg chg="addSp delSp modSp mod ord delAnim modAnim">
        <pc:chgData name="Guisao Betancur, Ana Maria" userId="5d132ca8-eea2-48a4-9cc4-8a27b739f380" providerId="ADAL" clId="{4152C14E-AFCC-4D24-8170-9B9F6583BE81}" dt="2025-03-23T17:38:16.234" v="2591" actId="20577"/>
        <pc:sldMkLst>
          <pc:docMk/>
          <pc:sldMk cId="2547961604" sldId="385"/>
        </pc:sldMkLst>
      </pc:sldChg>
      <pc:sldChg chg="modSp add mod">
        <pc:chgData name="Guisao Betancur, Ana Maria" userId="5d132ca8-eea2-48a4-9cc4-8a27b739f380" providerId="ADAL" clId="{4152C14E-AFCC-4D24-8170-9B9F6583BE81}" dt="2025-03-22T12:30:18.130" v="57" actId="20577"/>
        <pc:sldMkLst>
          <pc:docMk/>
          <pc:sldMk cId="2150521817" sldId="386"/>
        </pc:sldMkLst>
      </pc:sldChg>
      <pc:sldChg chg="modSp add mod">
        <pc:chgData name="Guisao Betancur, Ana Maria" userId="5d132ca8-eea2-48a4-9cc4-8a27b739f380" providerId="ADAL" clId="{4152C14E-AFCC-4D24-8170-9B9F6583BE81}" dt="2025-03-23T14:00:31.304" v="876" actId="20577"/>
        <pc:sldMkLst>
          <pc:docMk/>
          <pc:sldMk cId="349267726" sldId="387"/>
        </pc:sldMkLst>
      </pc:sldChg>
      <pc:sldChg chg="modSp add del mod">
        <pc:chgData name="Guisao Betancur, Ana Maria" userId="5d132ca8-eea2-48a4-9cc4-8a27b739f380" providerId="ADAL" clId="{4152C14E-AFCC-4D24-8170-9B9F6583BE81}" dt="2025-03-23T14:00:15.748" v="853" actId="47"/>
        <pc:sldMkLst>
          <pc:docMk/>
          <pc:sldMk cId="2443755494" sldId="388"/>
        </pc:sldMkLst>
      </pc:sldChg>
      <pc:sldChg chg="addSp delSp modSp add mod delAnim modAnim">
        <pc:chgData name="Guisao Betancur, Ana Maria" userId="5d132ca8-eea2-48a4-9cc4-8a27b739f380" providerId="ADAL" clId="{4152C14E-AFCC-4D24-8170-9B9F6583BE81}" dt="2025-03-23T17:33:05.748" v="2554"/>
        <pc:sldMkLst>
          <pc:docMk/>
          <pc:sldMk cId="2830746250" sldId="389"/>
        </pc:sldMkLst>
      </pc:sldChg>
      <pc:sldChg chg="addSp delSp modSp add mod modAnim">
        <pc:chgData name="Guisao Betancur, Ana Maria" userId="5d132ca8-eea2-48a4-9cc4-8a27b739f380" providerId="ADAL" clId="{4152C14E-AFCC-4D24-8170-9B9F6583BE81}" dt="2025-03-23T17:37:56.501" v="2583" actId="20577"/>
        <pc:sldMkLst>
          <pc:docMk/>
          <pc:sldMk cId="4233957771" sldId="390"/>
        </pc:sldMkLst>
      </pc:sldChg>
      <pc:sldChg chg="addSp delSp modSp add mod modAnim">
        <pc:chgData name="Guisao Betancur, Ana Maria" userId="5d132ca8-eea2-48a4-9cc4-8a27b739f380" providerId="ADAL" clId="{4152C14E-AFCC-4D24-8170-9B9F6583BE81}" dt="2025-03-23T17:38:02.511" v="2585" actId="20577"/>
        <pc:sldMkLst>
          <pc:docMk/>
          <pc:sldMk cId="1313276650" sldId="391"/>
        </pc:sldMkLst>
      </pc:sldChg>
      <pc:sldChg chg="addSp delSp modSp add mod modAnim">
        <pc:chgData name="Guisao Betancur, Ana Maria" userId="5d132ca8-eea2-48a4-9cc4-8a27b739f380" providerId="ADAL" clId="{4152C14E-AFCC-4D24-8170-9B9F6583BE81}" dt="2025-03-23T17:40:29.354" v="2601"/>
        <pc:sldMkLst>
          <pc:docMk/>
          <pc:sldMk cId="1814107834" sldId="392"/>
        </pc:sldMkLst>
      </pc:sldChg>
      <pc:sldChg chg="add del">
        <pc:chgData name="Guisao Betancur, Ana Maria" userId="5d132ca8-eea2-48a4-9cc4-8a27b739f380" providerId="ADAL" clId="{4152C14E-AFCC-4D24-8170-9B9F6583BE81}" dt="2025-03-23T13:31:28.058" v="764"/>
        <pc:sldMkLst>
          <pc:docMk/>
          <pc:sldMk cId="2548696694" sldId="392"/>
        </pc:sldMkLst>
      </pc:sldChg>
      <pc:sldChg chg="addSp delSp modSp add del mod">
        <pc:chgData name="Guisao Betancur, Ana Maria" userId="5d132ca8-eea2-48a4-9cc4-8a27b739f380" providerId="ADAL" clId="{4152C14E-AFCC-4D24-8170-9B9F6583BE81}" dt="2025-03-23T15:58:26.720" v="1260" actId="47"/>
        <pc:sldMkLst>
          <pc:docMk/>
          <pc:sldMk cId="2477287187" sldId="393"/>
        </pc:sldMkLst>
      </pc:sldChg>
      <pc:sldChg chg="addSp delSp modSp add mod modAnim">
        <pc:chgData name="Guisao Betancur, Ana Maria" userId="5d132ca8-eea2-48a4-9cc4-8a27b739f380" providerId="ADAL" clId="{4152C14E-AFCC-4D24-8170-9B9F6583BE81}" dt="2025-03-23T17:40:58.429" v="2602"/>
        <pc:sldMkLst>
          <pc:docMk/>
          <pc:sldMk cId="1791564602" sldId="394"/>
        </pc:sldMkLst>
      </pc:sldChg>
      <pc:sldChg chg="addSp delSp modSp add mod">
        <pc:chgData name="Guisao Betancur, Ana Maria" userId="5d132ca8-eea2-48a4-9cc4-8a27b739f380" providerId="ADAL" clId="{4152C14E-AFCC-4D24-8170-9B9F6583BE81}" dt="2025-03-23T17:38:21.931" v="2594" actId="20577"/>
        <pc:sldMkLst>
          <pc:docMk/>
          <pc:sldMk cId="863238409" sldId="395"/>
        </pc:sldMkLst>
      </pc:sldChg>
      <pc:sldChg chg="addSp delSp modSp add mod modAnim">
        <pc:chgData name="Guisao Betancur, Ana Maria" userId="5d132ca8-eea2-48a4-9cc4-8a27b739f380" providerId="ADAL" clId="{4152C14E-AFCC-4D24-8170-9B9F6583BE81}" dt="2025-03-23T17:38:09.406" v="2588" actId="20577"/>
        <pc:sldMkLst>
          <pc:docMk/>
          <pc:sldMk cId="1865284013" sldId="396"/>
        </pc:sldMkLst>
      </pc:sldChg>
    </pc:docChg>
  </pc:docChgLst>
  <pc:docChgLst>
    <pc:chgData name="Guisao Betancur, Ana Maria" userId="S::anamgb@liverpool.ac.uk::5d132ca8-eea2-48a4-9cc4-8a27b739f380" providerId="AD" clId="Web-{B40EB5CA-33DE-BBD0-13F0-04F7E27FB68A}"/>
    <pc:docChg chg="modSld">
      <pc:chgData name="Guisao Betancur, Ana Maria" userId="S::anamgb@liverpool.ac.uk::5d132ca8-eea2-48a4-9cc4-8a27b739f380" providerId="AD" clId="Web-{B40EB5CA-33DE-BBD0-13F0-04F7E27FB68A}" dt="2023-11-14T16:13:01.657" v="0"/>
      <pc:docMkLst>
        <pc:docMk/>
      </pc:docMkLst>
      <pc:sldChg chg="delSp">
        <pc:chgData name="Guisao Betancur, Ana Maria" userId="S::anamgb@liverpool.ac.uk::5d132ca8-eea2-48a4-9cc4-8a27b739f380" providerId="AD" clId="Web-{B40EB5CA-33DE-BBD0-13F0-04F7E27FB68A}" dt="2023-11-14T16:13:01.657" v="0"/>
        <pc:sldMkLst>
          <pc:docMk/>
          <pc:sldMk cId="2419629454" sldId="265"/>
        </pc:sldMkLst>
      </pc:sldChg>
    </pc:docChg>
  </pc:docChgLst>
  <pc:docChgLst>
    <pc:chgData name="Guisao Betancur, Ana Maria" userId="5d132ca8-eea2-48a4-9cc4-8a27b739f380" providerId="ADAL" clId="{7B31CB75-AC34-4B03-941A-B45634F8BA0B}"/>
    <pc:docChg chg="undo custSel addSld delSld modSld sldOrd">
      <pc:chgData name="Guisao Betancur, Ana Maria" userId="5d132ca8-eea2-48a4-9cc4-8a27b739f380" providerId="ADAL" clId="{7B31CB75-AC34-4B03-941A-B45634F8BA0B}" dt="2024-04-16T13:05:13.487" v="1038"/>
      <pc:docMkLst>
        <pc:docMk/>
      </pc:docMkLst>
      <pc:sldChg chg="modSp mod">
        <pc:chgData name="Guisao Betancur, Ana Maria" userId="5d132ca8-eea2-48a4-9cc4-8a27b739f380" providerId="ADAL" clId="{7B31CB75-AC34-4B03-941A-B45634F8BA0B}" dt="2024-04-09T13:38:13.492" v="257" actId="20577"/>
        <pc:sldMkLst>
          <pc:docMk/>
          <pc:sldMk cId="602535456" sldId="300"/>
        </pc:sldMkLst>
      </pc:sldChg>
      <pc:sldChg chg="modSp mod modAnim">
        <pc:chgData name="Guisao Betancur, Ana Maria" userId="5d132ca8-eea2-48a4-9cc4-8a27b739f380" providerId="ADAL" clId="{7B31CB75-AC34-4B03-941A-B45634F8BA0B}" dt="2024-04-16T12:55:18.569" v="1034"/>
        <pc:sldMkLst>
          <pc:docMk/>
          <pc:sldMk cId="3368880039" sldId="301"/>
        </pc:sldMkLst>
      </pc:sldChg>
      <pc:sldChg chg="addSp modSp mod modAnim">
        <pc:chgData name="Guisao Betancur, Ana Maria" userId="5d132ca8-eea2-48a4-9cc4-8a27b739f380" providerId="ADAL" clId="{7B31CB75-AC34-4B03-941A-B45634F8BA0B}" dt="2024-04-16T12:55:27.351" v="1035"/>
        <pc:sldMkLst>
          <pc:docMk/>
          <pc:sldMk cId="1432382689" sldId="302"/>
        </pc:sldMkLst>
      </pc:sldChg>
      <pc:sldChg chg="modSp mod ord">
        <pc:chgData name="Guisao Betancur, Ana Maria" userId="5d132ca8-eea2-48a4-9cc4-8a27b739f380" providerId="ADAL" clId="{7B31CB75-AC34-4B03-941A-B45634F8BA0B}" dt="2024-04-09T17:47:30" v="826"/>
        <pc:sldMkLst>
          <pc:docMk/>
          <pc:sldMk cId="1428542893" sldId="303"/>
        </pc:sldMkLst>
      </pc:sldChg>
      <pc:sldChg chg="modSp mod">
        <pc:chgData name="Guisao Betancur, Ana Maria" userId="5d132ca8-eea2-48a4-9cc4-8a27b739f380" providerId="ADAL" clId="{7B31CB75-AC34-4B03-941A-B45634F8BA0B}" dt="2024-04-09T17:40:53.427" v="797" actId="27636"/>
        <pc:sldMkLst>
          <pc:docMk/>
          <pc:sldMk cId="1124002424" sldId="304"/>
        </pc:sldMkLst>
      </pc:sldChg>
      <pc:sldChg chg="addSp delSp modSp mod delAnim modAnim">
        <pc:chgData name="Guisao Betancur, Ana Maria" userId="5d132ca8-eea2-48a4-9cc4-8a27b739f380" providerId="ADAL" clId="{7B31CB75-AC34-4B03-941A-B45634F8BA0B}" dt="2024-04-09T18:55:53.190" v="1031" actId="478"/>
        <pc:sldMkLst>
          <pc:docMk/>
          <pc:sldMk cId="4108541056" sldId="305"/>
        </pc:sldMkLst>
      </pc:sldChg>
      <pc:sldChg chg="addSp delSp modSp mod modClrScheme delAnim modAnim chgLayout">
        <pc:chgData name="Guisao Betancur, Ana Maria" userId="5d132ca8-eea2-48a4-9cc4-8a27b739f380" providerId="ADAL" clId="{7B31CB75-AC34-4B03-941A-B45634F8BA0B}" dt="2024-04-16T13:04:52.045" v="1037"/>
        <pc:sldMkLst>
          <pc:docMk/>
          <pc:sldMk cId="3404074321" sldId="306"/>
        </pc:sldMkLst>
      </pc:sldChg>
      <pc:sldChg chg="modSp mod modAnim">
        <pc:chgData name="Guisao Betancur, Ana Maria" userId="5d132ca8-eea2-48a4-9cc4-8a27b739f380" providerId="ADAL" clId="{7B31CB75-AC34-4B03-941A-B45634F8BA0B}" dt="2024-04-16T13:05:13.487" v="1038"/>
        <pc:sldMkLst>
          <pc:docMk/>
          <pc:sldMk cId="3467075390" sldId="307"/>
        </pc:sldMkLst>
      </pc:sldChg>
      <pc:sldChg chg="modSp new mod">
        <pc:chgData name="Guisao Betancur, Ana Maria" userId="5d132ca8-eea2-48a4-9cc4-8a27b739f380" providerId="ADAL" clId="{7B31CB75-AC34-4B03-941A-B45634F8BA0B}" dt="2024-04-09T13:31:14.536" v="218" actId="20577"/>
        <pc:sldMkLst>
          <pc:docMk/>
          <pc:sldMk cId="8127444" sldId="309"/>
        </pc:sldMkLst>
      </pc:sldChg>
      <pc:sldChg chg="addSp delSp modSp add mod modClrScheme chgLayout">
        <pc:chgData name="Guisao Betancur, Ana Maria" userId="5d132ca8-eea2-48a4-9cc4-8a27b739f380" providerId="ADAL" clId="{7B31CB75-AC34-4B03-941A-B45634F8BA0B}" dt="2024-04-09T14:46:32.888" v="268" actId="13926"/>
        <pc:sldMkLst>
          <pc:docMk/>
          <pc:sldMk cId="1660317782" sldId="310"/>
        </pc:sldMkLst>
      </pc:sldChg>
      <pc:sldChg chg="delSp add del mod delAnim">
        <pc:chgData name="Guisao Betancur, Ana Maria" userId="5d132ca8-eea2-48a4-9cc4-8a27b739f380" providerId="ADAL" clId="{7B31CB75-AC34-4B03-941A-B45634F8BA0B}" dt="2024-04-10T15:39:59.918" v="1032" actId="2696"/>
        <pc:sldMkLst>
          <pc:docMk/>
          <pc:sldMk cId="2302844185" sldId="311"/>
        </pc:sldMkLst>
      </pc:sldChg>
      <pc:sldChg chg="modSp add mod modAnim">
        <pc:chgData name="Guisao Betancur, Ana Maria" userId="5d132ca8-eea2-48a4-9cc4-8a27b739f380" providerId="ADAL" clId="{7B31CB75-AC34-4B03-941A-B45634F8BA0B}" dt="2024-04-16T12:55:41.172" v="1036"/>
        <pc:sldMkLst>
          <pc:docMk/>
          <pc:sldMk cId="691250987" sldId="312"/>
        </pc:sldMkLst>
      </pc:sldChg>
      <pc:sldChg chg="modSp add mod">
        <pc:chgData name="Guisao Betancur, Ana Maria" userId="5d132ca8-eea2-48a4-9cc4-8a27b739f380" providerId="ADAL" clId="{7B31CB75-AC34-4B03-941A-B45634F8BA0B}" dt="2024-04-09T17:43:30.934" v="809"/>
        <pc:sldMkLst>
          <pc:docMk/>
          <pc:sldMk cId="2305224432" sldId="313"/>
        </pc:sldMkLst>
      </pc:sldChg>
      <pc:sldChg chg="modSp add mod">
        <pc:chgData name="Guisao Betancur, Ana Maria" userId="5d132ca8-eea2-48a4-9cc4-8a27b739f380" providerId="ADAL" clId="{7B31CB75-AC34-4B03-941A-B45634F8BA0B}" dt="2024-04-09T17:43:59.676" v="816" actId="27636"/>
        <pc:sldMkLst>
          <pc:docMk/>
          <pc:sldMk cId="2963944131" sldId="314"/>
        </pc:sldMkLst>
      </pc:sldChg>
      <pc:sldChg chg="modSp add mod">
        <pc:chgData name="Guisao Betancur, Ana Maria" userId="5d132ca8-eea2-48a4-9cc4-8a27b739f380" providerId="ADAL" clId="{7B31CB75-AC34-4B03-941A-B45634F8BA0B}" dt="2024-04-09T17:44:21.395" v="822" actId="27636"/>
        <pc:sldMkLst>
          <pc:docMk/>
          <pc:sldMk cId="3993390512" sldId="315"/>
        </pc:sldMkLst>
      </pc:sldChg>
    </pc:docChg>
  </pc:docChgLst>
  <pc:docChgLst>
    <pc:chgData name="Guisao Betancur, Ana Maria" userId="5d132ca8-eea2-48a4-9cc4-8a27b739f380" providerId="ADAL" clId="{B6A55BBE-D301-4E45-9DF4-62914FB0FB7B}"/>
    <pc:docChg chg="undo custSel addSld delSld modSld modMainMaster">
      <pc:chgData name="Guisao Betancur, Ana Maria" userId="5d132ca8-eea2-48a4-9cc4-8a27b739f380" providerId="ADAL" clId="{B6A55BBE-D301-4E45-9DF4-62914FB0FB7B}" dt="2024-04-15T14:57:07.307" v="4905"/>
      <pc:docMkLst>
        <pc:docMk/>
      </pc:docMkLst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1907533561" sldId="269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317017177" sldId="270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3363161810" sldId="271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604387703" sldId="272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176716919" sldId="273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2856136414" sldId="274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111337069" sldId="275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2923508046" sldId="276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1046848314" sldId="278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1855837280" sldId="280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630788654" sldId="281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92725082" sldId="282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2282740232" sldId="283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3089108771" sldId="286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3144518910" sldId="287"/>
        </pc:sldMkLst>
      </pc:sldChg>
      <pc:sldChg chg="addSp delSp modSp del mod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2435068983" sldId="288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2163485114" sldId="289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2299013863" sldId="292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3583209470" sldId="293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1052438930" sldId="295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1423503883" sldId="296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2066161273" sldId="297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3629576123" sldId="298"/>
        </pc:sldMkLst>
      </pc:sldChg>
      <pc:sldChg chg="del">
        <pc:chgData name="Guisao Betancur, Ana Maria" userId="5d132ca8-eea2-48a4-9cc4-8a27b739f380" providerId="ADAL" clId="{B6A55BBE-D301-4E45-9DF4-62914FB0FB7B}" dt="2024-04-11T12:53:43.859" v="3989" actId="47"/>
        <pc:sldMkLst>
          <pc:docMk/>
          <pc:sldMk cId="738204417" sldId="299"/>
        </pc:sldMkLst>
      </pc:sldChg>
      <pc:sldChg chg="modSp new mod">
        <pc:chgData name="Guisao Betancur, Ana Maria" userId="5d132ca8-eea2-48a4-9cc4-8a27b739f380" providerId="ADAL" clId="{B6A55BBE-D301-4E45-9DF4-62914FB0FB7B}" dt="2024-04-11T10:41:12.055" v="3352" actId="20577"/>
        <pc:sldMkLst>
          <pc:docMk/>
          <pc:sldMk cId="602535456" sldId="300"/>
        </pc:sldMkLst>
      </pc:sldChg>
      <pc:sldChg chg="addSp delSp modSp new mod addAnim delAnim modAnim">
        <pc:chgData name="Guisao Betancur, Ana Maria" userId="5d132ca8-eea2-48a4-9cc4-8a27b739f380" providerId="ADAL" clId="{B6A55BBE-D301-4E45-9DF4-62914FB0FB7B}" dt="2024-04-11T12:54:38.993" v="3993"/>
        <pc:sldMkLst>
          <pc:docMk/>
          <pc:sldMk cId="3368880039" sldId="301"/>
        </pc:sldMkLst>
      </pc:sldChg>
      <pc:sldChg chg="addSp delSp modSp add mod delAnim modAnim">
        <pc:chgData name="Guisao Betancur, Ana Maria" userId="5d132ca8-eea2-48a4-9cc4-8a27b739f380" providerId="ADAL" clId="{B6A55BBE-D301-4E45-9DF4-62914FB0FB7B}" dt="2024-04-11T10:50:55.318" v="3379" actId="21"/>
        <pc:sldMkLst>
          <pc:docMk/>
          <pc:sldMk cId="1432382689" sldId="302"/>
        </pc:sldMkLst>
      </pc:sldChg>
      <pc:sldChg chg="modSp new del mod">
        <pc:chgData name="Guisao Betancur, Ana Maria" userId="5d132ca8-eea2-48a4-9cc4-8a27b739f380" providerId="ADAL" clId="{B6A55BBE-D301-4E45-9DF4-62914FB0FB7B}" dt="2024-04-11T11:20:21.056" v="3815" actId="47"/>
        <pc:sldMkLst>
          <pc:docMk/>
          <pc:sldMk cId="1428542893" sldId="303"/>
        </pc:sldMkLst>
      </pc:sldChg>
      <pc:sldChg chg="addSp modSp new mod">
        <pc:chgData name="Guisao Betancur, Ana Maria" userId="5d132ca8-eea2-48a4-9cc4-8a27b739f380" providerId="ADAL" clId="{B6A55BBE-D301-4E45-9DF4-62914FB0FB7B}" dt="2024-04-11T11:20:48.654" v="3818" actId="20577"/>
        <pc:sldMkLst>
          <pc:docMk/>
          <pc:sldMk cId="1124002424" sldId="304"/>
        </pc:sldMkLst>
      </pc:sldChg>
      <pc:sldChg chg="addSp delSp modSp new mod modAnim">
        <pc:chgData name="Guisao Betancur, Ana Maria" userId="5d132ca8-eea2-48a4-9cc4-8a27b739f380" providerId="ADAL" clId="{B6A55BBE-D301-4E45-9DF4-62914FB0FB7B}" dt="2024-04-11T10:33:42.865" v="3243"/>
        <pc:sldMkLst>
          <pc:docMk/>
          <pc:sldMk cId="4108541056" sldId="305"/>
        </pc:sldMkLst>
      </pc:sldChg>
      <pc:sldChg chg="addSp delSp modSp new mod modAnim">
        <pc:chgData name="Guisao Betancur, Ana Maria" userId="5d132ca8-eea2-48a4-9cc4-8a27b739f380" providerId="ADAL" clId="{B6A55BBE-D301-4E45-9DF4-62914FB0FB7B}" dt="2024-04-15T14:02:39.052" v="4836" actId="1037"/>
        <pc:sldMkLst>
          <pc:docMk/>
          <pc:sldMk cId="3404074321" sldId="306"/>
        </pc:sldMkLst>
      </pc:sldChg>
      <pc:sldChg chg="modSp add mod">
        <pc:chgData name="Guisao Betancur, Ana Maria" userId="5d132ca8-eea2-48a4-9cc4-8a27b739f380" providerId="ADAL" clId="{B6A55BBE-D301-4E45-9DF4-62914FB0FB7B}" dt="2024-04-15T08:52:18.452" v="4007" actId="20577"/>
        <pc:sldMkLst>
          <pc:docMk/>
          <pc:sldMk cId="3467075390" sldId="307"/>
        </pc:sldMkLst>
      </pc:sldChg>
      <pc:sldChg chg="add">
        <pc:chgData name="Guisao Betancur, Ana Maria" userId="5d132ca8-eea2-48a4-9cc4-8a27b739f380" providerId="ADAL" clId="{B6A55BBE-D301-4E45-9DF4-62914FB0FB7B}" dt="2024-04-08T10:40:15.277" v="1332"/>
        <pc:sldMkLst>
          <pc:docMk/>
          <pc:sldMk cId="2284048242" sldId="308"/>
        </pc:sldMkLst>
      </pc:sldChg>
      <pc:sldChg chg="addSp delSp modSp mod modAnim">
        <pc:chgData name="Guisao Betancur, Ana Maria" userId="5d132ca8-eea2-48a4-9cc4-8a27b739f380" providerId="ADAL" clId="{B6A55BBE-D301-4E45-9DF4-62914FB0FB7B}" dt="2024-04-15T13:48:24.595" v="4428"/>
        <pc:sldMkLst>
          <pc:docMk/>
          <pc:sldMk cId="8127444" sldId="309"/>
        </pc:sldMkLst>
      </pc:sldChg>
      <pc:sldChg chg="add del">
        <pc:chgData name="Guisao Betancur, Ana Maria" userId="5d132ca8-eea2-48a4-9cc4-8a27b739f380" providerId="ADAL" clId="{B6A55BBE-D301-4E45-9DF4-62914FB0FB7B}" dt="2024-04-08T11:02:30.153" v="1855" actId="2696"/>
        <pc:sldMkLst>
          <pc:docMk/>
          <pc:sldMk cId="593501344" sldId="309"/>
        </pc:sldMkLst>
      </pc:sldChg>
      <pc:sldChg chg="addSp modSp mod modAnim">
        <pc:chgData name="Guisao Betancur, Ana Maria" userId="5d132ca8-eea2-48a4-9cc4-8a27b739f380" providerId="ADAL" clId="{B6A55BBE-D301-4E45-9DF4-62914FB0FB7B}" dt="2024-04-15T14:57:07.307" v="4905"/>
        <pc:sldMkLst>
          <pc:docMk/>
          <pc:sldMk cId="1660317782" sldId="310"/>
        </pc:sldMkLst>
      </pc:sldChg>
      <pc:sldChg chg="addSp delSp modSp mod modAnim">
        <pc:chgData name="Guisao Betancur, Ana Maria" userId="5d132ca8-eea2-48a4-9cc4-8a27b739f380" providerId="ADAL" clId="{B6A55BBE-D301-4E45-9DF4-62914FB0FB7B}" dt="2024-04-11T11:19:58.338" v="3814"/>
        <pc:sldMkLst>
          <pc:docMk/>
          <pc:sldMk cId="691250987" sldId="312"/>
        </pc:sldMkLst>
      </pc:sldChg>
      <pc:sldChg chg="addSp delSp modSp mod modAnim">
        <pc:chgData name="Guisao Betancur, Ana Maria" userId="5d132ca8-eea2-48a4-9cc4-8a27b739f380" providerId="ADAL" clId="{B6A55BBE-D301-4E45-9DF4-62914FB0FB7B}" dt="2024-04-15T14:36:33.842" v="4891" actId="1035"/>
        <pc:sldMkLst>
          <pc:docMk/>
          <pc:sldMk cId="2305224432" sldId="313"/>
        </pc:sldMkLst>
      </pc:sldChg>
      <pc:sldChg chg="del">
        <pc:chgData name="Guisao Betancur, Ana Maria" userId="5d132ca8-eea2-48a4-9cc4-8a27b739f380" providerId="ADAL" clId="{B6A55BBE-D301-4E45-9DF4-62914FB0FB7B}" dt="2024-04-11T11:10:07.446" v="3671" actId="47"/>
        <pc:sldMkLst>
          <pc:docMk/>
          <pc:sldMk cId="2963944131" sldId="314"/>
        </pc:sldMkLst>
      </pc:sldChg>
      <pc:sldChg chg="del">
        <pc:chgData name="Guisao Betancur, Ana Maria" userId="5d132ca8-eea2-48a4-9cc4-8a27b739f380" providerId="ADAL" clId="{B6A55BBE-D301-4E45-9DF4-62914FB0FB7B}" dt="2024-04-11T11:10:07.446" v="3671" actId="47"/>
        <pc:sldMkLst>
          <pc:docMk/>
          <pc:sldMk cId="3993390512" sldId="315"/>
        </pc:sldMkLst>
      </pc:sldChg>
    </pc:docChg>
  </pc:docChgLst>
  <pc:docChgLst>
    <pc:chgData name="Guisao Betancur, Ana Maria" userId="S::anamgb@liverpool.ac.uk::5d132ca8-eea2-48a4-9cc4-8a27b739f380" providerId="AD" clId="Web-{5CF40DFF-787D-4917-118F-F73BE13F5C05}"/>
    <pc:docChg chg="modSld">
      <pc:chgData name="Guisao Betancur, Ana Maria" userId="S::anamgb@liverpool.ac.uk::5d132ca8-eea2-48a4-9cc4-8a27b739f380" providerId="AD" clId="Web-{5CF40DFF-787D-4917-118F-F73BE13F5C05}" dt="2023-10-26T09:43:28.988" v="3"/>
      <pc:docMkLst>
        <pc:docMk/>
      </pc:docMkLst>
      <pc:sldChg chg="modSp">
        <pc:chgData name="Guisao Betancur, Ana Maria" userId="S::anamgb@liverpool.ac.uk::5d132ca8-eea2-48a4-9cc4-8a27b739f380" providerId="AD" clId="Web-{5CF40DFF-787D-4917-118F-F73BE13F5C05}" dt="2023-10-26T09:22:38.788" v="2"/>
        <pc:sldMkLst>
          <pc:docMk/>
          <pc:sldMk cId="927358766" sldId="267"/>
        </pc:sldMkLst>
      </pc:sldChg>
      <pc:sldChg chg="modSp">
        <pc:chgData name="Guisao Betancur, Ana Maria" userId="S::anamgb@liverpool.ac.uk::5d132ca8-eea2-48a4-9cc4-8a27b739f380" providerId="AD" clId="Web-{5CF40DFF-787D-4917-118F-F73BE13F5C05}" dt="2023-10-26T09:43:28.988" v="3"/>
        <pc:sldMkLst>
          <pc:docMk/>
          <pc:sldMk cId="130940589" sldId="268"/>
        </pc:sldMkLst>
      </pc:sldChg>
      <pc:sldChg chg="modSp">
        <pc:chgData name="Guisao Betancur, Ana Maria" userId="S::anamgb@liverpool.ac.uk::5d132ca8-eea2-48a4-9cc4-8a27b739f380" providerId="AD" clId="Web-{5CF40DFF-787D-4917-118F-F73BE13F5C05}" dt="2023-10-26T09:16:46.572" v="1" actId="20577"/>
        <pc:sldMkLst>
          <pc:docMk/>
          <pc:sldMk cId="602727806" sldId="277"/>
        </pc:sldMkLst>
      </pc:sldChg>
    </pc:docChg>
  </pc:docChgLst>
  <pc:docChgLst>
    <pc:chgData name="Guisao Betancur, Ana Maria" userId="5d132ca8-eea2-48a4-9cc4-8a27b739f380" providerId="ADAL" clId="{259440A5-CF0E-43F5-B2C6-B270E28930DF}"/>
    <pc:docChg chg="undo custSel addSld delSld modSld sldOrd">
      <pc:chgData name="Guisao Betancur, Ana Maria" userId="5d132ca8-eea2-48a4-9cc4-8a27b739f380" providerId="ADAL" clId="{259440A5-CF0E-43F5-B2C6-B270E28930DF}" dt="2025-04-30T10:02:30.015" v="2146" actId="20577"/>
      <pc:docMkLst>
        <pc:docMk/>
      </pc:docMkLst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2284048242" sldId="308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1660317782" sldId="310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1745380563" sldId="314"/>
        </pc:sldMkLst>
      </pc:sldChg>
      <pc:sldChg chg="modSp add mod ord">
        <pc:chgData name="Guisao Betancur, Ana Maria" userId="5d132ca8-eea2-48a4-9cc4-8a27b739f380" providerId="ADAL" clId="{259440A5-CF0E-43F5-B2C6-B270E28930DF}" dt="2025-04-30T09:37:01.577" v="1991" actId="20577"/>
        <pc:sldMkLst>
          <pc:docMk/>
          <pc:sldMk cId="3876829880" sldId="335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2901295573" sldId="347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3186555668" sldId="349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353768461" sldId="351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2098156269" sldId="357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4228323649" sldId="375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1819816354" sldId="380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214725719" sldId="384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2547961604" sldId="385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2150521817" sldId="386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349267726" sldId="387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2830746250" sldId="389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4233957771" sldId="390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1313276650" sldId="391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1814107834" sldId="392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1791564602" sldId="394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863238409" sldId="395"/>
        </pc:sldMkLst>
      </pc:sldChg>
      <pc:sldChg chg="del">
        <pc:chgData name="Guisao Betancur, Ana Maria" userId="5d132ca8-eea2-48a4-9cc4-8a27b739f380" providerId="ADAL" clId="{259440A5-CF0E-43F5-B2C6-B270E28930DF}" dt="2025-04-30T09:24:38.058" v="1795" actId="47"/>
        <pc:sldMkLst>
          <pc:docMk/>
          <pc:sldMk cId="1865284013" sldId="396"/>
        </pc:sldMkLst>
      </pc:sldChg>
      <pc:sldChg chg="addSp delSp modSp mod delAnim modAnim">
        <pc:chgData name="Guisao Betancur, Ana Maria" userId="5d132ca8-eea2-48a4-9cc4-8a27b739f380" providerId="ADAL" clId="{259440A5-CF0E-43F5-B2C6-B270E28930DF}" dt="2025-04-30T10:02:30.015" v="2146" actId="20577"/>
        <pc:sldMkLst>
          <pc:docMk/>
          <pc:sldMk cId="2758769570" sldId="397"/>
        </pc:sldMkLst>
      </pc:sldChg>
      <pc:sldChg chg="addSp modSp add mod modAnim">
        <pc:chgData name="Guisao Betancur, Ana Maria" userId="5d132ca8-eea2-48a4-9cc4-8a27b739f380" providerId="ADAL" clId="{259440A5-CF0E-43F5-B2C6-B270E28930DF}" dt="2025-04-30T09:52:19.283" v="2074"/>
        <pc:sldMkLst>
          <pc:docMk/>
          <pc:sldMk cId="843369394" sldId="398"/>
        </pc:sldMkLst>
      </pc:sldChg>
      <pc:sldChg chg="add del">
        <pc:chgData name="Guisao Betancur, Ana Maria" userId="5d132ca8-eea2-48a4-9cc4-8a27b739f380" providerId="ADAL" clId="{259440A5-CF0E-43F5-B2C6-B270E28930DF}" dt="2025-04-30T09:16:39.799" v="1619" actId="47"/>
        <pc:sldMkLst>
          <pc:docMk/>
          <pc:sldMk cId="999886324" sldId="399"/>
        </pc:sldMkLst>
      </pc:sldChg>
      <pc:sldChg chg="addSp delSp modSp add mod ord delAnim modAnim">
        <pc:chgData name="Guisao Betancur, Ana Maria" userId="5d132ca8-eea2-48a4-9cc4-8a27b739f380" providerId="ADAL" clId="{259440A5-CF0E-43F5-B2C6-B270E28930DF}" dt="2025-04-30T09:33:31.938" v="1946" actId="20577"/>
        <pc:sldMkLst>
          <pc:docMk/>
          <pc:sldMk cId="177466485" sldId="400"/>
        </pc:sldMkLst>
      </pc:sldChg>
      <pc:sldChg chg="addSp delSp modSp add mod delAnim modAnim">
        <pc:chgData name="Guisao Betancur, Ana Maria" userId="5d132ca8-eea2-48a4-9cc4-8a27b739f380" providerId="ADAL" clId="{259440A5-CF0E-43F5-B2C6-B270E28930DF}" dt="2025-04-30T09:33:12.709" v="1938" actId="20577"/>
        <pc:sldMkLst>
          <pc:docMk/>
          <pc:sldMk cId="306186247" sldId="401"/>
        </pc:sldMkLst>
      </pc:sldChg>
      <pc:sldChg chg="addSp delSp modSp add mod ord delAnim modAnim">
        <pc:chgData name="Guisao Betancur, Ana Maria" userId="5d132ca8-eea2-48a4-9cc4-8a27b739f380" providerId="ADAL" clId="{259440A5-CF0E-43F5-B2C6-B270E28930DF}" dt="2025-04-30T09:32:46.880" v="1920" actId="20577"/>
        <pc:sldMkLst>
          <pc:docMk/>
          <pc:sldMk cId="1736713342" sldId="402"/>
        </pc:sldMkLst>
      </pc:sldChg>
      <pc:sldChg chg="addSp modSp add mod ord modAnim">
        <pc:chgData name="Guisao Betancur, Ana Maria" userId="5d132ca8-eea2-48a4-9cc4-8a27b739f380" providerId="ADAL" clId="{259440A5-CF0E-43F5-B2C6-B270E28930DF}" dt="2025-04-30T09:32:55.211" v="1926" actId="20577"/>
        <pc:sldMkLst>
          <pc:docMk/>
          <pc:sldMk cId="3878905752" sldId="403"/>
        </pc:sldMkLst>
      </pc:sldChg>
      <pc:sldChg chg="addSp delSp modSp add mod ord modAnim">
        <pc:chgData name="Guisao Betancur, Ana Maria" userId="5d132ca8-eea2-48a4-9cc4-8a27b739f380" providerId="ADAL" clId="{259440A5-CF0E-43F5-B2C6-B270E28930DF}" dt="2025-04-30T09:28:23.073" v="1858" actId="20577"/>
        <pc:sldMkLst>
          <pc:docMk/>
          <pc:sldMk cId="3854133425" sldId="404"/>
        </pc:sldMkLst>
      </pc:sldChg>
      <pc:sldChg chg="add del ord">
        <pc:chgData name="Guisao Betancur, Ana Maria" userId="5d132ca8-eea2-48a4-9cc4-8a27b739f380" providerId="ADAL" clId="{259440A5-CF0E-43F5-B2C6-B270E28930DF}" dt="2025-04-30T09:15:45.515" v="1616" actId="47"/>
        <pc:sldMkLst>
          <pc:docMk/>
          <pc:sldMk cId="1137171196" sldId="405"/>
        </pc:sldMkLst>
      </pc:sldChg>
      <pc:sldChg chg="addSp delSp modSp add mod ord modAnim chgLayout">
        <pc:chgData name="Guisao Betancur, Ana Maria" userId="5d132ca8-eea2-48a4-9cc4-8a27b739f380" providerId="ADAL" clId="{259440A5-CF0E-43F5-B2C6-B270E28930DF}" dt="2025-04-30T09:56:37.018" v="2109"/>
        <pc:sldMkLst>
          <pc:docMk/>
          <pc:sldMk cId="3282376909" sldId="406"/>
        </pc:sldMkLst>
      </pc:sldChg>
      <pc:sldChg chg="add del">
        <pc:chgData name="Guisao Betancur, Ana Maria" userId="5d132ca8-eea2-48a4-9cc4-8a27b739f380" providerId="ADAL" clId="{259440A5-CF0E-43F5-B2C6-B270E28930DF}" dt="2025-04-30T09:24:43.697" v="1796" actId="47"/>
        <pc:sldMkLst>
          <pc:docMk/>
          <pc:sldMk cId="2150908486" sldId="407"/>
        </pc:sldMkLst>
      </pc:sldChg>
      <pc:sldChg chg="modSp add mod modAnim">
        <pc:chgData name="Guisao Betancur, Ana Maria" userId="5d132ca8-eea2-48a4-9cc4-8a27b739f380" providerId="ADAL" clId="{259440A5-CF0E-43F5-B2C6-B270E28930DF}" dt="2025-04-30T09:36:08.398" v="1956"/>
        <pc:sldMkLst>
          <pc:docMk/>
          <pc:sldMk cId="4271982816" sldId="407"/>
        </pc:sldMkLst>
      </pc:sldChg>
    </pc:docChg>
  </pc:docChgLst>
  <pc:docChgLst>
    <pc:chgData name="Ana Maria Guisao Betancur" userId="5d132ca8-eea2-48a4-9cc4-8a27b739f380" providerId="ADAL" clId="{B6A55BBE-D301-4E45-9DF4-62914FB0FB7B}"/>
    <pc:docChg chg="custSel modSld">
      <pc:chgData name="Ana Maria Guisao Betancur" userId="5d132ca8-eea2-48a4-9cc4-8a27b739f380" providerId="ADAL" clId="{B6A55BBE-D301-4E45-9DF4-62914FB0FB7B}" dt="2024-04-11T15:19:44.703" v="49" actId="21"/>
      <pc:docMkLst>
        <pc:docMk/>
      </pc:docMkLst>
      <pc:sldChg chg="addSp delSp modSp mod delAnim modAnim">
        <pc:chgData name="Ana Maria Guisao Betancur" userId="5d132ca8-eea2-48a4-9cc4-8a27b739f380" providerId="ADAL" clId="{B6A55BBE-D301-4E45-9DF4-62914FB0FB7B}" dt="2024-04-11T15:19:44.703" v="49" actId="21"/>
        <pc:sldMkLst>
          <pc:docMk/>
          <pc:sldMk cId="4108541056" sldId="305"/>
        </pc:sldMkLst>
      </pc:sldChg>
      <pc:sldChg chg="modSp">
        <pc:chgData name="Ana Maria Guisao Betancur" userId="5d132ca8-eea2-48a4-9cc4-8a27b739f380" providerId="ADAL" clId="{B6A55BBE-D301-4E45-9DF4-62914FB0FB7B}" dt="2024-04-11T13:59:54.101" v="4" actId="207"/>
        <pc:sldMkLst>
          <pc:docMk/>
          <pc:sldMk cId="691250987" sldId="312"/>
        </pc:sldMkLst>
      </pc:sldChg>
    </pc:docChg>
  </pc:docChgLst>
  <pc:docChgLst>
    <pc:chgData name="Guisao Betancur, Ana Maria" userId="5d132ca8-eea2-48a4-9cc4-8a27b739f380" providerId="ADAL" clId="{76B9A9EE-1C7C-4750-A146-93F775C6A4FB}"/>
    <pc:docChg chg="undo custSel addSld delSld modSld sldOrd modMainMaster">
      <pc:chgData name="Guisao Betancur, Ana Maria" userId="5d132ca8-eea2-48a4-9cc4-8a27b739f380" providerId="ADAL" clId="{76B9A9EE-1C7C-4750-A146-93F775C6A4FB}" dt="2025-07-02T15:30:19.094" v="5009"/>
      <pc:docMkLst>
        <pc:docMk/>
      </pc:docMkLst>
      <pc:sldChg chg="addSp delSp modSp mod">
        <pc:chgData name="Guisao Betancur, Ana Maria" userId="5d132ca8-eea2-48a4-9cc4-8a27b739f380" providerId="ADAL" clId="{76B9A9EE-1C7C-4750-A146-93F775C6A4FB}" dt="2025-07-01T11:20:51.547" v="126" actId="1036"/>
        <pc:sldMkLst>
          <pc:docMk/>
          <pc:sldMk cId="109857222" sldId="256"/>
        </pc:sldMkLst>
        <pc:spChg chg="mod">
          <ac:chgData name="Guisao Betancur, Ana Maria" userId="5d132ca8-eea2-48a4-9cc4-8a27b739f380" providerId="ADAL" clId="{76B9A9EE-1C7C-4750-A146-93F775C6A4FB}" dt="2025-07-01T11:13:10.805" v="27" actId="1035"/>
          <ac:spMkLst>
            <pc:docMk/>
            <pc:sldMk cId="109857222" sldId="256"/>
            <ac:spMk id="2" creationId="{DD584E53-90BF-875D-D2F5-F21ADFC561F2}"/>
          </ac:spMkLst>
        </pc:spChg>
        <pc:spChg chg="mod">
          <ac:chgData name="Guisao Betancur, Ana Maria" userId="5d132ca8-eea2-48a4-9cc4-8a27b739f380" providerId="ADAL" clId="{76B9A9EE-1C7C-4750-A146-93F775C6A4FB}" dt="2025-07-01T11:13:10.805" v="27" actId="1035"/>
          <ac:spMkLst>
            <pc:docMk/>
            <pc:sldMk cId="109857222" sldId="256"/>
            <ac:spMk id="4" creationId="{57E79EB3-9681-7D2F-2655-C67C1DF60727}"/>
          </ac:spMkLst>
        </pc:spChg>
        <pc:spChg chg="add mod">
          <ac:chgData name="Guisao Betancur, Ana Maria" userId="5d132ca8-eea2-48a4-9cc4-8a27b739f380" providerId="ADAL" clId="{76B9A9EE-1C7C-4750-A146-93F775C6A4FB}" dt="2025-07-01T11:14:03.801" v="33" actId="1076"/>
          <ac:spMkLst>
            <pc:docMk/>
            <pc:sldMk cId="109857222" sldId="256"/>
            <ac:spMk id="13" creationId="{03C55005-0634-2AD4-5975-F1A37BBC5811}"/>
          </ac:spMkLst>
        </pc:spChg>
        <pc:spChg chg="add mod ord">
          <ac:chgData name="Guisao Betancur, Ana Maria" userId="5d132ca8-eea2-48a4-9cc4-8a27b739f380" providerId="ADAL" clId="{76B9A9EE-1C7C-4750-A146-93F775C6A4FB}" dt="2025-07-01T11:20:51.547" v="126" actId="1036"/>
          <ac:spMkLst>
            <pc:docMk/>
            <pc:sldMk cId="109857222" sldId="256"/>
            <ac:spMk id="14" creationId="{7026BE4A-9186-E869-64CB-AE0A0BE1300D}"/>
          </ac:spMkLst>
        </pc:spChg>
        <pc:spChg chg="add mod">
          <ac:chgData name="Guisao Betancur, Ana Maria" userId="5d132ca8-eea2-48a4-9cc4-8a27b739f380" providerId="ADAL" clId="{76B9A9EE-1C7C-4750-A146-93F775C6A4FB}" dt="2025-07-01T11:20:42.890" v="115" actId="1076"/>
          <ac:spMkLst>
            <pc:docMk/>
            <pc:sldMk cId="109857222" sldId="256"/>
            <ac:spMk id="15" creationId="{2D3299E6-23F8-B105-F8E5-4A724601E0BC}"/>
          </ac:spMkLst>
        </pc:spChg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284048242" sldId="308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907165239" sldId="348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437307347" sldId="350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012282529" sldId="354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282208412" sldId="357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706251120" sldId="363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431304838" sldId="364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510300849" sldId="365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674256991" sldId="368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558342570" sldId="369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863238409" sldId="395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77466485" sldId="400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736713342" sldId="402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972647060" sldId="409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125683660" sldId="415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047692320" sldId="418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145473088" sldId="419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080350877" sldId="420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77256664" sldId="423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909373706" sldId="425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058921128" sldId="426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119186676" sldId="427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333636258" sldId="428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614656894" sldId="430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134399929" sldId="431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424205579" sldId="436"/>
        </pc:sldMkLst>
      </pc:sldChg>
      <pc:sldChg chg="ord">
        <pc:chgData name="Guisao Betancur, Ana Maria" userId="5d132ca8-eea2-48a4-9cc4-8a27b739f380" providerId="ADAL" clId="{76B9A9EE-1C7C-4750-A146-93F775C6A4FB}" dt="2025-07-01T13:47:44.609" v="129"/>
        <pc:sldMkLst>
          <pc:docMk/>
          <pc:sldMk cId="1226160774" sldId="439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311302447" sldId="440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149115351" sldId="441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40487374" sldId="442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031599772" sldId="443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148265097" sldId="444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595922698" sldId="445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274586846" sldId="446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157790075" sldId="447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562311190" sldId="448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951357451" sldId="449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207154700" sldId="450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782313986" sldId="451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84904374" sldId="452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3571416631" sldId="453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114795855" sldId="455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811524607" sldId="456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750253708" sldId="457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299011239" sldId="458"/>
        </pc:sldMkLst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2089435618" sldId="459"/>
        </pc:sldMkLst>
      </pc:sldChg>
      <pc:sldChg chg="addSp delSp modSp mod ord">
        <pc:chgData name="Guisao Betancur, Ana Maria" userId="5d132ca8-eea2-48a4-9cc4-8a27b739f380" providerId="ADAL" clId="{76B9A9EE-1C7C-4750-A146-93F775C6A4FB}" dt="2025-07-02T14:55:59.875" v="4702" actId="948"/>
        <pc:sldMkLst>
          <pc:docMk/>
          <pc:sldMk cId="2347179900" sldId="460"/>
        </pc:sldMkLst>
        <pc:spChg chg="mod">
          <ac:chgData name="Guisao Betancur, Ana Maria" userId="5d132ca8-eea2-48a4-9cc4-8a27b739f380" providerId="ADAL" clId="{76B9A9EE-1C7C-4750-A146-93F775C6A4FB}" dt="2025-07-02T14:55:59.875" v="4702" actId="948"/>
          <ac:spMkLst>
            <pc:docMk/>
            <pc:sldMk cId="2347179900" sldId="460"/>
            <ac:spMk id="3" creationId="{32A20F6A-79D0-254A-8163-CB02F149C147}"/>
          </ac:spMkLst>
        </pc:spChg>
      </pc:sldChg>
      <pc:sldChg chg="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446025509" sldId="461"/>
        </pc:sldMkLst>
      </pc:sldChg>
      <pc:sldChg chg="addSp delSp modSp new mod delAnim modAnim">
        <pc:chgData name="Guisao Betancur, Ana Maria" userId="5d132ca8-eea2-48a4-9cc4-8a27b739f380" providerId="ADAL" clId="{76B9A9EE-1C7C-4750-A146-93F775C6A4FB}" dt="2025-07-02T15:11:07.717" v="4885" actId="1076"/>
        <pc:sldMkLst>
          <pc:docMk/>
          <pc:sldMk cId="3218630640" sldId="462"/>
        </pc:sldMkLst>
      </pc:sldChg>
      <pc:sldChg chg="modSp add mod">
        <pc:chgData name="Guisao Betancur, Ana Maria" userId="5d132ca8-eea2-48a4-9cc4-8a27b739f380" providerId="ADAL" clId="{76B9A9EE-1C7C-4750-A146-93F775C6A4FB}" dt="2025-07-01T13:49:42.896" v="173" actId="20577"/>
        <pc:sldMkLst>
          <pc:docMk/>
          <pc:sldMk cId="2876699391" sldId="463"/>
        </pc:sldMkLst>
      </pc:sldChg>
      <pc:sldChg chg="addSp delSp modSp add mod modAnim chgLayout">
        <pc:chgData name="Guisao Betancur, Ana Maria" userId="5d132ca8-eea2-48a4-9cc4-8a27b739f380" providerId="ADAL" clId="{76B9A9EE-1C7C-4750-A146-93F775C6A4FB}" dt="2025-07-02T14:36:14.948" v="4673"/>
        <pc:sldMkLst>
          <pc:docMk/>
          <pc:sldMk cId="4245333137" sldId="464"/>
        </pc:sldMkLst>
      </pc:sldChg>
      <pc:sldChg chg="modSp add del mod">
        <pc:chgData name="Guisao Betancur, Ana Maria" userId="5d132ca8-eea2-48a4-9cc4-8a27b739f380" providerId="ADAL" clId="{76B9A9EE-1C7C-4750-A146-93F775C6A4FB}" dt="2025-07-02T10:17:15.047" v="2677" actId="47"/>
        <pc:sldMkLst>
          <pc:docMk/>
          <pc:sldMk cId="1236695079" sldId="465"/>
        </pc:sldMkLst>
      </pc:sldChg>
      <pc:sldChg chg="modSp add mod">
        <pc:chgData name="Guisao Betancur, Ana Maria" userId="5d132ca8-eea2-48a4-9cc4-8a27b739f380" providerId="ADAL" clId="{76B9A9EE-1C7C-4750-A146-93F775C6A4FB}" dt="2025-07-01T13:52:40.416" v="227" actId="20577"/>
        <pc:sldMkLst>
          <pc:docMk/>
          <pc:sldMk cId="3920124829" sldId="466"/>
        </pc:sldMkLst>
      </pc:sldChg>
      <pc:sldChg chg="addSp delSp modSp add mod modAnim">
        <pc:chgData name="Guisao Betancur, Ana Maria" userId="5d132ca8-eea2-48a4-9cc4-8a27b739f380" providerId="ADAL" clId="{76B9A9EE-1C7C-4750-A146-93F775C6A4FB}" dt="2025-07-02T15:29:47.882" v="5004" actId="1076"/>
        <pc:sldMkLst>
          <pc:docMk/>
          <pc:sldMk cId="991456908" sldId="467"/>
        </pc:sldMkLst>
      </pc:sldChg>
      <pc:sldChg chg="addSp delSp modSp add mod modClrScheme modAnim chgLayout">
        <pc:chgData name="Guisao Betancur, Ana Maria" userId="5d132ca8-eea2-48a4-9cc4-8a27b739f380" providerId="ADAL" clId="{76B9A9EE-1C7C-4750-A146-93F775C6A4FB}" dt="2025-07-02T15:30:19.094" v="5009"/>
        <pc:sldMkLst>
          <pc:docMk/>
          <pc:sldMk cId="707341492" sldId="468"/>
        </pc:sldMkLst>
      </pc:sldChg>
      <pc:sldChg chg="modSp add mod">
        <pc:chgData name="Guisao Betancur, Ana Maria" userId="5d132ca8-eea2-48a4-9cc4-8a27b739f380" providerId="ADAL" clId="{76B9A9EE-1C7C-4750-A146-93F775C6A4FB}" dt="2025-07-01T13:54:20.411" v="260" actId="20577"/>
        <pc:sldMkLst>
          <pc:docMk/>
          <pc:sldMk cId="185198095" sldId="469"/>
        </pc:sldMkLst>
      </pc:sldChg>
      <pc:sldChg chg="addSp delSp modSp add mod delAnim modAnim">
        <pc:chgData name="Guisao Betancur, Ana Maria" userId="5d132ca8-eea2-48a4-9cc4-8a27b739f380" providerId="ADAL" clId="{76B9A9EE-1C7C-4750-A146-93F775C6A4FB}" dt="2025-07-02T14:39:20.342" v="4692"/>
        <pc:sldMkLst>
          <pc:docMk/>
          <pc:sldMk cId="3672085365" sldId="470"/>
        </pc:sldMkLst>
      </pc:sldChg>
      <pc:sldChg chg="addSp delSp modSp add mod modClrScheme modAnim chgLayout">
        <pc:chgData name="Guisao Betancur, Ana Maria" userId="5d132ca8-eea2-48a4-9cc4-8a27b739f380" providerId="ADAL" clId="{76B9A9EE-1C7C-4750-A146-93F775C6A4FB}" dt="2025-07-02T15:16:58.291" v="4930" actId="1076"/>
        <pc:sldMkLst>
          <pc:docMk/>
          <pc:sldMk cId="3182254035" sldId="471"/>
        </pc:sldMkLst>
      </pc:sldChg>
      <pc:sldChg chg="modSp add mod">
        <pc:chgData name="Guisao Betancur, Ana Maria" userId="5d132ca8-eea2-48a4-9cc4-8a27b739f380" providerId="ADAL" clId="{76B9A9EE-1C7C-4750-A146-93F775C6A4FB}" dt="2025-07-02T10:51:20.246" v="2765" actId="20577"/>
        <pc:sldMkLst>
          <pc:docMk/>
          <pc:sldMk cId="3965280430" sldId="472"/>
        </pc:sldMkLst>
      </pc:sldChg>
      <pc:sldChg chg="modSp add del mod">
        <pc:chgData name="Guisao Betancur, Ana Maria" userId="5d132ca8-eea2-48a4-9cc4-8a27b739f380" providerId="ADAL" clId="{76B9A9EE-1C7C-4750-A146-93F775C6A4FB}" dt="2025-07-02T10:51:23.532" v="2766" actId="47"/>
        <pc:sldMkLst>
          <pc:docMk/>
          <pc:sldMk cId="196418055" sldId="473"/>
        </pc:sldMkLst>
      </pc:sldChg>
      <pc:sldChg chg="modSp add mod modAnim">
        <pc:chgData name="Guisao Betancur, Ana Maria" userId="5d132ca8-eea2-48a4-9cc4-8a27b739f380" providerId="ADAL" clId="{76B9A9EE-1C7C-4750-A146-93F775C6A4FB}" dt="2025-07-02T15:00:07.675" v="4880" actId="6549"/>
        <pc:sldMkLst>
          <pc:docMk/>
          <pc:sldMk cId="3253692822" sldId="474"/>
        </pc:sldMkLst>
      </pc:sldChg>
      <pc:sldChg chg="addSp delSp modSp add mod">
        <pc:chgData name="Guisao Betancur, Ana Maria" userId="5d132ca8-eea2-48a4-9cc4-8a27b739f380" providerId="ADAL" clId="{76B9A9EE-1C7C-4750-A146-93F775C6A4FB}" dt="2025-07-01T14:02:21.611" v="515" actId="478"/>
        <pc:sldMkLst>
          <pc:docMk/>
          <pc:sldMk cId="2317982285" sldId="475"/>
        </pc:sldMkLst>
      </pc:sldChg>
      <pc:sldChg chg="modSp add mod ord">
        <pc:chgData name="Guisao Betancur, Ana Maria" userId="5d132ca8-eea2-48a4-9cc4-8a27b739f380" providerId="ADAL" clId="{76B9A9EE-1C7C-4750-A146-93F775C6A4FB}" dt="2025-07-02T14:32:38.427" v="4650"/>
        <pc:sldMkLst>
          <pc:docMk/>
          <pc:sldMk cId="3352578992" sldId="476"/>
        </pc:sldMkLst>
      </pc:sldChg>
      <pc:sldChg chg="add del">
        <pc:chgData name="Guisao Betancur, Ana Maria" userId="5d132ca8-eea2-48a4-9cc4-8a27b739f380" providerId="ADAL" clId="{76B9A9EE-1C7C-4750-A146-93F775C6A4FB}" dt="2025-07-02T14:29:52.423" v="4565" actId="47"/>
        <pc:sldMkLst>
          <pc:docMk/>
          <pc:sldMk cId="1327118142" sldId="477"/>
        </pc:sldMkLst>
      </pc:sldChg>
      <pc:sldChg chg="modSp add del mod">
        <pc:chgData name="Guisao Betancur, Ana Maria" userId="5d132ca8-eea2-48a4-9cc4-8a27b739f380" providerId="ADAL" clId="{76B9A9EE-1C7C-4750-A146-93F775C6A4FB}" dt="2025-07-02T08:51:14.410" v="1599" actId="47"/>
        <pc:sldMkLst>
          <pc:docMk/>
          <pc:sldMk cId="1356597319" sldId="478"/>
        </pc:sldMkLst>
      </pc:sldChg>
      <pc:sldChg chg="addSp delSp modSp add mod modAnim">
        <pc:chgData name="Guisao Betancur, Ana Maria" userId="5d132ca8-eea2-48a4-9cc4-8a27b739f380" providerId="ADAL" clId="{76B9A9EE-1C7C-4750-A146-93F775C6A4FB}" dt="2025-07-02T14:36:47.261" v="4678"/>
        <pc:sldMkLst>
          <pc:docMk/>
          <pc:sldMk cId="4161811646" sldId="479"/>
        </pc:sldMkLst>
      </pc:sldChg>
      <pc:sldChg chg="add del">
        <pc:chgData name="Guisao Betancur, Ana Maria" userId="5d132ca8-eea2-48a4-9cc4-8a27b739f380" providerId="ADAL" clId="{76B9A9EE-1C7C-4750-A146-93F775C6A4FB}" dt="2025-07-02T08:51:14.410" v="1599" actId="47"/>
        <pc:sldMkLst>
          <pc:docMk/>
          <pc:sldMk cId="1188996191" sldId="480"/>
        </pc:sldMkLst>
      </pc:sldChg>
      <pc:sldChg chg="addSp delSp modSp add mod delAnim modAnim">
        <pc:chgData name="Guisao Betancur, Ana Maria" userId="5d132ca8-eea2-48a4-9cc4-8a27b739f380" providerId="ADAL" clId="{76B9A9EE-1C7C-4750-A146-93F775C6A4FB}" dt="2025-07-02T14:35:54.826" v="4671"/>
        <pc:sldMkLst>
          <pc:docMk/>
          <pc:sldMk cId="2829097653" sldId="481"/>
        </pc:sldMkLst>
      </pc:sldChg>
      <pc:sldChg chg="add del">
        <pc:chgData name="Guisao Betancur, Ana Maria" userId="5d132ca8-eea2-48a4-9cc4-8a27b739f380" providerId="ADAL" clId="{76B9A9EE-1C7C-4750-A146-93F775C6A4FB}" dt="2025-07-02T10:27:49.536" v="2679" actId="47"/>
        <pc:sldMkLst>
          <pc:docMk/>
          <pc:sldMk cId="1290617458" sldId="482"/>
        </pc:sldMkLst>
      </pc:sldChg>
      <pc:sldChg chg="addSp delSp modSp add mod ord modAnim">
        <pc:chgData name="Guisao Betancur, Ana Maria" userId="5d132ca8-eea2-48a4-9cc4-8a27b739f380" providerId="ADAL" clId="{76B9A9EE-1C7C-4750-A146-93F775C6A4FB}" dt="2025-07-02T14:55:05.420" v="4701"/>
        <pc:sldMkLst>
          <pc:docMk/>
          <pc:sldMk cId="4266296582" sldId="482"/>
        </pc:sldMkLst>
      </pc:sldChg>
      <pc:sldChg chg="addSp delSp modSp add mod delAnim modAnim">
        <pc:chgData name="Guisao Betancur, Ana Maria" userId="5d132ca8-eea2-48a4-9cc4-8a27b739f380" providerId="ADAL" clId="{76B9A9EE-1C7C-4750-A146-93F775C6A4FB}" dt="2025-07-02T14:31:20.919" v="4638" actId="1076"/>
        <pc:sldMkLst>
          <pc:docMk/>
          <pc:sldMk cId="1805118706" sldId="483"/>
        </pc:sldMkLst>
      </pc:sldChg>
      <pc:sldMasterChg chg="addSp modSp mod">
        <pc:chgData name="Guisao Betancur, Ana Maria" userId="5d132ca8-eea2-48a4-9cc4-8a27b739f380" providerId="ADAL" clId="{76B9A9EE-1C7C-4750-A146-93F775C6A4FB}" dt="2025-07-02T11:00:53.447" v="3022"/>
        <pc:sldMasterMkLst>
          <pc:docMk/>
          <pc:sldMasterMk cId="2460954070" sldId="2147483660"/>
        </pc:sldMasterMkLst>
        <pc:spChg chg="mod">
          <ac:chgData name="Guisao Betancur, Ana Maria" userId="5d132ca8-eea2-48a4-9cc4-8a27b739f380" providerId="ADAL" clId="{76B9A9EE-1C7C-4750-A146-93F775C6A4FB}" dt="2025-07-01T13:47:10.033" v="127"/>
          <ac:spMkLst>
            <pc:docMk/>
            <pc:sldMasterMk cId="2460954070" sldId="2147483660"/>
            <ac:spMk id="9" creationId="{DE852146-30E0-C033-6BE1-501277DA4038}"/>
          </ac:spMkLst>
        </pc:spChg>
      </pc:sldMasterChg>
    </pc:docChg>
  </pc:docChgLst>
  <pc:docChgLst>
    <pc:chgData name="Guisao Betancur, Ana Maria" userId="5d132ca8-eea2-48a4-9cc4-8a27b739f380" providerId="ADAL" clId="{5D6F352B-382B-4390-9033-6900A528FC38}"/>
    <pc:docChg chg="undo custSel modSld">
      <pc:chgData name="Guisao Betancur, Ana Maria" userId="5d132ca8-eea2-48a4-9cc4-8a27b739f380" providerId="ADAL" clId="{5D6F352B-382B-4390-9033-6900A528FC38}" dt="2025-07-03T15:34:05.392" v="4273" actId="20577"/>
      <pc:docMkLst>
        <pc:docMk/>
      </pc:docMkLst>
      <pc:sldChg chg="modSp mod">
        <pc:chgData name="Guisao Betancur, Ana Maria" userId="5d132ca8-eea2-48a4-9cc4-8a27b739f380" providerId="ADAL" clId="{5D6F352B-382B-4390-9033-6900A528FC38}" dt="2025-07-03T15:34:05.392" v="4273" actId="20577"/>
        <pc:sldMkLst>
          <pc:docMk/>
          <pc:sldMk cId="109857222" sldId="256"/>
        </pc:sldMkLst>
        <pc:spChg chg="mod">
          <ac:chgData name="Guisao Betancur, Ana Maria" userId="5d132ca8-eea2-48a4-9cc4-8a27b739f380" providerId="ADAL" clId="{5D6F352B-382B-4390-9033-6900A528FC38}" dt="2025-07-03T15:34:05.392" v="4273" actId="20577"/>
          <ac:spMkLst>
            <pc:docMk/>
            <pc:sldMk cId="109857222" sldId="256"/>
            <ac:spMk id="14" creationId="{7026BE4A-9186-E869-64CB-AE0A0BE1300D}"/>
          </ac:spMkLst>
        </pc:spChg>
      </pc:sldChg>
      <pc:sldChg chg="modSp mod">
        <pc:chgData name="Guisao Betancur, Ana Maria" userId="5d132ca8-eea2-48a4-9cc4-8a27b739f380" providerId="ADAL" clId="{5D6F352B-382B-4390-9033-6900A528FC38}" dt="2025-07-03T12:32:02.552" v="54" actId="20577"/>
        <pc:sldMkLst>
          <pc:docMk/>
          <pc:sldMk cId="2347179900" sldId="460"/>
        </pc:sldMkLst>
        <pc:spChg chg="mod">
          <ac:chgData name="Guisao Betancur, Ana Maria" userId="5d132ca8-eea2-48a4-9cc4-8a27b739f380" providerId="ADAL" clId="{5D6F352B-382B-4390-9033-6900A528FC38}" dt="2025-07-03T12:32:02.552" v="54" actId="20577"/>
          <ac:spMkLst>
            <pc:docMk/>
            <pc:sldMk cId="2347179900" sldId="460"/>
            <ac:spMk id="3" creationId="{32A20F6A-79D0-254A-8163-CB02F149C147}"/>
          </ac:spMkLst>
        </pc:spChg>
      </pc:sldChg>
      <pc:sldChg chg="modSp mod modAnim">
        <pc:chgData name="Guisao Betancur, Ana Maria" userId="5d132ca8-eea2-48a4-9cc4-8a27b739f380" providerId="ADAL" clId="{5D6F352B-382B-4390-9033-6900A528FC38}" dt="2025-07-03T13:03:38.931" v="338" actId="27636"/>
        <pc:sldMkLst>
          <pc:docMk/>
          <pc:sldMk cId="3218630640" sldId="462"/>
        </pc:sldMkLst>
      </pc:sldChg>
      <pc:sldChg chg="addSp delSp modSp mod modAnim chgLayout">
        <pc:chgData name="Guisao Betancur, Ana Maria" userId="5d132ca8-eea2-48a4-9cc4-8a27b739f380" providerId="ADAL" clId="{5D6F352B-382B-4390-9033-6900A528FC38}" dt="2025-07-03T14:04:05.112" v="1374" actId="13926"/>
        <pc:sldMkLst>
          <pc:docMk/>
          <pc:sldMk cId="4245333137" sldId="464"/>
        </pc:sldMkLst>
      </pc:sldChg>
      <pc:sldChg chg="addSp modSp mod modAnim">
        <pc:chgData name="Guisao Betancur, Ana Maria" userId="5d132ca8-eea2-48a4-9cc4-8a27b739f380" providerId="ADAL" clId="{5D6F352B-382B-4390-9033-6900A528FC38}" dt="2025-07-03T13:41:15.182" v="891" actId="13926"/>
        <pc:sldMkLst>
          <pc:docMk/>
          <pc:sldMk cId="991456908" sldId="467"/>
        </pc:sldMkLst>
      </pc:sldChg>
      <pc:sldChg chg="addSp delSp modSp mod modClrScheme modAnim chgLayout">
        <pc:chgData name="Guisao Betancur, Ana Maria" userId="5d132ca8-eea2-48a4-9cc4-8a27b739f380" providerId="ADAL" clId="{5D6F352B-382B-4390-9033-6900A528FC38}" dt="2025-07-03T14:06:15.522" v="1406"/>
        <pc:sldMkLst>
          <pc:docMk/>
          <pc:sldMk cId="707341492" sldId="468"/>
        </pc:sldMkLst>
      </pc:sldChg>
      <pc:sldChg chg="addSp delSp modSp mod delAnim modAnim">
        <pc:chgData name="Guisao Betancur, Ana Maria" userId="5d132ca8-eea2-48a4-9cc4-8a27b739f380" providerId="ADAL" clId="{5D6F352B-382B-4390-9033-6900A528FC38}" dt="2025-07-03T15:28:13.058" v="4237" actId="20577"/>
        <pc:sldMkLst>
          <pc:docMk/>
          <pc:sldMk cId="3672085365" sldId="470"/>
        </pc:sldMkLst>
      </pc:sldChg>
      <pc:sldChg chg="addSp delSp modSp mod delAnim modAnim">
        <pc:chgData name="Guisao Betancur, Ana Maria" userId="5d132ca8-eea2-48a4-9cc4-8a27b739f380" providerId="ADAL" clId="{5D6F352B-382B-4390-9033-6900A528FC38}" dt="2025-07-03T15:07:53.264" v="3265" actId="1076"/>
        <pc:sldMkLst>
          <pc:docMk/>
          <pc:sldMk cId="3182254035" sldId="471"/>
        </pc:sldMkLst>
      </pc:sldChg>
      <pc:sldChg chg="modSp mod">
        <pc:chgData name="Guisao Betancur, Ana Maria" userId="5d132ca8-eea2-48a4-9cc4-8a27b739f380" providerId="ADAL" clId="{5D6F352B-382B-4390-9033-6900A528FC38}" dt="2025-07-03T12:32:11.434" v="58" actId="14100"/>
        <pc:sldMkLst>
          <pc:docMk/>
          <pc:sldMk cId="3965280430" sldId="472"/>
        </pc:sldMkLst>
      </pc:sldChg>
      <pc:sldChg chg="modSp mod">
        <pc:chgData name="Guisao Betancur, Ana Maria" userId="5d132ca8-eea2-48a4-9cc4-8a27b739f380" providerId="ADAL" clId="{5D6F352B-382B-4390-9033-6900A528FC38}" dt="2025-07-03T15:27:17.148" v="4233" actId="207"/>
        <pc:sldMkLst>
          <pc:docMk/>
          <pc:sldMk cId="3253692822" sldId="474"/>
        </pc:sldMkLst>
      </pc:sldChg>
      <pc:sldChg chg="modSp mod">
        <pc:chgData name="Guisao Betancur, Ana Maria" userId="5d132ca8-eea2-48a4-9cc4-8a27b739f380" providerId="ADAL" clId="{5D6F352B-382B-4390-9033-6900A528FC38}" dt="2025-07-03T15:29:43.690" v="4272" actId="20577"/>
        <pc:sldMkLst>
          <pc:docMk/>
          <pc:sldMk cId="3352578992" sldId="476"/>
        </pc:sldMkLst>
      </pc:sldChg>
      <pc:sldChg chg="addSp modSp mod modAnim">
        <pc:chgData name="Guisao Betancur, Ana Maria" userId="5d132ca8-eea2-48a4-9cc4-8a27b739f380" providerId="ADAL" clId="{5D6F352B-382B-4390-9033-6900A528FC38}" dt="2025-07-03T13:37:54.991" v="794"/>
        <pc:sldMkLst>
          <pc:docMk/>
          <pc:sldMk cId="4161811646" sldId="479"/>
        </pc:sldMkLst>
      </pc:sldChg>
      <pc:sldChg chg="addSp delSp modSp mod modAnim">
        <pc:chgData name="Guisao Betancur, Ana Maria" userId="5d132ca8-eea2-48a4-9cc4-8a27b739f380" providerId="ADAL" clId="{5D6F352B-382B-4390-9033-6900A528FC38}" dt="2025-07-03T15:26:47.084" v="4231" actId="207"/>
        <pc:sldMkLst>
          <pc:docMk/>
          <pc:sldMk cId="2829097653" sldId="481"/>
        </pc:sldMkLst>
      </pc:sldChg>
      <pc:sldChg chg="addSp delSp modSp mod delAnim modAnim">
        <pc:chgData name="Guisao Betancur, Ana Maria" userId="5d132ca8-eea2-48a4-9cc4-8a27b739f380" providerId="ADAL" clId="{5D6F352B-382B-4390-9033-6900A528FC38}" dt="2025-07-03T14:58:57.471" v="2726" actId="1076"/>
        <pc:sldMkLst>
          <pc:docMk/>
          <pc:sldMk cId="4266296582" sldId="482"/>
        </pc:sldMkLst>
      </pc:sldChg>
      <pc:sldChg chg="addSp delSp modSp mod delAnim modAnim">
        <pc:chgData name="Guisao Betancur, Ana Maria" userId="5d132ca8-eea2-48a4-9cc4-8a27b739f380" providerId="ADAL" clId="{5D6F352B-382B-4390-9033-6900A528FC38}" dt="2025-07-03T15:25:50.181" v="4229" actId="1076"/>
        <pc:sldMkLst>
          <pc:docMk/>
          <pc:sldMk cId="1805118706" sldId="483"/>
        </pc:sldMkLst>
      </pc:sldChg>
    </pc:docChg>
  </pc:docChgLst>
  <pc:docChgLst>
    <pc:chgData name="Guisao Betancur, Ana Maria" userId="5d132ca8-eea2-48a4-9cc4-8a27b739f380" providerId="ADAL" clId="{A7DAB567-5626-405C-8460-8A58A7947798}"/>
    <pc:docChg chg="undo custSel addSld delSld modSld sldOrd">
      <pc:chgData name="Guisao Betancur, Ana Maria" userId="5d132ca8-eea2-48a4-9cc4-8a27b739f380" providerId="ADAL" clId="{A7DAB567-5626-405C-8460-8A58A7947798}" dt="2024-07-12T14:02:57.573" v="3997"/>
      <pc:docMkLst>
        <pc:docMk/>
      </pc:docMkLst>
      <pc:sldChg chg="addSp delSp modSp mod modClrScheme chgLayout">
        <pc:chgData name="Guisao Betancur, Ana Maria" userId="5d132ca8-eea2-48a4-9cc4-8a27b739f380" providerId="ADAL" clId="{A7DAB567-5626-405C-8460-8A58A7947798}" dt="2024-07-12T13:56:19.866" v="3968" actId="20577"/>
        <pc:sldMkLst>
          <pc:docMk/>
          <pc:sldMk cId="602535456" sldId="300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3368880039" sldId="301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1432382689" sldId="302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1124002424" sldId="304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4108541056" sldId="305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3404074321" sldId="306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3467075390" sldId="307"/>
        </pc:sldMkLst>
      </pc:sldChg>
      <pc:sldChg chg="ord">
        <pc:chgData name="Guisao Betancur, Ana Maria" userId="5d132ca8-eea2-48a4-9cc4-8a27b739f380" providerId="ADAL" clId="{A7DAB567-5626-405C-8460-8A58A7947798}" dt="2024-07-12T09:06:47.331" v="953"/>
        <pc:sldMkLst>
          <pc:docMk/>
          <pc:sldMk cId="2284048242" sldId="308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8127444" sldId="309"/>
        </pc:sldMkLst>
      </pc:sldChg>
      <pc:sldChg chg="addSp delSp modSp mod ord modAnim">
        <pc:chgData name="Guisao Betancur, Ana Maria" userId="5d132ca8-eea2-48a4-9cc4-8a27b739f380" providerId="ADAL" clId="{A7DAB567-5626-405C-8460-8A58A7947798}" dt="2024-07-12T09:05:27.817" v="930"/>
        <pc:sldMkLst>
          <pc:docMk/>
          <pc:sldMk cId="1660317782" sldId="310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691250987" sldId="312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2305224432" sldId="313"/>
        </pc:sldMkLst>
      </pc:sldChg>
      <pc:sldChg chg="addSp delSp modSp add mod delAnim modAnim">
        <pc:chgData name="Guisao Betancur, Ana Maria" userId="5d132ca8-eea2-48a4-9cc4-8a27b739f380" providerId="ADAL" clId="{A7DAB567-5626-405C-8460-8A58A7947798}" dt="2024-07-12T13:56:56.302" v="3969"/>
        <pc:sldMkLst>
          <pc:docMk/>
          <pc:sldMk cId="1745380563" sldId="314"/>
        </pc:sldMkLst>
      </pc:sldChg>
      <pc:sldChg chg="del">
        <pc:chgData name="Guisao Betancur, Ana Maria" userId="5d132ca8-eea2-48a4-9cc4-8a27b739f380" providerId="ADAL" clId="{A7DAB567-5626-405C-8460-8A58A7947798}" dt="2024-07-12T13:55:12.870" v="3937" actId="2696"/>
        <pc:sldMkLst>
          <pc:docMk/>
          <pc:sldMk cId="2120809611" sldId="315"/>
        </pc:sldMkLst>
      </pc:sldChg>
      <pc:sldChg chg="addSp delSp modSp add del mod ord modAnim">
        <pc:chgData name="Guisao Betancur, Ana Maria" userId="5d132ca8-eea2-48a4-9cc4-8a27b739f380" providerId="ADAL" clId="{A7DAB567-5626-405C-8460-8A58A7947798}" dt="2024-07-12T14:00:39.562" v="3991"/>
        <pc:sldMkLst>
          <pc:docMk/>
          <pc:sldMk cId="2367802921" sldId="316"/>
        </pc:sldMkLst>
      </pc:sldChg>
      <pc:sldChg chg="modSp add del mod">
        <pc:chgData name="Guisao Betancur, Ana Maria" userId="5d132ca8-eea2-48a4-9cc4-8a27b739f380" providerId="ADAL" clId="{A7DAB567-5626-405C-8460-8A58A7947798}" dt="2024-07-12T13:22:33.775" v="2808" actId="47"/>
        <pc:sldMkLst>
          <pc:docMk/>
          <pc:sldMk cId="1979920795" sldId="317"/>
        </pc:sldMkLst>
      </pc:sldChg>
      <pc:sldChg chg="addSp modSp add del">
        <pc:chgData name="Guisao Betancur, Ana Maria" userId="5d132ca8-eea2-48a4-9cc4-8a27b739f380" providerId="ADAL" clId="{A7DAB567-5626-405C-8460-8A58A7947798}" dt="2024-07-12T13:40:38.464" v="2967" actId="47"/>
        <pc:sldMkLst>
          <pc:docMk/>
          <pc:sldMk cId="256072146" sldId="318"/>
        </pc:sldMkLst>
      </pc:sldChg>
      <pc:sldChg chg="add del ord">
        <pc:chgData name="Guisao Betancur, Ana Maria" userId="5d132ca8-eea2-48a4-9cc4-8a27b739f380" providerId="ADAL" clId="{A7DAB567-5626-405C-8460-8A58A7947798}" dt="2024-07-12T10:49:09.300" v="1761" actId="47"/>
        <pc:sldMkLst>
          <pc:docMk/>
          <pc:sldMk cId="2452736892" sldId="320"/>
        </pc:sldMkLst>
      </pc:sldChg>
      <pc:sldChg chg="add del">
        <pc:chgData name="Guisao Betancur, Ana Maria" userId="5d132ca8-eea2-48a4-9cc4-8a27b739f380" providerId="ADAL" clId="{A7DAB567-5626-405C-8460-8A58A7947798}" dt="2024-07-12T10:49:09.300" v="1761" actId="47"/>
        <pc:sldMkLst>
          <pc:docMk/>
          <pc:sldMk cId="3091106315" sldId="321"/>
        </pc:sldMkLst>
      </pc:sldChg>
      <pc:sldChg chg="addSp delSp modSp mod modAnim">
        <pc:chgData name="Guisao Betancur, Ana Maria" userId="5d132ca8-eea2-48a4-9cc4-8a27b739f380" providerId="ADAL" clId="{A7DAB567-5626-405C-8460-8A58A7947798}" dt="2024-07-12T14:01:49.115" v="3994"/>
        <pc:sldMkLst>
          <pc:docMk/>
          <pc:sldMk cId="2441260625" sldId="323"/>
        </pc:sldMkLst>
      </pc:sldChg>
      <pc:sldChg chg="del">
        <pc:chgData name="Guisao Betancur, Ana Maria" userId="5d132ca8-eea2-48a4-9cc4-8a27b739f380" providerId="ADAL" clId="{A7DAB567-5626-405C-8460-8A58A7947798}" dt="2024-07-12T13:18:44.005" v="2690" actId="47"/>
        <pc:sldMkLst>
          <pc:docMk/>
          <pc:sldMk cId="2258243947" sldId="325"/>
        </pc:sldMkLst>
      </pc:sldChg>
      <pc:sldChg chg="del">
        <pc:chgData name="Guisao Betancur, Ana Maria" userId="5d132ca8-eea2-48a4-9cc4-8a27b739f380" providerId="ADAL" clId="{A7DAB567-5626-405C-8460-8A58A7947798}" dt="2024-07-12T13:18:44.005" v="2690" actId="47"/>
        <pc:sldMkLst>
          <pc:docMk/>
          <pc:sldMk cId="3661740281" sldId="326"/>
        </pc:sldMkLst>
      </pc:sldChg>
      <pc:sldChg chg="del">
        <pc:chgData name="Guisao Betancur, Ana Maria" userId="5d132ca8-eea2-48a4-9cc4-8a27b739f380" providerId="ADAL" clId="{A7DAB567-5626-405C-8460-8A58A7947798}" dt="2024-07-12T13:18:44.005" v="2690" actId="47"/>
        <pc:sldMkLst>
          <pc:docMk/>
          <pc:sldMk cId="1802655266" sldId="327"/>
        </pc:sldMkLst>
      </pc:sldChg>
      <pc:sldChg chg="addSp modSp mod">
        <pc:chgData name="Guisao Betancur, Ana Maria" userId="5d132ca8-eea2-48a4-9cc4-8a27b739f380" providerId="ADAL" clId="{A7DAB567-5626-405C-8460-8A58A7947798}" dt="2024-07-12T13:21:50.684" v="2807" actId="113"/>
        <pc:sldMkLst>
          <pc:docMk/>
          <pc:sldMk cId="230599326" sldId="328"/>
        </pc:sldMkLst>
      </pc:sldChg>
      <pc:sldChg chg="del">
        <pc:chgData name="Guisao Betancur, Ana Maria" userId="5d132ca8-eea2-48a4-9cc4-8a27b739f380" providerId="ADAL" clId="{A7DAB567-5626-405C-8460-8A58A7947798}" dt="2024-07-12T13:18:34.411" v="2689" actId="47"/>
        <pc:sldMkLst>
          <pc:docMk/>
          <pc:sldMk cId="1237758488" sldId="329"/>
        </pc:sldMkLst>
      </pc:sldChg>
      <pc:sldChg chg="modSp add mod modAnim">
        <pc:chgData name="Guisao Betancur, Ana Maria" userId="5d132ca8-eea2-48a4-9cc4-8a27b739f380" providerId="ADAL" clId="{A7DAB567-5626-405C-8460-8A58A7947798}" dt="2024-07-12T13:57:14.750" v="3970"/>
        <pc:sldMkLst>
          <pc:docMk/>
          <pc:sldMk cId="21005367" sldId="330"/>
        </pc:sldMkLst>
      </pc:sldChg>
      <pc:sldChg chg="modSp add mod modAnim">
        <pc:chgData name="Guisao Betancur, Ana Maria" userId="5d132ca8-eea2-48a4-9cc4-8a27b739f380" providerId="ADAL" clId="{A7DAB567-5626-405C-8460-8A58A7947798}" dt="2024-07-12T13:57:39.887" v="3973"/>
        <pc:sldMkLst>
          <pc:docMk/>
          <pc:sldMk cId="1261496027" sldId="331"/>
        </pc:sldMkLst>
      </pc:sldChg>
      <pc:sldChg chg="modSp add mod">
        <pc:chgData name="Guisao Betancur, Ana Maria" userId="5d132ca8-eea2-48a4-9cc4-8a27b739f380" providerId="ADAL" clId="{A7DAB567-5626-405C-8460-8A58A7947798}" dt="2024-07-12T09:27:25.947" v="1329" actId="114"/>
        <pc:sldMkLst>
          <pc:docMk/>
          <pc:sldMk cId="2417449626" sldId="332"/>
        </pc:sldMkLst>
      </pc:sldChg>
      <pc:sldChg chg="addSp modSp add mod modAnim">
        <pc:chgData name="Guisao Betancur, Ana Maria" userId="5d132ca8-eea2-48a4-9cc4-8a27b739f380" providerId="ADAL" clId="{A7DAB567-5626-405C-8460-8A58A7947798}" dt="2024-07-12T10:37:01.948" v="1638"/>
        <pc:sldMkLst>
          <pc:docMk/>
          <pc:sldMk cId="452108814" sldId="333"/>
        </pc:sldMkLst>
      </pc:sldChg>
      <pc:sldChg chg="add del">
        <pc:chgData name="Guisao Betancur, Ana Maria" userId="5d132ca8-eea2-48a4-9cc4-8a27b739f380" providerId="ADAL" clId="{A7DAB567-5626-405C-8460-8A58A7947798}" dt="2024-07-12T10:35:35.258" v="1591" actId="2696"/>
        <pc:sldMkLst>
          <pc:docMk/>
          <pc:sldMk cId="1742703532" sldId="334"/>
        </pc:sldMkLst>
      </pc:sldChg>
      <pc:sldChg chg="modSp add mod">
        <pc:chgData name="Guisao Betancur, Ana Maria" userId="5d132ca8-eea2-48a4-9cc4-8a27b739f380" providerId="ADAL" clId="{A7DAB567-5626-405C-8460-8A58A7947798}" dt="2024-07-12T09:04:44.050" v="927" actId="20577"/>
        <pc:sldMkLst>
          <pc:docMk/>
          <pc:sldMk cId="3876829880" sldId="335"/>
        </pc:sldMkLst>
      </pc:sldChg>
      <pc:sldChg chg="modSp add mod ord modAnim">
        <pc:chgData name="Guisao Betancur, Ana Maria" userId="5d132ca8-eea2-48a4-9cc4-8a27b739f380" providerId="ADAL" clId="{A7DAB567-5626-405C-8460-8A58A7947798}" dt="2024-07-12T14:02:57.573" v="3997"/>
        <pc:sldMkLst>
          <pc:docMk/>
          <pc:sldMk cId="3861370359" sldId="336"/>
        </pc:sldMkLst>
      </pc:sldChg>
      <pc:sldChg chg="addSp delSp modSp add mod">
        <pc:chgData name="Guisao Betancur, Ana Maria" userId="5d132ca8-eea2-48a4-9cc4-8a27b739f380" providerId="ADAL" clId="{A7DAB567-5626-405C-8460-8A58A7947798}" dt="2024-07-12T09:25:44.549" v="1316" actId="1076"/>
        <pc:sldMkLst>
          <pc:docMk/>
          <pc:sldMk cId="2137398706" sldId="337"/>
        </pc:sldMkLst>
      </pc:sldChg>
      <pc:sldChg chg="addSp delSp modSp add mod">
        <pc:chgData name="Guisao Betancur, Ana Maria" userId="5d132ca8-eea2-48a4-9cc4-8a27b739f380" providerId="ADAL" clId="{A7DAB567-5626-405C-8460-8A58A7947798}" dt="2024-07-12T09:34:13.920" v="1424" actId="20577"/>
        <pc:sldMkLst>
          <pc:docMk/>
          <pc:sldMk cId="2577708029" sldId="338"/>
        </pc:sldMkLst>
      </pc:sldChg>
      <pc:sldChg chg="addSp modSp add mod">
        <pc:chgData name="Guisao Betancur, Ana Maria" userId="5d132ca8-eea2-48a4-9cc4-8a27b739f380" providerId="ADAL" clId="{A7DAB567-5626-405C-8460-8A58A7947798}" dt="2024-07-12T09:45:09.814" v="1501" actId="164"/>
        <pc:sldMkLst>
          <pc:docMk/>
          <pc:sldMk cId="3307952324" sldId="339"/>
        </pc:sldMkLst>
      </pc:sldChg>
      <pc:sldChg chg="addSp modSp add mod">
        <pc:chgData name="Guisao Betancur, Ana Maria" userId="5d132ca8-eea2-48a4-9cc4-8a27b739f380" providerId="ADAL" clId="{A7DAB567-5626-405C-8460-8A58A7947798}" dt="2024-07-12T09:45:12.196" v="1502"/>
        <pc:sldMkLst>
          <pc:docMk/>
          <pc:sldMk cId="2158974314" sldId="340"/>
        </pc:sldMkLst>
      </pc:sldChg>
      <pc:sldChg chg="addSp modSp add mod">
        <pc:chgData name="Guisao Betancur, Ana Maria" userId="5d132ca8-eea2-48a4-9cc4-8a27b739f380" providerId="ADAL" clId="{A7DAB567-5626-405C-8460-8A58A7947798}" dt="2024-07-12T09:45:14.163" v="1503"/>
        <pc:sldMkLst>
          <pc:docMk/>
          <pc:sldMk cId="3056648506" sldId="341"/>
        </pc:sldMkLst>
      </pc:sldChg>
      <pc:sldChg chg="addSp modSp add mod">
        <pc:chgData name="Guisao Betancur, Ana Maria" userId="5d132ca8-eea2-48a4-9cc4-8a27b739f380" providerId="ADAL" clId="{A7DAB567-5626-405C-8460-8A58A7947798}" dt="2024-07-12T09:45:20.422" v="1504"/>
        <pc:sldMkLst>
          <pc:docMk/>
          <pc:sldMk cId="2804573862" sldId="342"/>
        </pc:sldMkLst>
      </pc:sldChg>
      <pc:sldChg chg="addSp delSp modSp add mod">
        <pc:chgData name="Guisao Betancur, Ana Maria" userId="5d132ca8-eea2-48a4-9cc4-8a27b739f380" providerId="ADAL" clId="{A7DAB567-5626-405C-8460-8A58A7947798}" dt="2024-07-12T10:24:45.471" v="1590" actId="1076"/>
        <pc:sldMkLst>
          <pc:docMk/>
          <pc:sldMk cId="2807042348" sldId="343"/>
        </pc:sldMkLst>
      </pc:sldChg>
      <pc:sldChg chg="addSp delSp modSp add mod modAnim">
        <pc:chgData name="Guisao Betancur, Ana Maria" userId="5d132ca8-eea2-48a4-9cc4-8a27b739f380" providerId="ADAL" clId="{A7DAB567-5626-405C-8460-8A58A7947798}" dt="2024-07-12T14:00:03.582" v="3989"/>
        <pc:sldMkLst>
          <pc:docMk/>
          <pc:sldMk cId="2288015008" sldId="344"/>
        </pc:sldMkLst>
      </pc:sldChg>
      <pc:sldChg chg="add del">
        <pc:chgData name="Guisao Betancur, Ana Maria" userId="5d132ca8-eea2-48a4-9cc4-8a27b739f380" providerId="ADAL" clId="{A7DAB567-5626-405C-8460-8A58A7947798}" dt="2024-07-12T12:48:36.819" v="2304" actId="47"/>
        <pc:sldMkLst>
          <pc:docMk/>
          <pc:sldMk cId="1006148964" sldId="345"/>
        </pc:sldMkLst>
      </pc:sldChg>
      <pc:sldChg chg="modSp add mod">
        <pc:chgData name="Guisao Betancur, Ana Maria" userId="5d132ca8-eea2-48a4-9cc4-8a27b739f380" providerId="ADAL" clId="{A7DAB567-5626-405C-8460-8A58A7947798}" dt="2024-07-12T13:14:11.653" v="2542" actId="20577"/>
        <pc:sldMkLst>
          <pc:docMk/>
          <pc:sldMk cId="1131908319" sldId="345"/>
        </pc:sldMkLst>
      </pc:sldChg>
      <pc:sldChg chg="add del">
        <pc:chgData name="Guisao Betancur, Ana Maria" userId="5d132ca8-eea2-48a4-9cc4-8a27b739f380" providerId="ADAL" clId="{A7DAB567-5626-405C-8460-8A58A7947798}" dt="2024-07-12T12:49:16.866" v="2313" actId="47"/>
        <pc:sldMkLst>
          <pc:docMk/>
          <pc:sldMk cId="3311691375" sldId="345"/>
        </pc:sldMkLst>
      </pc:sldChg>
      <pc:sldChg chg="addSp delSp modSp add mod delAnim modAnim">
        <pc:chgData name="Guisao Betancur, Ana Maria" userId="5d132ca8-eea2-48a4-9cc4-8a27b739f380" providerId="ADAL" clId="{A7DAB567-5626-405C-8460-8A58A7947798}" dt="2024-07-12T14:01:20.505" v="3993"/>
        <pc:sldMkLst>
          <pc:docMk/>
          <pc:sldMk cId="3220981449" sldId="346"/>
        </pc:sldMkLst>
      </pc:sldChg>
      <pc:sldChg chg="add del">
        <pc:chgData name="Guisao Betancur, Ana Maria" userId="5d132ca8-eea2-48a4-9cc4-8a27b739f380" providerId="ADAL" clId="{A7DAB567-5626-405C-8460-8A58A7947798}" dt="2024-07-12T13:40:38.464" v="2967" actId="47"/>
        <pc:sldMkLst>
          <pc:docMk/>
          <pc:sldMk cId="52407015" sldId="347"/>
        </pc:sldMkLst>
      </pc:sldChg>
    </pc:docChg>
  </pc:docChgLst>
  <pc:docChgLst>
    <pc:chgData name="Guisao Betancur, Ana Maria" userId="5d132ca8-eea2-48a4-9cc4-8a27b739f380" providerId="ADAL" clId="{A8215A84-C796-4039-92BB-125195CA7C65}"/>
    <pc:docChg chg="modSld">
      <pc:chgData name="Guisao Betancur, Ana Maria" userId="5d132ca8-eea2-48a4-9cc4-8a27b739f380" providerId="ADAL" clId="{A8215A84-C796-4039-92BB-125195CA7C65}" dt="2024-11-18T09:40:39.576" v="0" actId="20577"/>
      <pc:docMkLst>
        <pc:docMk/>
      </pc:docMkLst>
      <pc:sldChg chg="modSp mod">
        <pc:chgData name="Guisao Betancur, Ana Maria" userId="5d132ca8-eea2-48a4-9cc4-8a27b739f380" providerId="ADAL" clId="{A8215A84-C796-4039-92BB-125195CA7C65}" dt="2024-11-18T09:40:39.576" v="0" actId="20577"/>
        <pc:sldMkLst>
          <pc:docMk/>
          <pc:sldMk cId="1745380563" sldId="314"/>
        </pc:sldMkLst>
      </pc:sldChg>
    </pc:docChg>
  </pc:docChgLst>
  <pc:docChgLst>
    <pc:chgData name="Guisao Betancur, Ana Maria" userId="5d132ca8-eea2-48a4-9cc4-8a27b739f380" providerId="ADAL" clId="{DEEC8383-10C4-49D3-A32C-627435D88CC7}"/>
    <pc:docChg chg="undo custSel addSld delSld modSld sldOrd modMainMaster">
      <pc:chgData name="Guisao Betancur, Ana Maria" userId="5d132ca8-eea2-48a4-9cc4-8a27b739f380" providerId="ADAL" clId="{DEEC8383-10C4-49D3-A32C-627435D88CC7}" dt="2024-11-15T14:26:30.777" v="2005"/>
      <pc:docMkLst>
        <pc:docMk/>
      </pc:docMkLst>
      <pc:sldChg chg="modSp mod">
        <pc:chgData name="Guisao Betancur, Ana Maria" userId="5d132ca8-eea2-48a4-9cc4-8a27b739f380" providerId="ADAL" clId="{DEEC8383-10C4-49D3-A32C-627435D88CC7}" dt="2024-11-15T10:39:49.703" v="3" actId="14100"/>
        <pc:sldMkLst>
          <pc:docMk/>
          <pc:sldMk cId="109857222" sldId="256"/>
        </pc:sldMkLst>
      </pc:sldChg>
      <pc:sldChg chg="addSp delSp modSp mod">
        <pc:chgData name="Guisao Betancur, Ana Maria" userId="5d132ca8-eea2-48a4-9cc4-8a27b739f380" providerId="ADAL" clId="{DEEC8383-10C4-49D3-A32C-627435D88CC7}" dt="2024-11-15T14:08:13.490" v="1572" actId="1035"/>
        <pc:sldMkLst>
          <pc:docMk/>
          <pc:sldMk cId="2284048242" sldId="308"/>
        </pc:sldMkLst>
      </pc:sldChg>
      <pc:sldChg chg="addSp delSp modSp add mod delAnim modAnim">
        <pc:chgData name="Guisao Betancur, Ana Maria" userId="5d132ca8-eea2-48a4-9cc4-8a27b739f380" providerId="ADAL" clId="{DEEC8383-10C4-49D3-A32C-627435D88CC7}" dt="2024-11-15T14:26:30.777" v="2005"/>
        <pc:sldMkLst>
          <pc:docMk/>
          <pc:sldMk cId="1660317782" sldId="310"/>
        </pc:sldMkLst>
      </pc:sldChg>
      <pc:sldChg chg="add">
        <pc:chgData name="Guisao Betancur, Ana Maria" userId="5d132ca8-eea2-48a4-9cc4-8a27b739f380" providerId="ADAL" clId="{DEEC8383-10C4-49D3-A32C-627435D88CC7}" dt="2024-11-15T11:35:33.139" v="429"/>
        <pc:sldMkLst>
          <pc:docMk/>
          <pc:sldMk cId="1745380563" sldId="314"/>
        </pc:sldMkLst>
      </pc:sldChg>
      <pc:sldChg chg="add">
        <pc:chgData name="Guisao Betancur, Ana Maria" userId="5d132ca8-eea2-48a4-9cc4-8a27b739f380" providerId="ADAL" clId="{DEEC8383-10C4-49D3-A32C-627435D88CC7}" dt="2024-11-15T11:35:33.139" v="429"/>
        <pc:sldMkLst>
          <pc:docMk/>
          <pc:sldMk cId="2901295573" sldId="347"/>
        </pc:sldMkLst>
      </pc:sldChg>
      <pc:sldChg chg="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1907165239" sldId="348"/>
        </pc:sldMkLst>
      </pc:sldChg>
      <pc:sldChg chg="addSp delSp modSp mod ord modAnim">
        <pc:chgData name="Guisao Betancur, Ana Maria" userId="5d132ca8-eea2-48a4-9cc4-8a27b739f380" providerId="ADAL" clId="{DEEC8383-10C4-49D3-A32C-627435D88CC7}" dt="2024-11-15T14:04:21.126" v="1539" actId="1076"/>
        <pc:sldMkLst>
          <pc:docMk/>
          <pc:sldMk cId="3186555668" sldId="349"/>
        </pc:sldMkLst>
      </pc:sldChg>
      <pc:sldChg chg="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3437307347" sldId="350"/>
        </pc:sldMkLst>
      </pc:sldChg>
      <pc:sldChg chg="modSp mod">
        <pc:chgData name="Guisao Betancur, Ana Maria" userId="5d132ca8-eea2-48a4-9cc4-8a27b739f380" providerId="ADAL" clId="{DEEC8383-10C4-49D3-A32C-627435D88CC7}" dt="2024-11-15T13:58:39.098" v="1445" actId="20577"/>
        <pc:sldMkLst>
          <pc:docMk/>
          <pc:sldMk cId="353768461" sldId="351"/>
        </pc:sldMkLst>
      </pc:sldChg>
      <pc:sldChg chg="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1838525072" sldId="352"/>
        </pc:sldMkLst>
      </pc:sldChg>
      <pc:sldChg chg="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285269159" sldId="353"/>
        </pc:sldMkLst>
      </pc:sldChg>
      <pc:sldChg chg="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494716065" sldId="355"/>
        </pc:sldMkLst>
      </pc:sldChg>
      <pc:sldChg chg="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3633416168" sldId="356"/>
        </pc:sldMkLst>
      </pc:sldChg>
      <pc:sldChg chg="addSp delSp modSp mod delAnim modAnim">
        <pc:chgData name="Guisao Betancur, Ana Maria" userId="5d132ca8-eea2-48a4-9cc4-8a27b739f380" providerId="ADAL" clId="{DEEC8383-10C4-49D3-A32C-627435D88CC7}" dt="2024-11-15T14:25:32.786" v="2002"/>
        <pc:sldMkLst>
          <pc:docMk/>
          <pc:sldMk cId="2098156269" sldId="357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1100869629" sldId="361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2335360022" sldId="362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1431304838" sldId="364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3510300849" sldId="365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3913694777" sldId="367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2674256991" sldId="368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2558342570" sldId="369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4014903095" sldId="370"/>
        </pc:sldMkLst>
      </pc:sldChg>
      <pc:sldChg chg="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2376321025" sldId="371"/>
        </pc:sldMkLst>
      </pc:sldChg>
      <pc:sldChg chg="del">
        <pc:chgData name="Guisao Betancur, Ana Maria" userId="5d132ca8-eea2-48a4-9cc4-8a27b739f380" providerId="ADAL" clId="{DEEC8383-10C4-49D3-A32C-627435D88CC7}" dt="2024-11-15T14:07:22.604" v="1552" actId="47"/>
        <pc:sldMkLst>
          <pc:docMk/>
          <pc:sldMk cId="1674380342" sldId="373"/>
        </pc:sldMkLst>
      </pc:sldChg>
      <pc:sldChg chg="add del ord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773629315" sldId="374"/>
        </pc:sldMkLst>
      </pc:sldChg>
      <pc:sldChg chg="modSp add mod">
        <pc:chgData name="Guisao Betancur, Ana Maria" userId="5d132ca8-eea2-48a4-9cc4-8a27b739f380" providerId="ADAL" clId="{DEEC8383-10C4-49D3-A32C-627435D88CC7}" dt="2024-11-15T10:48:07.704" v="37" actId="20577"/>
        <pc:sldMkLst>
          <pc:docMk/>
          <pc:sldMk cId="4228323649" sldId="375"/>
        </pc:sldMkLst>
      </pc:sldChg>
      <pc:sldChg chg="add del">
        <pc:chgData name="Guisao Betancur, Ana Maria" userId="5d132ca8-eea2-48a4-9cc4-8a27b739f380" providerId="ADAL" clId="{DEEC8383-10C4-49D3-A32C-627435D88CC7}" dt="2024-11-15T14:00:46.981" v="1449" actId="47"/>
        <pc:sldMkLst>
          <pc:docMk/>
          <pc:sldMk cId="4070022017" sldId="376"/>
        </pc:sldMkLst>
      </pc:sldChg>
      <pc:sldChg chg="addSp delSp modSp add del mod delAnim">
        <pc:chgData name="Guisao Betancur, Ana Maria" userId="5d132ca8-eea2-48a4-9cc4-8a27b739f380" providerId="ADAL" clId="{DEEC8383-10C4-49D3-A32C-627435D88CC7}" dt="2024-11-15T13:42:36.149" v="1220" actId="47"/>
        <pc:sldMkLst>
          <pc:docMk/>
          <pc:sldMk cId="3604217751" sldId="377"/>
        </pc:sldMkLst>
      </pc:sldChg>
      <pc:sldChg chg="addSp delSp modSp add mod modAnim">
        <pc:chgData name="Guisao Betancur, Ana Maria" userId="5d132ca8-eea2-48a4-9cc4-8a27b739f380" providerId="ADAL" clId="{DEEC8383-10C4-49D3-A32C-627435D88CC7}" dt="2024-11-15T14:05:43.878" v="1551"/>
        <pc:sldMkLst>
          <pc:docMk/>
          <pc:sldMk cId="4101933888" sldId="378"/>
        </pc:sldMkLst>
      </pc:sldChg>
      <pc:sldChg chg="addSp modSp add mod ord modAnim">
        <pc:chgData name="Guisao Betancur, Ana Maria" userId="5d132ca8-eea2-48a4-9cc4-8a27b739f380" providerId="ADAL" clId="{DEEC8383-10C4-49D3-A32C-627435D88CC7}" dt="2024-11-15T14:04:59.796" v="1544"/>
        <pc:sldMkLst>
          <pc:docMk/>
          <pc:sldMk cId="463601437" sldId="379"/>
        </pc:sldMkLst>
      </pc:sldChg>
      <pc:sldChg chg="addSp delSp modSp add mod modAnim">
        <pc:chgData name="Guisao Betancur, Ana Maria" userId="5d132ca8-eea2-48a4-9cc4-8a27b739f380" providerId="ADAL" clId="{DEEC8383-10C4-49D3-A32C-627435D88CC7}" dt="2024-11-15T14:05:10.536" v="1545"/>
        <pc:sldMkLst>
          <pc:docMk/>
          <pc:sldMk cId="1819816354" sldId="380"/>
        </pc:sldMkLst>
      </pc:sldChg>
      <pc:sldChg chg="modSp add del mod ord">
        <pc:chgData name="Guisao Betancur, Ana Maria" userId="5d132ca8-eea2-48a4-9cc4-8a27b739f380" providerId="ADAL" clId="{DEEC8383-10C4-49D3-A32C-627435D88CC7}" dt="2024-11-15T14:05:22.766" v="1546" actId="2696"/>
        <pc:sldMkLst>
          <pc:docMk/>
          <pc:sldMk cId="2346265889" sldId="381"/>
        </pc:sldMkLst>
      </pc:sldChg>
      <pc:sldChg chg="addSp delSp modSp add mod modAnim">
        <pc:chgData name="Guisao Betancur, Ana Maria" userId="5d132ca8-eea2-48a4-9cc4-8a27b739f380" providerId="ADAL" clId="{DEEC8383-10C4-49D3-A32C-627435D88CC7}" dt="2024-11-15T14:04:46.898" v="1543"/>
        <pc:sldMkLst>
          <pc:docMk/>
          <pc:sldMk cId="1940468508" sldId="382"/>
        </pc:sldMkLst>
      </pc:sldChg>
      <pc:sldChg chg="modSp add mod">
        <pc:chgData name="Guisao Betancur, Ana Maria" userId="5d132ca8-eea2-48a4-9cc4-8a27b739f380" providerId="ADAL" clId="{DEEC8383-10C4-49D3-A32C-627435D88CC7}" dt="2024-11-15T14:01:00.689" v="1470" actId="20577"/>
        <pc:sldMkLst>
          <pc:docMk/>
          <pc:sldMk cId="2489890401" sldId="383"/>
        </pc:sldMkLst>
      </pc:sldChg>
      <pc:sldChg chg="modSp add mod">
        <pc:chgData name="Guisao Betancur, Ana Maria" userId="5d132ca8-eea2-48a4-9cc4-8a27b739f380" providerId="ADAL" clId="{DEEC8383-10C4-49D3-A32C-627435D88CC7}" dt="2024-11-15T14:01:12.613" v="1482" actId="20577"/>
        <pc:sldMkLst>
          <pc:docMk/>
          <pc:sldMk cId="214725719" sldId="384"/>
        </pc:sldMkLst>
      </pc:sldChg>
      <pc:sldChg chg="addSp delSp modSp add mod delAnim modAnim">
        <pc:chgData name="Guisao Betancur, Ana Maria" userId="5d132ca8-eea2-48a4-9cc4-8a27b739f380" providerId="ADAL" clId="{DEEC8383-10C4-49D3-A32C-627435D88CC7}" dt="2024-11-15T14:24:01.860" v="1993" actId="20577"/>
        <pc:sldMkLst>
          <pc:docMk/>
          <pc:sldMk cId="2547961604" sldId="385"/>
        </pc:sldMkLst>
      </pc:sldChg>
      <pc:sldMasterChg chg="modSp mod">
        <pc:chgData name="Guisao Betancur, Ana Maria" userId="5d132ca8-eea2-48a4-9cc4-8a27b739f380" providerId="ADAL" clId="{DEEC8383-10C4-49D3-A32C-627435D88CC7}" dt="2024-11-15T11:25:40.457" v="299"/>
        <pc:sldMasterMkLst>
          <pc:docMk/>
          <pc:sldMasterMk cId="2460954070" sldId="2147483660"/>
        </pc:sldMasterMkLst>
      </pc:sldMasterChg>
    </pc:docChg>
  </pc:docChgLst>
  <pc:docChgLst>
    <pc:chgData name="Guisao Betancur, Ana Maria" userId="5d132ca8-eea2-48a4-9cc4-8a27b739f380" providerId="ADAL" clId="{44F18307-E4F2-43C3-A019-BC1D04A2F37F}"/>
    <pc:docChg chg="custSel addSld modSld">
      <pc:chgData name="Guisao Betancur, Ana Maria" userId="5d132ca8-eea2-48a4-9cc4-8a27b739f380" providerId="ADAL" clId="{44F18307-E4F2-43C3-A019-BC1D04A2F37F}" dt="2023-12-11T09:46:45.578" v="425" actId="113"/>
      <pc:docMkLst>
        <pc:docMk/>
      </pc:docMkLst>
      <pc:sldChg chg="addSp delSp modSp add mod delAnim">
        <pc:chgData name="Guisao Betancur, Ana Maria" userId="5d132ca8-eea2-48a4-9cc4-8a27b739f380" providerId="ADAL" clId="{44F18307-E4F2-43C3-A019-BC1D04A2F37F}" dt="2023-12-11T09:46:45.578" v="425" actId="113"/>
        <pc:sldMkLst>
          <pc:docMk/>
          <pc:sldMk cId="3930330003" sldId="270"/>
        </pc:sldMkLst>
      </pc:sldChg>
    </pc:docChg>
  </pc:docChgLst>
  <pc:docChgLst>
    <pc:chgData name="Guisao Betancur, Ana Maria" userId="5d132ca8-eea2-48a4-9cc4-8a27b739f380" providerId="ADAL" clId="{F0B7CCA4-E2C6-4EAA-915C-B651DCF15479}"/>
    <pc:docChg chg="undo redo custSel addSld delSld modSld sldOrd modMainMaster">
      <pc:chgData name="Guisao Betancur, Ana Maria" userId="5d132ca8-eea2-48a4-9cc4-8a27b739f380" providerId="ADAL" clId="{F0B7CCA4-E2C6-4EAA-915C-B651DCF15479}" dt="2024-03-06T12:19:39.465" v="6956"/>
      <pc:docMkLst>
        <pc:docMk/>
      </pc:docMkLst>
      <pc:sldChg chg="modSp mod">
        <pc:chgData name="Guisao Betancur, Ana Maria" userId="5d132ca8-eea2-48a4-9cc4-8a27b739f380" providerId="ADAL" clId="{F0B7CCA4-E2C6-4EAA-915C-B651DCF15479}" dt="2024-02-27T10:02:35.170" v="58" actId="122"/>
        <pc:sldMkLst>
          <pc:docMk/>
          <pc:sldMk cId="109857222" sldId="256"/>
        </pc:sldMkLst>
      </pc:sldChg>
      <pc:sldChg chg="del">
        <pc:chgData name="Guisao Betancur, Ana Maria" userId="5d132ca8-eea2-48a4-9cc4-8a27b739f380" providerId="ADAL" clId="{F0B7CCA4-E2C6-4EAA-915C-B651DCF15479}" dt="2024-02-27T10:06:50.854" v="68" actId="2696"/>
        <pc:sldMkLst>
          <pc:docMk/>
          <pc:sldMk cId="2090459767" sldId="257"/>
        </pc:sldMkLst>
      </pc:sldChg>
      <pc:sldChg chg="del">
        <pc:chgData name="Guisao Betancur, Ana Maria" userId="5d132ca8-eea2-48a4-9cc4-8a27b739f380" providerId="ADAL" clId="{F0B7CCA4-E2C6-4EAA-915C-B651DCF15479}" dt="2024-02-27T10:06:50.854" v="68" actId="2696"/>
        <pc:sldMkLst>
          <pc:docMk/>
          <pc:sldMk cId="3100387693" sldId="259"/>
        </pc:sldMkLst>
      </pc:sldChg>
      <pc:sldChg chg="del">
        <pc:chgData name="Guisao Betancur, Ana Maria" userId="5d132ca8-eea2-48a4-9cc4-8a27b739f380" providerId="ADAL" clId="{F0B7CCA4-E2C6-4EAA-915C-B651DCF15479}" dt="2024-02-27T10:06:50.854" v="68" actId="2696"/>
        <pc:sldMkLst>
          <pc:docMk/>
          <pc:sldMk cId="4024353068" sldId="260"/>
        </pc:sldMkLst>
      </pc:sldChg>
      <pc:sldChg chg="del">
        <pc:chgData name="Guisao Betancur, Ana Maria" userId="5d132ca8-eea2-48a4-9cc4-8a27b739f380" providerId="ADAL" clId="{F0B7CCA4-E2C6-4EAA-915C-B651DCF15479}" dt="2024-02-27T10:06:50.854" v="68" actId="2696"/>
        <pc:sldMkLst>
          <pc:docMk/>
          <pc:sldMk cId="2102146033" sldId="261"/>
        </pc:sldMkLst>
      </pc:sldChg>
      <pc:sldChg chg="modSp del mod">
        <pc:chgData name="Guisao Betancur, Ana Maria" userId="5d132ca8-eea2-48a4-9cc4-8a27b739f380" providerId="ADAL" clId="{F0B7CCA4-E2C6-4EAA-915C-B651DCF15479}" dt="2024-03-06T12:15:20.989" v="6944" actId="47"/>
        <pc:sldMkLst>
          <pc:docMk/>
          <pc:sldMk cId="2943406297" sldId="262"/>
        </pc:sldMkLst>
      </pc:sldChg>
      <pc:sldChg chg="del">
        <pc:chgData name="Guisao Betancur, Ana Maria" userId="5d132ca8-eea2-48a4-9cc4-8a27b739f380" providerId="ADAL" clId="{F0B7CCA4-E2C6-4EAA-915C-B651DCF15479}" dt="2024-02-27T10:06:50.854" v="68" actId="2696"/>
        <pc:sldMkLst>
          <pc:docMk/>
          <pc:sldMk cId="2739196031" sldId="264"/>
        </pc:sldMkLst>
      </pc:sldChg>
      <pc:sldChg chg="del">
        <pc:chgData name="Guisao Betancur, Ana Maria" userId="5d132ca8-eea2-48a4-9cc4-8a27b739f380" providerId="ADAL" clId="{F0B7CCA4-E2C6-4EAA-915C-B651DCF15479}" dt="2024-02-27T10:06:50.854" v="68" actId="2696"/>
        <pc:sldMkLst>
          <pc:docMk/>
          <pc:sldMk cId="2419629454" sldId="265"/>
        </pc:sldMkLst>
      </pc:sldChg>
      <pc:sldChg chg="del">
        <pc:chgData name="Guisao Betancur, Ana Maria" userId="5d132ca8-eea2-48a4-9cc4-8a27b739f380" providerId="ADAL" clId="{F0B7CCA4-E2C6-4EAA-915C-B651DCF15479}" dt="2024-02-27T10:06:50.854" v="68" actId="2696"/>
        <pc:sldMkLst>
          <pc:docMk/>
          <pc:sldMk cId="4212817453" sldId="267"/>
        </pc:sldMkLst>
      </pc:sldChg>
      <pc:sldChg chg="addSp delSp modSp new mod modClrScheme addAnim delAnim modAnim chgLayout modNotesTx">
        <pc:chgData name="Guisao Betancur, Ana Maria" userId="5d132ca8-eea2-48a4-9cc4-8a27b739f380" providerId="ADAL" clId="{F0B7CCA4-E2C6-4EAA-915C-B651DCF15479}" dt="2024-03-01T10:15:49.845" v="2200"/>
        <pc:sldMkLst>
          <pc:docMk/>
          <pc:sldMk cId="317017177" sldId="270"/>
        </pc:sldMkLst>
      </pc:sldChg>
      <pc:sldChg chg="del">
        <pc:chgData name="Guisao Betancur, Ana Maria" userId="5d132ca8-eea2-48a4-9cc4-8a27b739f380" providerId="ADAL" clId="{F0B7CCA4-E2C6-4EAA-915C-B651DCF15479}" dt="2024-02-27T10:06:57.641" v="69" actId="2696"/>
        <pc:sldMkLst>
          <pc:docMk/>
          <pc:sldMk cId="3930330003" sldId="270"/>
        </pc:sldMkLst>
      </pc:sldChg>
      <pc:sldChg chg="addSp delSp modSp add mod addAnim delAnim modAnim">
        <pc:chgData name="Guisao Betancur, Ana Maria" userId="5d132ca8-eea2-48a4-9cc4-8a27b739f380" providerId="ADAL" clId="{F0B7CCA4-E2C6-4EAA-915C-B651DCF15479}" dt="2024-03-01T12:20:55.286" v="4641"/>
        <pc:sldMkLst>
          <pc:docMk/>
          <pc:sldMk cId="3363161810" sldId="271"/>
        </pc:sldMkLst>
      </pc:sldChg>
      <pc:sldChg chg="addSp delSp modSp add mod delAnim modAnim">
        <pc:chgData name="Guisao Betancur, Ana Maria" userId="5d132ca8-eea2-48a4-9cc4-8a27b739f380" providerId="ADAL" clId="{F0B7CCA4-E2C6-4EAA-915C-B651DCF15479}" dt="2024-03-06T11:11:01.666" v="6154" actId="21"/>
        <pc:sldMkLst>
          <pc:docMk/>
          <pc:sldMk cId="604387703" sldId="272"/>
        </pc:sldMkLst>
      </pc:sldChg>
      <pc:sldChg chg="modSp add mod modAnim">
        <pc:chgData name="Guisao Betancur, Ana Maria" userId="5d132ca8-eea2-48a4-9cc4-8a27b739f380" providerId="ADAL" clId="{F0B7CCA4-E2C6-4EAA-915C-B651DCF15479}" dt="2024-03-06T12:19:39.465" v="6956"/>
        <pc:sldMkLst>
          <pc:docMk/>
          <pc:sldMk cId="176716919" sldId="273"/>
        </pc:sldMkLst>
      </pc:sldChg>
      <pc:sldChg chg="addSp delSp modSp add mod modAnim">
        <pc:chgData name="Guisao Betancur, Ana Maria" userId="5d132ca8-eea2-48a4-9cc4-8a27b739f380" providerId="ADAL" clId="{F0B7CCA4-E2C6-4EAA-915C-B651DCF15479}" dt="2024-03-06T10:23:00.500" v="5807"/>
        <pc:sldMkLst>
          <pc:docMk/>
          <pc:sldMk cId="2856136414" sldId="274"/>
        </pc:sldMkLst>
      </pc:sldChg>
      <pc:sldChg chg="addSp delSp modSp add mod modAnim">
        <pc:chgData name="Guisao Betancur, Ana Maria" userId="5d132ca8-eea2-48a4-9cc4-8a27b739f380" providerId="ADAL" clId="{F0B7CCA4-E2C6-4EAA-915C-B651DCF15479}" dt="2024-03-01T11:02:48.526" v="3642"/>
        <pc:sldMkLst>
          <pc:docMk/>
          <pc:sldMk cId="111337069" sldId="275"/>
        </pc:sldMkLst>
      </pc:sldChg>
      <pc:sldChg chg="addSp delSp modSp add mod modAnim">
        <pc:chgData name="Guisao Betancur, Ana Maria" userId="5d132ca8-eea2-48a4-9cc4-8a27b739f380" providerId="ADAL" clId="{F0B7CCA4-E2C6-4EAA-915C-B651DCF15479}" dt="2024-03-06T11:15:14.776" v="6256"/>
        <pc:sldMkLst>
          <pc:docMk/>
          <pc:sldMk cId="2923508046" sldId="276"/>
        </pc:sldMkLst>
      </pc:sldChg>
      <pc:sldChg chg="addSp delSp modSp add del mod">
        <pc:chgData name="Guisao Betancur, Ana Maria" userId="5d132ca8-eea2-48a4-9cc4-8a27b739f380" providerId="ADAL" clId="{F0B7CCA4-E2C6-4EAA-915C-B651DCF15479}" dt="2024-03-06T12:07:30.090" v="6636" actId="47"/>
        <pc:sldMkLst>
          <pc:docMk/>
          <pc:sldMk cId="1153462730" sldId="277"/>
        </pc:sldMkLst>
      </pc:sldChg>
      <pc:sldChg chg="addSp delSp modSp add mod">
        <pc:chgData name="Guisao Betancur, Ana Maria" userId="5d132ca8-eea2-48a4-9cc4-8a27b739f380" providerId="ADAL" clId="{F0B7CCA4-E2C6-4EAA-915C-B651DCF15479}" dt="2024-03-06T12:10:03.942" v="6667" actId="122"/>
        <pc:sldMkLst>
          <pc:docMk/>
          <pc:sldMk cId="1046848314" sldId="278"/>
        </pc:sldMkLst>
      </pc:sldChg>
      <pc:sldChg chg="modSp add del mod">
        <pc:chgData name="Guisao Betancur, Ana Maria" userId="5d132ca8-eea2-48a4-9cc4-8a27b739f380" providerId="ADAL" clId="{F0B7CCA4-E2C6-4EAA-915C-B651DCF15479}" dt="2024-03-06T11:44:48.103" v="6614" actId="2696"/>
        <pc:sldMkLst>
          <pc:docMk/>
          <pc:sldMk cId="48271903" sldId="279"/>
        </pc:sldMkLst>
      </pc:sldChg>
      <pc:sldChg chg="addSp delSp modSp add mod ord delAnim modAnim">
        <pc:chgData name="Guisao Betancur, Ana Maria" userId="5d132ca8-eea2-48a4-9cc4-8a27b739f380" providerId="ADAL" clId="{F0B7CCA4-E2C6-4EAA-915C-B651DCF15479}" dt="2024-03-06T11:37:10.683" v="6561" actId="478"/>
        <pc:sldMkLst>
          <pc:docMk/>
          <pc:sldMk cId="1855837280" sldId="280"/>
        </pc:sldMkLst>
      </pc:sldChg>
      <pc:sldChg chg="addSp delSp modSp add mod">
        <pc:chgData name="Guisao Betancur, Ana Maria" userId="5d132ca8-eea2-48a4-9cc4-8a27b739f380" providerId="ADAL" clId="{F0B7CCA4-E2C6-4EAA-915C-B651DCF15479}" dt="2024-03-06T12:07:14.930" v="6635" actId="20577"/>
        <pc:sldMkLst>
          <pc:docMk/>
          <pc:sldMk cId="630788654" sldId="281"/>
        </pc:sldMkLst>
      </pc:sldChg>
      <pc:sldChg chg="addSp delSp modSp add mod delAnim modAnim">
        <pc:chgData name="Guisao Betancur, Ana Maria" userId="5d132ca8-eea2-48a4-9cc4-8a27b739f380" providerId="ADAL" clId="{F0B7CCA4-E2C6-4EAA-915C-B651DCF15479}" dt="2024-03-06T12:19:14.594" v="6955"/>
        <pc:sldMkLst>
          <pc:docMk/>
          <pc:sldMk cId="92725082" sldId="282"/>
        </pc:sldMkLst>
      </pc:sldChg>
      <pc:sldChg chg="addSp modSp add del">
        <pc:chgData name="Guisao Betancur, Ana Maria" userId="5d132ca8-eea2-48a4-9cc4-8a27b739f380" providerId="ADAL" clId="{F0B7CCA4-E2C6-4EAA-915C-B651DCF15479}" dt="2024-02-27T10:58:36.976" v="679" actId="2696"/>
        <pc:sldMkLst>
          <pc:docMk/>
          <pc:sldMk cId="4169135536" sldId="282"/>
        </pc:sldMkLst>
      </pc:sldChg>
      <pc:sldChg chg="addSp delSp modSp add mod ord modAnim">
        <pc:chgData name="Guisao Betancur, Ana Maria" userId="5d132ca8-eea2-48a4-9cc4-8a27b739f380" providerId="ADAL" clId="{F0B7CCA4-E2C6-4EAA-915C-B651DCF15479}" dt="2024-03-06T11:12:07.567" v="6163"/>
        <pc:sldMkLst>
          <pc:docMk/>
          <pc:sldMk cId="2282740232" sldId="283"/>
        </pc:sldMkLst>
      </pc:sldChg>
      <pc:sldChg chg="addSp delSp modSp add del mod modAnim">
        <pc:chgData name="Guisao Betancur, Ana Maria" userId="5d132ca8-eea2-48a4-9cc4-8a27b739f380" providerId="ADAL" clId="{F0B7CCA4-E2C6-4EAA-915C-B651DCF15479}" dt="2024-03-06T11:10:53.492" v="6153" actId="2696"/>
        <pc:sldMkLst>
          <pc:docMk/>
          <pc:sldMk cId="87288415" sldId="284"/>
        </pc:sldMkLst>
      </pc:sldChg>
      <pc:sldChg chg="modSp add del mod">
        <pc:chgData name="Guisao Betancur, Ana Maria" userId="5d132ca8-eea2-48a4-9cc4-8a27b739f380" providerId="ADAL" clId="{F0B7CCA4-E2C6-4EAA-915C-B651DCF15479}" dt="2024-03-06T12:15:18.665" v="6943" actId="47"/>
        <pc:sldMkLst>
          <pc:docMk/>
          <pc:sldMk cId="485515339" sldId="285"/>
        </pc:sldMkLst>
      </pc:sldChg>
      <pc:sldChg chg="addSp delSp modSp add mod modAnim">
        <pc:chgData name="Guisao Betancur, Ana Maria" userId="5d132ca8-eea2-48a4-9cc4-8a27b739f380" providerId="ADAL" clId="{F0B7CCA4-E2C6-4EAA-915C-B651DCF15479}" dt="2024-03-01T11:17:29.630" v="3729"/>
        <pc:sldMkLst>
          <pc:docMk/>
          <pc:sldMk cId="3089108771" sldId="286"/>
        </pc:sldMkLst>
      </pc:sldChg>
      <pc:sldChg chg="addSp delSp modSp add mod delAnim modAnim">
        <pc:chgData name="Guisao Betancur, Ana Maria" userId="5d132ca8-eea2-48a4-9cc4-8a27b739f380" providerId="ADAL" clId="{F0B7CCA4-E2C6-4EAA-915C-B651DCF15479}" dt="2024-03-06T12:16:43.640" v="6946"/>
        <pc:sldMkLst>
          <pc:docMk/>
          <pc:sldMk cId="3144518910" sldId="287"/>
        </pc:sldMkLst>
      </pc:sldChg>
      <pc:sldChg chg="addSp delSp modSp add mod ord modAnim">
        <pc:chgData name="Guisao Betancur, Ana Maria" userId="5d132ca8-eea2-48a4-9cc4-8a27b739f380" providerId="ADAL" clId="{F0B7CCA4-E2C6-4EAA-915C-B651DCF15479}" dt="2024-03-01T15:40:00.681" v="4769" actId="1076"/>
        <pc:sldMkLst>
          <pc:docMk/>
          <pc:sldMk cId="2435068983" sldId="288"/>
        </pc:sldMkLst>
      </pc:sldChg>
      <pc:sldChg chg="addSp delSp modSp add mod modAnim">
        <pc:chgData name="Guisao Betancur, Ana Maria" userId="5d132ca8-eea2-48a4-9cc4-8a27b739f380" providerId="ADAL" clId="{F0B7CCA4-E2C6-4EAA-915C-B651DCF15479}" dt="2024-03-04T12:07:51.283" v="5241" actId="207"/>
        <pc:sldMkLst>
          <pc:docMk/>
          <pc:sldMk cId="2163485114" sldId="289"/>
        </pc:sldMkLst>
      </pc:sldChg>
      <pc:sldChg chg="addSp delSp modSp add del mod">
        <pc:chgData name="Guisao Betancur, Ana Maria" userId="5d132ca8-eea2-48a4-9cc4-8a27b739f380" providerId="ADAL" clId="{F0B7CCA4-E2C6-4EAA-915C-B651DCF15479}" dt="2024-03-06T10:38:24.090" v="5996" actId="2696"/>
        <pc:sldMkLst>
          <pc:docMk/>
          <pc:sldMk cId="232449451" sldId="290"/>
        </pc:sldMkLst>
      </pc:sldChg>
      <pc:sldChg chg="addSp delSp modSp add del mod">
        <pc:chgData name="Guisao Betancur, Ana Maria" userId="5d132ca8-eea2-48a4-9cc4-8a27b739f380" providerId="ADAL" clId="{F0B7CCA4-E2C6-4EAA-915C-B651DCF15479}" dt="2024-03-01T16:33:12.539" v="5032" actId="2696"/>
        <pc:sldMkLst>
          <pc:docMk/>
          <pc:sldMk cId="1566592214" sldId="291"/>
        </pc:sldMkLst>
      </pc:sldChg>
      <pc:sldChg chg="addSp delSp modSp add mod chgLayout">
        <pc:chgData name="Guisao Betancur, Ana Maria" userId="5d132ca8-eea2-48a4-9cc4-8a27b739f380" providerId="ADAL" clId="{F0B7CCA4-E2C6-4EAA-915C-B651DCF15479}" dt="2024-03-01T14:29:29.669" v="4710"/>
        <pc:sldMkLst>
          <pc:docMk/>
          <pc:sldMk cId="2299013863" sldId="292"/>
        </pc:sldMkLst>
      </pc:sldChg>
      <pc:sldChg chg="addSp delSp modSp add mod delAnim modAnim">
        <pc:chgData name="Guisao Betancur, Ana Maria" userId="5d132ca8-eea2-48a4-9cc4-8a27b739f380" providerId="ADAL" clId="{F0B7CCA4-E2C6-4EAA-915C-B651DCF15479}" dt="2024-03-06T11:36:51.742" v="6560" actId="20577"/>
        <pc:sldMkLst>
          <pc:docMk/>
          <pc:sldMk cId="3583209470" sldId="293"/>
        </pc:sldMkLst>
      </pc:sldChg>
      <pc:sldChg chg="addSp modSp add del mod">
        <pc:chgData name="Guisao Betancur, Ana Maria" userId="5d132ca8-eea2-48a4-9cc4-8a27b739f380" providerId="ADAL" clId="{F0B7CCA4-E2C6-4EAA-915C-B651DCF15479}" dt="2024-03-06T10:38:24.090" v="5996" actId="2696"/>
        <pc:sldMkLst>
          <pc:docMk/>
          <pc:sldMk cId="3296623369" sldId="294"/>
        </pc:sldMkLst>
      </pc:sldChg>
      <pc:sldChg chg="addSp delSp modSp add mod modAnim">
        <pc:chgData name="Guisao Betancur, Ana Maria" userId="5d132ca8-eea2-48a4-9cc4-8a27b739f380" providerId="ADAL" clId="{F0B7CCA4-E2C6-4EAA-915C-B651DCF15479}" dt="2024-03-06T11:44:38.313" v="6613"/>
        <pc:sldMkLst>
          <pc:docMk/>
          <pc:sldMk cId="1052438930" sldId="295"/>
        </pc:sldMkLst>
      </pc:sldChg>
      <pc:sldChg chg="addSp delSp modSp new del mod">
        <pc:chgData name="Guisao Betancur, Ana Maria" userId="5d132ca8-eea2-48a4-9cc4-8a27b739f380" providerId="ADAL" clId="{F0B7CCA4-E2C6-4EAA-915C-B651DCF15479}" dt="2024-03-06T10:39:35.684" v="6018" actId="2696"/>
        <pc:sldMkLst>
          <pc:docMk/>
          <pc:sldMk cId="1159539770" sldId="296"/>
        </pc:sldMkLst>
      </pc:sldChg>
      <pc:sldChg chg="modSp new mod">
        <pc:chgData name="Guisao Betancur, Ana Maria" userId="5d132ca8-eea2-48a4-9cc4-8a27b739f380" providerId="ADAL" clId="{F0B7CCA4-E2C6-4EAA-915C-B651DCF15479}" dt="2024-03-06T10:39:49.139" v="6024"/>
        <pc:sldMkLst>
          <pc:docMk/>
          <pc:sldMk cId="1423503883" sldId="296"/>
        </pc:sldMkLst>
      </pc:sldChg>
      <pc:sldChg chg="modSp add mod">
        <pc:chgData name="Guisao Betancur, Ana Maria" userId="5d132ca8-eea2-48a4-9cc4-8a27b739f380" providerId="ADAL" clId="{F0B7CCA4-E2C6-4EAA-915C-B651DCF15479}" dt="2024-03-06T10:40:26.528" v="6035" actId="20577"/>
        <pc:sldMkLst>
          <pc:docMk/>
          <pc:sldMk cId="2066161273" sldId="297"/>
        </pc:sldMkLst>
      </pc:sldChg>
      <pc:sldChg chg="new del">
        <pc:chgData name="Guisao Betancur, Ana Maria" userId="5d132ca8-eea2-48a4-9cc4-8a27b739f380" providerId="ADAL" clId="{F0B7CCA4-E2C6-4EAA-915C-B651DCF15479}" dt="2024-03-06T10:39:32.472" v="6017" actId="2696"/>
        <pc:sldMkLst>
          <pc:docMk/>
          <pc:sldMk cId="3844734494" sldId="297"/>
        </pc:sldMkLst>
      </pc:sldChg>
      <pc:sldChg chg="modSp add mod">
        <pc:chgData name="Guisao Betancur, Ana Maria" userId="5d132ca8-eea2-48a4-9cc4-8a27b739f380" providerId="ADAL" clId="{F0B7CCA4-E2C6-4EAA-915C-B651DCF15479}" dt="2024-03-06T10:40:49.372" v="6049" actId="20577"/>
        <pc:sldMkLst>
          <pc:docMk/>
          <pc:sldMk cId="3629576123" sldId="298"/>
        </pc:sldMkLst>
      </pc:sldChg>
      <pc:sldChg chg="add">
        <pc:chgData name="Guisao Betancur, Ana Maria" userId="5d132ca8-eea2-48a4-9cc4-8a27b739f380" providerId="ADAL" clId="{F0B7CCA4-E2C6-4EAA-915C-B651DCF15479}" dt="2024-03-06T12:18:13.482" v="6947" actId="2890"/>
        <pc:sldMkLst>
          <pc:docMk/>
          <pc:sldMk cId="738204417" sldId="299"/>
        </pc:sldMkLst>
      </pc:sldChg>
      <pc:sldMasterChg chg="addSp modSp mod">
        <pc:chgData name="Guisao Betancur, Ana Maria" userId="5d132ca8-eea2-48a4-9cc4-8a27b739f380" providerId="ADAL" clId="{F0B7CCA4-E2C6-4EAA-915C-B651DCF15479}" dt="2024-02-27T10:06:04.050" v="67" actId="1036"/>
        <pc:sldMasterMkLst>
          <pc:docMk/>
          <pc:sldMasterMk cId="2460954070" sldId="2147483660"/>
        </pc:sldMasterMkLst>
      </pc:sldMasterChg>
    </pc:docChg>
  </pc:docChgLst>
  <pc:docChgLst>
    <pc:chgData name="Guisao Betancur, Ana Maria" userId="5d132ca8-eea2-48a4-9cc4-8a27b739f380" providerId="ADAL" clId="{6D280C7F-2198-404D-AE9D-06292ED24BD2}"/>
    <pc:docChg chg="undo custSel addSld delSld modSld sldOrd">
      <pc:chgData name="Guisao Betancur, Ana Maria" userId="5d132ca8-eea2-48a4-9cc4-8a27b739f380" providerId="ADAL" clId="{6D280C7F-2198-404D-AE9D-06292ED24BD2}" dt="2025-06-06T14:11:24.168" v="661" actId="14100"/>
      <pc:docMkLst>
        <pc:docMk/>
      </pc:docMkLst>
      <pc:sldChg chg="add del">
        <pc:chgData name="Guisao Betancur, Ana Maria" userId="5d132ca8-eea2-48a4-9cc4-8a27b739f380" providerId="ADAL" clId="{6D280C7F-2198-404D-AE9D-06292ED24BD2}" dt="2025-06-06T13:52:39.240" v="370"/>
        <pc:sldMkLst>
          <pc:docMk/>
          <pc:sldMk cId="2284048242" sldId="308"/>
        </pc:sldMkLst>
      </pc:sldChg>
      <pc:sldChg chg="add">
        <pc:chgData name="Guisao Betancur, Ana Maria" userId="5d132ca8-eea2-48a4-9cc4-8a27b739f380" providerId="ADAL" clId="{6D280C7F-2198-404D-AE9D-06292ED24BD2}" dt="2025-06-06T13:48:47.553" v="366"/>
        <pc:sldMkLst>
          <pc:docMk/>
          <pc:sldMk cId="3186555668" sldId="349"/>
        </pc:sldMkLst>
      </pc:sldChg>
      <pc:sldChg chg="add">
        <pc:chgData name="Guisao Betancur, Ana Maria" userId="5d132ca8-eea2-48a4-9cc4-8a27b739f380" providerId="ADAL" clId="{6D280C7F-2198-404D-AE9D-06292ED24BD2}" dt="2025-06-06T13:48:47.553" v="366"/>
        <pc:sldMkLst>
          <pc:docMk/>
          <pc:sldMk cId="1819816354" sldId="380"/>
        </pc:sldMkLst>
      </pc:sldChg>
      <pc:sldChg chg="add">
        <pc:chgData name="Guisao Betancur, Ana Maria" userId="5d132ca8-eea2-48a4-9cc4-8a27b739f380" providerId="ADAL" clId="{6D280C7F-2198-404D-AE9D-06292ED24BD2}" dt="2025-06-06T13:48:47.553" v="366"/>
        <pc:sldMkLst>
          <pc:docMk/>
          <pc:sldMk cId="2830746250" sldId="389"/>
        </pc:sldMkLst>
      </pc:sldChg>
      <pc:sldChg chg="del">
        <pc:chgData name="Guisao Betancur, Ana Maria" userId="5d132ca8-eea2-48a4-9cc4-8a27b739f380" providerId="ADAL" clId="{6D280C7F-2198-404D-AE9D-06292ED24BD2}" dt="2025-06-06T13:52:53.573" v="371" actId="47"/>
        <pc:sldMkLst>
          <pc:docMk/>
          <pc:sldMk cId="2758769570" sldId="397"/>
        </pc:sldMkLst>
      </pc:sldChg>
      <pc:sldChg chg="addSp modSp mod">
        <pc:chgData name="Guisao Betancur, Ana Maria" userId="5d132ca8-eea2-48a4-9cc4-8a27b739f380" providerId="ADAL" clId="{6D280C7F-2198-404D-AE9D-06292ED24BD2}" dt="2025-06-06T13:47:53.304" v="365" actId="20577"/>
        <pc:sldMkLst>
          <pc:docMk/>
          <pc:sldMk cId="843369394" sldId="398"/>
        </pc:sldMkLst>
      </pc:sldChg>
      <pc:sldChg chg="modSp mod">
        <pc:chgData name="Guisao Betancur, Ana Maria" userId="5d132ca8-eea2-48a4-9cc4-8a27b739f380" providerId="ADAL" clId="{6D280C7F-2198-404D-AE9D-06292ED24BD2}" dt="2025-06-06T14:05:07.718" v="422" actId="20577"/>
        <pc:sldMkLst>
          <pc:docMk/>
          <pc:sldMk cId="177466485" sldId="400"/>
        </pc:sldMkLst>
      </pc:sldChg>
      <pc:sldChg chg="addSp delSp modSp mod ord addAnim delAnim">
        <pc:chgData name="Guisao Betancur, Ana Maria" userId="5d132ca8-eea2-48a4-9cc4-8a27b739f380" providerId="ADAL" clId="{6D280C7F-2198-404D-AE9D-06292ED24BD2}" dt="2025-06-06T14:02:14.301" v="391"/>
        <pc:sldMkLst>
          <pc:docMk/>
          <pc:sldMk cId="306186247" sldId="401"/>
        </pc:sldMkLst>
      </pc:sldChg>
      <pc:sldChg chg="addSp delSp modSp mod ord">
        <pc:chgData name="Guisao Betancur, Ana Maria" userId="5d132ca8-eea2-48a4-9cc4-8a27b739f380" providerId="ADAL" clId="{6D280C7F-2198-404D-AE9D-06292ED24BD2}" dt="2025-06-06T14:08:23.249" v="517" actId="478"/>
        <pc:sldMkLst>
          <pc:docMk/>
          <pc:sldMk cId="1736713342" sldId="402"/>
        </pc:sldMkLst>
      </pc:sldChg>
      <pc:sldChg chg="del">
        <pc:chgData name="Guisao Betancur, Ana Maria" userId="5d132ca8-eea2-48a4-9cc4-8a27b739f380" providerId="ADAL" clId="{6D280C7F-2198-404D-AE9D-06292ED24BD2}" dt="2025-06-06T13:52:53.573" v="371" actId="47"/>
        <pc:sldMkLst>
          <pc:docMk/>
          <pc:sldMk cId="3878905752" sldId="403"/>
        </pc:sldMkLst>
      </pc:sldChg>
      <pc:sldChg chg="del">
        <pc:chgData name="Guisao Betancur, Ana Maria" userId="5d132ca8-eea2-48a4-9cc4-8a27b739f380" providerId="ADAL" clId="{6D280C7F-2198-404D-AE9D-06292ED24BD2}" dt="2025-06-06T13:52:53.573" v="371" actId="47"/>
        <pc:sldMkLst>
          <pc:docMk/>
          <pc:sldMk cId="3854133425" sldId="404"/>
        </pc:sldMkLst>
      </pc:sldChg>
      <pc:sldChg chg="delSp modSp mod delAnim">
        <pc:chgData name="Guisao Betancur, Ana Maria" userId="5d132ca8-eea2-48a4-9cc4-8a27b739f380" providerId="ADAL" clId="{6D280C7F-2198-404D-AE9D-06292ED24BD2}" dt="2025-06-06T13:55:27.826" v="372" actId="478"/>
        <pc:sldMkLst>
          <pc:docMk/>
          <pc:sldMk cId="486824131" sldId="408"/>
        </pc:sldMkLst>
      </pc:sldChg>
      <pc:sldChg chg="modSp add mod">
        <pc:chgData name="Guisao Betancur, Ana Maria" userId="5d132ca8-eea2-48a4-9cc4-8a27b739f380" providerId="ADAL" clId="{6D280C7F-2198-404D-AE9D-06292ED24BD2}" dt="2025-06-06T12:35:30.264" v="1" actId="27636"/>
        <pc:sldMkLst>
          <pc:docMk/>
          <pc:sldMk cId="972647060" sldId="409"/>
        </pc:sldMkLst>
      </pc:sldChg>
      <pc:sldChg chg="add">
        <pc:chgData name="Guisao Betancur, Ana Maria" userId="5d132ca8-eea2-48a4-9cc4-8a27b739f380" providerId="ADAL" clId="{6D280C7F-2198-404D-AE9D-06292ED24BD2}" dt="2025-06-06T13:48:57.126" v="367"/>
        <pc:sldMkLst>
          <pc:docMk/>
          <pc:sldMk cId="1125683660" sldId="415"/>
        </pc:sldMkLst>
      </pc:sldChg>
      <pc:sldChg chg="modSp add mod">
        <pc:chgData name="Guisao Betancur, Ana Maria" userId="5d132ca8-eea2-48a4-9cc4-8a27b739f380" providerId="ADAL" clId="{6D280C7F-2198-404D-AE9D-06292ED24BD2}" dt="2025-06-06T12:55:06.874" v="105" actId="20577"/>
        <pc:sldMkLst>
          <pc:docMk/>
          <pc:sldMk cId="3080350877" sldId="420"/>
        </pc:sldMkLst>
      </pc:sldChg>
      <pc:sldChg chg="add">
        <pc:chgData name="Guisao Betancur, Ana Maria" userId="5d132ca8-eea2-48a4-9cc4-8a27b739f380" providerId="ADAL" clId="{6D280C7F-2198-404D-AE9D-06292ED24BD2}" dt="2025-06-06T12:35:30.200" v="0"/>
        <pc:sldMkLst>
          <pc:docMk/>
          <pc:sldMk cId="3909373706" sldId="425"/>
        </pc:sldMkLst>
      </pc:sldChg>
      <pc:sldChg chg="addSp delSp modSp add mod delAnim modAnim">
        <pc:chgData name="Guisao Betancur, Ana Maria" userId="5d132ca8-eea2-48a4-9cc4-8a27b739f380" providerId="ADAL" clId="{6D280C7F-2198-404D-AE9D-06292ED24BD2}" dt="2025-06-06T13:02:07.401" v="218"/>
        <pc:sldMkLst>
          <pc:docMk/>
          <pc:sldMk cId="2058921128" sldId="426"/>
        </pc:sldMkLst>
      </pc:sldChg>
      <pc:sldChg chg="add">
        <pc:chgData name="Guisao Betancur, Ana Maria" userId="5d132ca8-eea2-48a4-9cc4-8a27b739f380" providerId="ADAL" clId="{6D280C7F-2198-404D-AE9D-06292ED24BD2}" dt="2025-06-06T13:04:20.436" v="219"/>
        <pc:sldMkLst>
          <pc:docMk/>
          <pc:sldMk cId="3119186676" sldId="427"/>
        </pc:sldMkLst>
      </pc:sldChg>
      <pc:sldChg chg="add del">
        <pc:chgData name="Guisao Betancur, Ana Maria" userId="5d132ca8-eea2-48a4-9cc4-8a27b739f380" providerId="ADAL" clId="{6D280C7F-2198-404D-AE9D-06292ED24BD2}" dt="2025-06-06T13:51:04.621" v="368" actId="47"/>
        <pc:sldMkLst>
          <pc:docMk/>
          <pc:sldMk cId="2716614858" sldId="428"/>
        </pc:sldMkLst>
      </pc:sldChg>
      <pc:sldChg chg="addSp delSp modSp add mod delAnim">
        <pc:chgData name="Guisao Betancur, Ana Maria" userId="5d132ca8-eea2-48a4-9cc4-8a27b739f380" providerId="ADAL" clId="{6D280C7F-2198-404D-AE9D-06292ED24BD2}" dt="2025-06-06T14:03:41.302" v="407"/>
        <pc:sldMkLst>
          <pc:docMk/>
          <pc:sldMk cId="3333636258" sldId="428"/>
        </pc:sldMkLst>
      </pc:sldChg>
      <pc:sldChg chg="addSp delSp modSp add mod delAnim">
        <pc:chgData name="Guisao Betancur, Ana Maria" userId="5d132ca8-eea2-48a4-9cc4-8a27b739f380" providerId="ADAL" clId="{6D280C7F-2198-404D-AE9D-06292ED24BD2}" dt="2025-06-06T14:07:08.246" v="516" actId="1076"/>
        <pc:sldMkLst>
          <pc:docMk/>
          <pc:sldMk cId="2223727452" sldId="429"/>
        </pc:sldMkLst>
      </pc:sldChg>
      <pc:sldChg chg="addSp delSp modSp add mod delAnim modAnim chgLayout">
        <pc:chgData name="Guisao Betancur, Ana Maria" userId="5d132ca8-eea2-48a4-9cc4-8a27b739f380" providerId="ADAL" clId="{6D280C7F-2198-404D-AE9D-06292ED24BD2}" dt="2025-06-06T14:11:24.168" v="661" actId="14100"/>
        <pc:sldMkLst>
          <pc:docMk/>
          <pc:sldMk cId="1614656894" sldId="430"/>
        </pc:sldMkLst>
      </pc:sldChg>
    </pc:docChg>
  </pc:docChgLst>
  <pc:docChgLst>
    <pc:chgData name="Guisao Betancur, Ana Maria" userId="5d132ca8-eea2-48a4-9cc4-8a27b739f380" providerId="ADAL" clId="{81AFEA94-D9D9-4915-8260-7FA6CC8FF736}"/>
    <pc:docChg chg="undo custSel addSld delSld modSld sldOrd modMainMaster">
      <pc:chgData name="Guisao Betancur, Ana Maria" userId="5d132ca8-eea2-48a4-9cc4-8a27b739f380" providerId="ADAL" clId="{81AFEA94-D9D9-4915-8260-7FA6CC8FF736}" dt="2025-07-06T20:17:23.555" v="7772" actId="14100"/>
      <pc:docMkLst>
        <pc:docMk/>
      </pc:docMkLst>
      <pc:sldChg chg="modSp mod">
        <pc:chgData name="Guisao Betancur, Ana Maria" userId="5d132ca8-eea2-48a4-9cc4-8a27b739f380" providerId="ADAL" clId="{81AFEA94-D9D9-4915-8260-7FA6CC8FF736}" dt="2025-07-06T16:14:05.313" v="5664" actId="20577"/>
        <pc:sldMkLst>
          <pc:docMk/>
          <pc:sldMk cId="1226160774" sldId="439"/>
        </pc:sldMkLst>
        <pc:spChg chg="mod">
          <ac:chgData name="Guisao Betancur, Ana Maria" userId="5d132ca8-eea2-48a4-9cc4-8a27b739f380" providerId="ADAL" clId="{81AFEA94-D9D9-4915-8260-7FA6CC8FF736}" dt="2025-07-06T16:14:05.313" v="5664" actId="20577"/>
          <ac:spMkLst>
            <pc:docMk/>
            <pc:sldMk cId="1226160774" sldId="439"/>
            <ac:spMk id="12" creationId="{B5B24331-65C7-9559-5368-48312C366052}"/>
          </ac:spMkLst>
        </pc:spChg>
      </pc:sldChg>
      <pc:sldChg chg="modSp mod">
        <pc:chgData name="Guisao Betancur, Ana Maria" userId="5d132ca8-eea2-48a4-9cc4-8a27b739f380" providerId="ADAL" clId="{81AFEA94-D9D9-4915-8260-7FA6CC8FF736}" dt="2025-07-06T17:17:40.819" v="7319" actId="20577"/>
        <pc:sldMkLst>
          <pc:docMk/>
          <pc:sldMk cId="2347179900" sldId="460"/>
        </pc:sldMkLst>
        <pc:spChg chg="mod">
          <ac:chgData name="Guisao Betancur, Ana Maria" userId="5d132ca8-eea2-48a4-9cc4-8a27b739f380" providerId="ADAL" clId="{81AFEA94-D9D9-4915-8260-7FA6CC8FF736}" dt="2025-07-06T17:17:40.819" v="7319" actId="20577"/>
          <ac:spMkLst>
            <pc:docMk/>
            <pc:sldMk cId="2347179900" sldId="460"/>
            <ac:spMk id="3" creationId="{32A20F6A-79D0-254A-8163-CB02F149C147}"/>
          </ac:spMkLst>
        </pc:spChg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3218630640" sldId="462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2876699391" sldId="463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4245333137" sldId="464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3920124829" sldId="466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991456908" sldId="467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707341492" sldId="468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185198095" sldId="469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3672085365" sldId="470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3182254035" sldId="471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3965280430" sldId="472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3253692822" sldId="474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2317982285" sldId="475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3352578992" sldId="476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4161811646" sldId="479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2829097653" sldId="481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4266296582" sldId="482"/>
        </pc:sldMkLst>
      </pc:sldChg>
      <pc:sldChg chg="del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1805118706" sldId="483"/>
        </pc:sldMkLst>
      </pc:sldChg>
      <pc:sldChg chg="modSp add mod">
        <pc:chgData name="Guisao Betancur, Ana Maria" userId="5d132ca8-eea2-48a4-9cc4-8a27b739f380" providerId="ADAL" clId="{81AFEA94-D9D9-4915-8260-7FA6CC8FF736}" dt="2025-07-05T07:09:05.830" v="11" actId="20577"/>
        <pc:sldMkLst>
          <pc:docMk/>
          <pc:sldMk cId="1034491322" sldId="484"/>
        </pc:sldMkLst>
        <pc:spChg chg="mod">
          <ac:chgData name="Guisao Betancur, Ana Maria" userId="5d132ca8-eea2-48a4-9cc4-8a27b739f380" providerId="ADAL" clId="{81AFEA94-D9D9-4915-8260-7FA6CC8FF736}" dt="2025-07-05T07:09:05.830" v="11" actId="20577"/>
          <ac:spMkLst>
            <pc:docMk/>
            <pc:sldMk cId="1034491322" sldId="484"/>
            <ac:spMk id="12" creationId="{04FE7006-BEA9-1838-728D-06F771C8A19C}"/>
          </ac:spMkLst>
        </pc:spChg>
      </pc:sldChg>
      <pc:sldChg chg="addSp modSp add del mod">
        <pc:chgData name="Guisao Betancur, Ana Maria" userId="5d132ca8-eea2-48a4-9cc4-8a27b739f380" providerId="ADAL" clId="{81AFEA94-D9D9-4915-8260-7FA6CC8FF736}" dt="2025-07-05T22:30:43.900" v="3726" actId="47"/>
        <pc:sldMkLst>
          <pc:docMk/>
          <pc:sldMk cId="4064103018" sldId="485"/>
        </pc:sldMkLst>
      </pc:sldChg>
      <pc:sldChg chg="modSp add mod">
        <pc:chgData name="Guisao Betancur, Ana Maria" userId="5d132ca8-eea2-48a4-9cc4-8a27b739f380" providerId="ADAL" clId="{81AFEA94-D9D9-4915-8260-7FA6CC8FF736}" dt="2025-07-06T17:15:14.464" v="7201" actId="20577"/>
        <pc:sldMkLst>
          <pc:docMk/>
          <pc:sldMk cId="1446976701" sldId="486"/>
        </pc:sldMkLst>
        <pc:spChg chg="mod">
          <ac:chgData name="Guisao Betancur, Ana Maria" userId="5d132ca8-eea2-48a4-9cc4-8a27b739f380" providerId="ADAL" clId="{81AFEA94-D9D9-4915-8260-7FA6CC8FF736}" dt="2025-07-06T17:15:14.464" v="7201" actId="20577"/>
          <ac:spMkLst>
            <pc:docMk/>
            <pc:sldMk cId="1446976701" sldId="486"/>
            <ac:spMk id="12" creationId="{0F6EB169-CD74-8AAD-BD83-CE400FF1EF93}"/>
          </ac:spMkLst>
        </pc:spChg>
      </pc:sldChg>
      <pc:sldChg chg="modSp add mod">
        <pc:chgData name="Guisao Betancur, Ana Maria" userId="5d132ca8-eea2-48a4-9cc4-8a27b739f380" providerId="ADAL" clId="{81AFEA94-D9D9-4915-8260-7FA6CC8FF736}" dt="2025-07-06T17:15:34.945" v="7208" actId="20577"/>
        <pc:sldMkLst>
          <pc:docMk/>
          <pc:sldMk cId="3418781024" sldId="487"/>
        </pc:sldMkLst>
        <pc:spChg chg="mod">
          <ac:chgData name="Guisao Betancur, Ana Maria" userId="5d132ca8-eea2-48a4-9cc4-8a27b739f380" providerId="ADAL" clId="{81AFEA94-D9D9-4915-8260-7FA6CC8FF736}" dt="2025-07-06T17:15:34.945" v="7208" actId="20577"/>
          <ac:spMkLst>
            <pc:docMk/>
            <pc:sldMk cId="3418781024" sldId="487"/>
            <ac:spMk id="12" creationId="{C054F3D2-6C1D-CC4E-068D-88C01710F066}"/>
          </ac:spMkLst>
        </pc:spChg>
      </pc:sldChg>
      <pc:sldChg chg="addSp modSp new del mod">
        <pc:chgData name="Guisao Betancur, Ana Maria" userId="5d132ca8-eea2-48a4-9cc4-8a27b739f380" providerId="ADAL" clId="{81AFEA94-D9D9-4915-8260-7FA6CC8FF736}" dt="2025-07-06T16:28:41.664" v="6046" actId="47"/>
        <pc:sldMkLst>
          <pc:docMk/>
          <pc:sldMk cId="2792028345" sldId="488"/>
        </pc:sldMkLst>
      </pc:sldChg>
      <pc:sldChg chg="addSp delSp modSp add mod modClrScheme modAnim chgLayout">
        <pc:chgData name="Guisao Betancur, Ana Maria" userId="5d132ca8-eea2-48a4-9cc4-8a27b739f380" providerId="ADAL" clId="{81AFEA94-D9D9-4915-8260-7FA6CC8FF736}" dt="2025-07-06T19:17:10.552" v="7456" actId="207"/>
        <pc:sldMkLst>
          <pc:docMk/>
          <pc:sldMk cId="243497371" sldId="489"/>
        </pc:sldMkLst>
        <pc:spChg chg="mod ord">
          <ac:chgData name="Guisao Betancur, Ana Maria" userId="5d132ca8-eea2-48a4-9cc4-8a27b739f380" providerId="ADAL" clId="{81AFEA94-D9D9-4915-8260-7FA6CC8FF736}" dt="2025-07-06T16:14:13.922" v="5665"/>
          <ac:spMkLst>
            <pc:docMk/>
            <pc:sldMk cId="243497371" sldId="489"/>
            <ac:spMk id="2" creationId="{8F1EC18B-F9FB-CA51-850E-4996CABAE66B}"/>
          </ac:spMkLst>
        </pc:spChg>
        <pc:spChg chg="mod ord">
          <ac:chgData name="Guisao Betancur, Ana Maria" userId="5d132ca8-eea2-48a4-9cc4-8a27b739f380" providerId="ADAL" clId="{81AFEA94-D9D9-4915-8260-7FA6CC8FF736}" dt="2025-07-05T08:06:11.091" v="68" actId="700"/>
          <ac:spMkLst>
            <pc:docMk/>
            <pc:sldMk cId="243497371" sldId="489"/>
            <ac:spMk id="5" creationId="{BA6969D5-C5CC-99DF-68E0-3B358C557F4F}"/>
          </ac:spMkLst>
        </pc:spChg>
        <pc:spChg chg="mod ord">
          <ac:chgData name="Guisao Betancur, Ana Maria" userId="5d132ca8-eea2-48a4-9cc4-8a27b739f380" providerId="ADAL" clId="{81AFEA94-D9D9-4915-8260-7FA6CC8FF736}" dt="2025-07-05T08:06:11.091" v="68" actId="700"/>
          <ac:spMkLst>
            <pc:docMk/>
            <pc:sldMk cId="243497371" sldId="489"/>
            <ac:spMk id="6" creationId="{D015BA3E-A3B3-BDF0-1003-760A4C34DE09}"/>
          </ac:spMkLst>
        </pc:spChg>
        <pc:spChg chg="mod ord">
          <ac:chgData name="Guisao Betancur, Ana Maria" userId="5d132ca8-eea2-48a4-9cc4-8a27b739f380" providerId="ADAL" clId="{81AFEA94-D9D9-4915-8260-7FA6CC8FF736}" dt="2025-07-05T08:06:11.091" v="68" actId="700"/>
          <ac:spMkLst>
            <pc:docMk/>
            <pc:sldMk cId="243497371" sldId="489"/>
            <ac:spMk id="7" creationId="{1D25F2D9-81FB-ED56-3677-F26860AAE8F7}"/>
          </ac:spMkLst>
        </pc:spChg>
        <pc:spChg chg="add mod ord">
          <ac:chgData name="Guisao Betancur, Ana Maria" userId="5d132ca8-eea2-48a4-9cc4-8a27b739f380" providerId="ADAL" clId="{81AFEA94-D9D9-4915-8260-7FA6CC8FF736}" dt="2025-07-06T16:23:44.948" v="5903" actId="20577"/>
          <ac:spMkLst>
            <pc:docMk/>
            <pc:sldMk cId="243497371" sldId="489"/>
            <ac:spMk id="9" creationId="{84B61C0F-3C71-0B3F-BA26-594F1F17AC92}"/>
          </ac:spMkLst>
        </pc:spChg>
        <pc:spChg chg="add mod">
          <ac:chgData name="Guisao Betancur, Ana Maria" userId="5d132ca8-eea2-48a4-9cc4-8a27b739f380" providerId="ADAL" clId="{81AFEA94-D9D9-4915-8260-7FA6CC8FF736}" dt="2025-07-06T16:47:18.430" v="6189" actId="1036"/>
          <ac:spMkLst>
            <pc:docMk/>
            <pc:sldMk cId="243497371" sldId="489"/>
            <ac:spMk id="10" creationId="{49A61901-2C3F-99A5-9212-B4EA41E116BC}"/>
          </ac:spMkLst>
        </pc:spChg>
        <pc:spChg chg="add mod">
          <ac:chgData name="Guisao Betancur, Ana Maria" userId="5d132ca8-eea2-48a4-9cc4-8a27b739f380" providerId="ADAL" clId="{81AFEA94-D9D9-4915-8260-7FA6CC8FF736}" dt="2025-07-06T16:47:18.430" v="6189" actId="1036"/>
          <ac:spMkLst>
            <pc:docMk/>
            <pc:sldMk cId="243497371" sldId="489"/>
            <ac:spMk id="11" creationId="{E7ABFFCF-9A01-9834-53F9-BE2B54B922EE}"/>
          </ac:spMkLst>
        </pc:spChg>
        <pc:spChg chg="add mod">
          <ac:chgData name="Guisao Betancur, Ana Maria" userId="5d132ca8-eea2-48a4-9cc4-8a27b739f380" providerId="ADAL" clId="{81AFEA94-D9D9-4915-8260-7FA6CC8FF736}" dt="2025-07-06T19:17:10.552" v="7456" actId="207"/>
          <ac:spMkLst>
            <pc:docMk/>
            <pc:sldMk cId="243497371" sldId="489"/>
            <ac:spMk id="13" creationId="{FD3BE3A5-1FEC-5213-06F6-AE1044BFCA05}"/>
          </ac:spMkLst>
        </pc:spChg>
        <pc:spChg chg="add mod">
          <ac:chgData name="Guisao Betancur, Ana Maria" userId="5d132ca8-eea2-48a4-9cc4-8a27b739f380" providerId="ADAL" clId="{81AFEA94-D9D9-4915-8260-7FA6CC8FF736}" dt="2025-07-06T19:17:10.552" v="7456" actId="207"/>
          <ac:spMkLst>
            <pc:docMk/>
            <pc:sldMk cId="243497371" sldId="489"/>
            <ac:spMk id="24" creationId="{7B25E2D7-3DC5-6D69-7099-B3FAC52D72C1}"/>
          </ac:spMkLst>
        </pc:spChg>
        <pc:spChg chg="add mod">
          <ac:chgData name="Guisao Betancur, Ana Maria" userId="5d132ca8-eea2-48a4-9cc4-8a27b739f380" providerId="ADAL" clId="{81AFEA94-D9D9-4915-8260-7FA6CC8FF736}" dt="2025-07-06T19:17:10.552" v="7456" actId="207"/>
          <ac:spMkLst>
            <pc:docMk/>
            <pc:sldMk cId="243497371" sldId="489"/>
            <ac:spMk id="25" creationId="{B2D3D9B3-BBEF-0258-E23A-2B20DD55BA62}"/>
          </ac:spMkLst>
        </pc:spChg>
        <pc:spChg chg="add mod">
          <ac:chgData name="Guisao Betancur, Ana Maria" userId="5d132ca8-eea2-48a4-9cc4-8a27b739f380" providerId="ADAL" clId="{81AFEA94-D9D9-4915-8260-7FA6CC8FF736}" dt="2025-07-06T19:17:10.552" v="7456" actId="207"/>
          <ac:spMkLst>
            <pc:docMk/>
            <pc:sldMk cId="243497371" sldId="489"/>
            <ac:spMk id="26" creationId="{FB9A3929-6AA2-4CD6-620B-D734FDC42B60}"/>
          </ac:spMkLst>
        </pc:spChg>
        <pc:spChg chg="add mod">
          <ac:chgData name="Guisao Betancur, Ana Maria" userId="5d132ca8-eea2-48a4-9cc4-8a27b739f380" providerId="ADAL" clId="{81AFEA94-D9D9-4915-8260-7FA6CC8FF736}" dt="2025-07-06T16:47:18.430" v="6189" actId="1036"/>
          <ac:spMkLst>
            <pc:docMk/>
            <pc:sldMk cId="243497371" sldId="489"/>
            <ac:spMk id="35" creationId="{0EBB58E5-5910-345D-2D2C-EA2F0E132321}"/>
          </ac:spMkLst>
        </pc:spChg>
        <pc:spChg chg="add mod">
          <ac:chgData name="Guisao Betancur, Ana Maria" userId="5d132ca8-eea2-48a4-9cc4-8a27b739f380" providerId="ADAL" clId="{81AFEA94-D9D9-4915-8260-7FA6CC8FF736}" dt="2025-07-06T17:32:02.444" v="7455" actId="1076"/>
          <ac:spMkLst>
            <pc:docMk/>
            <pc:sldMk cId="243497371" sldId="489"/>
            <ac:spMk id="36" creationId="{A283DECB-0389-4407-FE2F-C68FDCAA2236}"/>
          </ac:spMkLst>
        </pc:spChg>
        <pc:picChg chg="add mod">
          <ac:chgData name="Guisao Betancur, Ana Maria" userId="5d132ca8-eea2-48a4-9cc4-8a27b739f380" providerId="ADAL" clId="{81AFEA94-D9D9-4915-8260-7FA6CC8FF736}" dt="2025-07-06T16:47:18.430" v="6189" actId="1036"/>
          <ac:picMkLst>
            <pc:docMk/>
            <pc:sldMk cId="243497371" sldId="489"/>
            <ac:picMk id="1026" creationId="{AF3859F7-C288-6577-646E-8D670FA84AB1}"/>
          </ac:picMkLst>
        </pc:picChg>
        <pc:cxnChg chg="add mod">
          <ac:chgData name="Guisao Betancur, Ana Maria" userId="5d132ca8-eea2-48a4-9cc4-8a27b739f380" providerId="ADAL" clId="{81AFEA94-D9D9-4915-8260-7FA6CC8FF736}" dt="2025-07-06T16:47:18.430" v="6189" actId="1036"/>
          <ac:cxnSpMkLst>
            <pc:docMk/>
            <pc:sldMk cId="243497371" sldId="489"/>
            <ac:cxnSpMk id="27" creationId="{B26904E4-F136-C765-DD60-B79E405661CA}"/>
          </ac:cxnSpMkLst>
        </pc:cxnChg>
        <pc:cxnChg chg="add mod">
          <ac:chgData name="Guisao Betancur, Ana Maria" userId="5d132ca8-eea2-48a4-9cc4-8a27b739f380" providerId="ADAL" clId="{81AFEA94-D9D9-4915-8260-7FA6CC8FF736}" dt="2025-07-06T16:47:18.430" v="6189" actId="1036"/>
          <ac:cxnSpMkLst>
            <pc:docMk/>
            <pc:sldMk cId="243497371" sldId="489"/>
            <ac:cxnSpMk id="32" creationId="{C5A73D66-413E-7D09-E59E-2934CA3125EB}"/>
          </ac:cxnSpMkLst>
        </pc:cxnChg>
      </pc:sldChg>
      <pc:sldChg chg="modSp add mod">
        <pc:chgData name="Guisao Betancur, Ana Maria" userId="5d132ca8-eea2-48a4-9cc4-8a27b739f380" providerId="ADAL" clId="{81AFEA94-D9D9-4915-8260-7FA6CC8FF736}" dt="2025-07-06T16:16:51.840" v="5683" actId="20577"/>
        <pc:sldMkLst>
          <pc:docMk/>
          <pc:sldMk cId="224490373" sldId="490"/>
        </pc:sldMkLst>
        <pc:spChg chg="mod">
          <ac:chgData name="Guisao Betancur, Ana Maria" userId="5d132ca8-eea2-48a4-9cc4-8a27b739f380" providerId="ADAL" clId="{81AFEA94-D9D9-4915-8260-7FA6CC8FF736}" dt="2025-07-06T16:16:51.840" v="5683" actId="20577"/>
          <ac:spMkLst>
            <pc:docMk/>
            <pc:sldMk cId="224490373" sldId="490"/>
            <ac:spMk id="9" creationId="{0F331ACF-2CC9-FCDE-50D1-F11ECD37BA70}"/>
          </ac:spMkLst>
        </pc:spChg>
        <pc:spChg chg="mod">
          <ac:chgData name="Guisao Betancur, Ana Maria" userId="5d132ca8-eea2-48a4-9cc4-8a27b739f380" providerId="ADAL" clId="{81AFEA94-D9D9-4915-8260-7FA6CC8FF736}" dt="2025-07-06T10:07:35.870" v="4442" actId="11"/>
          <ac:spMkLst>
            <pc:docMk/>
            <pc:sldMk cId="224490373" sldId="490"/>
            <ac:spMk id="10" creationId="{6EB9A798-958B-A3DF-84C8-4E31C13E2191}"/>
          </ac:spMkLst>
        </pc:spChg>
      </pc:sldChg>
      <pc:sldChg chg="addSp delSp modSp new mod ord delAnim modAnim">
        <pc:chgData name="Guisao Betancur, Ana Maria" userId="5d132ca8-eea2-48a4-9cc4-8a27b739f380" providerId="ADAL" clId="{81AFEA94-D9D9-4915-8260-7FA6CC8FF736}" dt="2025-07-06T19:20:47.132" v="7474" actId="207"/>
        <pc:sldMkLst>
          <pc:docMk/>
          <pc:sldMk cId="1290291456" sldId="491"/>
        </pc:sldMkLst>
        <pc:spChg chg="mod">
          <ac:chgData name="Guisao Betancur, Ana Maria" userId="5d132ca8-eea2-48a4-9cc4-8a27b739f380" providerId="ADAL" clId="{81AFEA94-D9D9-4915-8260-7FA6CC8FF736}" dt="2025-07-05T13:10:42.415" v="175" actId="790"/>
          <ac:spMkLst>
            <pc:docMk/>
            <pc:sldMk cId="1290291456" sldId="491"/>
            <ac:spMk id="2" creationId="{DFCC1BC0-F889-2E68-BEC4-B8CB487A3D57}"/>
          </ac:spMkLst>
        </pc:spChg>
        <pc:spChg chg="mod">
          <ac:chgData name="Guisao Betancur, Ana Maria" userId="5d132ca8-eea2-48a4-9cc4-8a27b739f380" providerId="ADAL" clId="{81AFEA94-D9D9-4915-8260-7FA6CC8FF736}" dt="2025-07-06T17:30:43.773" v="7452" actId="20577"/>
          <ac:spMkLst>
            <pc:docMk/>
            <pc:sldMk cId="1290291456" sldId="491"/>
            <ac:spMk id="3" creationId="{7D955B00-8E2D-FA29-3108-9DC90987C7D8}"/>
          </ac:spMkLst>
        </pc:spChg>
        <pc:spChg chg="mod">
          <ac:chgData name="Guisao Betancur, Ana Maria" userId="5d132ca8-eea2-48a4-9cc4-8a27b739f380" providerId="ADAL" clId="{81AFEA94-D9D9-4915-8260-7FA6CC8FF736}" dt="2025-07-06T17:05:21.509" v="6847" actId="1076"/>
          <ac:spMkLst>
            <pc:docMk/>
            <pc:sldMk cId="1290291456" sldId="491"/>
            <ac:spMk id="4" creationId="{2D0B4A0B-7FC3-CE46-AC47-6829D99529E6}"/>
          </ac:spMkLst>
        </pc:spChg>
        <pc:spChg chg="mod">
          <ac:chgData name="Guisao Betancur, Ana Maria" userId="5d132ca8-eea2-48a4-9cc4-8a27b739f380" providerId="ADAL" clId="{81AFEA94-D9D9-4915-8260-7FA6CC8FF736}" dt="2025-07-05T13:10:42.415" v="175" actId="790"/>
          <ac:spMkLst>
            <pc:docMk/>
            <pc:sldMk cId="1290291456" sldId="491"/>
            <ac:spMk id="5" creationId="{88596AB3-C614-14BE-C404-1A6260B8328B}"/>
          </ac:spMkLst>
        </pc:spChg>
        <pc:spChg chg="mod">
          <ac:chgData name="Guisao Betancur, Ana Maria" userId="5d132ca8-eea2-48a4-9cc4-8a27b739f380" providerId="ADAL" clId="{81AFEA94-D9D9-4915-8260-7FA6CC8FF736}" dt="2025-07-05T13:10:42.415" v="175" actId="790"/>
          <ac:spMkLst>
            <pc:docMk/>
            <pc:sldMk cId="1290291456" sldId="491"/>
            <ac:spMk id="6" creationId="{0D75243A-B4D3-866D-340B-D06F6E7D545D}"/>
          </ac:spMkLst>
        </pc:spChg>
        <pc:spChg chg="mod">
          <ac:chgData name="Guisao Betancur, Ana Maria" userId="5d132ca8-eea2-48a4-9cc4-8a27b739f380" providerId="ADAL" clId="{81AFEA94-D9D9-4915-8260-7FA6CC8FF736}" dt="2025-07-05T13:10:42.415" v="175" actId="790"/>
          <ac:spMkLst>
            <pc:docMk/>
            <pc:sldMk cId="1290291456" sldId="491"/>
            <ac:spMk id="7" creationId="{9BC1E3DA-BAA6-54EC-7E17-B5EB26F63752}"/>
          </ac:spMkLst>
        </pc:spChg>
        <pc:spChg chg="mod">
          <ac:chgData name="Guisao Betancur, Ana Maria" userId="5d132ca8-eea2-48a4-9cc4-8a27b739f380" providerId="ADAL" clId="{81AFEA94-D9D9-4915-8260-7FA6CC8FF736}" dt="2025-07-06T17:30:47.865" v="7454" actId="20577"/>
          <ac:spMkLst>
            <pc:docMk/>
            <pc:sldMk cId="1290291456" sldId="491"/>
            <ac:spMk id="8" creationId="{C72B831E-B395-EF91-044A-4997D76FF3CF}"/>
          </ac:spMkLst>
        </pc:spChg>
        <pc:spChg chg="add mod">
          <ac:chgData name="Guisao Betancur, Ana Maria" userId="5d132ca8-eea2-48a4-9cc4-8a27b739f380" providerId="ADAL" clId="{81AFEA94-D9D9-4915-8260-7FA6CC8FF736}" dt="2025-07-06T19:20:47.132" v="7474" actId="207"/>
          <ac:spMkLst>
            <pc:docMk/>
            <pc:sldMk cId="1290291456" sldId="491"/>
            <ac:spMk id="11" creationId="{A5494BB9-9EAF-06A5-797F-9CF21EE08F53}"/>
          </ac:spMkLst>
        </pc:spChg>
        <pc:spChg chg="add mod">
          <ac:chgData name="Guisao Betancur, Ana Maria" userId="5d132ca8-eea2-48a4-9cc4-8a27b739f380" providerId="ADAL" clId="{81AFEA94-D9D9-4915-8260-7FA6CC8FF736}" dt="2025-07-05T13:59:29.461" v="575" actId="1076"/>
          <ac:spMkLst>
            <pc:docMk/>
            <pc:sldMk cId="1290291456" sldId="491"/>
            <ac:spMk id="12" creationId="{DACA6F0D-3C8D-7AE5-C83A-79DEAE355294}"/>
          </ac:spMkLst>
        </pc:spChg>
        <pc:spChg chg="add mod">
          <ac:chgData name="Guisao Betancur, Ana Maria" userId="5d132ca8-eea2-48a4-9cc4-8a27b739f380" providerId="ADAL" clId="{81AFEA94-D9D9-4915-8260-7FA6CC8FF736}" dt="2025-07-06T17:02:07.099" v="6810" actId="1076"/>
          <ac:spMkLst>
            <pc:docMk/>
            <pc:sldMk cId="1290291456" sldId="491"/>
            <ac:spMk id="21" creationId="{67330167-4BA4-1697-6817-DB132E44EA1E}"/>
          </ac:spMkLst>
        </pc:spChg>
        <pc:spChg chg="add mod">
          <ac:chgData name="Guisao Betancur, Ana Maria" userId="5d132ca8-eea2-48a4-9cc4-8a27b739f380" providerId="ADAL" clId="{81AFEA94-D9D9-4915-8260-7FA6CC8FF736}" dt="2025-07-06T17:05:21.509" v="6847" actId="1076"/>
          <ac:spMkLst>
            <pc:docMk/>
            <pc:sldMk cId="1290291456" sldId="491"/>
            <ac:spMk id="23" creationId="{8E61E25C-D380-6091-891E-48045F67FCCF}"/>
          </ac:spMkLst>
        </pc:spChg>
        <pc:spChg chg="add mod">
          <ac:chgData name="Guisao Betancur, Ana Maria" userId="5d132ca8-eea2-48a4-9cc4-8a27b739f380" providerId="ADAL" clId="{81AFEA94-D9D9-4915-8260-7FA6CC8FF736}" dt="2025-07-06T17:02:59.594" v="6831" actId="1035"/>
          <ac:spMkLst>
            <pc:docMk/>
            <pc:sldMk cId="1290291456" sldId="491"/>
            <ac:spMk id="25" creationId="{B6A9F682-6287-3B3A-33CB-4D0237E548F6}"/>
          </ac:spMkLst>
        </pc:spChg>
        <pc:spChg chg="add mod">
          <ac:chgData name="Guisao Betancur, Ana Maria" userId="5d132ca8-eea2-48a4-9cc4-8a27b739f380" providerId="ADAL" clId="{81AFEA94-D9D9-4915-8260-7FA6CC8FF736}" dt="2025-07-06T17:02:52.474" v="6820" actId="1076"/>
          <ac:spMkLst>
            <pc:docMk/>
            <pc:sldMk cId="1290291456" sldId="491"/>
            <ac:spMk id="26" creationId="{866B5679-239F-53AF-7947-665F364E1B4F}"/>
          </ac:spMkLst>
        </pc:spChg>
        <pc:cxnChg chg="add mod">
          <ac:chgData name="Guisao Betancur, Ana Maria" userId="5d132ca8-eea2-48a4-9cc4-8a27b739f380" providerId="ADAL" clId="{81AFEA94-D9D9-4915-8260-7FA6CC8FF736}" dt="2025-07-06T17:03:02.833" v="6832" actId="14100"/>
          <ac:cxnSpMkLst>
            <pc:docMk/>
            <pc:sldMk cId="1290291456" sldId="491"/>
            <ac:cxnSpMk id="14" creationId="{255854DF-2B2E-3D6E-DC28-77E486AC1AED}"/>
          </ac:cxnSpMkLst>
        </pc:cxnChg>
        <pc:cxnChg chg="add mod">
          <ac:chgData name="Guisao Betancur, Ana Maria" userId="5d132ca8-eea2-48a4-9cc4-8a27b739f380" providerId="ADAL" clId="{81AFEA94-D9D9-4915-8260-7FA6CC8FF736}" dt="2025-07-06T17:02:54.201" v="6821" actId="14100"/>
          <ac:cxnSpMkLst>
            <pc:docMk/>
            <pc:sldMk cId="1290291456" sldId="491"/>
            <ac:cxnSpMk id="16" creationId="{3B1217E6-7DE0-FAC4-EC8C-D711FBA1588D}"/>
          </ac:cxnSpMkLst>
        </pc:cxnChg>
      </pc:sldChg>
      <pc:sldChg chg="modSp add del mod">
        <pc:chgData name="Guisao Betancur, Ana Maria" userId="5d132ca8-eea2-48a4-9cc4-8a27b739f380" providerId="ADAL" clId="{81AFEA94-D9D9-4915-8260-7FA6CC8FF736}" dt="2025-07-05T22:30:43.900" v="3726" actId="47"/>
        <pc:sldMkLst>
          <pc:docMk/>
          <pc:sldMk cId="4105240398" sldId="492"/>
        </pc:sldMkLst>
      </pc:sldChg>
      <pc:sldChg chg="addSp delSp modSp add mod modClrScheme modAnim chgLayout">
        <pc:chgData name="Guisao Betancur, Ana Maria" userId="5d132ca8-eea2-48a4-9cc4-8a27b739f380" providerId="ADAL" clId="{81AFEA94-D9D9-4915-8260-7FA6CC8FF736}" dt="2025-07-06T19:20:35.387" v="7473" actId="1076"/>
        <pc:sldMkLst>
          <pc:docMk/>
          <pc:sldMk cId="249586417" sldId="493"/>
        </pc:sldMkLst>
        <pc:spChg chg="mod ord">
          <ac:chgData name="Guisao Betancur, Ana Maria" userId="5d132ca8-eea2-48a4-9cc4-8a27b739f380" providerId="ADAL" clId="{81AFEA94-D9D9-4915-8260-7FA6CC8FF736}" dt="2025-07-06T17:15:11.067" v="7200" actId="20577"/>
          <ac:spMkLst>
            <pc:docMk/>
            <pc:sldMk cId="249586417" sldId="493"/>
            <ac:spMk id="2" creationId="{2D1A466A-8E22-0FF6-2AA4-47285A614E0E}"/>
          </ac:spMkLst>
        </pc:spChg>
        <pc:spChg chg="mod ord">
          <ac:chgData name="Guisao Betancur, Ana Maria" userId="5d132ca8-eea2-48a4-9cc4-8a27b739f380" providerId="ADAL" clId="{81AFEA94-D9D9-4915-8260-7FA6CC8FF736}" dt="2025-07-05T20:16:23.570" v="2599" actId="700"/>
          <ac:spMkLst>
            <pc:docMk/>
            <pc:sldMk cId="249586417" sldId="493"/>
            <ac:spMk id="5" creationId="{99F2ED39-0537-84C1-D688-ACB2754647A9}"/>
          </ac:spMkLst>
        </pc:spChg>
        <pc:spChg chg="mod ord">
          <ac:chgData name="Guisao Betancur, Ana Maria" userId="5d132ca8-eea2-48a4-9cc4-8a27b739f380" providerId="ADAL" clId="{81AFEA94-D9D9-4915-8260-7FA6CC8FF736}" dt="2025-07-05T20:16:23.570" v="2599" actId="700"/>
          <ac:spMkLst>
            <pc:docMk/>
            <pc:sldMk cId="249586417" sldId="493"/>
            <ac:spMk id="6" creationId="{09D5475F-F8DC-DD02-C528-1AA5CB0F1F4B}"/>
          </ac:spMkLst>
        </pc:spChg>
        <pc:spChg chg="mod ord">
          <ac:chgData name="Guisao Betancur, Ana Maria" userId="5d132ca8-eea2-48a4-9cc4-8a27b739f380" providerId="ADAL" clId="{81AFEA94-D9D9-4915-8260-7FA6CC8FF736}" dt="2025-07-05T20:16:23.570" v="2599" actId="700"/>
          <ac:spMkLst>
            <pc:docMk/>
            <pc:sldMk cId="249586417" sldId="493"/>
            <ac:spMk id="7" creationId="{56D675B9-9F52-50FA-4427-6837FE98AAAD}"/>
          </ac:spMkLst>
        </pc:spChg>
        <pc:spChg chg="add mod ord">
          <ac:chgData name="Guisao Betancur, Ana Maria" userId="5d132ca8-eea2-48a4-9cc4-8a27b739f380" providerId="ADAL" clId="{81AFEA94-D9D9-4915-8260-7FA6CC8FF736}" dt="2025-07-05T20:49:58.934" v="2986" actId="27636"/>
          <ac:spMkLst>
            <pc:docMk/>
            <pc:sldMk cId="249586417" sldId="493"/>
            <ac:spMk id="9" creationId="{6C55CD85-E886-2DB3-65C2-57291D61C636}"/>
          </ac:spMkLst>
        </pc:spChg>
        <pc:spChg chg="add mod">
          <ac:chgData name="Guisao Betancur, Ana Maria" userId="5d132ca8-eea2-48a4-9cc4-8a27b739f380" providerId="ADAL" clId="{81AFEA94-D9D9-4915-8260-7FA6CC8FF736}" dt="2025-07-06T17:28:18.852" v="7416" actId="20577"/>
          <ac:spMkLst>
            <pc:docMk/>
            <pc:sldMk cId="249586417" sldId="493"/>
            <ac:spMk id="32" creationId="{B6C87B44-91EF-4359-81E7-BA944E3C73F0}"/>
          </ac:spMkLst>
        </pc:spChg>
        <pc:spChg chg="add mod">
          <ac:chgData name="Guisao Betancur, Ana Maria" userId="5d132ca8-eea2-48a4-9cc4-8a27b739f380" providerId="ADAL" clId="{81AFEA94-D9D9-4915-8260-7FA6CC8FF736}" dt="2025-07-05T21:51:55.316" v="3451" actId="1035"/>
          <ac:spMkLst>
            <pc:docMk/>
            <pc:sldMk cId="249586417" sldId="493"/>
            <ac:spMk id="49" creationId="{23053E1E-B5AA-BD18-3EB5-72816FE98640}"/>
          </ac:spMkLst>
        </pc:spChg>
        <pc:spChg chg="add mod">
          <ac:chgData name="Guisao Betancur, Ana Maria" userId="5d132ca8-eea2-48a4-9cc4-8a27b739f380" providerId="ADAL" clId="{81AFEA94-D9D9-4915-8260-7FA6CC8FF736}" dt="2025-07-06T17:19:55.567" v="7325" actId="20577"/>
          <ac:spMkLst>
            <pc:docMk/>
            <pc:sldMk cId="249586417" sldId="493"/>
            <ac:spMk id="52" creationId="{DB7E54AB-98D8-9438-02E9-01898FDAF09F}"/>
          </ac:spMkLst>
        </pc:spChg>
        <pc:spChg chg="add mod">
          <ac:chgData name="Guisao Betancur, Ana Maria" userId="5d132ca8-eea2-48a4-9cc4-8a27b739f380" providerId="ADAL" clId="{81AFEA94-D9D9-4915-8260-7FA6CC8FF736}" dt="2025-07-05T21:41:39.792" v="3407"/>
          <ac:spMkLst>
            <pc:docMk/>
            <pc:sldMk cId="249586417" sldId="493"/>
            <ac:spMk id="55" creationId="{E802FF72-6F48-09E9-26F2-E2211BF615E1}"/>
          </ac:spMkLst>
        </pc:spChg>
        <pc:spChg chg="add mod">
          <ac:chgData name="Guisao Betancur, Ana Maria" userId="5d132ca8-eea2-48a4-9cc4-8a27b739f380" providerId="ADAL" clId="{81AFEA94-D9D9-4915-8260-7FA6CC8FF736}" dt="2025-07-05T21:42:21.218" v="3417" actId="20577"/>
          <ac:spMkLst>
            <pc:docMk/>
            <pc:sldMk cId="249586417" sldId="493"/>
            <ac:spMk id="56" creationId="{E411ED0F-1F06-783C-2B15-AADB2CAE70DB}"/>
          </ac:spMkLst>
        </pc:spChg>
        <pc:spChg chg="add mod">
          <ac:chgData name="Guisao Betancur, Ana Maria" userId="5d132ca8-eea2-48a4-9cc4-8a27b739f380" providerId="ADAL" clId="{81AFEA94-D9D9-4915-8260-7FA6CC8FF736}" dt="2025-07-06T19:17:57.481" v="7461" actId="14100"/>
          <ac:spMkLst>
            <pc:docMk/>
            <pc:sldMk cId="249586417" sldId="493"/>
            <ac:spMk id="57" creationId="{225E2723-DF13-8090-7614-2CA8AEA92EFF}"/>
          </ac:spMkLst>
        </pc:spChg>
        <pc:spChg chg="add mod">
          <ac:chgData name="Guisao Betancur, Ana Maria" userId="5d132ca8-eea2-48a4-9cc4-8a27b739f380" providerId="ADAL" clId="{81AFEA94-D9D9-4915-8260-7FA6CC8FF736}" dt="2025-07-06T19:20:35.387" v="7473" actId="1076"/>
          <ac:spMkLst>
            <pc:docMk/>
            <pc:sldMk cId="249586417" sldId="493"/>
            <ac:spMk id="58" creationId="{8692871E-F967-B539-2411-C87257EB493B}"/>
          </ac:spMkLst>
        </pc:spChg>
        <pc:spChg chg="add mod">
          <ac:chgData name="Guisao Betancur, Ana Maria" userId="5d132ca8-eea2-48a4-9cc4-8a27b739f380" providerId="ADAL" clId="{81AFEA94-D9D9-4915-8260-7FA6CC8FF736}" dt="2025-07-06T19:17:53.133" v="7460" actId="14100"/>
          <ac:spMkLst>
            <pc:docMk/>
            <pc:sldMk cId="249586417" sldId="493"/>
            <ac:spMk id="59" creationId="{936E07B9-DD99-2B8E-DED8-704B01A8B9EC}"/>
          </ac:spMkLst>
        </pc:spChg>
        <pc:spChg chg="add mod">
          <ac:chgData name="Guisao Betancur, Ana Maria" userId="5d132ca8-eea2-48a4-9cc4-8a27b739f380" providerId="ADAL" clId="{81AFEA94-D9D9-4915-8260-7FA6CC8FF736}" dt="2025-07-06T19:17:53.133" v="7460" actId="14100"/>
          <ac:spMkLst>
            <pc:docMk/>
            <pc:sldMk cId="249586417" sldId="493"/>
            <ac:spMk id="60" creationId="{C6FF989A-D627-B41B-68F4-6DC6B0E4BCF5}"/>
          </ac:spMkLst>
        </pc:spChg>
        <pc:picChg chg="add mod">
          <ac:chgData name="Guisao Betancur, Ana Maria" userId="5d132ca8-eea2-48a4-9cc4-8a27b739f380" providerId="ADAL" clId="{81AFEA94-D9D9-4915-8260-7FA6CC8FF736}" dt="2025-07-05T21:43:37.360" v="3434" actId="1076"/>
          <ac:picMkLst>
            <pc:docMk/>
            <pc:sldMk cId="249586417" sldId="493"/>
            <ac:picMk id="51" creationId="{730154A1-2292-82A0-9286-5F793D6FA96C}"/>
          </ac:picMkLst>
        </pc:picChg>
      </pc:sldChg>
      <pc:sldChg chg="addSp modSp add mod modAnim">
        <pc:chgData name="Guisao Betancur, Ana Maria" userId="5d132ca8-eea2-48a4-9cc4-8a27b739f380" providerId="ADAL" clId="{81AFEA94-D9D9-4915-8260-7FA6CC8FF736}" dt="2025-07-06T17:26:40.413" v="7411"/>
        <pc:sldMkLst>
          <pc:docMk/>
          <pc:sldMk cId="874381131" sldId="494"/>
        </pc:sldMkLst>
        <pc:spChg chg="mod">
          <ac:chgData name="Guisao Betancur, Ana Maria" userId="5d132ca8-eea2-48a4-9cc4-8a27b739f380" providerId="ADAL" clId="{81AFEA94-D9D9-4915-8260-7FA6CC8FF736}" dt="2025-07-06T17:15:39.021" v="7209" actId="20577"/>
          <ac:spMkLst>
            <pc:docMk/>
            <pc:sldMk cId="874381131" sldId="494"/>
            <ac:spMk id="2" creationId="{1392494F-AF58-2A07-15E9-6E939D6215D9}"/>
          </ac:spMkLst>
        </pc:spChg>
        <pc:spChg chg="mod">
          <ac:chgData name="Guisao Betancur, Ana Maria" userId="5d132ca8-eea2-48a4-9cc4-8a27b739f380" providerId="ADAL" clId="{81AFEA94-D9D9-4915-8260-7FA6CC8FF736}" dt="2025-07-06T16:12:06.576" v="5655" actId="20577"/>
          <ac:spMkLst>
            <pc:docMk/>
            <pc:sldMk cId="874381131" sldId="494"/>
            <ac:spMk id="4" creationId="{FFA58DC6-2F36-F978-3939-3259AC43C0CE}"/>
          </ac:spMkLst>
        </pc:spChg>
        <pc:spChg chg="add mod">
          <ac:chgData name="Guisao Betancur, Ana Maria" userId="5d132ca8-eea2-48a4-9cc4-8a27b739f380" providerId="ADAL" clId="{81AFEA94-D9D9-4915-8260-7FA6CC8FF736}" dt="2025-07-06T16:09:41.800" v="5501" actId="1076"/>
          <ac:spMkLst>
            <pc:docMk/>
            <pc:sldMk cId="874381131" sldId="494"/>
            <ac:spMk id="10" creationId="{F604F423-ADCD-A51F-B7C9-4EF104F67099}"/>
          </ac:spMkLst>
        </pc:spChg>
      </pc:sldChg>
      <pc:sldChg chg="addSp delSp modSp add mod ord delAnim modAnim">
        <pc:chgData name="Guisao Betancur, Ana Maria" userId="5d132ca8-eea2-48a4-9cc4-8a27b739f380" providerId="ADAL" clId="{81AFEA94-D9D9-4915-8260-7FA6CC8FF736}" dt="2025-07-06T17:09:11.778" v="6967" actId="20577"/>
        <pc:sldMkLst>
          <pc:docMk/>
          <pc:sldMk cId="1998236161" sldId="495"/>
        </pc:sldMkLst>
        <pc:spChg chg="mod">
          <ac:chgData name="Guisao Betancur, Ana Maria" userId="5d132ca8-eea2-48a4-9cc4-8a27b739f380" providerId="ADAL" clId="{81AFEA94-D9D9-4915-8260-7FA6CC8FF736}" dt="2025-07-06T17:00:19.019" v="6747" actId="207"/>
          <ac:spMkLst>
            <pc:docMk/>
            <pc:sldMk cId="1998236161" sldId="495"/>
            <ac:spMk id="3" creationId="{4AAB1B25-A571-27B6-44C8-76331FF920FA}"/>
          </ac:spMkLst>
        </pc:spChg>
        <pc:spChg chg="mod">
          <ac:chgData name="Guisao Betancur, Ana Maria" userId="5d132ca8-eea2-48a4-9cc4-8a27b739f380" providerId="ADAL" clId="{81AFEA94-D9D9-4915-8260-7FA6CC8FF736}" dt="2025-07-06T17:09:11.778" v="6967" actId="20577"/>
          <ac:spMkLst>
            <pc:docMk/>
            <pc:sldMk cId="1998236161" sldId="495"/>
            <ac:spMk id="8" creationId="{C865D52E-EF55-A601-00F3-A791B5230F2B}"/>
          </ac:spMkLst>
        </pc:spChg>
        <pc:spChg chg="add mod">
          <ac:chgData name="Guisao Betancur, Ana Maria" userId="5d132ca8-eea2-48a4-9cc4-8a27b739f380" providerId="ADAL" clId="{81AFEA94-D9D9-4915-8260-7FA6CC8FF736}" dt="2025-07-06T16:55:17.365" v="6704" actId="1076"/>
          <ac:spMkLst>
            <pc:docMk/>
            <pc:sldMk cId="1998236161" sldId="495"/>
            <ac:spMk id="13" creationId="{25342651-F71A-2EBB-C755-C5A6DE3515E1}"/>
          </ac:spMkLst>
        </pc:spChg>
        <pc:spChg chg="add mod">
          <ac:chgData name="Guisao Betancur, Ana Maria" userId="5d132ca8-eea2-48a4-9cc4-8a27b739f380" providerId="ADAL" clId="{81AFEA94-D9D9-4915-8260-7FA6CC8FF736}" dt="2025-07-06T16:58:52.111" v="6740" actId="1038"/>
          <ac:spMkLst>
            <pc:docMk/>
            <pc:sldMk cId="1998236161" sldId="495"/>
            <ac:spMk id="15" creationId="{D8726973-0F24-55EE-4EE9-E8C03301F276}"/>
          </ac:spMkLst>
        </pc:spChg>
        <pc:spChg chg="add mod">
          <ac:chgData name="Guisao Betancur, Ana Maria" userId="5d132ca8-eea2-48a4-9cc4-8a27b739f380" providerId="ADAL" clId="{81AFEA94-D9D9-4915-8260-7FA6CC8FF736}" dt="2025-07-06T16:55:44.328" v="6706" actId="1076"/>
          <ac:spMkLst>
            <pc:docMk/>
            <pc:sldMk cId="1998236161" sldId="495"/>
            <ac:spMk id="17" creationId="{3AED5C4E-BB61-6D9F-0F35-71CE687918E4}"/>
          </ac:spMkLst>
        </pc:spChg>
        <pc:spChg chg="add mod">
          <ac:chgData name="Guisao Betancur, Ana Maria" userId="5d132ca8-eea2-48a4-9cc4-8a27b739f380" providerId="ADAL" clId="{81AFEA94-D9D9-4915-8260-7FA6CC8FF736}" dt="2025-07-06T17:00:24.075" v="6748" actId="207"/>
          <ac:spMkLst>
            <pc:docMk/>
            <pc:sldMk cId="1998236161" sldId="495"/>
            <ac:spMk id="19" creationId="{7A919163-BC49-2B16-E0C0-1EDA97F1EF56}"/>
          </ac:spMkLst>
        </pc:spChg>
        <pc:spChg chg="add mod">
          <ac:chgData name="Guisao Betancur, Ana Maria" userId="5d132ca8-eea2-48a4-9cc4-8a27b739f380" providerId="ADAL" clId="{81AFEA94-D9D9-4915-8260-7FA6CC8FF736}" dt="2025-07-06T16:56:42.220" v="6715" actId="1076"/>
          <ac:spMkLst>
            <pc:docMk/>
            <pc:sldMk cId="1998236161" sldId="495"/>
            <ac:spMk id="20" creationId="{09FB8BE7-E00C-645D-75D3-33B936C130BC}"/>
          </ac:spMkLst>
        </pc:spChg>
        <pc:cxnChg chg="add mod">
          <ac:chgData name="Guisao Betancur, Ana Maria" userId="5d132ca8-eea2-48a4-9cc4-8a27b739f380" providerId="ADAL" clId="{81AFEA94-D9D9-4915-8260-7FA6CC8FF736}" dt="2025-07-06T16:56:42.220" v="6715" actId="1076"/>
          <ac:cxnSpMkLst>
            <pc:docMk/>
            <pc:sldMk cId="1998236161" sldId="495"/>
            <ac:cxnSpMk id="21" creationId="{EED6BC37-E579-ABE7-A181-7BD5F459E286}"/>
          </ac:cxnSpMkLst>
        </pc:cxnChg>
      </pc:sldChg>
      <pc:sldChg chg="addSp modSp add del mod">
        <pc:chgData name="Guisao Betancur, Ana Maria" userId="5d132ca8-eea2-48a4-9cc4-8a27b739f380" providerId="ADAL" clId="{81AFEA94-D9D9-4915-8260-7FA6CC8FF736}" dt="2025-07-05T17:32:02.057" v="1279" actId="47"/>
        <pc:sldMkLst>
          <pc:docMk/>
          <pc:sldMk cId="1513684565" sldId="496"/>
        </pc:sldMkLst>
      </pc:sldChg>
      <pc:sldChg chg="addSp delSp modSp add mod ord delAnim modAnim">
        <pc:chgData name="Guisao Betancur, Ana Maria" userId="5d132ca8-eea2-48a4-9cc4-8a27b739f380" providerId="ADAL" clId="{81AFEA94-D9D9-4915-8260-7FA6CC8FF736}" dt="2025-07-06T17:16:32.260" v="7293" actId="20577"/>
        <pc:sldMkLst>
          <pc:docMk/>
          <pc:sldMk cId="1339460003" sldId="497"/>
        </pc:sldMkLst>
        <pc:spChg chg="mod">
          <ac:chgData name="Guisao Betancur, Ana Maria" userId="5d132ca8-eea2-48a4-9cc4-8a27b739f380" providerId="ADAL" clId="{81AFEA94-D9D9-4915-8260-7FA6CC8FF736}" dt="2025-07-06T17:16:32.260" v="7293" actId="20577"/>
          <ac:spMkLst>
            <pc:docMk/>
            <pc:sldMk cId="1339460003" sldId="497"/>
            <ac:spMk id="2" creationId="{32A12552-2E21-235C-9452-9C435A08E2BF}"/>
          </ac:spMkLst>
        </pc:spChg>
        <pc:spChg chg="mod">
          <ac:chgData name="Guisao Betancur, Ana Maria" userId="5d132ca8-eea2-48a4-9cc4-8a27b739f380" providerId="ADAL" clId="{81AFEA94-D9D9-4915-8260-7FA6CC8FF736}" dt="2025-07-06T17:07:48.215" v="6859" actId="207"/>
          <ac:spMkLst>
            <pc:docMk/>
            <pc:sldMk cId="1339460003" sldId="497"/>
            <ac:spMk id="3" creationId="{7E7BB84D-36B3-F40C-ACD4-2A64FCA73C9C}"/>
          </ac:spMkLst>
        </pc:spChg>
        <pc:spChg chg="mod">
          <ac:chgData name="Guisao Betancur, Ana Maria" userId="5d132ca8-eea2-48a4-9cc4-8a27b739f380" providerId="ADAL" clId="{81AFEA94-D9D9-4915-8260-7FA6CC8FF736}" dt="2025-07-05T17:47:37.028" v="1700" actId="20577"/>
          <ac:spMkLst>
            <pc:docMk/>
            <pc:sldMk cId="1339460003" sldId="497"/>
            <ac:spMk id="13" creationId="{C2B826DC-BC41-19B4-4D87-679ACAE95F8A}"/>
          </ac:spMkLst>
        </pc:spChg>
        <pc:spChg chg="add mod">
          <ac:chgData name="Guisao Betancur, Ana Maria" userId="5d132ca8-eea2-48a4-9cc4-8a27b739f380" providerId="ADAL" clId="{81AFEA94-D9D9-4915-8260-7FA6CC8FF736}" dt="2025-07-05T17:47:03.542" v="1635" actId="1076"/>
          <ac:spMkLst>
            <pc:docMk/>
            <pc:sldMk cId="1339460003" sldId="497"/>
            <ac:spMk id="14" creationId="{867E7E97-0727-0795-447E-8D7B4D6383E5}"/>
          </ac:spMkLst>
        </pc:spChg>
        <pc:spChg chg="mod">
          <ac:chgData name="Guisao Betancur, Ana Maria" userId="5d132ca8-eea2-48a4-9cc4-8a27b739f380" providerId="ADAL" clId="{81AFEA94-D9D9-4915-8260-7FA6CC8FF736}" dt="2025-07-05T17:18:11.779" v="1276" actId="14100"/>
          <ac:spMkLst>
            <pc:docMk/>
            <pc:sldMk cId="1339460003" sldId="497"/>
            <ac:spMk id="15" creationId="{E0372448-2FB0-8F00-5BEB-C581416C573D}"/>
          </ac:spMkLst>
        </pc:spChg>
        <pc:spChg chg="mod">
          <ac:chgData name="Guisao Betancur, Ana Maria" userId="5d132ca8-eea2-48a4-9cc4-8a27b739f380" providerId="ADAL" clId="{81AFEA94-D9D9-4915-8260-7FA6CC8FF736}" dt="2025-07-05T17:47:52.435" v="1702" actId="1076"/>
          <ac:spMkLst>
            <pc:docMk/>
            <pc:sldMk cId="1339460003" sldId="497"/>
            <ac:spMk id="17" creationId="{127BC600-8498-64ED-4E2F-8C8F8258FA48}"/>
          </ac:spMkLst>
        </pc:spChg>
        <pc:spChg chg="add mod">
          <ac:chgData name="Guisao Betancur, Ana Maria" userId="5d132ca8-eea2-48a4-9cc4-8a27b739f380" providerId="ADAL" clId="{81AFEA94-D9D9-4915-8260-7FA6CC8FF736}" dt="2025-07-05T17:47:03.542" v="1635" actId="1076"/>
          <ac:spMkLst>
            <pc:docMk/>
            <pc:sldMk cId="1339460003" sldId="497"/>
            <ac:spMk id="18" creationId="{9F35B792-CE38-C9CF-1289-09B881308C04}"/>
          </ac:spMkLst>
        </pc:spChg>
        <pc:spChg chg="mod">
          <ac:chgData name="Guisao Betancur, Ana Maria" userId="5d132ca8-eea2-48a4-9cc4-8a27b739f380" providerId="ADAL" clId="{81AFEA94-D9D9-4915-8260-7FA6CC8FF736}" dt="2025-07-05T17:47:47.582" v="1701" actId="1076"/>
          <ac:spMkLst>
            <pc:docMk/>
            <pc:sldMk cId="1339460003" sldId="497"/>
            <ac:spMk id="19" creationId="{88CFD48D-0562-EF78-9D67-93A9CEE2DFD7}"/>
          </ac:spMkLst>
        </pc:spChg>
      </pc:sldChg>
      <pc:sldChg chg="add">
        <pc:chgData name="Guisao Betancur, Ana Maria" userId="5d132ca8-eea2-48a4-9cc4-8a27b739f380" providerId="ADAL" clId="{81AFEA94-D9D9-4915-8260-7FA6CC8FF736}" dt="2025-07-05T17:10:38.797" v="1183"/>
        <pc:sldMkLst>
          <pc:docMk/>
          <pc:sldMk cId="3355587560" sldId="498"/>
        </pc:sldMkLst>
      </pc:sldChg>
      <pc:sldChg chg="addSp delSp modSp add mod modClrScheme delAnim modAnim chgLayout">
        <pc:chgData name="Guisao Betancur, Ana Maria" userId="5d132ca8-eea2-48a4-9cc4-8a27b739f380" providerId="ADAL" clId="{81AFEA94-D9D9-4915-8260-7FA6CC8FF736}" dt="2025-07-06T17:29:39.653" v="7444" actId="20577"/>
        <pc:sldMkLst>
          <pc:docMk/>
          <pc:sldMk cId="3970108547" sldId="499"/>
        </pc:sldMkLst>
        <pc:spChg chg="mod ord">
          <ac:chgData name="Guisao Betancur, Ana Maria" userId="5d132ca8-eea2-48a4-9cc4-8a27b739f380" providerId="ADAL" clId="{81AFEA94-D9D9-4915-8260-7FA6CC8FF736}" dt="2025-07-05T19:48:56.318" v="2129" actId="700"/>
          <ac:spMkLst>
            <pc:docMk/>
            <pc:sldMk cId="3970108547" sldId="499"/>
            <ac:spMk id="2" creationId="{0575E981-6498-CE5B-B745-A613DCE75FD3}"/>
          </ac:spMkLst>
        </pc:spChg>
        <pc:spChg chg="mod ord">
          <ac:chgData name="Guisao Betancur, Ana Maria" userId="5d132ca8-eea2-48a4-9cc4-8a27b739f380" providerId="ADAL" clId="{81AFEA94-D9D9-4915-8260-7FA6CC8FF736}" dt="2025-07-05T19:48:56.318" v="2129" actId="700"/>
          <ac:spMkLst>
            <pc:docMk/>
            <pc:sldMk cId="3970108547" sldId="499"/>
            <ac:spMk id="5" creationId="{D45AA197-F137-1506-80D8-780BBC2C3945}"/>
          </ac:spMkLst>
        </pc:spChg>
        <pc:spChg chg="mod ord">
          <ac:chgData name="Guisao Betancur, Ana Maria" userId="5d132ca8-eea2-48a4-9cc4-8a27b739f380" providerId="ADAL" clId="{81AFEA94-D9D9-4915-8260-7FA6CC8FF736}" dt="2025-07-05T19:48:56.318" v="2129" actId="700"/>
          <ac:spMkLst>
            <pc:docMk/>
            <pc:sldMk cId="3970108547" sldId="499"/>
            <ac:spMk id="6" creationId="{70806471-17F8-3372-5473-D046D3736C4E}"/>
          </ac:spMkLst>
        </pc:spChg>
        <pc:spChg chg="mod ord">
          <ac:chgData name="Guisao Betancur, Ana Maria" userId="5d132ca8-eea2-48a4-9cc4-8a27b739f380" providerId="ADAL" clId="{81AFEA94-D9D9-4915-8260-7FA6CC8FF736}" dt="2025-07-05T19:48:56.318" v="2129" actId="700"/>
          <ac:spMkLst>
            <pc:docMk/>
            <pc:sldMk cId="3970108547" sldId="499"/>
            <ac:spMk id="7" creationId="{E554AADD-44BC-22D4-9394-DB7E1F1C50B0}"/>
          </ac:spMkLst>
        </pc:spChg>
        <pc:spChg chg="add mod ord">
          <ac:chgData name="Guisao Betancur, Ana Maria" userId="5d132ca8-eea2-48a4-9cc4-8a27b739f380" providerId="ADAL" clId="{81AFEA94-D9D9-4915-8260-7FA6CC8FF736}" dt="2025-07-06T17:10:16.680" v="7085" actId="20577"/>
          <ac:spMkLst>
            <pc:docMk/>
            <pc:sldMk cId="3970108547" sldId="499"/>
            <ac:spMk id="19" creationId="{7CD6F7E2-6A7B-83BC-058C-889B0DE6211B}"/>
          </ac:spMkLst>
        </pc:spChg>
        <pc:spChg chg="add mod">
          <ac:chgData name="Guisao Betancur, Ana Maria" userId="5d132ca8-eea2-48a4-9cc4-8a27b739f380" providerId="ADAL" clId="{81AFEA94-D9D9-4915-8260-7FA6CC8FF736}" dt="2025-07-06T17:29:39.653" v="7444" actId="20577"/>
          <ac:spMkLst>
            <pc:docMk/>
            <pc:sldMk cId="3970108547" sldId="499"/>
            <ac:spMk id="20" creationId="{5DFE35F2-8079-2903-9381-6E16BE0FA3E7}"/>
          </ac:spMkLst>
        </pc:spChg>
        <pc:spChg chg="add mod">
          <ac:chgData name="Guisao Betancur, Ana Maria" userId="5d132ca8-eea2-48a4-9cc4-8a27b739f380" providerId="ADAL" clId="{81AFEA94-D9D9-4915-8260-7FA6CC8FF736}" dt="2025-07-06T17:12:01.627" v="7096" actId="20577"/>
          <ac:spMkLst>
            <pc:docMk/>
            <pc:sldMk cId="3970108547" sldId="499"/>
            <ac:spMk id="22" creationId="{649B769A-188C-C081-1996-8D30E4156AD8}"/>
          </ac:spMkLst>
        </pc:spChg>
        <pc:spChg chg="mod">
          <ac:chgData name="Guisao Betancur, Ana Maria" userId="5d132ca8-eea2-48a4-9cc4-8a27b739f380" providerId="ADAL" clId="{81AFEA94-D9D9-4915-8260-7FA6CC8FF736}" dt="2025-07-05T19:52:34.201" v="2169" actId="1076"/>
          <ac:spMkLst>
            <pc:docMk/>
            <pc:sldMk cId="3970108547" sldId="499"/>
            <ac:spMk id="23" creationId="{E541445B-0B5D-63E7-79D2-0ADD6E7927EE}"/>
          </ac:spMkLst>
        </pc:spChg>
        <pc:spChg chg="add mod">
          <ac:chgData name="Guisao Betancur, Ana Maria" userId="5d132ca8-eea2-48a4-9cc4-8a27b739f380" providerId="ADAL" clId="{81AFEA94-D9D9-4915-8260-7FA6CC8FF736}" dt="2025-07-05T19:52:34.201" v="2169" actId="1076"/>
          <ac:spMkLst>
            <pc:docMk/>
            <pc:sldMk cId="3970108547" sldId="499"/>
            <ac:spMk id="24" creationId="{A985E604-B8EA-9D8B-E57D-50799037C659}"/>
          </ac:spMkLst>
        </pc:spChg>
        <pc:spChg chg="mod">
          <ac:chgData name="Guisao Betancur, Ana Maria" userId="5d132ca8-eea2-48a4-9cc4-8a27b739f380" providerId="ADAL" clId="{81AFEA94-D9D9-4915-8260-7FA6CC8FF736}" dt="2025-07-05T19:52:34.201" v="2169" actId="1076"/>
          <ac:spMkLst>
            <pc:docMk/>
            <pc:sldMk cId="3970108547" sldId="499"/>
            <ac:spMk id="25" creationId="{AF22AF42-411C-9BC7-3CE3-3863B5F9E3DD}"/>
          </ac:spMkLst>
        </pc:spChg>
        <pc:spChg chg="add mod">
          <ac:chgData name="Guisao Betancur, Ana Maria" userId="5d132ca8-eea2-48a4-9cc4-8a27b739f380" providerId="ADAL" clId="{81AFEA94-D9D9-4915-8260-7FA6CC8FF736}" dt="2025-07-05T19:52:34.201" v="2169" actId="1076"/>
          <ac:spMkLst>
            <pc:docMk/>
            <pc:sldMk cId="3970108547" sldId="499"/>
            <ac:spMk id="26" creationId="{EF559248-9752-55CC-1327-63EFDEB55C9F}"/>
          </ac:spMkLst>
        </pc:spChg>
        <pc:spChg chg="add mod">
          <ac:chgData name="Guisao Betancur, Ana Maria" userId="5d132ca8-eea2-48a4-9cc4-8a27b739f380" providerId="ADAL" clId="{81AFEA94-D9D9-4915-8260-7FA6CC8FF736}" dt="2025-07-06T17:12:13.823" v="7098" actId="1076"/>
          <ac:spMkLst>
            <pc:docMk/>
            <pc:sldMk cId="3970108547" sldId="499"/>
            <ac:spMk id="27" creationId="{AF3F00FC-136C-519C-0A1A-82D57EA815FF}"/>
          </ac:spMkLst>
        </pc:spChg>
        <pc:spChg chg="mod">
          <ac:chgData name="Guisao Betancur, Ana Maria" userId="5d132ca8-eea2-48a4-9cc4-8a27b739f380" providerId="ADAL" clId="{81AFEA94-D9D9-4915-8260-7FA6CC8FF736}" dt="2025-07-06T17:14:15.429" v="7180" actId="208"/>
          <ac:spMkLst>
            <pc:docMk/>
            <pc:sldMk cId="3970108547" sldId="499"/>
            <ac:spMk id="33" creationId="{8A021923-5B5F-E64B-5005-6A890BED5844}"/>
          </ac:spMkLst>
        </pc:spChg>
        <pc:spChg chg="mod">
          <ac:chgData name="Guisao Betancur, Ana Maria" userId="5d132ca8-eea2-48a4-9cc4-8a27b739f380" providerId="ADAL" clId="{81AFEA94-D9D9-4915-8260-7FA6CC8FF736}" dt="2025-07-06T17:11:04.545" v="7091" actId="1076"/>
          <ac:spMkLst>
            <pc:docMk/>
            <pc:sldMk cId="3970108547" sldId="499"/>
            <ac:spMk id="35" creationId="{89154675-8F07-23DC-DFBC-F26D2F962E62}"/>
          </ac:spMkLst>
        </pc:spChg>
        <pc:spChg chg="mod">
          <ac:chgData name="Guisao Betancur, Ana Maria" userId="5d132ca8-eea2-48a4-9cc4-8a27b739f380" providerId="ADAL" clId="{81AFEA94-D9D9-4915-8260-7FA6CC8FF736}" dt="2025-07-06T17:14:20.583" v="7181" actId="208"/>
          <ac:spMkLst>
            <pc:docMk/>
            <pc:sldMk cId="3970108547" sldId="499"/>
            <ac:spMk id="37" creationId="{A032DA53-B0C9-5600-25FB-D8D89BBA288F}"/>
          </ac:spMkLst>
        </pc:spChg>
        <pc:spChg chg="mod">
          <ac:chgData name="Guisao Betancur, Ana Maria" userId="5d132ca8-eea2-48a4-9cc4-8a27b739f380" providerId="ADAL" clId="{81AFEA94-D9D9-4915-8260-7FA6CC8FF736}" dt="2025-07-06T17:11:41.318" v="7095" actId="1076"/>
          <ac:spMkLst>
            <pc:docMk/>
            <pc:sldMk cId="3970108547" sldId="499"/>
            <ac:spMk id="39" creationId="{99498B34-0AC8-D955-7ED7-9B8CB4A70DDB}"/>
          </ac:spMkLst>
        </pc:spChg>
        <pc:spChg chg="add mod">
          <ac:chgData name="Guisao Betancur, Ana Maria" userId="5d132ca8-eea2-48a4-9cc4-8a27b739f380" providerId="ADAL" clId="{81AFEA94-D9D9-4915-8260-7FA6CC8FF736}" dt="2025-07-06T17:13:54.811" v="7178" actId="1076"/>
          <ac:spMkLst>
            <pc:docMk/>
            <pc:sldMk cId="3970108547" sldId="499"/>
            <ac:spMk id="41" creationId="{022977C8-ECEE-59B9-8A45-F8C29BDC7E4B}"/>
          </ac:spMkLst>
        </pc:spChg>
        <pc:grpChg chg="mod">
          <ac:chgData name="Guisao Betancur, Ana Maria" userId="5d132ca8-eea2-48a4-9cc4-8a27b739f380" providerId="ADAL" clId="{81AFEA94-D9D9-4915-8260-7FA6CC8FF736}" dt="2025-07-06T17:12:13.823" v="7098" actId="1076"/>
          <ac:grpSpMkLst>
            <pc:docMk/>
            <pc:sldMk cId="3970108547" sldId="499"/>
            <ac:grpSpMk id="28" creationId="{AF4FDA38-6F4B-5DF3-4790-E9F8B9DBFD4D}"/>
          </ac:grpSpMkLst>
        </pc:grpChg>
        <pc:grpChg chg="mod">
          <ac:chgData name="Guisao Betancur, Ana Maria" userId="5d132ca8-eea2-48a4-9cc4-8a27b739f380" providerId="ADAL" clId="{81AFEA94-D9D9-4915-8260-7FA6CC8FF736}" dt="2025-07-06T17:12:13.823" v="7098" actId="1076"/>
          <ac:grpSpMkLst>
            <pc:docMk/>
            <pc:sldMk cId="3970108547" sldId="499"/>
            <ac:grpSpMk id="32" creationId="{B28FF7B2-4CFE-0E22-62C8-204A752B1C17}"/>
          </ac:grpSpMkLst>
        </pc:grpChg>
        <pc:grpChg chg="mod">
          <ac:chgData name="Guisao Betancur, Ana Maria" userId="5d132ca8-eea2-48a4-9cc4-8a27b739f380" providerId="ADAL" clId="{81AFEA94-D9D9-4915-8260-7FA6CC8FF736}" dt="2025-07-06T17:12:13.823" v="7098" actId="1076"/>
          <ac:grpSpMkLst>
            <pc:docMk/>
            <pc:sldMk cId="3970108547" sldId="499"/>
            <ac:grpSpMk id="36" creationId="{DEFB985E-906C-FFDF-E396-284A3400F3B4}"/>
          </ac:grpSpMkLst>
        </pc:grpChg>
        <pc:picChg chg="mod">
          <ac:chgData name="Guisao Betancur, Ana Maria" userId="5d132ca8-eea2-48a4-9cc4-8a27b739f380" providerId="ADAL" clId="{81AFEA94-D9D9-4915-8260-7FA6CC8FF736}" dt="2025-07-05T19:52:34.201" v="2169" actId="1076"/>
          <ac:picMkLst>
            <pc:docMk/>
            <pc:sldMk cId="3970108547" sldId="499"/>
            <ac:picMk id="21" creationId="{CC643D97-4DFC-88D1-7E5B-205FB58D5305}"/>
          </ac:picMkLst>
        </pc:picChg>
        <pc:cxnChg chg="mod">
          <ac:chgData name="Guisao Betancur, Ana Maria" userId="5d132ca8-eea2-48a4-9cc4-8a27b739f380" providerId="ADAL" clId="{81AFEA94-D9D9-4915-8260-7FA6CC8FF736}" dt="2025-07-06T17:14:15.429" v="7180" actId="208"/>
          <ac:cxnSpMkLst>
            <pc:docMk/>
            <pc:sldMk cId="3970108547" sldId="499"/>
            <ac:cxnSpMk id="34" creationId="{3E257A73-632A-6462-F620-9AD253630F75}"/>
          </ac:cxnSpMkLst>
        </pc:cxnChg>
        <pc:cxnChg chg="mod">
          <ac:chgData name="Guisao Betancur, Ana Maria" userId="5d132ca8-eea2-48a4-9cc4-8a27b739f380" providerId="ADAL" clId="{81AFEA94-D9D9-4915-8260-7FA6CC8FF736}" dt="2025-07-06T17:14:20.583" v="7181" actId="208"/>
          <ac:cxnSpMkLst>
            <pc:docMk/>
            <pc:sldMk cId="3970108547" sldId="499"/>
            <ac:cxnSpMk id="38" creationId="{ABB880D6-6198-8C2C-F425-CF05F4BD2F31}"/>
          </ac:cxnSpMkLst>
        </pc:cxnChg>
      </pc:sldChg>
      <pc:sldChg chg="addSp delSp modSp add del mod ord">
        <pc:chgData name="Guisao Betancur, Ana Maria" userId="5d132ca8-eea2-48a4-9cc4-8a27b739f380" providerId="ADAL" clId="{81AFEA94-D9D9-4915-8260-7FA6CC8FF736}" dt="2025-07-06T17:16:03.977" v="7213" actId="47"/>
        <pc:sldMkLst>
          <pc:docMk/>
          <pc:sldMk cId="1946095506" sldId="500"/>
        </pc:sldMkLst>
      </pc:sldChg>
      <pc:sldChg chg="addSp modSp add mod modAnim">
        <pc:chgData name="Guisao Betancur, Ana Maria" userId="5d132ca8-eea2-48a4-9cc4-8a27b739f380" providerId="ADAL" clId="{81AFEA94-D9D9-4915-8260-7FA6CC8FF736}" dt="2025-07-06T19:18:15.467" v="7463" actId="207"/>
        <pc:sldMkLst>
          <pc:docMk/>
          <pc:sldMk cId="1525480127" sldId="501"/>
        </pc:sldMkLst>
        <pc:spChg chg="mod">
          <ac:chgData name="Guisao Betancur, Ana Maria" userId="5d132ca8-eea2-48a4-9cc4-8a27b739f380" providerId="ADAL" clId="{81AFEA94-D9D9-4915-8260-7FA6CC8FF736}" dt="2025-07-06T17:15:25.085" v="7203"/>
          <ac:spMkLst>
            <pc:docMk/>
            <pc:sldMk cId="1525480127" sldId="501"/>
            <ac:spMk id="2" creationId="{3C8F5C17-F432-B2E8-3AF4-B468944CFF2D}"/>
          </ac:spMkLst>
        </pc:spChg>
        <pc:spChg chg="add mod">
          <ac:chgData name="Guisao Betancur, Ana Maria" userId="5d132ca8-eea2-48a4-9cc4-8a27b739f380" providerId="ADAL" clId="{81AFEA94-D9D9-4915-8260-7FA6CC8FF736}" dt="2025-07-05T21:52:14.990" v="3465" actId="1037"/>
          <ac:spMkLst>
            <pc:docMk/>
            <pc:sldMk cId="1525480127" sldId="501"/>
            <ac:spMk id="4" creationId="{FD8E6C04-3139-32E8-ED04-D2ACD155E868}"/>
          </ac:spMkLst>
        </pc:spChg>
        <pc:spChg chg="mod">
          <ac:chgData name="Guisao Betancur, Ana Maria" userId="5d132ca8-eea2-48a4-9cc4-8a27b739f380" providerId="ADAL" clId="{81AFEA94-D9D9-4915-8260-7FA6CC8FF736}" dt="2025-07-06T17:27:18.399" v="7412" actId="790"/>
          <ac:spMkLst>
            <pc:docMk/>
            <pc:sldMk cId="1525480127" sldId="501"/>
            <ac:spMk id="9" creationId="{3BBB3AD8-4E34-6D06-BC83-0366727C7E09}"/>
          </ac:spMkLst>
        </pc:spChg>
        <pc:spChg chg="mod">
          <ac:chgData name="Guisao Betancur, Ana Maria" userId="5d132ca8-eea2-48a4-9cc4-8a27b739f380" providerId="ADAL" clId="{81AFEA94-D9D9-4915-8260-7FA6CC8FF736}" dt="2025-07-06T17:20:09.702" v="7328" actId="20577"/>
          <ac:spMkLst>
            <pc:docMk/>
            <pc:sldMk cId="1525480127" sldId="501"/>
            <ac:spMk id="17" creationId="{0E13BF35-FB78-69B3-A447-A2E1638FF23B}"/>
          </ac:spMkLst>
        </pc:spChg>
        <pc:spChg chg="mod">
          <ac:chgData name="Guisao Betancur, Ana Maria" userId="5d132ca8-eea2-48a4-9cc4-8a27b739f380" providerId="ADAL" clId="{81AFEA94-D9D9-4915-8260-7FA6CC8FF736}" dt="2025-07-06T17:20:05.499" v="7327" actId="20577"/>
          <ac:spMkLst>
            <pc:docMk/>
            <pc:sldMk cId="1525480127" sldId="501"/>
            <ac:spMk id="21" creationId="{27EF8A5B-FB3D-3969-C6AD-66EB736203FE}"/>
          </ac:spMkLst>
        </pc:spChg>
        <pc:spChg chg="mod">
          <ac:chgData name="Guisao Betancur, Ana Maria" userId="5d132ca8-eea2-48a4-9cc4-8a27b739f380" providerId="ADAL" clId="{81AFEA94-D9D9-4915-8260-7FA6CC8FF736}" dt="2025-07-06T17:20:13.848" v="7329" actId="20577"/>
          <ac:spMkLst>
            <pc:docMk/>
            <pc:sldMk cId="1525480127" sldId="501"/>
            <ac:spMk id="24" creationId="{39852B1C-7BC7-B304-EFF9-3C749CC9789A}"/>
          </ac:spMkLst>
        </pc:spChg>
        <pc:spChg chg="mod">
          <ac:chgData name="Guisao Betancur, Ana Maria" userId="5d132ca8-eea2-48a4-9cc4-8a27b739f380" providerId="ADAL" clId="{81AFEA94-D9D9-4915-8260-7FA6CC8FF736}" dt="2025-07-05T22:23:20.496" v="3661" actId="1076"/>
          <ac:spMkLst>
            <pc:docMk/>
            <pc:sldMk cId="1525480127" sldId="501"/>
            <ac:spMk id="26" creationId="{F9EBC24B-EF67-34D8-D607-30482664403A}"/>
          </ac:spMkLst>
        </pc:spChg>
        <pc:spChg chg="mod">
          <ac:chgData name="Guisao Betancur, Ana Maria" userId="5d132ca8-eea2-48a4-9cc4-8a27b739f380" providerId="ADAL" clId="{81AFEA94-D9D9-4915-8260-7FA6CC8FF736}" dt="2025-07-06T10:13:21.964" v="4511" actId="14100"/>
          <ac:spMkLst>
            <pc:docMk/>
            <pc:sldMk cId="1525480127" sldId="501"/>
            <ac:spMk id="29" creationId="{9A7F4927-7810-2579-FC06-38E7016431FD}"/>
          </ac:spMkLst>
        </pc:spChg>
        <pc:spChg chg="mod">
          <ac:chgData name="Guisao Betancur, Ana Maria" userId="5d132ca8-eea2-48a4-9cc4-8a27b739f380" providerId="ADAL" clId="{81AFEA94-D9D9-4915-8260-7FA6CC8FF736}" dt="2025-07-06T17:28:25.314" v="7420" actId="20577"/>
          <ac:spMkLst>
            <pc:docMk/>
            <pc:sldMk cId="1525480127" sldId="501"/>
            <ac:spMk id="32" creationId="{0DC7B8C8-87C8-08F3-21DD-74265ADAF41C}"/>
          </ac:spMkLst>
        </pc:spChg>
        <pc:spChg chg="mod">
          <ac:chgData name="Guisao Betancur, Ana Maria" userId="5d132ca8-eea2-48a4-9cc4-8a27b739f380" providerId="ADAL" clId="{81AFEA94-D9D9-4915-8260-7FA6CC8FF736}" dt="2025-07-06T19:18:15.467" v="7463" actId="207"/>
          <ac:spMkLst>
            <pc:docMk/>
            <pc:sldMk cId="1525480127" sldId="501"/>
            <ac:spMk id="34" creationId="{DF23D87C-1D39-C964-C1FD-57B6BDDD6AB3}"/>
          </ac:spMkLst>
        </pc:spChg>
        <pc:spChg chg="mod">
          <ac:chgData name="Guisao Betancur, Ana Maria" userId="5d132ca8-eea2-48a4-9cc4-8a27b739f380" providerId="ADAL" clId="{81AFEA94-D9D9-4915-8260-7FA6CC8FF736}" dt="2025-07-05T22:23:24.909" v="3662" actId="1076"/>
          <ac:spMkLst>
            <pc:docMk/>
            <pc:sldMk cId="1525480127" sldId="501"/>
            <ac:spMk id="38" creationId="{032FE060-42DE-DC19-7803-DBFE2A6893C1}"/>
          </ac:spMkLst>
        </pc:spChg>
        <pc:spChg chg="mod">
          <ac:chgData name="Guisao Betancur, Ana Maria" userId="5d132ca8-eea2-48a4-9cc4-8a27b739f380" providerId="ADAL" clId="{81AFEA94-D9D9-4915-8260-7FA6CC8FF736}" dt="2025-07-05T22:23:00.435" v="3659" actId="1076"/>
          <ac:spMkLst>
            <pc:docMk/>
            <pc:sldMk cId="1525480127" sldId="501"/>
            <ac:spMk id="39" creationId="{DDA6061D-A838-42B8-9B19-59FB33830619}"/>
          </ac:spMkLst>
        </pc:spChg>
        <pc:cxnChg chg="mod">
          <ac:chgData name="Guisao Betancur, Ana Maria" userId="5d132ca8-eea2-48a4-9cc4-8a27b739f380" providerId="ADAL" clId="{81AFEA94-D9D9-4915-8260-7FA6CC8FF736}" dt="2025-07-06T17:20:25.330" v="7332" actId="1076"/>
          <ac:cxnSpMkLst>
            <pc:docMk/>
            <pc:sldMk cId="1525480127" sldId="501"/>
            <ac:cxnSpMk id="36" creationId="{F0E49E07-8F31-B418-969E-5E26FD4B8017}"/>
          </ac:cxnSpMkLst>
        </pc:cxnChg>
        <pc:cxnChg chg="mod">
          <ac:chgData name="Guisao Betancur, Ana Maria" userId="5d132ca8-eea2-48a4-9cc4-8a27b739f380" providerId="ADAL" clId="{81AFEA94-D9D9-4915-8260-7FA6CC8FF736}" dt="2025-07-06T17:20:25.330" v="7332" actId="1076"/>
          <ac:cxnSpMkLst>
            <pc:docMk/>
            <pc:sldMk cId="1525480127" sldId="501"/>
            <ac:cxnSpMk id="43" creationId="{3E32E078-D0F5-F472-3DBD-1521E0658A19}"/>
          </ac:cxnSpMkLst>
        </pc:cxnChg>
      </pc:sldChg>
      <pc:sldChg chg="addSp delSp modSp add mod modAnim">
        <pc:chgData name="Guisao Betancur, Ana Maria" userId="5d132ca8-eea2-48a4-9cc4-8a27b739f380" providerId="ADAL" clId="{81AFEA94-D9D9-4915-8260-7FA6CC8FF736}" dt="2025-07-06T19:18:04.963" v="7462" actId="207"/>
        <pc:sldMkLst>
          <pc:docMk/>
          <pc:sldMk cId="1705379230" sldId="502"/>
        </pc:sldMkLst>
        <pc:spChg chg="mod">
          <ac:chgData name="Guisao Betancur, Ana Maria" userId="5d132ca8-eea2-48a4-9cc4-8a27b739f380" providerId="ADAL" clId="{81AFEA94-D9D9-4915-8260-7FA6CC8FF736}" dt="2025-07-06T17:15:22.526" v="7202"/>
          <ac:spMkLst>
            <pc:docMk/>
            <pc:sldMk cId="1705379230" sldId="502"/>
            <ac:spMk id="2" creationId="{96B2B92C-6FA4-66A5-ED8F-624D56667EC6}"/>
          </ac:spMkLst>
        </pc:spChg>
        <pc:spChg chg="add mod">
          <ac:chgData name="Guisao Betancur, Ana Maria" userId="5d132ca8-eea2-48a4-9cc4-8a27b739f380" providerId="ADAL" clId="{81AFEA94-D9D9-4915-8260-7FA6CC8FF736}" dt="2025-07-06T19:18:04.963" v="7462" actId="207"/>
          <ac:spMkLst>
            <pc:docMk/>
            <pc:sldMk cId="1705379230" sldId="502"/>
            <ac:spMk id="11" creationId="{85CA0F58-9A50-A133-AF39-81289EA4523E}"/>
          </ac:spMkLst>
        </pc:spChg>
        <pc:spChg chg="add mod">
          <ac:chgData name="Guisao Betancur, Ana Maria" userId="5d132ca8-eea2-48a4-9cc4-8a27b739f380" providerId="ADAL" clId="{81AFEA94-D9D9-4915-8260-7FA6CC8FF736}" dt="2025-07-05T21:52:04.899" v="3453"/>
          <ac:spMkLst>
            <pc:docMk/>
            <pc:sldMk cId="1705379230" sldId="502"/>
            <ac:spMk id="13" creationId="{C31A50D9-A735-7F7A-0A41-9ECE2DAAE25B}"/>
          </ac:spMkLst>
        </pc:spChg>
        <pc:spChg chg="mod">
          <ac:chgData name="Guisao Betancur, Ana Maria" userId="5d132ca8-eea2-48a4-9cc4-8a27b739f380" providerId="ADAL" clId="{81AFEA94-D9D9-4915-8260-7FA6CC8FF736}" dt="2025-07-05T21:41:12.216" v="3403" actId="14100"/>
          <ac:spMkLst>
            <pc:docMk/>
            <pc:sldMk cId="1705379230" sldId="502"/>
            <ac:spMk id="26" creationId="{153E1363-DA2E-5F20-ACA3-BA304B078FE9}"/>
          </ac:spMkLst>
        </pc:spChg>
        <pc:spChg chg="mod">
          <ac:chgData name="Guisao Betancur, Ana Maria" userId="5d132ca8-eea2-48a4-9cc4-8a27b739f380" providerId="ADAL" clId="{81AFEA94-D9D9-4915-8260-7FA6CC8FF736}" dt="2025-07-06T17:28:31.973" v="7424" actId="20577"/>
          <ac:spMkLst>
            <pc:docMk/>
            <pc:sldMk cId="1705379230" sldId="502"/>
            <ac:spMk id="32" creationId="{A11F9D0F-06DD-C6D8-5941-53B527DBEB1C}"/>
          </ac:spMkLst>
        </pc:spChg>
        <pc:spChg chg="mod">
          <ac:chgData name="Guisao Betancur, Ana Maria" userId="5d132ca8-eea2-48a4-9cc4-8a27b739f380" providerId="ADAL" clId="{81AFEA94-D9D9-4915-8260-7FA6CC8FF736}" dt="2025-07-05T21:42:07.906" v="3415" actId="242"/>
          <ac:spMkLst>
            <pc:docMk/>
            <pc:sldMk cId="1705379230" sldId="502"/>
            <ac:spMk id="39" creationId="{B97C70B7-1E8E-845B-8E57-80FFB4EED8B7}"/>
          </ac:spMkLst>
        </pc:spChg>
        <pc:spChg chg="mod">
          <ac:chgData name="Guisao Betancur, Ana Maria" userId="5d132ca8-eea2-48a4-9cc4-8a27b739f380" providerId="ADAL" clId="{81AFEA94-D9D9-4915-8260-7FA6CC8FF736}" dt="2025-07-06T17:19:59.995" v="7326" actId="20577"/>
          <ac:spMkLst>
            <pc:docMk/>
            <pc:sldMk cId="1705379230" sldId="502"/>
            <ac:spMk id="52" creationId="{C185E646-A7BC-C3A1-CBC9-719ECC3DC7DC}"/>
          </ac:spMkLst>
        </pc:spChg>
        <pc:picChg chg="mod">
          <ac:chgData name="Guisao Betancur, Ana Maria" userId="5d132ca8-eea2-48a4-9cc4-8a27b739f380" providerId="ADAL" clId="{81AFEA94-D9D9-4915-8260-7FA6CC8FF736}" dt="2025-07-05T21:40:16.441" v="3370" actId="1076"/>
          <ac:picMkLst>
            <pc:docMk/>
            <pc:sldMk cId="1705379230" sldId="502"/>
            <ac:picMk id="54" creationId="{5CC17025-BE23-E8C5-FB70-DDDD0EC26CE7}"/>
          </ac:picMkLst>
        </pc:picChg>
        <pc:cxnChg chg="mod">
          <ac:chgData name="Guisao Betancur, Ana Maria" userId="5d132ca8-eea2-48a4-9cc4-8a27b739f380" providerId="ADAL" clId="{81AFEA94-D9D9-4915-8260-7FA6CC8FF736}" dt="2025-07-05T21:41:12.216" v="3403" actId="14100"/>
          <ac:cxnSpMkLst>
            <pc:docMk/>
            <pc:sldMk cId="1705379230" sldId="502"/>
            <ac:cxnSpMk id="43" creationId="{ECC0C1A4-6A5A-7C7F-D567-BEE31BA614F4}"/>
          </ac:cxnSpMkLst>
        </pc:cxnChg>
      </pc:sldChg>
      <pc:sldChg chg="addSp delSp modSp add mod delAnim modAnim">
        <pc:chgData name="Guisao Betancur, Ana Maria" userId="5d132ca8-eea2-48a4-9cc4-8a27b739f380" providerId="ADAL" clId="{81AFEA94-D9D9-4915-8260-7FA6CC8FF736}" dt="2025-07-06T20:17:23.555" v="7772" actId="14100"/>
        <pc:sldMkLst>
          <pc:docMk/>
          <pc:sldMk cId="1688091498" sldId="503"/>
        </pc:sldMkLst>
      </pc:sldChg>
      <pc:sldChg chg="addSp delSp modSp add mod modAnim">
        <pc:chgData name="Guisao Betancur, Ana Maria" userId="5d132ca8-eea2-48a4-9cc4-8a27b739f380" providerId="ADAL" clId="{81AFEA94-D9D9-4915-8260-7FA6CC8FF736}" dt="2025-07-06T19:19:51.910" v="7472" actId="1076"/>
        <pc:sldMkLst>
          <pc:docMk/>
          <pc:sldMk cId="480004774" sldId="504"/>
        </pc:sldMkLst>
        <pc:spChg chg="mod">
          <ac:chgData name="Guisao Betancur, Ana Maria" userId="5d132ca8-eea2-48a4-9cc4-8a27b739f380" providerId="ADAL" clId="{81AFEA94-D9D9-4915-8260-7FA6CC8FF736}" dt="2025-07-06T17:15:29.135" v="7205"/>
          <ac:spMkLst>
            <pc:docMk/>
            <pc:sldMk cId="480004774" sldId="504"/>
            <ac:spMk id="2" creationId="{7FF28C6B-87E0-8F27-CC8C-A4655B010BB3}"/>
          </ac:spMkLst>
        </pc:spChg>
        <pc:spChg chg="mod">
          <ac:chgData name="Guisao Betancur, Ana Maria" userId="5d132ca8-eea2-48a4-9cc4-8a27b739f380" providerId="ADAL" clId="{81AFEA94-D9D9-4915-8260-7FA6CC8FF736}" dt="2025-07-06T09:51:10.331" v="4281" actId="14100"/>
          <ac:spMkLst>
            <pc:docMk/>
            <pc:sldMk cId="480004774" sldId="504"/>
            <ac:spMk id="4" creationId="{AF7A6106-4E96-994C-98F7-94B5952635F2}"/>
          </ac:spMkLst>
        </pc:spChg>
        <pc:spChg chg="mod">
          <ac:chgData name="Guisao Betancur, Ana Maria" userId="5d132ca8-eea2-48a4-9cc4-8a27b739f380" providerId="ADAL" clId="{81AFEA94-D9D9-4915-8260-7FA6CC8FF736}" dt="2025-07-06T09:32:25.882" v="4161" actId="20577"/>
          <ac:spMkLst>
            <pc:docMk/>
            <pc:sldMk cId="480004774" sldId="504"/>
            <ac:spMk id="9" creationId="{579254DD-5516-D16C-2B27-FA5AB23988A5}"/>
          </ac:spMkLst>
        </pc:spChg>
        <pc:spChg chg="add mod">
          <ac:chgData name="Guisao Betancur, Ana Maria" userId="5d132ca8-eea2-48a4-9cc4-8a27b739f380" providerId="ADAL" clId="{81AFEA94-D9D9-4915-8260-7FA6CC8FF736}" dt="2025-07-06T17:22:55.343" v="7345" actId="20577"/>
          <ac:spMkLst>
            <pc:docMk/>
            <pc:sldMk cId="480004774" sldId="504"/>
            <ac:spMk id="17" creationId="{1E5E3763-BBE0-F742-EEF9-B08C1B9AE2CE}"/>
          </ac:spMkLst>
        </pc:spChg>
        <pc:spChg chg="add mod">
          <ac:chgData name="Guisao Betancur, Ana Maria" userId="5d132ca8-eea2-48a4-9cc4-8a27b739f380" providerId="ADAL" clId="{81AFEA94-D9D9-4915-8260-7FA6CC8FF736}" dt="2025-07-06T19:19:34.338" v="7468" actId="207"/>
          <ac:spMkLst>
            <pc:docMk/>
            <pc:sldMk cId="480004774" sldId="504"/>
            <ac:spMk id="19" creationId="{718B20AA-9366-EA50-2F1F-E8F363F4AEF2}"/>
          </ac:spMkLst>
        </pc:spChg>
        <pc:spChg chg="mod">
          <ac:chgData name="Guisao Betancur, Ana Maria" userId="5d132ca8-eea2-48a4-9cc4-8a27b739f380" providerId="ADAL" clId="{81AFEA94-D9D9-4915-8260-7FA6CC8FF736}" dt="2025-07-06T10:00:38.576" v="4344" actId="14100"/>
          <ac:spMkLst>
            <pc:docMk/>
            <pc:sldMk cId="480004774" sldId="504"/>
            <ac:spMk id="26" creationId="{F76FA06A-3718-68F0-A234-5AF2A423F523}"/>
          </ac:spMkLst>
        </pc:spChg>
        <pc:spChg chg="add mod">
          <ac:chgData name="Guisao Betancur, Ana Maria" userId="5d132ca8-eea2-48a4-9cc4-8a27b739f380" providerId="ADAL" clId="{81AFEA94-D9D9-4915-8260-7FA6CC8FF736}" dt="2025-07-06T19:19:51.910" v="7472" actId="1076"/>
          <ac:spMkLst>
            <pc:docMk/>
            <pc:sldMk cId="480004774" sldId="504"/>
            <ac:spMk id="28" creationId="{BE7F6BF9-E17F-4ABB-7A23-A3FBD1FB7BBF}"/>
          </ac:spMkLst>
        </pc:spChg>
        <pc:spChg chg="mod">
          <ac:chgData name="Guisao Betancur, Ana Maria" userId="5d132ca8-eea2-48a4-9cc4-8a27b739f380" providerId="ADAL" clId="{81AFEA94-D9D9-4915-8260-7FA6CC8FF736}" dt="2025-07-06T10:13:10.488" v="4509" actId="14100"/>
          <ac:spMkLst>
            <pc:docMk/>
            <pc:sldMk cId="480004774" sldId="504"/>
            <ac:spMk id="29" creationId="{40A89BDB-94EC-A093-8217-DF433D206E87}"/>
          </ac:spMkLst>
        </pc:spChg>
        <pc:spChg chg="add mod">
          <ac:chgData name="Guisao Betancur, Ana Maria" userId="5d132ca8-eea2-48a4-9cc4-8a27b739f380" providerId="ADAL" clId="{81AFEA94-D9D9-4915-8260-7FA6CC8FF736}" dt="2025-07-06T17:23:04.419" v="7348" actId="20577"/>
          <ac:spMkLst>
            <pc:docMk/>
            <pc:sldMk cId="480004774" sldId="504"/>
            <ac:spMk id="30" creationId="{9575E4AC-2B79-9F10-A9F7-9ED6F05234B3}"/>
          </ac:spMkLst>
        </pc:spChg>
        <pc:spChg chg="mod">
          <ac:chgData name="Guisao Betancur, Ana Maria" userId="5d132ca8-eea2-48a4-9cc4-8a27b739f380" providerId="ADAL" clId="{81AFEA94-D9D9-4915-8260-7FA6CC8FF736}" dt="2025-07-06T17:29:06.251" v="7439" actId="20577"/>
          <ac:spMkLst>
            <pc:docMk/>
            <pc:sldMk cId="480004774" sldId="504"/>
            <ac:spMk id="32" creationId="{DBFFA5EA-5F10-890D-CBBD-7D7080C611AE}"/>
          </ac:spMkLst>
        </pc:spChg>
        <pc:spChg chg="mod">
          <ac:chgData name="Guisao Betancur, Ana Maria" userId="5d132ca8-eea2-48a4-9cc4-8a27b739f380" providerId="ADAL" clId="{81AFEA94-D9D9-4915-8260-7FA6CC8FF736}" dt="2025-07-06T17:23:48.023" v="7376" actId="1036"/>
          <ac:spMkLst>
            <pc:docMk/>
            <pc:sldMk cId="480004774" sldId="504"/>
            <ac:spMk id="33" creationId="{6A2B51AC-8189-869A-0A05-FE889D40C7EC}"/>
          </ac:spMkLst>
        </pc:spChg>
        <pc:spChg chg="mod">
          <ac:chgData name="Guisao Betancur, Ana Maria" userId="5d132ca8-eea2-48a4-9cc4-8a27b739f380" providerId="ADAL" clId="{81AFEA94-D9D9-4915-8260-7FA6CC8FF736}" dt="2025-07-06T17:23:48.023" v="7376" actId="1036"/>
          <ac:spMkLst>
            <pc:docMk/>
            <pc:sldMk cId="480004774" sldId="504"/>
            <ac:spMk id="35" creationId="{31085894-FC02-9518-6C63-FCAA58DDCFF0}"/>
          </ac:spMkLst>
        </pc:spChg>
        <pc:picChg chg="add mod">
          <ac:chgData name="Guisao Betancur, Ana Maria" userId="5d132ca8-eea2-48a4-9cc4-8a27b739f380" providerId="ADAL" clId="{81AFEA94-D9D9-4915-8260-7FA6CC8FF736}" dt="2025-07-06T10:03:57.435" v="4402" actId="1076"/>
          <ac:picMkLst>
            <pc:docMk/>
            <pc:sldMk cId="480004774" sldId="504"/>
            <ac:picMk id="16" creationId="{771B8156-B6BD-92AE-2AF3-D67FF3C62263}"/>
          </ac:picMkLst>
        </pc:picChg>
        <pc:picChg chg="add mod">
          <ac:chgData name="Guisao Betancur, Ana Maria" userId="5d132ca8-eea2-48a4-9cc4-8a27b739f380" providerId="ADAL" clId="{81AFEA94-D9D9-4915-8260-7FA6CC8FF736}" dt="2025-07-06T10:03:46.149" v="4399" actId="1076"/>
          <ac:picMkLst>
            <pc:docMk/>
            <pc:sldMk cId="480004774" sldId="504"/>
            <ac:picMk id="25" creationId="{9C56B41E-BCC4-587A-56CA-86C1A9C256F4}"/>
          </ac:picMkLst>
        </pc:picChg>
        <pc:cxnChg chg="add mod">
          <ac:chgData name="Guisao Betancur, Ana Maria" userId="5d132ca8-eea2-48a4-9cc4-8a27b739f380" providerId="ADAL" clId="{81AFEA94-D9D9-4915-8260-7FA6CC8FF736}" dt="2025-07-06T10:03:57.435" v="4402" actId="1076"/>
          <ac:cxnSpMkLst>
            <pc:docMk/>
            <pc:sldMk cId="480004774" sldId="504"/>
            <ac:cxnSpMk id="20" creationId="{7B193DC1-7BAD-6121-B330-E6D186861382}"/>
          </ac:cxnSpMkLst>
        </pc:cxnChg>
        <pc:cxnChg chg="mod">
          <ac:chgData name="Guisao Betancur, Ana Maria" userId="5d132ca8-eea2-48a4-9cc4-8a27b739f380" providerId="ADAL" clId="{81AFEA94-D9D9-4915-8260-7FA6CC8FF736}" dt="2025-07-06T10:00:38.576" v="4344" actId="14100"/>
          <ac:cxnSpMkLst>
            <pc:docMk/>
            <pc:sldMk cId="480004774" sldId="504"/>
            <ac:cxnSpMk id="43" creationId="{CE7F41B8-063F-F9FA-6A2A-A5FC8836B9AF}"/>
          </ac:cxnSpMkLst>
        </pc:cxnChg>
      </pc:sldChg>
      <pc:sldChg chg="addSp delSp modSp add mod modAnim">
        <pc:chgData name="Guisao Betancur, Ana Maria" userId="5d132ca8-eea2-48a4-9cc4-8a27b739f380" providerId="ADAL" clId="{81AFEA94-D9D9-4915-8260-7FA6CC8FF736}" dt="2025-07-06T17:29:18.432" v="7440" actId="20577"/>
        <pc:sldMkLst>
          <pc:docMk/>
          <pc:sldMk cId="3590572435" sldId="505"/>
        </pc:sldMkLst>
        <pc:spChg chg="mod">
          <ac:chgData name="Guisao Betancur, Ana Maria" userId="5d132ca8-eea2-48a4-9cc4-8a27b739f380" providerId="ADAL" clId="{81AFEA94-D9D9-4915-8260-7FA6CC8FF736}" dt="2025-07-06T17:15:31.240" v="7206"/>
          <ac:spMkLst>
            <pc:docMk/>
            <pc:sldMk cId="3590572435" sldId="505"/>
            <ac:spMk id="2" creationId="{741A5E22-6658-BE71-ED4C-6CCCA3302455}"/>
          </ac:spMkLst>
        </pc:spChg>
        <pc:spChg chg="mod">
          <ac:chgData name="Guisao Betancur, Ana Maria" userId="5d132ca8-eea2-48a4-9cc4-8a27b739f380" providerId="ADAL" clId="{81AFEA94-D9D9-4915-8260-7FA6CC8FF736}" dt="2025-07-06T10:12:52.686" v="4507" actId="20577"/>
          <ac:spMkLst>
            <pc:docMk/>
            <pc:sldMk cId="3590572435" sldId="505"/>
            <ac:spMk id="4" creationId="{B757C349-A4F1-F043-D339-98DB61DBE5A3}"/>
          </ac:spMkLst>
        </pc:spChg>
        <pc:spChg chg="mod">
          <ac:chgData name="Guisao Betancur, Ana Maria" userId="5d132ca8-eea2-48a4-9cc4-8a27b739f380" providerId="ADAL" clId="{81AFEA94-D9D9-4915-8260-7FA6CC8FF736}" dt="2025-07-06T10:08:47.065" v="4476" actId="20577"/>
          <ac:spMkLst>
            <pc:docMk/>
            <pc:sldMk cId="3590572435" sldId="505"/>
            <ac:spMk id="9" creationId="{821A34A0-98E5-910E-75BB-6222AD914EA4}"/>
          </ac:spMkLst>
        </pc:spChg>
        <pc:spChg chg="add mod">
          <ac:chgData name="Guisao Betancur, Ana Maria" userId="5d132ca8-eea2-48a4-9cc4-8a27b739f380" providerId="ADAL" clId="{81AFEA94-D9D9-4915-8260-7FA6CC8FF736}" dt="2025-07-06T17:24:34.228" v="7384" actId="1076"/>
          <ac:spMkLst>
            <pc:docMk/>
            <pc:sldMk cId="3590572435" sldId="505"/>
            <ac:spMk id="13" creationId="{232C1042-E35F-6B42-17C2-11D1BBCDF3E6}"/>
          </ac:spMkLst>
        </pc:spChg>
        <pc:spChg chg="mod">
          <ac:chgData name="Guisao Betancur, Ana Maria" userId="5d132ca8-eea2-48a4-9cc4-8a27b739f380" providerId="ADAL" clId="{81AFEA94-D9D9-4915-8260-7FA6CC8FF736}" dt="2025-07-06T17:24:22.422" v="7380" actId="20577"/>
          <ac:spMkLst>
            <pc:docMk/>
            <pc:sldMk cId="3590572435" sldId="505"/>
            <ac:spMk id="21" creationId="{F9085760-AEBE-1368-22A6-1EFB2B8D500B}"/>
          </ac:spMkLst>
        </pc:spChg>
        <pc:spChg chg="add mod">
          <ac:chgData name="Guisao Betancur, Ana Maria" userId="5d132ca8-eea2-48a4-9cc4-8a27b739f380" providerId="ADAL" clId="{81AFEA94-D9D9-4915-8260-7FA6CC8FF736}" dt="2025-07-06T15:44:52.818" v="4805" actId="1076"/>
          <ac:spMkLst>
            <pc:docMk/>
            <pc:sldMk cId="3590572435" sldId="505"/>
            <ac:spMk id="22" creationId="{031FB5CB-BDE7-99D6-583E-F5D629712D38}"/>
          </ac:spMkLst>
        </pc:spChg>
        <pc:spChg chg="mod">
          <ac:chgData name="Guisao Betancur, Ana Maria" userId="5d132ca8-eea2-48a4-9cc4-8a27b739f380" providerId="ADAL" clId="{81AFEA94-D9D9-4915-8260-7FA6CC8FF736}" dt="2025-07-06T10:13:03.866" v="4508" actId="14100"/>
          <ac:spMkLst>
            <pc:docMk/>
            <pc:sldMk cId="3590572435" sldId="505"/>
            <ac:spMk id="29" creationId="{EF2C3447-E56B-834F-A9AD-53C397BA99B3}"/>
          </ac:spMkLst>
        </pc:spChg>
        <pc:spChg chg="mod">
          <ac:chgData name="Guisao Betancur, Ana Maria" userId="5d132ca8-eea2-48a4-9cc4-8a27b739f380" providerId="ADAL" clId="{81AFEA94-D9D9-4915-8260-7FA6CC8FF736}" dt="2025-07-06T17:29:18.432" v="7440" actId="20577"/>
          <ac:spMkLst>
            <pc:docMk/>
            <pc:sldMk cId="3590572435" sldId="505"/>
            <ac:spMk id="32" creationId="{9ED9D284-50E3-F6AA-B06B-CFD06F493214}"/>
          </ac:spMkLst>
        </pc:spChg>
        <pc:spChg chg="add mod">
          <ac:chgData name="Guisao Betancur, Ana Maria" userId="5d132ca8-eea2-48a4-9cc4-8a27b739f380" providerId="ADAL" clId="{81AFEA94-D9D9-4915-8260-7FA6CC8FF736}" dt="2025-07-06T15:44:52.818" v="4805" actId="1076"/>
          <ac:spMkLst>
            <pc:docMk/>
            <pc:sldMk cId="3590572435" sldId="505"/>
            <ac:spMk id="34" creationId="{5CA5FC6A-AF80-85D7-C1CF-94C69FADAEA0}"/>
          </ac:spMkLst>
        </pc:spChg>
        <pc:spChg chg="mod">
          <ac:chgData name="Guisao Betancur, Ana Maria" userId="5d132ca8-eea2-48a4-9cc4-8a27b739f380" providerId="ADAL" clId="{81AFEA94-D9D9-4915-8260-7FA6CC8FF736}" dt="2025-07-06T17:25:58.101" v="7404" actId="20577"/>
          <ac:spMkLst>
            <pc:docMk/>
            <pc:sldMk cId="3590572435" sldId="505"/>
            <ac:spMk id="35" creationId="{B4064954-437F-FE24-C617-873F229E85A5}"/>
          </ac:spMkLst>
        </pc:spChg>
        <pc:spChg chg="add mod">
          <ac:chgData name="Guisao Betancur, Ana Maria" userId="5d132ca8-eea2-48a4-9cc4-8a27b739f380" providerId="ADAL" clId="{81AFEA94-D9D9-4915-8260-7FA6CC8FF736}" dt="2025-07-06T15:44:52.818" v="4805" actId="1076"/>
          <ac:spMkLst>
            <pc:docMk/>
            <pc:sldMk cId="3590572435" sldId="505"/>
            <ac:spMk id="58" creationId="{4FBB4ED6-8A31-80EB-0AA5-653304BD2C6D}"/>
          </ac:spMkLst>
        </pc:spChg>
        <pc:spChg chg="add mod">
          <ac:chgData name="Guisao Betancur, Ana Maria" userId="5d132ca8-eea2-48a4-9cc4-8a27b739f380" providerId="ADAL" clId="{81AFEA94-D9D9-4915-8260-7FA6CC8FF736}" dt="2025-07-06T15:43:28.807" v="4787" actId="164"/>
          <ac:spMkLst>
            <pc:docMk/>
            <pc:sldMk cId="3590572435" sldId="505"/>
            <ac:spMk id="60" creationId="{DD8F167A-F934-50C4-520F-AE34C4EAB232}"/>
          </ac:spMkLst>
        </pc:spChg>
        <pc:spChg chg="add mod">
          <ac:chgData name="Guisao Betancur, Ana Maria" userId="5d132ca8-eea2-48a4-9cc4-8a27b739f380" providerId="ADAL" clId="{81AFEA94-D9D9-4915-8260-7FA6CC8FF736}" dt="2025-07-06T15:43:28.807" v="4787" actId="164"/>
          <ac:spMkLst>
            <pc:docMk/>
            <pc:sldMk cId="3590572435" sldId="505"/>
            <ac:spMk id="61" creationId="{4A0C67FC-8AE0-675F-6F5C-C225D449BC64}"/>
          </ac:spMkLst>
        </pc:spChg>
        <pc:grpChg chg="add mod">
          <ac:chgData name="Guisao Betancur, Ana Maria" userId="5d132ca8-eea2-48a4-9cc4-8a27b739f380" providerId="ADAL" clId="{81AFEA94-D9D9-4915-8260-7FA6CC8FF736}" dt="2025-07-06T15:44:43.788" v="4804" actId="1076"/>
          <ac:grpSpMkLst>
            <pc:docMk/>
            <pc:sldMk cId="3590572435" sldId="505"/>
            <ac:grpSpMk id="62" creationId="{EFC34218-1489-E2FD-965D-AC5359950CCF}"/>
          </ac:grpSpMkLst>
        </pc:grpChg>
        <pc:picChg chg="add mod">
          <ac:chgData name="Guisao Betancur, Ana Maria" userId="5d132ca8-eea2-48a4-9cc4-8a27b739f380" providerId="ADAL" clId="{81AFEA94-D9D9-4915-8260-7FA6CC8FF736}" dt="2025-07-06T15:40:35.888" v="4750" actId="1076"/>
          <ac:picMkLst>
            <pc:docMk/>
            <pc:sldMk cId="3590572435" sldId="505"/>
            <ac:picMk id="8" creationId="{829BA1B4-CA15-52A9-7317-C4FA41B19D6A}"/>
          </ac:picMkLst>
        </pc:picChg>
        <pc:picChg chg="add mod">
          <ac:chgData name="Guisao Betancur, Ana Maria" userId="5d132ca8-eea2-48a4-9cc4-8a27b739f380" providerId="ADAL" clId="{81AFEA94-D9D9-4915-8260-7FA6CC8FF736}" dt="2025-07-06T15:44:52.818" v="4805" actId="1076"/>
          <ac:picMkLst>
            <pc:docMk/>
            <pc:sldMk cId="3590572435" sldId="505"/>
            <ac:picMk id="11" creationId="{EDD760CB-47A6-9A16-C415-468E27F114FE}"/>
          </ac:picMkLst>
        </pc:picChg>
        <pc:picChg chg="add mod modCrop">
          <ac:chgData name="Guisao Betancur, Ana Maria" userId="5d132ca8-eea2-48a4-9cc4-8a27b739f380" providerId="ADAL" clId="{81AFEA94-D9D9-4915-8260-7FA6CC8FF736}" dt="2025-07-06T15:43:28.807" v="4787" actId="164"/>
          <ac:picMkLst>
            <pc:docMk/>
            <pc:sldMk cId="3590572435" sldId="505"/>
            <ac:picMk id="55" creationId="{8CA3F463-F154-05BD-A6CD-BD8837557A57}"/>
          </ac:picMkLst>
        </pc:picChg>
        <pc:picChg chg="add mod modCrop">
          <ac:chgData name="Guisao Betancur, Ana Maria" userId="5d132ca8-eea2-48a4-9cc4-8a27b739f380" providerId="ADAL" clId="{81AFEA94-D9D9-4915-8260-7FA6CC8FF736}" dt="2025-07-06T15:44:43.788" v="4804" actId="1076"/>
          <ac:picMkLst>
            <pc:docMk/>
            <pc:sldMk cId="3590572435" sldId="505"/>
            <ac:picMk id="59" creationId="{65F6460D-4B34-C400-0186-27C8C14504D6}"/>
          </ac:picMkLst>
        </pc:picChg>
        <pc:cxnChg chg="add mod">
          <ac:chgData name="Guisao Betancur, Ana Maria" userId="5d132ca8-eea2-48a4-9cc4-8a27b739f380" providerId="ADAL" clId="{81AFEA94-D9D9-4915-8260-7FA6CC8FF736}" dt="2025-07-06T15:44:52.818" v="4805" actId="1076"/>
          <ac:cxnSpMkLst>
            <pc:docMk/>
            <pc:sldMk cId="3590572435" sldId="505"/>
            <ac:cxnSpMk id="46" creationId="{4D1DAC52-5F5F-4723-B69E-BE4FE91B14E8}"/>
          </ac:cxnSpMkLst>
        </pc:cxnChg>
        <pc:cxnChg chg="add mod">
          <ac:chgData name="Guisao Betancur, Ana Maria" userId="5d132ca8-eea2-48a4-9cc4-8a27b739f380" providerId="ADAL" clId="{81AFEA94-D9D9-4915-8260-7FA6CC8FF736}" dt="2025-07-06T15:44:52.818" v="4805" actId="1076"/>
          <ac:cxnSpMkLst>
            <pc:docMk/>
            <pc:sldMk cId="3590572435" sldId="505"/>
            <ac:cxnSpMk id="47" creationId="{813E8266-ADB6-E371-C79F-880120AFA8CF}"/>
          </ac:cxnSpMkLst>
        </pc:cxnChg>
      </pc:sldChg>
      <pc:sldChg chg="new del">
        <pc:chgData name="Guisao Betancur, Ana Maria" userId="5d132ca8-eea2-48a4-9cc4-8a27b739f380" providerId="ADAL" clId="{81AFEA94-D9D9-4915-8260-7FA6CC8FF736}" dt="2025-07-06T15:42:11.583" v="4772" actId="47"/>
        <pc:sldMkLst>
          <pc:docMk/>
          <pc:sldMk cId="2902309659" sldId="506"/>
        </pc:sldMkLst>
      </pc:sldChg>
      <pc:sldMasterChg chg="modSp mod">
        <pc:chgData name="Guisao Betancur, Ana Maria" userId="5d132ca8-eea2-48a4-9cc4-8a27b739f380" providerId="ADAL" clId="{81AFEA94-D9D9-4915-8260-7FA6CC8FF736}" dt="2025-07-06T20:16:44.245" v="7771"/>
        <pc:sldMasterMkLst>
          <pc:docMk/>
          <pc:sldMasterMk cId="2460954070" sldId="2147483660"/>
        </pc:sldMasterMkLst>
        <pc:spChg chg="mod">
          <ac:chgData name="Guisao Betancur, Ana Maria" userId="5d132ca8-eea2-48a4-9cc4-8a27b739f380" providerId="ADAL" clId="{81AFEA94-D9D9-4915-8260-7FA6CC8FF736}" dt="2025-07-06T20:16:44.245" v="7771"/>
          <ac:spMkLst>
            <pc:docMk/>
            <pc:sldMasterMk cId="2460954070" sldId="2147483660"/>
            <ac:spMk id="9" creationId="{DE852146-30E0-C033-6BE1-501277DA4038}"/>
          </ac:spMkLst>
        </pc:spChg>
      </pc:sldMasterChg>
    </pc:docChg>
  </pc:docChgLst>
  <pc:docChgLst>
    <pc:chgData name="Guisao Betancur, Ana Maria" userId="5d132ca8-eea2-48a4-9cc4-8a27b739f380" providerId="ADAL" clId="{A1C06E33-194D-450B-980A-C1E85FEC00AF}"/>
    <pc:docChg chg="undo custSel modSld">
      <pc:chgData name="Guisao Betancur, Ana Maria" userId="5d132ca8-eea2-48a4-9cc4-8a27b739f380" providerId="ADAL" clId="{A1C06E33-194D-450B-980A-C1E85FEC00AF}" dt="2024-11-08T10:06:05.157" v="88" actId="20577"/>
      <pc:docMkLst>
        <pc:docMk/>
      </pc:docMkLst>
      <pc:sldChg chg="modSp mod modAnim">
        <pc:chgData name="Guisao Betancur, Ana Maria" userId="5d132ca8-eea2-48a4-9cc4-8a27b739f380" providerId="ADAL" clId="{A1C06E33-194D-450B-980A-C1E85FEC00AF}" dt="2024-11-08T10:06:05.157" v="88" actId="20577"/>
        <pc:sldMkLst>
          <pc:docMk/>
          <pc:sldMk cId="2098156269" sldId="357"/>
        </pc:sldMkLst>
      </pc:sldChg>
    </pc:docChg>
  </pc:docChgLst>
  <pc:docChgLst>
    <pc:chgData name="Guisao Betancur, Ana Maria" userId="5d132ca8-eea2-48a4-9cc4-8a27b739f380" providerId="ADAL" clId="{A13C3134-42C9-4613-9096-2256549C6808}"/>
    <pc:docChg chg="undo custSel modSld">
      <pc:chgData name="Guisao Betancur, Ana Maria" userId="5d132ca8-eea2-48a4-9cc4-8a27b739f380" providerId="ADAL" clId="{A13C3134-42C9-4613-9096-2256549C6808}" dt="2025-03-24T10:41:56.548" v="58" actId="1076"/>
      <pc:docMkLst>
        <pc:docMk/>
      </pc:docMkLst>
      <pc:sldChg chg="modSp mod">
        <pc:chgData name="Guisao Betancur, Ana Maria" userId="5d132ca8-eea2-48a4-9cc4-8a27b739f380" providerId="ADAL" clId="{A13C3134-42C9-4613-9096-2256549C6808}" dt="2025-03-24T10:37:50.102" v="11" actId="20577"/>
        <pc:sldMkLst>
          <pc:docMk/>
          <pc:sldMk cId="1660317782" sldId="310"/>
        </pc:sldMkLst>
      </pc:sldChg>
      <pc:sldChg chg="modSp mod">
        <pc:chgData name="Guisao Betancur, Ana Maria" userId="5d132ca8-eea2-48a4-9cc4-8a27b739f380" providerId="ADAL" clId="{A13C3134-42C9-4613-9096-2256549C6808}" dt="2025-03-24T10:37:35.733" v="2"/>
        <pc:sldMkLst>
          <pc:docMk/>
          <pc:sldMk cId="2098156269" sldId="357"/>
        </pc:sldMkLst>
      </pc:sldChg>
      <pc:sldChg chg="addSp modSp mod">
        <pc:chgData name="Guisao Betancur, Ana Maria" userId="5d132ca8-eea2-48a4-9cc4-8a27b739f380" providerId="ADAL" clId="{A13C3134-42C9-4613-9096-2256549C6808}" dt="2025-03-24T10:41:56.548" v="58" actId="1076"/>
        <pc:sldMkLst>
          <pc:docMk/>
          <pc:sldMk cId="4233957771" sldId="390"/>
        </pc:sldMkLst>
      </pc:sldChg>
    </pc:docChg>
  </pc:docChgLst>
  <pc:docChgLst>
    <pc:chgData name="Guisao Betancur, Ana Maria" userId="5d132ca8-eea2-48a4-9cc4-8a27b739f380" providerId="ADAL" clId="{00260609-F5F2-4A5F-A88C-865E0E5AC5D6}"/>
    <pc:docChg chg="undo custSel modSld">
      <pc:chgData name="Guisao Betancur, Ana Maria" userId="5d132ca8-eea2-48a4-9cc4-8a27b739f380" providerId="ADAL" clId="{00260609-F5F2-4A5F-A88C-865E0E5AC5D6}" dt="2025-06-24T08:11:19.404" v="4" actId="11530"/>
      <pc:docMkLst>
        <pc:docMk/>
      </pc:docMkLst>
      <pc:sldChg chg="modSp mod addAnim delAnim">
        <pc:chgData name="Guisao Betancur, Ana Maria" userId="5d132ca8-eea2-48a4-9cc4-8a27b739f380" providerId="ADAL" clId="{00260609-F5F2-4A5F-A88C-865E0E5AC5D6}" dt="2025-06-24T08:11:19.404" v="4" actId="11530"/>
        <pc:sldMkLst>
          <pc:docMk/>
          <pc:sldMk cId="3080350877" sldId="420"/>
        </pc:sldMkLst>
      </pc:sldChg>
    </pc:docChg>
  </pc:docChgLst>
  <pc:docChgLst>
    <pc:chgData name="Guisao Betancur, Ana Maria" userId="5d132ca8-eea2-48a4-9cc4-8a27b739f380" providerId="ADAL" clId="{D620C295-993D-4CBB-AD37-6F6DADBF35CC}"/>
    <pc:docChg chg="undo custSel addSld delSld modSld modMainMaster">
      <pc:chgData name="Guisao Betancur, Ana Maria" userId="5d132ca8-eea2-48a4-9cc4-8a27b739f380" providerId="ADAL" clId="{D620C295-993D-4CBB-AD37-6F6DADBF35CC}" dt="2023-11-09T12:19:02.275" v="213" actId="680"/>
      <pc:docMkLst>
        <pc:docMk/>
      </pc:docMkLst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1231241132" sldId="257"/>
        </pc:sldMkLst>
      </pc:sldChg>
      <pc:sldChg chg="modSp new mod">
        <pc:chgData name="Guisao Betancur, Ana Maria" userId="5d132ca8-eea2-48a4-9cc4-8a27b739f380" providerId="ADAL" clId="{D620C295-993D-4CBB-AD37-6F6DADBF35CC}" dt="2023-11-09T11:54:05.490" v="212" actId="20577"/>
        <pc:sldMkLst>
          <pc:docMk/>
          <pc:sldMk cId="2090459767" sldId="257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294924092" sldId="258"/>
        </pc:sldMkLst>
      </pc:sldChg>
      <pc:sldChg chg="new">
        <pc:chgData name="Guisao Betancur, Ana Maria" userId="5d132ca8-eea2-48a4-9cc4-8a27b739f380" providerId="ADAL" clId="{D620C295-993D-4CBB-AD37-6F6DADBF35CC}" dt="2023-11-09T12:19:02.275" v="213" actId="680"/>
        <pc:sldMkLst>
          <pc:docMk/>
          <pc:sldMk cId="3485982608" sldId="258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807989000" sldId="265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2436531132" sldId="266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927358766" sldId="267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130940589" sldId="268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2368540920" sldId="269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670477865" sldId="270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272644701" sldId="271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905260893" sldId="273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1037462940" sldId="274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2815225472" sldId="275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1104947560" sldId="276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602727806" sldId="277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3267893247" sldId="278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420231373" sldId="279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1841360850" sldId="280"/>
        </pc:sldMkLst>
      </pc:sldChg>
      <pc:sldChg chg="del">
        <pc:chgData name="Guisao Betancur, Ana Maria" userId="5d132ca8-eea2-48a4-9cc4-8a27b739f380" providerId="ADAL" clId="{D620C295-993D-4CBB-AD37-6F6DADBF35CC}" dt="2023-11-07T11:23:21.242" v="61" actId="47"/>
        <pc:sldMkLst>
          <pc:docMk/>
          <pc:sldMk cId="3396172106" sldId="281"/>
        </pc:sldMkLst>
      </pc:sldChg>
    </pc:docChg>
  </pc:docChgLst>
  <pc:docChgLst>
    <pc:chgData name="Guisao Betancur, Ana Maria" userId="5d132ca8-eea2-48a4-9cc4-8a27b739f380" providerId="ADAL" clId="{67E3DB7D-CEA7-406E-9762-9B7126AC2B1A}"/>
    <pc:docChg chg="undo custSel addSld delSld modSld sldOrd modMainMaster">
      <pc:chgData name="Guisao Betancur, Ana Maria" userId="5d132ca8-eea2-48a4-9cc4-8a27b739f380" providerId="ADAL" clId="{67E3DB7D-CEA7-406E-9762-9B7126AC2B1A}" dt="2025-07-11T11:42:48.234" v="524" actId="113"/>
      <pc:docMkLst>
        <pc:docMk/>
      </pc:docMkLst>
      <pc:sldChg chg="modSp mod">
        <pc:chgData name="Guisao Betancur, Ana Maria" userId="5d132ca8-eea2-48a4-9cc4-8a27b739f380" providerId="ADAL" clId="{67E3DB7D-CEA7-406E-9762-9B7126AC2B1A}" dt="2025-07-04T10:13:47.311" v="16" actId="1036"/>
        <pc:sldMkLst>
          <pc:docMk/>
          <pc:sldMk cId="109857222" sldId="256"/>
        </pc:sldMkLst>
        <pc:spChg chg="mod">
          <ac:chgData name="Guisao Betancur, Ana Maria" userId="5d132ca8-eea2-48a4-9cc4-8a27b739f380" providerId="ADAL" clId="{67E3DB7D-CEA7-406E-9762-9B7126AC2B1A}" dt="2025-07-04T10:05:48.234" v="5" actId="113"/>
          <ac:spMkLst>
            <pc:docMk/>
            <pc:sldMk cId="109857222" sldId="256"/>
            <ac:spMk id="13" creationId="{03C55005-0634-2AD4-5975-F1A37BBC5811}"/>
          </ac:spMkLst>
        </pc:spChg>
        <pc:spChg chg="mod">
          <ac:chgData name="Guisao Betancur, Ana Maria" userId="5d132ca8-eea2-48a4-9cc4-8a27b739f380" providerId="ADAL" clId="{67E3DB7D-CEA7-406E-9762-9B7126AC2B1A}" dt="2025-07-04T10:13:37.135" v="7" actId="20577"/>
          <ac:spMkLst>
            <pc:docMk/>
            <pc:sldMk cId="109857222" sldId="256"/>
            <ac:spMk id="14" creationId="{7026BE4A-9186-E869-64CB-AE0A0BE1300D}"/>
          </ac:spMkLst>
        </pc:spChg>
        <pc:spChg chg="mod">
          <ac:chgData name="Guisao Betancur, Ana Maria" userId="5d132ca8-eea2-48a4-9cc4-8a27b739f380" providerId="ADAL" clId="{67E3DB7D-CEA7-406E-9762-9B7126AC2B1A}" dt="2025-07-04T10:13:47.311" v="16" actId="1036"/>
          <ac:spMkLst>
            <pc:docMk/>
            <pc:sldMk cId="109857222" sldId="256"/>
            <ac:spMk id="15" creationId="{2D3299E6-23F8-B105-F8E5-4A724601E0BC}"/>
          </ac:spMkLst>
        </pc:spChg>
      </pc:sldChg>
      <pc:sldChg chg="addSp delSp modSp mod">
        <pc:chgData name="Guisao Betancur, Ana Maria" userId="5d132ca8-eea2-48a4-9cc4-8a27b739f380" providerId="ADAL" clId="{67E3DB7D-CEA7-406E-9762-9B7126AC2B1A}" dt="2025-07-04T10:14:11.570" v="19"/>
        <pc:sldMkLst>
          <pc:docMk/>
          <pc:sldMk cId="2317982285" sldId="475"/>
        </pc:sldMkLst>
      </pc:sldChg>
      <pc:sldChg chg="delSp modSp mod delAnim">
        <pc:chgData name="Guisao Betancur, Ana Maria" userId="5d132ca8-eea2-48a4-9cc4-8a27b739f380" providerId="ADAL" clId="{67E3DB7D-CEA7-406E-9762-9B7126AC2B1A}" dt="2025-07-08T17:27:26.756" v="143" actId="1076"/>
        <pc:sldMkLst>
          <pc:docMk/>
          <pc:sldMk cId="243497371" sldId="489"/>
        </pc:sldMkLst>
        <pc:spChg chg="mod">
          <ac:chgData name="Guisao Betancur, Ana Maria" userId="5d132ca8-eea2-48a4-9cc4-8a27b739f380" providerId="ADAL" clId="{67E3DB7D-CEA7-406E-9762-9B7126AC2B1A}" dt="2025-07-08T17:26:13.301" v="129" actId="1076"/>
          <ac:spMkLst>
            <pc:docMk/>
            <pc:sldMk cId="243497371" sldId="489"/>
            <ac:spMk id="10" creationId="{49A61901-2C3F-99A5-9212-B4EA41E116BC}"/>
          </ac:spMkLst>
        </pc:spChg>
        <pc:spChg chg="mod">
          <ac:chgData name="Guisao Betancur, Ana Maria" userId="5d132ca8-eea2-48a4-9cc4-8a27b739f380" providerId="ADAL" clId="{67E3DB7D-CEA7-406E-9762-9B7126AC2B1A}" dt="2025-07-08T17:26:13.301" v="129" actId="1076"/>
          <ac:spMkLst>
            <pc:docMk/>
            <pc:sldMk cId="243497371" sldId="489"/>
            <ac:spMk id="11" creationId="{E7ABFFCF-9A01-9834-53F9-BE2B54B922EE}"/>
          </ac:spMkLst>
        </pc:spChg>
        <pc:spChg chg="mod">
          <ac:chgData name="Guisao Betancur, Ana Maria" userId="5d132ca8-eea2-48a4-9cc4-8a27b739f380" providerId="ADAL" clId="{67E3DB7D-CEA7-406E-9762-9B7126AC2B1A}" dt="2025-07-08T17:27:09.254" v="139" actId="1076"/>
          <ac:spMkLst>
            <pc:docMk/>
            <pc:sldMk cId="243497371" sldId="489"/>
            <ac:spMk id="13" creationId="{FD3BE3A5-1FEC-5213-06F6-AE1044BFCA05}"/>
          </ac:spMkLst>
        </pc:spChg>
        <pc:spChg chg="mod">
          <ac:chgData name="Guisao Betancur, Ana Maria" userId="5d132ca8-eea2-48a4-9cc4-8a27b739f380" providerId="ADAL" clId="{67E3DB7D-CEA7-406E-9762-9B7126AC2B1A}" dt="2025-07-08T17:26:40.115" v="133" actId="1076"/>
          <ac:spMkLst>
            <pc:docMk/>
            <pc:sldMk cId="243497371" sldId="489"/>
            <ac:spMk id="24" creationId="{7B25E2D7-3DC5-6D69-7099-B3FAC52D72C1}"/>
          </ac:spMkLst>
        </pc:spChg>
        <pc:spChg chg="mod">
          <ac:chgData name="Guisao Betancur, Ana Maria" userId="5d132ca8-eea2-48a4-9cc4-8a27b739f380" providerId="ADAL" clId="{67E3DB7D-CEA7-406E-9762-9B7126AC2B1A}" dt="2025-07-08T17:26:54.012" v="136" actId="1076"/>
          <ac:spMkLst>
            <pc:docMk/>
            <pc:sldMk cId="243497371" sldId="489"/>
            <ac:spMk id="25" creationId="{B2D3D9B3-BBEF-0258-E23A-2B20DD55BA62}"/>
          </ac:spMkLst>
        </pc:spChg>
        <pc:spChg chg="mod">
          <ac:chgData name="Guisao Betancur, Ana Maria" userId="5d132ca8-eea2-48a4-9cc4-8a27b739f380" providerId="ADAL" clId="{67E3DB7D-CEA7-406E-9762-9B7126AC2B1A}" dt="2025-07-08T17:27:20.256" v="142" actId="1076"/>
          <ac:spMkLst>
            <pc:docMk/>
            <pc:sldMk cId="243497371" sldId="489"/>
            <ac:spMk id="26" creationId="{FB9A3929-6AA2-4CD6-620B-D734FDC42B60}"/>
          </ac:spMkLst>
        </pc:spChg>
        <pc:spChg chg="mod">
          <ac:chgData name="Guisao Betancur, Ana Maria" userId="5d132ca8-eea2-48a4-9cc4-8a27b739f380" providerId="ADAL" clId="{67E3DB7D-CEA7-406E-9762-9B7126AC2B1A}" dt="2025-07-08T17:26:40.115" v="133" actId="1076"/>
          <ac:spMkLst>
            <pc:docMk/>
            <pc:sldMk cId="243497371" sldId="489"/>
            <ac:spMk id="35" creationId="{0EBB58E5-5910-345D-2D2C-EA2F0E132321}"/>
          </ac:spMkLst>
        </pc:spChg>
        <pc:spChg chg="mod">
          <ac:chgData name="Guisao Betancur, Ana Maria" userId="5d132ca8-eea2-48a4-9cc4-8a27b739f380" providerId="ADAL" clId="{67E3DB7D-CEA7-406E-9762-9B7126AC2B1A}" dt="2025-07-08T17:27:26.756" v="143" actId="1076"/>
          <ac:spMkLst>
            <pc:docMk/>
            <pc:sldMk cId="243497371" sldId="489"/>
            <ac:spMk id="36" creationId="{A283DECB-0389-4407-FE2F-C68FDCAA2236}"/>
          </ac:spMkLst>
        </pc:spChg>
        <pc:picChg chg="mod">
          <ac:chgData name="Guisao Betancur, Ana Maria" userId="5d132ca8-eea2-48a4-9cc4-8a27b739f380" providerId="ADAL" clId="{67E3DB7D-CEA7-406E-9762-9B7126AC2B1A}" dt="2025-07-08T17:26:35.230" v="132" actId="1076"/>
          <ac:picMkLst>
            <pc:docMk/>
            <pc:sldMk cId="243497371" sldId="489"/>
            <ac:picMk id="1026" creationId="{AF3859F7-C288-6577-646E-8D670FA84AB1}"/>
          </ac:picMkLst>
        </pc:picChg>
        <pc:cxnChg chg="mod">
          <ac:chgData name="Guisao Betancur, Ana Maria" userId="5d132ca8-eea2-48a4-9cc4-8a27b739f380" providerId="ADAL" clId="{67E3DB7D-CEA7-406E-9762-9B7126AC2B1A}" dt="2025-07-08T17:27:12.571" v="140" actId="14100"/>
          <ac:cxnSpMkLst>
            <pc:docMk/>
            <pc:sldMk cId="243497371" sldId="489"/>
            <ac:cxnSpMk id="27" creationId="{B26904E4-F136-C765-DD60-B79E405661CA}"/>
          </ac:cxnSpMkLst>
        </pc:cxnChg>
        <pc:cxnChg chg="mod">
          <ac:chgData name="Guisao Betancur, Ana Maria" userId="5d132ca8-eea2-48a4-9cc4-8a27b739f380" providerId="ADAL" clId="{67E3DB7D-CEA7-406E-9762-9B7126AC2B1A}" dt="2025-07-08T17:27:17.390" v="141" actId="1076"/>
          <ac:cxnSpMkLst>
            <pc:docMk/>
            <pc:sldMk cId="243497371" sldId="489"/>
            <ac:cxnSpMk id="32" creationId="{C5A73D66-413E-7D09-E59E-2934CA3125EB}"/>
          </ac:cxnSpMkLst>
        </pc:cxnChg>
      </pc:sldChg>
      <pc:sldChg chg="modSp mod">
        <pc:chgData name="Guisao Betancur, Ana Maria" userId="5d132ca8-eea2-48a4-9cc4-8a27b739f380" providerId="ADAL" clId="{67E3DB7D-CEA7-406E-9762-9B7126AC2B1A}" dt="2025-07-11T11:39:19.024" v="514" actId="1035"/>
        <pc:sldMkLst>
          <pc:docMk/>
          <pc:sldMk cId="224490373" sldId="490"/>
        </pc:sldMkLst>
        <pc:spChg chg="mod">
          <ac:chgData name="Guisao Betancur, Ana Maria" userId="5d132ca8-eea2-48a4-9cc4-8a27b739f380" providerId="ADAL" clId="{67E3DB7D-CEA7-406E-9762-9B7126AC2B1A}" dt="2025-07-11T11:39:19.024" v="514" actId="1035"/>
          <ac:spMkLst>
            <pc:docMk/>
            <pc:sldMk cId="224490373" sldId="490"/>
            <ac:spMk id="9" creationId="{0F331ACF-2CC9-FCDE-50D1-F11ECD37BA70}"/>
          </ac:spMkLst>
        </pc:spChg>
        <pc:spChg chg="mod">
          <ac:chgData name="Guisao Betancur, Ana Maria" userId="5d132ca8-eea2-48a4-9cc4-8a27b739f380" providerId="ADAL" clId="{67E3DB7D-CEA7-406E-9762-9B7126AC2B1A}" dt="2025-07-11T11:39:19.024" v="514" actId="1035"/>
          <ac:spMkLst>
            <pc:docMk/>
            <pc:sldMk cId="224490373" sldId="490"/>
            <ac:spMk id="10" creationId="{6EB9A798-958B-A3DF-84C8-4E31C13E2191}"/>
          </ac:spMkLst>
        </pc:spChg>
      </pc:sldChg>
      <pc:sldChg chg="delSp mod delAnim">
        <pc:chgData name="Guisao Betancur, Ana Maria" userId="5d132ca8-eea2-48a4-9cc4-8a27b739f380" providerId="ADAL" clId="{67E3DB7D-CEA7-406E-9762-9B7126AC2B1A}" dt="2025-07-08T16:32:55.596" v="27" actId="21"/>
        <pc:sldMkLst>
          <pc:docMk/>
          <pc:sldMk cId="1290291456" sldId="491"/>
        </pc:sldMkLst>
      </pc:sldChg>
      <pc:sldChg chg="modSp">
        <pc:chgData name="Guisao Betancur, Ana Maria" userId="5d132ca8-eea2-48a4-9cc4-8a27b739f380" providerId="ADAL" clId="{67E3DB7D-CEA7-406E-9762-9B7126AC2B1A}" dt="2025-07-11T11:26:40.961" v="172" actId="114"/>
        <pc:sldMkLst>
          <pc:docMk/>
          <pc:sldMk cId="249586417" sldId="493"/>
        </pc:sldMkLst>
        <pc:spChg chg="mod">
          <ac:chgData name="Guisao Betancur, Ana Maria" userId="5d132ca8-eea2-48a4-9cc4-8a27b739f380" providerId="ADAL" clId="{67E3DB7D-CEA7-406E-9762-9B7126AC2B1A}" dt="2025-07-11T11:26:40.961" v="172" actId="114"/>
          <ac:spMkLst>
            <pc:docMk/>
            <pc:sldMk cId="249586417" sldId="493"/>
            <ac:spMk id="52" creationId="{DB7E54AB-98D8-9438-02E9-01898FDAF09F}"/>
          </ac:spMkLst>
        </pc:spChg>
      </pc:sldChg>
      <pc:sldChg chg="delSp modSp mod modAnim">
        <pc:chgData name="Guisao Betancur, Ana Maria" userId="5d132ca8-eea2-48a4-9cc4-8a27b739f380" providerId="ADAL" clId="{67E3DB7D-CEA7-406E-9762-9B7126AC2B1A}" dt="2025-07-08T16:49:10.137" v="33" actId="1076"/>
        <pc:sldMkLst>
          <pc:docMk/>
          <pc:sldMk cId="874381131" sldId="494"/>
        </pc:sldMkLst>
        <pc:spChg chg="mod">
          <ac:chgData name="Guisao Betancur, Ana Maria" userId="5d132ca8-eea2-48a4-9cc4-8a27b739f380" providerId="ADAL" clId="{67E3DB7D-CEA7-406E-9762-9B7126AC2B1A}" dt="2025-07-08T16:49:03.263" v="31" actId="1076"/>
          <ac:spMkLst>
            <pc:docMk/>
            <pc:sldMk cId="874381131" sldId="494"/>
            <ac:spMk id="4" creationId="{FFA58DC6-2F36-F978-3939-3259AC43C0CE}"/>
          </ac:spMkLst>
        </pc:spChg>
        <pc:spChg chg="mod">
          <ac:chgData name="Guisao Betancur, Ana Maria" userId="5d132ca8-eea2-48a4-9cc4-8a27b739f380" providerId="ADAL" clId="{67E3DB7D-CEA7-406E-9762-9B7126AC2B1A}" dt="2025-07-08T16:49:10.137" v="33" actId="1076"/>
          <ac:spMkLst>
            <pc:docMk/>
            <pc:sldMk cId="874381131" sldId="494"/>
            <ac:spMk id="10" creationId="{F604F423-ADCD-A51F-B7C9-4EF104F67099}"/>
          </ac:spMkLst>
        </pc:spChg>
      </pc:sldChg>
      <pc:sldChg chg="addSp modSp mod modAnim">
        <pc:chgData name="Guisao Betancur, Ana Maria" userId="5d132ca8-eea2-48a4-9cc4-8a27b739f380" providerId="ADAL" clId="{67E3DB7D-CEA7-406E-9762-9B7126AC2B1A}" dt="2025-07-11T11:38:25.853" v="495" actId="14100"/>
        <pc:sldMkLst>
          <pc:docMk/>
          <pc:sldMk cId="1998236161" sldId="495"/>
        </pc:sldMkLst>
        <pc:spChg chg="mod">
          <ac:chgData name="Guisao Betancur, Ana Maria" userId="5d132ca8-eea2-48a4-9cc4-8a27b739f380" providerId="ADAL" clId="{67E3DB7D-CEA7-406E-9762-9B7126AC2B1A}" dt="2025-07-11T11:38:25.853" v="495" actId="14100"/>
          <ac:spMkLst>
            <pc:docMk/>
            <pc:sldMk cId="1998236161" sldId="495"/>
            <ac:spMk id="15" creationId="{D8726973-0F24-55EE-4EE9-E8C03301F276}"/>
          </ac:spMkLst>
        </pc:spChg>
        <pc:spChg chg="add mod">
          <ac:chgData name="Guisao Betancur, Ana Maria" userId="5d132ca8-eea2-48a4-9cc4-8a27b739f380" providerId="ADAL" clId="{67E3DB7D-CEA7-406E-9762-9B7126AC2B1A}" dt="2025-07-08T16:33:10.713" v="29" actId="1076"/>
          <ac:spMkLst>
            <pc:docMk/>
            <pc:sldMk cId="1998236161" sldId="495"/>
            <ac:spMk id="22" creationId="{73AA2531-19ED-0C2E-562D-82E77FD64901}"/>
          </ac:spMkLst>
        </pc:spChg>
      </pc:sldChg>
      <pc:sldChg chg="modSp mod">
        <pc:chgData name="Guisao Betancur, Ana Maria" userId="5d132ca8-eea2-48a4-9cc4-8a27b739f380" providerId="ADAL" clId="{67E3DB7D-CEA7-406E-9762-9B7126AC2B1A}" dt="2025-07-08T17:27:47.587" v="147" actId="20577"/>
        <pc:sldMkLst>
          <pc:docMk/>
          <pc:sldMk cId="3970108547" sldId="499"/>
        </pc:sldMkLst>
        <pc:spChg chg="mod">
          <ac:chgData name="Guisao Betancur, Ana Maria" userId="5d132ca8-eea2-48a4-9cc4-8a27b739f380" providerId="ADAL" clId="{67E3DB7D-CEA7-406E-9762-9B7126AC2B1A}" dt="2025-07-08T17:27:44.288" v="145" actId="20577"/>
          <ac:spMkLst>
            <pc:docMk/>
            <pc:sldMk cId="3970108547" sldId="499"/>
            <ac:spMk id="22" creationId="{649B769A-188C-C081-1996-8D30E4156AD8}"/>
          </ac:spMkLst>
        </pc:spChg>
        <pc:spChg chg="mod">
          <ac:chgData name="Guisao Betancur, Ana Maria" userId="5d132ca8-eea2-48a4-9cc4-8a27b739f380" providerId="ADAL" clId="{67E3DB7D-CEA7-406E-9762-9B7126AC2B1A}" dt="2025-07-08T17:27:47.587" v="147" actId="20577"/>
          <ac:spMkLst>
            <pc:docMk/>
            <pc:sldMk cId="3970108547" sldId="499"/>
            <ac:spMk id="27" creationId="{AF3F00FC-136C-519C-0A1A-82D57EA815FF}"/>
          </ac:spMkLst>
        </pc:spChg>
      </pc:sldChg>
      <pc:sldChg chg="addSp modSp mod modAnim">
        <pc:chgData name="Guisao Betancur, Ana Maria" userId="5d132ca8-eea2-48a4-9cc4-8a27b739f380" providerId="ADAL" clId="{67E3DB7D-CEA7-406E-9762-9B7126AC2B1A}" dt="2025-07-11T11:42:48.234" v="524" actId="113"/>
        <pc:sldMkLst>
          <pc:docMk/>
          <pc:sldMk cId="1525480127" sldId="501"/>
        </pc:sldMkLst>
        <pc:spChg chg="add mod">
          <ac:chgData name="Guisao Betancur, Ana Maria" userId="5d132ca8-eea2-48a4-9cc4-8a27b739f380" providerId="ADAL" clId="{67E3DB7D-CEA7-406E-9762-9B7126AC2B1A}" dt="2025-07-11T11:42:48.234" v="524" actId="113"/>
          <ac:spMkLst>
            <pc:docMk/>
            <pc:sldMk cId="1525480127" sldId="501"/>
            <ac:spMk id="12" creationId="{4AC2717D-7154-A5CF-3AA5-684284F91502}"/>
          </ac:spMkLst>
        </pc:spChg>
        <pc:spChg chg="mod">
          <ac:chgData name="Guisao Betancur, Ana Maria" userId="5d132ca8-eea2-48a4-9cc4-8a27b739f380" providerId="ADAL" clId="{67E3DB7D-CEA7-406E-9762-9B7126AC2B1A}" dt="2025-07-11T11:29:42.952" v="243" actId="1037"/>
          <ac:spMkLst>
            <pc:docMk/>
            <pc:sldMk cId="1525480127" sldId="501"/>
            <ac:spMk id="17" creationId="{0E13BF35-FB78-69B3-A447-A2E1638FF23B}"/>
          </ac:spMkLst>
        </pc:spChg>
        <pc:spChg chg="mod">
          <ac:chgData name="Guisao Betancur, Ana Maria" userId="5d132ca8-eea2-48a4-9cc4-8a27b739f380" providerId="ADAL" clId="{67E3DB7D-CEA7-406E-9762-9B7126AC2B1A}" dt="2025-07-11T11:29:28.888" v="190" actId="1037"/>
          <ac:spMkLst>
            <pc:docMk/>
            <pc:sldMk cId="1525480127" sldId="501"/>
            <ac:spMk id="21" creationId="{27EF8A5B-FB3D-3969-C6AD-66EB736203FE}"/>
          </ac:spMkLst>
        </pc:spChg>
        <pc:spChg chg="mod">
          <ac:chgData name="Guisao Betancur, Ana Maria" userId="5d132ca8-eea2-48a4-9cc4-8a27b739f380" providerId="ADAL" clId="{67E3DB7D-CEA7-406E-9762-9B7126AC2B1A}" dt="2025-07-11T11:29:42.952" v="243" actId="1037"/>
          <ac:spMkLst>
            <pc:docMk/>
            <pc:sldMk cId="1525480127" sldId="501"/>
            <ac:spMk id="24" creationId="{39852B1C-7BC7-B304-EFF9-3C749CC9789A}"/>
          </ac:spMkLst>
        </pc:spChg>
        <pc:spChg chg="mod">
          <ac:chgData name="Guisao Betancur, Ana Maria" userId="5d132ca8-eea2-48a4-9cc4-8a27b739f380" providerId="ADAL" clId="{67E3DB7D-CEA7-406E-9762-9B7126AC2B1A}" dt="2025-07-11T11:29:52.871" v="245" actId="1076"/>
          <ac:spMkLst>
            <pc:docMk/>
            <pc:sldMk cId="1525480127" sldId="501"/>
            <ac:spMk id="26" creationId="{F9EBC24B-EF67-34D8-D607-30482664403A}"/>
          </ac:spMkLst>
        </pc:spChg>
        <pc:spChg chg="mod">
          <ac:chgData name="Guisao Betancur, Ana Maria" userId="5d132ca8-eea2-48a4-9cc4-8a27b739f380" providerId="ADAL" clId="{67E3DB7D-CEA7-406E-9762-9B7126AC2B1A}" dt="2025-07-11T11:29:45.736" v="244" actId="14100"/>
          <ac:spMkLst>
            <pc:docMk/>
            <pc:sldMk cId="1525480127" sldId="501"/>
            <ac:spMk id="29" creationId="{9A7F4927-7810-2579-FC06-38E7016431FD}"/>
          </ac:spMkLst>
        </pc:spChg>
        <pc:spChg chg="mod">
          <ac:chgData name="Guisao Betancur, Ana Maria" userId="5d132ca8-eea2-48a4-9cc4-8a27b739f380" providerId="ADAL" clId="{67E3DB7D-CEA7-406E-9762-9B7126AC2B1A}" dt="2025-07-11T11:29:56.282" v="246" actId="1076"/>
          <ac:spMkLst>
            <pc:docMk/>
            <pc:sldMk cId="1525480127" sldId="501"/>
            <ac:spMk id="34" creationId="{DF23D87C-1D39-C964-C1FD-57B6BDDD6AB3}"/>
          </ac:spMkLst>
        </pc:spChg>
        <pc:spChg chg="mod">
          <ac:chgData name="Guisao Betancur, Ana Maria" userId="5d132ca8-eea2-48a4-9cc4-8a27b739f380" providerId="ADAL" clId="{67E3DB7D-CEA7-406E-9762-9B7126AC2B1A}" dt="2025-07-11T11:30:36.008" v="259" actId="1035"/>
          <ac:spMkLst>
            <pc:docMk/>
            <pc:sldMk cId="1525480127" sldId="501"/>
            <ac:spMk id="38" creationId="{032FE060-42DE-DC19-7803-DBFE2A6893C1}"/>
          </ac:spMkLst>
        </pc:spChg>
        <pc:spChg chg="mod">
          <ac:chgData name="Guisao Betancur, Ana Maria" userId="5d132ca8-eea2-48a4-9cc4-8a27b739f380" providerId="ADAL" clId="{67E3DB7D-CEA7-406E-9762-9B7126AC2B1A}" dt="2025-07-11T11:30:21.084" v="251" actId="1076"/>
          <ac:spMkLst>
            <pc:docMk/>
            <pc:sldMk cId="1525480127" sldId="501"/>
            <ac:spMk id="39" creationId="{DDA6061D-A838-42B8-9B19-59FB33830619}"/>
          </ac:spMkLst>
        </pc:spChg>
        <pc:picChg chg="mod">
          <ac:chgData name="Guisao Betancur, Ana Maria" userId="5d132ca8-eea2-48a4-9cc4-8a27b739f380" providerId="ADAL" clId="{67E3DB7D-CEA7-406E-9762-9B7126AC2B1A}" dt="2025-07-11T11:29:42.952" v="243" actId="1037"/>
          <ac:picMkLst>
            <pc:docMk/>
            <pc:sldMk cId="1525480127" sldId="501"/>
            <ac:picMk id="11" creationId="{2CAF7080-2044-CD4F-C49C-3BEE94B4B5E8}"/>
          </ac:picMkLst>
        </pc:picChg>
        <pc:picChg chg="mod">
          <ac:chgData name="Guisao Betancur, Ana Maria" userId="5d132ca8-eea2-48a4-9cc4-8a27b739f380" providerId="ADAL" clId="{67E3DB7D-CEA7-406E-9762-9B7126AC2B1A}" dt="2025-07-11T11:29:42.952" v="243" actId="1037"/>
          <ac:picMkLst>
            <pc:docMk/>
            <pc:sldMk cId="1525480127" sldId="501"/>
            <ac:picMk id="15" creationId="{EAB4CF8A-F165-7A07-88A9-B4655B1B3B9E}"/>
          </ac:picMkLst>
        </pc:picChg>
        <pc:picChg chg="mod">
          <ac:chgData name="Guisao Betancur, Ana Maria" userId="5d132ca8-eea2-48a4-9cc4-8a27b739f380" providerId="ADAL" clId="{67E3DB7D-CEA7-406E-9762-9B7126AC2B1A}" dt="2025-07-11T11:29:28.888" v="190" actId="1037"/>
          <ac:picMkLst>
            <pc:docMk/>
            <pc:sldMk cId="1525480127" sldId="501"/>
            <ac:picMk id="23" creationId="{5BC68993-9B82-6F22-81FF-9332271495EA}"/>
          </ac:picMkLst>
        </pc:picChg>
        <pc:cxnChg chg="mod">
          <ac:chgData name="Guisao Betancur, Ana Maria" userId="5d132ca8-eea2-48a4-9cc4-8a27b739f380" providerId="ADAL" clId="{67E3DB7D-CEA7-406E-9762-9B7126AC2B1A}" dt="2025-07-11T11:29:56.282" v="246" actId="1076"/>
          <ac:cxnSpMkLst>
            <pc:docMk/>
            <pc:sldMk cId="1525480127" sldId="501"/>
            <ac:cxnSpMk id="36" creationId="{F0E49E07-8F31-B418-969E-5E26FD4B8017}"/>
          </ac:cxnSpMkLst>
        </pc:cxnChg>
        <pc:cxnChg chg="mod">
          <ac:chgData name="Guisao Betancur, Ana Maria" userId="5d132ca8-eea2-48a4-9cc4-8a27b739f380" providerId="ADAL" clId="{67E3DB7D-CEA7-406E-9762-9B7126AC2B1A}" dt="2025-07-11T11:29:56.282" v="246" actId="1076"/>
          <ac:cxnSpMkLst>
            <pc:docMk/>
            <pc:sldMk cId="1525480127" sldId="501"/>
            <ac:cxnSpMk id="43" creationId="{3E32E078-D0F5-F472-3DBD-1521E0658A19}"/>
          </ac:cxnSpMkLst>
        </pc:cxnChg>
      </pc:sldChg>
      <pc:sldChg chg="modSp mod">
        <pc:chgData name="Guisao Betancur, Ana Maria" userId="5d132ca8-eea2-48a4-9cc4-8a27b739f380" providerId="ADAL" clId="{67E3DB7D-CEA7-406E-9762-9B7126AC2B1A}" dt="2025-07-11T11:26:29.484" v="171" actId="114"/>
        <pc:sldMkLst>
          <pc:docMk/>
          <pc:sldMk cId="1705379230" sldId="502"/>
        </pc:sldMkLst>
        <pc:spChg chg="mod">
          <ac:chgData name="Guisao Betancur, Ana Maria" userId="5d132ca8-eea2-48a4-9cc4-8a27b739f380" providerId="ADAL" clId="{67E3DB7D-CEA7-406E-9762-9B7126AC2B1A}" dt="2025-07-11T11:26:29.484" v="171" actId="114"/>
          <ac:spMkLst>
            <pc:docMk/>
            <pc:sldMk cId="1705379230" sldId="502"/>
            <ac:spMk id="26" creationId="{153E1363-DA2E-5F20-ACA3-BA304B078FE9}"/>
          </ac:spMkLst>
        </pc:spChg>
        <pc:spChg chg="mod">
          <ac:chgData name="Guisao Betancur, Ana Maria" userId="5d132ca8-eea2-48a4-9cc4-8a27b739f380" providerId="ADAL" clId="{67E3DB7D-CEA7-406E-9762-9B7126AC2B1A}" dt="2025-07-08T17:27:58.593" v="151" actId="20577"/>
          <ac:spMkLst>
            <pc:docMk/>
            <pc:sldMk cId="1705379230" sldId="502"/>
            <ac:spMk id="52" creationId="{C185E646-A7BC-C3A1-CBC9-719ECC3DC7DC}"/>
          </ac:spMkLst>
        </pc:spChg>
      </pc:sldChg>
      <pc:sldChg chg="del ord">
        <pc:chgData name="Guisao Betancur, Ana Maria" userId="5d132ca8-eea2-48a4-9cc4-8a27b739f380" providerId="ADAL" clId="{67E3DB7D-CEA7-406E-9762-9B7126AC2B1A}" dt="2025-07-08T17:09:07.489" v="126" actId="47"/>
        <pc:sldMkLst>
          <pc:docMk/>
          <pc:sldMk cId="1688091498" sldId="503"/>
        </pc:sldMkLst>
      </pc:sldChg>
      <pc:sldChg chg="delSp modSp mod delAnim">
        <pc:chgData name="Guisao Betancur, Ana Maria" userId="5d132ca8-eea2-48a4-9cc4-8a27b739f380" providerId="ADAL" clId="{67E3DB7D-CEA7-406E-9762-9B7126AC2B1A}" dt="2025-07-11T11:27:49.115" v="174" actId="114"/>
        <pc:sldMkLst>
          <pc:docMk/>
          <pc:sldMk cId="480004774" sldId="504"/>
        </pc:sldMkLst>
        <pc:spChg chg="mod">
          <ac:chgData name="Guisao Betancur, Ana Maria" userId="5d132ca8-eea2-48a4-9cc4-8a27b739f380" providerId="ADAL" clId="{67E3DB7D-CEA7-406E-9762-9B7126AC2B1A}" dt="2025-07-11T11:27:49.115" v="174" actId="114"/>
          <ac:spMkLst>
            <pc:docMk/>
            <pc:sldMk cId="480004774" sldId="504"/>
            <ac:spMk id="17" creationId="{1E5E3763-BBE0-F742-EEF9-B08C1B9AE2CE}"/>
          </ac:spMkLst>
        </pc:spChg>
        <pc:spChg chg="mod">
          <ac:chgData name="Guisao Betancur, Ana Maria" userId="5d132ca8-eea2-48a4-9cc4-8a27b739f380" providerId="ADAL" clId="{67E3DB7D-CEA7-406E-9762-9B7126AC2B1A}" dt="2025-07-08T16:51:46.845" v="60" actId="1076"/>
          <ac:spMkLst>
            <pc:docMk/>
            <pc:sldMk cId="480004774" sldId="504"/>
            <ac:spMk id="19" creationId="{718B20AA-9366-EA50-2F1F-E8F363F4AEF2}"/>
          </ac:spMkLst>
        </pc:spChg>
        <pc:spChg chg="mod">
          <ac:chgData name="Guisao Betancur, Ana Maria" userId="5d132ca8-eea2-48a4-9cc4-8a27b739f380" providerId="ADAL" clId="{67E3DB7D-CEA7-406E-9762-9B7126AC2B1A}" dt="2025-07-11T11:26:57.490" v="173" actId="114"/>
          <ac:spMkLst>
            <pc:docMk/>
            <pc:sldMk cId="480004774" sldId="504"/>
            <ac:spMk id="26" creationId="{F76FA06A-3718-68F0-A234-5AF2A423F523}"/>
          </ac:spMkLst>
        </pc:spChg>
        <pc:spChg chg="mod">
          <ac:chgData name="Guisao Betancur, Ana Maria" userId="5d132ca8-eea2-48a4-9cc4-8a27b739f380" providerId="ADAL" clId="{67E3DB7D-CEA7-406E-9762-9B7126AC2B1A}" dt="2025-07-08T16:52:05.508" v="110" actId="1037"/>
          <ac:spMkLst>
            <pc:docMk/>
            <pc:sldMk cId="480004774" sldId="504"/>
            <ac:spMk id="28" creationId="{BE7F6BF9-E17F-4ABB-7A23-A3FBD1FB7BBF}"/>
          </ac:spMkLst>
        </pc:spChg>
        <pc:spChg chg="mod">
          <ac:chgData name="Guisao Betancur, Ana Maria" userId="5d132ca8-eea2-48a4-9cc4-8a27b739f380" providerId="ADAL" clId="{67E3DB7D-CEA7-406E-9762-9B7126AC2B1A}" dt="2025-07-08T16:51:34.244" v="57" actId="207"/>
          <ac:spMkLst>
            <pc:docMk/>
            <pc:sldMk cId="480004774" sldId="504"/>
            <ac:spMk id="29" creationId="{40A89BDB-94EC-A093-8217-DF433D206E87}"/>
          </ac:spMkLst>
        </pc:spChg>
        <pc:spChg chg="mod">
          <ac:chgData name="Guisao Betancur, Ana Maria" userId="5d132ca8-eea2-48a4-9cc4-8a27b739f380" providerId="ADAL" clId="{67E3DB7D-CEA7-406E-9762-9B7126AC2B1A}" dt="2025-07-08T17:28:19.968" v="162" actId="20577"/>
          <ac:spMkLst>
            <pc:docMk/>
            <pc:sldMk cId="480004774" sldId="504"/>
            <ac:spMk id="30" creationId="{9575E4AC-2B79-9F10-A9F7-9ED6F05234B3}"/>
          </ac:spMkLst>
        </pc:spChg>
        <pc:picChg chg="mod">
          <ac:chgData name="Guisao Betancur, Ana Maria" userId="5d132ca8-eea2-48a4-9cc4-8a27b739f380" providerId="ADAL" clId="{67E3DB7D-CEA7-406E-9762-9B7126AC2B1A}" dt="2025-07-08T16:51:42.480" v="59" actId="14100"/>
          <ac:picMkLst>
            <pc:docMk/>
            <pc:sldMk cId="480004774" sldId="504"/>
            <ac:picMk id="16" creationId="{771B8156-B6BD-92AE-2AF3-D67FF3C62263}"/>
          </ac:picMkLst>
        </pc:picChg>
        <pc:picChg chg="mod">
          <ac:chgData name="Guisao Betancur, Ana Maria" userId="5d132ca8-eea2-48a4-9cc4-8a27b739f380" providerId="ADAL" clId="{67E3DB7D-CEA7-406E-9762-9B7126AC2B1A}" dt="2025-07-08T16:52:05.508" v="110" actId="1037"/>
          <ac:picMkLst>
            <pc:docMk/>
            <pc:sldMk cId="480004774" sldId="504"/>
            <ac:picMk id="25" creationId="{9C56B41E-BCC4-587A-56CA-86C1A9C256F4}"/>
          </ac:picMkLst>
        </pc:picChg>
        <pc:cxnChg chg="mod">
          <ac:chgData name="Guisao Betancur, Ana Maria" userId="5d132ca8-eea2-48a4-9cc4-8a27b739f380" providerId="ADAL" clId="{67E3DB7D-CEA7-406E-9762-9B7126AC2B1A}" dt="2025-07-08T16:51:46.845" v="60" actId="1076"/>
          <ac:cxnSpMkLst>
            <pc:docMk/>
            <pc:sldMk cId="480004774" sldId="504"/>
            <ac:cxnSpMk id="20" creationId="{7B193DC1-7BAD-6121-B330-E6D186861382}"/>
          </ac:cxnSpMkLst>
        </pc:cxnChg>
        <pc:cxnChg chg="mod">
          <ac:chgData name="Guisao Betancur, Ana Maria" userId="5d132ca8-eea2-48a4-9cc4-8a27b739f380" providerId="ADAL" clId="{67E3DB7D-CEA7-406E-9762-9B7126AC2B1A}" dt="2025-07-08T16:52:05.508" v="110" actId="1037"/>
          <ac:cxnSpMkLst>
            <pc:docMk/>
            <pc:sldMk cId="480004774" sldId="504"/>
            <ac:cxnSpMk id="43" creationId="{CE7F41B8-063F-F9FA-6A2A-A5FC8836B9AF}"/>
          </ac:cxnSpMkLst>
        </pc:cxnChg>
      </pc:sldChg>
      <pc:sldChg chg="modSp mod">
        <pc:chgData name="Guisao Betancur, Ana Maria" userId="5d132ca8-eea2-48a4-9cc4-8a27b739f380" providerId="ADAL" clId="{67E3DB7D-CEA7-406E-9762-9B7126AC2B1A}" dt="2025-07-08T17:28:24.194" v="164" actId="20577"/>
        <pc:sldMkLst>
          <pc:docMk/>
          <pc:sldMk cId="3590572435" sldId="505"/>
        </pc:sldMkLst>
        <pc:spChg chg="mod">
          <ac:chgData name="Guisao Betancur, Ana Maria" userId="5d132ca8-eea2-48a4-9cc4-8a27b739f380" providerId="ADAL" clId="{67E3DB7D-CEA7-406E-9762-9B7126AC2B1A}" dt="2025-07-08T17:28:24.194" v="164" actId="20577"/>
          <ac:spMkLst>
            <pc:docMk/>
            <pc:sldMk cId="3590572435" sldId="505"/>
            <ac:spMk id="13" creationId="{232C1042-E35F-6B42-17C2-11D1BBCDF3E6}"/>
          </ac:spMkLst>
        </pc:spChg>
        <pc:spChg chg="mod">
          <ac:chgData name="Guisao Betancur, Ana Maria" userId="5d132ca8-eea2-48a4-9cc4-8a27b739f380" providerId="ADAL" clId="{67E3DB7D-CEA7-406E-9762-9B7126AC2B1A}" dt="2025-07-08T16:52:19.300" v="114" actId="20577"/>
          <ac:spMkLst>
            <pc:docMk/>
            <pc:sldMk cId="3590572435" sldId="505"/>
            <ac:spMk id="21" creationId="{F9085760-AEBE-1368-22A6-1EFB2B8D500B}"/>
          </ac:spMkLst>
        </pc:spChg>
      </pc:sldChg>
      <pc:sldChg chg="add del mod modShow">
        <pc:chgData name="Guisao Betancur, Ana Maria" userId="5d132ca8-eea2-48a4-9cc4-8a27b739f380" providerId="ADAL" clId="{67E3DB7D-CEA7-406E-9762-9B7126AC2B1A}" dt="2025-07-08T16:53:49.465" v="117" actId="47"/>
        <pc:sldMkLst>
          <pc:docMk/>
          <pc:sldMk cId="1345568657" sldId="506"/>
        </pc:sldMkLst>
      </pc:sldChg>
      <pc:sldMasterChg chg="delSp">
        <pc:chgData name="Guisao Betancur, Ana Maria" userId="5d132ca8-eea2-48a4-9cc4-8a27b739f380" providerId="ADAL" clId="{67E3DB7D-CEA7-406E-9762-9B7126AC2B1A}" dt="2025-07-04T10:15:23.890" v="20" actId="478"/>
        <pc:sldMasterMkLst>
          <pc:docMk/>
          <pc:sldMasterMk cId="2460954070" sldId="2147483660"/>
        </pc:sldMasterMkLst>
      </pc:sldMasterChg>
    </pc:docChg>
  </pc:docChgLst>
  <pc:docChgLst>
    <pc:chgData name="Guisao Betancur, Ana Maria" userId="5d132ca8-eea2-48a4-9cc4-8a27b739f380" providerId="ADAL" clId="{79937110-A28A-45E7-896D-7C3941463B0D}"/>
    <pc:docChg chg="undo redo custSel addSld delSld modSld sldOrd modMainMaster">
      <pc:chgData name="Guisao Betancur, Ana Maria" userId="5d132ca8-eea2-48a4-9cc4-8a27b739f380" providerId="ADAL" clId="{79937110-A28A-45E7-896D-7C3941463B0D}" dt="2023-11-14T19:19:45.701" v="3926" actId="1076"/>
      <pc:docMkLst>
        <pc:docMk/>
      </pc:docMkLst>
      <pc:sldChg chg="addSp delSp modSp mod addAnim delAnim modAnim">
        <pc:chgData name="Guisao Betancur, Ana Maria" userId="5d132ca8-eea2-48a4-9cc4-8a27b739f380" providerId="ADAL" clId="{79937110-A28A-45E7-896D-7C3941463B0D}" dt="2023-11-14T19:14:15.391" v="3898" actId="20577"/>
        <pc:sldMkLst>
          <pc:docMk/>
          <pc:sldMk cId="2090459767" sldId="257"/>
        </pc:sldMkLst>
      </pc:sldChg>
      <pc:sldChg chg="addSp delSp modSp add del mod">
        <pc:chgData name="Guisao Betancur, Ana Maria" userId="5d132ca8-eea2-48a4-9cc4-8a27b739f380" providerId="ADAL" clId="{79937110-A28A-45E7-896D-7C3941463B0D}" dt="2023-11-14T04:30:32.445" v="2813" actId="2696"/>
        <pc:sldMkLst>
          <pc:docMk/>
          <pc:sldMk cId="3485982608" sldId="258"/>
        </pc:sldMkLst>
      </pc:sldChg>
      <pc:sldChg chg="addSp delSp modSp new mod ord modAnim">
        <pc:chgData name="Guisao Betancur, Ana Maria" userId="5d132ca8-eea2-48a4-9cc4-8a27b739f380" providerId="ADAL" clId="{79937110-A28A-45E7-896D-7C3941463B0D}" dt="2023-11-14T16:02:53.339" v="3772"/>
        <pc:sldMkLst>
          <pc:docMk/>
          <pc:sldMk cId="3100387693" sldId="259"/>
        </pc:sldMkLst>
      </pc:sldChg>
      <pc:sldChg chg="addSp delSp modSp new mod modAnim">
        <pc:chgData name="Guisao Betancur, Ana Maria" userId="5d132ca8-eea2-48a4-9cc4-8a27b739f380" providerId="ADAL" clId="{79937110-A28A-45E7-896D-7C3941463B0D}" dt="2023-11-14T19:19:45.701" v="3926" actId="1076"/>
        <pc:sldMkLst>
          <pc:docMk/>
          <pc:sldMk cId="4024353068" sldId="260"/>
        </pc:sldMkLst>
      </pc:sldChg>
      <pc:sldChg chg="addSp delSp modSp new mod modAnim">
        <pc:chgData name="Guisao Betancur, Ana Maria" userId="5d132ca8-eea2-48a4-9cc4-8a27b739f380" providerId="ADAL" clId="{79937110-A28A-45E7-896D-7C3941463B0D}" dt="2023-11-14T16:07:03.562" v="3813"/>
        <pc:sldMkLst>
          <pc:docMk/>
          <pc:sldMk cId="2102146033" sldId="261"/>
        </pc:sldMkLst>
      </pc:sldChg>
      <pc:sldChg chg="modSp new mod">
        <pc:chgData name="Guisao Betancur, Ana Maria" userId="5d132ca8-eea2-48a4-9cc4-8a27b739f380" providerId="ADAL" clId="{79937110-A28A-45E7-896D-7C3941463B0D}" dt="2023-11-14T05:33:31.032" v="3754" actId="20577"/>
        <pc:sldMkLst>
          <pc:docMk/>
          <pc:sldMk cId="2943406297" sldId="262"/>
        </pc:sldMkLst>
      </pc:sldChg>
      <pc:sldChg chg="addSp delSp modSp add del mod">
        <pc:chgData name="Guisao Betancur, Ana Maria" userId="5d132ca8-eea2-48a4-9cc4-8a27b739f380" providerId="ADAL" clId="{79937110-A28A-45E7-896D-7C3941463B0D}" dt="2023-11-12T17:12:51.512" v="381" actId="2696"/>
        <pc:sldMkLst>
          <pc:docMk/>
          <pc:sldMk cId="2409002463" sldId="263"/>
        </pc:sldMkLst>
      </pc:sldChg>
      <pc:sldChg chg="new del">
        <pc:chgData name="Guisao Betancur, Ana Maria" userId="5d132ca8-eea2-48a4-9cc4-8a27b739f380" providerId="ADAL" clId="{79937110-A28A-45E7-896D-7C3941463B0D}" dt="2023-11-12T16:34:11.154" v="291" actId="47"/>
        <pc:sldMkLst>
          <pc:docMk/>
          <pc:sldMk cId="3436832061" sldId="263"/>
        </pc:sldMkLst>
      </pc:sldChg>
      <pc:sldChg chg="addSp delSp modSp add mod ord delAnim modAnim">
        <pc:chgData name="Guisao Betancur, Ana Maria" userId="5d132ca8-eea2-48a4-9cc4-8a27b739f380" providerId="ADAL" clId="{79937110-A28A-45E7-896D-7C3941463B0D}" dt="2023-11-14T19:14:38.713" v="3903" actId="1076"/>
        <pc:sldMkLst>
          <pc:docMk/>
          <pc:sldMk cId="2739196031" sldId="264"/>
        </pc:sldMkLst>
      </pc:sldChg>
      <pc:sldChg chg="add del">
        <pc:chgData name="Guisao Betancur, Ana Maria" userId="5d132ca8-eea2-48a4-9cc4-8a27b739f380" providerId="ADAL" clId="{79937110-A28A-45E7-896D-7C3941463B0D}" dt="2023-11-12T16:35:05.662" v="302" actId="47"/>
        <pc:sldMkLst>
          <pc:docMk/>
          <pc:sldMk cId="1720572223" sldId="265"/>
        </pc:sldMkLst>
      </pc:sldChg>
      <pc:sldChg chg="addSp delSp modSp add mod ord modAnim">
        <pc:chgData name="Guisao Betancur, Ana Maria" userId="5d132ca8-eea2-48a4-9cc4-8a27b739f380" providerId="ADAL" clId="{79937110-A28A-45E7-896D-7C3941463B0D}" dt="2023-11-14T16:07:15.563" v="3816" actId="27309"/>
        <pc:sldMkLst>
          <pc:docMk/>
          <pc:sldMk cId="2419629454" sldId="265"/>
        </pc:sldMkLst>
      </pc:sldChg>
      <pc:sldChg chg="addSp modSp add del mod">
        <pc:chgData name="Guisao Betancur, Ana Maria" userId="5d132ca8-eea2-48a4-9cc4-8a27b739f380" providerId="ADAL" clId="{79937110-A28A-45E7-896D-7C3941463B0D}" dt="2023-11-14T03:31:04.955" v="1622" actId="2696"/>
        <pc:sldMkLst>
          <pc:docMk/>
          <pc:sldMk cId="3286187938" sldId="266"/>
        </pc:sldMkLst>
      </pc:sldChg>
      <pc:sldChg chg="addSp delSp modSp add mod modAnim">
        <pc:chgData name="Guisao Betancur, Ana Maria" userId="5d132ca8-eea2-48a4-9cc4-8a27b739f380" providerId="ADAL" clId="{79937110-A28A-45E7-896D-7C3941463B0D}" dt="2023-11-14T16:04:42.321" v="3797"/>
        <pc:sldMkLst>
          <pc:docMk/>
          <pc:sldMk cId="4212817453" sldId="267"/>
        </pc:sldMkLst>
      </pc:sldChg>
      <pc:sldChg chg="addSp delSp modSp new del mod">
        <pc:chgData name="Guisao Betancur, Ana Maria" userId="5d132ca8-eea2-48a4-9cc4-8a27b739f380" providerId="ADAL" clId="{79937110-A28A-45E7-896D-7C3941463B0D}" dt="2023-11-14T05:15:25.567" v="3346" actId="2696"/>
        <pc:sldMkLst>
          <pc:docMk/>
          <pc:sldMk cId="2841788527" sldId="268"/>
        </pc:sldMkLst>
      </pc:sldChg>
      <pc:sldChg chg="modSp add mod">
        <pc:chgData name="Guisao Betancur, Ana Maria" userId="5d132ca8-eea2-48a4-9cc4-8a27b739f380" providerId="ADAL" clId="{79937110-A28A-45E7-896D-7C3941463B0D}" dt="2023-11-14T03:34:08.261" v="1656" actId="20577"/>
        <pc:sldMkLst>
          <pc:docMk/>
          <pc:sldMk cId="1907533561" sldId="269"/>
        </pc:sldMkLst>
      </pc:sldChg>
      <pc:sldChg chg="add del">
        <pc:chgData name="Guisao Betancur, Ana Maria" userId="5d132ca8-eea2-48a4-9cc4-8a27b739f380" providerId="ADAL" clId="{79937110-A28A-45E7-896D-7C3941463B0D}" dt="2023-11-14T03:56:22.202" v="2385" actId="2696"/>
        <pc:sldMkLst>
          <pc:docMk/>
          <pc:sldMk cId="2735377038" sldId="270"/>
        </pc:sldMkLst>
      </pc:sldChg>
      <pc:sldMasterChg chg="modSp modSldLayout">
        <pc:chgData name="Guisao Betancur, Ana Maria" userId="5d132ca8-eea2-48a4-9cc4-8a27b739f380" providerId="ADAL" clId="{79937110-A28A-45E7-896D-7C3941463B0D}" dt="2023-11-14T05:36:59.875" v="3766"/>
        <pc:sldMasterMkLst>
          <pc:docMk/>
          <pc:sldMasterMk cId="2460954070" sldId="2147483660"/>
        </pc:sldMasterMkLst>
        <pc:sldLayoutChg chg="addSp delSp modSp mod">
          <pc:chgData name="Guisao Betancur, Ana Maria" userId="5d132ca8-eea2-48a4-9cc4-8a27b739f380" providerId="ADAL" clId="{79937110-A28A-45E7-896D-7C3941463B0D}" dt="2023-11-14T05:36:59.875" v="3766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">
          <pc:chgData name="Guisao Betancur, Ana Maria" userId="5d132ca8-eea2-48a4-9cc4-8a27b739f380" providerId="ADAL" clId="{79937110-A28A-45E7-896D-7C3941463B0D}" dt="2023-11-13T20:15:02.277" v="1034" actId="255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Sp">
          <pc:chgData name="Guisao Betancur, Ana Maria" userId="5d132ca8-eea2-48a4-9cc4-8a27b739f380" providerId="ADAL" clId="{79937110-A28A-45E7-896D-7C3941463B0D}" dt="2023-11-13T20:15:07.385" v="1035" actId="255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Sp">
          <pc:chgData name="Guisao Betancur, Ana Maria" userId="5d132ca8-eea2-48a4-9cc4-8a27b739f380" providerId="ADAL" clId="{79937110-A28A-45E7-896D-7C3941463B0D}" dt="2023-11-13T20:15:14.220" v="1037" actId="403"/>
          <pc:sldLayoutMkLst>
            <pc:docMk/>
            <pc:sldMasterMk cId="2460954070" sldId="2147483660"/>
            <pc:sldLayoutMk cId="2202905451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F32C-F0D8-4968-A56B-D0873FEAEF9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E69DE-3464-4C03-AFEE-4F8D471ED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6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3610"/>
            <a:ext cx="9144000" cy="98419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2FD6F-90B1-0348-B94E-3F5BA929E8B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94FE6D-DAAB-A82A-B44C-07A917214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771" y="5719967"/>
            <a:ext cx="2283318" cy="9841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6CB99-C661-1168-46D4-4EB8EF205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631" y="5714796"/>
            <a:ext cx="5817638" cy="994532"/>
          </a:xfrm>
          <a:prstGeom prst="rect">
            <a:avLst/>
          </a:prstGeom>
        </p:spPr>
      </p:pic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55CB2F3-240B-2BB1-094D-9EFF4068059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079847" y="3850052"/>
            <a:ext cx="2032306" cy="226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July 14th, 2025</a:t>
            </a:r>
            <a:endParaRPr lang="en-GB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3D4BE91C-B19F-986D-7DA7-9B6974D559B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573982" y="3619500"/>
            <a:ext cx="5044036" cy="226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A490B-0649-6C1A-F239-61D0B02DE6CE}"/>
              </a:ext>
            </a:extLst>
          </p:cNvPr>
          <p:cNvSpPr/>
          <p:nvPr userDrawn="1"/>
        </p:nvSpPr>
        <p:spPr>
          <a:xfrm>
            <a:off x="7539135" y="643812"/>
            <a:ext cx="4394718" cy="5497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206500" y="765176"/>
            <a:ext cx="9779000" cy="218122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07D37A5-433F-34FB-DE78-B4D1F021B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74630" y="6339033"/>
            <a:ext cx="2032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14th,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ABDF7-F80F-09BC-8871-2CCC931A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69FF2-C3D4-43D3-4247-31BE97DF9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834" y="1037980"/>
            <a:ext cx="8556812" cy="3651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A0D3-253B-4116-C0C2-C887E493E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00" y="1644447"/>
            <a:ext cx="5181600" cy="41147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00" y="1644447"/>
            <a:ext cx="5181600" cy="41147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81AAC74-C887-963E-AFC5-7AFA41117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287" y="1037980"/>
            <a:ext cx="8556813" cy="3651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20450" y="192275"/>
            <a:ext cx="750726" cy="456652"/>
          </a:xfrm>
        </p:spPr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70ECEB-A0FF-D0FA-8A6C-5C4208FB6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834" y="1037980"/>
            <a:ext cx="8556812" cy="3651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B4ACE6-D695-4452-D279-B7356DFF5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834" y="1037980"/>
            <a:ext cx="8556812" cy="3651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C666A-E440-622A-2659-C895A7588F9C}"/>
              </a:ext>
            </a:extLst>
          </p:cNvPr>
          <p:cNvSpPr/>
          <p:nvPr userDrawn="1"/>
        </p:nvSpPr>
        <p:spPr>
          <a:xfrm>
            <a:off x="0" y="6194893"/>
            <a:ext cx="12192000" cy="6810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834" y="192275"/>
            <a:ext cx="9277663" cy="84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8164"/>
            <a:ext cx="10515600" cy="414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4630" y="6339033"/>
            <a:ext cx="2032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14th,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339034"/>
            <a:ext cx="4267200" cy="20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50" y="192275"/>
            <a:ext cx="861710" cy="4566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lang="en-GB" sz="24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44354B-041D-7589-E0E4-68EDD50D13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7" y="6210131"/>
            <a:ext cx="967453" cy="6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F2C5CF22-29FA-7E2B-6340-66158D7867B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847519-B6DC-337C-7D88-4951B10C200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85064" y="6388895"/>
            <a:ext cx="1198434" cy="308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8075A-9126-3951-A50E-1AB6D650F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675" b="10360"/>
          <a:stretch/>
        </p:blipFill>
        <p:spPr>
          <a:xfrm>
            <a:off x="9701167" y="6300065"/>
            <a:ext cx="997365" cy="428625"/>
          </a:xfrm>
          <a:prstGeom prst="rect">
            <a:avLst/>
          </a:prstGeom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634EEEFD-840E-511C-7BB1-C8307EC4231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0ACAA3-995E-D977-D6B4-30883FBD32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b="8768"/>
          <a:stretch/>
        </p:blipFill>
        <p:spPr>
          <a:xfrm>
            <a:off x="10956852" y="6221338"/>
            <a:ext cx="997365" cy="5972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AF0623-FE75-6619-468A-C6C8181C00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7628" y="6285382"/>
            <a:ext cx="292822" cy="1937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577BFF-32E6-C313-EAD3-F61A9DD23A9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5835" y="6530402"/>
            <a:ext cx="256408" cy="256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852146-30E0-C033-6BE1-501277DA4038}"/>
              </a:ext>
            </a:extLst>
          </p:cNvPr>
          <p:cNvSpPr txBox="1"/>
          <p:nvPr userDrawn="1"/>
        </p:nvSpPr>
        <p:spPr>
          <a:xfrm>
            <a:off x="9209314" y="648927"/>
            <a:ext cx="2728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roxima Nova"/>
              </a:rPr>
              <a:t>Diagnostics for ultrashort electron bunches</a:t>
            </a:r>
            <a:br>
              <a:rPr lang="en-US" sz="105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roxima Nova"/>
              </a:rPr>
            </a:br>
            <a:r>
              <a:rPr lang="en-US" sz="105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roxima Nova"/>
              </a:rPr>
              <a:t>in LWFA-driven FELs</a:t>
            </a:r>
            <a:endParaRPr lang="en-GB" sz="1050" b="0" i="1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Proxima 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1CC99-BD6D-EB16-D4C4-11B46A7A62C4}"/>
              </a:ext>
            </a:extLst>
          </p:cNvPr>
          <p:cNvSpPr txBox="1"/>
          <p:nvPr userDrawn="1"/>
        </p:nvSpPr>
        <p:spPr>
          <a:xfrm>
            <a:off x="4731844" y="6598585"/>
            <a:ext cx="272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0" i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Proxima Nova"/>
              </a:rPr>
              <a:t>A.M.Guisao-Betancur@liverpool.ac.uk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b="1" kern="1200" dirty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M.Guisao-Betancur@liverpoo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.eupraxia-dn.org/ultra-short-bunch-length-measurements-with-femtosecond-resolutio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.M.Guisao-Betancur@liverpool.ac.uk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66-024-01474-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6">
            <a:extLst>
              <a:ext uri="{FF2B5EF4-FFF2-40B4-BE49-F238E27FC236}">
                <a16:creationId xmlns:a16="http://schemas.microsoft.com/office/drawing/2014/main" id="{7026BE4A-9186-E869-64CB-AE0A0BE13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073" y="3595253"/>
            <a:ext cx="7887854" cy="984190"/>
          </a:xfrm>
        </p:spPr>
        <p:txBody>
          <a:bodyPr/>
          <a:lstStyle/>
          <a:p>
            <a:r>
              <a:rPr lang="en-US" sz="1800" i="1" u="sng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 Guisao-Betancur</a:t>
            </a:r>
            <a:r>
              <a:rPr lang="en-US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</a:p>
          <a:p>
            <a:r>
              <a:rPr lang="en-US" sz="1600" i="1" noProof="0" dirty="0">
                <a:solidFill>
                  <a:schemeClr val="bg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A.M.Guisao-Betancur@liverpool.ac.uk</a:t>
            </a:r>
            <a:endParaRPr lang="en-US" sz="1600" i="1" noProof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84E53-90BF-875D-D2F5-F21ADFC56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9847" y="3129617"/>
            <a:ext cx="2032306" cy="226444"/>
          </a:xfrm>
        </p:spPr>
        <p:txBody>
          <a:bodyPr/>
          <a:lstStyle/>
          <a:p>
            <a:r>
              <a:rPr lang="en-US"/>
              <a:t>July 14th,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79EB3-9681-7D2F-2655-C67C1DF60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3982" y="2899065"/>
            <a:ext cx="5044036" cy="226444"/>
          </a:xfrm>
        </p:spPr>
        <p:txBody>
          <a:bodyPr/>
          <a:lstStyle/>
          <a:p>
            <a:r>
              <a:rPr lang="en-US"/>
              <a:t>EuPRAXIA-DN Camp II: Science</a:t>
            </a:r>
            <a:endParaRPr lang="en-GB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3C55005-0634-2AD4-5975-F1A37BBC5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2" y="277393"/>
            <a:ext cx="11896436" cy="21812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000" noProof="0" dirty="0"/>
              <a:t>Diagnostics for ultrashort electron bunches</a:t>
            </a:r>
            <a:br>
              <a:rPr lang="en-US" sz="4000" noProof="0" dirty="0"/>
            </a:br>
            <a:r>
              <a:rPr lang="en-US" sz="4000" b="0" noProof="0" dirty="0"/>
              <a:t>in LWFA-driven FELs</a:t>
            </a:r>
            <a:endParaRPr lang="en-US" sz="1600" b="0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299E6-23F8-B105-F8E5-4A724601E0BC}"/>
              </a:ext>
            </a:extLst>
          </p:cNvPr>
          <p:cNvSpPr txBox="1"/>
          <p:nvPr/>
        </p:nvSpPr>
        <p:spPr>
          <a:xfrm>
            <a:off x="3639127" y="4941951"/>
            <a:ext cx="4913746" cy="413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  <a:spcAft>
                <a:spcPts val="800"/>
              </a:spcAft>
              <a:buNone/>
            </a:pPr>
            <a:r>
              <a:rPr lang="en-US" sz="1100" b="1" kern="100" baseline="300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100" kern="1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Department of Physics, University of Liverpool, Liverpool L69 7ZX, UK</a:t>
            </a:r>
          </a:p>
          <a:p>
            <a:pPr>
              <a:lnSpc>
                <a:spcPts val="800"/>
              </a:lnSpc>
              <a:spcAft>
                <a:spcPts val="800"/>
              </a:spcAft>
              <a:buNone/>
            </a:pPr>
            <a:r>
              <a:rPr lang="en-US" sz="1100" b="1" kern="100" baseline="300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100" kern="1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Cockcroft Institute, Sci-Tech Daresbury, Daresbury WA4 4AD, UK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9513E-32BA-DFB7-9505-772015D08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466A-8E22-0FF6-2AA4-47285A61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Available diagnostics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2ED39-0537-84C1-D688-ACB27546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5475F-F8DC-DD02-C528-1AA5CB0F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75B9-9F52-50FA-4427-6837FE98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55CD85-E886-2DB3-65C2-57291D61C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287" y="1037980"/>
            <a:ext cx="5181323" cy="3651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X-band radio frequency (RF) transverse deflecting structure (TDS) with variable polarization.</a:t>
            </a:r>
          </a:p>
          <a:p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C87B44-91EF-4359-81E7-BA944E3C73F0}"/>
              </a:ext>
            </a:extLst>
          </p:cNvPr>
          <p:cNvSpPr txBox="1"/>
          <p:nvPr/>
        </p:nvSpPr>
        <p:spPr>
          <a:xfrm>
            <a:off x="5289684" y="926811"/>
            <a:ext cx="532541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/>
              <a:t>[7] E. Prat et al., “Attosecond time-resolved measurements of electron and photon beams with a variable polarization X-band radiofrequency deflector at an X-ray free-electron laser,” Adv. Photonics, vol. 7, no. 02, pp. 1–9, Feb. 2025, </a:t>
            </a:r>
            <a:r>
              <a:rPr lang="en-US" sz="1000" dirty="0" err="1"/>
              <a:t>doi</a:t>
            </a:r>
            <a:r>
              <a:rPr lang="en-US" sz="1000" dirty="0"/>
              <a:t>: 10.1117/1.AP.7.2.026002.</a:t>
            </a:r>
            <a:endParaRPr lang="en-GB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053E1E-B5AA-BD18-3EB5-72816FE98640}"/>
              </a:ext>
            </a:extLst>
          </p:cNvPr>
          <p:cNvSpPr txBox="1"/>
          <p:nvPr/>
        </p:nvSpPr>
        <p:spPr>
          <a:xfrm>
            <a:off x="0" y="5919344"/>
            <a:ext cx="473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SwissFEL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after the undulator of the soft X-ray beamline ATHOS.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0154A1-2292-82A0-9286-5F793D6F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8" y="2361220"/>
            <a:ext cx="8887632" cy="2597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7E54AB-98D8-9438-02E9-01898FDAF09F}"/>
                  </a:ext>
                </a:extLst>
              </p:cNvPr>
              <p:cNvSpPr txBox="1"/>
              <p:nvPr/>
            </p:nvSpPr>
            <p:spPr>
              <a:xfrm>
                <a:off x="2193093" y="5190960"/>
                <a:ext cx="6193182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1100"/>
                  </a:spcAft>
                </a:pPr>
                <a:r>
                  <a:rPr lang="en-GB" sz="1200" i="1" dirty="0"/>
                  <a:t>Figure 4</a:t>
                </a:r>
                <a:r>
                  <a:rPr lang="en-GB" sz="1200" dirty="0"/>
                  <a:t>: </a:t>
                </a:r>
                <a:r>
                  <a:rPr lang="en-US" sz="12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Schematic layout of the TDS diagnostic section. The overall length is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∼35 </m:t>
                    </m:r>
                    <m:r>
                      <m:rPr>
                        <m:sty m:val="p"/>
                      </m:rPr>
                      <a:rPr lang="en-US" sz="1200" i="0" dirty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12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2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7E54AB-98D8-9438-02E9-01898FDA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93" y="5190960"/>
                <a:ext cx="6193182" cy="246221"/>
              </a:xfrm>
              <a:prstGeom prst="rect">
                <a:avLst/>
              </a:prstGeom>
              <a:blipFill>
                <a:blip r:embed="rId3"/>
                <a:stretch>
                  <a:fillRect t="-17500" b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802FF72-6F48-09E9-26F2-E2211BF615E1}"/>
              </a:ext>
            </a:extLst>
          </p:cNvPr>
          <p:cNvSpPr/>
          <p:nvPr/>
        </p:nvSpPr>
        <p:spPr>
          <a:xfrm>
            <a:off x="10226565" y="4509915"/>
            <a:ext cx="1580158" cy="10353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Limitations: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Big footprint for a compact FEL.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Destructive of the e-beam.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411ED0F-1F06-783C-2B15-AADB2CAE70DB}"/>
              </a:ext>
            </a:extLst>
          </p:cNvPr>
          <p:cNvSpPr/>
          <p:nvPr/>
        </p:nvSpPr>
        <p:spPr>
          <a:xfrm>
            <a:off x="10226565" y="2260600"/>
            <a:ext cx="1580158" cy="2032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Advantages: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Measure the e-beam in all its dimensions.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Location (after undulator) allows for photon-beam measurements.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5E2723-DF13-8090-7614-2CA8AEA92EFF}"/>
              </a:ext>
            </a:extLst>
          </p:cNvPr>
          <p:cNvSpPr txBox="1"/>
          <p:nvPr/>
        </p:nvSpPr>
        <p:spPr>
          <a:xfrm>
            <a:off x="3506617" y="4831172"/>
            <a:ext cx="1656510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TDSX: Transverse deflectors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92871E-F967-B539-2411-C87257EB493B}"/>
              </a:ext>
            </a:extLst>
          </p:cNvPr>
          <p:cNvSpPr txBox="1"/>
          <p:nvPr/>
        </p:nvSpPr>
        <p:spPr>
          <a:xfrm>
            <a:off x="2692497" y="3230768"/>
            <a:ext cx="945002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XBOC: RF pulse compressor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6E07B9-DD99-2B8E-DED8-704B01A8B9EC}"/>
              </a:ext>
            </a:extLst>
          </p:cNvPr>
          <p:cNvSpPr txBox="1"/>
          <p:nvPr/>
        </p:nvSpPr>
        <p:spPr>
          <a:xfrm>
            <a:off x="5430767" y="3207766"/>
            <a:ext cx="156446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PSX: Phase shifters. Used to change polarizations (PS1-2) and PS3 to synchronize.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FF989A-D627-B41B-68F4-6DC6B0E4BCF5}"/>
              </a:ext>
            </a:extLst>
          </p:cNvPr>
          <p:cNvSpPr txBox="1"/>
          <p:nvPr/>
        </p:nvSpPr>
        <p:spPr>
          <a:xfrm>
            <a:off x="569215" y="1734044"/>
            <a:ext cx="22478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Quadrupoles are used to optimize the optics for the different measurements, e.g.:</a:t>
            </a:r>
          </a:p>
          <a:p>
            <a:pPr marL="171450" indent="-171450">
              <a:buFontTx/>
              <a:buChar char="-"/>
            </a:pP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profile, slice emittance at S1.</a:t>
            </a:r>
          </a:p>
          <a:p>
            <a:pPr marL="171450" indent="-171450">
              <a:buFontTx/>
              <a:buChar char="-"/>
            </a:pP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Longitudinal phase space (LPS) characterization at S2</a:t>
            </a:r>
          </a:p>
        </p:txBody>
      </p:sp>
    </p:spTree>
    <p:extLst>
      <p:ext uri="{BB962C8B-B14F-4D97-AF65-F5344CB8AC3E}">
        <p14:creationId xmlns:p14="http://schemas.microsoft.com/office/powerpoint/2010/main" val="2495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A6611-3636-E8B0-6C2F-558F4B27A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B92C-6FA4-66A5-ED8F-624D5666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Available diagnostics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CBC28-F0FC-BC34-0C35-25556378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0F51B-30A5-E897-FFF8-D3C4E640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9FF4F-E768-5131-718C-88A90E6C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AC5AC-C805-6534-3A3B-AC8EC8C1C2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287" y="1037980"/>
            <a:ext cx="5181323" cy="3651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X-band radio frequency (RF) transverse deflecting structure (TDS) with variable polarization.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3E1363-DA2E-5F20-ACA3-BA304B078FE9}"/>
                  </a:ext>
                </a:extLst>
              </p:cNvPr>
              <p:cNvSpPr txBox="1"/>
              <p:nvPr/>
            </p:nvSpPr>
            <p:spPr>
              <a:xfrm>
                <a:off x="6703434" y="4461426"/>
                <a:ext cx="2097561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0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Bunch 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CO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s-CO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s-CO" sz="1000" i="1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21.4±3.2</m:t>
                        </m:r>
                      </m:e>
                    </m:d>
                    <m:r>
                      <a:rPr lang="es-CO" sz="1000" i="1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i="0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fs</m:t>
                    </m:r>
                  </m:oMath>
                </a14:m>
                <a:endParaRPr lang="en-US" sz="1000" dirty="0"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0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Resolution: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O" sz="1000" b="0" i="0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s-CO" sz="1000" b="0" i="0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1000" i="1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0.63 ±0.09</m:t>
                    </m:r>
                    <m:r>
                      <a:rPr lang="es-CO" sz="1000" b="0" i="1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000" i="1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i="0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fs</m:t>
                    </m:r>
                  </m:oMath>
                </a14:m>
                <a:endParaRPr lang="en-US" sz="1000" dirty="0"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3E1363-DA2E-5F20-ACA3-BA304B078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434" y="4461426"/>
                <a:ext cx="2097561" cy="400110"/>
              </a:xfrm>
              <a:prstGeom prst="rect">
                <a:avLst/>
              </a:prstGeom>
              <a:blipFill>
                <a:blip r:embed="rId2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11F9D0F-06DD-C6D8-5941-53B527DBEB1C}"/>
              </a:ext>
            </a:extLst>
          </p:cNvPr>
          <p:cNvSpPr txBox="1"/>
          <p:nvPr/>
        </p:nvSpPr>
        <p:spPr>
          <a:xfrm>
            <a:off x="5289684" y="926811"/>
            <a:ext cx="532541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/>
              <a:t>[7] E. Prat et al., “Attosecond time-resolved measurements of electron and photon beams with a variable polarization X-band radiofrequency deflector at an X-ray free-electron laser,” Adv. Photonics, vol. 7, no. 02, pp. 1–9, Feb. 2025, </a:t>
            </a:r>
            <a:r>
              <a:rPr lang="en-US" sz="1000" dirty="0" err="1"/>
              <a:t>doi</a:t>
            </a:r>
            <a:r>
              <a:rPr lang="en-US" sz="1000" dirty="0"/>
              <a:t>: 10.1117/1.AP.7.2.026002.</a:t>
            </a:r>
            <a:endParaRPr lang="en-GB" sz="10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8AE7519-A59D-6C51-3FDD-D59B6C84CF20}"/>
              </a:ext>
            </a:extLst>
          </p:cNvPr>
          <p:cNvSpPr/>
          <p:nvPr/>
        </p:nvSpPr>
        <p:spPr>
          <a:xfrm>
            <a:off x="10226565" y="4509915"/>
            <a:ext cx="1580158" cy="10353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Limitations: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Big footprint for a compact FEL.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Destructive of the e-beam.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97C70B7-1E8E-845B-8E57-80FFB4EED8B7}"/>
              </a:ext>
            </a:extLst>
          </p:cNvPr>
          <p:cNvSpPr/>
          <p:nvPr/>
        </p:nvSpPr>
        <p:spPr>
          <a:xfrm>
            <a:off x="10226565" y="2260600"/>
            <a:ext cx="1580158" cy="2032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Advantages: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Measure the e-beam in all its dimensions.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Location (after undulator) allows for photon-beam measurements.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Limit reached attosecond resolution.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ECC0C1A4-6A5A-7C7F-D567-BEE31BA614F4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372225" y="3727093"/>
            <a:ext cx="1379990" cy="734333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185E646-A7BC-C3A1-CBC9-719ECC3DC7DC}"/>
              </a:ext>
            </a:extLst>
          </p:cNvPr>
          <p:cNvSpPr txBox="1"/>
          <p:nvPr/>
        </p:nvSpPr>
        <p:spPr>
          <a:xfrm>
            <a:off x="1063545" y="5512930"/>
            <a:ext cx="61931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100"/>
              </a:spcAft>
            </a:pPr>
            <a:r>
              <a:rPr lang="en-GB" sz="1200" i="1" dirty="0"/>
              <a:t>Figure 5</a:t>
            </a:r>
            <a:r>
              <a:rPr lang="en-GB" sz="1200" dirty="0"/>
              <a:t>: </a:t>
            </a:r>
            <a:r>
              <a:rPr lang="en-US" sz="1200" dirty="0">
                <a:ea typeface="Aptos" panose="020B0004020202020204" pitchFamily="34" charset="0"/>
                <a:cs typeface="Times New Roman" panose="02020603050405020304" pitchFamily="18" charset="0"/>
              </a:rPr>
              <a:t>Sub-femtosecond resolution measurement. </a:t>
            </a:r>
            <a:endParaRPr lang="en-US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CC17025-BE23-E8C5-FB70-DDDD0EC2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79" y="1722646"/>
            <a:ext cx="5066714" cy="3809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CA0F58-9A50-A133-AF39-81289EA4523E}"/>
              </a:ext>
            </a:extLst>
          </p:cNvPr>
          <p:cNvSpPr txBox="1"/>
          <p:nvPr/>
        </p:nvSpPr>
        <p:spPr>
          <a:xfrm>
            <a:off x="6617194" y="2315705"/>
            <a:ext cx="30118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LcParenBoth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Single-shot streaked images for different RF TDS phases.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lphaLcParenBoth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Single-shot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unstreaked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image.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lphaLcParenBoth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Measured and fitted beam centroid variation as a function of the RF TDS phase.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A50D9-A735-7F7A-0A41-9ECE2DAAE25B}"/>
              </a:ext>
            </a:extLst>
          </p:cNvPr>
          <p:cNvSpPr txBox="1"/>
          <p:nvPr/>
        </p:nvSpPr>
        <p:spPr>
          <a:xfrm>
            <a:off x="0" y="5919344"/>
            <a:ext cx="473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SwissFEL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after the undulator of the soft X-ray beamline ATHOS.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5AFF0-B5E3-99F6-BC43-7930FAFC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5C17-F432-B2E8-3AF4-B468944C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Available diagnostics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9A7F4927-7810-2579-FC06-38E7016431F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7191" y="1709099"/>
                <a:ext cx="4075735" cy="6236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800" dirty="0"/>
                  <a:t>Broad spectral range (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5.5</m:t>
                    </m:r>
                  </m:oMath>
                </a14:m>
                <a:r>
                  <a:rPr lang="en-GB" sz="1800" dirty="0"/>
                  <a:t> octaves,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250 </m:t>
                    </m:r>
                    <m:r>
                      <m:rPr>
                        <m:sty m:val="p"/>
                      </m:rPr>
                      <a:rPr lang="en-GB" sz="1800" i="0" dirty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GB" sz="1800" dirty="0"/>
                  <a:t> to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11.35 </m:t>
                    </m:r>
                    <m:r>
                      <m:rPr>
                        <m:sty m:val="p"/>
                      </m:rPr>
                      <a:rPr lang="en-GB" sz="1800" i="0" dirty="0" err="1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GB" sz="1800" dirty="0"/>
                  <a:t>) at single shot.</a:t>
                </a:r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9A7F4927-7810-2579-FC06-38E701643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7191" y="1709099"/>
                <a:ext cx="4075735" cy="623618"/>
              </a:xfrm>
              <a:blipFill>
                <a:blip r:embed="rId2"/>
                <a:stretch>
                  <a:fillRect l="-1347" t="-8738" b="-8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BDD9-1625-ECFF-AFE4-84F65FFB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B373-F022-2CE7-77D4-6FCD5EB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AF561-C867-4781-1863-DA5C5C1C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BB3AD8-4E34-6D06-BC83-0366727C7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Using polarization radiation: coherent transition radiation (CTR)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AF7080-2044-CD4F-C49C-3BEE94B4B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973" y="3594941"/>
            <a:ext cx="3577590" cy="2030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B4CF8A-F165-7A07-88A9-B4655B1B3B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545"/>
          <a:stretch>
            <a:fillRect/>
          </a:stretch>
        </p:blipFill>
        <p:spPr>
          <a:xfrm>
            <a:off x="4921384" y="1656630"/>
            <a:ext cx="3942771" cy="1540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13BF35-FB78-69B3-A447-A2E1638FF23B}"/>
              </a:ext>
            </a:extLst>
          </p:cNvPr>
          <p:cNvSpPr txBox="1"/>
          <p:nvPr/>
        </p:nvSpPr>
        <p:spPr>
          <a:xfrm>
            <a:off x="4788400" y="3154084"/>
            <a:ext cx="4208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100"/>
              </a:spcAft>
            </a:pPr>
            <a:r>
              <a:rPr lang="en-GB" sz="1200" i="1" dirty="0"/>
              <a:t>Figure 7</a:t>
            </a:r>
            <a:r>
              <a:rPr lang="en-GB" sz="1200" dirty="0"/>
              <a:t>: </a:t>
            </a:r>
            <a:r>
              <a:rPr lang="en-US" sz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Combined measured </a:t>
            </a:r>
            <a:r>
              <a:rPr lang="en-US" sz="1200" dirty="0">
                <a:ea typeface="Aptos" panose="020B0004020202020204" pitchFamily="34" charset="0"/>
                <a:cs typeface="Times New Roman" panose="02020603050405020304" pitchFamily="18" charset="0"/>
              </a:rPr>
              <a:t>coherent transition radiation</a:t>
            </a:r>
            <a:r>
              <a:rPr lang="en-US" sz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spectrum</a:t>
            </a:r>
            <a:r>
              <a:rPr lang="en-US" sz="12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EF8A5B-FB3D-3969-C6AD-66EB736203FE}"/>
              </a:ext>
            </a:extLst>
          </p:cNvPr>
          <p:cNvSpPr txBox="1"/>
          <p:nvPr/>
        </p:nvSpPr>
        <p:spPr>
          <a:xfrm>
            <a:off x="414165" y="5392908"/>
            <a:ext cx="463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100"/>
              </a:spcAft>
            </a:pPr>
            <a:r>
              <a:rPr lang="en-GB" sz="1200" i="1" dirty="0"/>
              <a:t>Figure 6</a:t>
            </a:r>
            <a:r>
              <a:rPr lang="en-GB" sz="1200" dirty="0"/>
              <a:t>: </a:t>
            </a:r>
            <a:r>
              <a:rPr lang="en-US" sz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Main components of the CTR spectrometer showing a schematic top-view and highlighting the three main light paths</a:t>
            </a:r>
            <a:r>
              <a:rPr lang="en-US" sz="12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BC68993-9B82-6F22-81FF-933227149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56" y="2373464"/>
            <a:ext cx="3413179" cy="29295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852B1C-7BC7-B304-EFF9-3C749CC9789A}"/>
              </a:ext>
            </a:extLst>
          </p:cNvPr>
          <p:cNvSpPr txBox="1"/>
          <p:nvPr/>
        </p:nvSpPr>
        <p:spPr>
          <a:xfrm>
            <a:off x="4883264" y="5594752"/>
            <a:ext cx="4019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100"/>
              </a:spcAft>
            </a:pPr>
            <a:r>
              <a:rPr lang="en-GB" sz="1200" i="1" dirty="0"/>
              <a:t>Figure 8</a:t>
            </a:r>
            <a:r>
              <a:rPr lang="en-GB" sz="1200" dirty="0"/>
              <a:t>: </a:t>
            </a:r>
            <a:r>
              <a:rPr lang="en-US" sz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Reconstructed LWFA-accelerated bunch based on the CTR spectrum at single-shot.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EBC24B-EF67-34D8-D607-30482664403A}"/>
                  </a:ext>
                </a:extLst>
              </p:cNvPr>
              <p:cNvSpPr txBox="1"/>
              <p:nvPr/>
            </p:nvSpPr>
            <p:spPr>
              <a:xfrm>
                <a:off x="8713553" y="4048798"/>
                <a:ext cx="2455491" cy="5539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0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Bunch 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000" b="0" i="1" dirty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CO" sz="1000" b="0" i="1" dirty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s-CO" sz="1000" b="0" i="1" dirty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s-CO" sz="1000" b="0" i="1" dirty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000" i="1" dirty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000" i="1" dirty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9.78±0.77 </m:t>
                        </m:r>
                      </m:e>
                    </m:d>
                    <m:r>
                      <a:rPr lang="es-CO" sz="1000" b="0" i="1" dirty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i="0" dirty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fs</m:t>
                    </m:r>
                    <m:r>
                      <a:rPr lang="es-CO" sz="1000" b="0" i="1" dirty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0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rms</a:t>
                </a:r>
              </a:p>
              <a:p>
                <a:r>
                  <a:rPr lang="en-US" sz="1000" dirty="0">
                    <a:cs typeface="Times New Roman" panose="02020603050405020304" pitchFamily="18" charset="0"/>
                  </a:rPr>
                  <a:t>Peak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9.40±0.66</m:t>
                        </m:r>
                      </m:e>
                    </m:d>
                    <m:r>
                      <a:rPr lang="es-CO" sz="1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kA</m:t>
                    </m:r>
                  </m:oMath>
                </a14:m>
                <a:endParaRPr lang="en-US" sz="1000" dirty="0">
                  <a:cs typeface="Times New Roman" panose="02020603050405020304" pitchFamily="18" charset="0"/>
                </a:endParaRPr>
              </a:p>
              <a:p>
                <a:r>
                  <a:rPr lang="en-US" sz="1000" dirty="0">
                    <a:cs typeface="Times New Roman" panose="02020603050405020304" pitchFamily="18" charset="0"/>
                  </a:rPr>
                  <a:t>Sub-structure: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∼3.0 </m:t>
                    </m:r>
                    <m:r>
                      <m:rPr>
                        <m:sty m:val="p"/>
                      </m:rPr>
                      <a:rPr lang="en-US" sz="1000" i="0" dirty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fs</m:t>
                    </m:r>
                  </m:oMath>
                </a14:m>
                <a:r>
                  <a:rPr lang="en-GB" sz="1000" dirty="0"/>
                  <a:t> periodicity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EBC24B-EF67-34D8-D607-304826644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553" y="4048798"/>
                <a:ext cx="2455491" cy="553998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DC7B8C8-87C8-08F3-21DD-74265ADAF41C}"/>
              </a:ext>
            </a:extLst>
          </p:cNvPr>
          <p:cNvSpPr txBox="1"/>
          <p:nvPr/>
        </p:nvSpPr>
        <p:spPr>
          <a:xfrm>
            <a:off x="5387610" y="925554"/>
            <a:ext cx="496436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00" dirty="0">
                <a:effectLst/>
              </a:rPr>
              <a:t>[8] O. </a:t>
            </a:r>
            <a:r>
              <a:rPr lang="en-GB" sz="1000" dirty="0" err="1">
                <a:effectLst/>
              </a:rPr>
              <a:t>Zarini</a:t>
            </a:r>
            <a:r>
              <a:rPr lang="en-GB" sz="1000" dirty="0">
                <a:effectLst/>
              </a:rPr>
              <a:t> </a:t>
            </a:r>
            <a:r>
              <a:rPr lang="en-GB" sz="1000" i="1" dirty="0">
                <a:effectLst/>
              </a:rPr>
              <a:t>et al.</a:t>
            </a:r>
            <a:r>
              <a:rPr lang="en-GB" sz="1000" dirty="0">
                <a:effectLst/>
              </a:rPr>
              <a:t>, “Multioctave high-dynamic range optical spectrometer for single-pulse, longitudinal characterization of ultrashort electron bunches,” </a:t>
            </a:r>
            <a:r>
              <a:rPr lang="en-GB" sz="1000" i="1" dirty="0">
                <a:effectLst/>
              </a:rPr>
              <a:t>Phys. Rev. Accel. Beams</a:t>
            </a:r>
            <a:r>
              <a:rPr lang="en-GB" sz="1000" dirty="0">
                <a:effectLst/>
              </a:rPr>
              <a:t>, vol. 25, no. 1, pp. 1–19, 2022, </a:t>
            </a:r>
            <a:r>
              <a:rPr lang="en-GB" sz="1000" dirty="0" err="1">
                <a:effectLst/>
              </a:rPr>
              <a:t>doi</a:t>
            </a:r>
            <a:r>
              <a:rPr lang="en-GB" sz="1000" dirty="0">
                <a:effectLst/>
              </a:rPr>
              <a:t>: 10.1103/PhysRevAccelBeams.25.012801.</a:t>
            </a:r>
            <a:endParaRPr lang="en-GB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23D87C-1D39-C964-C1FD-57B6BDDD6AB3}"/>
              </a:ext>
            </a:extLst>
          </p:cNvPr>
          <p:cNvSpPr txBox="1"/>
          <p:nvPr/>
        </p:nvSpPr>
        <p:spPr>
          <a:xfrm>
            <a:off x="8870097" y="2759394"/>
            <a:ext cx="1071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Kramers-Kronig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(KK) reconstruction procedure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E49E07-8F31-B418-969E-5E26FD4B8017}"/>
              </a:ext>
            </a:extLst>
          </p:cNvPr>
          <p:cNvCxnSpPr>
            <a:cxnSpLocks/>
            <a:stCxn id="15" idx="3"/>
            <a:endCxn id="34" idx="0"/>
          </p:cNvCxnSpPr>
          <p:nvPr/>
        </p:nvCxnSpPr>
        <p:spPr>
          <a:xfrm>
            <a:off x="8864155" y="2426780"/>
            <a:ext cx="541543" cy="332614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32FE060-42DE-DC19-7803-DBFE2A6893C1}"/>
              </a:ext>
            </a:extLst>
          </p:cNvPr>
          <p:cNvSpPr/>
          <p:nvPr/>
        </p:nvSpPr>
        <p:spPr>
          <a:xfrm>
            <a:off x="10378965" y="3026704"/>
            <a:ext cx="1580158" cy="9406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Limitations: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Main structure vs. sub-structures.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Phase retrieval.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DA6061D-A838-42B8-9B19-59FB33830619}"/>
              </a:ext>
            </a:extLst>
          </p:cNvPr>
          <p:cNvSpPr/>
          <p:nvPr/>
        </p:nvSpPr>
        <p:spPr>
          <a:xfrm>
            <a:off x="10378965" y="1403105"/>
            <a:ext cx="1580158" cy="15403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Advantages: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Small footprint.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Potentially non-invasive.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Performed at any position in a beam transport line.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3E32E078-D0F5-F472-3DBD-1521E0658A19}"/>
              </a:ext>
            </a:extLst>
          </p:cNvPr>
          <p:cNvCxnSpPr>
            <a:cxnSpLocks/>
            <a:stCxn id="34" idx="2"/>
            <a:endCxn id="26" idx="0"/>
          </p:cNvCxnSpPr>
          <p:nvPr/>
        </p:nvCxnSpPr>
        <p:spPr>
          <a:xfrm rot="16200000" flipH="1">
            <a:off x="9382739" y="3490238"/>
            <a:ext cx="581518" cy="53560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D8E6C04-3139-32E8-ED04-D2ACD155E868}"/>
              </a:ext>
            </a:extLst>
          </p:cNvPr>
          <p:cNvSpPr txBox="1"/>
          <p:nvPr/>
        </p:nvSpPr>
        <p:spPr>
          <a:xfrm>
            <a:off x="-424" y="5916070"/>
            <a:ext cx="370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 HZDR using the 100 TW DRACO laser system.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2717D-7154-A5CF-3AA5-684284F91502}"/>
              </a:ext>
            </a:extLst>
          </p:cNvPr>
          <p:cNvSpPr/>
          <p:nvPr/>
        </p:nvSpPr>
        <p:spPr>
          <a:xfrm>
            <a:off x="9256884" y="4931132"/>
            <a:ext cx="2498726" cy="92198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Where my </a:t>
            </a:r>
            <a:r>
              <a:rPr lang="en-US" sz="1100" b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lang="en-US" sz="1100" b="1" dirty="0">
                <a:solidFill>
                  <a:srgbClr val="FFC000"/>
                </a:solidFill>
              </a:rPr>
              <a:t> fits: </a:t>
            </a:r>
          </a:p>
          <a:p>
            <a:r>
              <a:rPr lang="en-US" sz="1100" dirty="0">
                <a:solidFill>
                  <a:schemeClr val="bg1"/>
                </a:solidFill>
              </a:rPr>
              <a:t>Bunch profile reconstruction from </a:t>
            </a:r>
            <a:r>
              <a:rPr lang="en-US" sz="1100" b="1" dirty="0">
                <a:solidFill>
                  <a:schemeClr val="bg1"/>
                </a:solidFill>
              </a:rPr>
              <a:t>broadband CTR images </a:t>
            </a:r>
            <a:r>
              <a:rPr lang="en-US" sz="1100" dirty="0">
                <a:solidFill>
                  <a:schemeClr val="bg1"/>
                </a:solidFill>
              </a:rPr>
              <a:t>(instead of spectra) with </a:t>
            </a:r>
            <a:r>
              <a:rPr lang="en-US" sz="1100" b="1" dirty="0">
                <a:solidFill>
                  <a:schemeClr val="bg1"/>
                </a:solidFill>
              </a:rPr>
              <a:t>deep learning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 animBg="1"/>
      <p:bldP spid="34" grpId="0"/>
      <p:bldP spid="38" grpId="0" animBg="1"/>
      <p:bldP spid="3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BE0E1-B070-287F-CA98-B811188B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0A89BDB-94EC-A093-8217-DF433D206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190" y="1709099"/>
            <a:ext cx="8978273" cy="100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LPS measurements with corrugated passive </a:t>
            </a:r>
            <a:r>
              <a:rPr lang="en-US" sz="1800" dirty="0" err="1"/>
              <a:t>wakefield</a:t>
            </a:r>
            <a:r>
              <a:rPr lang="en-US" sz="1800" dirty="0"/>
              <a:t> streaker (PS) using the non-invasive CRISP </a:t>
            </a:r>
            <a:r>
              <a:rPr lang="es-CO" sz="1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CO" sz="1800" dirty="0" err="1">
                <a:solidFill>
                  <a:schemeClr val="bg1">
                    <a:lumMod val="65000"/>
                  </a:schemeClr>
                </a:solidFill>
              </a:rPr>
              <a:t>Coherent</a:t>
            </a:r>
            <a:r>
              <a:rPr lang="es-CO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CO" sz="1800" dirty="0" err="1">
                <a:solidFill>
                  <a:schemeClr val="bg1">
                    <a:lumMod val="65000"/>
                  </a:schemeClr>
                </a:solidFill>
              </a:rPr>
              <a:t>radiation</a:t>
            </a:r>
            <a:r>
              <a:rPr lang="es-CO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CO" sz="1800" dirty="0" err="1">
                <a:solidFill>
                  <a:schemeClr val="bg1">
                    <a:lumMod val="65000"/>
                  </a:schemeClr>
                </a:solidFill>
              </a:rPr>
              <a:t>intensity</a:t>
            </a:r>
            <a:r>
              <a:rPr lang="es-CO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CO" sz="1800" dirty="0" err="1">
                <a:solidFill>
                  <a:schemeClr val="bg1">
                    <a:lumMod val="65000"/>
                  </a:schemeClr>
                </a:solidFill>
              </a:rPr>
              <a:t>spectrometer</a:t>
            </a:r>
            <a:r>
              <a:rPr lang="es-CO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/>
              <a:t>diagnostics for calibration of the e-beam trajectory.</a:t>
            </a: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28C6B-87E0-8F27-CC8C-A4655B01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Available diagnostics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8EDCA-F4FD-B936-9E9B-43B26367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BE2A-A31B-9CF6-15D8-E6D36C1D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E8795-3061-00D3-B5FE-BD89D0E5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9254DD-5516-D16C-2B27-FA5AB2398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Cost-effective LPS measurements with a passive streaker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6FA06A-3718-68F0-A234-5AF2A423F523}"/>
                  </a:ext>
                </a:extLst>
              </p:cNvPr>
              <p:cNvSpPr txBox="1"/>
              <p:nvPr/>
            </p:nvSpPr>
            <p:spPr>
              <a:xfrm>
                <a:off x="9577614" y="5145267"/>
                <a:ext cx="1431230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0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Bunch length down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CO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s-CO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s-CO" sz="1000" i="1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CO" sz="1000" b="0" i="1" dirty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5.4</m:t>
                        </m:r>
                        <m:r>
                          <a:rPr lang="en-US" sz="1000" i="1" dirty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s-CO" sz="1000" i="1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i="0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fs</m:t>
                    </m:r>
                    <m:r>
                      <a:rPr lang="es-CO" sz="1000" i="1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0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rms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6FA06A-3718-68F0-A234-5AF2A423F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614" y="5145267"/>
                <a:ext cx="1431230" cy="400110"/>
              </a:xfrm>
              <a:prstGeom prst="rect">
                <a:avLst/>
              </a:prstGeom>
              <a:blipFill>
                <a:blip r:embed="rId2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BFFA5EA-5F10-890D-CBBD-7D7080C611AE}"/>
              </a:ext>
            </a:extLst>
          </p:cNvPr>
          <p:cNvSpPr txBox="1"/>
          <p:nvPr/>
        </p:nvSpPr>
        <p:spPr>
          <a:xfrm>
            <a:off x="5387610" y="925554"/>
            <a:ext cx="496436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00" dirty="0">
                <a:effectLst/>
              </a:rPr>
              <a:t>[11] P. </a:t>
            </a:r>
            <a:r>
              <a:rPr lang="en-GB" sz="1000" dirty="0" err="1">
                <a:effectLst/>
              </a:rPr>
              <a:t>Dijkstal</a:t>
            </a:r>
            <a:r>
              <a:rPr lang="en-GB" sz="1000" dirty="0">
                <a:effectLst/>
              </a:rPr>
              <a:t>, W. Qin, and S. Tomin, “Longitudinal phase space diagnostics with a </a:t>
            </a:r>
            <a:r>
              <a:rPr lang="en-GB" sz="1000" dirty="0" err="1">
                <a:effectLst/>
              </a:rPr>
              <a:t>nonmovable</a:t>
            </a:r>
            <a:r>
              <a:rPr lang="en-GB" sz="1000" dirty="0">
                <a:effectLst/>
              </a:rPr>
              <a:t> corrugated passive </a:t>
            </a:r>
            <a:r>
              <a:rPr lang="en-GB" sz="1000" dirty="0" err="1">
                <a:effectLst/>
              </a:rPr>
              <a:t>wakefield</a:t>
            </a:r>
            <a:r>
              <a:rPr lang="en-GB" sz="1000" dirty="0">
                <a:effectLst/>
              </a:rPr>
              <a:t> streaker,” Phys. Rev. Accel. Beams, vol. 27, no. 5, p. 050702, May 2024, </a:t>
            </a:r>
            <a:r>
              <a:rPr lang="en-GB" sz="1000" dirty="0" err="1">
                <a:effectLst/>
              </a:rPr>
              <a:t>doi</a:t>
            </a:r>
            <a:r>
              <a:rPr lang="en-GB" sz="1000" dirty="0">
                <a:effectLst/>
              </a:rPr>
              <a:t>: 10.1103/PhysRevAccelBeams.27.050702.</a:t>
            </a:r>
            <a:endParaRPr lang="en-GB" sz="1000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CE7F41B8-063F-F9FA-6A2A-A5FC8836B9A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9257832" y="4593068"/>
            <a:ext cx="1035397" cy="552199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7A6106-4E96-994C-98F7-94B5952635F2}"/>
              </a:ext>
            </a:extLst>
          </p:cNvPr>
          <p:cNvSpPr txBox="1"/>
          <p:nvPr/>
        </p:nvSpPr>
        <p:spPr>
          <a:xfrm>
            <a:off x="1" y="5918451"/>
            <a:ext cx="3230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EuXFEL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after the SASE2 undulator.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A2B51AC-8189-869A-0A05-FE889D40C7EC}"/>
              </a:ext>
            </a:extLst>
          </p:cNvPr>
          <p:cNvSpPr/>
          <p:nvPr/>
        </p:nvSpPr>
        <p:spPr>
          <a:xfrm>
            <a:off x="10226565" y="3215263"/>
            <a:ext cx="1580158" cy="7841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Limitations: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Some properties of the LPS cannot be resolved.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085894-FC02-9518-6C63-FCAA58DDCFF0}"/>
              </a:ext>
            </a:extLst>
          </p:cNvPr>
          <p:cNvSpPr/>
          <p:nvPr/>
        </p:nvSpPr>
        <p:spPr>
          <a:xfrm>
            <a:off x="10226565" y="2321512"/>
            <a:ext cx="1580158" cy="7841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Advantages: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Higher cost-effectiveness over TDS diagnostics.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1B8156-B6BD-92AE-2AF3-D67FF3C6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30" y="2970915"/>
            <a:ext cx="4515817" cy="2130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5E3763-BBE0-F742-EEF9-B08C1B9AE2CE}"/>
                  </a:ext>
                </a:extLst>
              </p:cNvPr>
              <p:cNvSpPr txBox="1"/>
              <p:nvPr/>
            </p:nvSpPr>
            <p:spPr>
              <a:xfrm>
                <a:off x="2445057" y="5165222"/>
                <a:ext cx="32061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1100"/>
                  </a:spcAft>
                </a:pPr>
                <a:r>
                  <a:rPr lang="en-GB" sz="1200" i="1" dirty="0"/>
                  <a:t>Figure 9</a:t>
                </a:r>
                <a:r>
                  <a:rPr lang="en-GB" sz="1200" dirty="0"/>
                  <a:t>: </a:t>
                </a:r>
                <a:r>
                  <a:rPr lang="en-US" sz="12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Layout of the diagnostic and </a:t>
                </a:r>
                <a:r>
                  <a:rPr lang="en-US" sz="12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geometry of the corrugated plate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∼5 </m:t>
                    </m:r>
                    <m:r>
                      <m:rPr>
                        <m:sty m:val="p"/>
                      </m:rPr>
                      <a:rPr lang="en-US" sz="1200" i="0" dirty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12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2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5E3763-BBE0-F742-EEF9-B08C1B9AE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57" y="5165222"/>
                <a:ext cx="3206148" cy="400110"/>
              </a:xfrm>
              <a:prstGeom prst="rect">
                <a:avLst/>
              </a:prstGeom>
              <a:blipFill>
                <a:blip r:embed="rId4"/>
                <a:stretch>
                  <a:fillRect t="-909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18B20AA-9366-EA50-2F1F-E8F363F4AEF2}"/>
              </a:ext>
            </a:extLst>
          </p:cNvPr>
          <p:cNvSpPr txBox="1"/>
          <p:nvPr/>
        </p:nvSpPr>
        <p:spPr>
          <a:xfrm>
            <a:off x="1224931" y="4220607"/>
            <a:ext cx="15621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The growing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wakefield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forces along the bunch are indicated by purple arrows. 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B193DC1-7BAD-6121-B330-E6D18686138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787032" y="4474523"/>
            <a:ext cx="311612" cy="381265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56B41E-BCC4-587A-56CA-86C1A9C25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521" y="2716999"/>
            <a:ext cx="3019830" cy="2831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E7F6BF9-E17F-4ABB-7A23-A3FBD1FB7BBF}"/>
                  </a:ext>
                </a:extLst>
              </p:cNvPr>
              <p:cNvSpPr txBox="1"/>
              <p:nvPr/>
            </p:nvSpPr>
            <p:spPr>
              <a:xfrm>
                <a:off x="6966534" y="2474700"/>
                <a:ext cx="2032956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r">
                  <a:defRPr sz="900">
                    <a:solidFill>
                      <a:schemeClr val="bg1">
                        <a:lumMod val="65000"/>
                      </a:schemeClr>
                    </a:solidFill>
                    <a:ea typeface="Aptos" panose="020B000402020202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between beam and plate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E7F6BF9-E17F-4ABB-7A23-A3FBD1FB7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34" y="2474700"/>
                <a:ext cx="2032956" cy="23083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575E4AC-2B79-9F10-A9F7-9ED6F05234B3}"/>
              </a:ext>
            </a:extLst>
          </p:cNvPr>
          <p:cNvSpPr txBox="1"/>
          <p:nvPr/>
        </p:nvSpPr>
        <p:spPr>
          <a:xfrm>
            <a:off x="6042961" y="5582555"/>
            <a:ext cx="37729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100"/>
              </a:spcAft>
            </a:pPr>
            <a:r>
              <a:rPr lang="en-GB" sz="1200" i="1" dirty="0"/>
              <a:t>Figure 10</a:t>
            </a:r>
            <a:r>
              <a:rPr lang="en-GB" sz="1200" dirty="0"/>
              <a:t>: </a:t>
            </a:r>
            <a:r>
              <a:rPr lang="en-US" sz="1200" dirty="0">
                <a:ea typeface="Aptos" panose="020B0004020202020204" pitchFamily="34" charset="0"/>
                <a:cs typeface="Times New Roman" panose="02020603050405020304" pitchFamily="18" charset="0"/>
              </a:rPr>
              <a:t>Three LPS measurements acquired under the same beam conditions current profiles from the PS (colors) and from CRISP (dashed).</a:t>
            </a:r>
            <a:endParaRPr lang="en-US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5" grpId="0" animBg="1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68E0-6A5E-03BD-FA0F-F4695DE8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F2C3447-E56B-834F-A9AD-53C397BA9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190" y="1709099"/>
            <a:ext cx="8978273" cy="616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Combined virtual and real diagnostics for heterogeneous and reliable mixed diagnostics.</a:t>
            </a: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A5E22-6658-BE71-ED4C-6CCCA33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Available diagnostics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23757-78E4-E5BB-C9D1-F829AD22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B21E1-6558-BE6E-5E9B-CADE42BA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0BC6D-4834-3BBA-E5DA-DD023F04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1A34A0-98E5-910E-75BB-6222AD914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Mixed diagnostics for longitudinal properties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85760-AEBE-1368-22A6-1EFB2B8D500B}"/>
              </a:ext>
            </a:extLst>
          </p:cNvPr>
          <p:cNvSpPr txBox="1"/>
          <p:nvPr/>
        </p:nvSpPr>
        <p:spPr>
          <a:xfrm>
            <a:off x="2146818" y="3504510"/>
            <a:ext cx="41100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100"/>
              </a:spcAft>
            </a:pPr>
            <a:r>
              <a:rPr lang="en-GB" sz="1200" i="1" dirty="0"/>
              <a:t>Figure 13</a:t>
            </a:r>
            <a:r>
              <a:rPr lang="en-GB" sz="1200" dirty="0"/>
              <a:t>: </a:t>
            </a:r>
            <a:r>
              <a:rPr lang="en-US" sz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Schematic of the FLASH1 beamline.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9D284-50E3-F6AA-B06B-CFD06F493214}"/>
              </a:ext>
            </a:extLst>
          </p:cNvPr>
          <p:cNvSpPr txBox="1"/>
          <p:nvPr/>
        </p:nvSpPr>
        <p:spPr>
          <a:xfrm>
            <a:off x="5387610" y="925554"/>
            <a:ext cx="496436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00" dirty="0">
                <a:effectLst/>
              </a:rPr>
              <a:t>[12] J. Zhu, N. M. </a:t>
            </a:r>
            <a:r>
              <a:rPr lang="en-GB" sz="1000" dirty="0" err="1">
                <a:effectLst/>
              </a:rPr>
              <a:t>Lockmann</a:t>
            </a:r>
            <a:r>
              <a:rPr lang="en-GB" sz="1000" dirty="0">
                <a:effectLst/>
              </a:rPr>
              <a:t>, M. K. </a:t>
            </a:r>
            <a:r>
              <a:rPr lang="en-GB" sz="1000" dirty="0" err="1">
                <a:effectLst/>
              </a:rPr>
              <a:t>Czwalinna</a:t>
            </a:r>
            <a:r>
              <a:rPr lang="en-GB" sz="1000" dirty="0">
                <a:effectLst/>
              </a:rPr>
              <a:t>, and H. Schlarb, “Mixed Diagnostics for Longitudinal Properties of Electron Bunches in a Free-Electron Laser,” Front. Phys., vol. 10, no. July, pp. 1–10, Jul. 2022, </a:t>
            </a:r>
            <a:r>
              <a:rPr lang="en-GB" sz="1000" dirty="0" err="1">
                <a:effectLst/>
              </a:rPr>
              <a:t>doi</a:t>
            </a:r>
            <a:r>
              <a:rPr lang="en-GB" sz="1000" dirty="0">
                <a:effectLst/>
              </a:rPr>
              <a:t>: 10.3389/fphy.2022.903559.</a:t>
            </a:r>
            <a:endParaRPr lang="en-GB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7C349-A4F1-F043-D339-98DB61DBE5A3}"/>
              </a:ext>
            </a:extLst>
          </p:cNvPr>
          <p:cNvSpPr txBox="1"/>
          <p:nvPr/>
        </p:nvSpPr>
        <p:spPr>
          <a:xfrm>
            <a:off x="1" y="5918451"/>
            <a:ext cx="3230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 DESY FLASH1 beamline.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4064954-437F-FE24-C617-873F229E85A5}"/>
              </a:ext>
            </a:extLst>
          </p:cNvPr>
          <p:cNvSpPr/>
          <p:nvPr/>
        </p:nvSpPr>
        <p:spPr>
          <a:xfrm>
            <a:off x="9640292" y="2043661"/>
            <a:ext cx="1748144" cy="12759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</a:t>
            </a:r>
            <a:r>
              <a:rPr lang="en-US" sz="1100" b="1" dirty="0">
                <a:solidFill>
                  <a:srgbClr val="FFC000"/>
                </a:solidFill>
              </a:rPr>
              <a:t>Advantages: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Works with machine parameters.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Multimodal diagnostics.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Virtual diagnostics.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9BA1B4-CA15-52A9-7317-C4FA41B1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83" y="2339006"/>
            <a:ext cx="7027718" cy="1097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D760CB-47A6-9A16-C415-468E27F1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38" y="4048019"/>
            <a:ext cx="4716275" cy="14157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C1042-E35F-6B42-17C2-11D1BBCDF3E6}"/>
              </a:ext>
            </a:extLst>
          </p:cNvPr>
          <p:cNvSpPr txBox="1"/>
          <p:nvPr/>
        </p:nvSpPr>
        <p:spPr>
          <a:xfrm>
            <a:off x="1701226" y="5532336"/>
            <a:ext cx="3785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100"/>
              </a:spcAft>
            </a:pPr>
            <a:r>
              <a:rPr lang="en-GB" sz="1200" i="1"/>
              <a:t>Figure 1</a:t>
            </a:r>
            <a:r>
              <a:rPr lang="en-GB" sz="1200" i="1" dirty="0"/>
              <a:t>1</a:t>
            </a:r>
            <a:r>
              <a:rPr lang="en-GB" sz="1200"/>
              <a:t>: </a:t>
            </a:r>
            <a:r>
              <a:rPr lang="en-US" sz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Applications of the encoder-decoder neural network models.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FB5CB-BDE7-99D6-583E-F5D629712D38}"/>
                  </a:ext>
                </a:extLst>
              </p:cNvPr>
              <p:cNvSpPr txBox="1"/>
              <p:nvPr/>
            </p:nvSpPr>
            <p:spPr>
              <a:xfrm>
                <a:off x="6096000" y="5298547"/>
                <a:ext cx="1512270" cy="5539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0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LPS structural similarity index measure (SSIM):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0.9801 ± 0.00978</m:t>
                      </m:r>
                    </m:oMath>
                  </m:oMathPara>
                </a14:m>
                <a:endParaRPr lang="en-US" sz="1000" dirty="0"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FB5CB-BDE7-99D6-583E-F5D629712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98547"/>
                <a:ext cx="1512270" cy="553998"/>
              </a:xfrm>
              <a:prstGeom prst="rect">
                <a:avLst/>
              </a:prstGeom>
              <a:blipFill>
                <a:blip r:embed="rId4"/>
                <a:stretch>
                  <a:fillRect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A5FC6A-AF80-85D7-C1CF-94C69FADAEA0}"/>
                  </a:ext>
                </a:extLst>
              </p:cNvPr>
              <p:cNvSpPr txBox="1"/>
              <p:nvPr/>
            </p:nvSpPr>
            <p:spPr>
              <a:xfrm>
                <a:off x="5820633" y="3903518"/>
                <a:ext cx="1734202" cy="4106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0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Mean squared error (MSE):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3.9</m:t>
                      </m:r>
                      <m:r>
                        <a:rPr lang="es-CO" sz="1000" b="0" i="1" dirty="0" smtClean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CO" sz="1000" b="0" i="1" dirty="0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CO" sz="1000" b="0" i="1" dirty="0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1000" i="1" dirty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± 3.2</m:t>
                      </m:r>
                      <m:r>
                        <a:rPr lang="es-CO" sz="1000" i="1" dirty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CO" sz="1000" i="1" dirty="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CO" sz="1000" i="1" dirty="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O" sz="1000" b="0" i="1" dirty="0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00" dirty="0"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A5FC6A-AF80-85D7-C1CF-94C69FADA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33" y="3903518"/>
                <a:ext cx="1734202" cy="410690"/>
              </a:xfrm>
              <a:prstGeom prst="rect">
                <a:avLst/>
              </a:prstGeom>
              <a:blipFill>
                <a:blip r:embed="rId5"/>
                <a:stretch>
                  <a:fillRect r="-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1DAC52-5F5F-4723-B69E-BE4FE91B14E8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934224" y="5298547"/>
            <a:ext cx="1161776" cy="27699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3E8266-ADB6-E371-C79F-880120AFA8CF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4934224" y="4108863"/>
            <a:ext cx="886409" cy="65244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FBB4ED6-8A31-80EB-0AA5-653304BD2C6D}"/>
              </a:ext>
            </a:extLst>
          </p:cNvPr>
          <p:cNvSpPr txBox="1"/>
          <p:nvPr/>
        </p:nvSpPr>
        <p:spPr>
          <a:xfrm>
            <a:off x="2095570" y="4435084"/>
            <a:ext cx="19711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highlight>
                  <a:srgbClr val="800080"/>
                </a:highlight>
              </a:rPr>
              <a:t>Data-driven technique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5F6460D-4B34-C400-0186-27C8C14504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1486"/>
          <a:stretch>
            <a:fillRect/>
          </a:stretch>
        </p:blipFill>
        <p:spPr>
          <a:xfrm>
            <a:off x="7608270" y="3460913"/>
            <a:ext cx="2959380" cy="97702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EFC34218-1489-E2FD-965D-AC5359950CCF}"/>
              </a:ext>
            </a:extLst>
          </p:cNvPr>
          <p:cNvGrpSpPr/>
          <p:nvPr/>
        </p:nvGrpSpPr>
        <p:grpSpPr>
          <a:xfrm>
            <a:off x="7741912" y="4713633"/>
            <a:ext cx="3817173" cy="1303809"/>
            <a:chOff x="7715701" y="4312099"/>
            <a:chExt cx="3817173" cy="130380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CA3F463-F154-05BD-A6CD-BD883755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50467"/>
            <a:stretch>
              <a:fillRect/>
            </a:stretch>
          </p:blipFill>
          <p:spPr>
            <a:xfrm>
              <a:off x="7747705" y="4312099"/>
              <a:ext cx="3785169" cy="1275912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D8F167A-F934-50C4-520F-AE34C4EAB232}"/>
                </a:ext>
              </a:extLst>
            </p:cNvPr>
            <p:cNvSpPr/>
            <p:nvPr/>
          </p:nvSpPr>
          <p:spPr>
            <a:xfrm>
              <a:off x="7715701" y="5498202"/>
              <a:ext cx="226793" cy="1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A0C67FC-8AE0-675F-6F5C-C225D449BC64}"/>
                </a:ext>
              </a:extLst>
            </p:cNvPr>
            <p:cNvSpPr/>
            <p:nvPr/>
          </p:nvSpPr>
          <p:spPr>
            <a:xfrm>
              <a:off x="9624287" y="5504133"/>
              <a:ext cx="226793" cy="1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05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/>
      <p:bldP spid="22" grpId="0" animBg="1"/>
      <p:bldP spid="34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E2D2-839E-64F7-E0CC-D7859666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ED1F7-183E-9C61-0E2F-19C7BE37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July 14th, 2025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55432-60AA-BD15-AB75-6DA7DEDB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EuPRAXIA-DN Camp II: Science</a:t>
            </a:r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E3060C-CC7D-6B78-70B4-2691EAEE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C3EBDF-A681-D18C-D5DF-B8A5523F9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EB503-0B15-8B13-D31E-2C4AA349CFF3}"/>
              </a:ext>
            </a:extLst>
          </p:cNvPr>
          <p:cNvSpPr/>
          <p:nvPr/>
        </p:nvSpPr>
        <p:spPr>
          <a:xfrm>
            <a:off x="0" y="0"/>
            <a:ext cx="12192000" cy="62048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C054F3D2-6C1D-CC4E-068D-88C01710F066}"/>
              </a:ext>
            </a:extLst>
          </p:cNvPr>
          <p:cNvSpPr txBox="1">
            <a:spLocks/>
          </p:cNvSpPr>
          <p:nvPr/>
        </p:nvSpPr>
        <p:spPr>
          <a:xfrm>
            <a:off x="1206500" y="2338388"/>
            <a:ext cx="9779000" cy="2181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noProof="0" dirty="0">
                <a:solidFill>
                  <a:schemeClr val="bg1"/>
                </a:solidFill>
              </a:rPr>
              <a:t>. Conclusions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5200C-ADA2-3753-E750-1AEF6151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878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4D49F-FD31-B77F-4442-BABAFD1AC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94F-AF58-2A07-15E9-6E939D62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4.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58DC6-2F36-F978-3939-3259AC43C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00" y="2594190"/>
            <a:ext cx="5181600" cy="3164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Considerations for the implementation of the necessary diagnostics:</a:t>
            </a:r>
          </a:p>
          <a:p>
            <a:r>
              <a:rPr lang="en-US" sz="1800" b="1" dirty="0"/>
              <a:t>Compact footprint </a:t>
            </a:r>
            <a:r>
              <a:rPr lang="en-US" sz="1800" dirty="0"/>
              <a:t>compatible with LWFA beamlines.</a:t>
            </a:r>
          </a:p>
          <a:p>
            <a:r>
              <a:rPr lang="en-US" sz="1800" b="1" dirty="0"/>
              <a:t>Single-shot</a:t>
            </a:r>
            <a:r>
              <a:rPr lang="en-US" sz="1800" dirty="0"/>
              <a:t> capability.</a:t>
            </a:r>
          </a:p>
          <a:p>
            <a:r>
              <a:rPr lang="en-US" sz="1800" b="1" dirty="0"/>
              <a:t>F</a:t>
            </a:r>
            <a:r>
              <a:rPr lang="en-US" sz="1800" b="1" noProof="0" dirty="0" err="1"/>
              <a:t>eedback</a:t>
            </a:r>
            <a:r>
              <a:rPr lang="en-US" sz="1800" b="1" noProof="0" dirty="0"/>
              <a:t> and synchronization</a:t>
            </a:r>
            <a:r>
              <a:rPr lang="en-US" sz="1800" noProof="0" dirty="0"/>
              <a:t>.</a:t>
            </a:r>
          </a:p>
          <a:p>
            <a:r>
              <a:rPr lang="en-US" sz="1800" dirty="0"/>
              <a:t>Reaching </a:t>
            </a:r>
            <a:r>
              <a:rPr lang="en-US" sz="1800" b="1" dirty="0"/>
              <a:t>attosecond</a:t>
            </a:r>
            <a:r>
              <a:rPr lang="en-US" sz="1800" dirty="0"/>
              <a:t> resolution (for sub-structures).</a:t>
            </a:r>
          </a:p>
          <a:p>
            <a:r>
              <a:rPr lang="en-US" sz="1800" noProof="0" dirty="0"/>
              <a:t>Options with </a:t>
            </a:r>
            <a:r>
              <a:rPr lang="en-US" sz="1800" b="1" noProof="0" dirty="0"/>
              <a:t>multi</a:t>
            </a:r>
            <a:r>
              <a:rPr lang="en-US" sz="1800" b="1" dirty="0"/>
              <a:t>modal diagnostics</a:t>
            </a:r>
            <a:r>
              <a:rPr lang="en-US" sz="1800" dirty="0"/>
              <a:t>, </a:t>
            </a:r>
            <a:r>
              <a:rPr lang="en-US" sz="1800" noProof="0" dirty="0"/>
              <a:t>e.g., TDS or streaking + CXR</a:t>
            </a:r>
            <a:r>
              <a:rPr lang="en-US" sz="1800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859C2-4E67-D973-8DB3-74430F3D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C8F67-A2E3-3E25-C153-92CF32B2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B389D-BF07-DC55-01A0-A435EC4C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49EEF2-AFC3-DC5E-CF2E-FC76FE736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4F423-ADCD-A51F-B7C9-4EF104F67099}"/>
              </a:ext>
            </a:extLst>
          </p:cNvPr>
          <p:cNvSpPr txBox="1"/>
          <p:nvPr/>
        </p:nvSpPr>
        <p:spPr>
          <a:xfrm>
            <a:off x="724000" y="1774698"/>
            <a:ext cx="5048150" cy="61975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/>
              <a:t>    </a:t>
            </a:r>
            <a:r>
              <a:rPr lang="en-US" sz="1600" b="1" dirty="0">
                <a:solidFill>
                  <a:srgbClr val="FFC000"/>
                </a:solidFill>
              </a:rPr>
              <a:t>Comprehensive profile monitoring </a:t>
            </a:r>
            <a:r>
              <a:rPr lang="en-US" sz="1600" dirty="0"/>
              <a:t>needed for stable FEL operation.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743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EF323-6C77-CC48-0E54-13C96D86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86B2-F5DC-5BF4-DCCD-5F8CD293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331ACF-2CC9-FCDE-50D1-F11ECD37B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00" y="1463022"/>
            <a:ext cx="5181600" cy="411470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100" dirty="0"/>
              <a:t>M. Galletti </a:t>
            </a:r>
            <a:r>
              <a:rPr lang="en-GB" sz="1100" i="1" dirty="0"/>
              <a:t>et al.</a:t>
            </a:r>
            <a:r>
              <a:rPr lang="en-GB" sz="1100" dirty="0"/>
              <a:t>, “Prospects for free-electron lasers powered by plasma-</a:t>
            </a:r>
            <a:r>
              <a:rPr lang="en-GB" sz="1100" dirty="0" err="1"/>
              <a:t>wakefield</a:t>
            </a:r>
            <a:r>
              <a:rPr lang="en-GB" sz="1100" dirty="0"/>
              <a:t>-accelerated beams,” </a:t>
            </a:r>
            <a:r>
              <a:rPr lang="en-GB" sz="1100" i="1" dirty="0"/>
              <a:t>Nat. Photonics</a:t>
            </a:r>
            <a:r>
              <a:rPr lang="en-GB" sz="1100" dirty="0"/>
              <a:t>, vol. 18, no. 8, pp. 780–791, Aug. 2024, </a:t>
            </a:r>
            <a:r>
              <a:rPr lang="en-GB" sz="1100" dirty="0" err="1"/>
              <a:t>doi</a:t>
            </a:r>
            <a:r>
              <a:rPr lang="en-GB" sz="1100" dirty="0"/>
              <a:t>: 10.1038/s41566-024-01474-3.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dirty="0"/>
              <a:t>J. van </a:t>
            </a:r>
            <a:r>
              <a:rPr lang="en-GB" sz="1100" dirty="0" err="1"/>
              <a:t>Tilborg</a:t>
            </a:r>
            <a:r>
              <a:rPr lang="en-GB" sz="1100" dirty="0"/>
              <a:t>, S. K. Barber, F. Isono, C. B. Schroeder, E. Esarey, and W. P. Leemans, “Free-electron lasers driven by laser plasma accelerators,” in </a:t>
            </a:r>
            <a:r>
              <a:rPr lang="en-GB" sz="1100" i="1" dirty="0"/>
              <a:t>AIP Conference Proceedings</a:t>
            </a:r>
            <a:r>
              <a:rPr lang="en-GB" sz="1100" dirty="0"/>
              <a:t>, 2017, vol. 1812, no. January, p. 020002, </a:t>
            </a:r>
            <a:r>
              <a:rPr lang="en-GB" sz="1100" dirty="0" err="1"/>
              <a:t>doi</a:t>
            </a:r>
            <a:r>
              <a:rPr lang="en-GB" sz="1100" dirty="0"/>
              <a:t>: 10.1063/1.4975838.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dirty="0"/>
              <a:t>C. Emma </a:t>
            </a:r>
            <a:r>
              <a:rPr lang="en-GB" sz="1100" i="1" dirty="0"/>
              <a:t>et al.</a:t>
            </a:r>
            <a:r>
              <a:rPr lang="en-GB" sz="1100" dirty="0"/>
              <a:t>, “Free electron lasers driven by plasma accelerators: status and near-term prospects,” </a:t>
            </a:r>
            <a:r>
              <a:rPr lang="en-GB" sz="1100" i="1" dirty="0"/>
              <a:t>High Power Laser Sci. Eng.</a:t>
            </a:r>
            <a:r>
              <a:rPr lang="en-GB" sz="1100" dirty="0"/>
              <a:t>, vol. 9, p. e57, Sep. 2021, </a:t>
            </a:r>
            <a:r>
              <a:rPr lang="en-GB" sz="1100" dirty="0" err="1"/>
              <a:t>doi</a:t>
            </a:r>
            <a:r>
              <a:rPr lang="en-GB" sz="1100" dirty="0"/>
              <a:t>: 10.1017/hpl.2021.39.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dirty="0"/>
              <a:t>K. Feng </a:t>
            </a:r>
            <a:r>
              <a:rPr lang="en-GB" sz="1100" i="1" dirty="0"/>
              <a:t>et al.</a:t>
            </a:r>
            <a:r>
              <a:rPr lang="en-GB" sz="1100" dirty="0"/>
              <a:t>, “High-quality electron beam generation from laser </a:t>
            </a:r>
            <a:r>
              <a:rPr lang="en-GB" sz="1100" dirty="0" err="1"/>
              <a:t>wakefield</a:t>
            </a:r>
            <a:r>
              <a:rPr lang="en-GB" sz="1100" dirty="0"/>
              <a:t> accelerators for driving compact free electron lasers,” Jan. 2025, [Online]. Available: http://arxiv.org/abs/2501.09916.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100" dirty="0"/>
              <a:t>E. Prat </a:t>
            </a:r>
            <a:r>
              <a:rPr lang="en-US" sz="1100" i="1" dirty="0"/>
              <a:t>et al.</a:t>
            </a:r>
            <a:r>
              <a:rPr lang="en-US" sz="1100" dirty="0"/>
              <a:t>, “Experimental characterization of the optical klystron effect to measure the intrinsic energy spread of high-brightness electron beams,” </a:t>
            </a:r>
            <a:r>
              <a:rPr lang="en-US" sz="1100" i="1" dirty="0"/>
              <a:t>Phys. Rev. Accel. Beams</a:t>
            </a:r>
            <a:r>
              <a:rPr lang="en-US" sz="1100" dirty="0"/>
              <a:t>, vol. 27, no. 3, p. 30701, 2024, </a:t>
            </a:r>
            <a:r>
              <a:rPr lang="en-US" sz="1100" dirty="0" err="1"/>
              <a:t>doi</a:t>
            </a:r>
            <a:r>
              <a:rPr lang="en-US" sz="1100" dirty="0"/>
              <a:t>: 10.1103/PhysRevAccelBeams.27.030701.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100" dirty="0"/>
              <a:t>R. W. Assmann et al., “EuPRAXIA Conceptual Design Report,” Eur. Phys. J. Spec. Top., vol. 229, no. 24, pp. 3675–4284, Dec. 2020, </a:t>
            </a:r>
            <a:r>
              <a:rPr lang="en-US" sz="1100" dirty="0" err="1"/>
              <a:t>doi</a:t>
            </a:r>
            <a:r>
              <a:rPr lang="en-US" sz="1100" dirty="0"/>
              <a:t>: 10.1140/</a:t>
            </a:r>
            <a:r>
              <a:rPr lang="en-US" sz="1100" dirty="0" err="1"/>
              <a:t>epjst</a:t>
            </a:r>
            <a:r>
              <a:rPr lang="en-US" sz="1100" dirty="0"/>
              <a:t>/e2020-000127-8.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100" dirty="0"/>
              <a:t>E. Prat et al., “Attosecond time-resolved measurements of electron and photon beams with a variable polarization X-band radiofrequency deflector at an X-ray free-electron laser,” Adv. Photonics, vol. 7, no. 02, pp. 1–9, Feb. 2025, </a:t>
            </a:r>
            <a:r>
              <a:rPr lang="en-US" sz="1100" dirty="0" err="1"/>
              <a:t>doi</a:t>
            </a:r>
            <a:r>
              <a:rPr lang="en-US" sz="1100" dirty="0"/>
              <a:t>: 10.1117/1.AP.7.2.026002.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1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B9A798-958B-A3DF-84C8-4E31C13E2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300" y="1463022"/>
            <a:ext cx="5181600" cy="411470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s-CO" sz="1200" dirty="0"/>
              <a:t>O. </a:t>
            </a:r>
            <a:r>
              <a:rPr lang="es-CO" sz="1200" dirty="0" err="1"/>
              <a:t>Zarini</a:t>
            </a:r>
            <a:r>
              <a:rPr lang="es-CO" sz="1200" dirty="0"/>
              <a:t> et al., “</a:t>
            </a:r>
            <a:r>
              <a:rPr lang="es-CO" sz="1200" dirty="0" err="1"/>
              <a:t>Multioctave</a:t>
            </a:r>
            <a:r>
              <a:rPr lang="es-CO" sz="1200" dirty="0"/>
              <a:t> </a:t>
            </a:r>
            <a:r>
              <a:rPr lang="es-CO" sz="1200" dirty="0" err="1"/>
              <a:t>high-dynamic</a:t>
            </a:r>
            <a:r>
              <a:rPr lang="es-CO" sz="1200" dirty="0"/>
              <a:t> </a:t>
            </a:r>
            <a:r>
              <a:rPr lang="es-CO" sz="1200" dirty="0" err="1"/>
              <a:t>range</a:t>
            </a:r>
            <a:r>
              <a:rPr lang="es-CO" sz="1200" dirty="0"/>
              <a:t> </a:t>
            </a:r>
            <a:r>
              <a:rPr lang="es-CO" sz="1200" dirty="0" err="1"/>
              <a:t>optical</a:t>
            </a:r>
            <a:r>
              <a:rPr lang="es-CO" sz="1200" dirty="0"/>
              <a:t> </a:t>
            </a:r>
            <a:r>
              <a:rPr lang="es-CO" sz="1200" dirty="0" err="1"/>
              <a:t>spectrometer</a:t>
            </a:r>
            <a:r>
              <a:rPr lang="es-CO" sz="1200" dirty="0"/>
              <a:t> </a:t>
            </a:r>
            <a:r>
              <a:rPr lang="es-CO" sz="1200" dirty="0" err="1"/>
              <a:t>for</a:t>
            </a:r>
            <a:r>
              <a:rPr lang="es-CO" sz="1200" dirty="0"/>
              <a:t> single-pulse, longitudinal </a:t>
            </a:r>
            <a:r>
              <a:rPr lang="es-CO" sz="1200" dirty="0" err="1"/>
              <a:t>characterization</a:t>
            </a:r>
            <a:r>
              <a:rPr lang="es-CO" sz="1200" dirty="0"/>
              <a:t> </a:t>
            </a:r>
            <a:r>
              <a:rPr lang="es-CO" sz="1200" dirty="0" err="1"/>
              <a:t>of</a:t>
            </a:r>
            <a:r>
              <a:rPr lang="es-CO" sz="1200" dirty="0"/>
              <a:t> </a:t>
            </a:r>
            <a:r>
              <a:rPr lang="es-CO" sz="1200" dirty="0" err="1"/>
              <a:t>ultrashort</a:t>
            </a:r>
            <a:r>
              <a:rPr lang="es-CO" sz="1200" dirty="0"/>
              <a:t> </a:t>
            </a:r>
            <a:r>
              <a:rPr lang="es-CO" sz="1200" dirty="0" err="1"/>
              <a:t>electron</a:t>
            </a:r>
            <a:r>
              <a:rPr lang="es-CO" sz="1200" dirty="0"/>
              <a:t> </a:t>
            </a:r>
            <a:r>
              <a:rPr lang="es-CO" sz="1200" dirty="0" err="1"/>
              <a:t>bunches</a:t>
            </a:r>
            <a:r>
              <a:rPr lang="es-CO" sz="1200" dirty="0"/>
              <a:t>,” </a:t>
            </a:r>
            <a:r>
              <a:rPr lang="es-CO" sz="1200" dirty="0" err="1"/>
              <a:t>Phys</a:t>
            </a:r>
            <a:r>
              <a:rPr lang="es-CO" sz="1200" dirty="0"/>
              <a:t>. Rev. </a:t>
            </a:r>
            <a:r>
              <a:rPr lang="es-CO" sz="1200" dirty="0" err="1"/>
              <a:t>Accel</a:t>
            </a:r>
            <a:r>
              <a:rPr lang="es-CO" sz="1200" dirty="0"/>
              <a:t>. </a:t>
            </a:r>
            <a:r>
              <a:rPr lang="es-CO" sz="1200" dirty="0" err="1"/>
              <a:t>Beams</a:t>
            </a:r>
            <a:r>
              <a:rPr lang="es-CO" sz="1200" dirty="0"/>
              <a:t>, vol. 25, no. 1, pp. 1–19, 2022, </a:t>
            </a:r>
            <a:r>
              <a:rPr lang="es-CO" sz="1200" dirty="0" err="1"/>
              <a:t>doi</a:t>
            </a:r>
            <a:r>
              <a:rPr lang="es-CO" sz="1200" dirty="0"/>
              <a:t>: 10.1103/PhysRevAccelBeams.25.012801.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s-CO" sz="1200" dirty="0"/>
              <a:t>K. Huang, Z. Jin, N. </a:t>
            </a:r>
            <a:r>
              <a:rPr lang="es-CO" sz="1200" dirty="0" err="1"/>
              <a:t>Nakanii</a:t>
            </a:r>
            <a:r>
              <a:rPr lang="es-CO" sz="1200" dirty="0"/>
              <a:t>, T. </a:t>
            </a:r>
            <a:r>
              <a:rPr lang="es-CO" sz="1200" dirty="0" err="1"/>
              <a:t>Hosokai</a:t>
            </a:r>
            <a:r>
              <a:rPr lang="es-CO" sz="1200" dirty="0"/>
              <a:t>, and M. </a:t>
            </a:r>
            <a:r>
              <a:rPr lang="es-CO" sz="1200" dirty="0" err="1"/>
              <a:t>Kando</a:t>
            </a:r>
            <a:r>
              <a:rPr lang="es-CO" sz="1200" dirty="0"/>
              <a:t>, “Electro-</a:t>
            </a:r>
            <a:r>
              <a:rPr lang="es-CO" sz="1200" dirty="0" err="1"/>
              <a:t>optic</a:t>
            </a:r>
            <a:r>
              <a:rPr lang="es-CO" sz="1200" dirty="0"/>
              <a:t> 3D </a:t>
            </a:r>
            <a:r>
              <a:rPr lang="es-CO" sz="1200" dirty="0" err="1"/>
              <a:t>snapshot</a:t>
            </a:r>
            <a:r>
              <a:rPr lang="es-CO" sz="1200" dirty="0"/>
              <a:t> </a:t>
            </a:r>
            <a:r>
              <a:rPr lang="es-CO" sz="1200" dirty="0" err="1"/>
              <a:t>of</a:t>
            </a:r>
            <a:r>
              <a:rPr lang="es-CO" sz="1200" dirty="0"/>
              <a:t> a laser </a:t>
            </a:r>
            <a:r>
              <a:rPr lang="es-CO" sz="1200" dirty="0" err="1"/>
              <a:t>wakefield</a:t>
            </a:r>
            <a:r>
              <a:rPr lang="es-CO" sz="1200" dirty="0"/>
              <a:t> </a:t>
            </a:r>
            <a:r>
              <a:rPr lang="es-CO" sz="1200" dirty="0" err="1"/>
              <a:t>accelerated</a:t>
            </a:r>
            <a:r>
              <a:rPr lang="es-CO" sz="1200" dirty="0"/>
              <a:t> kilo-ampere </a:t>
            </a:r>
            <a:r>
              <a:rPr lang="es-CO" sz="1200" dirty="0" err="1"/>
              <a:t>electron</a:t>
            </a:r>
            <a:r>
              <a:rPr lang="es-CO" sz="1200" dirty="0"/>
              <a:t> </a:t>
            </a:r>
            <a:r>
              <a:rPr lang="es-CO" sz="1200" dirty="0" err="1"/>
              <a:t>bunch</a:t>
            </a:r>
            <a:r>
              <a:rPr lang="es-CO" sz="1200" dirty="0"/>
              <a:t>,” Light </a:t>
            </a:r>
            <a:r>
              <a:rPr lang="es-CO" sz="1200" dirty="0" err="1"/>
              <a:t>Sci</a:t>
            </a:r>
            <a:r>
              <a:rPr lang="es-CO" sz="1200" dirty="0"/>
              <a:t>. </a:t>
            </a:r>
            <a:r>
              <a:rPr lang="es-CO" sz="1200" dirty="0" err="1"/>
              <a:t>Appl</a:t>
            </a:r>
            <a:r>
              <a:rPr lang="es-CO" sz="1200" dirty="0"/>
              <a:t>., vol. 13, no. 1, 2024, </a:t>
            </a:r>
            <a:r>
              <a:rPr lang="es-CO" sz="1200" dirty="0" err="1"/>
              <a:t>doi</a:t>
            </a:r>
            <a:r>
              <a:rPr lang="es-CO" sz="1200" dirty="0"/>
              <a:t>: 10.1038/s41377-024-01440-2.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200" dirty="0"/>
              <a:t>A. </a:t>
            </a:r>
            <a:r>
              <a:rPr lang="en-US" sz="1200" dirty="0" err="1"/>
              <a:t>Döpp</a:t>
            </a:r>
            <a:r>
              <a:rPr lang="en-US" sz="1200" dirty="0"/>
              <a:t>, “Snapshot imaging of ultrashort electron bunches,” Light Sci. Appl., vol. 13, no. 1, pp. 24–26, 2024, </a:t>
            </a:r>
            <a:r>
              <a:rPr lang="en-US" sz="1200" dirty="0" err="1"/>
              <a:t>doi</a:t>
            </a:r>
            <a:r>
              <a:rPr lang="en-US" sz="1200" dirty="0"/>
              <a:t>: 10.1038/s41377-024-01489-z.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GB" sz="1200" dirty="0"/>
              <a:t>P. </a:t>
            </a:r>
            <a:r>
              <a:rPr lang="en-GB" sz="1200" dirty="0" err="1"/>
              <a:t>Dijkstal</a:t>
            </a:r>
            <a:r>
              <a:rPr lang="en-GB" sz="1200" dirty="0"/>
              <a:t>, W. Qin, and S. Tomin, “Longitudinal phase space diagnostics with a </a:t>
            </a:r>
            <a:r>
              <a:rPr lang="en-GB" sz="1200" dirty="0" err="1"/>
              <a:t>nonmovable</a:t>
            </a:r>
            <a:r>
              <a:rPr lang="en-GB" sz="1200" dirty="0"/>
              <a:t> corrugated passive </a:t>
            </a:r>
            <a:r>
              <a:rPr lang="en-GB" sz="1200" dirty="0" err="1"/>
              <a:t>wakefield</a:t>
            </a:r>
            <a:r>
              <a:rPr lang="en-GB" sz="1200" dirty="0"/>
              <a:t> streaker,” Phys. Rev. Accel. Beams, vol. 27, no. 5, p. 050702, May 2024, </a:t>
            </a:r>
            <a:r>
              <a:rPr lang="en-GB" sz="1200" dirty="0" err="1"/>
              <a:t>doi</a:t>
            </a:r>
            <a:r>
              <a:rPr lang="en-GB" sz="1200" dirty="0"/>
              <a:t>: 10.1103/PhysRevAccelBeams.27.050702.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GB" sz="1200" dirty="0"/>
              <a:t>J. Zhu, N. M. </a:t>
            </a:r>
            <a:r>
              <a:rPr lang="en-GB" sz="1200" dirty="0" err="1"/>
              <a:t>Lockmann</a:t>
            </a:r>
            <a:r>
              <a:rPr lang="en-GB" sz="1200" dirty="0"/>
              <a:t>, M. K. </a:t>
            </a:r>
            <a:r>
              <a:rPr lang="en-GB" sz="1200" dirty="0" err="1"/>
              <a:t>Czwalinna</a:t>
            </a:r>
            <a:r>
              <a:rPr lang="en-GB" sz="1200" dirty="0"/>
              <a:t>, and H. Schlarb, “Mixed Diagnostics for Longitudinal Properties of Electron Bunches in a Free-Electron Laser,” Front. Phys., vol. 10, no. July, pp. 1–10, Jul. 2022, </a:t>
            </a:r>
            <a:r>
              <a:rPr lang="en-GB" sz="1200" dirty="0" err="1"/>
              <a:t>doi</a:t>
            </a:r>
            <a:r>
              <a:rPr lang="en-GB" sz="1200" dirty="0"/>
              <a:t>: 10.3389/fphy.2022.903559.</a:t>
            </a:r>
          </a:p>
          <a:p>
            <a:pPr marL="342900" indent="-342900">
              <a:buFont typeface="+mj-lt"/>
              <a:buAutoNum type="arabicPeriod" startAt="8"/>
            </a:pPr>
            <a:endParaRPr lang="es-CO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37571-1235-EC6C-784B-1CA81BD4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1D917-3F1F-746E-E81E-3CE4A2F9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E8BCB-B52E-CB15-3761-A7210551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17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3EE12F-C0F2-0272-AE8A-35A90DE61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C2C76-8E49-2D00-994D-1079B84D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B15B38-C8C2-0D70-0D85-FE21D52B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499" y="1062417"/>
            <a:ext cx="9779000" cy="1046715"/>
          </a:xfrm>
        </p:spPr>
        <p:txBody>
          <a:bodyPr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29FE5-3E13-4BBA-6355-011BFFA01D1C}"/>
              </a:ext>
            </a:extLst>
          </p:cNvPr>
          <p:cNvSpPr txBox="1"/>
          <p:nvPr/>
        </p:nvSpPr>
        <p:spPr>
          <a:xfrm>
            <a:off x="494547" y="2292156"/>
            <a:ext cx="11202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chemeClr val="tx2"/>
                </a:solidFill>
              </a:rPr>
              <a:t>Any questions?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280AC-FD05-8F06-6812-716A0003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9847" y="3009547"/>
            <a:ext cx="2032306" cy="226444"/>
          </a:xfrm>
        </p:spPr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BDBEA-BA8A-B84C-797C-273B0172D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3982" y="2778995"/>
            <a:ext cx="5044036" cy="226444"/>
          </a:xfrm>
        </p:spPr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83D2A2-BA64-3FF8-E3AD-6979FAB59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073" y="3595253"/>
            <a:ext cx="7887854" cy="984190"/>
          </a:xfrm>
        </p:spPr>
        <p:txBody>
          <a:bodyPr/>
          <a:lstStyle/>
          <a:p>
            <a:r>
              <a:rPr lang="en-US" sz="1800" i="1" u="sng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 Guisao-Betancur</a:t>
            </a:r>
            <a:r>
              <a:rPr lang="en-US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</a:p>
          <a:p>
            <a:r>
              <a:rPr lang="en-US" sz="1600" i="1" noProof="0" dirty="0">
                <a:solidFill>
                  <a:schemeClr val="bg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A.M.Guisao-Betancur@liverpool.ac.uk</a:t>
            </a:r>
            <a:endParaRPr lang="en-US" sz="1600" i="1" noProof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569CD-054C-3B93-697E-B9138FBE1758}"/>
              </a:ext>
            </a:extLst>
          </p:cNvPr>
          <p:cNvSpPr txBox="1"/>
          <p:nvPr/>
        </p:nvSpPr>
        <p:spPr>
          <a:xfrm>
            <a:off x="3639127" y="4941951"/>
            <a:ext cx="4913746" cy="413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  <a:spcAft>
                <a:spcPts val="800"/>
              </a:spcAft>
              <a:buNone/>
            </a:pPr>
            <a:r>
              <a:rPr lang="en-US" sz="1100" b="1" kern="100" baseline="300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100" kern="1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Department of Physics, University of Liverpool, Liverpool L69 7ZX, UK</a:t>
            </a:r>
          </a:p>
          <a:p>
            <a:pPr>
              <a:lnSpc>
                <a:spcPts val="800"/>
              </a:lnSpc>
              <a:spcAft>
                <a:spcPts val="800"/>
              </a:spcAft>
              <a:buNone/>
            </a:pPr>
            <a:r>
              <a:rPr lang="en-US" sz="1100" b="1" kern="100" baseline="300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100" kern="100" noProof="0" dirty="0">
                <a:solidFill>
                  <a:schemeClr val="tx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Cockcroft Institute, Sci-Tech Daresbury, Daresbury WA4 4AD, UK</a:t>
            </a:r>
          </a:p>
        </p:txBody>
      </p:sp>
    </p:spTree>
    <p:extLst>
      <p:ext uri="{BB962C8B-B14F-4D97-AF65-F5344CB8AC3E}">
        <p14:creationId xmlns:p14="http://schemas.microsoft.com/office/powerpoint/2010/main" val="3355587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7A4FB-B93C-F220-DFEC-008448493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2552-2E21-235C-9452-9C435A08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e-beam quality measures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BB84D-36B3-F40C-ACD4-2A64FCA73C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Unitless FEL Pierce parameter [1]:</a:t>
                </a:r>
              </a:p>
              <a:p>
                <a:pPr marL="0" indent="0">
                  <a:buNone/>
                </a:pPr>
                <a:endParaRPr lang="en-US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18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s-CO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s-CO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𝐽𝐽</m:t>
                                  </m:r>
                                  <m:sSup>
                                    <m:sSup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US" sz="1800" noProof="0" dirty="0"/>
                  <a:t>1D FEL gain length: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GB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𝜋𝜌</m:t>
                          </m:r>
                        </m:den>
                      </m:f>
                    </m:oMath>
                  </m:oMathPara>
                </a14:m>
                <a:endParaRPr lang="en-US" sz="1800" noProof="0" dirty="0"/>
              </a:p>
              <a:p>
                <a:pPr marL="0" indent="0">
                  <a:buNone/>
                </a:pPr>
                <a:r>
                  <a:rPr lang="en-US" sz="1800" dirty="0"/>
                  <a:t>Affected by energy spread and 3D effects (diffraction and emittance):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,3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sz="1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GB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BB84D-36B3-F40C-ACD4-2A64FCA73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41" t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36D10-61E0-88FE-AE36-53D08D3C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FAAE7-32CE-8A69-52B8-AA09D713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43A35-3ACB-AAC2-F3A7-F9731F1E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4A609E-6516-3499-A406-0DC6711A2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834" y="1037980"/>
            <a:ext cx="8556813" cy="365125"/>
          </a:xfrm>
        </p:spPr>
        <p:txBody>
          <a:bodyPr/>
          <a:lstStyle/>
          <a:p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B826DC-BC41-19B4-4D87-679ACAE95F8A}"/>
                  </a:ext>
                </a:extLst>
              </p:cNvPr>
              <p:cNvSpPr txBox="1"/>
              <p:nvPr/>
            </p:nvSpPr>
            <p:spPr>
              <a:xfrm>
                <a:off x="6276955" y="3554031"/>
                <a:ext cx="486505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type m:val="li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CO" sz="1600">
                                <a:latin typeface="Cambria Math" panose="02040503050406030204" pitchFamily="18" charset="0"/>
                              </a:rPr>
                              <m:t>MeV</m:t>
                            </m:r>
                          </m:sub>
                        </m:sSub>
                      </m:num>
                      <m:den>
                        <m:r>
                          <a:rPr lang="en-GB" sz="1600">
                            <a:latin typeface="Cambria Math" panose="02040503050406030204" pitchFamily="18" charset="0"/>
                          </a:rPr>
                          <m:t>0.511</m:t>
                        </m:r>
                      </m:den>
                    </m:f>
                  </m:oMath>
                </a14:m>
                <a:r>
                  <a:rPr lang="en-GB" sz="1600" dirty="0"/>
                  <a:t>: Lorentz factor and electron energy</a:t>
                </a:r>
                <a:endParaRPr lang="es-CO" sz="1600" b="0" i="1" noProof="0" dirty="0">
                  <a:latin typeface="Cambria Math" panose="02040503050406030204" pitchFamily="18" charset="0"/>
                </a:endParaRPr>
              </a:p>
              <a:p>
                <a:r>
                  <a:rPr lang="es-CO" sz="1600" dirty="0"/>
                  <a:t> </a:t>
                </a:r>
                <a:r>
                  <a:rPr lang="es-CO" sz="1600" b="0" noProof="0" dirty="0"/>
                  <a:t> </a:t>
                </a:r>
                <a14:m>
                  <m:oMath xmlns:m="http://schemas.openxmlformats.org/officeDocument/2006/math">
                    <m:r>
                      <a:rPr lang="es-CO" sz="1600" b="0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noProof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noProof="0" dirty="0"/>
                  <a:t>: electron bunch charge</a:t>
                </a:r>
              </a:p>
              <a:p>
                <a:r>
                  <a:rPr lang="es-CO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: beam duration (bunch length)</a:t>
                </a:r>
                <a:endParaRPr lang="en-US" sz="1600" noProof="0" dirty="0"/>
              </a:p>
              <a:p>
                <a:r>
                  <a:rPr lang="en-GB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: transverse beam size</a:t>
                </a:r>
                <a:endParaRPr lang="en-US" sz="1600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B826DC-BC41-19B4-4D87-679ACAE95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55" y="3554031"/>
                <a:ext cx="4865050" cy="1077218"/>
              </a:xfrm>
              <a:prstGeom prst="rect">
                <a:avLst/>
              </a:prstGeom>
              <a:blipFill>
                <a:blip r:embed="rId3"/>
                <a:stretch>
                  <a:fillRect t="-31638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372448-2FB0-8F00-5BEB-C581416C573D}"/>
              </a:ext>
            </a:extLst>
          </p:cNvPr>
          <p:cNvSpPr/>
          <p:nvPr/>
        </p:nvSpPr>
        <p:spPr>
          <a:xfrm>
            <a:off x="2032098" y="2176016"/>
            <a:ext cx="2847974" cy="929134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7BC600-8498-64ED-4E2F-8C8F8258FA48}"/>
                  </a:ext>
                </a:extLst>
              </p:cNvPr>
              <p:cNvSpPr txBox="1"/>
              <p:nvPr/>
            </p:nvSpPr>
            <p:spPr>
              <a:xfrm>
                <a:off x="8762647" y="4703314"/>
                <a:ext cx="29996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600" b="0" noProof="0" dirty="0"/>
                  <a:t>  </a:t>
                </a:r>
                <a14:m>
                  <m:oMath xmlns:m="http://schemas.openxmlformats.org/officeDocument/2006/math">
                    <m:r>
                      <a:rPr lang="es-CO" sz="1600" b="0" i="1" noProof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noProof="0" dirty="0"/>
                  <a:t>: </a:t>
                </a:r>
                <a:r>
                  <a:rPr lang="en-US" sz="1600" dirty="0"/>
                  <a:t>electron beam peak current</a:t>
                </a:r>
                <a:endParaRPr lang="en-US" sz="1600" noProof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7BC600-8498-64ED-4E2F-8C8F8258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647" y="4703314"/>
                <a:ext cx="2999667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CFD48D-0562-EF78-9D67-93A9CEE2DFD7}"/>
                  </a:ext>
                </a:extLst>
              </p:cNvPr>
              <p:cNvSpPr txBox="1"/>
              <p:nvPr/>
            </p:nvSpPr>
            <p:spPr>
              <a:xfrm>
                <a:off x="9687727" y="3847737"/>
                <a:ext cx="866080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CFD48D-0562-EF78-9D67-93A9CEE2D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727" y="3847737"/>
                <a:ext cx="866080" cy="659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7E7E97-0727-0795-447E-8D7B4D6383E5}"/>
                  </a:ext>
                </a:extLst>
              </p:cNvPr>
              <p:cNvSpPr txBox="1"/>
              <p:nvPr/>
            </p:nvSpPr>
            <p:spPr>
              <a:xfrm>
                <a:off x="6410225" y="1912557"/>
                <a:ext cx="4322915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𝑒𝑐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≅17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kA</m:t>
                    </m:r>
                  </m:oMath>
                </a14:m>
                <a:r>
                  <a:rPr lang="en-US" sz="1600" dirty="0"/>
                  <a:t>: the Alfvén current</a:t>
                </a:r>
              </a:p>
              <a:p>
                <a:r>
                  <a:rPr lang="en-GB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es-CO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the undulator period</a:t>
                </a:r>
                <a:r>
                  <a:rPr lang="en-GB" sz="1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GB" sz="1600" dirty="0"/>
              </a:p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𝐽𝐽</m:t>
                    </m:r>
                    <m:r>
                      <a:rPr lang="es-CO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: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-dependent parameter of order unity</a:t>
                </a:r>
              </a:p>
              <a:p>
                <a:r>
                  <a:rPr lang="en-US" sz="1600" dirty="0"/>
                  <a:t>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CO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the normalized undulator field strength</a:t>
                </a:r>
                <a:endParaRPr lang="en-GB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7E7E97-0727-0795-447E-8D7B4D63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25" y="1912557"/>
                <a:ext cx="4322915" cy="135421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35B792-CE38-C9CF-1289-09B881308C04}"/>
                  </a:ext>
                </a:extLst>
              </p:cNvPr>
              <p:cNvSpPr txBox="1"/>
              <p:nvPr/>
            </p:nvSpPr>
            <p:spPr>
              <a:xfrm>
                <a:off x="7908738" y="1543722"/>
                <a:ext cx="2140744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rPr>
                  <a:t>  e: the unit of charge</a:t>
                </a:r>
              </a:p>
              <a:p>
                <a:r>
                  <a: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rPr>
                  <a:t>  c: the vacuum speed of light</a:t>
                </a:r>
                <a:endParaRPr lang="es-CO" sz="10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05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Georgia" panose="02040502050405020303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the classical electron radius</a:t>
                </a:r>
                <a:endParaRPr lang="en-GB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35B792-CE38-C9CF-1289-09B881308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38" y="1543722"/>
                <a:ext cx="2140744" cy="577081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4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A8B9-5E2F-356E-90B6-C111E454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0F6A-79D0-254A-8163-CB02F149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dirty="0"/>
              <a:t>Introduction to LWFAs for FELs.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dirty="0"/>
              <a:t>Diagnostic requirements.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dirty="0"/>
              <a:t>Available diagnostics.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dirty="0"/>
              <a:t>Conclusions.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endParaRPr lang="en-US" dirty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A5048-EABD-CBC8-484E-4ED9C11DD0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77D90-0C55-DF01-1276-E28087514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6F544B-B446-DB57-8B81-CAF0AC930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A716AA-D99A-4E0C-DCD7-9034CB859F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7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A3C21-849B-C2AA-8092-1475E7381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D2D69-8B7B-1A40-9FB5-BDCFDB6C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July 14th, 2025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4AA7A-391F-94B4-9787-B7099DD1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EuPRAXIA-DN Camp II: Science</a:t>
            </a:r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F0FAD2-2B62-E444-FCD4-DEACAD83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225D26-132C-EA11-2EAF-0160A60E4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912A0-1F7A-9E48-9AA5-6EEF3B67BB9C}"/>
              </a:ext>
            </a:extLst>
          </p:cNvPr>
          <p:cNvSpPr/>
          <p:nvPr/>
        </p:nvSpPr>
        <p:spPr>
          <a:xfrm>
            <a:off x="0" y="0"/>
            <a:ext cx="12192000" cy="62048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5B24331-65C7-9559-5368-48312C366052}"/>
              </a:ext>
            </a:extLst>
          </p:cNvPr>
          <p:cNvSpPr txBox="1">
            <a:spLocks/>
          </p:cNvSpPr>
          <p:nvPr/>
        </p:nvSpPr>
        <p:spPr>
          <a:xfrm>
            <a:off x="1206500" y="2338388"/>
            <a:ext cx="9779000" cy="2181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</a:rPr>
              <a:t>1. Introduction to LWFAs for FELs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DCA3FA-51C5-F4A4-EF06-B7EDCC55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616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9E685-2061-56B8-9E4F-AB3181C6B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C18B-F9FB-CA51-850E-4996CABA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 to LWFAs for FELs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969D5-C5CC-99DF-68E0-3B358C55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14th,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5BA3E-A3B3-BDF0-1003-760A4C34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EuPRAXIA-DN Camp II: Science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5F2D9-81FB-ED56-3677-F26860AA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4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B61C0F-3C71-0B3F-BA26-594F1F17A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Quick </a:t>
            </a:r>
            <a:r>
              <a:rPr lang="es-CO" dirty="0" err="1"/>
              <a:t>overview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plasma </a:t>
            </a:r>
            <a:r>
              <a:rPr lang="es-CO" dirty="0" err="1"/>
              <a:t>accelerators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Free </a:t>
            </a:r>
            <a:r>
              <a:rPr lang="es-CO" dirty="0" err="1"/>
              <a:t>Electron</a:t>
            </a:r>
            <a:r>
              <a:rPr lang="es-CO" dirty="0"/>
              <a:t> </a:t>
            </a:r>
            <a:r>
              <a:rPr lang="es-CO" dirty="0" err="1"/>
              <a:t>Lasers</a:t>
            </a:r>
            <a:r>
              <a:rPr lang="es-CO" dirty="0"/>
              <a:t> (</a:t>
            </a:r>
            <a:r>
              <a:rPr lang="es-CO" dirty="0" err="1"/>
              <a:t>FELs</a:t>
            </a:r>
            <a:r>
              <a:rPr lang="es-CO" dirty="0"/>
              <a:t>)</a:t>
            </a:r>
            <a:endParaRPr lang="en-GB" dirty="0"/>
          </a:p>
        </p:txBody>
      </p:sp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AF3859F7-C288-6577-646E-8D670FA84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0"/>
          <a:stretch/>
        </p:blipFill>
        <p:spPr bwMode="auto">
          <a:xfrm>
            <a:off x="1375451" y="2283408"/>
            <a:ext cx="9932449" cy="21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A61901-2C3F-99A5-9212-B4EA41E116BC}"/>
              </a:ext>
            </a:extLst>
          </p:cNvPr>
          <p:cNvSpPr txBox="1"/>
          <p:nvPr/>
        </p:nvSpPr>
        <p:spPr>
          <a:xfrm>
            <a:off x="5465349" y="5520697"/>
            <a:ext cx="29432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noProof="0" dirty="0"/>
              <a:t>*Image from [1]: </a:t>
            </a:r>
            <a:r>
              <a:rPr lang="en-US" sz="800" dirty="0">
                <a:hlinkClick r:id="rId3"/>
              </a:rPr>
              <a:t>https://doi.org/10.1038/s41566-024-01474-3</a:t>
            </a:r>
            <a:r>
              <a:rPr lang="en-US" sz="800" dirty="0"/>
              <a:t> </a:t>
            </a:r>
            <a:endParaRPr lang="en-US" sz="800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BFFCF-9A01-9834-53F9-BE2B54B922EE}"/>
              </a:ext>
            </a:extLst>
          </p:cNvPr>
          <p:cNvSpPr txBox="1"/>
          <p:nvPr/>
        </p:nvSpPr>
        <p:spPr>
          <a:xfrm>
            <a:off x="2929932" y="5191793"/>
            <a:ext cx="599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noProof="0" dirty="0"/>
              <a:t>Figure 1</a:t>
            </a:r>
            <a:r>
              <a:rPr lang="en-US" sz="1200" noProof="0" dirty="0"/>
              <a:t>: A plasma-stage scheme in LWFA and PWFA configurations</a:t>
            </a:r>
            <a:r>
              <a:rPr lang="en-US" sz="1200" dirty="0"/>
              <a:t>*.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BE3A5-1FEC-5213-06F6-AE1044BFCA05}"/>
              </a:ext>
            </a:extLst>
          </p:cNvPr>
          <p:cNvSpPr txBox="1"/>
          <p:nvPr/>
        </p:nvSpPr>
        <p:spPr>
          <a:xfrm>
            <a:off x="7310007" y="2207913"/>
            <a:ext cx="344636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arding"/>
              </a:rPr>
              <a:t>Array 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of magnets of alternating polarity causing the beam to oscillate transversely and emit radiation.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5E2D7-3DC5-6D69-7099-B3FAC52D72C1}"/>
              </a:ext>
            </a:extLst>
          </p:cNvPr>
          <p:cNvSpPr txBox="1"/>
          <p:nvPr/>
        </p:nvSpPr>
        <p:spPr>
          <a:xfrm>
            <a:off x="1041351" y="1806119"/>
            <a:ext cx="1371419" cy="415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Laser-driven </a:t>
            </a:r>
            <a:r>
              <a:rPr lang="en-US" sz="105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wakefield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 accelerator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D3D9B3-BBEF-0258-E23A-2B20DD55BA62}"/>
              </a:ext>
            </a:extLst>
          </p:cNvPr>
          <p:cNvSpPr txBox="1"/>
          <p:nvPr/>
        </p:nvSpPr>
        <p:spPr>
          <a:xfrm>
            <a:off x="355639" y="3440600"/>
            <a:ext cx="1371419" cy="415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Particle-driven </a:t>
            </a:r>
            <a:r>
              <a:rPr lang="en-US" sz="105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wakefield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 accelerator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9A3929-6AA2-4CD6-620B-D734FDC42B60}"/>
              </a:ext>
            </a:extLst>
          </p:cNvPr>
          <p:cNvSpPr txBox="1"/>
          <p:nvPr/>
        </p:nvSpPr>
        <p:spPr>
          <a:xfrm>
            <a:off x="8697011" y="4703811"/>
            <a:ext cx="298288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1800"/>
              </a:spcAft>
              <a:buNone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rding"/>
              </a:rPr>
              <a:t>The electrons, which become bunched along the undulator, amplify the light intensity.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B26904E4-F136-C765-DD60-B79E405661CA}"/>
              </a:ext>
            </a:extLst>
          </p:cNvPr>
          <p:cNvCxnSpPr>
            <a:cxnSpLocks/>
            <a:endCxn id="13" idx="2"/>
          </p:cNvCxnSpPr>
          <p:nvPr/>
        </p:nvCxnSpPr>
        <p:spPr>
          <a:xfrm rot="5400000" flipH="1" flipV="1">
            <a:off x="8630093" y="2802133"/>
            <a:ext cx="535650" cy="27054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C5A73D66-413E-7D09-E59E-2934CA3125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37830" y="4438871"/>
            <a:ext cx="437083" cy="1674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EBB58E5-5910-345D-2D2C-EA2F0E132321}"/>
              </a:ext>
            </a:extLst>
          </p:cNvPr>
          <p:cNvSpPr/>
          <p:nvPr/>
        </p:nvSpPr>
        <p:spPr>
          <a:xfrm>
            <a:off x="1041349" y="1747758"/>
            <a:ext cx="1371419" cy="698718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283DECB-0389-4407-FE2F-C68FDCAA2236}"/>
              </a:ext>
            </a:extLst>
          </p:cNvPr>
          <p:cNvSpPr/>
          <p:nvPr/>
        </p:nvSpPr>
        <p:spPr>
          <a:xfrm>
            <a:off x="3962400" y="4412400"/>
            <a:ext cx="1823435" cy="56457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     Provide the needed </a:t>
            </a:r>
            <a:r>
              <a:rPr lang="en-US" sz="1000" b="1" dirty="0"/>
              <a:t>high-energy beams </a:t>
            </a:r>
            <a:r>
              <a:rPr lang="en-US" sz="1000" dirty="0"/>
              <a:t>with </a:t>
            </a:r>
            <a:r>
              <a:rPr lang="en-US" sz="1000" b="1" dirty="0">
                <a:solidFill>
                  <a:srgbClr val="FFC000"/>
                </a:solidFill>
              </a:rPr>
              <a:t>reduced footprint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913CA-A88C-CD43-A317-BA4F7E19C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02A6-735A-F377-9791-8201FF91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July 14th, 2025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04AEF-EF2D-7C15-8FAF-AF1F15DA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EuPRAXIA-DN Camp II: Science</a:t>
            </a:r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677E8E-EB89-6CE6-7874-F2963233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04D670-3AF1-0FEA-C59C-69A0E816D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F5854-BC20-685D-2762-73B2A1FC92DF}"/>
              </a:ext>
            </a:extLst>
          </p:cNvPr>
          <p:cNvSpPr/>
          <p:nvPr/>
        </p:nvSpPr>
        <p:spPr>
          <a:xfrm>
            <a:off x="0" y="0"/>
            <a:ext cx="12192000" cy="62048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4FE7006-BEA9-1838-728D-06F771C8A19C}"/>
              </a:ext>
            </a:extLst>
          </p:cNvPr>
          <p:cNvSpPr txBox="1">
            <a:spLocks/>
          </p:cNvSpPr>
          <p:nvPr/>
        </p:nvSpPr>
        <p:spPr>
          <a:xfrm>
            <a:off x="1206500" y="2338388"/>
            <a:ext cx="9779000" cy="2181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</a:rPr>
              <a:t>2. Diagnostic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noProof="0" dirty="0" err="1">
                <a:solidFill>
                  <a:schemeClr val="bg1"/>
                </a:solidFill>
              </a:rPr>
              <a:t>equirements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7D76D-B622-8559-FAAA-A47CF461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449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1BC0-F889-2E68-BEC4-B8CB487A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Diagnostic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5B00-8E2D-FA29-3108-9DC90987C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00" y="1644447"/>
            <a:ext cx="5181600" cy="1784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FELs operating in the X-ray region require e-beams with:</a:t>
            </a:r>
          </a:p>
          <a:p>
            <a:r>
              <a:rPr lang="en-US" sz="1800" noProof="0" dirty="0"/>
              <a:t>High energy.</a:t>
            </a:r>
          </a:p>
          <a:p>
            <a:r>
              <a:rPr lang="en-US" sz="1800" dirty="0"/>
              <a:t>Low energy spread.</a:t>
            </a:r>
          </a:p>
          <a:p>
            <a:r>
              <a:rPr lang="en-US" sz="1800" noProof="0" dirty="0"/>
              <a:t>Low emittance.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4A0B-7FC3-CE46-AC47-6829D9952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469" y="3970590"/>
            <a:ext cx="5181600" cy="1968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Requires:</a:t>
            </a:r>
          </a:p>
          <a:p>
            <a:r>
              <a:rPr lang="en-US" sz="1800" dirty="0"/>
              <a:t>Active control techniques (and even machine learning) for feedback: tunning of the longitudinal phase space (LPS).</a:t>
            </a:r>
          </a:p>
          <a:p>
            <a:r>
              <a:rPr lang="en-US" sz="1800" dirty="0"/>
              <a:t>Technologies to analyze fs-length bunches in their spatiotemporal structures.</a:t>
            </a:r>
            <a:endParaRPr lang="en-US" sz="18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96AB3-C614-14BE-C404-1A6260B8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5243A-B4D3-866D-340B-D06F6E7D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1E3DA-BAA6-54EC-7E17-B5EB26F6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B831E-B395-EF91-044A-4997D76FF3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FEL operation requirements and LWFA </a:t>
            </a:r>
            <a:r>
              <a:rPr lang="en-US" dirty="0"/>
              <a:t>[1-4]</a:t>
            </a:r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94BB9-9EAF-06A5-797F-9CF21EE08F53}"/>
              </a:ext>
            </a:extLst>
          </p:cNvPr>
          <p:cNvSpPr txBox="1"/>
          <p:nvPr/>
        </p:nvSpPr>
        <p:spPr>
          <a:xfrm>
            <a:off x="3728472" y="26362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Enabled by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ACA6F0D-3C8D-7AE5-C83A-79DEAE355294}"/>
              </a:ext>
            </a:extLst>
          </p:cNvPr>
          <p:cNvSpPr/>
          <p:nvPr/>
        </p:nvSpPr>
        <p:spPr>
          <a:xfrm>
            <a:off x="3330067" y="2168607"/>
            <a:ext cx="307552" cy="1304558"/>
          </a:xfrm>
          <a:custGeom>
            <a:avLst/>
            <a:gdLst>
              <a:gd name="connsiteX0" fmla="*/ 0 w 307552"/>
              <a:gd name="connsiteY0" fmla="*/ 0 h 1304558"/>
              <a:gd name="connsiteX1" fmla="*/ 153776 w 307552"/>
              <a:gd name="connsiteY1" fmla="*/ 290197 h 1304558"/>
              <a:gd name="connsiteX2" fmla="*/ 153776 w 307552"/>
              <a:gd name="connsiteY2" fmla="*/ 362082 h 1304558"/>
              <a:gd name="connsiteX3" fmla="*/ 307552 w 307552"/>
              <a:gd name="connsiteY3" fmla="*/ 652279 h 1304558"/>
              <a:gd name="connsiteX4" fmla="*/ 153776 w 307552"/>
              <a:gd name="connsiteY4" fmla="*/ 942476 h 1304558"/>
              <a:gd name="connsiteX5" fmla="*/ 153776 w 307552"/>
              <a:gd name="connsiteY5" fmla="*/ 1014361 h 1304558"/>
              <a:gd name="connsiteX6" fmla="*/ 0 w 307552"/>
              <a:gd name="connsiteY6" fmla="*/ 1304558 h 1304558"/>
              <a:gd name="connsiteX7" fmla="*/ 0 w 307552"/>
              <a:gd name="connsiteY7" fmla="*/ 843614 h 1304558"/>
              <a:gd name="connsiteX8" fmla="*/ 0 w 307552"/>
              <a:gd name="connsiteY8" fmla="*/ 447898 h 1304558"/>
              <a:gd name="connsiteX9" fmla="*/ 0 w 307552"/>
              <a:gd name="connsiteY9" fmla="*/ 0 h 1304558"/>
              <a:gd name="connsiteX0" fmla="*/ 0 w 307552"/>
              <a:gd name="connsiteY0" fmla="*/ 0 h 1304558"/>
              <a:gd name="connsiteX1" fmla="*/ 153776 w 307552"/>
              <a:gd name="connsiteY1" fmla="*/ 290197 h 1304558"/>
              <a:gd name="connsiteX2" fmla="*/ 153776 w 307552"/>
              <a:gd name="connsiteY2" fmla="*/ 362082 h 1304558"/>
              <a:gd name="connsiteX3" fmla="*/ 307552 w 307552"/>
              <a:gd name="connsiteY3" fmla="*/ 652279 h 1304558"/>
              <a:gd name="connsiteX4" fmla="*/ 153776 w 307552"/>
              <a:gd name="connsiteY4" fmla="*/ 942476 h 1304558"/>
              <a:gd name="connsiteX5" fmla="*/ 153776 w 307552"/>
              <a:gd name="connsiteY5" fmla="*/ 1014361 h 1304558"/>
              <a:gd name="connsiteX6" fmla="*/ 0 w 307552"/>
              <a:gd name="connsiteY6" fmla="*/ 1304558 h 1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2" h="1304558" stroke="0" extrusionOk="0">
                <a:moveTo>
                  <a:pt x="0" y="0"/>
                </a:moveTo>
                <a:cubicBezTo>
                  <a:pt x="94353" y="3022"/>
                  <a:pt x="140046" y="131271"/>
                  <a:pt x="153776" y="290197"/>
                </a:cubicBezTo>
                <a:cubicBezTo>
                  <a:pt x="158870" y="316433"/>
                  <a:pt x="153221" y="335434"/>
                  <a:pt x="153776" y="362082"/>
                </a:cubicBezTo>
                <a:cubicBezTo>
                  <a:pt x="145072" y="541874"/>
                  <a:pt x="239175" y="668892"/>
                  <a:pt x="307552" y="652279"/>
                </a:cubicBezTo>
                <a:cubicBezTo>
                  <a:pt x="228445" y="657051"/>
                  <a:pt x="129529" y="789235"/>
                  <a:pt x="153776" y="942476"/>
                </a:cubicBezTo>
                <a:cubicBezTo>
                  <a:pt x="157810" y="975820"/>
                  <a:pt x="147488" y="982232"/>
                  <a:pt x="153776" y="1014361"/>
                </a:cubicBezTo>
                <a:cubicBezTo>
                  <a:pt x="159297" y="1176067"/>
                  <a:pt x="86462" y="1324477"/>
                  <a:pt x="0" y="1304558"/>
                </a:cubicBezTo>
                <a:cubicBezTo>
                  <a:pt x="-900" y="1187251"/>
                  <a:pt x="26993" y="984012"/>
                  <a:pt x="0" y="843614"/>
                </a:cubicBezTo>
                <a:cubicBezTo>
                  <a:pt x="-26993" y="703216"/>
                  <a:pt x="24436" y="613101"/>
                  <a:pt x="0" y="447898"/>
                </a:cubicBezTo>
                <a:cubicBezTo>
                  <a:pt x="-24436" y="282695"/>
                  <a:pt x="12675" y="192023"/>
                  <a:pt x="0" y="0"/>
                </a:cubicBezTo>
                <a:close/>
              </a:path>
              <a:path w="307552" h="1304558" fill="none" extrusionOk="0">
                <a:moveTo>
                  <a:pt x="0" y="0"/>
                </a:moveTo>
                <a:cubicBezTo>
                  <a:pt x="86542" y="6068"/>
                  <a:pt x="194402" y="143199"/>
                  <a:pt x="153776" y="290197"/>
                </a:cubicBezTo>
                <a:cubicBezTo>
                  <a:pt x="160269" y="318163"/>
                  <a:pt x="145166" y="347129"/>
                  <a:pt x="153776" y="362082"/>
                </a:cubicBezTo>
                <a:cubicBezTo>
                  <a:pt x="160217" y="517171"/>
                  <a:pt x="229201" y="647422"/>
                  <a:pt x="307552" y="652279"/>
                </a:cubicBezTo>
                <a:cubicBezTo>
                  <a:pt x="208510" y="636700"/>
                  <a:pt x="136427" y="805575"/>
                  <a:pt x="153776" y="942476"/>
                </a:cubicBezTo>
                <a:cubicBezTo>
                  <a:pt x="156680" y="966270"/>
                  <a:pt x="147216" y="979709"/>
                  <a:pt x="153776" y="1014361"/>
                </a:cubicBezTo>
                <a:cubicBezTo>
                  <a:pt x="162348" y="1172517"/>
                  <a:pt x="83941" y="1301777"/>
                  <a:pt x="0" y="1304558"/>
                </a:cubicBezTo>
              </a:path>
              <a:path w="307552" h="1304558" fill="none" stroke="0" extrusionOk="0">
                <a:moveTo>
                  <a:pt x="0" y="0"/>
                </a:moveTo>
                <a:cubicBezTo>
                  <a:pt x="55105" y="-26694"/>
                  <a:pt x="165581" y="92563"/>
                  <a:pt x="153776" y="290197"/>
                </a:cubicBezTo>
                <a:cubicBezTo>
                  <a:pt x="157414" y="321333"/>
                  <a:pt x="149443" y="331014"/>
                  <a:pt x="153776" y="362082"/>
                </a:cubicBezTo>
                <a:cubicBezTo>
                  <a:pt x="162670" y="511004"/>
                  <a:pt x="213749" y="637640"/>
                  <a:pt x="307552" y="652279"/>
                </a:cubicBezTo>
                <a:cubicBezTo>
                  <a:pt x="227099" y="645408"/>
                  <a:pt x="142941" y="742265"/>
                  <a:pt x="153776" y="942476"/>
                </a:cubicBezTo>
                <a:cubicBezTo>
                  <a:pt x="157492" y="967934"/>
                  <a:pt x="151855" y="980228"/>
                  <a:pt x="153776" y="1014361"/>
                </a:cubicBezTo>
                <a:cubicBezTo>
                  <a:pt x="152610" y="1153652"/>
                  <a:pt x="74419" y="1309359"/>
                  <a:pt x="0" y="1304558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427724326">
                  <a:prstGeom prst="rightBrace">
                    <a:avLst>
                      <a:gd name="adj1" fmla="val 94357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5854DF-2B2E-3D6E-DC28-77E486AC1AED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 flipV="1">
            <a:off x="5067300" y="2454355"/>
            <a:ext cx="701169" cy="366531"/>
          </a:xfrm>
          <a:custGeom>
            <a:avLst/>
            <a:gdLst>
              <a:gd name="connsiteX0" fmla="*/ 0 w 701169"/>
              <a:gd name="connsiteY0" fmla="*/ 0 h 366531"/>
              <a:gd name="connsiteX1" fmla="*/ 329549 w 701169"/>
              <a:gd name="connsiteY1" fmla="*/ 172270 h 366531"/>
              <a:gd name="connsiteX2" fmla="*/ 701169 w 701169"/>
              <a:gd name="connsiteY2" fmla="*/ 366531 h 3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169" h="366531" fill="none" extrusionOk="0">
                <a:moveTo>
                  <a:pt x="0" y="0"/>
                </a:moveTo>
                <a:cubicBezTo>
                  <a:pt x="141445" y="36069"/>
                  <a:pt x="207418" y="120084"/>
                  <a:pt x="329549" y="172270"/>
                </a:cubicBezTo>
                <a:cubicBezTo>
                  <a:pt x="451680" y="224455"/>
                  <a:pt x="581235" y="352700"/>
                  <a:pt x="701169" y="366531"/>
                </a:cubicBezTo>
              </a:path>
              <a:path w="701169" h="366531" fill="none" stroke="0" extrusionOk="0">
                <a:moveTo>
                  <a:pt x="0" y="0"/>
                </a:moveTo>
                <a:cubicBezTo>
                  <a:pt x="89415" y="19260"/>
                  <a:pt x="267414" y="194086"/>
                  <a:pt x="364608" y="190596"/>
                </a:cubicBezTo>
                <a:cubicBezTo>
                  <a:pt x="461802" y="187106"/>
                  <a:pt x="615554" y="354385"/>
                  <a:pt x="701169" y="366531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819583497">
                  <a:prstGeom prst="straightConnector1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1217E6-7DE0-FAC4-EC8C-D711FBA1588D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5067300" y="2820886"/>
            <a:ext cx="701170" cy="411070"/>
          </a:xfrm>
          <a:custGeom>
            <a:avLst/>
            <a:gdLst>
              <a:gd name="connsiteX0" fmla="*/ 0 w 701170"/>
              <a:gd name="connsiteY0" fmla="*/ 0 h 411070"/>
              <a:gd name="connsiteX1" fmla="*/ 329550 w 701170"/>
              <a:gd name="connsiteY1" fmla="*/ 193203 h 411070"/>
              <a:gd name="connsiteX2" fmla="*/ 701170 w 701170"/>
              <a:gd name="connsiteY2" fmla="*/ 411070 h 41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170" h="411070" fill="none" extrusionOk="0">
                <a:moveTo>
                  <a:pt x="0" y="0"/>
                </a:moveTo>
                <a:cubicBezTo>
                  <a:pt x="101192" y="56170"/>
                  <a:pt x="156824" y="138428"/>
                  <a:pt x="329550" y="193203"/>
                </a:cubicBezTo>
                <a:cubicBezTo>
                  <a:pt x="502276" y="247978"/>
                  <a:pt x="534709" y="320700"/>
                  <a:pt x="701170" y="411070"/>
                </a:cubicBezTo>
              </a:path>
              <a:path w="701170" h="411070" fill="none" stroke="0" extrusionOk="0">
                <a:moveTo>
                  <a:pt x="0" y="0"/>
                </a:moveTo>
                <a:cubicBezTo>
                  <a:pt x="179360" y="82818"/>
                  <a:pt x="259206" y="204585"/>
                  <a:pt x="364608" y="213756"/>
                </a:cubicBezTo>
                <a:cubicBezTo>
                  <a:pt x="470010" y="222927"/>
                  <a:pt x="584909" y="365746"/>
                  <a:pt x="701170" y="41107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819583497">
                  <a:prstGeom prst="straightConnector1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330167-4BA4-1697-6817-DB132E44EA1E}"/>
              </a:ext>
            </a:extLst>
          </p:cNvPr>
          <p:cNvSpPr/>
          <p:nvPr/>
        </p:nvSpPr>
        <p:spPr>
          <a:xfrm>
            <a:off x="914400" y="3701799"/>
            <a:ext cx="2523185" cy="564578"/>
          </a:xfrm>
          <a:prstGeom prst="roundRect">
            <a:avLst/>
          </a:prstGeom>
          <a:solidFill>
            <a:srgbClr val="660033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    The essential parameters </a:t>
            </a:r>
            <a:r>
              <a:rPr lang="en-US" sz="1100" b="1" dirty="0">
                <a:solidFill>
                  <a:srgbClr val="FFC000"/>
                </a:solidFill>
              </a:rPr>
              <a:t>have not been attained concurrently </a:t>
            </a:r>
            <a:r>
              <a:rPr lang="en-US" sz="1100" dirty="0">
                <a:solidFill>
                  <a:schemeClr val="bg1"/>
                </a:solidFill>
              </a:rPr>
              <a:t>by LWFAs </a:t>
            </a:r>
            <a:r>
              <a:rPr lang="en-US" sz="1100" dirty="0"/>
              <a:t>[1].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1E25C-D380-6091-891E-48045F67FCCF}"/>
              </a:ext>
            </a:extLst>
          </p:cNvPr>
          <p:cNvSpPr/>
          <p:nvPr/>
        </p:nvSpPr>
        <p:spPr>
          <a:xfrm>
            <a:off x="5768469" y="5161257"/>
            <a:ext cx="5124450" cy="690947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6A9F682-6287-3B3A-33CB-4D0237E548F6}"/>
              </a:ext>
            </a:extLst>
          </p:cNvPr>
          <p:cNvSpPr/>
          <p:nvPr/>
        </p:nvSpPr>
        <p:spPr>
          <a:xfrm>
            <a:off x="5768469" y="2141993"/>
            <a:ext cx="2118330" cy="6247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</a:t>
            </a:r>
            <a:r>
              <a:rPr lang="en-US" sz="1400" b="1" dirty="0">
                <a:solidFill>
                  <a:srgbClr val="FFC000"/>
                </a:solidFill>
              </a:rPr>
              <a:t>Beam manipulation </a:t>
            </a:r>
            <a:r>
              <a:rPr lang="en-US" sz="1400" dirty="0"/>
              <a:t>strategies.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6B5679-239F-53AF-7947-665F364E1B4F}"/>
              </a:ext>
            </a:extLst>
          </p:cNvPr>
          <p:cNvSpPr/>
          <p:nvPr/>
        </p:nvSpPr>
        <p:spPr>
          <a:xfrm>
            <a:off x="5768470" y="2919594"/>
            <a:ext cx="2118329" cy="6247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Advanced </a:t>
            </a:r>
            <a:r>
              <a:rPr lang="en-US" sz="1400" b="1" dirty="0">
                <a:solidFill>
                  <a:srgbClr val="FFC000"/>
                </a:solidFill>
              </a:rPr>
              <a:t>beam-plasma diagnostics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2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5142C-7EE5-755B-A1DB-AC041D894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9A97-451F-6DD5-A326-953091FE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Diagnostic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B1B25-A571-27B6-44C8-76331FF920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The (six-dimensional) e-beam brightness can be written as [5]:</a:t>
                </a:r>
                <a:endParaRPr lang="en-GB" sz="1800" dirty="0"/>
              </a:p>
              <a:p>
                <a:pPr marL="0" indent="0">
                  <a:buNone/>
                </a:pPr>
                <a:endParaRPr lang="en-US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US" sz="1800" b="1" dirty="0"/>
                  <a:t>Enhancing the brightness </a:t>
                </a:r>
                <a:r>
                  <a:rPr lang="en-US" sz="1800" dirty="0"/>
                  <a:t>of the e-beam through:</a:t>
                </a:r>
              </a:p>
              <a:p>
                <a:pPr marL="342900" indent="-342900">
                  <a:buAutoNum type="arabicPeriod"/>
                </a:pPr>
                <a:r>
                  <a:rPr lang="en-US" sz="1800" dirty="0"/>
                  <a:t>Smaller transverse emittances.</a:t>
                </a:r>
              </a:p>
              <a:p>
                <a:pPr marL="342900" indent="-342900">
                  <a:buAutoNum type="arabicPeriod"/>
                </a:pPr>
                <a:r>
                  <a:rPr lang="en-US" sz="1800" dirty="0"/>
                  <a:t>Smaller energy spread.</a:t>
                </a:r>
              </a:p>
              <a:p>
                <a:pPr marL="342900" indent="-342900">
                  <a:buAutoNum type="arabicPeriod"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Higher current.</a:t>
                </a:r>
              </a:p>
              <a:p>
                <a:pPr marL="0" indent="0">
                  <a:buNone/>
                </a:pPr>
                <a:endParaRPr lang="en-US" sz="18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B1B25-A571-27B6-44C8-76331FF92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41" t="-1481" r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0247-D1C4-198F-F7D2-647FCE5E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05FF4-313D-448B-CE67-C2A52798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9368-5C65-941C-DAF7-FC1AED50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5D52E-EF55-A601-00F3-A791B5230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834" y="1037980"/>
            <a:ext cx="8556813" cy="365125"/>
          </a:xfrm>
        </p:spPr>
        <p:txBody>
          <a:bodyPr/>
          <a:lstStyle/>
          <a:p>
            <a:r>
              <a:rPr lang="en-US" dirty="0"/>
              <a:t>The need for high-brightness e-beams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42651-F71A-2EBB-C755-C5A6DE3515E1}"/>
                  </a:ext>
                </a:extLst>
              </p:cNvPr>
              <p:cNvSpPr txBox="1"/>
              <p:nvPr/>
            </p:nvSpPr>
            <p:spPr>
              <a:xfrm>
                <a:off x="6732681" y="2033500"/>
                <a:ext cx="3516027" cy="111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noProof="0" dirty="0"/>
                  <a:t>   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noProof="0" dirty="0"/>
                  <a:t>: electron bunch charge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/>
                  <a:t>: horizontal normalized emittance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C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dirty="0"/>
                  <a:t>: vertical normalized emittance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/>
                  <a:t>: longitudinal emittance</a:t>
                </a:r>
                <a:endParaRPr lang="en-US" sz="1600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42651-F71A-2EBB-C755-C5A6DE35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1" y="2033500"/>
                <a:ext cx="3516027" cy="1118191"/>
              </a:xfrm>
              <a:prstGeom prst="rect">
                <a:avLst/>
              </a:prstGeom>
              <a:blipFill>
                <a:blip r:embed="rId3"/>
                <a:stretch>
                  <a:fillRect t="-1639" b="-5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8726973-0F24-55EE-4EE9-E8C03301F276}"/>
              </a:ext>
            </a:extLst>
          </p:cNvPr>
          <p:cNvSpPr/>
          <p:nvPr/>
        </p:nvSpPr>
        <p:spPr>
          <a:xfrm>
            <a:off x="3725815" y="2475946"/>
            <a:ext cx="1236709" cy="714375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ED5C4E-BB61-6D9F-0F35-71CE687918E4}"/>
                  </a:ext>
                </a:extLst>
              </p:cNvPr>
              <p:cNvSpPr txBox="1"/>
              <p:nvPr/>
            </p:nvSpPr>
            <p:spPr>
              <a:xfrm>
                <a:off x="6827412" y="3272622"/>
                <a:ext cx="31633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600" b="0" noProof="0" dirty="0"/>
                  <a:t>  </a:t>
                </a:r>
                <a14:m>
                  <m:oMath xmlns:m="http://schemas.openxmlformats.org/officeDocument/2006/math">
                    <m:r>
                      <a:rPr lang="es-CO" sz="1600" b="0" i="1" noProof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noProof="0" dirty="0"/>
                  <a:t>: </a:t>
                </a:r>
                <a:r>
                  <a:rPr lang="en-US" sz="1600" dirty="0"/>
                  <a:t>electron beam peak current</a:t>
                </a:r>
                <a:endParaRPr lang="en-US" sz="1600" noProof="0" dirty="0"/>
              </a:p>
              <a:p>
                <a:r>
                  <a:rPr lang="es-CO" sz="1600" b="0" dirty="0"/>
                  <a:t>  </a:t>
                </a:r>
                <a14:m>
                  <m:oMath xmlns:m="http://schemas.openxmlformats.org/officeDocument/2006/math">
                    <m:r>
                      <a:rPr lang="es-CO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/>
                  <a:t>: speed of light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600" dirty="0"/>
                  <a:t>: (uncorrelated) energy spread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ED5C4E-BB61-6D9F-0F35-71CE68791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12" y="3272622"/>
                <a:ext cx="3163366" cy="830997"/>
              </a:xfrm>
              <a:prstGeom prst="rect">
                <a:avLst/>
              </a:prstGeom>
              <a:blipFill>
                <a:blip r:embed="rId4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919163-BC49-2B16-E0C0-1EDA97F1EF56}"/>
                  </a:ext>
                </a:extLst>
              </p:cNvPr>
              <p:cNvSpPr txBox="1"/>
              <p:nvPr/>
            </p:nvSpPr>
            <p:spPr>
              <a:xfrm>
                <a:off x="9990778" y="3112602"/>
                <a:ext cx="866080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CO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C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919163-BC49-2B16-E0C0-1EDA97F1E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778" y="3112602"/>
                <a:ext cx="866080" cy="659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FB8BE7-E00C-645D-75D3-33B936C130BC}"/>
                  </a:ext>
                </a:extLst>
              </p:cNvPr>
              <p:cNvSpPr txBox="1"/>
              <p:nvPr/>
            </p:nvSpPr>
            <p:spPr>
              <a:xfrm>
                <a:off x="8391585" y="4551295"/>
                <a:ext cx="32801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600" b="0" noProof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6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b="0" i="1" noProof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CO" sz="16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noProof="0" dirty="0"/>
                  <a:t>: beam duration (bunch length)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FB8BE7-E00C-645D-75D3-33B936C1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585" y="4551295"/>
                <a:ext cx="3280193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ED6BC37-E579-ABE7-A181-7BD5F459E286}"/>
              </a:ext>
            </a:extLst>
          </p:cNvPr>
          <p:cNvCxnSpPr>
            <a:cxnSpLocks/>
            <a:endCxn id="20" idx="0"/>
          </p:cNvCxnSpPr>
          <p:nvPr/>
        </p:nvCxnSpPr>
        <p:spPr>
          <a:xfrm rot="5400000">
            <a:off x="9935467" y="3878302"/>
            <a:ext cx="769209" cy="57677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AA2531-19ED-0C2E-562D-82E77FD64901}"/>
              </a:ext>
            </a:extLst>
          </p:cNvPr>
          <p:cNvSpPr txBox="1"/>
          <p:nvPr/>
        </p:nvSpPr>
        <p:spPr>
          <a:xfrm>
            <a:off x="4456986" y="4305612"/>
            <a:ext cx="39521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Specific challenges in LWFA-FELs [1]:</a:t>
            </a:r>
          </a:p>
          <a:p>
            <a:pPr marL="342900" indent="-342900">
              <a:buAutoNum type="arabicPeriod"/>
            </a:pPr>
            <a:r>
              <a:rPr lang="en-GB" sz="1600" dirty="0">
                <a:solidFill>
                  <a:srgbClr val="C00000"/>
                </a:solidFill>
              </a:rPr>
              <a:t>How to obtain high-peak current with sufficient charge, low energy spread and low emittance.</a:t>
            </a:r>
          </a:p>
          <a:p>
            <a:pPr marL="342900" indent="-342900">
              <a:buAutoNum type="arabicPeriod"/>
            </a:pPr>
            <a:r>
              <a:rPr lang="en-GB" sz="1600" dirty="0"/>
              <a:t>Stability and reproducibility.</a:t>
            </a:r>
          </a:p>
          <a:p>
            <a:pPr marL="342900" indent="-342900">
              <a:buAutoNum type="arabicPeriod"/>
            </a:pPr>
            <a:r>
              <a:rPr lang="en-GB" sz="1600" dirty="0"/>
              <a:t>Maintain properties during transport post-acceleration.</a:t>
            </a:r>
          </a:p>
        </p:txBody>
      </p:sp>
    </p:spTree>
    <p:extLst>
      <p:ext uri="{BB962C8B-B14F-4D97-AF65-F5344CB8AC3E}">
        <p14:creationId xmlns:p14="http://schemas.microsoft.com/office/powerpoint/2010/main" val="19982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5D3EA-36A5-4A35-DBB3-011EEA374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E981-6498-CE5B-B745-A613DCE7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Diagnostic requirements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A197-F137-1506-80D8-780BBC2C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July 14th,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06471-17F8-3372-5473-D046D373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EuPRAXIA-DN Camp II: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4AADD-44BC-22D4-9394-DB7E1F1C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CD6F7E2-6A7B-83BC-058C-889B0DE62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 err="1"/>
              <a:t>Examples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what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expected</a:t>
            </a:r>
            <a:r>
              <a:rPr lang="es-CO" dirty="0"/>
              <a:t> in LWFA </a:t>
            </a:r>
            <a:r>
              <a:rPr lang="es-CO" dirty="0" err="1"/>
              <a:t>bunch</a:t>
            </a:r>
            <a:r>
              <a:rPr lang="es-CO" dirty="0"/>
              <a:t> </a:t>
            </a:r>
            <a:r>
              <a:rPr lang="es-CO" dirty="0" err="1"/>
              <a:t>profiles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E35F2-8079-2903-9381-6E16BE0FA3E7}"/>
              </a:ext>
            </a:extLst>
          </p:cNvPr>
          <p:cNvSpPr txBox="1"/>
          <p:nvPr/>
        </p:nvSpPr>
        <p:spPr>
          <a:xfrm>
            <a:off x="9248776" y="5953769"/>
            <a:ext cx="29432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*Images from [6] EuPRAXIA Conceptual Design Report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643D97-4DFC-88D1-7E5B-205FB58D53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391" y="1792318"/>
            <a:ext cx="5531693" cy="27000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9B769A-188C-C081-1996-8D30E4156AD8}"/>
              </a:ext>
            </a:extLst>
          </p:cNvPr>
          <p:cNvSpPr txBox="1"/>
          <p:nvPr/>
        </p:nvSpPr>
        <p:spPr>
          <a:xfrm>
            <a:off x="1354732" y="4540201"/>
            <a:ext cx="4305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1" dirty="0"/>
              <a:t>Figure 2</a:t>
            </a:r>
            <a:r>
              <a:rPr lang="en-GB" sz="1200" dirty="0"/>
              <a:t>: Beam distribution and acceleration configurations under consideration for the various EuPRAXIA beamlines</a:t>
            </a:r>
            <a:r>
              <a:rPr lang="en-US" sz="1200" dirty="0"/>
              <a:t>*</a:t>
            </a:r>
            <a:r>
              <a:rPr lang="en-GB" sz="12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41445B-0B5D-63E7-79D2-0ADD6E7927EE}"/>
              </a:ext>
            </a:extLst>
          </p:cNvPr>
          <p:cNvSpPr/>
          <p:nvPr/>
        </p:nvSpPr>
        <p:spPr>
          <a:xfrm>
            <a:off x="628348" y="1786154"/>
            <a:ext cx="5764546" cy="88941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5E604-B8EA-9D8B-E57D-50799037C659}"/>
              </a:ext>
            </a:extLst>
          </p:cNvPr>
          <p:cNvSpPr/>
          <p:nvPr/>
        </p:nvSpPr>
        <p:spPr>
          <a:xfrm>
            <a:off x="715518" y="2674090"/>
            <a:ext cx="2579682" cy="88941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2AF42-411C-9BC7-3CE3-3863B5F9E3DD}"/>
              </a:ext>
            </a:extLst>
          </p:cNvPr>
          <p:cNvSpPr/>
          <p:nvPr/>
        </p:nvSpPr>
        <p:spPr>
          <a:xfrm>
            <a:off x="595962" y="3562026"/>
            <a:ext cx="5764549" cy="93283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559248-9752-55CC-1327-63EFDEB55C9F}"/>
              </a:ext>
            </a:extLst>
          </p:cNvPr>
          <p:cNvSpPr/>
          <p:nvPr/>
        </p:nvSpPr>
        <p:spPr>
          <a:xfrm>
            <a:off x="3127338" y="2631183"/>
            <a:ext cx="3246504" cy="913980"/>
          </a:xfrm>
          <a:custGeom>
            <a:avLst/>
            <a:gdLst>
              <a:gd name="connsiteX0" fmla="*/ 0 w 3246504"/>
              <a:gd name="connsiteY0" fmla="*/ 456990 h 913980"/>
              <a:gd name="connsiteX1" fmla="*/ 1623252 w 3246504"/>
              <a:gd name="connsiteY1" fmla="*/ 0 h 913980"/>
              <a:gd name="connsiteX2" fmla="*/ 3246504 w 3246504"/>
              <a:gd name="connsiteY2" fmla="*/ 456990 h 913980"/>
              <a:gd name="connsiteX3" fmla="*/ 1623252 w 3246504"/>
              <a:gd name="connsiteY3" fmla="*/ 913980 h 913980"/>
              <a:gd name="connsiteX4" fmla="*/ 0 w 3246504"/>
              <a:gd name="connsiteY4" fmla="*/ 456990 h 91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504" h="913980" extrusionOk="0">
                <a:moveTo>
                  <a:pt x="0" y="456990"/>
                </a:moveTo>
                <a:cubicBezTo>
                  <a:pt x="-159664" y="174988"/>
                  <a:pt x="505314" y="-23438"/>
                  <a:pt x="1623252" y="0"/>
                </a:cubicBezTo>
                <a:cubicBezTo>
                  <a:pt x="2514808" y="12843"/>
                  <a:pt x="3231332" y="191709"/>
                  <a:pt x="3246504" y="456990"/>
                </a:cubicBezTo>
                <a:cubicBezTo>
                  <a:pt x="3373460" y="618777"/>
                  <a:pt x="2629378" y="904570"/>
                  <a:pt x="1623252" y="913980"/>
                </a:cubicBezTo>
                <a:cubicBezTo>
                  <a:pt x="720759" y="876874"/>
                  <a:pt x="-7552" y="728013"/>
                  <a:pt x="0" y="456990"/>
                </a:cubicBezTo>
                <a:close/>
              </a:path>
            </a:pathLst>
          </a:custGeom>
          <a:noFill/>
          <a:ln w="38100" cap="flat" cmpd="sng" algn="ctr">
            <a:solidFill>
              <a:srgbClr val="92278F">
                <a:alpha val="50196"/>
              </a:srgb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11229773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3F00FC-136C-519C-0A1A-82D57EA815FF}"/>
              </a:ext>
            </a:extLst>
          </p:cNvPr>
          <p:cNvSpPr txBox="1"/>
          <p:nvPr/>
        </p:nvSpPr>
        <p:spPr>
          <a:xfrm>
            <a:off x="6859572" y="4816832"/>
            <a:ext cx="4434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1" dirty="0"/>
              <a:t>Figure 3</a:t>
            </a:r>
            <a:r>
              <a:rPr lang="en-GB" sz="1200" dirty="0"/>
              <a:t>: Evolution of the longitudinal phase space of the externally injected electron beam along the beamline*.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FDA38-6F4B-5DF3-4790-E9F8B9DBFD4D}"/>
              </a:ext>
            </a:extLst>
          </p:cNvPr>
          <p:cNvGrpSpPr/>
          <p:nvPr/>
        </p:nvGrpSpPr>
        <p:grpSpPr>
          <a:xfrm>
            <a:off x="7264987" y="1517277"/>
            <a:ext cx="3572281" cy="3299556"/>
            <a:chOff x="7477623" y="1907320"/>
            <a:chExt cx="2824334" cy="260871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03DDA0B-3121-5CFB-474C-17DA19B65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9329"/>
            <a:stretch/>
          </p:blipFill>
          <p:spPr>
            <a:xfrm>
              <a:off x="7477623" y="3185032"/>
              <a:ext cx="2783353" cy="131163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A912AC6-477E-04D0-C557-17F8E5F63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671"/>
            <a:stretch/>
          </p:blipFill>
          <p:spPr>
            <a:xfrm>
              <a:off x="7592340" y="3204401"/>
              <a:ext cx="2709617" cy="131163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2F854D1-42E1-5F16-2385-2A72E4834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9329"/>
            <a:stretch/>
          </p:blipFill>
          <p:spPr>
            <a:xfrm>
              <a:off x="7518604" y="1907320"/>
              <a:ext cx="2783353" cy="131163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8FF7B2-4CFE-0E22-62C8-204A752B1C17}"/>
              </a:ext>
            </a:extLst>
          </p:cNvPr>
          <p:cNvGrpSpPr/>
          <p:nvPr/>
        </p:nvGrpSpPr>
        <p:grpSpPr>
          <a:xfrm>
            <a:off x="6384766" y="2435889"/>
            <a:ext cx="2402739" cy="1083662"/>
            <a:chOff x="5037774" y="4333469"/>
            <a:chExt cx="2402739" cy="108366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021923-5B5F-E64B-5005-6A890BED5844}"/>
                </a:ext>
              </a:extLst>
            </p:cNvPr>
            <p:cNvSpPr/>
            <p:nvPr/>
          </p:nvSpPr>
          <p:spPr>
            <a:xfrm>
              <a:off x="6833524" y="4333469"/>
              <a:ext cx="606989" cy="365125"/>
            </a:xfrm>
            <a:prstGeom prst="ellipse">
              <a:avLst/>
            </a:prstGeom>
            <a:noFill/>
            <a:ln w="381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3E257A73-632A-6462-F620-9AD253630F75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rot="10800000" flipV="1">
              <a:off x="5484706" y="4516032"/>
              <a:ext cx="1348819" cy="470212"/>
            </a:xfrm>
            <a:prstGeom prst="curvedConnector2">
              <a:avLst/>
            </a:prstGeom>
            <a:ln w="38100">
              <a:solidFill>
                <a:srgbClr val="660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154675-8F07-23DC-DFBC-F26D2F962E62}"/>
                </a:ext>
              </a:extLst>
            </p:cNvPr>
            <p:cNvSpPr txBox="1"/>
            <p:nvPr/>
          </p:nvSpPr>
          <p:spPr>
            <a:xfrm>
              <a:off x="5037774" y="4986244"/>
              <a:ext cx="833590" cy="430887"/>
            </a:xfrm>
            <a:prstGeom prst="roundRect">
              <a:avLst/>
            </a:prstGeom>
            <a:solidFill>
              <a:srgbClr val="660033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>
                <a:defRPr sz="11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GB" b="1" dirty="0"/>
                <a:t>complex shapes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B985E-906C-FFDF-E396-284A3400F3B4}"/>
              </a:ext>
            </a:extLst>
          </p:cNvPr>
          <p:cNvGrpSpPr/>
          <p:nvPr/>
        </p:nvGrpSpPr>
        <p:grpSpPr>
          <a:xfrm>
            <a:off x="10040605" y="4107563"/>
            <a:ext cx="1860900" cy="765684"/>
            <a:chOff x="9653987" y="3917864"/>
            <a:chExt cx="1860900" cy="7656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032DA53-B0C9-5600-25FB-D8D89BBA288F}"/>
                </a:ext>
              </a:extLst>
            </p:cNvPr>
            <p:cNvSpPr/>
            <p:nvPr/>
          </p:nvSpPr>
          <p:spPr>
            <a:xfrm>
              <a:off x="9653987" y="3917864"/>
              <a:ext cx="606989" cy="365125"/>
            </a:xfrm>
            <a:prstGeom prst="ellipse">
              <a:avLst/>
            </a:prstGeom>
            <a:noFill/>
            <a:ln w="381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ABB880D6-6198-8C2C-F425-CF05F4BD2F31}"/>
                </a:ext>
              </a:extLst>
            </p:cNvPr>
            <p:cNvCxnSpPr>
              <a:cxnSpLocks/>
              <a:stCxn id="37" idx="6"/>
            </p:cNvCxnSpPr>
            <p:nvPr/>
          </p:nvCxnSpPr>
          <p:spPr>
            <a:xfrm>
              <a:off x="10260976" y="4100427"/>
              <a:ext cx="708850" cy="182562"/>
            </a:xfrm>
            <a:prstGeom prst="curvedConnector2">
              <a:avLst/>
            </a:prstGeom>
            <a:ln w="38100">
              <a:solidFill>
                <a:srgbClr val="660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498B34-0AC8-D955-7ED7-9B8CB4A70DDB}"/>
                </a:ext>
              </a:extLst>
            </p:cNvPr>
            <p:cNvSpPr txBox="1"/>
            <p:nvPr/>
          </p:nvSpPr>
          <p:spPr>
            <a:xfrm>
              <a:off x="10519933" y="4252661"/>
              <a:ext cx="994954" cy="430887"/>
            </a:xfrm>
            <a:prstGeom prst="roundRect">
              <a:avLst/>
            </a:prstGeom>
            <a:solidFill>
              <a:srgbClr val="660033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ctr">
                <a:defRPr sz="11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dirty="0"/>
                <a:t>micro structures</a:t>
              </a: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22977C8-ECEE-59B9-8A45-F8C29BDC7E4B}"/>
              </a:ext>
            </a:extLst>
          </p:cNvPr>
          <p:cNvSpPr/>
          <p:nvPr/>
        </p:nvSpPr>
        <p:spPr>
          <a:xfrm>
            <a:off x="7316821" y="5388335"/>
            <a:ext cx="3785200" cy="39644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Bunch profile: </a:t>
            </a:r>
            <a:r>
              <a:rPr lang="en-US" sz="1400" b="1" dirty="0">
                <a:solidFill>
                  <a:srgbClr val="FFC000"/>
                </a:solidFill>
              </a:rPr>
              <a:t>length</a:t>
            </a:r>
            <a:r>
              <a:rPr lang="en-US" sz="1400" dirty="0">
                <a:solidFill>
                  <a:schemeClr val="bg1"/>
                </a:solidFill>
              </a:rPr>
              <a:t> and </a:t>
            </a:r>
            <a:r>
              <a:rPr lang="en-US" sz="1400" b="1" dirty="0">
                <a:solidFill>
                  <a:srgbClr val="FFC000"/>
                </a:solidFill>
              </a:rPr>
              <a:t>sub-structures.</a:t>
            </a:r>
          </a:p>
        </p:txBody>
      </p:sp>
    </p:spTree>
    <p:extLst>
      <p:ext uri="{BB962C8B-B14F-4D97-AF65-F5344CB8AC3E}">
        <p14:creationId xmlns:p14="http://schemas.microsoft.com/office/powerpoint/2010/main" val="39701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9179F-F7A0-4A0A-158F-96E5C760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A16C0-24E0-A4BE-DB58-EC4D8460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July 14th, 2025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E68E2-2856-1D50-A850-3FA75202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EuPRAXIA-DN Camp II: Science</a:t>
            </a:r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D1CA79-8BD5-4408-540E-2A5D1805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5E8955-BAF0-C04B-58BB-7285FC59D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1CFD5-3E26-A7C4-3E68-43111A3EC44C}"/>
              </a:ext>
            </a:extLst>
          </p:cNvPr>
          <p:cNvSpPr/>
          <p:nvPr/>
        </p:nvSpPr>
        <p:spPr>
          <a:xfrm>
            <a:off x="0" y="0"/>
            <a:ext cx="12192000" cy="62048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F6EB169-CD74-8AAD-BD83-CE400FF1EF93}"/>
              </a:ext>
            </a:extLst>
          </p:cNvPr>
          <p:cNvSpPr txBox="1">
            <a:spLocks/>
          </p:cNvSpPr>
          <p:nvPr/>
        </p:nvSpPr>
        <p:spPr>
          <a:xfrm>
            <a:off x="1206500" y="2338388"/>
            <a:ext cx="9779000" cy="2181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</a:rPr>
              <a:t>3. Available diagnostics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542D6-9985-CC21-CA6A-4AB93B5F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697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2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5446</TotalTime>
  <Words>2485</Words>
  <Application>Microsoft Office PowerPoint</Application>
  <PresentationFormat>Widescreen</PresentationFormat>
  <Paragraphs>258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Cambria Math</vt:lpstr>
      <vt:lpstr>Georgia</vt:lpstr>
      <vt:lpstr>Harding</vt:lpstr>
      <vt:lpstr>Helvetica</vt:lpstr>
      <vt:lpstr>Proxima Nova</vt:lpstr>
      <vt:lpstr>Times New Roman</vt:lpstr>
      <vt:lpstr>office theme</vt:lpstr>
      <vt:lpstr>Diagnostics for ultrashort electron bunches in LWFA-driven FELs</vt:lpstr>
      <vt:lpstr>Contents</vt:lpstr>
      <vt:lpstr>PowerPoint Presentation</vt:lpstr>
      <vt:lpstr>1. Introduction to LWFAs for FELs</vt:lpstr>
      <vt:lpstr>PowerPoint Presentation</vt:lpstr>
      <vt:lpstr>2. Diagnostic requirements</vt:lpstr>
      <vt:lpstr>2. Diagnostic requirements</vt:lpstr>
      <vt:lpstr>2. Diagnostic requirements</vt:lpstr>
      <vt:lpstr>PowerPoint Presentation</vt:lpstr>
      <vt:lpstr>3. Available diagnostics</vt:lpstr>
      <vt:lpstr>3. Available diagnostics</vt:lpstr>
      <vt:lpstr>3. Available diagnostics</vt:lpstr>
      <vt:lpstr>3. Available diagnostics</vt:lpstr>
      <vt:lpstr>3. Available diagnostics</vt:lpstr>
      <vt:lpstr>PowerPoint Presentation</vt:lpstr>
      <vt:lpstr>4. Conclusions</vt:lpstr>
      <vt:lpstr>References</vt:lpstr>
      <vt:lpstr>Thank you!</vt:lpstr>
      <vt:lpstr>More e-beam quality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Guisao Betancur, Ana Maria</cp:lastModifiedBy>
  <cp:revision>1</cp:revision>
  <dcterms:created xsi:type="dcterms:W3CDTF">2023-10-18T08:42:34Z</dcterms:created>
  <dcterms:modified xsi:type="dcterms:W3CDTF">2025-07-11T11:42:50Z</dcterms:modified>
</cp:coreProperties>
</file>