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2" r:id="rId2"/>
    <p:sldId id="273" r:id="rId3"/>
    <p:sldId id="275" r:id="rId4"/>
    <p:sldId id="276" r:id="rId5"/>
    <p:sldId id="277" r:id="rId6"/>
    <p:sldId id="279" r:id="rId7"/>
    <p:sldId id="280" r:id="rId8"/>
    <p:sldId id="282" r:id="rId9"/>
    <p:sldId id="283" r:id="rId10"/>
    <p:sldId id="286" r:id="rId11"/>
    <p:sldId id="285" r:id="rId12"/>
    <p:sldId id="278" r:id="rId13"/>
    <p:sldId id="284" r:id="rId14"/>
    <p:sldId id="287" r:id="rId15"/>
    <p:sldId id="288" r:id="rId16"/>
    <p:sldId id="290" r:id="rId17"/>
    <p:sldId id="291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5185" userDrawn="1">
          <p15:clr>
            <a:srgbClr val="A4A3A4"/>
          </p15:clr>
        </p15:guide>
        <p15:guide id="3" pos="104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870"/>
    <a:srgbClr val="009DE0"/>
    <a:srgbClr val="E63946"/>
    <a:srgbClr val="246291"/>
    <a:srgbClr val="00BA44"/>
    <a:srgbClr val="6C7292"/>
    <a:srgbClr val="797F9B"/>
    <a:srgbClr val="C7CAD7"/>
    <a:srgbClr val="B6BACA"/>
    <a:srgbClr val="51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0" autoAdjust="0"/>
    <p:restoredTop sz="94694" autoAdjust="0"/>
  </p:normalViewPr>
  <p:slideViewPr>
    <p:cSldViewPr snapToGrid="0" snapToObjects="1">
      <p:cViewPr varScale="1">
        <p:scale>
          <a:sx n="30" d="100"/>
          <a:sy n="30" d="100"/>
        </p:scale>
        <p:origin x="1048" y="16"/>
      </p:cViewPr>
      <p:guideLst>
        <p:guide orient="horz" pos="4320"/>
        <p:guide pos="5185"/>
        <p:guide pos="104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11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453D1-704F-8EB6-89CE-3D5510F98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7B589-3158-9204-AAD7-D0997AE99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8CE24-CEC4-4125-8380-16233D15257B}" type="datetimeFigureOut">
              <a:rPr lang="en-GB" smtClean="0"/>
              <a:t>07/08/2025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E1B57-DCE3-6BA1-2733-39EED95173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48EFC-5E4F-B180-B4E5-F5799C6FE6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C3D3F-6A73-4D6F-9C5E-C2F7C992C2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50016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59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-25692" y="-1"/>
            <a:ext cx="24435384" cy="1800001"/>
          </a:xfrm>
          <a:prstGeom prst="rect">
            <a:avLst/>
          </a:prstGeom>
          <a:solidFill>
            <a:srgbClr val="24629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96" tIns="89296" rIns="89296" bIns="89296" anchor="ctr"/>
          <a:lstStyle>
            <a:lvl1pPr marL="75027" marR="75027" indent="292875" algn="l" defTabSz="1696640">
              <a:defRPr sz="60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 </a:t>
            </a:r>
          </a:p>
        </p:txBody>
      </p:sp>
      <p:sp>
        <p:nvSpPr>
          <p:cNvPr id="118" name="Author’s name | GoLP All-Hands Meeting| Month xx, 2021"/>
          <p:cNvSpPr/>
          <p:nvPr/>
        </p:nvSpPr>
        <p:spPr>
          <a:xfrm>
            <a:off x="15184619" y="14006075"/>
            <a:ext cx="9054704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lnSpc>
                <a:spcPts val="2800"/>
              </a:lnSpc>
              <a:tabLst>
                <a:tab pos="1498600" algn="l"/>
                <a:tab pos="6553200" algn="l"/>
              </a:tabLst>
              <a:defRPr sz="2400" b="0">
                <a:solidFill>
                  <a:srgbClr val="009DE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dirty="0"/>
              <a:t>Diogo Lemos</a:t>
            </a:r>
            <a:r>
              <a:rPr dirty="0"/>
              <a:t> | </a:t>
            </a:r>
            <a:r>
              <a:rPr dirty="0" err="1"/>
              <a:t>GoLP</a:t>
            </a:r>
            <a:r>
              <a:rPr dirty="0"/>
              <a:t> | </a:t>
            </a:r>
            <a:r>
              <a:rPr lang="en-GB" dirty="0"/>
              <a:t>May</a:t>
            </a:r>
            <a:r>
              <a:rPr dirty="0"/>
              <a:t> </a:t>
            </a:r>
            <a:r>
              <a:rPr lang="en-GB" dirty="0"/>
              <a:t>20th</a:t>
            </a:r>
            <a:r>
              <a:rPr dirty="0"/>
              <a:t>, 202</a:t>
            </a:r>
            <a:r>
              <a:rPr lang="en-US" dirty="0"/>
              <a:t>5</a:t>
            </a:r>
            <a:r>
              <a:rPr dirty="0"/>
              <a:t> </a:t>
            </a:r>
          </a:p>
        </p:txBody>
      </p:sp>
      <p:pic>
        <p:nvPicPr>
          <p:cNvPr id="119" name="IST_A_RGB_NEG.png" descr="IST_A_RGB_NEG.png"/>
          <p:cNvPicPr>
            <a:picLocks noChangeAspect="1"/>
          </p:cNvPicPr>
          <p:nvPr/>
        </p:nvPicPr>
        <p:blipFill>
          <a:blip r:embed="rId2"/>
          <a:srcRect l="17253" t="30113" r="17253" b="30113"/>
          <a:stretch>
            <a:fillRect/>
          </a:stretch>
        </p:blipFill>
        <p:spPr>
          <a:xfrm>
            <a:off x="20700000" y="252000"/>
            <a:ext cx="3240001" cy="139046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  <a:prstGeom prst="rect">
            <a:avLst/>
          </a:prstGeom>
        </p:spPr>
        <p:txBody>
          <a:bodyPr lIns="53578" tIns="53578" rIns="53578" bIns="53578"/>
          <a:lstStyle>
            <a:lvl1pPr defTabSz="642937">
              <a:lnSpc>
                <a:spcPts val="2800"/>
              </a:lnSpc>
              <a:tabLst>
                <a:tab pos="14986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Author’s name | GoLP All-Hands Meeting| Month xx, 2021">
            <a:extLst>
              <a:ext uri="{FF2B5EF4-FFF2-40B4-BE49-F238E27FC236}">
                <a16:creationId xmlns:a16="http://schemas.microsoft.com/office/drawing/2014/main" id="{445D18D5-A861-2597-DE98-C3D1225774CD}"/>
              </a:ext>
            </a:extLst>
          </p:cNvPr>
          <p:cNvSpPr/>
          <p:nvPr userDrawn="1"/>
        </p:nvSpPr>
        <p:spPr>
          <a:xfrm>
            <a:off x="15184619" y="13181620"/>
            <a:ext cx="9054704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lnSpc>
                <a:spcPts val="2800"/>
              </a:lnSpc>
              <a:tabLst>
                <a:tab pos="1498600" algn="l"/>
                <a:tab pos="6553200" algn="l"/>
              </a:tabLst>
              <a:defRPr sz="2400" b="0">
                <a:solidFill>
                  <a:srgbClr val="009DE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dirty="0">
                <a:solidFill>
                  <a:srgbClr val="246291"/>
                </a:solidFill>
              </a:rPr>
              <a:t>D. Lemos </a:t>
            </a:r>
            <a:r>
              <a:rPr dirty="0">
                <a:solidFill>
                  <a:srgbClr val="246291"/>
                </a:solidFill>
              </a:rPr>
              <a:t>| </a:t>
            </a:r>
            <a:r>
              <a:rPr lang="en-GB" dirty="0" err="1">
                <a:solidFill>
                  <a:srgbClr val="246291"/>
                </a:solidFill>
              </a:rPr>
              <a:t>EuPRAXIA</a:t>
            </a:r>
            <a:r>
              <a:rPr lang="en-GB" dirty="0">
                <a:solidFill>
                  <a:srgbClr val="246291"/>
                </a:solidFill>
              </a:rPr>
              <a:t>-DN Camp II</a:t>
            </a:r>
            <a:r>
              <a:rPr dirty="0">
                <a:solidFill>
                  <a:srgbClr val="246291"/>
                </a:solidFill>
              </a:rPr>
              <a:t>| </a:t>
            </a:r>
            <a:r>
              <a:rPr lang="en-GB" dirty="0">
                <a:solidFill>
                  <a:srgbClr val="246291"/>
                </a:solidFill>
              </a:rPr>
              <a:t>July</a:t>
            </a:r>
            <a:r>
              <a:rPr dirty="0">
                <a:solidFill>
                  <a:srgbClr val="246291"/>
                </a:solidFill>
              </a:rPr>
              <a:t> </a:t>
            </a:r>
            <a:r>
              <a:rPr lang="en-GB" dirty="0">
                <a:solidFill>
                  <a:srgbClr val="246291"/>
                </a:solidFill>
              </a:rPr>
              <a:t>14th</a:t>
            </a:r>
            <a:r>
              <a:rPr dirty="0">
                <a:solidFill>
                  <a:srgbClr val="246291"/>
                </a:solidFill>
              </a:rPr>
              <a:t>, 202</a:t>
            </a:r>
            <a:r>
              <a:rPr lang="en-US" dirty="0">
                <a:solidFill>
                  <a:srgbClr val="246291"/>
                </a:solidFill>
              </a:rPr>
              <a:t>5</a:t>
            </a:r>
            <a:r>
              <a:rPr dirty="0">
                <a:solidFill>
                  <a:srgbClr val="246291"/>
                </a:solidFill>
              </a:rPr>
              <a:t> </a:t>
            </a: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microsoft.com/office/2007/relationships/media" Target="../media/media4.mp4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6.png"/><Relationship Id="rId4" Type="http://schemas.openxmlformats.org/officeDocument/2006/relationships/video" Target="../media/media4.mp4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B4EFA-04DA-E4B4-0EBF-7518CCAA9C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38CB1B-F255-8951-C203-7C347C430A6E}"/>
              </a:ext>
            </a:extLst>
          </p:cNvPr>
          <p:cNvSpPr/>
          <p:nvPr/>
        </p:nvSpPr>
        <p:spPr>
          <a:xfrm>
            <a:off x="1125415" y="773723"/>
            <a:ext cx="22203508" cy="6084277"/>
          </a:xfrm>
          <a:prstGeom prst="rect">
            <a:avLst/>
          </a:prstGeom>
          <a:solidFill>
            <a:srgbClr val="2462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Picture 10" descr="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FBCEC408-4BDE-A6BF-A7F2-A040BB37A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858" y="10414059"/>
            <a:ext cx="5243376" cy="3705236"/>
          </a:xfrm>
          <a:prstGeom prst="rect">
            <a:avLst/>
          </a:prstGeom>
        </p:spPr>
      </p:pic>
      <p:pic>
        <p:nvPicPr>
          <p:cNvPr id="17" name="Picture 16" descr="A close up of a logo&#10;&#10;AI-generated content may be incorrect.">
            <a:extLst>
              <a:ext uri="{FF2B5EF4-FFF2-40B4-BE49-F238E27FC236}">
                <a16:creationId xmlns:a16="http://schemas.microsoft.com/office/drawing/2014/main" id="{6D3737C8-4511-9DB2-C44B-1A39DAACE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93" y="11240249"/>
            <a:ext cx="3651519" cy="2052857"/>
          </a:xfrm>
          <a:prstGeom prst="rect">
            <a:avLst/>
          </a:prstGeom>
        </p:spPr>
      </p:pic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FC5EBAF3-95B7-1E4D-739D-E11787305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57" y="11376025"/>
            <a:ext cx="4076700" cy="1704975"/>
          </a:xfrm>
          <a:prstGeom prst="rect">
            <a:avLst/>
          </a:prstGeom>
        </p:spPr>
      </p:pic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B30F50B2-1DE5-8019-C799-217143BA9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17196" r="28397" b="6291"/>
          <a:stretch>
            <a:fillRect/>
          </a:stretch>
        </p:blipFill>
        <p:spPr>
          <a:xfrm>
            <a:off x="16023919" y="7514459"/>
            <a:ext cx="6308247" cy="5492716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61103A-48DF-2865-20D7-6B08228AB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14" y="7231953"/>
            <a:ext cx="11845555" cy="4054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5D5FA8-02DF-88C4-AA63-C75463EDD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558" y="1682503"/>
            <a:ext cx="17942083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683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B823-5A8B-A8E2-9545-940CFF34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D9558BB-7600-C553-4E6C-A0C28EC8F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24" y="186321"/>
            <a:ext cx="16728874" cy="173751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D0025FC-A35B-CB90-CCA6-30BD438ED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76" y="2481547"/>
            <a:ext cx="10979848" cy="10687214"/>
          </a:xfrm>
          <a:prstGeom prst="rect">
            <a:avLst/>
          </a:prstGeom>
        </p:spPr>
      </p:pic>
      <p:pic>
        <p:nvPicPr>
          <p:cNvPr id="55" name="output2">
            <a:hlinkClick r:id="" action="ppaction://media"/>
            <a:extLst>
              <a:ext uri="{FF2B5EF4-FFF2-40B4-BE49-F238E27FC236}">
                <a16:creationId xmlns:a16="http://schemas.microsoft.com/office/drawing/2014/main" id="{8829BD05-C1E2-2ADB-BF1A-E461BE524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379" y="5508124"/>
            <a:ext cx="9548437" cy="699282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F4BEE6-F0D1-254E-7A32-FB8A314CE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964" y="5510015"/>
            <a:ext cx="10894496" cy="69866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84D9B45-C30F-F2E8-48E0-8E8B20ED1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5676" y="2481547"/>
            <a:ext cx="10979848" cy="10687214"/>
          </a:xfrm>
          <a:prstGeom prst="rect">
            <a:avLst/>
          </a:prstGeom>
        </p:spPr>
      </p:pic>
      <p:pic>
        <p:nvPicPr>
          <p:cNvPr id="79" name="output2">
            <a:hlinkClick r:id="" action="ppaction://media"/>
            <a:extLst>
              <a:ext uri="{FF2B5EF4-FFF2-40B4-BE49-F238E27FC236}">
                <a16:creationId xmlns:a16="http://schemas.microsoft.com/office/drawing/2014/main" id="{9F1DBAFE-6922-45F8-98F7-47570DD84A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64427" y="6055125"/>
            <a:ext cx="8787813" cy="6766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6D7DF48-EC41-7794-58E0-988C76CF33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69658" y="6062417"/>
            <a:ext cx="8791194" cy="67610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82CD5B1-5F98-58E5-4144-325BF25E4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934" y="13168761"/>
            <a:ext cx="5913633" cy="585267"/>
          </a:xfrm>
          <a:prstGeom prst="rect">
            <a:avLst/>
          </a:prstGeom>
        </p:spPr>
      </p:pic>
      <p:sp>
        <p:nvSpPr>
          <p:cNvPr id="88" name="Slide Number Placeholder 2">
            <a:extLst>
              <a:ext uri="{FF2B5EF4-FFF2-40B4-BE49-F238E27FC236}">
                <a16:creationId xmlns:a16="http://schemas.microsoft.com/office/drawing/2014/main" id="{CA547490-97ED-963C-1F63-26F5F0DFFB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945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0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57F04-B518-9D44-61E4-3EF8FDBD88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DC37B-DCC7-0C90-28C4-79AF7F00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" y="215900"/>
            <a:ext cx="12382049" cy="1737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F9A0E-A677-08D3-5E19-1F3CF0E6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64" y="2897293"/>
            <a:ext cx="10705504" cy="9644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2ED5ED3-297A-5ADC-7CA3-F1E23BC6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15" y="4459306"/>
            <a:ext cx="4377307" cy="60721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4D872DB-D9D0-E565-C8BE-961C44D01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636" y="7213635"/>
            <a:ext cx="7663336" cy="532836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2D5E536-50F6-2F1C-B448-D807BD276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971" y="3843334"/>
            <a:ext cx="4895512" cy="485283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272BACC-1A86-D353-E941-54B940C1A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6708" y="2897293"/>
            <a:ext cx="10711600" cy="964470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FD33B27-89EA-20A7-4A60-A22BE62D3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7000" y="9414482"/>
            <a:ext cx="4035902" cy="312751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0E49997-F4C2-C407-2E32-96EEECC49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994" y="7683068"/>
            <a:ext cx="3377477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360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3DDF-D7DD-FFFF-025A-E54A9491D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4F0BA10-830C-EA66-8F95-015989822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30" y="203906"/>
            <a:ext cx="4645555" cy="1737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DB3EAA-E46D-2CD9-C176-D952BF5F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52" y="2549189"/>
            <a:ext cx="21782896" cy="24629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85CCDA-06E3-F04A-55BC-B19EE596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552" y="5457854"/>
            <a:ext cx="21782896" cy="40663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9F9CC6-0601-4B71-5731-8E682625B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552" y="9969906"/>
            <a:ext cx="21770703" cy="28226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90A0E16-2016-27B6-57E1-4AC6468B5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968" y="2921077"/>
            <a:ext cx="20941575" cy="20911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418CC8-6F34-BD5E-A6FE-84445EEB4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689" y="6368143"/>
            <a:ext cx="20490432" cy="15424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20CB087-9E43-BA5F-1E2B-C3829CE1C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689" y="7875396"/>
            <a:ext cx="20429467" cy="15424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F99FDA-378B-57A2-1682-EC8EE71AB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7444" y="10570246"/>
            <a:ext cx="18807790" cy="2237426"/>
          </a:xfrm>
          <a:prstGeom prst="rect">
            <a:avLst/>
          </a:prstGeom>
        </p:spPr>
      </p:pic>
      <p:sp>
        <p:nvSpPr>
          <p:cNvPr id="46" name="Slide Number Placeholder 2">
            <a:extLst>
              <a:ext uri="{FF2B5EF4-FFF2-40B4-BE49-F238E27FC236}">
                <a16:creationId xmlns:a16="http://schemas.microsoft.com/office/drawing/2014/main" id="{C614BD09-B9BC-7BC1-3429-A36EF402F8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081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91F61-1C30-309A-FB99-E8A29DBE6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ey message / summary of my recent work…">
            <a:extLst>
              <a:ext uri="{FF2B5EF4-FFF2-40B4-BE49-F238E27FC236}">
                <a16:creationId xmlns:a16="http://schemas.microsoft.com/office/drawing/2014/main" id="{5C8157FC-4BF7-DB63-CED4-FAE5C9F4C0A5}"/>
              </a:ext>
            </a:extLst>
          </p:cNvPr>
          <p:cNvSpPr/>
          <p:nvPr/>
        </p:nvSpPr>
        <p:spPr>
          <a:xfrm>
            <a:off x="18000" y="375053"/>
            <a:ext cx="4587473" cy="1144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367903" marR="75027" algn="l" defTabSz="1696640">
              <a:defRPr sz="65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GB" dirty="0"/>
              <a:t>Slide OSIRIS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22AF8-172A-62B4-B1CD-715CCCECB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F9720-3242-766A-5E9E-D4D5109049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58843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159B50B-F060-B26C-19A4-FA6C8A9A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0" y="231073"/>
            <a:ext cx="23849619" cy="13253853"/>
          </a:xfrm>
          <a:prstGeom prst="rect">
            <a:avLst/>
          </a:prstGeom>
        </p:spPr>
      </p:pic>
      <p:pic>
        <p:nvPicPr>
          <p:cNvPr id="2" name="3plotsMovie">
            <a:hlinkClick r:id="" action="ppaction://media"/>
            <a:extLst>
              <a:ext uri="{FF2B5EF4-FFF2-40B4-BE49-F238E27FC236}">
                <a16:creationId xmlns:a16="http://schemas.microsoft.com/office/drawing/2014/main" id="{B8E3BECD-4A00-CD55-C36A-053FB1EBE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340" y="3005822"/>
            <a:ext cx="13038882" cy="57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1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B823-5A8B-A8E2-9545-940CFF346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6810553D-5B79-9254-DB5E-5E0B09E1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70" y="285348"/>
            <a:ext cx="24130059" cy="13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316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07346-626E-5FCE-48ED-C67CFBEA0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EBA2184-E4C3-C2ED-784C-7899F7CD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2" y="285348"/>
            <a:ext cx="22416935" cy="13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28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DB2955-7244-F52C-FA03-6090C29C7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30" y="2292607"/>
            <a:ext cx="14893819" cy="116504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E8EB82-4E4C-B90F-99F4-4722AB78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8" y="238684"/>
            <a:ext cx="13619644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938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42513-A53A-4545-379B-40B11E1DC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1705C94-76DA-7C91-BE8E-FC94B54AA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21" y="11099197"/>
            <a:ext cx="3835400" cy="12133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F7A7F63-F622-FF53-9BA2-1DB425CE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88012" y="11099197"/>
            <a:ext cx="3835400" cy="152393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7BFCA60-960C-3DD7-AA49-8C2D6BB3E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71867" y="11093141"/>
            <a:ext cx="6210123" cy="1523931"/>
          </a:xfrm>
          <a:prstGeom prst="rect">
            <a:avLst/>
          </a:prstGeom>
        </p:spPr>
      </p:pic>
      <p:pic>
        <p:nvPicPr>
          <p:cNvPr id="15" name="Picture 14" descr="A person wearing a mask&#10;&#10;AI-generated content may be incorrect.">
            <a:extLst>
              <a:ext uri="{FF2B5EF4-FFF2-40B4-BE49-F238E27FC236}">
                <a16:creationId xmlns:a16="http://schemas.microsoft.com/office/drawing/2014/main" id="{050206ED-3CFA-B594-FB6E-C7805608E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07" y="3331487"/>
            <a:ext cx="2241356" cy="2978547"/>
          </a:xfrm>
          <a:prstGeom prst="rect">
            <a:avLst/>
          </a:prstGeom>
        </p:spPr>
      </p:pic>
      <p:pic>
        <p:nvPicPr>
          <p:cNvPr id="19" name="Picture 18" descr="A person wearing glasses and a hoodie&#10;&#10;AI-generated content may be incorrect.">
            <a:extLst>
              <a:ext uri="{FF2B5EF4-FFF2-40B4-BE49-F238E27FC236}">
                <a16:creationId xmlns:a16="http://schemas.microsoft.com/office/drawing/2014/main" id="{B5FEB693-3ACC-B11E-DAB5-4F1C00529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12" y="3428507"/>
            <a:ext cx="2034147" cy="2712197"/>
          </a:xfrm>
          <a:prstGeom prst="rect">
            <a:avLst/>
          </a:prstGeom>
        </p:spPr>
      </p:pic>
      <p:pic>
        <p:nvPicPr>
          <p:cNvPr id="22" name="Picture 21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CCAB5235-CBF8-D0F1-0BAF-9EFFEC8EE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3233"/>
          <a:stretch>
            <a:fillRect/>
          </a:stretch>
        </p:blipFill>
        <p:spPr>
          <a:xfrm>
            <a:off x="10814108" y="3430851"/>
            <a:ext cx="2034147" cy="2709853"/>
          </a:xfrm>
          <a:prstGeom prst="rect">
            <a:avLst/>
          </a:prstGeom>
        </p:spPr>
      </p:pic>
      <p:pic>
        <p:nvPicPr>
          <p:cNvPr id="24" name="Picture 23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83F2687-703E-BF6D-99F0-B09942263B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905" y="3428508"/>
            <a:ext cx="2034147" cy="2712196"/>
          </a:xfrm>
          <a:prstGeom prst="rect">
            <a:avLst/>
          </a:prstGeom>
        </p:spPr>
      </p:pic>
      <p:pic>
        <p:nvPicPr>
          <p:cNvPr id="25" name="Picture 24" descr="A close up of a logo&#10;&#10;AI-generated content may be incorrect.">
            <a:extLst>
              <a:ext uri="{FF2B5EF4-FFF2-40B4-BE49-F238E27FC236}">
                <a16:creationId xmlns:a16="http://schemas.microsoft.com/office/drawing/2014/main" id="{3D01F67F-E623-6743-0BF0-CC2A3DEB20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51" y="10679458"/>
            <a:ext cx="3651519" cy="205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69DF4-A8C6-C325-0A73-6ECA86AE09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67" y="114929"/>
            <a:ext cx="7163421" cy="1737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108465-699C-CB6F-321E-96CF865AEC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3098" y="6339075"/>
            <a:ext cx="1257104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12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B90F-E4AE-D920-3A10-1C254D749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96CCEB-73F5-D619-8FF7-98C045CC37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75F29F-E197-F632-4DF0-61DC71BD9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8" y="124631"/>
            <a:ext cx="12912447" cy="17375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825EDE-C158-4A96-BE24-A1DC1B7FC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2" y="2552430"/>
            <a:ext cx="7821846" cy="100897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D28AC0B-A2EC-89A2-8232-FA6458C65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229" y="2552430"/>
            <a:ext cx="7827942" cy="101141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A75BE9-D249-DA9F-B213-FF76D1675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5501" y="2552430"/>
            <a:ext cx="7858425" cy="102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2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D10B-A7CA-B123-8E25-C57786FC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0C9239-3E1A-9B60-71D3-54E367B9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04" y="142220"/>
            <a:ext cx="6078239" cy="1737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D30FEB-65A8-8121-A822-207E3D5C2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6" y="2332899"/>
            <a:ext cx="8205927" cy="106445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14FBC0-52F8-0B9B-AFE7-7AA157C3D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188" y="2332899"/>
            <a:ext cx="7827942" cy="106506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A1ABEE-C701-DD2A-7E88-F1B497AD3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7324" y="2332899"/>
            <a:ext cx="7827942" cy="10650635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D22256FC-DE87-1528-4930-7B87DAF7A8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542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714A7-4008-8BB6-D528-340D1B4B1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5F3D880-5D20-6AE6-B688-BB20A7304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20" y="221186"/>
            <a:ext cx="10882303" cy="1737511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A585060C-FE1D-A928-FCF5-644AE69B0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70" y="2085763"/>
            <a:ext cx="7815749" cy="10998137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57CDB7F9-722F-B0EE-8603-D4EB501B2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428" y="2085763"/>
            <a:ext cx="7834039" cy="11022523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688FC6A2-A3F0-9A65-C449-1EDDD4F93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68490" y="2085763"/>
            <a:ext cx="7827942" cy="11022523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8DB5AAD5-59A4-0FB7-4AD4-43744BFF4A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739" y="7164468"/>
            <a:ext cx="7736495" cy="4779678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474F18CD-0051-9B95-0860-FACCE8F81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088" y="11876787"/>
            <a:ext cx="7431668" cy="1207113"/>
          </a:xfrm>
          <a:prstGeom prst="rect">
            <a:avLst/>
          </a:prstGeom>
        </p:spPr>
      </p:pic>
      <p:pic>
        <p:nvPicPr>
          <p:cNvPr id="318" name="Picture 317">
            <a:extLst>
              <a:ext uri="{FF2B5EF4-FFF2-40B4-BE49-F238E27FC236}">
                <a16:creationId xmlns:a16="http://schemas.microsoft.com/office/drawing/2014/main" id="{F8E9405F-A80C-2158-8694-0FED975C64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9891" y="8144050"/>
            <a:ext cx="6907367" cy="4743099"/>
          </a:xfrm>
          <a:prstGeom prst="rect">
            <a:avLst/>
          </a:prstGeom>
        </p:spPr>
      </p:pic>
      <p:pic>
        <p:nvPicPr>
          <p:cNvPr id="319" name="Anim1_fps_30">
            <a:hlinkClick r:id="" action="ppaction://media"/>
            <a:extLst>
              <a:ext uri="{FF2B5EF4-FFF2-40B4-BE49-F238E27FC236}">
                <a16:creationId xmlns:a16="http://schemas.microsoft.com/office/drawing/2014/main" id="{A1C0D4D0-F151-7B89-652A-A96432347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32604" y="8211321"/>
            <a:ext cx="7192624" cy="4045852"/>
          </a:xfrm>
          <a:prstGeom prst="rect">
            <a:avLst/>
          </a:prstGeom>
        </p:spPr>
      </p:pic>
      <p:sp>
        <p:nvSpPr>
          <p:cNvPr id="320" name="Slide Number Placeholder 48">
            <a:extLst>
              <a:ext uri="{FF2B5EF4-FFF2-40B4-BE49-F238E27FC236}">
                <a16:creationId xmlns:a16="http://schemas.microsoft.com/office/drawing/2014/main" id="{E4A60C3C-DC00-5B34-59E9-B3EC2F6D97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817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700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3582-CC75-0982-6F42-C039A09B4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3F72BCFF-5CFF-1F49-1153-3BB33C63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85" y="173779"/>
            <a:ext cx="13003895" cy="173751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403C21A1-15C5-3080-DDA4-74659ACE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39" y="2088810"/>
            <a:ext cx="7815749" cy="1099204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B42884C-82CE-EE8B-D4A8-AAB00F6E3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50" y="7130200"/>
            <a:ext cx="6803726" cy="5645385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825DFE8-2B49-DC0F-664B-5B91337D006A}"/>
              </a:ext>
            </a:extLst>
          </p:cNvPr>
          <p:cNvGrpSpPr/>
          <p:nvPr/>
        </p:nvGrpSpPr>
        <p:grpSpPr>
          <a:xfrm>
            <a:off x="1304209" y="8184749"/>
            <a:ext cx="6038208" cy="4589038"/>
            <a:chOff x="1736016" y="7665376"/>
            <a:chExt cx="4999880" cy="3799909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2DE34DED-3C8A-AB6C-FCD3-8CAF0EA23A1D}"/>
                </a:ext>
              </a:extLst>
            </p:cNvPr>
            <p:cNvGrpSpPr/>
            <p:nvPr/>
          </p:nvGrpSpPr>
          <p:grpSpPr>
            <a:xfrm>
              <a:off x="1736016" y="7665376"/>
              <a:ext cx="4999880" cy="3799909"/>
              <a:chOff x="1758929" y="7669009"/>
              <a:chExt cx="4999880" cy="3799909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24386839-5931-1DBB-FF33-D8417D72FE39}"/>
                  </a:ext>
                </a:extLst>
              </p:cNvPr>
              <p:cNvGrpSpPr/>
              <p:nvPr/>
            </p:nvGrpSpPr>
            <p:grpSpPr>
              <a:xfrm>
                <a:off x="1758929" y="7669009"/>
                <a:ext cx="4999880" cy="3799909"/>
                <a:chOff x="3572444" y="7076572"/>
                <a:chExt cx="8457672" cy="6427832"/>
              </a:xfrm>
            </p:grpSpPr>
            <p:pic>
              <p:nvPicPr>
                <p:cNvPr id="154" name="Picture 153" descr="A blue and red square with white lines&#10;&#10;AI-generated content may be incorrect.">
                  <a:extLst>
                    <a:ext uri="{FF2B5EF4-FFF2-40B4-BE49-F238E27FC236}">
                      <a16:creationId xmlns:a16="http://schemas.microsoft.com/office/drawing/2014/main" id="{51029C8E-BD3C-ABCF-0BA9-9197E678FC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2444" y="7076572"/>
                  <a:ext cx="8457672" cy="6427832"/>
                </a:xfrm>
                <a:prstGeom prst="rect">
                  <a:avLst/>
                </a:prstGeom>
              </p:spPr>
            </p:pic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73C96181-BDDD-9E34-CBA7-E483C321F540}"/>
                    </a:ext>
                  </a:extLst>
                </p:cNvPr>
                <p:cNvSpPr/>
                <p:nvPr/>
              </p:nvSpPr>
              <p:spPr>
                <a:xfrm>
                  <a:off x="3691467" y="12090400"/>
                  <a:ext cx="1270000" cy="946943"/>
                </a:xfrm>
                <a:prstGeom prst="rect">
                  <a:avLst/>
                </a:prstGeom>
                <a:solidFill>
                  <a:srgbClr val="52576E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149" name="Key message / summary of my recent work…">
                <a:extLst>
                  <a:ext uri="{FF2B5EF4-FFF2-40B4-BE49-F238E27FC236}">
                    <a16:creationId xmlns:a16="http://schemas.microsoft.com/office/drawing/2014/main" id="{41FA25BF-8038-C47E-C6A2-7C0AB779CFAC}"/>
                  </a:ext>
                </a:extLst>
              </p:cNvPr>
              <p:cNvSpPr/>
              <p:nvPr/>
            </p:nvSpPr>
            <p:spPr>
              <a:xfrm>
                <a:off x="2063755" y="9420499"/>
                <a:ext cx="1567452" cy="4212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anchor="ctr">
                <a:spAutoFit/>
              </a:bodyPr>
              <a:lstStyle/>
              <a:p>
                <a:pPr marL="367903" marR="75027" defTabSz="1696640">
                  <a:defRPr sz="6500" b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sym typeface="Gill Sans"/>
                  </a:rPr>
                  <a:t>d~200</a:t>
                </a: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cs typeface="MV Boli" panose="02000500030200090000" pitchFamily="2" charset="0"/>
                    <a:sym typeface="Gill Sans"/>
                  </a:rPr>
                  <a:t>µm</a:t>
                </a:r>
                <a:endParaRPr sz="1800" dirty="0">
                  <a:solidFill>
                    <a:schemeClr val="bg1"/>
                  </a:solidFill>
                  <a:latin typeface="Gill Sans Nova Light" panose="020B0302020104020203" pitchFamily="34" charset="0"/>
                </a:endParaRPr>
              </a:p>
            </p:txBody>
          </p:sp>
          <p:sp>
            <p:nvSpPr>
              <p:cNvPr id="150" name="Key message / summary of my recent work…">
                <a:extLst>
                  <a:ext uri="{FF2B5EF4-FFF2-40B4-BE49-F238E27FC236}">
                    <a16:creationId xmlns:a16="http://schemas.microsoft.com/office/drawing/2014/main" id="{D3F4E05C-1250-23E1-88D1-C063814B483F}"/>
                  </a:ext>
                </a:extLst>
              </p:cNvPr>
              <p:cNvSpPr/>
              <p:nvPr/>
            </p:nvSpPr>
            <p:spPr>
              <a:xfrm>
                <a:off x="3931867" y="11047650"/>
                <a:ext cx="1233964" cy="4212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anchor="ctr">
                <a:spAutoFit/>
              </a:bodyPr>
              <a:lstStyle/>
              <a:p>
                <a:pPr marL="367903" marR="75027" defTabSz="1696640">
                  <a:defRPr sz="6500" b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sym typeface="Gill Sans"/>
                  </a:rPr>
                  <a:t>20</a:t>
                </a:r>
                <a:r>
                  <a:rPr lang="en-GB" sz="1800" dirty="0">
                    <a:solidFill>
                      <a:schemeClr val="bg1"/>
                    </a:solidFill>
                    <a:latin typeface="Gill Sans Nova Light" panose="020B0302020104020203" pitchFamily="34" charset="0"/>
                    <a:cs typeface="MV Boli" panose="02000500030200090000" pitchFamily="2" charset="0"/>
                    <a:sym typeface="Gill Sans"/>
                  </a:rPr>
                  <a:t>µm</a:t>
                </a:r>
                <a:endParaRPr sz="1800" dirty="0">
                  <a:solidFill>
                    <a:schemeClr val="bg1"/>
                  </a:solidFill>
                  <a:latin typeface="Gill Sans Nova Light" panose="020B0302020104020203" pitchFamily="34" charset="0"/>
                </a:endParaRPr>
              </a:p>
            </p:txBody>
          </p: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56287C63-D051-3157-C436-3961B579F8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8599" y="11287126"/>
                <a:ext cx="199448" cy="36595"/>
              </a:xfrm>
              <a:prstGeom prst="straightConnector1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AFEBA4D-A086-80AC-7F1D-814A9EDA4449}"/>
                  </a:ext>
                </a:extLst>
              </p:cNvPr>
              <p:cNvCxnSpPr/>
              <p:nvPr/>
            </p:nvCxnSpPr>
            <p:spPr>
              <a:xfrm flipV="1">
                <a:off x="3565927" y="9497199"/>
                <a:ext cx="1426464" cy="116284"/>
              </a:xfrm>
              <a:prstGeom prst="line">
                <a:avLst/>
              </a:prstGeom>
              <a:noFill/>
              <a:ln w="25400" cap="flat">
                <a:solidFill>
                  <a:schemeClr val="bg1"/>
                </a:solidFill>
                <a:prstDash val="sysDot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1CC1C402-6E66-1A20-FD69-81A81DABAA6C}"/>
                  </a:ext>
                </a:extLst>
              </p:cNvPr>
              <p:cNvCxnSpPr/>
              <p:nvPr/>
            </p:nvCxnSpPr>
            <p:spPr>
              <a:xfrm>
                <a:off x="3495287" y="9360670"/>
                <a:ext cx="38959" cy="586939"/>
              </a:xfrm>
              <a:prstGeom prst="straightConnector1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miter lim="4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D10B9E9-75C1-3224-6ABF-97051493E9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1207" y="9245885"/>
              <a:ext cx="537210" cy="38100"/>
            </a:xfrm>
            <a:prstGeom prst="line">
              <a:avLst/>
            </a:prstGeom>
            <a:noFill/>
            <a:ln w="25400" cap="flat">
              <a:solidFill>
                <a:srgbClr val="2B3886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F7D44FE-D2DE-30ED-8B9C-C37050680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8869" y="9210952"/>
              <a:ext cx="485413" cy="34426"/>
            </a:xfrm>
            <a:prstGeom prst="line">
              <a:avLst/>
            </a:prstGeom>
            <a:noFill/>
            <a:ln w="25400" cap="flat">
              <a:solidFill>
                <a:srgbClr val="82031A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6" name="Key message / summary of my recent work…">
              <a:extLst>
                <a:ext uri="{FF2B5EF4-FFF2-40B4-BE49-F238E27FC236}">
                  <a16:creationId xmlns:a16="http://schemas.microsoft.com/office/drawing/2014/main" id="{8F802949-D6DF-1582-0DE0-7D6638D16CF3}"/>
                </a:ext>
              </a:extLst>
            </p:cNvPr>
            <p:cNvSpPr/>
            <p:nvPr/>
          </p:nvSpPr>
          <p:spPr>
            <a:xfrm rot="21388569">
              <a:off x="3231072" y="8931384"/>
              <a:ext cx="873426" cy="4212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marL="367903" marR="75027" defTabSz="1696640">
                <a:defRPr sz="6500"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en-GB" sz="1800" dirty="0">
                  <a:solidFill>
                    <a:srgbClr val="2B3886"/>
                  </a:solidFill>
                  <a:latin typeface="Gill Sans Nova Light" panose="020B0302020104020203" pitchFamily="34" charset="0"/>
                  <a:sym typeface="Gill Sans"/>
                </a:rPr>
                <a:t>T1</a:t>
              </a:r>
              <a:endParaRPr sz="1800" dirty="0">
                <a:solidFill>
                  <a:srgbClr val="2B3886"/>
                </a:solidFill>
                <a:latin typeface="Gill Sans Nova Light" panose="020B0302020104020203" pitchFamily="34" charset="0"/>
              </a:endParaRPr>
            </a:p>
          </p:txBody>
        </p:sp>
        <p:sp>
          <p:nvSpPr>
            <p:cNvPr id="147" name="Key message / summary of my recent work…">
              <a:extLst>
                <a:ext uri="{FF2B5EF4-FFF2-40B4-BE49-F238E27FC236}">
                  <a16:creationId xmlns:a16="http://schemas.microsoft.com/office/drawing/2014/main" id="{B58F9F6C-D49B-C8AF-474F-E31FA9BB595D}"/>
                </a:ext>
              </a:extLst>
            </p:cNvPr>
            <p:cNvSpPr/>
            <p:nvPr/>
          </p:nvSpPr>
          <p:spPr>
            <a:xfrm rot="21388569">
              <a:off x="3983255" y="8879714"/>
              <a:ext cx="873426" cy="4212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marL="367903" marR="75027" defTabSz="1696640">
                <a:defRPr sz="6500"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lang="en-GB" sz="1800" dirty="0">
                  <a:solidFill>
                    <a:srgbClr val="82031A"/>
                  </a:solidFill>
                  <a:latin typeface="Gill Sans Nova Light" panose="020B0302020104020203" pitchFamily="34" charset="0"/>
                  <a:sym typeface="Gill Sans"/>
                </a:rPr>
                <a:t>T2</a:t>
              </a:r>
              <a:endParaRPr sz="1800" dirty="0">
                <a:solidFill>
                  <a:srgbClr val="82031A"/>
                </a:solidFill>
                <a:latin typeface="Gill Sans Nova Light" panose="020B0302020104020203" pitchFamily="34" charset="0"/>
              </a:endParaRPr>
            </a:p>
          </p:txBody>
        </p:sp>
      </p:grpSp>
      <p:pic>
        <p:nvPicPr>
          <p:cNvPr id="165" name="Picture 164">
            <a:extLst>
              <a:ext uri="{FF2B5EF4-FFF2-40B4-BE49-F238E27FC236}">
                <a16:creationId xmlns:a16="http://schemas.microsoft.com/office/drawing/2014/main" id="{1E36A492-D6FE-B031-91C0-DB7ACC6D2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482" y="1911290"/>
            <a:ext cx="13936664" cy="5724640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701B645A-7D2C-9DAB-6728-3F6F8E087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83375" y="3885929"/>
            <a:ext cx="6102625" cy="1207113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3D97B5E-985C-784F-A0A4-43E83FAA7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83375" y="5083566"/>
            <a:ext cx="6383065" cy="1231499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B6EECE42-D879-DDEB-BB8A-9A0B94658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3375" y="6444489"/>
            <a:ext cx="5389331" cy="1024217"/>
          </a:xfrm>
          <a:prstGeom prst="rect">
            <a:avLst/>
          </a:prstGeom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C823C-0B96-FC25-F075-9595C2C81582}"/>
              </a:ext>
            </a:extLst>
          </p:cNvPr>
          <p:cNvGrpSpPr/>
          <p:nvPr/>
        </p:nvGrpSpPr>
        <p:grpSpPr>
          <a:xfrm>
            <a:off x="9676251" y="3100688"/>
            <a:ext cx="5307841" cy="4105357"/>
            <a:chOff x="9888454" y="3113913"/>
            <a:chExt cx="5307841" cy="4105357"/>
          </a:xfrm>
        </p:grpSpPr>
        <p:pic>
          <p:nvPicPr>
            <p:cNvPr id="191" name="Picture 190" descr="A graph of a graph showing the number of objects&#10;&#10;AI-generated content may be incorrect.">
              <a:extLst>
                <a:ext uri="{FF2B5EF4-FFF2-40B4-BE49-F238E27FC236}">
                  <a16:creationId xmlns:a16="http://schemas.microsoft.com/office/drawing/2014/main" id="{1BA0D4DF-7377-D797-62E1-399A2870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54" y="3113913"/>
              <a:ext cx="5307841" cy="4105357"/>
            </a:xfrm>
            <a:prstGeom prst="rect">
              <a:avLst/>
            </a:prstGeom>
          </p:spPr>
        </p:pic>
        <p:sp>
          <p:nvSpPr>
            <p:cNvPr id="192" name="Conclusions">
              <a:extLst>
                <a:ext uri="{FF2B5EF4-FFF2-40B4-BE49-F238E27FC236}">
                  <a16:creationId xmlns:a16="http://schemas.microsoft.com/office/drawing/2014/main" id="{4153BC59-4E03-A93F-A7A7-15D82D43233A}"/>
                </a:ext>
              </a:extLst>
            </p:cNvPr>
            <p:cNvSpPr/>
            <p:nvPr/>
          </p:nvSpPr>
          <p:spPr>
            <a:xfrm>
              <a:off x="10640939" y="5489768"/>
              <a:ext cx="1436711" cy="986894"/>
            </a:xfrm>
            <a:prstGeom prst="rect">
              <a:avLst/>
            </a:prstGeom>
            <a:noFill/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indent="359999" algn="l" defTabSz="457200">
                <a:defRPr sz="3300" b="1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indent="0"/>
              <a:r>
                <a:rPr lang="en-GB" sz="2800" b="0" dirty="0">
                  <a:solidFill>
                    <a:srgbClr val="246291"/>
                  </a:solidFill>
                  <a:latin typeface="Gill Sans Light"/>
                </a:rPr>
                <a:t>20 mbar</a:t>
              </a:r>
            </a:p>
          </p:txBody>
        </p:sp>
      </p:grpSp>
      <p:pic>
        <p:nvPicPr>
          <p:cNvPr id="204" name="Picture 203">
            <a:extLst>
              <a:ext uri="{FF2B5EF4-FFF2-40B4-BE49-F238E27FC236}">
                <a16:creationId xmlns:a16="http://schemas.microsoft.com/office/drawing/2014/main" id="{75BE3906-1F8C-639F-9072-BBE0270E6D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0096" y="7868637"/>
            <a:ext cx="13961050" cy="5047926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4D15E894-AF9C-1479-9D3B-2D94DEAC67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83375" y="9976096"/>
            <a:ext cx="6748857" cy="1213209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0B5A26BE-22EE-CAF8-8718-90DA4107B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83375" y="11347129"/>
            <a:ext cx="5389331" cy="1207113"/>
          </a:xfrm>
          <a:prstGeom prst="rect">
            <a:avLst/>
          </a:prstGeom>
        </p:spPr>
      </p:pic>
      <p:sp>
        <p:nvSpPr>
          <p:cNvPr id="217" name="Slide Number Placeholder 2">
            <a:extLst>
              <a:ext uri="{FF2B5EF4-FFF2-40B4-BE49-F238E27FC236}">
                <a16:creationId xmlns:a16="http://schemas.microsoft.com/office/drawing/2014/main" id="{DB6B2D34-2BE7-E7FF-F122-33679317F4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146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0D17E-DA36-0ECB-435D-47ED87F8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CA3D140-FB5B-200D-8DFD-4240A3E90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21" y="228611"/>
            <a:ext cx="10095851" cy="17375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F79FC2C-B2DC-5425-70ED-41781371F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215" y="2770412"/>
            <a:ext cx="7071973" cy="6279424"/>
          </a:xfrm>
          <a:prstGeom prst="rect">
            <a:avLst/>
          </a:prstGeom>
        </p:spPr>
      </p:pic>
      <p:pic>
        <p:nvPicPr>
          <p:cNvPr id="70" name="pressure">
            <a:hlinkClick r:id="" action="ppaction://media"/>
            <a:extLst>
              <a:ext uri="{FF2B5EF4-FFF2-40B4-BE49-F238E27FC236}">
                <a16:creationId xmlns:a16="http://schemas.microsoft.com/office/drawing/2014/main" id="{8E988A1B-3C37-C359-8459-CC070186F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215" y="4619744"/>
            <a:ext cx="6896893" cy="443009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07141DB-808C-06A5-2D72-7D670C9A4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826" y="4264855"/>
            <a:ext cx="6809822" cy="121320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49B1199-1402-76BE-B647-3EBEDD5E89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215" y="9784326"/>
            <a:ext cx="6974428" cy="290804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D700D0C-5691-FBF7-A77E-7BBE21F90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9131" y="2770412"/>
            <a:ext cx="7053683" cy="627942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E9DE141E-704C-DE68-D3D8-CA1B5E38C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27894" y="2790342"/>
            <a:ext cx="7712108" cy="70902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5E8DD24-F75F-DAC9-FA96-D11532E77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6278" y="9784326"/>
            <a:ext cx="12485690" cy="2908044"/>
          </a:xfrm>
          <a:prstGeom prst="rect">
            <a:avLst/>
          </a:prstGeom>
        </p:spPr>
      </p:pic>
      <p:sp>
        <p:nvSpPr>
          <p:cNvPr id="111" name="Slide Number Placeholder 2">
            <a:extLst>
              <a:ext uri="{FF2B5EF4-FFF2-40B4-BE49-F238E27FC236}">
                <a16:creationId xmlns:a16="http://schemas.microsoft.com/office/drawing/2014/main" id="{76ED29BA-FD6D-B51F-E0B4-FBB0B590FC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979671" y="13037343"/>
            <a:ext cx="424658" cy="462757"/>
          </a:xfrm>
        </p:spPr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115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5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0F62C0B-C731-7BBE-2C92-BD9D183C58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1AF6CEF-4F78-F56A-4463-08631136D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8" y="139277"/>
            <a:ext cx="16033870" cy="17375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4C98C2-E670-D109-320E-404ECEA56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15" y="3528331"/>
            <a:ext cx="5730737" cy="18411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7AA3533-B806-DF63-6834-0A88FBBA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12" y="6322756"/>
            <a:ext cx="5724640" cy="465774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A0A59E-4F67-0A0B-5D2B-A751E432E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352" y="6494144"/>
            <a:ext cx="6096528" cy="473700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0BBAF5C-C59E-0D80-4B35-366307D5F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5030" y="3509029"/>
            <a:ext cx="5182049" cy="203014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104C0A5-0DCF-EB88-53C3-33D29E6CD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8005" y="5905701"/>
            <a:ext cx="5127180" cy="348721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DD19701-60C3-ECB3-5CEB-4B3EF784D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3533" y="5881315"/>
            <a:ext cx="2645893" cy="35116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562E9B6-DF28-029E-9441-7AA31CAC5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84063" y="9618763"/>
            <a:ext cx="4834547" cy="176189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49172D5-ACC5-D568-1E1F-C84965A16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1101" y="11887868"/>
            <a:ext cx="7706012" cy="92057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D79C6DD-C940-80F4-C69F-917F40A17A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00943" y="5073801"/>
            <a:ext cx="65232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1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744D7-5918-A415-A613-2E7195CE67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B5893-46E7-50E8-2F15-E3B257B4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8" y="186321"/>
            <a:ext cx="9364268" cy="17375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1712DAE-D976-5F61-7BC2-B6EFF387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73" y="2541350"/>
            <a:ext cx="10979848" cy="1032142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C00565-790A-CB57-3A6C-2BC7D0D8C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32" y="9748062"/>
            <a:ext cx="10644539" cy="28531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2EBB71B-AADF-AFB4-DBDC-19E4CE060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1381" y="2535254"/>
            <a:ext cx="11418798" cy="103275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EBC4C0B-0B82-925C-3CBE-C62115CDC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0441" y="4587500"/>
            <a:ext cx="10400677" cy="482235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32ECD93-B760-A872-C27E-BC49AD71E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3012" y="5553800"/>
            <a:ext cx="4541914" cy="144487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F257695-4384-4172-87F7-2C5DB7FE1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0214" y="9340122"/>
            <a:ext cx="938865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44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3394</TotalTime>
  <Words>23</Words>
  <Application>Microsoft Office PowerPoint</Application>
  <PresentationFormat>Custom</PresentationFormat>
  <Paragraphs>19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Gill Sans</vt:lpstr>
      <vt:lpstr>Gill Sans Light</vt:lpstr>
      <vt:lpstr>Gill Sans Nova Light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Acton, Hannah</dc:creator>
  <cp:lastModifiedBy>Acton, Hannah</cp:lastModifiedBy>
  <cp:revision>82</cp:revision>
  <dcterms:modified xsi:type="dcterms:W3CDTF">2025-08-07T08:03:30Z</dcterms:modified>
</cp:coreProperties>
</file>