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12"/>
  </p:notesMasterIdLst>
  <p:sldIdLst>
    <p:sldId id="256" r:id="rId3"/>
    <p:sldId id="267" r:id="rId4"/>
    <p:sldId id="268" r:id="rId5"/>
    <p:sldId id="266" r:id="rId6"/>
    <p:sldId id="269" r:id="rId7"/>
    <p:sldId id="270" r:id="rId8"/>
    <p:sldId id="271" r:id="rId9"/>
    <p:sldId id="272" r:id="rId10"/>
    <p:sldId id="273" r:id="rId11"/>
  </p:sldIdLst>
  <p:sldSz cx="24384000" cy="13716000"/>
  <p:notesSz cx="6858000" cy="9144000"/>
  <p:defaultTextStyle>
    <a:defPPr>
      <a:defRPr lang="it-IT"/>
    </a:defPPr>
    <a:lvl1pPr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indent="-2286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indent="-4572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indent="-6858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indent="-914400" algn="l" defTabSz="825500" rtl="0" eaLnBrk="0" fontAlgn="base" hangingPunct="0">
      <a:spcBef>
        <a:spcPct val="0"/>
      </a:spcBef>
      <a:spcAft>
        <a:spcPct val="0"/>
      </a:spcAft>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3000" b="1"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4"/>
    <p:restoredTop sz="93779"/>
  </p:normalViewPr>
  <p:slideViewPr>
    <p:cSldViewPr>
      <p:cViewPr>
        <p:scale>
          <a:sx n="59" d="100"/>
          <a:sy n="59" d="100"/>
        </p:scale>
        <p:origin x="688" y="-36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765CE1A3-6B2E-BB85-B1F2-269257A51E21}"/>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37CB9F58-38FE-AB4C-AA5E-2CB093020028}"/>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a:sym typeface="Helvetica Neue" panose="02000503000000020004" pitchFamily="2" charset="0"/>
              </a:rPr>
              <a:t>Click to edit Master text styles</a:t>
            </a:r>
          </a:p>
          <a:p>
            <a:pPr lvl="1"/>
            <a:r>
              <a:rPr lang="it-IT" altLang="it-IT" noProof="0">
                <a:sym typeface="Helvetica Neue" panose="02000503000000020004" pitchFamily="2" charset="0"/>
              </a:rPr>
              <a:t>Second level</a:t>
            </a:r>
          </a:p>
          <a:p>
            <a:pPr lvl="2"/>
            <a:r>
              <a:rPr lang="it-IT" altLang="it-IT" noProof="0">
                <a:sym typeface="Helvetica Neue" panose="02000503000000020004" pitchFamily="2" charset="0"/>
              </a:rPr>
              <a:t>Third level</a:t>
            </a:r>
          </a:p>
          <a:p>
            <a:pPr lvl="3"/>
            <a:r>
              <a:rPr lang="it-IT" altLang="it-IT" noProof="0">
                <a:sym typeface="Helvetica Neue" panose="02000503000000020004" pitchFamily="2" charset="0"/>
              </a:rPr>
              <a:t>Fourth level</a:t>
            </a:r>
          </a:p>
          <a:p>
            <a:pPr lvl="4"/>
            <a:r>
              <a:rPr lang="it-IT" altLang="it-IT"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A09DE-6770-CC4E-A740-75DD450A8B31}"/>
              </a:ext>
            </a:extLst>
          </p:cNvPr>
          <p:cNvSpPr>
            <a:spLocks noGrp="1"/>
          </p:cNvSpPr>
          <p:nvPr>
            <p:ph type="ctrTitle"/>
          </p:nvPr>
        </p:nvSpPr>
        <p:spPr>
          <a:xfrm>
            <a:off x="3048000" y="2244725"/>
            <a:ext cx="18288000" cy="47752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3053EA3-2DA6-2B48-94B5-54F48035DE12}"/>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5">
            <a:extLst>
              <a:ext uri="{FF2B5EF4-FFF2-40B4-BE49-F238E27FC236}">
                <a16:creationId xmlns:a16="http://schemas.microsoft.com/office/drawing/2014/main" id="{5E3C41BE-0FC2-660F-54FE-6DDE34872CDB}"/>
              </a:ext>
            </a:extLst>
          </p:cNvPr>
          <p:cNvSpPr>
            <a:spLocks noGrp="1"/>
          </p:cNvSpPr>
          <p:nvPr>
            <p:ph type="sldNum" sz="quarter" idx="10"/>
          </p:nvPr>
        </p:nvSpPr>
        <p:spPr>
          <a:ln/>
        </p:spPr>
        <p:txBody>
          <a:bodyPr/>
          <a:lstStyle>
            <a:lvl1pPr>
              <a:defRPr/>
            </a:lvl1pPr>
          </a:lstStyle>
          <a:p>
            <a:fld id="{DCEE8A1E-95A3-144C-8ECC-F936B367A673}" type="slidenum">
              <a:rPr lang="it-IT" altLang="it-IT"/>
              <a:pPr/>
              <a:t>‹N°›</a:t>
            </a:fld>
            <a:endParaRPr lang="it-IT" altLang="it-IT"/>
          </a:p>
        </p:txBody>
      </p:sp>
    </p:spTree>
    <p:extLst>
      <p:ext uri="{BB962C8B-B14F-4D97-AF65-F5344CB8AC3E}">
        <p14:creationId xmlns:p14="http://schemas.microsoft.com/office/powerpoint/2010/main" val="86895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DE90F-6314-6D45-89B3-35D0E131FCE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094E94-AFB5-8542-8ACE-D7B33896927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939AE63F-9F5F-5B96-4C5C-EB99279F3A6F}"/>
              </a:ext>
            </a:extLst>
          </p:cNvPr>
          <p:cNvSpPr>
            <a:spLocks noGrp="1"/>
          </p:cNvSpPr>
          <p:nvPr>
            <p:ph type="sldNum" sz="quarter" idx="10"/>
          </p:nvPr>
        </p:nvSpPr>
        <p:spPr>
          <a:ln/>
        </p:spPr>
        <p:txBody>
          <a:bodyPr/>
          <a:lstStyle>
            <a:lvl1pPr>
              <a:defRPr/>
            </a:lvl1pPr>
          </a:lstStyle>
          <a:p>
            <a:fld id="{17530B8A-1FA0-E348-8AC1-4EAAA4AB5C59}" type="slidenum">
              <a:rPr lang="it-IT" altLang="it-IT"/>
              <a:pPr/>
              <a:t>‹N°›</a:t>
            </a:fld>
            <a:endParaRPr lang="it-IT" altLang="it-IT"/>
          </a:p>
        </p:txBody>
      </p:sp>
    </p:spTree>
    <p:extLst>
      <p:ext uri="{BB962C8B-B14F-4D97-AF65-F5344CB8AC3E}">
        <p14:creationId xmlns:p14="http://schemas.microsoft.com/office/powerpoint/2010/main" val="56264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E91061-DC33-6E46-BF9B-011EEAB296C4}"/>
              </a:ext>
            </a:extLst>
          </p:cNvPr>
          <p:cNvSpPr>
            <a:spLocks noGrp="1"/>
          </p:cNvSpPr>
          <p:nvPr>
            <p:ph type="title" orient="vert"/>
          </p:nvPr>
        </p:nvSpPr>
        <p:spPr>
          <a:xfrm>
            <a:off x="17443450" y="355600"/>
            <a:ext cx="5251450" cy="12090400"/>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14F4608-0918-CE40-B356-CC6C6F8E1D81}"/>
              </a:ext>
            </a:extLst>
          </p:cNvPr>
          <p:cNvSpPr>
            <a:spLocks noGrp="1"/>
          </p:cNvSpPr>
          <p:nvPr>
            <p:ph type="body" orient="vert" idx="1"/>
          </p:nvPr>
        </p:nvSpPr>
        <p:spPr>
          <a:xfrm>
            <a:off x="1689100" y="355600"/>
            <a:ext cx="15601950" cy="12090400"/>
          </a:xfrm>
        </p:spPr>
        <p:txBody>
          <a:bodyPr vert="eaVert"/>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86E22220-864C-F2E5-20C3-554865763DF8}"/>
              </a:ext>
            </a:extLst>
          </p:cNvPr>
          <p:cNvSpPr>
            <a:spLocks noGrp="1"/>
          </p:cNvSpPr>
          <p:nvPr>
            <p:ph type="sldNum" sz="quarter" idx="10"/>
          </p:nvPr>
        </p:nvSpPr>
        <p:spPr>
          <a:ln/>
        </p:spPr>
        <p:txBody>
          <a:bodyPr/>
          <a:lstStyle>
            <a:lvl1pPr>
              <a:defRPr/>
            </a:lvl1pPr>
          </a:lstStyle>
          <a:p>
            <a:fld id="{55BC1C4A-6E22-514B-9FFF-C40C8F152036}" type="slidenum">
              <a:rPr lang="it-IT" altLang="it-IT"/>
              <a:pPr/>
              <a:t>‹N°›</a:t>
            </a:fld>
            <a:endParaRPr lang="it-IT" altLang="it-IT"/>
          </a:p>
        </p:txBody>
      </p:sp>
    </p:spTree>
    <p:extLst>
      <p:ext uri="{BB962C8B-B14F-4D97-AF65-F5344CB8AC3E}">
        <p14:creationId xmlns:p14="http://schemas.microsoft.com/office/powerpoint/2010/main" val="173490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C9387-99D7-F445-87C1-5C1007C18926}"/>
              </a:ext>
            </a:extLst>
          </p:cNvPr>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0B8F398-77A2-744D-B19D-D1784785451A}"/>
              </a:ext>
            </a:extLst>
          </p:cNvPr>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10">
            <a:extLst>
              <a:ext uri="{FF2B5EF4-FFF2-40B4-BE49-F238E27FC236}">
                <a16:creationId xmlns:a16="http://schemas.microsoft.com/office/drawing/2014/main" id="{BAF77F81-3026-6F12-E3A0-A84960F8BB3E}"/>
              </a:ext>
            </a:extLst>
          </p:cNvPr>
          <p:cNvSpPr>
            <a:spLocks noGrp="1"/>
          </p:cNvSpPr>
          <p:nvPr>
            <p:ph type="sldNum" sz="quarter" idx="10"/>
          </p:nvPr>
        </p:nvSpPr>
        <p:spPr>
          <a:ln/>
        </p:spPr>
        <p:txBody>
          <a:bodyPr/>
          <a:lstStyle>
            <a:lvl1pPr>
              <a:defRPr/>
            </a:lvl1pPr>
          </a:lstStyle>
          <a:p>
            <a:fld id="{65E81563-4BA9-E141-ADD2-616F3F136FC4}" type="slidenum">
              <a:rPr lang="it-IT" altLang="it-IT"/>
              <a:pPr/>
              <a:t>‹N°›</a:t>
            </a:fld>
            <a:endParaRPr lang="it-IT" altLang="it-IT"/>
          </a:p>
        </p:txBody>
      </p:sp>
    </p:spTree>
    <p:extLst>
      <p:ext uri="{BB962C8B-B14F-4D97-AF65-F5344CB8AC3E}">
        <p14:creationId xmlns:p14="http://schemas.microsoft.com/office/powerpoint/2010/main" val="124127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98818-47A5-0142-801A-810A828CFDA5}"/>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1E2F39-C240-124C-B37E-1BB97585CF3D}"/>
              </a:ext>
            </a:extLst>
          </p:cNvPr>
          <p:cNvSpPr>
            <a:spLocks noGrp="1"/>
          </p:cNvSpPr>
          <p:nvPr>
            <p:ph idx="1"/>
          </p:nvPr>
        </p:nvSpPr>
        <p:spPr>
          <a:xfrm>
            <a:off x="1676400" y="3651250"/>
            <a:ext cx="21031200" cy="8702675"/>
          </a:xfrm>
          <a:prstGeom prst="rect">
            <a:avLst/>
          </a:prstGeom>
        </p:spPr>
        <p:txBody>
          <a:bodyPr/>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97AD71B6-9936-7D24-E782-0477F4D75689}"/>
              </a:ext>
            </a:extLst>
          </p:cNvPr>
          <p:cNvSpPr>
            <a:spLocks noGrp="1"/>
          </p:cNvSpPr>
          <p:nvPr>
            <p:ph type="sldNum" sz="quarter" idx="10"/>
          </p:nvPr>
        </p:nvSpPr>
        <p:spPr>
          <a:ln/>
        </p:spPr>
        <p:txBody>
          <a:bodyPr/>
          <a:lstStyle>
            <a:lvl1pPr>
              <a:defRPr/>
            </a:lvl1pPr>
          </a:lstStyle>
          <a:p>
            <a:fld id="{4BFA910D-61C6-984F-8C4C-331EA1FC4A55}" type="slidenum">
              <a:rPr lang="it-IT" altLang="it-IT"/>
              <a:pPr/>
              <a:t>‹N°›</a:t>
            </a:fld>
            <a:endParaRPr lang="it-IT" altLang="it-IT"/>
          </a:p>
        </p:txBody>
      </p:sp>
    </p:spTree>
    <p:extLst>
      <p:ext uri="{BB962C8B-B14F-4D97-AF65-F5344CB8AC3E}">
        <p14:creationId xmlns:p14="http://schemas.microsoft.com/office/powerpoint/2010/main" val="389993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5374F-861A-064B-A205-CACEF94D7747}"/>
              </a:ext>
            </a:extLst>
          </p:cNvPr>
          <p:cNvSpPr>
            <a:spLocks noGrp="1"/>
          </p:cNvSpPr>
          <p:nvPr>
            <p:ph type="title"/>
          </p:nvPr>
        </p:nvSpPr>
        <p:spPr>
          <a:xfrm>
            <a:off x="1663700" y="3419475"/>
            <a:ext cx="21031200" cy="5705475"/>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5C9630-60E3-6241-BF94-F9EB7EE96667}"/>
              </a:ext>
            </a:extLst>
          </p:cNvPr>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58D216F2-897F-9DC3-9EC5-23C211A5C2EE}"/>
              </a:ext>
            </a:extLst>
          </p:cNvPr>
          <p:cNvSpPr>
            <a:spLocks noGrp="1"/>
          </p:cNvSpPr>
          <p:nvPr>
            <p:ph type="sldNum" sz="quarter" idx="10"/>
          </p:nvPr>
        </p:nvSpPr>
        <p:spPr>
          <a:ln/>
        </p:spPr>
        <p:txBody>
          <a:bodyPr/>
          <a:lstStyle>
            <a:lvl1pPr>
              <a:defRPr/>
            </a:lvl1pPr>
          </a:lstStyle>
          <a:p>
            <a:fld id="{1E65EFEE-C4CE-BD47-A60E-36F921826EEE}" type="slidenum">
              <a:rPr lang="it-IT" altLang="it-IT"/>
              <a:pPr/>
              <a:t>‹N°›</a:t>
            </a:fld>
            <a:endParaRPr lang="it-IT" altLang="it-IT"/>
          </a:p>
        </p:txBody>
      </p:sp>
    </p:spTree>
    <p:extLst>
      <p:ext uri="{BB962C8B-B14F-4D97-AF65-F5344CB8AC3E}">
        <p14:creationId xmlns:p14="http://schemas.microsoft.com/office/powerpoint/2010/main" val="8145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2C08D-B4D4-F54F-B2FD-593ADE138712}"/>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0054FE-5D1C-454B-A179-8062EC111CC0}"/>
              </a:ext>
            </a:extLst>
          </p:cNvPr>
          <p:cNvSpPr>
            <a:spLocks noGrp="1"/>
          </p:cNvSpPr>
          <p:nvPr>
            <p:ph sz="half" idx="1"/>
          </p:nvPr>
        </p:nvSpPr>
        <p:spPr>
          <a:xfrm>
            <a:off x="1676400" y="3651250"/>
            <a:ext cx="10439400" cy="8702675"/>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D45E645-6583-354D-98F9-6A87A1536D09}"/>
              </a:ext>
            </a:extLst>
          </p:cNvPr>
          <p:cNvSpPr>
            <a:spLocks noGrp="1"/>
          </p:cNvSpPr>
          <p:nvPr>
            <p:ph sz="half" idx="2"/>
          </p:nvPr>
        </p:nvSpPr>
        <p:spPr>
          <a:xfrm>
            <a:off x="12268200" y="3651250"/>
            <a:ext cx="10439400" cy="8702675"/>
          </a:xfrm>
          <a:prstGeom prst="rect">
            <a:avLst/>
          </a:prstGeom>
        </p:spPr>
        <p:txBody>
          <a:body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C1D4A333-9BF0-3DCA-DDA7-3451D30189E4}"/>
              </a:ext>
            </a:extLst>
          </p:cNvPr>
          <p:cNvSpPr>
            <a:spLocks noGrp="1"/>
          </p:cNvSpPr>
          <p:nvPr>
            <p:ph type="sldNum" sz="quarter" idx="10"/>
          </p:nvPr>
        </p:nvSpPr>
        <p:spPr>
          <a:ln/>
        </p:spPr>
        <p:txBody>
          <a:bodyPr/>
          <a:lstStyle>
            <a:lvl1pPr>
              <a:defRPr/>
            </a:lvl1pPr>
          </a:lstStyle>
          <a:p>
            <a:fld id="{66EBB0FE-41BD-B349-B9D9-A90D29F0CBBB}" type="slidenum">
              <a:rPr lang="it-IT" altLang="it-IT"/>
              <a:pPr/>
              <a:t>‹N°›</a:t>
            </a:fld>
            <a:endParaRPr lang="it-IT" altLang="it-IT"/>
          </a:p>
        </p:txBody>
      </p:sp>
    </p:spTree>
    <p:extLst>
      <p:ext uri="{BB962C8B-B14F-4D97-AF65-F5344CB8AC3E}">
        <p14:creationId xmlns:p14="http://schemas.microsoft.com/office/powerpoint/2010/main" val="431238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4A10D-06EF-D84A-A9E0-1DFD328E8E44}"/>
              </a:ext>
            </a:extLst>
          </p:cNvPr>
          <p:cNvSpPr>
            <a:spLocks noGrp="1"/>
          </p:cNvSpPr>
          <p:nvPr>
            <p:ph type="title"/>
          </p:nvPr>
        </p:nvSpPr>
        <p:spPr>
          <a:xfrm>
            <a:off x="1679575" y="730250"/>
            <a:ext cx="21031200" cy="2651125"/>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ADFCB6-193D-184B-BC5B-8470B8631FD2}"/>
              </a:ext>
            </a:extLst>
          </p:cNvPr>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6B53B86-536C-4F4D-BDCD-E38BDED0B810}"/>
              </a:ext>
            </a:extLst>
          </p:cNvPr>
          <p:cNvSpPr>
            <a:spLocks noGrp="1"/>
          </p:cNvSpPr>
          <p:nvPr>
            <p:ph sz="half" idx="2"/>
          </p:nvPr>
        </p:nvSpPr>
        <p:spPr>
          <a:xfrm>
            <a:off x="1679575" y="5010150"/>
            <a:ext cx="10315575" cy="7369175"/>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9D7E281-CCC8-E745-8AFF-2AFD2FDEE098}"/>
              </a:ext>
            </a:extLst>
          </p:cNvPr>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6872AF3-16B3-244A-9506-A10C9540BE7D}"/>
              </a:ext>
            </a:extLst>
          </p:cNvPr>
          <p:cNvSpPr>
            <a:spLocks noGrp="1"/>
          </p:cNvSpPr>
          <p:nvPr>
            <p:ph sz="quarter" idx="4"/>
          </p:nvPr>
        </p:nvSpPr>
        <p:spPr>
          <a:xfrm>
            <a:off x="12344400" y="5010150"/>
            <a:ext cx="10366375" cy="7369175"/>
          </a:xfrm>
          <a:prstGeom prst="rect">
            <a:avLst/>
          </a:prstGeom>
        </p:spPr>
        <p:txBody>
          <a:bodyPr/>
          <a:lstStyle/>
          <a:p>
            <a:r>
              <a:rPr lang="it-IT"/>
              <a:t>Modifica gli stili del testo dello schema
Secondo livello
Terzo livello
Quarto livello
Quinto livello</a:t>
            </a:r>
          </a:p>
        </p:txBody>
      </p:sp>
      <p:sp>
        <p:nvSpPr>
          <p:cNvPr id="7" name="Rectangle 10">
            <a:extLst>
              <a:ext uri="{FF2B5EF4-FFF2-40B4-BE49-F238E27FC236}">
                <a16:creationId xmlns:a16="http://schemas.microsoft.com/office/drawing/2014/main" id="{CC5BAC00-B772-8BE5-5703-BE73F64745AA}"/>
              </a:ext>
            </a:extLst>
          </p:cNvPr>
          <p:cNvSpPr>
            <a:spLocks noGrp="1"/>
          </p:cNvSpPr>
          <p:nvPr>
            <p:ph type="sldNum" sz="quarter" idx="10"/>
          </p:nvPr>
        </p:nvSpPr>
        <p:spPr>
          <a:ln/>
        </p:spPr>
        <p:txBody>
          <a:bodyPr/>
          <a:lstStyle>
            <a:lvl1pPr>
              <a:defRPr/>
            </a:lvl1pPr>
          </a:lstStyle>
          <a:p>
            <a:fld id="{A4BE5B9C-570C-A845-99CA-0D67AC0F9D62}" type="slidenum">
              <a:rPr lang="it-IT" altLang="it-IT"/>
              <a:pPr/>
              <a:t>‹N°›</a:t>
            </a:fld>
            <a:endParaRPr lang="it-IT" altLang="it-IT"/>
          </a:p>
        </p:txBody>
      </p:sp>
    </p:spTree>
    <p:extLst>
      <p:ext uri="{BB962C8B-B14F-4D97-AF65-F5344CB8AC3E}">
        <p14:creationId xmlns:p14="http://schemas.microsoft.com/office/powerpoint/2010/main" val="341063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53570-D900-BF4E-B06E-DC2CC1ED8AED}"/>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Rectangle 10">
            <a:extLst>
              <a:ext uri="{FF2B5EF4-FFF2-40B4-BE49-F238E27FC236}">
                <a16:creationId xmlns:a16="http://schemas.microsoft.com/office/drawing/2014/main" id="{1E76F055-E09A-9C3A-1F49-F4A09049BB4E}"/>
              </a:ext>
            </a:extLst>
          </p:cNvPr>
          <p:cNvSpPr>
            <a:spLocks noGrp="1"/>
          </p:cNvSpPr>
          <p:nvPr>
            <p:ph type="sldNum" sz="quarter" idx="10"/>
          </p:nvPr>
        </p:nvSpPr>
        <p:spPr>
          <a:ln/>
        </p:spPr>
        <p:txBody>
          <a:bodyPr/>
          <a:lstStyle>
            <a:lvl1pPr>
              <a:defRPr/>
            </a:lvl1pPr>
          </a:lstStyle>
          <a:p>
            <a:fld id="{97624EA6-B561-DA49-A296-B8AFB494A642}" type="slidenum">
              <a:rPr lang="it-IT" altLang="it-IT"/>
              <a:pPr/>
              <a:t>‹N°›</a:t>
            </a:fld>
            <a:endParaRPr lang="it-IT" altLang="it-IT"/>
          </a:p>
        </p:txBody>
      </p:sp>
    </p:spTree>
    <p:extLst>
      <p:ext uri="{BB962C8B-B14F-4D97-AF65-F5344CB8AC3E}">
        <p14:creationId xmlns:p14="http://schemas.microsoft.com/office/powerpoint/2010/main" val="125121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4D2C2F4-4513-E3FF-AD8A-46E7DAC958B6}"/>
              </a:ext>
            </a:extLst>
          </p:cNvPr>
          <p:cNvSpPr>
            <a:spLocks noGrp="1"/>
          </p:cNvSpPr>
          <p:nvPr>
            <p:ph type="sldNum" sz="quarter" idx="10"/>
          </p:nvPr>
        </p:nvSpPr>
        <p:spPr>
          <a:ln/>
        </p:spPr>
        <p:txBody>
          <a:bodyPr/>
          <a:lstStyle>
            <a:lvl1pPr>
              <a:defRPr/>
            </a:lvl1pPr>
          </a:lstStyle>
          <a:p>
            <a:fld id="{60FBC293-764C-444D-96C5-359205F55FA3}" type="slidenum">
              <a:rPr lang="it-IT" altLang="it-IT"/>
              <a:pPr/>
              <a:t>‹N°›</a:t>
            </a:fld>
            <a:endParaRPr lang="it-IT" altLang="it-IT"/>
          </a:p>
        </p:txBody>
      </p:sp>
    </p:spTree>
    <p:extLst>
      <p:ext uri="{BB962C8B-B14F-4D97-AF65-F5344CB8AC3E}">
        <p14:creationId xmlns:p14="http://schemas.microsoft.com/office/powerpoint/2010/main" val="166788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69D1C-10E6-B44C-AB21-B55776963ABB}"/>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9E4598-800F-6844-9BC5-C6671006F93D}"/>
              </a:ext>
            </a:extLst>
          </p:cNvPr>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AAD38278-5750-AC44-95CE-A988AE843195}"/>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57643F17-45E7-20AA-59F4-F99B2D34DDE4}"/>
              </a:ext>
            </a:extLst>
          </p:cNvPr>
          <p:cNvSpPr>
            <a:spLocks noGrp="1"/>
          </p:cNvSpPr>
          <p:nvPr>
            <p:ph type="sldNum" sz="quarter" idx="10"/>
          </p:nvPr>
        </p:nvSpPr>
        <p:spPr>
          <a:ln/>
        </p:spPr>
        <p:txBody>
          <a:bodyPr/>
          <a:lstStyle>
            <a:lvl1pPr>
              <a:defRPr/>
            </a:lvl1pPr>
          </a:lstStyle>
          <a:p>
            <a:fld id="{89883E44-E287-2B47-9D88-AD29BD3B30C3}" type="slidenum">
              <a:rPr lang="it-IT" altLang="it-IT"/>
              <a:pPr/>
              <a:t>‹N°›</a:t>
            </a:fld>
            <a:endParaRPr lang="it-IT" altLang="it-IT"/>
          </a:p>
        </p:txBody>
      </p:sp>
    </p:spTree>
    <p:extLst>
      <p:ext uri="{BB962C8B-B14F-4D97-AF65-F5344CB8AC3E}">
        <p14:creationId xmlns:p14="http://schemas.microsoft.com/office/powerpoint/2010/main" val="5522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2688B-A8BE-444E-AD4D-37CE0C6AF3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FB366E-98E3-674C-8B8C-758FACAB734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03BD2693-2F52-A0FB-620B-F2223671C8D1}"/>
              </a:ext>
            </a:extLst>
          </p:cNvPr>
          <p:cNvSpPr>
            <a:spLocks noGrp="1"/>
          </p:cNvSpPr>
          <p:nvPr>
            <p:ph type="sldNum" sz="quarter" idx="10"/>
          </p:nvPr>
        </p:nvSpPr>
        <p:spPr>
          <a:ln/>
        </p:spPr>
        <p:txBody>
          <a:bodyPr/>
          <a:lstStyle>
            <a:lvl1pPr>
              <a:defRPr/>
            </a:lvl1pPr>
          </a:lstStyle>
          <a:p>
            <a:fld id="{E80ED78E-6DD2-0248-9CB3-816F675614F8}" type="slidenum">
              <a:rPr lang="it-IT" altLang="it-IT"/>
              <a:pPr/>
              <a:t>‹N°›</a:t>
            </a:fld>
            <a:endParaRPr lang="it-IT" altLang="it-IT"/>
          </a:p>
        </p:txBody>
      </p:sp>
    </p:spTree>
    <p:extLst>
      <p:ext uri="{BB962C8B-B14F-4D97-AF65-F5344CB8AC3E}">
        <p14:creationId xmlns:p14="http://schemas.microsoft.com/office/powerpoint/2010/main" val="54700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8139DB-06EC-BC4F-B6AB-B2FF5C88491B}"/>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2431987-BEA4-3C44-9917-D2C537730654}"/>
              </a:ext>
            </a:extLst>
          </p:cNvPr>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Helvetica Neue" panose="02000503000000020004" pitchFamily="2" charset="0"/>
            </a:endParaRPr>
          </a:p>
        </p:txBody>
      </p:sp>
      <p:sp>
        <p:nvSpPr>
          <p:cNvPr id="4" name="Segnaposto testo 3">
            <a:extLst>
              <a:ext uri="{FF2B5EF4-FFF2-40B4-BE49-F238E27FC236}">
                <a16:creationId xmlns:a16="http://schemas.microsoft.com/office/drawing/2014/main" id="{E342341A-61F2-914B-990B-394E94889BF1}"/>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10">
            <a:extLst>
              <a:ext uri="{FF2B5EF4-FFF2-40B4-BE49-F238E27FC236}">
                <a16:creationId xmlns:a16="http://schemas.microsoft.com/office/drawing/2014/main" id="{15A71342-4483-45E2-46B2-FB15CA845052}"/>
              </a:ext>
            </a:extLst>
          </p:cNvPr>
          <p:cNvSpPr>
            <a:spLocks noGrp="1"/>
          </p:cNvSpPr>
          <p:nvPr>
            <p:ph type="sldNum" sz="quarter" idx="10"/>
          </p:nvPr>
        </p:nvSpPr>
        <p:spPr>
          <a:ln/>
        </p:spPr>
        <p:txBody>
          <a:bodyPr/>
          <a:lstStyle>
            <a:lvl1pPr>
              <a:defRPr/>
            </a:lvl1pPr>
          </a:lstStyle>
          <a:p>
            <a:fld id="{834D904E-BAEE-CF45-A5CF-7DF88F8FA096}" type="slidenum">
              <a:rPr lang="it-IT" altLang="it-IT"/>
              <a:pPr/>
              <a:t>‹N°›</a:t>
            </a:fld>
            <a:endParaRPr lang="it-IT" altLang="it-IT"/>
          </a:p>
        </p:txBody>
      </p:sp>
    </p:spTree>
    <p:extLst>
      <p:ext uri="{BB962C8B-B14F-4D97-AF65-F5344CB8AC3E}">
        <p14:creationId xmlns:p14="http://schemas.microsoft.com/office/powerpoint/2010/main" val="3184040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3EB47-45A8-9F4C-974A-F51FCBBC4531}"/>
              </a:ext>
            </a:extLst>
          </p:cNvPr>
          <p:cNvSpPr>
            <a:spLocks noGrp="1"/>
          </p:cNvSpPr>
          <p:nvPr>
            <p:ph type="title"/>
          </p:nvPr>
        </p:nvSpPr>
        <p:spPr>
          <a:xfrm>
            <a:off x="1676400" y="730250"/>
            <a:ext cx="21031200" cy="2651125"/>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C6D007-C46D-774F-A2E4-268FB7500A13}"/>
              </a:ext>
            </a:extLst>
          </p:cNvPr>
          <p:cNvSpPr>
            <a:spLocks noGrp="1"/>
          </p:cNvSpPr>
          <p:nvPr>
            <p:ph type="body" orient="vert" idx="1"/>
          </p:nvPr>
        </p:nvSpPr>
        <p:spPr>
          <a:xfrm>
            <a:off x="1676400" y="3651250"/>
            <a:ext cx="21031200" cy="8702675"/>
          </a:xfrm>
          <a:prstGeom prst="rect">
            <a:avLst/>
          </a:prstGeom>
        </p:spPr>
        <p:txBody>
          <a:bodyPr vert="eaVert"/>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D337E355-9AA7-F7D1-B85F-9691A7BFC7A3}"/>
              </a:ext>
            </a:extLst>
          </p:cNvPr>
          <p:cNvSpPr>
            <a:spLocks noGrp="1"/>
          </p:cNvSpPr>
          <p:nvPr>
            <p:ph type="sldNum" sz="quarter" idx="10"/>
          </p:nvPr>
        </p:nvSpPr>
        <p:spPr>
          <a:ln/>
        </p:spPr>
        <p:txBody>
          <a:bodyPr/>
          <a:lstStyle>
            <a:lvl1pPr>
              <a:defRPr/>
            </a:lvl1pPr>
          </a:lstStyle>
          <a:p>
            <a:fld id="{DD74D9DA-259F-4341-98F5-8DD1A74945D3}" type="slidenum">
              <a:rPr lang="it-IT" altLang="it-IT"/>
              <a:pPr/>
              <a:t>‹N°›</a:t>
            </a:fld>
            <a:endParaRPr lang="it-IT" altLang="it-IT"/>
          </a:p>
        </p:txBody>
      </p:sp>
    </p:spTree>
    <p:extLst>
      <p:ext uri="{BB962C8B-B14F-4D97-AF65-F5344CB8AC3E}">
        <p14:creationId xmlns:p14="http://schemas.microsoft.com/office/powerpoint/2010/main" val="350583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88C968-752A-6940-AC5F-A4B10BAFDBC8}"/>
              </a:ext>
            </a:extLst>
          </p:cNvPr>
          <p:cNvSpPr>
            <a:spLocks noGrp="1"/>
          </p:cNvSpPr>
          <p:nvPr>
            <p:ph type="title" orient="vert"/>
          </p:nvPr>
        </p:nvSpPr>
        <p:spPr>
          <a:xfrm>
            <a:off x="17449800" y="730250"/>
            <a:ext cx="5257800" cy="11623675"/>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0BF03F-8883-1648-8142-FB0D49A90774}"/>
              </a:ext>
            </a:extLst>
          </p:cNvPr>
          <p:cNvSpPr>
            <a:spLocks noGrp="1"/>
          </p:cNvSpPr>
          <p:nvPr>
            <p:ph type="body" orient="vert" idx="1"/>
          </p:nvPr>
        </p:nvSpPr>
        <p:spPr>
          <a:xfrm>
            <a:off x="1676400" y="730250"/>
            <a:ext cx="15621000" cy="11623675"/>
          </a:xfrm>
          <a:prstGeom prst="rect">
            <a:avLst/>
          </a:prstGeom>
        </p:spPr>
        <p:txBody>
          <a:bodyPr vert="eaVert"/>
          <a:lstStyle/>
          <a:p>
            <a:r>
              <a:rPr lang="it-IT"/>
              <a:t>Modifica gli stili del testo dello schema
Secondo livello
Terzo livello
Quarto livello
Quinto livello</a:t>
            </a:r>
          </a:p>
        </p:txBody>
      </p:sp>
      <p:sp>
        <p:nvSpPr>
          <p:cNvPr id="4" name="Rectangle 10">
            <a:extLst>
              <a:ext uri="{FF2B5EF4-FFF2-40B4-BE49-F238E27FC236}">
                <a16:creationId xmlns:a16="http://schemas.microsoft.com/office/drawing/2014/main" id="{C45F96B0-3CAF-8CE6-C529-3996DFCF189F}"/>
              </a:ext>
            </a:extLst>
          </p:cNvPr>
          <p:cNvSpPr>
            <a:spLocks noGrp="1"/>
          </p:cNvSpPr>
          <p:nvPr>
            <p:ph type="sldNum" sz="quarter" idx="10"/>
          </p:nvPr>
        </p:nvSpPr>
        <p:spPr>
          <a:ln/>
        </p:spPr>
        <p:txBody>
          <a:bodyPr/>
          <a:lstStyle>
            <a:lvl1pPr>
              <a:defRPr/>
            </a:lvl1pPr>
          </a:lstStyle>
          <a:p>
            <a:fld id="{D690D411-0689-B642-BDC4-F51AC5170830}" type="slidenum">
              <a:rPr lang="it-IT" altLang="it-IT"/>
              <a:pPr/>
              <a:t>‹N°›</a:t>
            </a:fld>
            <a:endParaRPr lang="it-IT" altLang="it-IT"/>
          </a:p>
        </p:txBody>
      </p:sp>
    </p:spTree>
    <p:extLst>
      <p:ext uri="{BB962C8B-B14F-4D97-AF65-F5344CB8AC3E}">
        <p14:creationId xmlns:p14="http://schemas.microsoft.com/office/powerpoint/2010/main" val="244932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0B0483-45F5-3841-9385-A798168D4A62}"/>
              </a:ext>
            </a:extLst>
          </p:cNvPr>
          <p:cNvSpPr>
            <a:spLocks noGrp="1"/>
          </p:cNvSpPr>
          <p:nvPr>
            <p:ph type="title"/>
          </p:nvPr>
        </p:nvSpPr>
        <p:spPr>
          <a:xfrm>
            <a:off x="1663700" y="3419475"/>
            <a:ext cx="21031200" cy="5705475"/>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2B5F641-0174-0C44-8E72-71F8EA338FEC}"/>
              </a:ext>
            </a:extLst>
          </p:cNvPr>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Modifica gli stili del testo dello schema
Secondo livello
Terzo livello
Quarto livello
Quinto livello</a:t>
            </a:r>
          </a:p>
        </p:txBody>
      </p:sp>
      <p:sp>
        <p:nvSpPr>
          <p:cNvPr id="4" name="Rectangle 5">
            <a:extLst>
              <a:ext uri="{FF2B5EF4-FFF2-40B4-BE49-F238E27FC236}">
                <a16:creationId xmlns:a16="http://schemas.microsoft.com/office/drawing/2014/main" id="{A118185E-FF92-DE54-BBAA-2D14BA89FAF9}"/>
              </a:ext>
            </a:extLst>
          </p:cNvPr>
          <p:cNvSpPr>
            <a:spLocks noGrp="1"/>
          </p:cNvSpPr>
          <p:nvPr>
            <p:ph type="sldNum" sz="quarter" idx="10"/>
          </p:nvPr>
        </p:nvSpPr>
        <p:spPr>
          <a:ln/>
        </p:spPr>
        <p:txBody>
          <a:bodyPr/>
          <a:lstStyle>
            <a:lvl1pPr>
              <a:defRPr/>
            </a:lvl1pPr>
          </a:lstStyle>
          <a:p>
            <a:fld id="{0D64A355-6002-354A-B60C-C58D73C8C943}" type="slidenum">
              <a:rPr lang="it-IT" altLang="it-IT"/>
              <a:pPr/>
              <a:t>‹N°›</a:t>
            </a:fld>
            <a:endParaRPr lang="it-IT" altLang="it-IT"/>
          </a:p>
        </p:txBody>
      </p:sp>
    </p:spTree>
    <p:extLst>
      <p:ext uri="{BB962C8B-B14F-4D97-AF65-F5344CB8AC3E}">
        <p14:creationId xmlns:p14="http://schemas.microsoft.com/office/powerpoint/2010/main" val="174388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03F9A-39F6-E547-A9E5-950388DA94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252FBD-7EAB-0842-8996-9E5A9195499C}"/>
              </a:ext>
            </a:extLst>
          </p:cNvPr>
          <p:cNvSpPr>
            <a:spLocks noGrp="1"/>
          </p:cNvSpPr>
          <p:nvPr>
            <p:ph sz="half" idx="1"/>
          </p:nvPr>
        </p:nvSpPr>
        <p:spPr>
          <a:xfrm>
            <a:off x="1689100" y="3149600"/>
            <a:ext cx="10426700" cy="9296400"/>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559EFC4E-EF51-AB4E-A273-B9AF037F4CBB}"/>
              </a:ext>
            </a:extLst>
          </p:cNvPr>
          <p:cNvSpPr>
            <a:spLocks noGrp="1"/>
          </p:cNvSpPr>
          <p:nvPr>
            <p:ph sz="half" idx="2"/>
          </p:nvPr>
        </p:nvSpPr>
        <p:spPr>
          <a:xfrm>
            <a:off x="12268200" y="3149600"/>
            <a:ext cx="10426700" cy="9296400"/>
          </a:xfrm>
        </p:spPr>
        <p:txBody>
          <a:body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1412CCC5-4D1D-3DC9-9A4F-03B2EED84179}"/>
              </a:ext>
            </a:extLst>
          </p:cNvPr>
          <p:cNvSpPr>
            <a:spLocks noGrp="1"/>
          </p:cNvSpPr>
          <p:nvPr>
            <p:ph type="sldNum" sz="quarter" idx="10"/>
          </p:nvPr>
        </p:nvSpPr>
        <p:spPr>
          <a:ln/>
        </p:spPr>
        <p:txBody>
          <a:bodyPr/>
          <a:lstStyle>
            <a:lvl1pPr>
              <a:defRPr/>
            </a:lvl1pPr>
          </a:lstStyle>
          <a:p>
            <a:fld id="{23A3B2B7-1AA3-4843-BADA-C33038F06138}" type="slidenum">
              <a:rPr lang="it-IT" altLang="it-IT"/>
              <a:pPr/>
              <a:t>‹N°›</a:t>
            </a:fld>
            <a:endParaRPr lang="it-IT" altLang="it-IT"/>
          </a:p>
        </p:txBody>
      </p:sp>
    </p:spTree>
    <p:extLst>
      <p:ext uri="{BB962C8B-B14F-4D97-AF65-F5344CB8AC3E}">
        <p14:creationId xmlns:p14="http://schemas.microsoft.com/office/powerpoint/2010/main" val="401466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04D2B-101E-094A-B504-76BE87775713}"/>
              </a:ext>
            </a:extLst>
          </p:cNvPr>
          <p:cNvSpPr>
            <a:spLocks noGrp="1"/>
          </p:cNvSpPr>
          <p:nvPr>
            <p:ph type="title"/>
          </p:nvPr>
        </p:nvSpPr>
        <p:spPr>
          <a:xfrm>
            <a:off x="1679575" y="730250"/>
            <a:ext cx="21031200" cy="265112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0F54F1-585E-B541-AD1D-9BB21EA8BC4B}"/>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D0BBCB2-1D24-2340-9DAA-1650ECEFCAB1}"/>
              </a:ext>
            </a:extLst>
          </p:cNvPr>
          <p:cNvSpPr>
            <a:spLocks noGrp="1"/>
          </p:cNvSpPr>
          <p:nvPr>
            <p:ph sz="half" idx="2"/>
          </p:nvPr>
        </p:nvSpPr>
        <p:spPr>
          <a:xfrm>
            <a:off x="1679575" y="5010150"/>
            <a:ext cx="10315575" cy="7369175"/>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C6BB9B34-6504-3140-95EA-626EA73542E8}"/>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E88CED17-BFE3-C848-9037-151C925CFC2F}"/>
              </a:ext>
            </a:extLst>
          </p:cNvPr>
          <p:cNvSpPr>
            <a:spLocks noGrp="1"/>
          </p:cNvSpPr>
          <p:nvPr>
            <p:ph sz="quarter" idx="4"/>
          </p:nvPr>
        </p:nvSpPr>
        <p:spPr>
          <a:xfrm>
            <a:off x="12344400" y="5010150"/>
            <a:ext cx="10366375" cy="7369175"/>
          </a:xfrm>
        </p:spPr>
        <p:txBody>
          <a:bodyPr/>
          <a:lstStyle/>
          <a:p>
            <a:r>
              <a:rPr lang="it-IT"/>
              <a:t>Modifica gli stili del testo dello schema
Secondo livello
Terzo livello
Quarto livello
Quinto livello</a:t>
            </a:r>
          </a:p>
        </p:txBody>
      </p:sp>
      <p:sp>
        <p:nvSpPr>
          <p:cNvPr id="7" name="Rectangle 5">
            <a:extLst>
              <a:ext uri="{FF2B5EF4-FFF2-40B4-BE49-F238E27FC236}">
                <a16:creationId xmlns:a16="http://schemas.microsoft.com/office/drawing/2014/main" id="{D69D5B02-A9B4-0AFF-1D2C-4AE85080F60F}"/>
              </a:ext>
            </a:extLst>
          </p:cNvPr>
          <p:cNvSpPr>
            <a:spLocks noGrp="1"/>
          </p:cNvSpPr>
          <p:nvPr>
            <p:ph type="sldNum" sz="quarter" idx="10"/>
          </p:nvPr>
        </p:nvSpPr>
        <p:spPr>
          <a:ln/>
        </p:spPr>
        <p:txBody>
          <a:bodyPr/>
          <a:lstStyle>
            <a:lvl1pPr>
              <a:defRPr/>
            </a:lvl1pPr>
          </a:lstStyle>
          <a:p>
            <a:fld id="{D68C84A8-15C8-464A-BFD1-A6662061BB6D}" type="slidenum">
              <a:rPr lang="it-IT" altLang="it-IT"/>
              <a:pPr/>
              <a:t>‹N°›</a:t>
            </a:fld>
            <a:endParaRPr lang="it-IT" altLang="it-IT"/>
          </a:p>
        </p:txBody>
      </p:sp>
    </p:spTree>
    <p:extLst>
      <p:ext uri="{BB962C8B-B14F-4D97-AF65-F5344CB8AC3E}">
        <p14:creationId xmlns:p14="http://schemas.microsoft.com/office/powerpoint/2010/main" val="396006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D666E-17AC-8240-B67C-E403B055B3CC}"/>
              </a:ext>
            </a:extLst>
          </p:cNvPr>
          <p:cNvSpPr>
            <a:spLocks noGrp="1"/>
          </p:cNvSpPr>
          <p:nvPr>
            <p:ph type="title"/>
          </p:nvPr>
        </p:nvSpPr>
        <p:spPr/>
        <p:txBody>
          <a:bodyPr/>
          <a:lstStyle/>
          <a:p>
            <a:r>
              <a:rPr lang="it-IT"/>
              <a:t>Fare clic per modificare lo stile del titolo dello schema</a:t>
            </a:r>
          </a:p>
        </p:txBody>
      </p:sp>
      <p:sp>
        <p:nvSpPr>
          <p:cNvPr id="3" name="Rectangle 5">
            <a:extLst>
              <a:ext uri="{FF2B5EF4-FFF2-40B4-BE49-F238E27FC236}">
                <a16:creationId xmlns:a16="http://schemas.microsoft.com/office/drawing/2014/main" id="{891F6FDE-8C5F-2D1E-2103-A00A423FB285}"/>
              </a:ext>
            </a:extLst>
          </p:cNvPr>
          <p:cNvSpPr>
            <a:spLocks noGrp="1"/>
          </p:cNvSpPr>
          <p:nvPr>
            <p:ph type="sldNum" sz="quarter" idx="10"/>
          </p:nvPr>
        </p:nvSpPr>
        <p:spPr>
          <a:ln/>
        </p:spPr>
        <p:txBody>
          <a:bodyPr/>
          <a:lstStyle>
            <a:lvl1pPr>
              <a:defRPr/>
            </a:lvl1pPr>
          </a:lstStyle>
          <a:p>
            <a:fld id="{C42B55ED-0C71-C04A-80CE-5B65028F63E9}" type="slidenum">
              <a:rPr lang="it-IT" altLang="it-IT"/>
              <a:pPr/>
              <a:t>‹N°›</a:t>
            </a:fld>
            <a:endParaRPr lang="it-IT" altLang="it-IT"/>
          </a:p>
        </p:txBody>
      </p:sp>
    </p:spTree>
    <p:extLst>
      <p:ext uri="{BB962C8B-B14F-4D97-AF65-F5344CB8AC3E}">
        <p14:creationId xmlns:p14="http://schemas.microsoft.com/office/powerpoint/2010/main" val="314181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858336C-EDB5-1CC2-BB52-AE49B1006AB0}"/>
              </a:ext>
            </a:extLst>
          </p:cNvPr>
          <p:cNvSpPr>
            <a:spLocks noGrp="1"/>
          </p:cNvSpPr>
          <p:nvPr>
            <p:ph type="sldNum" sz="quarter" idx="10"/>
          </p:nvPr>
        </p:nvSpPr>
        <p:spPr>
          <a:ln/>
        </p:spPr>
        <p:txBody>
          <a:bodyPr/>
          <a:lstStyle>
            <a:lvl1pPr>
              <a:defRPr/>
            </a:lvl1pPr>
          </a:lstStyle>
          <a:p>
            <a:fld id="{6F038B80-16A1-0B45-8AAF-83A2D050E34C}" type="slidenum">
              <a:rPr lang="it-IT" altLang="it-IT"/>
              <a:pPr/>
              <a:t>‹N°›</a:t>
            </a:fld>
            <a:endParaRPr lang="it-IT" altLang="it-IT"/>
          </a:p>
        </p:txBody>
      </p:sp>
    </p:spTree>
    <p:extLst>
      <p:ext uri="{BB962C8B-B14F-4D97-AF65-F5344CB8AC3E}">
        <p14:creationId xmlns:p14="http://schemas.microsoft.com/office/powerpoint/2010/main" val="138153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BAE3F-ADDD-6548-85F9-77F8A42CEE8C}"/>
              </a:ext>
            </a:extLst>
          </p:cNvPr>
          <p:cNvSpPr>
            <a:spLocks noGrp="1"/>
          </p:cNvSpPr>
          <p:nvPr>
            <p:ph type="title"/>
          </p:nvPr>
        </p:nvSpPr>
        <p:spPr>
          <a:xfrm>
            <a:off x="1679575" y="914400"/>
            <a:ext cx="7864475" cy="32004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05A7B8-53B0-0343-B749-C7002F4ED04B}"/>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875E9518-00BD-004F-9FB3-D8E2CF5E47C5}"/>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FDE022DE-05ED-4A05-DD5E-219CB6FCD292}"/>
              </a:ext>
            </a:extLst>
          </p:cNvPr>
          <p:cNvSpPr>
            <a:spLocks noGrp="1"/>
          </p:cNvSpPr>
          <p:nvPr>
            <p:ph type="sldNum" sz="quarter" idx="10"/>
          </p:nvPr>
        </p:nvSpPr>
        <p:spPr>
          <a:ln/>
        </p:spPr>
        <p:txBody>
          <a:bodyPr/>
          <a:lstStyle>
            <a:lvl1pPr>
              <a:defRPr/>
            </a:lvl1pPr>
          </a:lstStyle>
          <a:p>
            <a:fld id="{9467C4CC-3C2C-2F40-BA97-B29D293DD526}" type="slidenum">
              <a:rPr lang="it-IT" altLang="it-IT"/>
              <a:pPr/>
              <a:t>‹N°›</a:t>
            </a:fld>
            <a:endParaRPr lang="it-IT" altLang="it-IT"/>
          </a:p>
        </p:txBody>
      </p:sp>
    </p:spTree>
    <p:extLst>
      <p:ext uri="{BB962C8B-B14F-4D97-AF65-F5344CB8AC3E}">
        <p14:creationId xmlns:p14="http://schemas.microsoft.com/office/powerpoint/2010/main" val="381013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0B1BB0-E4D2-764B-9B2F-E367342E0773}"/>
              </a:ext>
            </a:extLst>
          </p:cNvPr>
          <p:cNvSpPr>
            <a:spLocks noGrp="1"/>
          </p:cNvSpPr>
          <p:nvPr>
            <p:ph type="title"/>
          </p:nvPr>
        </p:nvSpPr>
        <p:spPr>
          <a:xfrm>
            <a:off x="1679575" y="914400"/>
            <a:ext cx="7864475" cy="32004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44363B0-58A8-354C-8BD0-25ECB1508D5C}"/>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Helvetica Neue" panose="02000503000000020004" pitchFamily="2" charset="0"/>
            </a:endParaRPr>
          </a:p>
        </p:txBody>
      </p:sp>
      <p:sp>
        <p:nvSpPr>
          <p:cNvPr id="4" name="Segnaposto testo 3">
            <a:extLst>
              <a:ext uri="{FF2B5EF4-FFF2-40B4-BE49-F238E27FC236}">
                <a16:creationId xmlns:a16="http://schemas.microsoft.com/office/drawing/2014/main" id="{503F2C02-6462-B449-90E2-77D310740ECF}"/>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Rectangle 5">
            <a:extLst>
              <a:ext uri="{FF2B5EF4-FFF2-40B4-BE49-F238E27FC236}">
                <a16:creationId xmlns:a16="http://schemas.microsoft.com/office/drawing/2014/main" id="{81E01C60-7948-2E03-4787-92E07EEE7AF3}"/>
              </a:ext>
            </a:extLst>
          </p:cNvPr>
          <p:cNvSpPr>
            <a:spLocks noGrp="1"/>
          </p:cNvSpPr>
          <p:nvPr>
            <p:ph type="sldNum" sz="quarter" idx="10"/>
          </p:nvPr>
        </p:nvSpPr>
        <p:spPr>
          <a:ln/>
        </p:spPr>
        <p:txBody>
          <a:bodyPr/>
          <a:lstStyle>
            <a:lvl1pPr>
              <a:defRPr/>
            </a:lvl1pPr>
          </a:lstStyle>
          <a:p>
            <a:fld id="{A2A9F4BA-EAE3-D548-AB75-CC08D0CCB875}" type="slidenum">
              <a:rPr lang="it-IT" altLang="it-IT"/>
              <a:pPr/>
              <a:t>‹N°›</a:t>
            </a:fld>
            <a:endParaRPr lang="it-IT" altLang="it-IT"/>
          </a:p>
        </p:txBody>
      </p:sp>
    </p:spTree>
    <p:extLst>
      <p:ext uri="{BB962C8B-B14F-4D97-AF65-F5344CB8AC3E}">
        <p14:creationId xmlns:p14="http://schemas.microsoft.com/office/powerpoint/2010/main" val="78101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Text Box 1">
            <a:extLst>
              <a:ext uri="{FF2B5EF4-FFF2-40B4-BE49-F238E27FC236}">
                <a16:creationId xmlns:a16="http://schemas.microsoft.com/office/drawing/2014/main" id="{9DE1C022-9781-D747-AFDB-EE638A074D8D}"/>
              </a:ext>
            </a:extLst>
          </p:cNvPr>
          <p:cNvSpPr txBox="1">
            <a:spLocks/>
          </p:cNvSpPr>
          <p:nvPr/>
        </p:nvSpPr>
        <p:spPr bwMode="auto">
          <a:xfrm>
            <a:off x="466725" y="382588"/>
            <a:ext cx="54181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Einstein Telescope </a:t>
            </a:r>
          </a:p>
        </p:txBody>
      </p:sp>
      <p:sp>
        <p:nvSpPr>
          <p:cNvPr id="1026" name="Text Box 2">
            <a:extLst>
              <a:ext uri="{FF2B5EF4-FFF2-40B4-BE49-F238E27FC236}">
                <a16:creationId xmlns:a16="http://schemas.microsoft.com/office/drawing/2014/main" id="{F9B01288-7011-B942-B0D3-33779F76ACA8}"/>
              </a:ext>
            </a:extLst>
          </p:cNvPr>
          <p:cNvSpPr txBox="1">
            <a:spLocks/>
          </p:cNvSpPr>
          <p:nvPr/>
        </p:nvSpPr>
        <p:spPr bwMode="auto">
          <a:xfrm>
            <a:off x="18740438" y="406400"/>
            <a:ext cx="5114925" cy="269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3" tIns="27093" rIns="27093" bIns="27093">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lnSpc>
                <a:spcPct val="80000"/>
              </a:lnSpc>
              <a:defRPr/>
            </a:pPr>
            <a:r>
              <a:rPr lang="it-IT" altLang="it-IT" sz="1700" b="0" dirty="0">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ET-PP Meeting — 00.00.000</a:t>
            </a:r>
          </a:p>
        </p:txBody>
      </p:sp>
      <p:sp>
        <p:nvSpPr>
          <p:cNvPr id="1028" name="Line 3">
            <a:extLst>
              <a:ext uri="{FF2B5EF4-FFF2-40B4-BE49-F238E27FC236}">
                <a16:creationId xmlns:a16="http://schemas.microsoft.com/office/drawing/2014/main" id="{FDEE83BE-0146-6171-03CA-9A0B21CE5045}"/>
              </a:ext>
            </a:extLst>
          </p:cNvPr>
          <p:cNvSpPr>
            <a:spLocks noChangeShapeType="1"/>
          </p:cNvSpPr>
          <p:nvPr/>
        </p:nvSpPr>
        <p:spPr bwMode="auto">
          <a:xfrm>
            <a:off x="457200" y="811213"/>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1029" name="Line 4">
            <a:extLst>
              <a:ext uri="{FF2B5EF4-FFF2-40B4-BE49-F238E27FC236}">
                <a16:creationId xmlns:a16="http://schemas.microsoft.com/office/drawing/2014/main" id="{C336B90C-3E8A-2B5D-2EBD-AE3EADE0CB26}"/>
              </a:ext>
            </a:extLst>
          </p:cNvPr>
          <p:cNvSpPr>
            <a:spLocks noChangeShapeType="1"/>
          </p:cNvSpPr>
          <p:nvPr/>
        </p:nvSpPr>
        <p:spPr bwMode="auto">
          <a:xfrm>
            <a:off x="457200" y="339725"/>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2" name="Rectangle 5">
            <a:extLst>
              <a:ext uri="{FF2B5EF4-FFF2-40B4-BE49-F238E27FC236}">
                <a16:creationId xmlns:a16="http://schemas.microsoft.com/office/drawing/2014/main" id="{790F7B35-BD64-0E4C-B8AB-CDD027FB75BB}"/>
              </a:ext>
            </a:extLst>
          </p:cNvPr>
          <p:cNvSpPr>
            <a:spLocks noGrp="1"/>
          </p:cNvSpPr>
          <p:nvPr>
            <p:ph type="sldNum" sz="quarter" idx="2"/>
          </p:nvPr>
        </p:nvSpPr>
        <p:spPr bwMode="auto">
          <a:xfrm>
            <a:off x="23580725" y="12853988"/>
            <a:ext cx="354013"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17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fld id="{3B64E73F-60B5-F949-9BF1-487C225F23B6}" type="slidenum">
              <a:rPr lang="it-IT" altLang="it-IT"/>
              <a:pPr/>
              <a:t>‹N°›</a:t>
            </a:fld>
            <a:endParaRPr lang="it-IT" altLang="it-IT"/>
          </a:p>
        </p:txBody>
      </p:sp>
      <p:sp>
        <p:nvSpPr>
          <p:cNvPr id="1031" name="Line 6">
            <a:extLst>
              <a:ext uri="{FF2B5EF4-FFF2-40B4-BE49-F238E27FC236}">
                <a16:creationId xmlns:a16="http://schemas.microsoft.com/office/drawing/2014/main" id="{8B15C2C1-9330-1CCA-09A1-9A7A54A9A892}"/>
              </a:ext>
            </a:extLst>
          </p:cNvPr>
          <p:cNvSpPr>
            <a:spLocks noChangeShapeType="1"/>
          </p:cNvSpPr>
          <p:nvPr/>
        </p:nvSpPr>
        <p:spPr bwMode="auto">
          <a:xfrm>
            <a:off x="457200" y="13396913"/>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1032" name="Line 7">
            <a:extLst>
              <a:ext uri="{FF2B5EF4-FFF2-40B4-BE49-F238E27FC236}">
                <a16:creationId xmlns:a16="http://schemas.microsoft.com/office/drawing/2014/main" id="{745CE537-888D-29BB-1B58-DD2C5BACE1D3}"/>
              </a:ext>
            </a:extLst>
          </p:cNvPr>
          <p:cNvSpPr>
            <a:spLocks noChangeShapeType="1"/>
          </p:cNvSpPr>
          <p:nvPr/>
        </p:nvSpPr>
        <p:spPr bwMode="auto">
          <a:xfrm>
            <a:off x="457200" y="12579350"/>
            <a:ext cx="233711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pic>
        <p:nvPicPr>
          <p:cNvPr id="1034" name="Picture 9" descr="12_ET_horizontal_RGB SMALL Black.pdf">
            <a:extLst>
              <a:ext uri="{FF2B5EF4-FFF2-40B4-BE49-F238E27FC236}">
                <a16:creationId xmlns:a16="http://schemas.microsoft.com/office/drawing/2014/main" id="{A14F14AB-3048-9D61-11EF-AE097520155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6725" y="12722225"/>
            <a:ext cx="267017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5" name="Rectangle 10">
            <a:extLst>
              <a:ext uri="{FF2B5EF4-FFF2-40B4-BE49-F238E27FC236}">
                <a16:creationId xmlns:a16="http://schemas.microsoft.com/office/drawing/2014/main" id="{DA0BE8D7-3815-8160-2519-C9FE5DF3A1BF}"/>
              </a:ext>
            </a:extLst>
          </p:cNvPr>
          <p:cNvSpPr>
            <a:spLocks noGrp="1"/>
          </p:cNvSpPr>
          <p:nvPr>
            <p:ph type="title"/>
          </p:nvPr>
        </p:nvSpPr>
        <p:spPr bwMode="auto">
          <a:xfrm>
            <a:off x="1689100" y="355600"/>
            <a:ext cx="210058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it-IT" altLang="it-IT">
                <a:sym typeface="Helvetica Neue Medium" panose="02000503000000020004" pitchFamily="2" charset="0"/>
              </a:rPr>
              <a:t>Click to edit Master title style</a:t>
            </a:r>
          </a:p>
        </p:txBody>
      </p:sp>
      <p:sp>
        <p:nvSpPr>
          <p:cNvPr id="1036" name="Rectangle 11">
            <a:extLst>
              <a:ext uri="{FF2B5EF4-FFF2-40B4-BE49-F238E27FC236}">
                <a16:creationId xmlns:a16="http://schemas.microsoft.com/office/drawing/2014/main" id="{2CB37BB7-DBA8-5ACA-5F43-8F40DA3CEA44}"/>
              </a:ext>
            </a:extLst>
          </p:cNvPr>
          <p:cNvSpPr>
            <a:spLocks noGrp="1"/>
          </p:cNvSpPr>
          <p:nvPr>
            <p:ph type="body" idx="1"/>
          </p:nvPr>
        </p:nvSpPr>
        <p:spPr bwMode="auto">
          <a:xfrm>
            <a:off x="1689100" y="3149600"/>
            <a:ext cx="21005800" cy="929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it-IT" altLang="it-IT">
                <a:sym typeface="Helvetica Neue" panose="02000503000000020004" pitchFamily="2" charset="0"/>
              </a:rPr>
              <a:t>Click to edit Master text styles</a:t>
            </a:r>
          </a:p>
          <a:p>
            <a:pPr lvl="1"/>
            <a:r>
              <a:rPr lang="it-IT" altLang="it-IT">
                <a:sym typeface="Helvetica Neue" panose="02000503000000020004" pitchFamily="2" charset="0"/>
              </a:rPr>
              <a:t>Second level</a:t>
            </a:r>
          </a:p>
          <a:p>
            <a:pPr lvl="2"/>
            <a:r>
              <a:rPr lang="it-IT" altLang="it-IT">
                <a:sym typeface="Helvetica Neue" panose="02000503000000020004" pitchFamily="2" charset="0"/>
              </a:rPr>
              <a:t>Third level</a:t>
            </a:r>
          </a:p>
          <a:p>
            <a:pPr lvl="3"/>
            <a:r>
              <a:rPr lang="it-IT" altLang="it-IT">
                <a:sym typeface="Helvetica Neue" panose="02000503000000020004" pitchFamily="2" charset="0"/>
              </a:rPr>
              <a:t>Fourth level</a:t>
            </a:r>
          </a:p>
          <a:p>
            <a:pPr lvl="4"/>
            <a:r>
              <a:rPr lang="it-IT" altLang="it-IT">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825500" rtl="0" eaLnBrk="0" fontAlgn="base" hangingPunct="0">
        <a:spcBef>
          <a:spcPct val="0"/>
        </a:spcBef>
        <a:spcAft>
          <a:spcPct val="0"/>
        </a:spcAft>
        <a:defRPr sz="11200" kern="1200">
          <a:solidFill>
            <a:srgbClr val="000000"/>
          </a:solidFill>
          <a:latin typeface="+mj-lt"/>
          <a:ea typeface="+mj-ea"/>
          <a:cs typeface="+mj-cs"/>
          <a:sym typeface="Helvetica Neue Medium" panose="02000503000000020004" pitchFamily="2" charset="0"/>
        </a:defRPr>
      </a:lvl1pPr>
      <a:lvl2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2pPr>
      <a:lvl3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3pPr>
      <a:lvl4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4pPr>
      <a:lvl5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5pPr>
      <a:lvl6pPr marL="4572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6pPr>
      <a:lvl7pPr marL="9144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7pPr>
      <a:lvl8pPr marL="13716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8pPr>
      <a:lvl9pPr marL="18288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9pPr>
    </p:titleStyle>
    <p:bodyStyle>
      <a:lvl1pPr marL="63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1pPr>
      <a:lvl2pPr marL="127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2pPr>
      <a:lvl3pPr marL="190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3pPr>
      <a:lvl4pPr marL="254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4pPr>
      <a:lvl5pPr marL="317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
        <p:nvSpPr>
          <p:cNvPr id="2049" name="Text Box 1">
            <a:extLst>
              <a:ext uri="{FF2B5EF4-FFF2-40B4-BE49-F238E27FC236}">
                <a16:creationId xmlns:a16="http://schemas.microsoft.com/office/drawing/2014/main" id="{A6FC9E6F-A899-BD40-AA0A-BA79F1CA821E}"/>
              </a:ext>
            </a:extLst>
          </p:cNvPr>
          <p:cNvSpPr txBox="1">
            <a:spLocks/>
          </p:cNvSpPr>
          <p:nvPr/>
        </p:nvSpPr>
        <p:spPr bwMode="auto">
          <a:xfrm>
            <a:off x="466725" y="382588"/>
            <a:ext cx="54181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indent="914400" algn="ctr" defTabSz="32385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defRPr/>
            </a:pPr>
            <a:r>
              <a:rPr lang="it-IT" altLang="it-IT" sz="1700" b="0">
                <a:solidFill>
                  <a:srgbClr val="FFFFFF"/>
                </a:solidFill>
                <a:latin typeface="Schibsted Grotesk Regular Regul" pitchFamily="2" charset="77"/>
                <a:ea typeface="Schibsted Grotesk Regular Regul" pitchFamily="2" charset="77"/>
                <a:cs typeface="Schibsted Grotesk Regular Regul" pitchFamily="2" charset="77"/>
                <a:sym typeface="Schibsted Grotesk Regular Regul" pitchFamily="2" charset="77"/>
              </a:rPr>
              <a:t>Einstein Telescope </a:t>
            </a:r>
          </a:p>
        </p:txBody>
      </p:sp>
      <p:sp>
        <p:nvSpPr>
          <p:cNvPr id="2052" name="Line 3">
            <a:extLst>
              <a:ext uri="{FF2B5EF4-FFF2-40B4-BE49-F238E27FC236}">
                <a16:creationId xmlns:a16="http://schemas.microsoft.com/office/drawing/2014/main" id="{4496DE78-8FDA-6BA8-E63D-C9B8F523E34F}"/>
              </a:ext>
            </a:extLst>
          </p:cNvPr>
          <p:cNvSpPr>
            <a:spLocks noChangeShapeType="1"/>
          </p:cNvSpPr>
          <p:nvPr/>
        </p:nvSpPr>
        <p:spPr bwMode="auto">
          <a:xfrm>
            <a:off x="457200" y="8112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2053" name="Line 4">
            <a:extLst>
              <a:ext uri="{FF2B5EF4-FFF2-40B4-BE49-F238E27FC236}">
                <a16:creationId xmlns:a16="http://schemas.microsoft.com/office/drawing/2014/main" id="{8875B92F-39D6-331F-78BB-0CF8A153C0E6}"/>
              </a:ext>
            </a:extLst>
          </p:cNvPr>
          <p:cNvSpPr>
            <a:spLocks noChangeShapeType="1"/>
          </p:cNvSpPr>
          <p:nvPr/>
        </p:nvSpPr>
        <p:spPr bwMode="auto">
          <a:xfrm>
            <a:off x="457200" y="33972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2054" name="Line 5">
            <a:extLst>
              <a:ext uri="{FF2B5EF4-FFF2-40B4-BE49-F238E27FC236}">
                <a16:creationId xmlns:a16="http://schemas.microsoft.com/office/drawing/2014/main" id="{98CC8B13-CEA4-67A1-DC7F-5DA268C75BB4}"/>
              </a:ext>
            </a:extLst>
          </p:cNvPr>
          <p:cNvSpPr>
            <a:spLocks noChangeShapeType="1"/>
          </p:cNvSpPr>
          <p:nvPr/>
        </p:nvSpPr>
        <p:spPr bwMode="auto">
          <a:xfrm>
            <a:off x="457200" y="133969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2055" name="Line 6">
            <a:extLst>
              <a:ext uri="{FF2B5EF4-FFF2-40B4-BE49-F238E27FC236}">
                <a16:creationId xmlns:a16="http://schemas.microsoft.com/office/drawing/2014/main" id="{77659C6E-8BDD-E11B-D5F4-4A0DBEBCBC15}"/>
              </a:ext>
            </a:extLst>
          </p:cNvPr>
          <p:cNvSpPr>
            <a:spLocks noChangeShapeType="1"/>
          </p:cNvSpPr>
          <p:nvPr/>
        </p:nvSpPr>
        <p:spPr bwMode="auto">
          <a:xfrm>
            <a:off x="457200" y="12579350"/>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pic>
        <p:nvPicPr>
          <p:cNvPr id="2057" name="Picture 8" descr="12_b_ET_horizontal_RGB SMALL.pdf">
            <a:extLst>
              <a:ext uri="{FF2B5EF4-FFF2-40B4-BE49-F238E27FC236}">
                <a16:creationId xmlns:a16="http://schemas.microsoft.com/office/drawing/2014/main" id="{648865FF-E71D-1F06-223C-CAE1F63CD74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1488" y="12719050"/>
            <a:ext cx="26685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Text Box 9">
            <a:extLst>
              <a:ext uri="{FF2B5EF4-FFF2-40B4-BE49-F238E27FC236}">
                <a16:creationId xmlns:a16="http://schemas.microsoft.com/office/drawing/2014/main" id="{4DA04BE0-B620-2A4B-B992-0707807EBD0F}"/>
              </a:ext>
            </a:extLst>
          </p:cNvPr>
          <p:cNvSpPr txBox="1">
            <a:spLocks/>
          </p:cNvSpPr>
          <p:nvPr/>
        </p:nvSpPr>
        <p:spPr bwMode="auto">
          <a:xfrm>
            <a:off x="23639463" y="12853988"/>
            <a:ext cx="2381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fld id="{874C392C-E806-0244-9A30-1F02CC7F5A4B}" type="slidenum">
              <a:rPr lang="it-IT" altLang="it-IT" sz="17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rPr>
              <a:pPr algn="ctr" eaLnBrk="1"/>
              <a:t>‹N°›</a:t>
            </a:fld>
            <a:endParaRPr lang="it-IT" altLang="it-IT" sz="17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endParaRPr>
          </a:p>
        </p:txBody>
      </p:sp>
      <p:sp>
        <p:nvSpPr>
          <p:cNvPr id="3" name="Rectangle 10">
            <a:extLst>
              <a:ext uri="{FF2B5EF4-FFF2-40B4-BE49-F238E27FC236}">
                <a16:creationId xmlns:a16="http://schemas.microsoft.com/office/drawing/2014/main" id="{89A8A4CB-7A1F-9340-8C79-F1A67769D470}"/>
              </a:ext>
            </a:extLst>
          </p:cNvPr>
          <p:cNvSpPr>
            <a:spLocks noGrp="1"/>
          </p:cNvSpPr>
          <p:nvPr>
            <p:ph type="sldNum" sz="quarter" idx="2"/>
          </p:nvPr>
        </p:nvSpPr>
        <p:spPr bwMode="auto">
          <a:xfrm>
            <a:off x="11958638" y="13081000"/>
            <a:ext cx="4524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24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fld id="{A90F1A8B-21A5-4849-95F5-03F8703A5C1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25500" rtl="0" eaLnBrk="0" fontAlgn="base" hangingPunct="0">
        <a:spcBef>
          <a:spcPct val="0"/>
        </a:spcBef>
        <a:spcAft>
          <a:spcPct val="0"/>
        </a:spcAft>
        <a:defRPr sz="11200" kern="1200">
          <a:solidFill>
            <a:srgbClr val="000000"/>
          </a:solidFill>
          <a:latin typeface="+mj-lt"/>
          <a:ea typeface="+mj-ea"/>
          <a:cs typeface="+mj-cs"/>
          <a:sym typeface="Helvetica Neue Medium" panose="02000503000000020004" pitchFamily="2" charset="0"/>
        </a:defRPr>
      </a:lvl1pPr>
      <a:lvl2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2pPr>
      <a:lvl3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3pPr>
      <a:lvl4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4pPr>
      <a:lvl5pPr algn="ctr" defTabSz="825500"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5pPr>
      <a:lvl6pPr marL="4572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6pPr>
      <a:lvl7pPr marL="9144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7pPr>
      <a:lvl8pPr marL="13716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8pPr>
      <a:lvl9pPr marL="1828800" algn="ctr" defTabSz="825500"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9pPr>
    </p:titleStyle>
    <p:bodyStyle>
      <a:lvl1pPr marL="63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1pPr>
      <a:lvl2pPr marL="127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2pPr>
      <a:lvl3pPr marL="190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3pPr>
      <a:lvl4pPr marL="2540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4pPr>
      <a:lvl5pPr marL="3175000" indent="-635000" algn="l" defTabSz="825500" rtl="0" eaLnBrk="0" fontAlgn="base" hangingPunct="0">
        <a:spcBef>
          <a:spcPts val="5900"/>
        </a:spcBef>
        <a:spcAft>
          <a:spcPct val="0"/>
        </a:spcAft>
        <a:buSzPct val="125000"/>
        <a:buChar char="•"/>
        <a:defRPr sz="4800"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a:extLst>
              <a:ext uri="{FF2B5EF4-FFF2-40B4-BE49-F238E27FC236}">
                <a16:creationId xmlns:a16="http://schemas.microsoft.com/office/drawing/2014/main" id="{015138BB-9EE9-A7F8-A562-A3CD15B937D4}"/>
              </a:ext>
            </a:extLst>
          </p:cNvPr>
          <p:cNvSpPr txBox="1">
            <a:spLocks/>
          </p:cNvSpPr>
          <p:nvPr/>
        </p:nvSpPr>
        <p:spPr bwMode="auto">
          <a:xfrm>
            <a:off x="3479032" y="1839790"/>
            <a:ext cx="28653669" cy="781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pPr>
            <a:r>
              <a:rPr lang="fr-FR" sz="5400" b="1" i="0" u="none" strike="noStrike" dirty="0">
                <a:solidFill>
                  <a:schemeClr val="bg1"/>
                </a:solidFill>
                <a:effectLst/>
                <a:latin typeface="Roboto" panose="02000000000000000000" pitchFamily="2" charset="0"/>
              </a:rPr>
              <a:t>PM management </a:t>
            </a:r>
            <a:r>
              <a:rPr lang="fr-FR" sz="5400" b="1" i="0" u="none" strike="noStrike" dirty="0" err="1">
                <a:solidFill>
                  <a:schemeClr val="bg1"/>
                </a:solidFill>
                <a:effectLst/>
                <a:latin typeface="Roboto" panose="02000000000000000000" pitchFamily="2" charset="0"/>
              </a:rPr>
              <a:t>tools</a:t>
            </a:r>
            <a:r>
              <a:rPr lang="fr-FR" sz="5400" b="1" i="0" u="none" strike="noStrike" dirty="0">
                <a:solidFill>
                  <a:schemeClr val="bg1"/>
                </a:solidFill>
                <a:effectLst/>
                <a:latin typeface="Roboto" panose="02000000000000000000" pitchFamily="2" charset="0"/>
              </a:rPr>
              <a:t>, </a:t>
            </a:r>
            <a:r>
              <a:rPr lang="fr-FR" sz="5400" b="1" i="0" u="none" strike="noStrike" dirty="0" err="1">
                <a:solidFill>
                  <a:schemeClr val="bg1"/>
                </a:solidFill>
                <a:effectLst/>
                <a:latin typeface="Roboto" panose="02000000000000000000" pitchFamily="2" charset="0"/>
              </a:rPr>
              <a:t>present</a:t>
            </a:r>
            <a:r>
              <a:rPr lang="fr-FR" sz="5400" b="1" i="0" u="none" strike="noStrike" dirty="0">
                <a:solidFill>
                  <a:schemeClr val="bg1"/>
                </a:solidFill>
                <a:effectLst/>
                <a:latin typeface="Roboto" panose="02000000000000000000" pitchFamily="2" charset="0"/>
              </a:rPr>
              <a:t> </a:t>
            </a:r>
            <a:r>
              <a:rPr lang="fr-FR" sz="5400" b="1" i="0" u="none" strike="noStrike" dirty="0" err="1">
                <a:solidFill>
                  <a:schemeClr val="bg1"/>
                </a:solidFill>
                <a:effectLst/>
                <a:latin typeface="Roboto" panose="02000000000000000000" pitchFamily="2" charset="0"/>
              </a:rPr>
              <a:t>status</a:t>
            </a:r>
            <a:r>
              <a:rPr lang="fr-FR" sz="5400" b="1" i="0" u="none" strike="noStrike" dirty="0">
                <a:solidFill>
                  <a:schemeClr val="bg1"/>
                </a:solidFill>
                <a:effectLst/>
                <a:latin typeface="Roboto" panose="02000000000000000000" pitchFamily="2" charset="0"/>
              </a:rPr>
              <a:t> and future battle plan</a:t>
            </a:r>
            <a:endParaRPr lang="it-IT" altLang="it-IT" sz="8000" b="0" dirty="0">
              <a:solidFill>
                <a:schemeClr val="bg1"/>
              </a:solidFill>
              <a:latin typeface="Schibsted Grotesk Regular Regul" charset="0"/>
              <a:ea typeface="Schibsted Grotesk Regular Regul" charset="0"/>
              <a:cs typeface="Schibsted Grotesk Regular Regul" charset="0"/>
              <a:sym typeface="Schibsted Grotesk Regular Regul" charset="0"/>
            </a:endParaRPr>
          </a:p>
        </p:txBody>
      </p:sp>
      <p:pic>
        <p:nvPicPr>
          <p:cNvPr id="4101" name="Picture 4" descr="08_ET_horizontal_RGB.pdf">
            <a:extLst>
              <a:ext uri="{FF2B5EF4-FFF2-40B4-BE49-F238E27FC236}">
                <a16:creationId xmlns:a16="http://schemas.microsoft.com/office/drawing/2014/main" id="{01F0E4B3-D5ED-59CA-A50E-6723DB66F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0752138"/>
            <a:ext cx="5672138"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5">
            <a:extLst>
              <a:ext uri="{FF2B5EF4-FFF2-40B4-BE49-F238E27FC236}">
                <a16:creationId xmlns:a16="http://schemas.microsoft.com/office/drawing/2014/main" id="{6E564D9D-2D48-A566-29D8-76DDE3096E4F}"/>
              </a:ext>
            </a:extLst>
          </p:cNvPr>
          <p:cNvSpPr txBox="1">
            <a:spLocks/>
          </p:cNvSpPr>
          <p:nvPr/>
        </p:nvSpPr>
        <p:spPr bwMode="auto">
          <a:xfrm>
            <a:off x="466725" y="382588"/>
            <a:ext cx="54181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4104" name="Line 7">
            <a:extLst>
              <a:ext uri="{FF2B5EF4-FFF2-40B4-BE49-F238E27FC236}">
                <a16:creationId xmlns:a16="http://schemas.microsoft.com/office/drawing/2014/main" id="{B82597F2-21DD-E387-C543-C46323D1EB62}"/>
              </a:ext>
            </a:extLst>
          </p:cNvPr>
          <p:cNvSpPr>
            <a:spLocks noChangeShapeType="1"/>
          </p:cNvSpPr>
          <p:nvPr/>
        </p:nvSpPr>
        <p:spPr bwMode="auto">
          <a:xfrm>
            <a:off x="457200" y="811213"/>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4105" name="Line 8">
            <a:extLst>
              <a:ext uri="{FF2B5EF4-FFF2-40B4-BE49-F238E27FC236}">
                <a16:creationId xmlns:a16="http://schemas.microsoft.com/office/drawing/2014/main" id="{EAD9DA95-963A-427C-7E28-07DB85AE2916}"/>
              </a:ext>
            </a:extLst>
          </p:cNvPr>
          <p:cNvSpPr>
            <a:spLocks noChangeShapeType="1"/>
          </p:cNvSpPr>
          <p:nvPr/>
        </p:nvSpPr>
        <p:spPr bwMode="auto">
          <a:xfrm>
            <a:off x="457200" y="33972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dirty="0"/>
          </a:p>
        </p:txBody>
      </p:sp>
      <p:sp>
        <p:nvSpPr>
          <p:cNvPr id="4107" name="Line 10">
            <a:extLst>
              <a:ext uri="{FF2B5EF4-FFF2-40B4-BE49-F238E27FC236}">
                <a16:creationId xmlns:a16="http://schemas.microsoft.com/office/drawing/2014/main" id="{EED118A6-BEC8-54C4-211F-67EB3DFC460C}"/>
              </a:ext>
            </a:extLst>
          </p:cNvPr>
          <p:cNvSpPr>
            <a:spLocks noChangeShapeType="1"/>
          </p:cNvSpPr>
          <p:nvPr/>
        </p:nvSpPr>
        <p:spPr bwMode="auto">
          <a:xfrm>
            <a:off x="457200" y="10239375"/>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sp>
        <p:nvSpPr>
          <p:cNvPr id="4108" name="Text Box 11">
            <a:extLst>
              <a:ext uri="{FF2B5EF4-FFF2-40B4-BE49-F238E27FC236}">
                <a16:creationId xmlns:a16="http://schemas.microsoft.com/office/drawing/2014/main" id="{44281A85-D86C-2718-4FD8-CFA9B9D1EDDC}"/>
              </a:ext>
            </a:extLst>
          </p:cNvPr>
          <p:cNvSpPr txBox="1">
            <a:spLocks/>
          </p:cNvSpPr>
          <p:nvPr/>
        </p:nvSpPr>
        <p:spPr bwMode="auto">
          <a:xfrm>
            <a:off x="14208224" y="9708808"/>
            <a:ext cx="7950831" cy="481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80000"/>
              </a:lnSpc>
            </a:pPr>
            <a:r>
              <a:rPr lang="it-IT" altLang="it-IT" b="0" dirty="0">
                <a:solidFill>
                  <a:srgbClr val="FFFFFF"/>
                </a:solidFill>
                <a:latin typeface="Schibsted Grotesk Regular Regul" charset="0"/>
                <a:ea typeface="Schibsted Grotesk Regular Regul" charset="0"/>
                <a:cs typeface="Schibsted Grotesk Regular Regul" charset="0"/>
                <a:sym typeface="Schibsted Grotesk Regular Regul" charset="0"/>
              </a:rPr>
              <a:t>Project Office </a:t>
            </a:r>
            <a:r>
              <a:rPr lang="it-IT" altLang="it-IT" b="0" dirty="0" err="1">
                <a:solidFill>
                  <a:srgbClr val="FFFFFF"/>
                </a:solidFill>
                <a:latin typeface="Schibsted Grotesk Regular Regul" charset="0"/>
                <a:ea typeface="Schibsted Grotesk Regular Regul" charset="0"/>
                <a:cs typeface="Schibsted Grotesk Regular Regul" charset="0"/>
                <a:sym typeface="Schibsted Grotesk Regular Regul" charset="0"/>
              </a:rPr>
              <a:t>Annual</a:t>
            </a:r>
            <a:r>
              <a:rPr lang="it-IT" altLang="it-IT" b="0" dirty="0">
                <a:solidFill>
                  <a:srgbClr val="FFFFFF"/>
                </a:solidFill>
                <a:latin typeface="Schibsted Grotesk Regular Regul" charset="0"/>
                <a:ea typeface="Schibsted Grotesk Regular Regul" charset="0"/>
                <a:cs typeface="Schibsted Grotesk Regular Regul" charset="0"/>
                <a:sym typeface="Schibsted Grotesk Regular Regul" charset="0"/>
              </a:rPr>
              <a:t> Meeting. March 27 and 28th</a:t>
            </a:r>
          </a:p>
        </p:txBody>
      </p:sp>
      <p:sp>
        <p:nvSpPr>
          <p:cNvPr id="4109" name="Line 12">
            <a:extLst>
              <a:ext uri="{FF2B5EF4-FFF2-40B4-BE49-F238E27FC236}">
                <a16:creationId xmlns:a16="http://schemas.microsoft.com/office/drawing/2014/main" id="{25BE7C17-3E9F-2E8F-CA65-EACDB602467F}"/>
              </a:ext>
            </a:extLst>
          </p:cNvPr>
          <p:cNvSpPr>
            <a:spLocks noChangeShapeType="1"/>
          </p:cNvSpPr>
          <p:nvPr/>
        </p:nvSpPr>
        <p:spPr bwMode="auto">
          <a:xfrm>
            <a:off x="457200" y="9571038"/>
            <a:ext cx="2337117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fr-FR"/>
          </a:p>
        </p:txBody>
      </p:sp>
      <p:pic>
        <p:nvPicPr>
          <p:cNvPr id="1028" name="Picture 4" descr="Einstein Telescope in Limburg one step closer">
            <a:extLst>
              <a:ext uri="{FF2B5EF4-FFF2-40B4-BE49-F238E27FC236}">
                <a16:creationId xmlns:a16="http://schemas.microsoft.com/office/drawing/2014/main" id="{4BDAB0BF-2097-45E1-D239-E615E5D19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423377"/>
            <a:ext cx="20881596" cy="5413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BF21-4626-5EDF-4CBC-EAE296CC11AB}"/>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3EA95927-14AE-92F8-9A01-4BC7856C19EA}"/>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98D3EA6B-6CC8-E35E-5E0F-3EF1CC347476}"/>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5" name="Line 5">
            <a:extLst>
              <a:ext uri="{FF2B5EF4-FFF2-40B4-BE49-F238E27FC236}">
                <a16:creationId xmlns:a16="http://schemas.microsoft.com/office/drawing/2014/main" id="{DF906473-3796-BBC6-65AF-70FB4A326C8C}"/>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D4B0508B-FF14-B3EF-66AB-A6AC60FA267E}"/>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EDD9E976-492D-8EC7-344D-C616224BF886}"/>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8D68097D-596A-8E8E-B53E-D10C6C6DC1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FBA401E1-FCF0-5D1B-5A01-A933C00D2D0B}"/>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6620B50F-8F80-C016-6E6D-98F3863A94E0}"/>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3ACEEF6C-C7EB-F461-5EA5-EE6562383D03}"/>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WP5 Deliverables (1) </a:t>
            </a:r>
          </a:p>
        </p:txBody>
      </p:sp>
      <p:pic>
        <p:nvPicPr>
          <p:cNvPr id="2" name="Image 1">
            <a:extLst>
              <a:ext uri="{FF2B5EF4-FFF2-40B4-BE49-F238E27FC236}">
                <a16:creationId xmlns:a16="http://schemas.microsoft.com/office/drawing/2014/main" id="{03C02F2E-E4A4-838A-AD2B-065696453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784" y="2582732"/>
            <a:ext cx="21518361" cy="9699987"/>
          </a:xfrm>
          <a:prstGeom prst="rect">
            <a:avLst/>
          </a:prstGeom>
        </p:spPr>
      </p:pic>
      <p:pic>
        <p:nvPicPr>
          <p:cNvPr id="1026" name="Picture 2" descr="Free Blue Check Mark Circular SVG, PNG Icon, Symbol ...">
            <a:extLst>
              <a:ext uri="{FF2B5EF4-FFF2-40B4-BE49-F238E27FC236}">
                <a16:creationId xmlns:a16="http://schemas.microsoft.com/office/drawing/2014/main" id="{8D7FFFEB-145C-29BE-A742-43876E6DB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6696" y="11401747"/>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lue Check Mark Circular SVG, PNG Icon, Symbol ...">
            <a:extLst>
              <a:ext uri="{FF2B5EF4-FFF2-40B4-BE49-F238E27FC236}">
                <a16:creationId xmlns:a16="http://schemas.microsoft.com/office/drawing/2014/main" id="{AE2B5BDB-8F83-6607-14B4-0438EA778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6696" y="627216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Blue Check Mark Circular SVG, PNG Icon, Symbol ...">
            <a:extLst>
              <a:ext uri="{FF2B5EF4-FFF2-40B4-BE49-F238E27FC236}">
                <a16:creationId xmlns:a16="http://schemas.microsoft.com/office/drawing/2014/main" id="{AC9850A0-2213-FD62-60FA-06AAA53DA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6696" y="5454597"/>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Blue Check Mark Circular SVG, PNG Icon, Symbol ...">
            <a:extLst>
              <a:ext uri="{FF2B5EF4-FFF2-40B4-BE49-F238E27FC236}">
                <a16:creationId xmlns:a16="http://schemas.microsoft.com/office/drawing/2014/main" id="{8BC84B86-2929-D92D-FDCB-6D65D5D73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6696" y="279750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en Check Mark - Green Check Mark Approval Logo - CleanPNG">
            <a:extLst>
              <a:ext uri="{FF2B5EF4-FFF2-40B4-BE49-F238E27FC236}">
                <a16:creationId xmlns:a16="http://schemas.microsoft.com/office/drawing/2014/main" id="{BB269126-2402-390B-8FA2-6947095F8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6656" y="4118376"/>
            <a:ext cx="1443856" cy="83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526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D395D-48B0-417A-C479-E28F30B3CE13}"/>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6B544149-B4A5-07A6-0302-29B42CD92A90}"/>
              </a:ext>
            </a:extLst>
          </p:cNvPr>
          <p:cNvSpPr>
            <a:spLocks/>
          </p:cNvSpPr>
          <p:nvPr/>
        </p:nvSpPr>
        <p:spPr bwMode="auto">
          <a:xfrm>
            <a:off x="-246063" y="-1"/>
            <a:ext cx="25627014" cy="14173201"/>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0BC0ADDF-EF94-0D9A-F136-EAB4A0CC63D3}"/>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5" name="Line 5">
            <a:extLst>
              <a:ext uri="{FF2B5EF4-FFF2-40B4-BE49-F238E27FC236}">
                <a16:creationId xmlns:a16="http://schemas.microsoft.com/office/drawing/2014/main" id="{37268DF3-83EF-91BE-2CD7-AB5BC9DAE57C}"/>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7A41BBD8-A1CE-ECF4-D52A-1F89CF3C8477}"/>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0B087CEE-1652-2CC1-74CB-D353EA69C9B1}"/>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ED87CE98-3FD9-0E98-A3A4-A1C3BDF7D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FE27837B-0064-A35F-598D-343122C9E17F}"/>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A42CADFA-95B9-698B-40A3-0CE593190C39}"/>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4D9FFB3F-09C6-353E-5C09-7A1DCA149200}"/>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WP5 Deliverables (2) </a:t>
            </a:r>
          </a:p>
        </p:txBody>
      </p:sp>
      <p:pic>
        <p:nvPicPr>
          <p:cNvPr id="3" name="Image 2">
            <a:extLst>
              <a:ext uri="{FF2B5EF4-FFF2-40B4-BE49-F238E27FC236}">
                <a16:creationId xmlns:a16="http://schemas.microsoft.com/office/drawing/2014/main" id="{AA2A9B86-EC19-229E-9C32-6617D9412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72" y="3538103"/>
            <a:ext cx="23828456" cy="5754977"/>
          </a:xfrm>
          <a:prstGeom prst="rect">
            <a:avLst/>
          </a:prstGeom>
        </p:spPr>
      </p:pic>
      <p:pic>
        <p:nvPicPr>
          <p:cNvPr id="4" name="Image 3">
            <a:extLst>
              <a:ext uri="{FF2B5EF4-FFF2-40B4-BE49-F238E27FC236}">
                <a16:creationId xmlns:a16="http://schemas.microsoft.com/office/drawing/2014/main" id="{C7B4BDBD-E441-4D1C-4337-740052982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72" y="2772562"/>
            <a:ext cx="23828456" cy="769956"/>
          </a:xfrm>
          <a:prstGeom prst="rect">
            <a:avLst/>
          </a:prstGeom>
        </p:spPr>
      </p:pic>
      <p:sp>
        <p:nvSpPr>
          <p:cNvPr id="6" name="ZoneTexte 5">
            <a:extLst>
              <a:ext uri="{FF2B5EF4-FFF2-40B4-BE49-F238E27FC236}">
                <a16:creationId xmlns:a16="http://schemas.microsoft.com/office/drawing/2014/main" id="{1D25E210-4095-DE07-6134-A3BD632A33FA}"/>
              </a:ext>
            </a:extLst>
          </p:cNvPr>
          <p:cNvSpPr txBox="1"/>
          <p:nvPr/>
        </p:nvSpPr>
        <p:spPr>
          <a:xfrm>
            <a:off x="4945138" y="10228329"/>
            <a:ext cx="15244612" cy="707886"/>
          </a:xfrm>
          <a:prstGeom prst="rect">
            <a:avLst/>
          </a:prstGeom>
          <a:noFill/>
          <a:ln w="25400">
            <a:solidFill>
              <a:schemeClr val="bg1"/>
            </a:solidFill>
          </a:ln>
        </p:spPr>
        <p:txBody>
          <a:bodyPr wrap="square">
            <a:spAutoFit/>
          </a:bodyPr>
          <a:lstStyle/>
          <a:p>
            <a:r>
              <a:rPr lang="en-GB" sz="4000" b="1" dirty="0">
                <a:solidFill>
                  <a:schemeClr val="bg1"/>
                </a:solidFill>
                <a:latin typeface="Arial" panose="020B0604020202020204" pitchFamily="34" charset="0"/>
                <a:ea typeface="+mj-ea"/>
                <a:cs typeface="Arial" panose="020B0604020202020204" pitchFamily="34" charset="0"/>
              </a:rPr>
              <a:t>Milestone: May 15</a:t>
            </a:r>
            <a:r>
              <a:rPr lang="en-GB" sz="4000" b="1" baseline="30000" dirty="0">
                <a:solidFill>
                  <a:schemeClr val="bg1"/>
                </a:solidFill>
                <a:latin typeface="Arial" panose="020B0604020202020204" pitchFamily="34" charset="0"/>
                <a:ea typeface="+mj-ea"/>
                <a:cs typeface="Arial" panose="020B0604020202020204" pitchFamily="34" charset="0"/>
              </a:rPr>
              <a:t>th</a:t>
            </a:r>
            <a:r>
              <a:rPr lang="en-GB" sz="4000" b="1" dirty="0">
                <a:solidFill>
                  <a:schemeClr val="bg1"/>
                </a:solidFill>
                <a:latin typeface="Arial" panose="020B0604020202020204" pitchFamily="34" charset="0"/>
                <a:ea typeface="+mj-ea"/>
                <a:cs typeface="Arial" panose="020B0604020202020204" pitchFamily="34" charset="0"/>
              </a:rPr>
              <a:t> review with individual review for each WP</a:t>
            </a:r>
          </a:p>
        </p:txBody>
      </p:sp>
      <p:cxnSp>
        <p:nvCxnSpPr>
          <p:cNvPr id="8" name="Connecteur en angle 7">
            <a:extLst>
              <a:ext uri="{FF2B5EF4-FFF2-40B4-BE49-F238E27FC236}">
                <a16:creationId xmlns:a16="http://schemas.microsoft.com/office/drawing/2014/main" id="{04E2F5F0-3378-A2FD-CD1F-417A7F2945A0}"/>
              </a:ext>
            </a:extLst>
          </p:cNvPr>
          <p:cNvCxnSpPr/>
          <p:nvPr/>
        </p:nvCxnSpPr>
        <p:spPr bwMode="auto">
          <a:xfrm rot="5400000" flipH="1" flipV="1">
            <a:off x="19556069" y="9532889"/>
            <a:ext cx="1683065" cy="415702"/>
          </a:xfrm>
          <a:prstGeom prst="bentConnector3">
            <a:avLst>
              <a:gd name="adj1" fmla="val -449"/>
            </a:avLst>
          </a:prstGeom>
          <a:solidFill>
            <a:schemeClr val="accent1"/>
          </a:solidFill>
          <a:ln w="50800" cap="flat" cmpd="sng" algn="ctr">
            <a:solidFill>
              <a:srgbClr val="00B0F0"/>
            </a:solidFill>
            <a:prstDash val="solid"/>
            <a:miter lim="4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77058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0D0A9-94F6-59CB-3E95-12322AADE1F1}"/>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89EEFAD3-799C-CB3A-8A78-2C16FF0D0720}"/>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2986D919-41DD-3BE6-4767-4F4C9D7DFCFB}"/>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3BC218DE-5985-D7EA-3F00-6A348E8B612B}"/>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38DDA55C-7A14-D45C-9E41-98CB1C25F4A9}"/>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739CFC5A-1B7D-5DBB-C321-9F910F04A5CD}"/>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387AA190-0B6C-3B85-C4A5-C915BFBD23A7}"/>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C300CEC0-6248-7B2C-CC78-D0CC477166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046F47D2-676A-8925-3418-1C40DEC8E93C}"/>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ABFFC29F-9C78-3CD2-BEF9-98BC448090DF}"/>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82E83C45-5B08-2D7E-A09F-A98E12EB0ABB}"/>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(1)  </a:t>
            </a:r>
          </a:p>
        </p:txBody>
      </p:sp>
      <p:sp>
        <p:nvSpPr>
          <p:cNvPr id="3" name="ZoneTexte 2">
            <a:extLst>
              <a:ext uri="{FF2B5EF4-FFF2-40B4-BE49-F238E27FC236}">
                <a16:creationId xmlns:a16="http://schemas.microsoft.com/office/drawing/2014/main" id="{EBFF1064-5459-C262-042C-A476E8FF0666}"/>
              </a:ext>
            </a:extLst>
          </p:cNvPr>
          <p:cNvSpPr txBox="1"/>
          <p:nvPr/>
        </p:nvSpPr>
        <p:spPr>
          <a:xfrm>
            <a:off x="497681" y="3955033"/>
            <a:ext cx="23388638" cy="5509200"/>
          </a:xfrm>
          <a:prstGeom prst="rect">
            <a:avLst/>
          </a:prstGeom>
          <a:noFill/>
        </p:spPr>
        <p:txBody>
          <a:bodyPr wrap="square">
            <a:spAutoFit/>
          </a:bodyPr>
          <a:lstStyle/>
          <a:p>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In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this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document,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en-US"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describe the functionality requirements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and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describe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in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detail</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tool</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evaluation</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processes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for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management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theme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or expertise and the compliance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with</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specifications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identified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for the Einstein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Telescope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a:t>
            </a:r>
          </a:p>
          <a:p>
            <a:pPr>
              <a:buNone/>
            </a:pP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p>
          <a:p>
            <a:r>
              <a:rPr lang="en-GB"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The goal is to identify if commercial solutions respecting the ET requirements exist The final choice of these software tools will be made by ET management during the next phase of the project, based on this requirement identification and tool list which answers to the requirements list.</a:t>
            </a:r>
            <a:endPar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683119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E25F5-872B-9DB2-02D5-EA359305E5B0}"/>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4FBE04B9-3216-EE8C-DAD9-38568EE4DC46}"/>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59CDA638-60AF-CB87-63C9-6132644B03CD}"/>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F2BEE7E2-7C77-00F9-F871-31B56C272309}"/>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7D57F887-52B3-6B78-5837-D30903728BCB}"/>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76E1E64A-E56C-7EC9-CDC6-B43E6DB7328C}"/>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F1835637-F94C-E6DD-BCC2-7B183D84ECA6}"/>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091C86B6-0DD7-C829-6ADD-CD2485C2D3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5A6C0858-3A17-74D4-B584-363F3BC22AC2}"/>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DA0585A6-D85F-0896-2578-F4F892A1FC27}"/>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C55420AB-1699-0323-0A64-FE7E16C33594}"/>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(2)  </a:t>
            </a:r>
          </a:p>
        </p:txBody>
      </p:sp>
      <p:sp>
        <p:nvSpPr>
          <p:cNvPr id="3" name="ZoneTexte 2">
            <a:extLst>
              <a:ext uri="{FF2B5EF4-FFF2-40B4-BE49-F238E27FC236}">
                <a16:creationId xmlns:a16="http://schemas.microsoft.com/office/drawing/2014/main" id="{03BE071D-AFEF-7C6A-FE52-2EAA5A2B4473}"/>
              </a:ext>
            </a:extLst>
          </p:cNvPr>
          <p:cNvSpPr txBox="1"/>
          <p:nvPr/>
        </p:nvSpPr>
        <p:spPr>
          <a:xfrm>
            <a:off x="497681" y="3426291"/>
            <a:ext cx="23388638" cy="6863417"/>
          </a:xfrm>
          <a:prstGeom prst="rect">
            <a:avLst/>
          </a:prstGeom>
          <a:noFill/>
        </p:spPr>
        <p:txBody>
          <a:bodyPr wrap="square">
            <a:spAutoFit/>
          </a:bodyPr>
          <a:lstStyle/>
          <a:p>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Document structure:</a:t>
            </a:r>
          </a:p>
          <a:p>
            <a:endPar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p>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For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topic,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list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of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requirements</a:t>
            </a:r>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With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summary</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table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showing</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compliance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with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requirements</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for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tool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assessed</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p>
          <a:p>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Including</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preliminary</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conclusions on the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today</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choice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or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proposal</a:t>
            </a:r>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For last version at the end of ET-PP phase, conclusion on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tool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proposal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to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next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step</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-&gt; ET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management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tool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endPar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7591780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6FF59-1EC1-6745-7B6D-E881B3C9F5E2}"/>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ADE3DA97-83B1-6AA5-0FDE-074089C600F6}"/>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3D42E449-6298-D7ED-A4B1-7C1921BD5C5F}"/>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C47385F0-412D-3D3B-D3A2-02DE2D1956AF}"/>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5E869190-8B98-5660-4049-DDFFA79F65C8}"/>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B3E986A1-8144-7450-A8A5-1DA87315E1DC}"/>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C629D7F8-772B-CF8B-4439-EE1CD5EF3317}"/>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CF984023-3A55-93BC-DEB7-39D77B322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D94F164A-5FAF-A0B3-A557-47DAE72C2B3C}"/>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9FC46C6E-BEB0-AF8C-DE51-3CAEADE47C3A}"/>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99915431-5205-120C-54C6-D5AD80554666}"/>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(3)  </a:t>
            </a:r>
          </a:p>
        </p:txBody>
      </p:sp>
      <p:pic>
        <p:nvPicPr>
          <p:cNvPr id="4" name="Image 3">
            <a:extLst>
              <a:ext uri="{FF2B5EF4-FFF2-40B4-BE49-F238E27FC236}">
                <a16:creationId xmlns:a16="http://schemas.microsoft.com/office/drawing/2014/main" id="{6FF6ED85-9FB9-8BD5-3BE8-532DE0AEE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46" y="2419096"/>
            <a:ext cx="13470854" cy="10040146"/>
          </a:xfrm>
          <a:prstGeom prst="rect">
            <a:avLst/>
          </a:prstGeom>
        </p:spPr>
      </p:pic>
      <p:sp>
        <p:nvSpPr>
          <p:cNvPr id="5" name="ZoneTexte 4">
            <a:extLst>
              <a:ext uri="{FF2B5EF4-FFF2-40B4-BE49-F238E27FC236}">
                <a16:creationId xmlns:a16="http://schemas.microsoft.com/office/drawing/2014/main" id="{8FFEB5E8-29D8-8576-C3A5-E235842D3BF9}"/>
              </a:ext>
            </a:extLst>
          </p:cNvPr>
          <p:cNvSpPr txBox="1"/>
          <p:nvPr/>
        </p:nvSpPr>
        <p:spPr>
          <a:xfrm>
            <a:off x="14888011" y="6399788"/>
            <a:ext cx="7704856" cy="1323439"/>
          </a:xfrm>
          <a:prstGeom prst="rect">
            <a:avLst/>
          </a:prstGeom>
          <a:noFill/>
          <a:ln w="25400">
            <a:solidFill>
              <a:schemeClr val="bg1"/>
            </a:solidFill>
          </a:ln>
        </p:spPr>
        <p:txBody>
          <a:bodyPr wrap="square">
            <a:spAutoFit/>
          </a:bodyPr>
          <a:lstStyle/>
          <a:p>
            <a:r>
              <a:rPr lang="en-GB" sz="4000" dirty="0">
                <a:solidFill>
                  <a:schemeClr val="bg1"/>
                </a:solidFill>
                <a:latin typeface="Arial" panose="020B0604020202020204" pitchFamily="34" charset="0"/>
                <a:ea typeface="+mj-ea"/>
                <a:cs typeface="Arial" panose="020B0604020202020204" pitchFamily="34" charset="0"/>
              </a:rPr>
              <a:t>Example on Documents repository requirements list</a:t>
            </a:r>
            <a:endParaRPr lang="en-GB" sz="4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929681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7E88-6B3F-CF8A-B8A4-46859531EA8C}"/>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AC93ED13-483C-02C4-102E-8F35B2745C76}"/>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B071F4D5-CD68-CDBA-3389-D3A6C797067D}"/>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ECF5F633-40B0-053E-23F6-A59B578B59AC}"/>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012941E7-C1BE-FE8F-2EAA-EAED867C85C8}"/>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7A26BA7A-6367-F9C8-FED3-71ABE7DDE3B1}"/>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365430DE-79A8-A3EC-A350-4A5340B27BDA}"/>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F5C71BDF-41AA-0007-A143-EF05BEEE66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467377B5-F32A-6E2F-D1E5-B958914FE831}"/>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C6DFF565-846E-5021-BB95-93C79B57D50E}"/>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BE0C5615-092A-79E2-5757-CE335A68C6AE}"/>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(4)  </a:t>
            </a:r>
          </a:p>
        </p:txBody>
      </p:sp>
      <p:sp>
        <p:nvSpPr>
          <p:cNvPr id="5" name="ZoneTexte 4">
            <a:extLst>
              <a:ext uri="{FF2B5EF4-FFF2-40B4-BE49-F238E27FC236}">
                <a16:creationId xmlns:a16="http://schemas.microsoft.com/office/drawing/2014/main" id="{C61799AA-CC30-8A3D-BB55-3D6387EDD208}"/>
              </a:ext>
            </a:extLst>
          </p:cNvPr>
          <p:cNvSpPr txBox="1"/>
          <p:nvPr/>
        </p:nvSpPr>
        <p:spPr>
          <a:xfrm>
            <a:off x="14888011" y="6399788"/>
            <a:ext cx="7704856" cy="1323439"/>
          </a:xfrm>
          <a:prstGeom prst="rect">
            <a:avLst/>
          </a:prstGeom>
          <a:noFill/>
          <a:ln w="25400">
            <a:solidFill>
              <a:schemeClr val="bg1"/>
            </a:solidFill>
          </a:ln>
        </p:spPr>
        <p:txBody>
          <a:bodyPr wrap="square">
            <a:spAutoFit/>
          </a:bodyPr>
          <a:lstStyle/>
          <a:p>
            <a:r>
              <a:rPr lang="en-GB" sz="4000" dirty="0">
                <a:solidFill>
                  <a:schemeClr val="bg1"/>
                </a:solidFill>
                <a:latin typeface="Arial" panose="020B0604020202020204" pitchFamily="34" charset="0"/>
                <a:ea typeface="+mj-ea"/>
                <a:cs typeface="Arial" panose="020B0604020202020204" pitchFamily="34" charset="0"/>
              </a:rPr>
              <a:t>Example on Documents repository tools evaluated</a:t>
            </a:r>
            <a:endParaRPr lang="en-GB" sz="4000" b="1" dirty="0">
              <a:solidFill>
                <a:schemeClr val="bg1"/>
              </a:solidFill>
              <a:latin typeface="Arial" panose="020B0604020202020204" pitchFamily="34" charset="0"/>
              <a:ea typeface="+mj-ea"/>
              <a:cs typeface="Arial" panose="020B0604020202020204" pitchFamily="34" charset="0"/>
            </a:endParaRPr>
          </a:p>
        </p:txBody>
      </p:sp>
      <p:pic>
        <p:nvPicPr>
          <p:cNvPr id="3" name="Image 2">
            <a:extLst>
              <a:ext uri="{FF2B5EF4-FFF2-40B4-BE49-F238E27FC236}">
                <a16:creationId xmlns:a16="http://schemas.microsoft.com/office/drawing/2014/main" id="{9E56E365-4F46-F798-A71F-0FAED6593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46457"/>
            <a:ext cx="13992570" cy="8556607"/>
          </a:xfrm>
          <a:prstGeom prst="rect">
            <a:avLst/>
          </a:prstGeom>
        </p:spPr>
      </p:pic>
    </p:spTree>
    <p:extLst>
      <p:ext uri="{BB962C8B-B14F-4D97-AF65-F5344CB8AC3E}">
        <p14:creationId xmlns:p14="http://schemas.microsoft.com/office/powerpoint/2010/main" val="34674038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A33E-89D4-B3F5-24C4-CC413DC8033E}"/>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AABD756D-8CC4-B5A8-397B-BA32244B58D9}"/>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DABF7D7B-425E-D3EB-FBA9-0C4A8FC430F0}"/>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724922A7-5AD4-928D-8DAF-0F4843CB6D7C}"/>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D83C9C20-BDFA-B2FB-414E-5936323AD50D}"/>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B0A22A5C-14F8-289B-6E01-ECA6572F1700}"/>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F039A608-D9AE-5AF1-D54C-83E85EF4BE0D}"/>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AEF26D1A-69C4-7BCB-8A8D-DDDA7705F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3BD347E1-AA8D-E1FB-486D-2CE3661B46C8}"/>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F5419037-8F10-AEF5-57E2-579B9C4A8200}"/>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E0B56301-9C7F-831C-0906-2856179307FF}"/>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(5)  </a:t>
            </a:r>
          </a:p>
        </p:txBody>
      </p:sp>
      <p:sp>
        <p:nvSpPr>
          <p:cNvPr id="5" name="ZoneTexte 4">
            <a:extLst>
              <a:ext uri="{FF2B5EF4-FFF2-40B4-BE49-F238E27FC236}">
                <a16:creationId xmlns:a16="http://schemas.microsoft.com/office/drawing/2014/main" id="{D4E40FB4-B3E3-6F6A-4DCB-3D35E3938B79}"/>
              </a:ext>
            </a:extLst>
          </p:cNvPr>
          <p:cNvSpPr txBox="1"/>
          <p:nvPr/>
        </p:nvSpPr>
        <p:spPr>
          <a:xfrm>
            <a:off x="14888010" y="5561856"/>
            <a:ext cx="8105189" cy="3170099"/>
          </a:xfrm>
          <a:prstGeom prst="rect">
            <a:avLst/>
          </a:prstGeom>
          <a:noFill/>
          <a:ln w="25400">
            <a:solidFill>
              <a:schemeClr val="bg1"/>
            </a:solidFill>
          </a:ln>
        </p:spPr>
        <p:txBody>
          <a:bodyPr wrap="square">
            <a:spAutoFit/>
          </a:bodyPr>
          <a:lstStyle/>
          <a:p>
            <a:r>
              <a:rPr lang="en-GB" sz="4000" dirty="0">
                <a:solidFill>
                  <a:schemeClr val="bg1"/>
                </a:solidFill>
                <a:latin typeface="Arial" panose="020B0604020202020204" pitchFamily="34" charset="0"/>
                <a:ea typeface="+mj-ea"/>
                <a:cs typeface="Arial" panose="020B0604020202020204" pitchFamily="34" charset="0"/>
              </a:rPr>
              <a:t>Example on Document justifying choice</a:t>
            </a:r>
          </a:p>
          <a:p>
            <a:r>
              <a:rPr lang="en-GB" sz="4000" dirty="0">
                <a:solidFill>
                  <a:schemeClr val="bg1"/>
                </a:solidFill>
                <a:latin typeface="Arial" panose="020B0604020202020204" pitchFamily="34" charset="0"/>
                <a:ea typeface="+mj-ea"/>
                <a:cs typeface="Arial" panose="020B0604020202020204" pitchFamily="34" charset="0"/>
              </a:rPr>
              <a:t>And</a:t>
            </a:r>
          </a:p>
          <a:p>
            <a:r>
              <a:rPr lang="en-GB" sz="4000" b="1" dirty="0">
                <a:solidFill>
                  <a:schemeClr val="bg1"/>
                </a:solidFill>
                <a:latin typeface="Arial" panose="020B0604020202020204" pitchFamily="34" charset="0"/>
                <a:ea typeface="+mj-ea"/>
                <a:cs typeface="Arial" panose="020B0604020202020204" pitchFamily="34" charset="0"/>
              </a:rPr>
              <a:t>Preliminary conclusions (final conclusions at the end of ET-PP)</a:t>
            </a:r>
          </a:p>
        </p:txBody>
      </p:sp>
      <p:pic>
        <p:nvPicPr>
          <p:cNvPr id="4" name="Image 3">
            <a:extLst>
              <a:ext uri="{FF2B5EF4-FFF2-40B4-BE49-F238E27FC236}">
                <a16:creationId xmlns:a16="http://schemas.microsoft.com/office/drawing/2014/main" id="{B7F6DD71-2E79-D0AD-E527-765123862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98" y="3316840"/>
            <a:ext cx="13777392" cy="8486222"/>
          </a:xfrm>
          <a:prstGeom prst="rect">
            <a:avLst/>
          </a:prstGeom>
        </p:spPr>
      </p:pic>
    </p:spTree>
    <p:extLst>
      <p:ext uri="{BB962C8B-B14F-4D97-AF65-F5344CB8AC3E}">
        <p14:creationId xmlns:p14="http://schemas.microsoft.com/office/powerpoint/2010/main" val="42409773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3B69-F054-3838-2DB8-D1308E131527}"/>
            </a:ext>
          </a:extLst>
        </p:cNvPr>
        <p:cNvGrpSpPr/>
        <p:nvPr/>
      </p:nvGrpSpPr>
      <p:grpSpPr>
        <a:xfrm>
          <a:off x="0" y="0"/>
          <a:ext cx="0" cy="0"/>
          <a:chOff x="0" y="0"/>
          <a:chExt cx="0" cy="0"/>
        </a:xfrm>
      </p:grpSpPr>
      <p:sp>
        <p:nvSpPr>
          <p:cNvPr id="5122" name="Rectangle 1">
            <a:extLst>
              <a:ext uri="{FF2B5EF4-FFF2-40B4-BE49-F238E27FC236}">
                <a16:creationId xmlns:a16="http://schemas.microsoft.com/office/drawing/2014/main" id="{4A87362D-0412-476D-294B-14B6B1C0FFD9}"/>
              </a:ext>
            </a:extLst>
          </p:cNvPr>
          <p:cNvSpPr>
            <a:spLocks/>
          </p:cNvSpPr>
          <p:nvPr/>
        </p:nvSpPr>
        <p:spPr bwMode="auto">
          <a:xfrm>
            <a:off x="-246063" y="-185737"/>
            <a:ext cx="25627014" cy="14358938"/>
          </a:xfrm>
          <a:prstGeom prst="rect">
            <a:avLst/>
          </a:prstGeom>
          <a:solidFill>
            <a:srgbClr val="0000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endParaRPr lang="it-IT" altLang="it-IT" sz="3200" b="0" dirty="0">
              <a:solidFill>
                <a:srgbClr val="FFFFFF"/>
              </a:solidFill>
              <a:latin typeface="Helvetica Neue Medium" charset="0"/>
              <a:ea typeface="Helvetica Neue Medium" charset="0"/>
              <a:cs typeface="Helvetica Neue Medium" charset="0"/>
              <a:sym typeface="Helvetica Neue Medium" charset="0"/>
            </a:endParaRPr>
          </a:p>
        </p:txBody>
      </p:sp>
      <p:sp>
        <p:nvSpPr>
          <p:cNvPr id="5123" name="Text Box 3">
            <a:extLst>
              <a:ext uri="{FF2B5EF4-FFF2-40B4-BE49-F238E27FC236}">
                <a16:creationId xmlns:a16="http://schemas.microsoft.com/office/drawing/2014/main" id="{52C7C82D-8088-C4FC-67DE-61157385AFEC}"/>
              </a:ext>
            </a:extLst>
          </p:cNvPr>
          <p:cNvSpPr txBox="1">
            <a:spLocks/>
          </p:cNvSpPr>
          <p:nvPr/>
        </p:nvSpPr>
        <p:spPr bwMode="auto">
          <a:xfrm>
            <a:off x="466727" y="382588"/>
            <a:ext cx="5418138" cy="31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lnSpc>
                <a:spcPct val="80000"/>
              </a:lnSpc>
            </a:pPr>
            <a:r>
              <a:rPr lang="it-IT" altLang="it-IT" sz="1700" b="0">
                <a:solidFill>
                  <a:srgbClr val="FFFFFF"/>
                </a:solidFill>
                <a:latin typeface="Schibsted Grotesk Regular Regul" charset="0"/>
                <a:ea typeface="Schibsted Grotesk Regular Regul" charset="0"/>
                <a:cs typeface="Schibsted Grotesk Regular Regul" charset="0"/>
                <a:sym typeface="Schibsted Grotesk Regular Regul" charset="0"/>
              </a:rPr>
              <a:t>Einstein Telescope </a:t>
            </a:r>
          </a:p>
        </p:txBody>
      </p:sp>
      <p:sp>
        <p:nvSpPr>
          <p:cNvPr id="5124" name="Text Box 4">
            <a:extLst>
              <a:ext uri="{FF2B5EF4-FFF2-40B4-BE49-F238E27FC236}">
                <a16:creationId xmlns:a16="http://schemas.microsoft.com/office/drawing/2014/main" id="{AA2F8043-9A43-9BE0-0A56-AA818F399673}"/>
              </a:ext>
            </a:extLst>
          </p:cNvPr>
          <p:cNvSpPr txBox="1">
            <a:spLocks/>
          </p:cNvSpPr>
          <p:nvPr/>
        </p:nvSpPr>
        <p:spPr bwMode="auto">
          <a:xfrm>
            <a:off x="18740439" y="406401"/>
            <a:ext cx="5114926" cy="26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94" tIns="27094" rIns="27094" bIns="27094">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r" eaLnBrk="1">
              <a:lnSpc>
                <a:spcPct val="80000"/>
              </a:lnSpc>
            </a:pPr>
            <a:r>
              <a:rPr lang="it-IT" altLang="it-IT" sz="1700" b="0" dirty="0">
                <a:solidFill>
                  <a:srgbClr val="FFFFFF"/>
                </a:solidFill>
                <a:latin typeface="Schibsted Grotesk Regular Regul" charset="0"/>
                <a:ea typeface="Schibsted Grotesk Regular Regul" charset="0"/>
                <a:cs typeface="Schibsted Grotesk Regular Regul" charset="0"/>
                <a:sym typeface="Schibsted Grotesk Regular Regul" charset="0"/>
              </a:rPr>
              <a:t>ET-PP WP5 - December 19, 2024</a:t>
            </a:r>
          </a:p>
        </p:txBody>
      </p:sp>
      <p:sp>
        <p:nvSpPr>
          <p:cNvPr id="5125" name="Line 5">
            <a:extLst>
              <a:ext uri="{FF2B5EF4-FFF2-40B4-BE49-F238E27FC236}">
                <a16:creationId xmlns:a16="http://schemas.microsoft.com/office/drawing/2014/main" id="{02E18A7C-B1D1-77D6-C56C-60BE82B8367A}"/>
              </a:ext>
            </a:extLst>
          </p:cNvPr>
          <p:cNvSpPr>
            <a:spLocks noChangeShapeType="1"/>
          </p:cNvSpPr>
          <p:nvPr/>
        </p:nvSpPr>
        <p:spPr bwMode="auto">
          <a:xfrm>
            <a:off x="457200" y="8112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6" name="Line 6">
            <a:extLst>
              <a:ext uri="{FF2B5EF4-FFF2-40B4-BE49-F238E27FC236}">
                <a16:creationId xmlns:a16="http://schemas.microsoft.com/office/drawing/2014/main" id="{81BFBF89-A826-BD8A-D2B1-339FA857E520}"/>
              </a:ext>
            </a:extLst>
          </p:cNvPr>
          <p:cNvSpPr>
            <a:spLocks noChangeShapeType="1"/>
          </p:cNvSpPr>
          <p:nvPr/>
        </p:nvSpPr>
        <p:spPr bwMode="auto">
          <a:xfrm>
            <a:off x="457200" y="33972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27" name="Line 7">
            <a:extLst>
              <a:ext uri="{FF2B5EF4-FFF2-40B4-BE49-F238E27FC236}">
                <a16:creationId xmlns:a16="http://schemas.microsoft.com/office/drawing/2014/main" id="{4A77BE32-C831-87DC-6A5F-0B6E58B09BB9}"/>
              </a:ext>
            </a:extLst>
          </p:cNvPr>
          <p:cNvSpPr>
            <a:spLocks noChangeShapeType="1"/>
          </p:cNvSpPr>
          <p:nvPr/>
        </p:nvSpPr>
        <p:spPr bwMode="auto">
          <a:xfrm>
            <a:off x="457200" y="2339976"/>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pic>
        <p:nvPicPr>
          <p:cNvPr id="5128" name="Picture 8" descr="12_b_ET_horizontal_RGB SMALL.pdf">
            <a:extLst>
              <a:ext uri="{FF2B5EF4-FFF2-40B4-BE49-F238E27FC236}">
                <a16:creationId xmlns:a16="http://schemas.microsoft.com/office/drawing/2014/main" id="{E633A9F5-EA9D-FF04-4896-31912926E6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719050"/>
            <a:ext cx="2668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Line 9">
            <a:extLst>
              <a:ext uri="{FF2B5EF4-FFF2-40B4-BE49-F238E27FC236}">
                <a16:creationId xmlns:a16="http://schemas.microsoft.com/office/drawing/2014/main" id="{630BEF5C-8506-1D5D-AA2E-A980020FD794}"/>
              </a:ext>
            </a:extLst>
          </p:cNvPr>
          <p:cNvSpPr>
            <a:spLocks noChangeShapeType="1"/>
          </p:cNvSpPr>
          <p:nvPr/>
        </p:nvSpPr>
        <p:spPr bwMode="auto">
          <a:xfrm>
            <a:off x="457200" y="13396914"/>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5130" name="Line 10">
            <a:extLst>
              <a:ext uri="{FF2B5EF4-FFF2-40B4-BE49-F238E27FC236}">
                <a16:creationId xmlns:a16="http://schemas.microsoft.com/office/drawing/2014/main" id="{482E7DCD-D362-D173-1C36-2C1ECC16600B}"/>
              </a:ext>
            </a:extLst>
          </p:cNvPr>
          <p:cNvSpPr>
            <a:spLocks noChangeShapeType="1"/>
          </p:cNvSpPr>
          <p:nvPr/>
        </p:nvSpPr>
        <p:spPr bwMode="auto">
          <a:xfrm>
            <a:off x="457200" y="12579350"/>
            <a:ext cx="23371176"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NL" sz="1800"/>
          </a:p>
        </p:txBody>
      </p:sp>
      <p:sp>
        <p:nvSpPr>
          <p:cNvPr id="14" name="Text Box 4">
            <a:extLst>
              <a:ext uri="{FF2B5EF4-FFF2-40B4-BE49-F238E27FC236}">
                <a16:creationId xmlns:a16="http://schemas.microsoft.com/office/drawing/2014/main" id="{16D04CC9-6131-D467-C3BE-8285A2AB1F8A}"/>
              </a:ext>
            </a:extLst>
          </p:cNvPr>
          <p:cNvSpPr txBox="1">
            <a:spLocks/>
          </p:cNvSpPr>
          <p:nvPr/>
        </p:nvSpPr>
        <p:spPr bwMode="auto">
          <a:xfrm>
            <a:off x="457200" y="941865"/>
            <a:ext cx="21805392"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600" tIns="101600" rIns="101600" bIns="101600">
            <a:spAutoFit/>
          </a:bodyPr>
          <a:lstStyle>
            <a:lvl1pPr defTabSz="323850">
              <a:defRPr sz="3000" b="1">
                <a:solidFill>
                  <a:srgbClr val="000000"/>
                </a:solidFill>
                <a:latin typeface="Helvetica Neue" charset="0"/>
                <a:ea typeface="Helvetica Neue" charset="0"/>
                <a:cs typeface="Helvetica Neue" charset="0"/>
                <a:sym typeface="Helvetica Neue" charset="0"/>
              </a:defRPr>
            </a:lvl1pPr>
            <a:lvl2pPr marL="742950" indent="-285750" defTabSz="323850">
              <a:defRPr sz="3000" b="1">
                <a:solidFill>
                  <a:srgbClr val="000000"/>
                </a:solidFill>
                <a:latin typeface="Helvetica Neue" charset="0"/>
                <a:ea typeface="Helvetica Neue" charset="0"/>
                <a:cs typeface="Helvetica Neue" charset="0"/>
                <a:sym typeface="Helvetica Neue" charset="0"/>
              </a:defRPr>
            </a:lvl2pPr>
            <a:lvl3pPr marL="1143000" indent="-228600" defTabSz="323850">
              <a:defRPr sz="3000" b="1">
                <a:solidFill>
                  <a:srgbClr val="000000"/>
                </a:solidFill>
                <a:latin typeface="Helvetica Neue" charset="0"/>
                <a:ea typeface="Helvetica Neue" charset="0"/>
                <a:cs typeface="Helvetica Neue" charset="0"/>
                <a:sym typeface="Helvetica Neue" charset="0"/>
              </a:defRPr>
            </a:lvl3pPr>
            <a:lvl4pPr marL="1600200" indent="-228600" defTabSz="323850">
              <a:defRPr sz="3000" b="1">
                <a:solidFill>
                  <a:srgbClr val="000000"/>
                </a:solidFill>
                <a:latin typeface="Helvetica Neue" charset="0"/>
                <a:ea typeface="Helvetica Neue" charset="0"/>
                <a:cs typeface="Helvetica Neue" charset="0"/>
                <a:sym typeface="Helvetica Neue" charset="0"/>
              </a:defRPr>
            </a:lvl4pPr>
            <a:lvl5pPr marL="2057400" indent="-228600" defTabSz="323850">
              <a:defRPr sz="3000" b="1">
                <a:solidFill>
                  <a:srgbClr val="000000"/>
                </a:solidFill>
                <a:latin typeface="Helvetica Neue" charset="0"/>
                <a:ea typeface="Helvetica Neue" charset="0"/>
                <a:cs typeface="Helvetica Neue" charset="0"/>
                <a:sym typeface="Helvetica Neue" charset="0"/>
              </a:defRPr>
            </a:lvl5pPr>
            <a:lvl6pPr marL="25146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32385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D5.2: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Funtionalities</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a:t>
            </a:r>
            <a:r>
              <a:rPr lang="it-IT" altLang="it-IT" sz="7200" b="0" dirty="0" err="1">
                <a:solidFill>
                  <a:schemeClr val="bg1"/>
                </a:solidFill>
                <a:latin typeface="Schibsted Grotesk Regular Bold" charset="0"/>
                <a:ea typeface="Schibsted Grotesk Regular Bold" charset="0"/>
                <a:cs typeface="Schibsted Grotesk Regular Bold" charset="0"/>
                <a:sym typeface="Schibsted Grotesk Regular Bold" charset="0"/>
              </a:rPr>
              <a:t>required</a:t>
            </a:r>
            <a:r>
              <a:rPr lang="it-IT" altLang="it-IT" sz="7200" b="0" dirty="0">
                <a:solidFill>
                  <a:schemeClr val="bg1"/>
                </a:solidFill>
                <a:latin typeface="Schibsted Grotesk Regular Bold" charset="0"/>
                <a:ea typeface="Schibsted Grotesk Regular Bold" charset="0"/>
                <a:cs typeface="Schibsted Grotesk Regular Bold" charset="0"/>
                <a:sym typeface="Schibsted Grotesk Regular Bold" charset="0"/>
              </a:rPr>
              <a:t> from the tools  (6)  </a:t>
            </a:r>
          </a:p>
        </p:txBody>
      </p:sp>
      <p:sp>
        <p:nvSpPr>
          <p:cNvPr id="3" name="ZoneTexte 2">
            <a:extLst>
              <a:ext uri="{FF2B5EF4-FFF2-40B4-BE49-F238E27FC236}">
                <a16:creationId xmlns:a16="http://schemas.microsoft.com/office/drawing/2014/main" id="{8CA8C3BC-4104-BCEE-6851-063A4EE11EF2}"/>
              </a:ext>
            </a:extLst>
          </p:cNvPr>
          <p:cNvSpPr txBox="1"/>
          <p:nvPr/>
        </p:nvSpPr>
        <p:spPr>
          <a:xfrm>
            <a:off x="434937" y="2977411"/>
            <a:ext cx="23388638" cy="8217634"/>
          </a:xfrm>
          <a:prstGeom prst="rect">
            <a:avLst/>
          </a:prstGeom>
          <a:noFill/>
        </p:spPr>
        <p:txBody>
          <a:bodyPr wrap="square">
            <a:spAutoFit/>
          </a:bodyPr>
          <a:lstStyle/>
          <a:p>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Conclusions:</a:t>
            </a:r>
          </a:p>
          <a:p>
            <a:endPar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marL="571500" indent="-571500">
              <a:buFontTx/>
              <a:buChar char="-"/>
            </a:pP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Bear in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mind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the objective of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providing</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and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justifying</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an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evaluated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even</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tested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tool</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for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expertise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domain</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a:t>
            </a:r>
          </a:p>
          <a:p>
            <a:pPr marL="571500" indent="-571500">
              <a:buFontTx/>
              <a:buChar char="-"/>
            </a:pP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The final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choice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(for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next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step</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of ET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will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be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done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by ET management team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based</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and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these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proposals</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a:t>
            </a:r>
          </a:p>
          <a:p>
            <a:pPr marL="571500" indent="-571500">
              <a:buFontTx/>
              <a:buChar char="-"/>
            </a:pP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The </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final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proposal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for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each</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domain</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will</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have an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huge</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impact on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processes</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deployement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and in final use all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along</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the </a:t>
            </a:r>
            <a:r>
              <a:rPr lang="fr-FR" sz="4400" dirty="0" err="1">
                <a:solidFill>
                  <a:schemeClr val="bg1"/>
                </a:solidFill>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latin typeface="Arial" panose="020B0604020202020204" pitchFamily="34" charset="0"/>
                <a:ea typeface="Arial Unicode MS" panose="020B0604020202020204" pitchFamily="34" charset="-128"/>
                <a:cs typeface="Arial" panose="020B0604020202020204" pitchFamily="34" charset="0"/>
              </a:rPr>
              <a:t> life.</a:t>
            </a:r>
          </a:p>
          <a:p>
            <a:pPr marL="571500" indent="-571500">
              <a:buFontTx/>
              <a:buChar char="-"/>
            </a:pP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Consistency</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in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choice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of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tools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and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their</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deployment</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will</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strongly</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support the conclusions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reached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the end of the ET-PP phase, and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hence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the positive opinions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that</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will</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we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hope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be</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given</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by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European</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reviewers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to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ministries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of the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various</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countries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involved</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 in the ET </a:t>
            </a:r>
            <a:r>
              <a:rPr lang="fr-FR" sz="4400" dirty="0" err="1">
                <a:solidFill>
                  <a:schemeClr val="bg1"/>
                </a:solidFill>
                <a:effectLst/>
                <a:latin typeface="Arial" panose="020B0604020202020204" pitchFamily="34" charset="0"/>
                <a:ea typeface="Arial Unicode MS" panose="020B0604020202020204" pitchFamily="34" charset="-128"/>
                <a:cs typeface="Arial" panose="020B0604020202020204" pitchFamily="34" charset="0"/>
              </a:rPr>
              <a:t>project</a:t>
            </a:r>
            <a:r>
              <a:rPr lang="fr-FR" sz="4400"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rPr>
              <a:t>.</a:t>
            </a:r>
          </a:p>
        </p:txBody>
      </p:sp>
    </p:spTree>
    <p:extLst>
      <p:ext uri="{BB962C8B-B14F-4D97-AF65-F5344CB8AC3E}">
        <p14:creationId xmlns:p14="http://schemas.microsoft.com/office/powerpoint/2010/main" val="1191415854"/>
      </p:ext>
    </p:extLst>
  </p:cSld>
  <p:clrMapOvr>
    <a:masterClrMapping/>
  </p:clrMapOvr>
  <p:transition spd="med"/>
</p:sld>
</file>

<file path=ppt/theme/theme1.xml><?xml version="1.0" encoding="utf-8"?>
<a:theme xmlns:a="http://schemas.openxmlformats.org/drawingml/2006/main" name="Whit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Fondo nero">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 Fondo nero">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it-IT" altLang="it-IT" sz="30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454</Words>
  <Application>Microsoft Macintosh PowerPoint</Application>
  <PresentationFormat>Personnalisé</PresentationFormat>
  <Paragraphs>49</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Arial</vt:lpstr>
      <vt:lpstr>Helvetica Neue</vt:lpstr>
      <vt:lpstr>Helvetica Neue Light</vt:lpstr>
      <vt:lpstr>Helvetica Neue Medium</vt:lpstr>
      <vt:lpstr>Roboto</vt:lpstr>
      <vt:lpstr>Schibsted Grotesk Regular Bold</vt:lpstr>
      <vt:lpstr>Schibsted Grotesk Regular Regul</vt:lpstr>
      <vt:lpstr>White</vt:lpstr>
      <vt:lpstr>White - Fondo nero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Astrocent</dc:creator>
  <cp:lastModifiedBy>Christian Olivetto</cp:lastModifiedBy>
  <cp:revision>39</cp:revision>
  <dcterms:modified xsi:type="dcterms:W3CDTF">2025-03-27T07:08:49Z</dcterms:modified>
</cp:coreProperties>
</file>