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x-e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1" r:id="rId5"/>
    <p:sldMasterId id="2147483673" r:id="rId6"/>
  </p:sldMasterIdLst>
  <p:notesMasterIdLst>
    <p:notesMasterId r:id="rId30"/>
  </p:notesMasterIdLst>
  <p:sldIdLst>
    <p:sldId id="495" r:id="rId7"/>
    <p:sldId id="348" r:id="rId8"/>
    <p:sldId id="473" r:id="rId9"/>
    <p:sldId id="472" r:id="rId10"/>
    <p:sldId id="475" r:id="rId11"/>
    <p:sldId id="476" r:id="rId12"/>
    <p:sldId id="497" r:id="rId13"/>
    <p:sldId id="477" r:id="rId14"/>
    <p:sldId id="478" r:id="rId15"/>
    <p:sldId id="480" r:id="rId16"/>
    <p:sldId id="481" r:id="rId17"/>
    <p:sldId id="482" r:id="rId18"/>
    <p:sldId id="486" r:id="rId19"/>
    <p:sldId id="488" r:id="rId20"/>
    <p:sldId id="483" r:id="rId21"/>
    <p:sldId id="498" r:id="rId22"/>
    <p:sldId id="499" r:id="rId23"/>
    <p:sldId id="259" r:id="rId24"/>
    <p:sldId id="263" r:id="rId25"/>
    <p:sldId id="485" r:id="rId26"/>
    <p:sldId id="491" r:id="rId27"/>
    <p:sldId id="493" r:id="rId28"/>
    <p:sldId id="492" r:id="rId2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63A582"/>
    <a:srgbClr val="2E75B6"/>
    <a:srgbClr val="368C78"/>
    <a:srgbClr val="EDEDED"/>
    <a:srgbClr val="AFD1C9"/>
    <a:srgbClr val="ED7D31"/>
    <a:srgbClr val="B4C7E7"/>
    <a:srgbClr val="D9E1F2"/>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7" autoAdjust="0"/>
    <p:restoredTop sz="94660" autoAdjust="0"/>
  </p:normalViewPr>
  <p:slideViewPr>
    <p:cSldViewPr snapToGrid="0">
      <p:cViewPr varScale="1">
        <p:scale>
          <a:sx n="140" d="100"/>
          <a:sy n="140" d="100"/>
        </p:scale>
        <p:origin x="144" y="276"/>
      </p:cViewPr>
      <p:guideLst/>
    </p:cSldViewPr>
  </p:slideViewPr>
  <p:outlineViewPr>
    <p:cViewPr>
      <p:scale>
        <a:sx n="33" d="100"/>
        <a:sy n="33" d="100"/>
      </p:scale>
      <p:origin x="0" y="-293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0" d="100"/>
          <a:sy n="90" d="100"/>
        </p:scale>
        <p:origin x="432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8"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8:05.381"/>
    </inkml:context>
    <inkml:brush xml:id="br0">
      <inkml:brushProperty name="width" value="0.05" units="cm"/>
      <inkml:brushProperty name="height" value="0.05" units="cm"/>
      <inkml:brushProperty name="color" value="#F6630D"/>
    </inkml:brush>
  </inkml:definitions>
  <inkml:trace contextRef="#ctx0" brushRef="#br0">0 3759 24575,'11'-1'0,"-1"0"0,1 0 0,-1-1 0,0 0 0,1-1 0,11-5 0,60-30 0,-40 17 0,272-115 0,12-5 0,-143 58 0,182-92 0,-174 66 0,42-22 0,-98 54 0,-4-6 0,126-105 0,130-89 0,-267 194 0,210-128 0,-255 171 0,96-67 0,12-30 0,278-186 0,-351 256 0,2-3 0,162-74 0,138-70 0,-238 123 0,-102 57 0,-2-4 0,66-47 0,-58 33 0,146-73 0,-179 102 0,98-55 0,-114 61 0,1 1 0,0 2 0,45-15 0,99-21 0,-59 18 0,144-24 0,-14 3 0,-80 16 0,-21 5 0,-110 24 0,0 2 0,0 1 0,36 0 0,107 6 0,-63 2 0,23-3-1365,-113 0-5461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7:11.603"/>
    </inkml:context>
    <inkml:brush xml:id="br0">
      <inkml:brushProperty name="width" value="0.05" units="cm"/>
      <inkml:brushProperty name="height" value="0.05" units="cm"/>
      <inkml:brushProperty name="color" value="#F6630D"/>
    </inkml:brush>
  </inkml:definitions>
  <inkml:trace contextRef="#ctx0" brushRef="#br0">1 0 24575,'11'3'0,"1"-1"0,-1 2 0,0-1 0,0 1 0,13 8 0,12 5 0,109 49 0,760 348-2672,17-23-1,-790-339 2672,799 309-58,19-50 9,-732-249-11,385 99-226,-373-106 3189,324 120-1,-262-56-2901,-123-59 0,-22-9 0,332 108 0,-356-122 0,265 100 0,49 13 0,-217-76 0,-206-69-341,-1-1 0,1 0-1,24 3 1,-16-5-6485</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7:13.268"/>
    </inkml:context>
    <inkml:brush xml:id="br0">
      <inkml:brushProperty name="width" value="0.05" units="cm"/>
      <inkml:brushProperty name="height" value="0.05" units="cm"/>
      <inkml:brushProperty name="color" value="#F6630D"/>
    </inkml:brush>
  </inkml:definitions>
  <inkml:trace contextRef="#ctx0" brushRef="#br0">0 2734 23351,'4528'-2734'0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8:08.483"/>
    </inkml:context>
    <inkml:brush xml:id="br0">
      <inkml:brushProperty name="width" value="0.05" units="cm"/>
      <inkml:brushProperty name="height" value="0.05" units="cm"/>
      <inkml:brushProperty name="color" value="#F6630D"/>
    </inkml:brush>
  </inkml:definitions>
  <inkml:trace contextRef="#ctx0" brushRef="#br0">338 1 24575,'6'0'0,"0"1"0,0 0 0,-1 0 0,1 0 0,0 1 0,-1 0 0,1 0 0,-1 0 0,1 1 0,-1 0 0,0 0 0,6 4 0,6 7 0,30 30 0,-25-22 0,-14-16 0,1 1 0,0-2 0,0 1 0,0-1 0,1 0 0,-1-1 0,1 0 0,0-1 0,0 0 0,17 3 0,35 11 0,-62-17 0,0 0 0,1 0 0,-1 0 0,0 0 0,1 0 0,-1 0 0,0 0 0,1 1 0,-1-1 0,0 0 0,0 0 0,1 0 0,-1 0 0,0 0 0,0 1 0,1-1 0,-1 0 0,0 0 0,0 1 0,1-1 0,-1 0 0,0 0 0,0 1 0,0-1 0,0 0 0,0 0 0,1 1 0,-1-1 0,0 0 0,0 1 0,0-1 0,0 0 0,0 1 0,0-1 0,0 0 0,0 1 0,-11 8 0,-35 6 0,28-9 0,-3 5 0,-1 0 0,2 1 0,0 1 0,-29 25 0,-19 12 0,9-15 0,40-24 0,1 0 0,-1 0 0,2 2 0,-31 27 0,25-17 0,-2-1 0,-29 18 0,27-20 0,-45 42 0,54-43-1365,1-4-5461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8:10.944"/>
    </inkml:context>
    <inkml:brush xml:id="br0">
      <inkml:brushProperty name="width" value="0.05" units="cm"/>
      <inkml:brushProperty name="height" value="0.05" units="cm"/>
      <inkml:brushProperty name="color" value="#F6630D"/>
    </inkml:brush>
  </inkml:definitions>
  <inkml:trace contextRef="#ctx0" brushRef="#br0">2953 2294 24575,'-88'-220'0,"61"144"0,-68-134 0,70 166 0,-3 1 0,-1 2 0,-51-56 0,57 74 0,0 0 0,-2 2 0,0 0 0,-1 2 0,-1 1 0,-44-22 0,22 17 0,9 5 0,0-2 0,-38-26 0,-258-163 0,-79-56 0,-10-67 0,349 272 0,3 5 0,-110-62 0,-90-25 0,215 116 0,-67-18 0,69 25 0,39 14-273,1 0 0,-1 1 0,-1 1 0,-24-1 0,19 3-6553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8:13.596"/>
    </inkml:context>
    <inkml:brush xml:id="br0">
      <inkml:brushProperty name="width" value="0.05" units="cm"/>
      <inkml:brushProperty name="height" value="0.05" units="cm"/>
      <inkml:brushProperty name="color" value="#F6630D"/>
    </inkml:brush>
  </inkml:definitions>
  <inkml:trace contextRef="#ctx0" brushRef="#br0">962 1 24575,'-52'0'0,"-1"1"0,1 3 0,0 3 0,0 1 0,0 3 0,-51 18 0,-46 13 0,114-37 0,0-1 0,0-1 0,-69-5 0,32 0 0,-38 2 0,110 0 0,-1 0 0,1 0 0,0-1 0,0 1 0,0 0 0,0 0 0,0 0 0,-1 0 0,1 0 0,0 0 0,0 0 0,0 0 0,0 0 0,0 0 0,-1 0 0,1 0 0,0 0 0,0 1 0,0-1 0,0 0 0,0 0 0,-1 0 0,1 0 0,0 0 0,0 0 0,0 0 0,0 0 0,0 0 0,0 0 0,-1 1 0,1-1 0,0 0 0,0 0 0,0 0 0,0 0 0,0 0 0,0 1 0,0-1 0,0 0 0,0 0 0,0 0 0,0 0 0,0 0 0,0 1 0,0-1 0,0 0 0,0 0 0,0 0 0,6 9 0,14 7 0,-19-15 0,29 20 0,-1 1 0,45 44 0,-54-48 0,40 31 0,-1-3 0,-19-13 0,66 39 0,-12-8 0,-42-27 0,-15-12 0,49 45 0,-32-16-1365,-30-30-5461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6:53.458"/>
    </inkml:context>
    <inkml:brush xml:id="br0">
      <inkml:brushProperty name="width" value="0.05" units="cm"/>
      <inkml:brushProperty name="height" value="0.05" units="cm"/>
      <inkml:brushProperty name="color" value="#F6630D"/>
    </inkml:brush>
  </inkml:definitions>
  <inkml:trace contextRef="#ctx0" brushRef="#br0">1 0 24575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6:55.288"/>
    </inkml:context>
    <inkml:brush xml:id="br0">
      <inkml:brushProperty name="width" value="0.05" units="cm"/>
      <inkml:brushProperty name="height" value="0.05" units="cm"/>
      <inkml:brushProperty name="color" value="#F6630D"/>
    </inkml:brush>
  </inkml:definitions>
  <inkml:trace contextRef="#ctx0" brushRef="#br0">1 0 24575,'44'19'-10603,"-3"2"6635,80 48 6314,-117-67-2398,681 473 2171,-437-294-1978,995 692 42,-1196-841-136,506 388 6879,-397-298-6478,73 62 1689,520 400-1861,-523-423-276,83 57 0,-157-112 0,233 210 0,-238-178 0,356 361 0,-466-457 0,231 267 0,-103-114 0,116 146 0,-214-257 0,4-2 0,121 109 0,74 71 0,-173-166 0,161 174 0,-28 23 0,-179-214 0,-32-51 0,34 48 0,-44-70 0,79 103 0,128 127 0,-158-175 0,-38-41 0,28 26 0,22 9-1365,-54-44-5461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6:58.557"/>
    </inkml:context>
    <inkml:brush xml:id="br0">
      <inkml:brushProperty name="width" value="0.05" units="cm"/>
      <inkml:brushProperty name="height" value="0.05" units="cm"/>
      <inkml:brushProperty name="color" value="#F6630D"/>
    </inkml:brush>
  </inkml:definitions>
  <inkml:trace contextRef="#ctx0" brushRef="#br0">1 5495 22525,'7372'-5494'0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7:06.551"/>
    </inkml:context>
    <inkml:brush xml:id="br0">
      <inkml:brushProperty name="width" value="0.05" units="cm"/>
      <inkml:brushProperty name="height" value="0.05" units="cm"/>
      <inkml:brushProperty name="color" value="#F6630D"/>
    </inkml:brush>
  </inkml:definitions>
  <inkml:trace contextRef="#ctx0" brushRef="#br0">0 1 24575,'677'364'-1498,"-12"19"-841,-342-195 1866,381 216 417,29 17 56,-178-128 0,-174-96 0,-36-17 916,96 52 799,-166-84 20,-249-133-1735,9 6 0,0-2 0,1-2 0,58 20 0,77 28 0,-88-30 0,-14-9 0,-1 4 0,-1 2 0,88 58 0,-50-20 0,2-5 0,151 66 0,-242-123-455,-1 1 0,27 19 0,-25-15-6371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3T15:07:08.244"/>
    </inkml:context>
    <inkml:brush xml:id="br0">
      <inkml:brushProperty name="width" value="0.05" units="cm"/>
      <inkml:brushProperty name="height" value="0.05" units="cm"/>
      <inkml:brushProperty name="color" value="#F6630D"/>
    </inkml:brush>
  </inkml:definitions>
  <inkml:trace contextRef="#ctx0" brushRef="#br0">0 2760 24575,'20'-27'0,"1"1"0,0 1 0,29-25 0,79-60 0,-117 99 0,367-281 0,-71 56 0,16 3 0,1-1 0,-73 46 0,-42 31 0,-169 126 0,-5 4 0,-1-1 0,58-61 0,291-341 0,-222 251 0,-153 169 0,0 2 0,1-1 0,0 1 0,1 1 0,-1 0 0,1 0 0,18-7 0,-21 9 0,0 0 0,-1 0 0,0-1 0,0 0 0,0 0 0,-1-1 0,10-12 0,-8 9 0,0 0 0,1 1 0,11-9 0,3-2 0,-1 0 0,0-1 0,18-26 0,-3 5 0,-31 36-105,0 0 0,1 1 0,0-1 0,0 1 0,1 1 0,-1-1 0,1 1 0,0 0 0,0 1 0,0 0 0,1 1 0,8-3 0,3 2-6721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B17187-FD68-4429-97AB-3F13189AE6E5}" type="datetimeFigureOut">
              <a:rPr lang="en-NL" smtClean="0"/>
              <a:t>03/26/2025</a:t>
            </a:fld>
            <a:endParaRPr lang="en-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24BB3C-68C4-4A66-8E5A-705127B4733F}" type="slidenum">
              <a:rPr lang="en-NL" smtClean="0"/>
              <a:t>‹N›</a:t>
            </a:fld>
            <a:endParaRPr lang="en-NL"/>
          </a:p>
        </p:txBody>
      </p:sp>
    </p:spTree>
    <p:extLst>
      <p:ext uri="{BB962C8B-B14F-4D97-AF65-F5344CB8AC3E}">
        <p14:creationId xmlns:p14="http://schemas.microsoft.com/office/powerpoint/2010/main" val="1218939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EC46C-D597-A934-1B28-26A81AB07ED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65115FB-F460-5E30-A0F6-F4A7252726D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29FC957-BDF6-A38C-4CF1-1559E469E352}"/>
              </a:ext>
            </a:extLst>
          </p:cNvPr>
          <p:cNvSpPr>
            <a:spLocks noGrp="1"/>
          </p:cNvSpPr>
          <p:nvPr>
            <p:ph type="body" idx="1"/>
          </p:nvPr>
        </p:nvSpPr>
        <p:spPr/>
        <p:txBody>
          <a:bodyPr/>
          <a:lstStyle/>
          <a:p>
            <a:endParaRPr lang="en-GB"/>
          </a:p>
        </p:txBody>
      </p:sp>
      <p:sp>
        <p:nvSpPr>
          <p:cNvPr id="4" name="Segnaposto numero diapositiva 3">
            <a:extLst>
              <a:ext uri="{FF2B5EF4-FFF2-40B4-BE49-F238E27FC236}">
                <a16:creationId xmlns:a16="http://schemas.microsoft.com/office/drawing/2014/main" id="{DC93C469-2F23-A455-69FF-44283079DE7C}"/>
              </a:ext>
            </a:extLst>
          </p:cNvPr>
          <p:cNvSpPr>
            <a:spLocks noGrp="1"/>
          </p:cNvSpPr>
          <p:nvPr>
            <p:ph type="sldNum" sz="quarter" idx="5"/>
          </p:nvPr>
        </p:nvSpPr>
        <p:spPr/>
        <p:txBody>
          <a:bodyPr/>
          <a:lstStyle/>
          <a:p>
            <a:fld id="{E224BB3C-68C4-4A66-8E5A-705127B4733F}" type="slidenum">
              <a:rPr lang="en-NL" smtClean="0"/>
              <a:t>1</a:t>
            </a:fld>
            <a:endParaRPr lang="en-NL"/>
          </a:p>
        </p:txBody>
      </p:sp>
    </p:spTree>
    <p:extLst>
      <p:ext uri="{BB962C8B-B14F-4D97-AF65-F5344CB8AC3E}">
        <p14:creationId xmlns:p14="http://schemas.microsoft.com/office/powerpoint/2010/main" val="3685846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5"/>
          </p:nvPr>
        </p:nvSpPr>
        <p:spPr/>
        <p:txBody>
          <a:bodyPr/>
          <a:lstStyle/>
          <a:p>
            <a:fld id="{E224BB3C-68C4-4A66-8E5A-705127B4733F}" type="slidenum">
              <a:rPr lang="en-NL" smtClean="0"/>
              <a:t>2</a:t>
            </a:fld>
            <a:endParaRPr lang="en-NL"/>
          </a:p>
        </p:txBody>
      </p:sp>
    </p:spTree>
    <p:extLst>
      <p:ext uri="{BB962C8B-B14F-4D97-AF65-F5344CB8AC3E}">
        <p14:creationId xmlns:p14="http://schemas.microsoft.com/office/powerpoint/2010/main" val="3971568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CC86E-CA3D-DEA4-7EF5-1B6F303DC2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6D2ADE4-C8B0-09EA-DA01-1C29E18CA71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32278D9A-99F9-9E82-B212-4DA51B10B1A6}"/>
              </a:ext>
            </a:extLst>
          </p:cNvPr>
          <p:cNvSpPr>
            <a:spLocks noGrp="1"/>
          </p:cNvSpPr>
          <p:nvPr>
            <p:ph type="body" idx="1"/>
          </p:nvPr>
        </p:nvSpPr>
        <p:spPr/>
        <p:txBody>
          <a:bodyPr/>
          <a:lstStyle/>
          <a:p>
            <a:endParaRPr lang="en-GB"/>
          </a:p>
        </p:txBody>
      </p:sp>
      <p:sp>
        <p:nvSpPr>
          <p:cNvPr id="4" name="Segnaposto numero diapositiva 3">
            <a:extLst>
              <a:ext uri="{FF2B5EF4-FFF2-40B4-BE49-F238E27FC236}">
                <a16:creationId xmlns:a16="http://schemas.microsoft.com/office/drawing/2014/main" id="{53884846-98A8-A0DB-6FDF-2BD2079B8E30}"/>
              </a:ext>
            </a:extLst>
          </p:cNvPr>
          <p:cNvSpPr>
            <a:spLocks noGrp="1"/>
          </p:cNvSpPr>
          <p:nvPr>
            <p:ph type="sldNum" sz="quarter" idx="5"/>
          </p:nvPr>
        </p:nvSpPr>
        <p:spPr/>
        <p:txBody>
          <a:bodyPr/>
          <a:lstStyle/>
          <a:p>
            <a:fld id="{E224BB3C-68C4-4A66-8E5A-705127B4733F}" type="slidenum">
              <a:rPr lang="en-NL" smtClean="0"/>
              <a:t>3</a:t>
            </a:fld>
            <a:endParaRPr lang="en-NL"/>
          </a:p>
        </p:txBody>
      </p:sp>
    </p:spTree>
    <p:extLst>
      <p:ext uri="{BB962C8B-B14F-4D97-AF65-F5344CB8AC3E}">
        <p14:creationId xmlns:p14="http://schemas.microsoft.com/office/powerpoint/2010/main" val="682913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13C96-8B9B-47E1-84D1-96A286906B35}"/>
              </a:ext>
            </a:extLst>
          </p:cNvPr>
          <p:cNvSpPr>
            <a:spLocks noGrp="1"/>
          </p:cNvSpPr>
          <p:nvPr>
            <p:ph type="ctrTitle"/>
          </p:nvPr>
        </p:nvSpPr>
        <p:spPr>
          <a:xfrm>
            <a:off x="1459831" y="336300"/>
            <a:ext cx="9144000" cy="2387600"/>
          </a:xfrm>
        </p:spPr>
        <p:txBody>
          <a:bodyPr anchor="b"/>
          <a:lstStyle>
            <a:lvl1pPr algn="ctr">
              <a:defRPr sz="6000"/>
            </a:lvl1pPr>
          </a:lstStyle>
          <a:p>
            <a:r>
              <a:rPr lang="en-US" dirty="0"/>
              <a:t>Click to edit Master title style</a:t>
            </a:r>
            <a:endParaRPr lang="nl-NL" dirty="0"/>
          </a:p>
        </p:txBody>
      </p:sp>
      <p:sp>
        <p:nvSpPr>
          <p:cNvPr id="3" name="Subtitle 2">
            <a:extLst>
              <a:ext uri="{FF2B5EF4-FFF2-40B4-BE49-F238E27FC236}">
                <a16:creationId xmlns:a16="http://schemas.microsoft.com/office/drawing/2014/main" id="{70303DCC-997D-4BC3-8322-79EAA02E4F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52738550-65E6-4BA9-B0E7-43CDDECF1427}"/>
              </a:ext>
            </a:extLst>
          </p:cNvPr>
          <p:cNvSpPr>
            <a:spLocks noGrp="1"/>
          </p:cNvSpPr>
          <p:nvPr>
            <p:ph type="dt" sz="half" idx="10"/>
          </p:nvPr>
        </p:nvSpPr>
        <p:spPr/>
        <p:txBody>
          <a:bodyPr/>
          <a:lstStyle/>
          <a:p>
            <a:fld id="{A48F634F-5A17-4D20-92E9-67C96AFE52AF}" type="datetime1">
              <a:rPr lang="it-IT" smtClean="0"/>
              <a:t>26/03/2025</a:t>
            </a:fld>
            <a:endParaRPr lang="nl-NL"/>
          </a:p>
        </p:txBody>
      </p:sp>
      <p:sp>
        <p:nvSpPr>
          <p:cNvPr id="5" name="Footer Placeholder 4">
            <a:extLst>
              <a:ext uri="{FF2B5EF4-FFF2-40B4-BE49-F238E27FC236}">
                <a16:creationId xmlns:a16="http://schemas.microsoft.com/office/drawing/2014/main" id="{1DDB86E3-0B78-4F0E-B49D-54E94C6E802E}"/>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6" name="Slide Number Placeholder 5">
            <a:extLst>
              <a:ext uri="{FF2B5EF4-FFF2-40B4-BE49-F238E27FC236}">
                <a16:creationId xmlns:a16="http://schemas.microsoft.com/office/drawing/2014/main" id="{DAC728D1-7AFB-4044-B349-64A719B608FF}"/>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2076738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D09FD-447F-4CB0-9B59-D29CB0F819ED}"/>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793148D3-7B84-402C-BCF8-F3CEA8C545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E724ECE4-CA7C-4153-B3D1-20DFA3858E2E}"/>
              </a:ext>
            </a:extLst>
          </p:cNvPr>
          <p:cNvSpPr>
            <a:spLocks noGrp="1"/>
          </p:cNvSpPr>
          <p:nvPr>
            <p:ph type="dt" sz="half" idx="10"/>
          </p:nvPr>
        </p:nvSpPr>
        <p:spPr/>
        <p:txBody>
          <a:bodyPr/>
          <a:lstStyle/>
          <a:p>
            <a:fld id="{F614A9C2-B483-4229-8CF8-D196BFF31A85}" type="datetime1">
              <a:rPr lang="it-IT" smtClean="0"/>
              <a:t>26/03/2025</a:t>
            </a:fld>
            <a:endParaRPr lang="nl-NL"/>
          </a:p>
        </p:txBody>
      </p:sp>
      <p:sp>
        <p:nvSpPr>
          <p:cNvPr id="5" name="Footer Placeholder 4">
            <a:extLst>
              <a:ext uri="{FF2B5EF4-FFF2-40B4-BE49-F238E27FC236}">
                <a16:creationId xmlns:a16="http://schemas.microsoft.com/office/drawing/2014/main" id="{97099640-1FAD-4AFE-ACE1-1EF6704D6751}"/>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6" name="Slide Number Placeholder 5">
            <a:extLst>
              <a:ext uri="{FF2B5EF4-FFF2-40B4-BE49-F238E27FC236}">
                <a16:creationId xmlns:a16="http://schemas.microsoft.com/office/drawing/2014/main" id="{F3B9C56A-F413-44E4-9B41-18D6630B6F40}"/>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2921921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EBF0F-4FE2-473F-90A8-7680F8E1C5B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B2DD7C3D-5CAC-4B49-872F-F28E3D61D9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D2724173-188E-4F3E-B5EA-F0B1A993FED3}"/>
              </a:ext>
            </a:extLst>
          </p:cNvPr>
          <p:cNvSpPr>
            <a:spLocks noGrp="1"/>
          </p:cNvSpPr>
          <p:nvPr>
            <p:ph type="dt" sz="half" idx="10"/>
          </p:nvPr>
        </p:nvSpPr>
        <p:spPr/>
        <p:txBody>
          <a:bodyPr/>
          <a:lstStyle/>
          <a:p>
            <a:fld id="{72C9A640-2A8A-432A-9952-C949176618C7}" type="datetime1">
              <a:rPr lang="it-IT" smtClean="0"/>
              <a:t>26/03/2025</a:t>
            </a:fld>
            <a:endParaRPr lang="nl-NL"/>
          </a:p>
        </p:txBody>
      </p:sp>
      <p:sp>
        <p:nvSpPr>
          <p:cNvPr id="5" name="Footer Placeholder 4">
            <a:extLst>
              <a:ext uri="{FF2B5EF4-FFF2-40B4-BE49-F238E27FC236}">
                <a16:creationId xmlns:a16="http://schemas.microsoft.com/office/drawing/2014/main" id="{B605338B-769D-43F0-BCA4-88F15DDA37AF}"/>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6" name="Slide Number Placeholder 5">
            <a:extLst>
              <a:ext uri="{FF2B5EF4-FFF2-40B4-BE49-F238E27FC236}">
                <a16:creationId xmlns:a16="http://schemas.microsoft.com/office/drawing/2014/main" id="{00711566-C050-4F85-937A-8812878173A6}"/>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2811094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CB21BD-E815-3822-0E4C-8E10DA20D08D}"/>
              </a:ext>
            </a:extLst>
          </p:cNvPr>
          <p:cNvSpPr>
            <a:spLocks noGrp="1"/>
          </p:cNvSpPr>
          <p:nvPr>
            <p:ph type="title"/>
          </p:nvPr>
        </p:nvSpPr>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C522EC6-7852-FBCF-BB93-150A49AED51E}"/>
              </a:ext>
            </a:extLst>
          </p:cNvPr>
          <p:cNvSpPr>
            <a:spLocks noGrp="1"/>
          </p:cNvSpPr>
          <p:nvPr>
            <p:ph type="dt" sz="half" idx="10"/>
          </p:nvPr>
        </p:nvSpPr>
        <p:spPr/>
        <p:txBody>
          <a:bodyPr/>
          <a:lstStyle/>
          <a:p>
            <a:fld id="{D5406098-76B2-4620-95C5-86C0F0B9498B}" type="datetime1">
              <a:rPr lang="it-IT" smtClean="0"/>
              <a:t>26/03/2025</a:t>
            </a:fld>
            <a:endParaRPr lang="nl-NL"/>
          </a:p>
        </p:txBody>
      </p:sp>
      <p:sp>
        <p:nvSpPr>
          <p:cNvPr id="4" name="Segnaposto piè di pagina 3">
            <a:extLst>
              <a:ext uri="{FF2B5EF4-FFF2-40B4-BE49-F238E27FC236}">
                <a16:creationId xmlns:a16="http://schemas.microsoft.com/office/drawing/2014/main" id="{62F649AC-672D-1216-0B58-D9F9D6FF76D8}"/>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5" name="Segnaposto numero diapositiva 4">
            <a:extLst>
              <a:ext uri="{FF2B5EF4-FFF2-40B4-BE49-F238E27FC236}">
                <a16:creationId xmlns:a16="http://schemas.microsoft.com/office/drawing/2014/main" id="{1EC8CD47-B2AA-A5BE-27AA-8EA8EE9DACCA}"/>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2057670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EA09DE-6770-CC4E-A740-75DD450A8B31}"/>
              </a:ext>
            </a:extLst>
          </p:cNvPr>
          <p:cNvSpPr>
            <a:spLocks noGrp="1"/>
          </p:cNvSpPr>
          <p:nvPr>
            <p:ph type="ctrTitle"/>
          </p:nvPr>
        </p:nvSpPr>
        <p:spPr>
          <a:xfrm>
            <a:off x="1524000" y="1122363"/>
            <a:ext cx="9144000" cy="2387600"/>
          </a:xfrm>
          <a:prstGeom prst="rect">
            <a:avLst/>
          </a:prstGeom>
        </p:spPr>
        <p:txBody>
          <a:bodyPr anchor="b"/>
          <a:lstStyle>
            <a:lvl1pPr algn="ctr">
              <a:defRPr sz="3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3053EA3-2DA6-2B48-94B5-54F48035DE12}"/>
              </a:ext>
            </a:extLst>
          </p:cNvPr>
          <p:cNvSpPr>
            <a:spLocks noGrp="1"/>
          </p:cNvSpPr>
          <p:nvPr>
            <p:ph type="subTitle" idx="1"/>
          </p:nvPr>
        </p:nvSpPr>
        <p:spPr>
          <a:xfrm>
            <a:off x="1524000" y="3602038"/>
            <a:ext cx="9144000" cy="1655763"/>
          </a:xfrm>
          <a:prstGeom prst="rect">
            <a:avLst/>
          </a:prstGeom>
        </p:spPr>
        <p:txBody>
          <a:bodyPr/>
          <a:lstStyle>
            <a:lvl1pPr marL="0" indent="0" algn="ctr">
              <a:buNone/>
              <a:defRPr sz="1200"/>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it-IT"/>
              <a:t>Fare clic per modificare lo stile del sottotitolo dello schema</a:t>
            </a:r>
          </a:p>
        </p:txBody>
      </p:sp>
      <p:sp>
        <p:nvSpPr>
          <p:cNvPr id="4" name="Rectangle 5">
            <a:extLst>
              <a:ext uri="{FF2B5EF4-FFF2-40B4-BE49-F238E27FC236}">
                <a16:creationId xmlns:a16="http://schemas.microsoft.com/office/drawing/2014/main" id="{D9FB7B44-3FC1-F40F-4067-F3BD7AC7FF1F}"/>
              </a:ext>
            </a:extLst>
          </p:cNvPr>
          <p:cNvSpPr>
            <a:spLocks noGrp="1"/>
          </p:cNvSpPr>
          <p:nvPr>
            <p:ph type="sldNum" sz="quarter" idx="10"/>
          </p:nvPr>
        </p:nvSpPr>
        <p:spPr>
          <a:ln/>
        </p:spPr>
        <p:txBody>
          <a:bodyPr/>
          <a:lstStyle>
            <a:lvl1pPr>
              <a:defRPr/>
            </a:lvl1pPr>
          </a:lstStyle>
          <a:p>
            <a:fld id="{74506B3A-B535-4354-9311-CEB4624C8E5E}" type="slidenum">
              <a:rPr lang="it-IT" altLang="it-IT"/>
              <a:pPr/>
              <a:t>‹N›</a:t>
            </a:fld>
            <a:endParaRPr lang="it-IT" altLang="it-IT"/>
          </a:p>
        </p:txBody>
      </p:sp>
    </p:spTree>
    <p:extLst>
      <p:ext uri="{BB962C8B-B14F-4D97-AF65-F5344CB8AC3E}">
        <p14:creationId xmlns:p14="http://schemas.microsoft.com/office/powerpoint/2010/main" val="535687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52688B-A8BE-444E-AD4D-37CE0C6AF34E}"/>
              </a:ext>
            </a:extLst>
          </p:cNvPr>
          <p:cNvSpPr>
            <a:spLocks noGrp="1"/>
          </p:cNvSpPr>
          <p:nvPr>
            <p:ph type="title"/>
          </p:nvPr>
        </p:nvSpPr>
        <p:spPr>
          <a:xfrm>
            <a:off x="900907" y="2540397"/>
            <a:ext cx="10502900" cy="1143000"/>
          </a:xfrm>
          <a:prstGeom prst="rect">
            <a:avLst/>
          </a:prstGeo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0AFB366E-98E3-674C-8B8C-758FACAB7345}"/>
              </a:ext>
            </a:extLst>
          </p:cNvPr>
          <p:cNvSpPr>
            <a:spLocks noGrp="1"/>
          </p:cNvSpPr>
          <p:nvPr>
            <p:ph idx="1"/>
          </p:nvPr>
        </p:nvSpPr>
        <p:spPr>
          <a:xfrm>
            <a:off x="844550" y="1574800"/>
            <a:ext cx="10502900" cy="4648200"/>
          </a:xfrm>
          <a:prstGeom prst="rect">
            <a:avLst/>
          </a:prstGeom>
        </p:spPr>
        <p:txBody>
          <a:bodyPr/>
          <a:lstStyle/>
          <a:p>
            <a:r>
              <a:rPr lang="it-IT"/>
              <a:t>Modifica gli stili del testo dello schema
Secondo livello
Terzo livello
Quarto livello
Quinto livello</a:t>
            </a:r>
          </a:p>
        </p:txBody>
      </p:sp>
      <p:sp>
        <p:nvSpPr>
          <p:cNvPr id="4" name="Rectangle 5">
            <a:extLst>
              <a:ext uri="{FF2B5EF4-FFF2-40B4-BE49-F238E27FC236}">
                <a16:creationId xmlns:a16="http://schemas.microsoft.com/office/drawing/2014/main" id="{7670E6BD-76C8-F894-8791-2F877C4FB46B}"/>
              </a:ext>
            </a:extLst>
          </p:cNvPr>
          <p:cNvSpPr>
            <a:spLocks noGrp="1"/>
          </p:cNvSpPr>
          <p:nvPr>
            <p:ph type="sldNum" sz="quarter" idx="10"/>
          </p:nvPr>
        </p:nvSpPr>
        <p:spPr>
          <a:ln/>
        </p:spPr>
        <p:txBody>
          <a:bodyPr/>
          <a:lstStyle>
            <a:lvl1pPr>
              <a:defRPr/>
            </a:lvl1pPr>
          </a:lstStyle>
          <a:p>
            <a:fld id="{D568E862-5CAD-4CEE-9AE2-986FF1F2B853}" type="slidenum">
              <a:rPr lang="it-IT" altLang="it-IT"/>
              <a:pPr/>
              <a:t>‹N›</a:t>
            </a:fld>
            <a:endParaRPr lang="it-IT" altLang="it-IT"/>
          </a:p>
        </p:txBody>
      </p:sp>
    </p:spTree>
    <p:extLst>
      <p:ext uri="{BB962C8B-B14F-4D97-AF65-F5344CB8AC3E}">
        <p14:creationId xmlns:p14="http://schemas.microsoft.com/office/powerpoint/2010/main" val="3243413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B0483-45F5-3841-9385-A798168D4A62}"/>
              </a:ext>
            </a:extLst>
          </p:cNvPr>
          <p:cNvSpPr>
            <a:spLocks noGrp="1"/>
          </p:cNvSpPr>
          <p:nvPr>
            <p:ph type="title"/>
          </p:nvPr>
        </p:nvSpPr>
        <p:spPr>
          <a:xfrm>
            <a:off x="831850" y="1709738"/>
            <a:ext cx="10515600" cy="2852738"/>
          </a:xfrm>
          <a:prstGeom prst="rect">
            <a:avLst/>
          </a:prstGeom>
        </p:spPr>
        <p:txBody>
          <a:bodyPr anchor="b"/>
          <a:lstStyle>
            <a:lvl1pPr>
              <a:defRPr sz="3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2B5F641-0174-0C44-8E72-71F8EA338FEC}"/>
              </a:ext>
            </a:extLst>
          </p:cNvPr>
          <p:cNvSpPr>
            <a:spLocks noGrp="1"/>
          </p:cNvSpPr>
          <p:nvPr>
            <p:ph type="body" idx="1"/>
          </p:nvPr>
        </p:nvSpPr>
        <p:spPr>
          <a:xfrm>
            <a:off x="831850" y="4589463"/>
            <a:ext cx="10515600" cy="1500188"/>
          </a:xfrm>
          <a:prstGeom prst="rect">
            <a:avLst/>
          </a:prstGeom>
        </p:spPr>
        <p:txBody>
          <a:bodyPr/>
          <a:lstStyle>
            <a:lvl1pPr marL="0" indent="0">
              <a:buNone/>
              <a:defRPr sz="1200"/>
            </a:lvl1pPr>
            <a:lvl2pPr marL="228600" indent="0">
              <a:buNone/>
              <a:defRPr sz="1000"/>
            </a:lvl2pPr>
            <a:lvl3pPr marL="457200" indent="0">
              <a:buNone/>
              <a:defRPr sz="900"/>
            </a:lvl3pPr>
            <a:lvl4pPr marL="685800" indent="0">
              <a:buNone/>
              <a:defRPr sz="800"/>
            </a:lvl4pPr>
            <a:lvl5pPr marL="914400" indent="0">
              <a:buNone/>
              <a:defRPr sz="800"/>
            </a:lvl5pPr>
            <a:lvl6pPr marL="1143000" indent="0">
              <a:buNone/>
              <a:defRPr sz="800"/>
            </a:lvl6pPr>
            <a:lvl7pPr marL="1371600" indent="0">
              <a:buNone/>
              <a:defRPr sz="800"/>
            </a:lvl7pPr>
            <a:lvl8pPr marL="1600200" indent="0">
              <a:buNone/>
              <a:defRPr sz="800"/>
            </a:lvl8pPr>
            <a:lvl9pPr marL="1828800" indent="0">
              <a:buNone/>
              <a:defRPr sz="800"/>
            </a:lvl9pPr>
          </a:lstStyle>
          <a:p>
            <a:r>
              <a:rPr lang="it-IT"/>
              <a:t>Modifica gli stili del testo dello schema
Secondo livello
Terzo livello
Quarto livello
Quinto livello</a:t>
            </a:r>
          </a:p>
        </p:txBody>
      </p:sp>
      <p:sp>
        <p:nvSpPr>
          <p:cNvPr id="4" name="Rectangle 5">
            <a:extLst>
              <a:ext uri="{FF2B5EF4-FFF2-40B4-BE49-F238E27FC236}">
                <a16:creationId xmlns:a16="http://schemas.microsoft.com/office/drawing/2014/main" id="{F8912330-0539-0056-B5D1-24E684D1A15C}"/>
              </a:ext>
            </a:extLst>
          </p:cNvPr>
          <p:cNvSpPr>
            <a:spLocks noGrp="1"/>
          </p:cNvSpPr>
          <p:nvPr>
            <p:ph type="sldNum" sz="quarter" idx="10"/>
          </p:nvPr>
        </p:nvSpPr>
        <p:spPr>
          <a:ln/>
        </p:spPr>
        <p:txBody>
          <a:bodyPr/>
          <a:lstStyle>
            <a:lvl1pPr>
              <a:defRPr/>
            </a:lvl1pPr>
          </a:lstStyle>
          <a:p>
            <a:fld id="{BF5027B0-3880-43F1-9F9C-BA8E4913CC87}" type="slidenum">
              <a:rPr lang="it-IT" altLang="it-IT"/>
              <a:pPr/>
              <a:t>‹N›</a:t>
            </a:fld>
            <a:endParaRPr lang="it-IT" altLang="it-IT"/>
          </a:p>
        </p:txBody>
      </p:sp>
    </p:spTree>
    <p:extLst>
      <p:ext uri="{BB962C8B-B14F-4D97-AF65-F5344CB8AC3E}">
        <p14:creationId xmlns:p14="http://schemas.microsoft.com/office/powerpoint/2010/main" val="494248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703F9A-39F6-E547-A9E5-950388DA94BE}"/>
              </a:ext>
            </a:extLst>
          </p:cNvPr>
          <p:cNvSpPr>
            <a:spLocks noGrp="1"/>
          </p:cNvSpPr>
          <p:nvPr>
            <p:ph type="title"/>
          </p:nvPr>
        </p:nvSpPr>
        <p:spPr>
          <a:xfrm>
            <a:off x="900907" y="2540397"/>
            <a:ext cx="10502900" cy="1143000"/>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6252FBD-7EAB-0842-8996-9E5A9195499C}"/>
              </a:ext>
            </a:extLst>
          </p:cNvPr>
          <p:cNvSpPr>
            <a:spLocks noGrp="1"/>
          </p:cNvSpPr>
          <p:nvPr>
            <p:ph sz="half" idx="1"/>
          </p:nvPr>
        </p:nvSpPr>
        <p:spPr>
          <a:xfrm>
            <a:off x="844550" y="1574800"/>
            <a:ext cx="5213350" cy="4648200"/>
          </a:xfrm>
          <a:prstGeom prst="rect">
            <a:avLst/>
          </a:prstGeo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559EFC4E-EF51-AB4E-A273-B9AF037F4CBB}"/>
              </a:ext>
            </a:extLst>
          </p:cNvPr>
          <p:cNvSpPr>
            <a:spLocks noGrp="1"/>
          </p:cNvSpPr>
          <p:nvPr>
            <p:ph sz="half" idx="2"/>
          </p:nvPr>
        </p:nvSpPr>
        <p:spPr>
          <a:xfrm>
            <a:off x="6134100" y="1574800"/>
            <a:ext cx="5213350" cy="4648200"/>
          </a:xfrm>
          <a:prstGeom prst="rect">
            <a:avLst/>
          </a:prstGeom>
        </p:spPr>
        <p:txBody>
          <a:bodyPr/>
          <a:lstStyle/>
          <a:p>
            <a:r>
              <a:rPr lang="it-IT"/>
              <a:t>Modifica gli stili del testo dello schema
Secondo livello
Terzo livello
Quarto livello
Quinto livello</a:t>
            </a:r>
          </a:p>
        </p:txBody>
      </p:sp>
      <p:sp>
        <p:nvSpPr>
          <p:cNvPr id="5" name="Rectangle 5">
            <a:extLst>
              <a:ext uri="{FF2B5EF4-FFF2-40B4-BE49-F238E27FC236}">
                <a16:creationId xmlns:a16="http://schemas.microsoft.com/office/drawing/2014/main" id="{E62E7C3D-69A1-45AC-E5C3-43F7F0E4DC85}"/>
              </a:ext>
            </a:extLst>
          </p:cNvPr>
          <p:cNvSpPr>
            <a:spLocks noGrp="1"/>
          </p:cNvSpPr>
          <p:nvPr>
            <p:ph type="sldNum" sz="quarter" idx="10"/>
          </p:nvPr>
        </p:nvSpPr>
        <p:spPr>
          <a:ln/>
        </p:spPr>
        <p:txBody>
          <a:bodyPr/>
          <a:lstStyle>
            <a:lvl1pPr>
              <a:defRPr/>
            </a:lvl1pPr>
          </a:lstStyle>
          <a:p>
            <a:fld id="{8D71F69D-FBEA-4FDC-9DB4-926DC4005B67}" type="slidenum">
              <a:rPr lang="it-IT" altLang="it-IT"/>
              <a:pPr/>
              <a:t>‹N›</a:t>
            </a:fld>
            <a:endParaRPr lang="it-IT" altLang="it-IT"/>
          </a:p>
        </p:txBody>
      </p:sp>
    </p:spTree>
    <p:extLst>
      <p:ext uri="{BB962C8B-B14F-4D97-AF65-F5344CB8AC3E}">
        <p14:creationId xmlns:p14="http://schemas.microsoft.com/office/powerpoint/2010/main" val="1152005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504D2B-101E-094A-B504-76BE87775713}"/>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D0F54F1-585E-B541-AD1D-9BB21EA8BC4B}"/>
              </a:ext>
            </a:extLst>
          </p:cNvPr>
          <p:cNvSpPr>
            <a:spLocks noGrp="1"/>
          </p:cNvSpPr>
          <p:nvPr>
            <p:ph type="body" idx="1"/>
          </p:nvPr>
        </p:nvSpPr>
        <p:spPr>
          <a:xfrm>
            <a:off x="839787" y="1681163"/>
            <a:ext cx="5157788" cy="823913"/>
          </a:xfrm>
          <a:prstGeom prst="rect">
            <a:avLst/>
          </a:prstGeo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FD0BBCB2-1D24-2340-9DAA-1650ECEFCAB1}"/>
              </a:ext>
            </a:extLst>
          </p:cNvPr>
          <p:cNvSpPr>
            <a:spLocks noGrp="1"/>
          </p:cNvSpPr>
          <p:nvPr>
            <p:ph sz="half" idx="2"/>
          </p:nvPr>
        </p:nvSpPr>
        <p:spPr>
          <a:xfrm>
            <a:off x="839787" y="2505075"/>
            <a:ext cx="5157788" cy="3684588"/>
          </a:xfrm>
          <a:prstGeom prst="rect">
            <a:avLst/>
          </a:prstGeo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C6BB9B34-6504-3140-95EA-626EA73542E8}"/>
              </a:ext>
            </a:extLst>
          </p:cNvPr>
          <p:cNvSpPr>
            <a:spLocks noGrp="1"/>
          </p:cNvSpPr>
          <p:nvPr>
            <p:ph type="body" sz="quarter" idx="3"/>
          </p:nvPr>
        </p:nvSpPr>
        <p:spPr>
          <a:xfrm>
            <a:off x="6172200" y="1681163"/>
            <a:ext cx="5183188" cy="823913"/>
          </a:xfrm>
          <a:prstGeom prst="rect">
            <a:avLst/>
          </a:prstGeo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E88CED17-BFE3-C848-9037-151C925CFC2F}"/>
              </a:ext>
            </a:extLst>
          </p:cNvPr>
          <p:cNvSpPr>
            <a:spLocks noGrp="1"/>
          </p:cNvSpPr>
          <p:nvPr>
            <p:ph sz="quarter" idx="4"/>
          </p:nvPr>
        </p:nvSpPr>
        <p:spPr>
          <a:xfrm>
            <a:off x="6172200" y="2505075"/>
            <a:ext cx="5183188" cy="3684588"/>
          </a:xfrm>
          <a:prstGeom prst="rect">
            <a:avLst/>
          </a:prstGeom>
        </p:spPr>
        <p:txBody>
          <a:bodyPr/>
          <a:lstStyle/>
          <a:p>
            <a:r>
              <a:rPr lang="it-IT"/>
              <a:t>Modifica gli stili del testo dello schema
Secondo livello
Terzo livello
Quarto livello
Quinto livello</a:t>
            </a:r>
          </a:p>
        </p:txBody>
      </p:sp>
      <p:sp>
        <p:nvSpPr>
          <p:cNvPr id="7" name="Rectangle 5">
            <a:extLst>
              <a:ext uri="{FF2B5EF4-FFF2-40B4-BE49-F238E27FC236}">
                <a16:creationId xmlns:a16="http://schemas.microsoft.com/office/drawing/2014/main" id="{5124184F-7971-8656-30DC-7DB39F15FEA1}"/>
              </a:ext>
            </a:extLst>
          </p:cNvPr>
          <p:cNvSpPr>
            <a:spLocks noGrp="1"/>
          </p:cNvSpPr>
          <p:nvPr>
            <p:ph type="sldNum" sz="quarter" idx="10"/>
          </p:nvPr>
        </p:nvSpPr>
        <p:spPr>
          <a:ln/>
        </p:spPr>
        <p:txBody>
          <a:bodyPr/>
          <a:lstStyle>
            <a:lvl1pPr>
              <a:defRPr/>
            </a:lvl1pPr>
          </a:lstStyle>
          <a:p>
            <a:fld id="{1A5004E6-EE9C-4B63-9412-3F004529F9D9}" type="slidenum">
              <a:rPr lang="it-IT" altLang="it-IT"/>
              <a:pPr/>
              <a:t>‹N›</a:t>
            </a:fld>
            <a:endParaRPr lang="it-IT" altLang="it-IT"/>
          </a:p>
        </p:txBody>
      </p:sp>
    </p:spTree>
    <p:extLst>
      <p:ext uri="{BB962C8B-B14F-4D97-AF65-F5344CB8AC3E}">
        <p14:creationId xmlns:p14="http://schemas.microsoft.com/office/powerpoint/2010/main" val="4001441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D666E-17AC-8240-B67C-E403B055B3CC}"/>
              </a:ext>
            </a:extLst>
          </p:cNvPr>
          <p:cNvSpPr>
            <a:spLocks noGrp="1"/>
          </p:cNvSpPr>
          <p:nvPr>
            <p:ph type="title"/>
          </p:nvPr>
        </p:nvSpPr>
        <p:spPr>
          <a:xfrm>
            <a:off x="900907" y="2540397"/>
            <a:ext cx="10502900" cy="1143000"/>
          </a:xfrm>
          <a:prstGeom prst="rect">
            <a:avLst/>
          </a:prstGeom>
        </p:spPr>
        <p:txBody>
          <a:bodyPr/>
          <a:lstStyle/>
          <a:p>
            <a:r>
              <a:rPr lang="it-IT"/>
              <a:t>Fare clic per modificare lo stile del titolo dello schema</a:t>
            </a:r>
          </a:p>
        </p:txBody>
      </p:sp>
      <p:sp>
        <p:nvSpPr>
          <p:cNvPr id="3" name="Rectangle 5">
            <a:extLst>
              <a:ext uri="{FF2B5EF4-FFF2-40B4-BE49-F238E27FC236}">
                <a16:creationId xmlns:a16="http://schemas.microsoft.com/office/drawing/2014/main" id="{66E63993-7794-FADC-0BAC-F2E9D92A4F26}"/>
              </a:ext>
            </a:extLst>
          </p:cNvPr>
          <p:cNvSpPr>
            <a:spLocks noGrp="1"/>
          </p:cNvSpPr>
          <p:nvPr>
            <p:ph type="sldNum" sz="quarter" idx="10"/>
          </p:nvPr>
        </p:nvSpPr>
        <p:spPr>
          <a:ln/>
        </p:spPr>
        <p:txBody>
          <a:bodyPr/>
          <a:lstStyle>
            <a:lvl1pPr>
              <a:defRPr/>
            </a:lvl1pPr>
          </a:lstStyle>
          <a:p>
            <a:fld id="{71F1E3B8-BC26-4566-BA2B-9202A081D7D6}" type="slidenum">
              <a:rPr lang="it-IT" altLang="it-IT"/>
              <a:pPr/>
              <a:t>‹N›</a:t>
            </a:fld>
            <a:endParaRPr lang="it-IT" altLang="it-IT"/>
          </a:p>
        </p:txBody>
      </p:sp>
    </p:spTree>
    <p:extLst>
      <p:ext uri="{BB962C8B-B14F-4D97-AF65-F5344CB8AC3E}">
        <p14:creationId xmlns:p14="http://schemas.microsoft.com/office/powerpoint/2010/main" val="41669323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AE6AD457-821C-347F-C906-E02EEFA0AB6B}"/>
              </a:ext>
            </a:extLst>
          </p:cNvPr>
          <p:cNvSpPr>
            <a:spLocks noGrp="1"/>
          </p:cNvSpPr>
          <p:nvPr>
            <p:ph type="sldNum" sz="quarter" idx="10"/>
          </p:nvPr>
        </p:nvSpPr>
        <p:spPr>
          <a:ln/>
        </p:spPr>
        <p:txBody>
          <a:bodyPr/>
          <a:lstStyle>
            <a:lvl1pPr>
              <a:defRPr/>
            </a:lvl1pPr>
          </a:lstStyle>
          <a:p>
            <a:fld id="{8150E047-2169-4010-B8F7-8F16DBBD1BA4}" type="slidenum">
              <a:rPr lang="it-IT" altLang="it-IT"/>
              <a:pPr/>
              <a:t>‹N›</a:t>
            </a:fld>
            <a:endParaRPr lang="it-IT" altLang="it-IT"/>
          </a:p>
        </p:txBody>
      </p:sp>
    </p:spTree>
    <p:extLst>
      <p:ext uri="{BB962C8B-B14F-4D97-AF65-F5344CB8AC3E}">
        <p14:creationId xmlns:p14="http://schemas.microsoft.com/office/powerpoint/2010/main" val="2150324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941-F1AC-413F-A91E-987342F2553D}"/>
              </a:ext>
            </a:extLst>
          </p:cNvPr>
          <p:cNvSpPr>
            <a:spLocks noGrp="1"/>
          </p:cNvSpPr>
          <p:nvPr>
            <p:ph type="title"/>
          </p:nvPr>
        </p:nvSpPr>
        <p:spPr/>
        <p:txBody>
          <a:bodyPr/>
          <a:lstStyle>
            <a:lvl1pPr>
              <a:defRPr sz="2400">
                <a:latin typeface="+mn-lt"/>
              </a:defRPr>
            </a:lvl1pPr>
          </a:lstStyle>
          <a:p>
            <a:r>
              <a:rPr lang="en-US" dirty="0"/>
              <a:t>Click to edit Master title style</a:t>
            </a:r>
            <a:endParaRPr lang="nl-NL" dirty="0"/>
          </a:p>
        </p:txBody>
      </p:sp>
      <p:sp>
        <p:nvSpPr>
          <p:cNvPr id="3" name="Content Placeholder 2">
            <a:extLst>
              <a:ext uri="{FF2B5EF4-FFF2-40B4-BE49-F238E27FC236}">
                <a16:creationId xmlns:a16="http://schemas.microsoft.com/office/drawing/2014/main" id="{DD9E63ED-2F1C-4C78-8668-6E317175D8B9}"/>
              </a:ext>
            </a:extLst>
          </p:cNvPr>
          <p:cNvSpPr>
            <a:spLocks noGrp="1"/>
          </p:cNvSpPr>
          <p:nvPr>
            <p:ph idx="1"/>
          </p:nvPr>
        </p:nvSpPr>
        <p:spPr>
          <a:xfrm>
            <a:off x="566351" y="1695751"/>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4" name="Date Placeholder 3">
            <a:extLst>
              <a:ext uri="{FF2B5EF4-FFF2-40B4-BE49-F238E27FC236}">
                <a16:creationId xmlns:a16="http://schemas.microsoft.com/office/drawing/2014/main" id="{137C13BD-5542-4881-B27E-95D97598D0C7}"/>
              </a:ext>
            </a:extLst>
          </p:cNvPr>
          <p:cNvSpPr>
            <a:spLocks noGrp="1"/>
          </p:cNvSpPr>
          <p:nvPr>
            <p:ph type="dt" sz="half" idx="10"/>
          </p:nvPr>
        </p:nvSpPr>
        <p:spPr/>
        <p:txBody>
          <a:bodyPr/>
          <a:lstStyle/>
          <a:p>
            <a:fld id="{37998AE6-2922-4FC7-914B-20A67FBDCB4B}" type="datetime1">
              <a:rPr lang="it-IT" smtClean="0"/>
              <a:t>26/03/2025</a:t>
            </a:fld>
            <a:endParaRPr lang="nl-NL"/>
          </a:p>
        </p:txBody>
      </p:sp>
      <p:sp>
        <p:nvSpPr>
          <p:cNvPr id="5" name="Footer Placeholder 4">
            <a:extLst>
              <a:ext uri="{FF2B5EF4-FFF2-40B4-BE49-F238E27FC236}">
                <a16:creationId xmlns:a16="http://schemas.microsoft.com/office/drawing/2014/main" id="{F31334DE-62F0-487F-86C3-92248E0AB5AF}"/>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6" name="Slide Number Placeholder 5">
            <a:extLst>
              <a:ext uri="{FF2B5EF4-FFF2-40B4-BE49-F238E27FC236}">
                <a16:creationId xmlns:a16="http://schemas.microsoft.com/office/drawing/2014/main" id="{1977A199-2802-4569-A375-DA5E56F31664}"/>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3668076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CBAE3F-ADDD-6548-85F9-77F8A42CEE8C}"/>
              </a:ext>
            </a:extLst>
          </p:cNvPr>
          <p:cNvSpPr>
            <a:spLocks noGrp="1"/>
          </p:cNvSpPr>
          <p:nvPr>
            <p:ph type="title"/>
          </p:nvPr>
        </p:nvSpPr>
        <p:spPr>
          <a:xfrm>
            <a:off x="839788" y="457200"/>
            <a:ext cx="3932238" cy="1600200"/>
          </a:xfrm>
          <a:prstGeom prst="rect">
            <a:avLst/>
          </a:prstGeom>
        </p:spPr>
        <p:txBody>
          <a:bodyPr anchor="b"/>
          <a:lstStyle>
            <a:lvl1pPr>
              <a:defRPr sz="16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405A7B8-53B0-0343-B749-C7002F4ED04B}"/>
              </a:ext>
            </a:extLst>
          </p:cNvPr>
          <p:cNvSpPr>
            <a:spLocks noGrp="1"/>
          </p:cNvSpPr>
          <p:nvPr>
            <p:ph idx="1"/>
          </p:nvPr>
        </p:nvSpPr>
        <p:spPr>
          <a:xfrm>
            <a:off x="5183188" y="987425"/>
            <a:ext cx="6172200" cy="4873625"/>
          </a:xfrm>
          <a:prstGeom prst="rect">
            <a:avLst/>
          </a:prstGeo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875E9518-00BD-004F-9FB3-D8E2CF5E47C5}"/>
              </a:ext>
            </a:extLst>
          </p:cNvPr>
          <p:cNvSpPr>
            <a:spLocks noGrp="1"/>
          </p:cNvSpPr>
          <p:nvPr>
            <p:ph type="body" sz="half" idx="2"/>
          </p:nvPr>
        </p:nvSpPr>
        <p:spPr>
          <a:xfrm>
            <a:off x="839788" y="2057400"/>
            <a:ext cx="3932238" cy="3811588"/>
          </a:xfrm>
          <a:prstGeom prst="rect">
            <a:avLst/>
          </a:prstGeo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r>
              <a:rPr lang="it-IT"/>
              <a:t>Modifica gli stili del testo dello schema
Secondo livello
Terzo livello
Quarto livello
Quinto livello</a:t>
            </a:r>
          </a:p>
        </p:txBody>
      </p:sp>
      <p:sp>
        <p:nvSpPr>
          <p:cNvPr id="5" name="Rectangle 5">
            <a:extLst>
              <a:ext uri="{FF2B5EF4-FFF2-40B4-BE49-F238E27FC236}">
                <a16:creationId xmlns:a16="http://schemas.microsoft.com/office/drawing/2014/main" id="{359A6E5E-7E7F-5367-7407-0C5211C9D8E3}"/>
              </a:ext>
            </a:extLst>
          </p:cNvPr>
          <p:cNvSpPr>
            <a:spLocks noGrp="1"/>
          </p:cNvSpPr>
          <p:nvPr>
            <p:ph type="sldNum" sz="quarter" idx="10"/>
          </p:nvPr>
        </p:nvSpPr>
        <p:spPr>
          <a:ln/>
        </p:spPr>
        <p:txBody>
          <a:bodyPr/>
          <a:lstStyle>
            <a:lvl1pPr>
              <a:defRPr/>
            </a:lvl1pPr>
          </a:lstStyle>
          <a:p>
            <a:fld id="{9B25A337-090D-4400-9F78-E93EF45BAC0F}" type="slidenum">
              <a:rPr lang="it-IT" altLang="it-IT"/>
              <a:pPr/>
              <a:t>‹N›</a:t>
            </a:fld>
            <a:endParaRPr lang="it-IT" altLang="it-IT"/>
          </a:p>
        </p:txBody>
      </p:sp>
    </p:spTree>
    <p:extLst>
      <p:ext uri="{BB962C8B-B14F-4D97-AF65-F5344CB8AC3E}">
        <p14:creationId xmlns:p14="http://schemas.microsoft.com/office/powerpoint/2010/main" val="6992283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0B1BB0-E4D2-764B-9B2F-E367342E0773}"/>
              </a:ext>
            </a:extLst>
          </p:cNvPr>
          <p:cNvSpPr>
            <a:spLocks noGrp="1"/>
          </p:cNvSpPr>
          <p:nvPr>
            <p:ph type="title"/>
          </p:nvPr>
        </p:nvSpPr>
        <p:spPr>
          <a:xfrm>
            <a:off x="839788" y="457200"/>
            <a:ext cx="3932238" cy="1600200"/>
          </a:xfrm>
          <a:prstGeom prst="rect">
            <a:avLst/>
          </a:prstGeom>
        </p:spPr>
        <p:txBody>
          <a:bodyPr anchor="b"/>
          <a:lstStyle>
            <a:lvl1pPr>
              <a:defRPr sz="16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44363B0-58A8-354C-8BD0-25ECB1508D5C}"/>
              </a:ext>
            </a:extLst>
          </p:cNvPr>
          <p:cNvSpPr>
            <a:spLocks noGrp="1"/>
          </p:cNvSpPr>
          <p:nvPr>
            <p:ph type="pic" idx="1"/>
          </p:nvPr>
        </p:nvSpPr>
        <p:spPr>
          <a:xfrm>
            <a:off x="5183188" y="987425"/>
            <a:ext cx="6172200" cy="4873625"/>
          </a:xfrm>
          <a:prstGeom prst="rect">
            <a:avLst/>
          </a:prstGeom>
        </p:spPr>
        <p:txBody>
          <a:bodyPr/>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pPr lvl="0"/>
            <a:endParaRPr lang="it-IT" noProof="0">
              <a:sym typeface="Helvetica Neue" panose="02000503000000020004" pitchFamily="2" charset="0"/>
            </a:endParaRPr>
          </a:p>
        </p:txBody>
      </p:sp>
      <p:sp>
        <p:nvSpPr>
          <p:cNvPr id="4" name="Segnaposto testo 3">
            <a:extLst>
              <a:ext uri="{FF2B5EF4-FFF2-40B4-BE49-F238E27FC236}">
                <a16:creationId xmlns:a16="http://schemas.microsoft.com/office/drawing/2014/main" id="{503F2C02-6462-B449-90E2-77D310740ECF}"/>
              </a:ext>
            </a:extLst>
          </p:cNvPr>
          <p:cNvSpPr>
            <a:spLocks noGrp="1"/>
          </p:cNvSpPr>
          <p:nvPr>
            <p:ph type="body" sz="half" idx="2"/>
          </p:nvPr>
        </p:nvSpPr>
        <p:spPr>
          <a:xfrm>
            <a:off x="839788" y="2057400"/>
            <a:ext cx="3932238" cy="3811588"/>
          </a:xfrm>
          <a:prstGeom prst="rect">
            <a:avLst/>
          </a:prstGeo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r>
              <a:rPr lang="it-IT"/>
              <a:t>Modifica gli stili del testo dello schema
Secondo livello
Terzo livello
Quarto livello
Quinto livello</a:t>
            </a:r>
          </a:p>
        </p:txBody>
      </p:sp>
      <p:sp>
        <p:nvSpPr>
          <p:cNvPr id="5" name="Rectangle 5">
            <a:extLst>
              <a:ext uri="{FF2B5EF4-FFF2-40B4-BE49-F238E27FC236}">
                <a16:creationId xmlns:a16="http://schemas.microsoft.com/office/drawing/2014/main" id="{3F1F72C7-316B-3A31-553C-C956C6D31B2C}"/>
              </a:ext>
            </a:extLst>
          </p:cNvPr>
          <p:cNvSpPr>
            <a:spLocks noGrp="1"/>
          </p:cNvSpPr>
          <p:nvPr>
            <p:ph type="sldNum" sz="quarter" idx="10"/>
          </p:nvPr>
        </p:nvSpPr>
        <p:spPr>
          <a:ln/>
        </p:spPr>
        <p:txBody>
          <a:bodyPr/>
          <a:lstStyle>
            <a:lvl1pPr>
              <a:defRPr/>
            </a:lvl1pPr>
          </a:lstStyle>
          <a:p>
            <a:fld id="{6C97F16C-4C31-435A-A555-FF8604EA138C}" type="slidenum">
              <a:rPr lang="it-IT" altLang="it-IT"/>
              <a:pPr/>
              <a:t>‹N›</a:t>
            </a:fld>
            <a:endParaRPr lang="it-IT" altLang="it-IT"/>
          </a:p>
        </p:txBody>
      </p:sp>
    </p:spTree>
    <p:extLst>
      <p:ext uri="{BB962C8B-B14F-4D97-AF65-F5344CB8AC3E}">
        <p14:creationId xmlns:p14="http://schemas.microsoft.com/office/powerpoint/2010/main" val="3598551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1DE90F-6314-6D45-89B3-35D0E131FCED}"/>
              </a:ext>
            </a:extLst>
          </p:cNvPr>
          <p:cNvSpPr>
            <a:spLocks noGrp="1"/>
          </p:cNvSpPr>
          <p:nvPr>
            <p:ph type="title"/>
          </p:nvPr>
        </p:nvSpPr>
        <p:spPr>
          <a:xfrm>
            <a:off x="900907" y="2540397"/>
            <a:ext cx="10502900" cy="1143000"/>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A094E94-AFB5-8542-8ACE-D7B33896927E}"/>
              </a:ext>
            </a:extLst>
          </p:cNvPr>
          <p:cNvSpPr>
            <a:spLocks noGrp="1"/>
          </p:cNvSpPr>
          <p:nvPr>
            <p:ph type="body" orient="vert" idx="1"/>
          </p:nvPr>
        </p:nvSpPr>
        <p:spPr>
          <a:xfrm>
            <a:off x="844550" y="1574800"/>
            <a:ext cx="10502900" cy="4648200"/>
          </a:xfrm>
          <a:prstGeom prst="rect">
            <a:avLst/>
          </a:prstGeom>
        </p:spPr>
        <p:txBody>
          <a:bodyPr vert="eaVert"/>
          <a:lstStyle/>
          <a:p>
            <a:r>
              <a:rPr lang="it-IT"/>
              <a:t>Modifica gli stili del testo dello schema
Secondo livello
Terzo livello
Quarto livello
Quinto livello</a:t>
            </a:r>
          </a:p>
        </p:txBody>
      </p:sp>
      <p:sp>
        <p:nvSpPr>
          <p:cNvPr id="4" name="Rectangle 5">
            <a:extLst>
              <a:ext uri="{FF2B5EF4-FFF2-40B4-BE49-F238E27FC236}">
                <a16:creationId xmlns:a16="http://schemas.microsoft.com/office/drawing/2014/main" id="{C6264237-C704-EBE2-EC87-269430C73281}"/>
              </a:ext>
            </a:extLst>
          </p:cNvPr>
          <p:cNvSpPr>
            <a:spLocks noGrp="1"/>
          </p:cNvSpPr>
          <p:nvPr>
            <p:ph type="sldNum" sz="quarter" idx="10"/>
          </p:nvPr>
        </p:nvSpPr>
        <p:spPr>
          <a:ln/>
        </p:spPr>
        <p:txBody>
          <a:bodyPr/>
          <a:lstStyle>
            <a:lvl1pPr>
              <a:defRPr/>
            </a:lvl1pPr>
          </a:lstStyle>
          <a:p>
            <a:fld id="{56CF6C96-113A-4929-9351-F025DD81A095}" type="slidenum">
              <a:rPr lang="it-IT" altLang="it-IT"/>
              <a:pPr/>
              <a:t>‹N›</a:t>
            </a:fld>
            <a:endParaRPr lang="it-IT" altLang="it-IT"/>
          </a:p>
        </p:txBody>
      </p:sp>
    </p:spTree>
    <p:extLst>
      <p:ext uri="{BB962C8B-B14F-4D97-AF65-F5344CB8AC3E}">
        <p14:creationId xmlns:p14="http://schemas.microsoft.com/office/powerpoint/2010/main" val="2253674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2E91061-DC33-6E46-BF9B-011EEAB296C4}"/>
              </a:ext>
            </a:extLst>
          </p:cNvPr>
          <p:cNvSpPr>
            <a:spLocks noGrp="1"/>
          </p:cNvSpPr>
          <p:nvPr>
            <p:ph type="title" orient="vert"/>
          </p:nvPr>
        </p:nvSpPr>
        <p:spPr>
          <a:xfrm>
            <a:off x="8721725" y="177800"/>
            <a:ext cx="2625725" cy="6045200"/>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14F4608-0918-CE40-B356-CC6C6F8E1D81}"/>
              </a:ext>
            </a:extLst>
          </p:cNvPr>
          <p:cNvSpPr>
            <a:spLocks noGrp="1"/>
          </p:cNvSpPr>
          <p:nvPr>
            <p:ph type="body" orient="vert" idx="1"/>
          </p:nvPr>
        </p:nvSpPr>
        <p:spPr>
          <a:xfrm>
            <a:off x="844550" y="177800"/>
            <a:ext cx="7800975" cy="6045200"/>
          </a:xfrm>
          <a:prstGeom prst="rect">
            <a:avLst/>
          </a:prstGeom>
        </p:spPr>
        <p:txBody>
          <a:bodyPr vert="eaVert"/>
          <a:lstStyle/>
          <a:p>
            <a:r>
              <a:rPr lang="it-IT"/>
              <a:t>Modifica gli stili del testo dello schema
Secondo livello
Terzo livello
Quarto livello
Quinto livello</a:t>
            </a:r>
          </a:p>
        </p:txBody>
      </p:sp>
      <p:sp>
        <p:nvSpPr>
          <p:cNvPr id="4" name="Rectangle 5">
            <a:extLst>
              <a:ext uri="{FF2B5EF4-FFF2-40B4-BE49-F238E27FC236}">
                <a16:creationId xmlns:a16="http://schemas.microsoft.com/office/drawing/2014/main" id="{C2D87564-0644-8826-D240-50DD368F555D}"/>
              </a:ext>
            </a:extLst>
          </p:cNvPr>
          <p:cNvSpPr>
            <a:spLocks noGrp="1"/>
          </p:cNvSpPr>
          <p:nvPr>
            <p:ph type="sldNum" sz="quarter" idx="10"/>
          </p:nvPr>
        </p:nvSpPr>
        <p:spPr>
          <a:ln/>
        </p:spPr>
        <p:txBody>
          <a:bodyPr/>
          <a:lstStyle>
            <a:lvl1pPr>
              <a:defRPr/>
            </a:lvl1pPr>
          </a:lstStyle>
          <a:p>
            <a:fld id="{E00A2481-76DE-4587-B3E2-EEA45F488676}" type="slidenum">
              <a:rPr lang="it-IT" altLang="it-IT"/>
              <a:pPr/>
              <a:t>‹N›</a:t>
            </a:fld>
            <a:endParaRPr lang="it-IT" altLang="it-IT"/>
          </a:p>
        </p:txBody>
      </p:sp>
    </p:spTree>
    <p:extLst>
      <p:ext uri="{BB962C8B-B14F-4D97-AF65-F5344CB8AC3E}">
        <p14:creationId xmlns:p14="http://schemas.microsoft.com/office/powerpoint/2010/main" val="33507231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8C9387-99D7-F445-87C1-5C1007C18926}"/>
              </a:ext>
            </a:extLst>
          </p:cNvPr>
          <p:cNvSpPr>
            <a:spLocks noGrp="1"/>
          </p:cNvSpPr>
          <p:nvPr>
            <p:ph type="ctrTitle"/>
          </p:nvPr>
        </p:nvSpPr>
        <p:spPr>
          <a:xfrm>
            <a:off x="1524000" y="1122363"/>
            <a:ext cx="9144000" cy="2387600"/>
          </a:xfrm>
          <a:prstGeom prst="rect">
            <a:avLst/>
          </a:prstGeom>
        </p:spPr>
        <p:txBody>
          <a:bodyPr anchor="b"/>
          <a:lstStyle>
            <a:lvl1pPr algn="ctr">
              <a:defRPr sz="3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0B8F398-77A2-744D-B19D-D1784785451A}"/>
              </a:ext>
            </a:extLst>
          </p:cNvPr>
          <p:cNvSpPr>
            <a:spLocks noGrp="1"/>
          </p:cNvSpPr>
          <p:nvPr>
            <p:ph type="subTitle" idx="1"/>
          </p:nvPr>
        </p:nvSpPr>
        <p:spPr>
          <a:xfrm>
            <a:off x="1524000" y="3602038"/>
            <a:ext cx="9144000" cy="1655763"/>
          </a:xfrm>
          <a:prstGeom prst="rect">
            <a:avLst/>
          </a:prstGeom>
        </p:spPr>
        <p:txBody>
          <a:bodyPr/>
          <a:lstStyle>
            <a:lvl1pPr marL="0" indent="0" algn="ctr">
              <a:buNone/>
              <a:defRPr sz="1200"/>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it-IT"/>
              <a:t>Fare clic per modificare lo stile del sottotitolo dello schema</a:t>
            </a:r>
          </a:p>
        </p:txBody>
      </p:sp>
      <p:sp>
        <p:nvSpPr>
          <p:cNvPr id="4" name="Rectangle 10">
            <a:extLst>
              <a:ext uri="{FF2B5EF4-FFF2-40B4-BE49-F238E27FC236}">
                <a16:creationId xmlns:a16="http://schemas.microsoft.com/office/drawing/2014/main" id="{B63A9C9E-8AC1-1A73-DF6F-E304490BE4B5}"/>
              </a:ext>
            </a:extLst>
          </p:cNvPr>
          <p:cNvSpPr>
            <a:spLocks noGrp="1"/>
          </p:cNvSpPr>
          <p:nvPr>
            <p:ph type="sldNum" sz="quarter" idx="10"/>
          </p:nvPr>
        </p:nvSpPr>
        <p:spPr>
          <a:ln/>
        </p:spPr>
        <p:txBody>
          <a:bodyPr/>
          <a:lstStyle>
            <a:lvl1pPr>
              <a:defRPr/>
            </a:lvl1pPr>
          </a:lstStyle>
          <a:p>
            <a:fld id="{BC2BD537-67E9-48E7-9BEB-BC9F21CF7292}" type="slidenum">
              <a:rPr lang="it-IT" altLang="it-IT"/>
              <a:pPr/>
              <a:t>‹N›</a:t>
            </a:fld>
            <a:endParaRPr lang="it-IT" altLang="it-IT"/>
          </a:p>
        </p:txBody>
      </p:sp>
    </p:spTree>
    <p:extLst>
      <p:ext uri="{BB962C8B-B14F-4D97-AF65-F5344CB8AC3E}">
        <p14:creationId xmlns:p14="http://schemas.microsoft.com/office/powerpoint/2010/main" val="15173766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698818-47A5-0142-801A-810A828CFDA5}"/>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F1E2F39-C240-124C-B37E-1BB97585CF3D}"/>
              </a:ext>
            </a:extLst>
          </p:cNvPr>
          <p:cNvSpPr>
            <a:spLocks noGrp="1"/>
          </p:cNvSpPr>
          <p:nvPr>
            <p:ph idx="1"/>
          </p:nvPr>
        </p:nvSpPr>
        <p:spPr>
          <a:xfrm>
            <a:off x="838200" y="1825625"/>
            <a:ext cx="10515600" cy="4351338"/>
          </a:xfrm>
          <a:prstGeom prst="rect">
            <a:avLst/>
          </a:prstGeom>
        </p:spPr>
        <p:txBody>
          <a:bodyPr/>
          <a:lstStyle/>
          <a:p>
            <a:r>
              <a:rPr lang="it-IT"/>
              <a:t>Modifica gli stili del testo dello schema
Secondo livello
Terzo livello
Quarto livello
Quinto livello</a:t>
            </a:r>
          </a:p>
        </p:txBody>
      </p:sp>
      <p:sp>
        <p:nvSpPr>
          <p:cNvPr id="4" name="Rectangle 10">
            <a:extLst>
              <a:ext uri="{FF2B5EF4-FFF2-40B4-BE49-F238E27FC236}">
                <a16:creationId xmlns:a16="http://schemas.microsoft.com/office/drawing/2014/main" id="{21A3FB4E-D4F2-8C16-0CC1-DC701C1B4152}"/>
              </a:ext>
            </a:extLst>
          </p:cNvPr>
          <p:cNvSpPr>
            <a:spLocks noGrp="1"/>
          </p:cNvSpPr>
          <p:nvPr>
            <p:ph type="sldNum" sz="quarter" idx="10"/>
          </p:nvPr>
        </p:nvSpPr>
        <p:spPr>
          <a:ln/>
        </p:spPr>
        <p:txBody>
          <a:bodyPr/>
          <a:lstStyle>
            <a:lvl1pPr>
              <a:defRPr/>
            </a:lvl1pPr>
          </a:lstStyle>
          <a:p>
            <a:fld id="{7F9BBC0B-8A3F-469E-9E2E-29C3A6E797AF}" type="slidenum">
              <a:rPr lang="it-IT" altLang="it-IT"/>
              <a:pPr/>
              <a:t>‹N›</a:t>
            </a:fld>
            <a:endParaRPr lang="it-IT" altLang="it-IT"/>
          </a:p>
        </p:txBody>
      </p:sp>
    </p:spTree>
    <p:extLst>
      <p:ext uri="{BB962C8B-B14F-4D97-AF65-F5344CB8AC3E}">
        <p14:creationId xmlns:p14="http://schemas.microsoft.com/office/powerpoint/2010/main" val="32856412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E5374F-861A-064B-A205-CACEF94D7747}"/>
              </a:ext>
            </a:extLst>
          </p:cNvPr>
          <p:cNvSpPr>
            <a:spLocks noGrp="1"/>
          </p:cNvSpPr>
          <p:nvPr>
            <p:ph type="title"/>
          </p:nvPr>
        </p:nvSpPr>
        <p:spPr>
          <a:xfrm>
            <a:off x="831850" y="1709738"/>
            <a:ext cx="10515600" cy="2852738"/>
          </a:xfrm>
          <a:prstGeom prst="rect">
            <a:avLst/>
          </a:prstGeom>
        </p:spPr>
        <p:txBody>
          <a:bodyPr anchor="b"/>
          <a:lstStyle>
            <a:lvl1pPr>
              <a:defRPr sz="3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D5C9630-60E3-6241-BF94-F9EB7EE96667}"/>
              </a:ext>
            </a:extLst>
          </p:cNvPr>
          <p:cNvSpPr>
            <a:spLocks noGrp="1"/>
          </p:cNvSpPr>
          <p:nvPr>
            <p:ph type="body" idx="1"/>
          </p:nvPr>
        </p:nvSpPr>
        <p:spPr>
          <a:xfrm>
            <a:off x="831850" y="4589463"/>
            <a:ext cx="10515600" cy="1500188"/>
          </a:xfrm>
          <a:prstGeom prst="rect">
            <a:avLst/>
          </a:prstGeom>
        </p:spPr>
        <p:txBody>
          <a:bodyPr/>
          <a:lstStyle>
            <a:lvl1pPr marL="0" indent="0">
              <a:buNone/>
              <a:defRPr sz="1200"/>
            </a:lvl1pPr>
            <a:lvl2pPr marL="228600" indent="0">
              <a:buNone/>
              <a:defRPr sz="1000"/>
            </a:lvl2pPr>
            <a:lvl3pPr marL="457200" indent="0">
              <a:buNone/>
              <a:defRPr sz="900"/>
            </a:lvl3pPr>
            <a:lvl4pPr marL="685800" indent="0">
              <a:buNone/>
              <a:defRPr sz="800"/>
            </a:lvl4pPr>
            <a:lvl5pPr marL="914400" indent="0">
              <a:buNone/>
              <a:defRPr sz="800"/>
            </a:lvl5pPr>
            <a:lvl6pPr marL="1143000" indent="0">
              <a:buNone/>
              <a:defRPr sz="800"/>
            </a:lvl6pPr>
            <a:lvl7pPr marL="1371600" indent="0">
              <a:buNone/>
              <a:defRPr sz="800"/>
            </a:lvl7pPr>
            <a:lvl8pPr marL="1600200" indent="0">
              <a:buNone/>
              <a:defRPr sz="800"/>
            </a:lvl8pPr>
            <a:lvl9pPr marL="1828800" indent="0">
              <a:buNone/>
              <a:defRPr sz="800"/>
            </a:lvl9pPr>
          </a:lstStyle>
          <a:p>
            <a:r>
              <a:rPr lang="it-IT"/>
              <a:t>Modifica gli stili del testo dello schema
Secondo livello
Terzo livello
Quarto livello
Quinto livello</a:t>
            </a:r>
          </a:p>
        </p:txBody>
      </p:sp>
      <p:sp>
        <p:nvSpPr>
          <p:cNvPr id="4" name="Rectangle 10">
            <a:extLst>
              <a:ext uri="{FF2B5EF4-FFF2-40B4-BE49-F238E27FC236}">
                <a16:creationId xmlns:a16="http://schemas.microsoft.com/office/drawing/2014/main" id="{E4CE7ABD-E047-CE1D-ABAC-F4E2333AECF7}"/>
              </a:ext>
            </a:extLst>
          </p:cNvPr>
          <p:cNvSpPr>
            <a:spLocks noGrp="1"/>
          </p:cNvSpPr>
          <p:nvPr>
            <p:ph type="sldNum" sz="quarter" idx="10"/>
          </p:nvPr>
        </p:nvSpPr>
        <p:spPr>
          <a:ln/>
        </p:spPr>
        <p:txBody>
          <a:bodyPr/>
          <a:lstStyle>
            <a:lvl1pPr>
              <a:defRPr/>
            </a:lvl1pPr>
          </a:lstStyle>
          <a:p>
            <a:fld id="{F10AE0A7-403E-4877-BA6E-2E022BA6A194}" type="slidenum">
              <a:rPr lang="it-IT" altLang="it-IT"/>
              <a:pPr/>
              <a:t>‹N›</a:t>
            </a:fld>
            <a:endParaRPr lang="it-IT" altLang="it-IT"/>
          </a:p>
        </p:txBody>
      </p:sp>
    </p:spTree>
    <p:extLst>
      <p:ext uri="{BB962C8B-B14F-4D97-AF65-F5344CB8AC3E}">
        <p14:creationId xmlns:p14="http://schemas.microsoft.com/office/powerpoint/2010/main" val="11203137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02C08D-B4D4-F54F-B2FD-593ADE138712}"/>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D0054FE-5D1C-454B-A179-8062EC111CC0}"/>
              </a:ext>
            </a:extLst>
          </p:cNvPr>
          <p:cNvSpPr>
            <a:spLocks noGrp="1"/>
          </p:cNvSpPr>
          <p:nvPr>
            <p:ph sz="half" idx="1"/>
          </p:nvPr>
        </p:nvSpPr>
        <p:spPr>
          <a:xfrm>
            <a:off x="838200" y="1825625"/>
            <a:ext cx="5219700" cy="4351338"/>
          </a:xfrm>
          <a:prstGeom prst="rect">
            <a:avLst/>
          </a:prstGeo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ED45E645-6583-354D-98F9-6A87A1536D09}"/>
              </a:ext>
            </a:extLst>
          </p:cNvPr>
          <p:cNvSpPr>
            <a:spLocks noGrp="1"/>
          </p:cNvSpPr>
          <p:nvPr>
            <p:ph sz="half" idx="2"/>
          </p:nvPr>
        </p:nvSpPr>
        <p:spPr>
          <a:xfrm>
            <a:off x="6134100" y="1825625"/>
            <a:ext cx="5219700" cy="4351338"/>
          </a:xfrm>
          <a:prstGeom prst="rect">
            <a:avLst/>
          </a:prstGeom>
        </p:spPr>
        <p:txBody>
          <a:bodyPr/>
          <a:lstStyle/>
          <a:p>
            <a:r>
              <a:rPr lang="it-IT"/>
              <a:t>Modifica gli stili del testo dello schema
Secondo livello
Terzo livello
Quarto livello
Quinto livello</a:t>
            </a:r>
          </a:p>
        </p:txBody>
      </p:sp>
      <p:sp>
        <p:nvSpPr>
          <p:cNvPr id="5" name="Rectangle 10">
            <a:extLst>
              <a:ext uri="{FF2B5EF4-FFF2-40B4-BE49-F238E27FC236}">
                <a16:creationId xmlns:a16="http://schemas.microsoft.com/office/drawing/2014/main" id="{620F8BE8-14C7-0B79-9B17-29F77B748F6E}"/>
              </a:ext>
            </a:extLst>
          </p:cNvPr>
          <p:cNvSpPr>
            <a:spLocks noGrp="1"/>
          </p:cNvSpPr>
          <p:nvPr>
            <p:ph type="sldNum" sz="quarter" idx="10"/>
          </p:nvPr>
        </p:nvSpPr>
        <p:spPr>
          <a:ln/>
        </p:spPr>
        <p:txBody>
          <a:bodyPr/>
          <a:lstStyle>
            <a:lvl1pPr>
              <a:defRPr/>
            </a:lvl1pPr>
          </a:lstStyle>
          <a:p>
            <a:fld id="{3BC04189-FA30-445B-BF87-478DE5A524C6}" type="slidenum">
              <a:rPr lang="it-IT" altLang="it-IT"/>
              <a:pPr/>
              <a:t>‹N›</a:t>
            </a:fld>
            <a:endParaRPr lang="it-IT" altLang="it-IT"/>
          </a:p>
        </p:txBody>
      </p:sp>
    </p:spTree>
    <p:extLst>
      <p:ext uri="{BB962C8B-B14F-4D97-AF65-F5344CB8AC3E}">
        <p14:creationId xmlns:p14="http://schemas.microsoft.com/office/powerpoint/2010/main" val="6668139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D4A10D-06EF-D84A-A9E0-1DFD328E8E44}"/>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1ADFCB6-193D-184B-BC5B-8470B8631FD2}"/>
              </a:ext>
            </a:extLst>
          </p:cNvPr>
          <p:cNvSpPr>
            <a:spLocks noGrp="1"/>
          </p:cNvSpPr>
          <p:nvPr>
            <p:ph type="body" idx="1"/>
          </p:nvPr>
        </p:nvSpPr>
        <p:spPr>
          <a:xfrm>
            <a:off x="839787" y="1681163"/>
            <a:ext cx="5157788" cy="823913"/>
          </a:xfrm>
          <a:prstGeom prst="rect">
            <a:avLst/>
          </a:prstGeo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C6B53B86-536C-4F4D-BDCD-E38BDED0B810}"/>
              </a:ext>
            </a:extLst>
          </p:cNvPr>
          <p:cNvSpPr>
            <a:spLocks noGrp="1"/>
          </p:cNvSpPr>
          <p:nvPr>
            <p:ph sz="half" idx="2"/>
          </p:nvPr>
        </p:nvSpPr>
        <p:spPr>
          <a:xfrm>
            <a:off x="839787" y="2505075"/>
            <a:ext cx="5157788" cy="3684588"/>
          </a:xfrm>
          <a:prstGeom prst="rect">
            <a:avLst/>
          </a:prstGeo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49D7E281-CCC8-E745-8AFF-2AFD2FDEE098}"/>
              </a:ext>
            </a:extLst>
          </p:cNvPr>
          <p:cNvSpPr>
            <a:spLocks noGrp="1"/>
          </p:cNvSpPr>
          <p:nvPr>
            <p:ph type="body" sz="quarter" idx="3"/>
          </p:nvPr>
        </p:nvSpPr>
        <p:spPr>
          <a:xfrm>
            <a:off x="6172200" y="1681163"/>
            <a:ext cx="5183188" cy="823913"/>
          </a:xfrm>
          <a:prstGeom prst="rect">
            <a:avLst/>
          </a:prstGeo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16872AF3-16B3-244A-9506-A10C9540BE7D}"/>
              </a:ext>
            </a:extLst>
          </p:cNvPr>
          <p:cNvSpPr>
            <a:spLocks noGrp="1"/>
          </p:cNvSpPr>
          <p:nvPr>
            <p:ph sz="quarter" idx="4"/>
          </p:nvPr>
        </p:nvSpPr>
        <p:spPr>
          <a:xfrm>
            <a:off x="6172200" y="2505075"/>
            <a:ext cx="5183188" cy="3684588"/>
          </a:xfrm>
          <a:prstGeom prst="rect">
            <a:avLst/>
          </a:prstGeom>
        </p:spPr>
        <p:txBody>
          <a:bodyPr/>
          <a:lstStyle/>
          <a:p>
            <a:r>
              <a:rPr lang="it-IT"/>
              <a:t>Modifica gli stili del testo dello schema
Secondo livello
Terzo livello
Quarto livello
Quinto livello</a:t>
            </a:r>
          </a:p>
        </p:txBody>
      </p:sp>
      <p:sp>
        <p:nvSpPr>
          <p:cNvPr id="7" name="Rectangle 10">
            <a:extLst>
              <a:ext uri="{FF2B5EF4-FFF2-40B4-BE49-F238E27FC236}">
                <a16:creationId xmlns:a16="http://schemas.microsoft.com/office/drawing/2014/main" id="{7BD06F4B-FDFB-6FD2-624C-32A58B4760E8}"/>
              </a:ext>
            </a:extLst>
          </p:cNvPr>
          <p:cNvSpPr>
            <a:spLocks noGrp="1"/>
          </p:cNvSpPr>
          <p:nvPr>
            <p:ph type="sldNum" sz="quarter" idx="10"/>
          </p:nvPr>
        </p:nvSpPr>
        <p:spPr>
          <a:ln/>
        </p:spPr>
        <p:txBody>
          <a:bodyPr/>
          <a:lstStyle>
            <a:lvl1pPr>
              <a:defRPr/>
            </a:lvl1pPr>
          </a:lstStyle>
          <a:p>
            <a:fld id="{FD21F87A-E2D4-4BB5-8760-484FAE80B43D}" type="slidenum">
              <a:rPr lang="it-IT" altLang="it-IT"/>
              <a:pPr/>
              <a:t>‹N›</a:t>
            </a:fld>
            <a:endParaRPr lang="it-IT" altLang="it-IT"/>
          </a:p>
        </p:txBody>
      </p:sp>
    </p:spTree>
    <p:extLst>
      <p:ext uri="{BB962C8B-B14F-4D97-AF65-F5344CB8AC3E}">
        <p14:creationId xmlns:p14="http://schemas.microsoft.com/office/powerpoint/2010/main" val="7284952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53570-D900-BF4E-B06E-DC2CC1ED8AED}"/>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Rectangle 10">
            <a:extLst>
              <a:ext uri="{FF2B5EF4-FFF2-40B4-BE49-F238E27FC236}">
                <a16:creationId xmlns:a16="http://schemas.microsoft.com/office/drawing/2014/main" id="{B4EAA167-6DCA-7D66-F13B-43439E883E26}"/>
              </a:ext>
            </a:extLst>
          </p:cNvPr>
          <p:cNvSpPr>
            <a:spLocks noGrp="1"/>
          </p:cNvSpPr>
          <p:nvPr>
            <p:ph type="sldNum" sz="quarter" idx="10"/>
          </p:nvPr>
        </p:nvSpPr>
        <p:spPr>
          <a:ln/>
        </p:spPr>
        <p:txBody>
          <a:bodyPr/>
          <a:lstStyle>
            <a:lvl1pPr>
              <a:defRPr/>
            </a:lvl1pPr>
          </a:lstStyle>
          <a:p>
            <a:fld id="{C441B3DE-FED1-4C9D-BB68-B8F674131159}" type="slidenum">
              <a:rPr lang="it-IT" altLang="it-IT"/>
              <a:pPr/>
              <a:t>‹N›</a:t>
            </a:fld>
            <a:endParaRPr lang="it-IT" altLang="it-IT"/>
          </a:p>
        </p:txBody>
      </p:sp>
    </p:spTree>
    <p:extLst>
      <p:ext uri="{BB962C8B-B14F-4D97-AF65-F5344CB8AC3E}">
        <p14:creationId xmlns:p14="http://schemas.microsoft.com/office/powerpoint/2010/main" val="4205838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FE75-2CB3-438A-B0EC-9299AACD8B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FB0783A7-CE89-41DD-A3D0-BC609F8AAE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F4E32F-B9D0-4DE4-A374-F2FDC3E692C1}"/>
              </a:ext>
            </a:extLst>
          </p:cNvPr>
          <p:cNvSpPr>
            <a:spLocks noGrp="1"/>
          </p:cNvSpPr>
          <p:nvPr>
            <p:ph type="dt" sz="half" idx="10"/>
          </p:nvPr>
        </p:nvSpPr>
        <p:spPr/>
        <p:txBody>
          <a:bodyPr/>
          <a:lstStyle/>
          <a:p>
            <a:fld id="{2A3AB0D7-3799-4AFD-966E-8BB33A2D3A2A}" type="datetime1">
              <a:rPr lang="it-IT" smtClean="0"/>
              <a:t>26/03/2025</a:t>
            </a:fld>
            <a:endParaRPr lang="nl-NL"/>
          </a:p>
        </p:txBody>
      </p:sp>
      <p:sp>
        <p:nvSpPr>
          <p:cNvPr id="5" name="Footer Placeholder 4">
            <a:extLst>
              <a:ext uri="{FF2B5EF4-FFF2-40B4-BE49-F238E27FC236}">
                <a16:creationId xmlns:a16="http://schemas.microsoft.com/office/drawing/2014/main" id="{12C56DE5-0E47-4B46-A33A-80A8806FA21B}"/>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6" name="Slide Number Placeholder 5">
            <a:extLst>
              <a:ext uri="{FF2B5EF4-FFF2-40B4-BE49-F238E27FC236}">
                <a16:creationId xmlns:a16="http://schemas.microsoft.com/office/drawing/2014/main" id="{14AF3AFB-BA85-4BA6-86B1-45781BBEB239}"/>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8032366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A38C4375-744F-08E6-2348-B41EC76AA8F1}"/>
              </a:ext>
            </a:extLst>
          </p:cNvPr>
          <p:cNvSpPr>
            <a:spLocks noGrp="1"/>
          </p:cNvSpPr>
          <p:nvPr>
            <p:ph type="sldNum" sz="quarter" idx="10"/>
          </p:nvPr>
        </p:nvSpPr>
        <p:spPr>
          <a:ln/>
        </p:spPr>
        <p:txBody>
          <a:bodyPr/>
          <a:lstStyle>
            <a:lvl1pPr>
              <a:defRPr/>
            </a:lvl1pPr>
          </a:lstStyle>
          <a:p>
            <a:fld id="{D015F53B-10C9-4032-937D-BDFD082FFD13}" type="slidenum">
              <a:rPr lang="it-IT" altLang="it-IT"/>
              <a:pPr/>
              <a:t>‹N›</a:t>
            </a:fld>
            <a:endParaRPr lang="it-IT" altLang="it-IT"/>
          </a:p>
        </p:txBody>
      </p:sp>
    </p:spTree>
    <p:extLst>
      <p:ext uri="{BB962C8B-B14F-4D97-AF65-F5344CB8AC3E}">
        <p14:creationId xmlns:p14="http://schemas.microsoft.com/office/powerpoint/2010/main" val="2701918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069D1C-10E6-B44C-AB21-B55776963ABB}"/>
              </a:ext>
            </a:extLst>
          </p:cNvPr>
          <p:cNvSpPr>
            <a:spLocks noGrp="1"/>
          </p:cNvSpPr>
          <p:nvPr>
            <p:ph type="title"/>
          </p:nvPr>
        </p:nvSpPr>
        <p:spPr>
          <a:xfrm>
            <a:off x="839788" y="457200"/>
            <a:ext cx="3932238" cy="1600200"/>
          </a:xfrm>
          <a:prstGeom prst="rect">
            <a:avLst/>
          </a:prstGeom>
        </p:spPr>
        <p:txBody>
          <a:bodyPr anchor="b"/>
          <a:lstStyle>
            <a:lvl1pPr>
              <a:defRPr sz="16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39E4598-800F-6844-9BC5-C6671006F93D}"/>
              </a:ext>
            </a:extLst>
          </p:cNvPr>
          <p:cNvSpPr>
            <a:spLocks noGrp="1"/>
          </p:cNvSpPr>
          <p:nvPr>
            <p:ph idx="1"/>
          </p:nvPr>
        </p:nvSpPr>
        <p:spPr>
          <a:xfrm>
            <a:off x="5183188" y="987425"/>
            <a:ext cx="6172200" cy="4873625"/>
          </a:xfrm>
          <a:prstGeom prst="rect">
            <a:avLst/>
          </a:prstGeo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AAD38278-5750-AC44-95CE-A988AE843195}"/>
              </a:ext>
            </a:extLst>
          </p:cNvPr>
          <p:cNvSpPr>
            <a:spLocks noGrp="1"/>
          </p:cNvSpPr>
          <p:nvPr>
            <p:ph type="body" sz="half" idx="2"/>
          </p:nvPr>
        </p:nvSpPr>
        <p:spPr>
          <a:xfrm>
            <a:off x="839788" y="2057400"/>
            <a:ext cx="3932238" cy="3811588"/>
          </a:xfrm>
          <a:prstGeom prst="rect">
            <a:avLst/>
          </a:prstGeo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r>
              <a:rPr lang="it-IT"/>
              <a:t>Modifica gli stili del testo dello schema
Secondo livello
Terzo livello
Quarto livello
Quinto livello</a:t>
            </a:r>
          </a:p>
        </p:txBody>
      </p:sp>
      <p:sp>
        <p:nvSpPr>
          <p:cNvPr id="5" name="Rectangle 10">
            <a:extLst>
              <a:ext uri="{FF2B5EF4-FFF2-40B4-BE49-F238E27FC236}">
                <a16:creationId xmlns:a16="http://schemas.microsoft.com/office/drawing/2014/main" id="{D4BF747F-3B63-19FA-06F2-1BDCA0F1E778}"/>
              </a:ext>
            </a:extLst>
          </p:cNvPr>
          <p:cNvSpPr>
            <a:spLocks noGrp="1"/>
          </p:cNvSpPr>
          <p:nvPr>
            <p:ph type="sldNum" sz="quarter" idx="10"/>
          </p:nvPr>
        </p:nvSpPr>
        <p:spPr>
          <a:ln/>
        </p:spPr>
        <p:txBody>
          <a:bodyPr/>
          <a:lstStyle>
            <a:lvl1pPr>
              <a:defRPr/>
            </a:lvl1pPr>
          </a:lstStyle>
          <a:p>
            <a:fld id="{8FAE87CA-EC93-48FD-8281-D936611CCF9E}" type="slidenum">
              <a:rPr lang="it-IT" altLang="it-IT"/>
              <a:pPr/>
              <a:t>‹N›</a:t>
            </a:fld>
            <a:endParaRPr lang="it-IT" altLang="it-IT"/>
          </a:p>
        </p:txBody>
      </p:sp>
    </p:spTree>
    <p:extLst>
      <p:ext uri="{BB962C8B-B14F-4D97-AF65-F5344CB8AC3E}">
        <p14:creationId xmlns:p14="http://schemas.microsoft.com/office/powerpoint/2010/main" val="19215985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8139DB-06EC-BC4F-B6AB-B2FF5C88491B}"/>
              </a:ext>
            </a:extLst>
          </p:cNvPr>
          <p:cNvSpPr>
            <a:spLocks noGrp="1"/>
          </p:cNvSpPr>
          <p:nvPr>
            <p:ph type="title"/>
          </p:nvPr>
        </p:nvSpPr>
        <p:spPr>
          <a:xfrm>
            <a:off x="839788" y="457200"/>
            <a:ext cx="3932238" cy="1600200"/>
          </a:xfrm>
          <a:prstGeom prst="rect">
            <a:avLst/>
          </a:prstGeom>
        </p:spPr>
        <p:txBody>
          <a:bodyPr anchor="b"/>
          <a:lstStyle>
            <a:lvl1pPr>
              <a:defRPr sz="16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2431987-BEA4-3C44-9917-D2C537730654}"/>
              </a:ext>
            </a:extLst>
          </p:cNvPr>
          <p:cNvSpPr>
            <a:spLocks noGrp="1"/>
          </p:cNvSpPr>
          <p:nvPr>
            <p:ph type="pic" idx="1"/>
          </p:nvPr>
        </p:nvSpPr>
        <p:spPr>
          <a:xfrm>
            <a:off x="5183188" y="987425"/>
            <a:ext cx="6172200" cy="4873625"/>
          </a:xfrm>
          <a:prstGeom prst="rect">
            <a:avLst/>
          </a:prstGeom>
        </p:spPr>
        <p:txBody>
          <a:bodyPr/>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pPr lvl="0"/>
            <a:endParaRPr lang="it-IT" noProof="0">
              <a:sym typeface="Helvetica Neue" panose="02000503000000020004" pitchFamily="2" charset="0"/>
            </a:endParaRPr>
          </a:p>
        </p:txBody>
      </p:sp>
      <p:sp>
        <p:nvSpPr>
          <p:cNvPr id="4" name="Segnaposto testo 3">
            <a:extLst>
              <a:ext uri="{FF2B5EF4-FFF2-40B4-BE49-F238E27FC236}">
                <a16:creationId xmlns:a16="http://schemas.microsoft.com/office/drawing/2014/main" id="{E342341A-61F2-914B-990B-394E94889BF1}"/>
              </a:ext>
            </a:extLst>
          </p:cNvPr>
          <p:cNvSpPr>
            <a:spLocks noGrp="1"/>
          </p:cNvSpPr>
          <p:nvPr>
            <p:ph type="body" sz="half" idx="2"/>
          </p:nvPr>
        </p:nvSpPr>
        <p:spPr>
          <a:xfrm>
            <a:off x="839788" y="2057400"/>
            <a:ext cx="3932238" cy="3811588"/>
          </a:xfrm>
          <a:prstGeom prst="rect">
            <a:avLst/>
          </a:prstGeo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r>
              <a:rPr lang="it-IT"/>
              <a:t>Modifica gli stili del testo dello schema
Secondo livello
Terzo livello
Quarto livello
Quinto livello</a:t>
            </a:r>
          </a:p>
        </p:txBody>
      </p:sp>
      <p:sp>
        <p:nvSpPr>
          <p:cNvPr id="5" name="Rectangle 10">
            <a:extLst>
              <a:ext uri="{FF2B5EF4-FFF2-40B4-BE49-F238E27FC236}">
                <a16:creationId xmlns:a16="http://schemas.microsoft.com/office/drawing/2014/main" id="{3EBC92A2-0AF1-970F-82F3-68F3F66AA906}"/>
              </a:ext>
            </a:extLst>
          </p:cNvPr>
          <p:cNvSpPr>
            <a:spLocks noGrp="1"/>
          </p:cNvSpPr>
          <p:nvPr>
            <p:ph type="sldNum" sz="quarter" idx="10"/>
          </p:nvPr>
        </p:nvSpPr>
        <p:spPr>
          <a:ln/>
        </p:spPr>
        <p:txBody>
          <a:bodyPr/>
          <a:lstStyle>
            <a:lvl1pPr>
              <a:defRPr/>
            </a:lvl1pPr>
          </a:lstStyle>
          <a:p>
            <a:fld id="{4F2692A4-D4FB-46CD-B0C4-E5AE77A1DD1C}" type="slidenum">
              <a:rPr lang="it-IT" altLang="it-IT"/>
              <a:pPr/>
              <a:t>‹N›</a:t>
            </a:fld>
            <a:endParaRPr lang="it-IT" altLang="it-IT"/>
          </a:p>
        </p:txBody>
      </p:sp>
    </p:spTree>
    <p:extLst>
      <p:ext uri="{BB962C8B-B14F-4D97-AF65-F5344CB8AC3E}">
        <p14:creationId xmlns:p14="http://schemas.microsoft.com/office/powerpoint/2010/main" val="29368751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F3EB47-45A8-9F4C-974A-F51FCBBC4531}"/>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FC6D007-C46D-774F-A2E4-268FB7500A13}"/>
              </a:ext>
            </a:extLst>
          </p:cNvPr>
          <p:cNvSpPr>
            <a:spLocks noGrp="1"/>
          </p:cNvSpPr>
          <p:nvPr>
            <p:ph type="body" orient="vert" idx="1"/>
          </p:nvPr>
        </p:nvSpPr>
        <p:spPr>
          <a:xfrm>
            <a:off x="838200" y="1825625"/>
            <a:ext cx="10515600" cy="4351338"/>
          </a:xfrm>
          <a:prstGeom prst="rect">
            <a:avLst/>
          </a:prstGeom>
        </p:spPr>
        <p:txBody>
          <a:bodyPr vert="eaVert"/>
          <a:lstStyle/>
          <a:p>
            <a:r>
              <a:rPr lang="it-IT"/>
              <a:t>Modifica gli stili del testo dello schema
Secondo livello
Terzo livello
Quarto livello
Quinto livello</a:t>
            </a:r>
          </a:p>
        </p:txBody>
      </p:sp>
      <p:sp>
        <p:nvSpPr>
          <p:cNvPr id="4" name="Rectangle 10">
            <a:extLst>
              <a:ext uri="{FF2B5EF4-FFF2-40B4-BE49-F238E27FC236}">
                <a16:creationId xmlns:a16="http://schemas.microsoft.com/office/drawing/2014/main" id="{3E8ADDBA-5A50-4D85-B682-03D3FA1DC6CE}"/>
              </a:ext>
            </a:extLst>
          </p:cNvPr>
          <p:cNvSpPr>
            <a:spLocks noGrp="1"/>
          </p:cNvSpPr>
          <p:nvPr>
            <p:ph type="sldNum" sz="quarter" idx="10"/>
          </p:nvPr>
        </p:nvSpPr>
        <p:spPr>
          <a:ln/>
        </p:spPr>
        <p:txBody>
          <a:bodyPr/>
          <a:lstStyle>
            <a:lvl1pPr>
              <a:defRPr/>
            </a:lvl1pPr>
          </a:lstStyle>
          <a:p>
            <a:fld id="{A6B642EC-94E2-4DFE-A368-FAD1BC5C46B3}" type="slidenum">
              <a:rPr lang="it-IT" altLang="it-IT"/>
              <a:pPr/>
              <a:t>‹N›</a:t>
            </a:fld>
            <a:endParaRPr lang="it-IT" altLang="it-IT"/>
          </a:p>
        </p:txBody>
      </p:sp>
    </p:spTree>
    <p:extLst>
      <p:ext uri="{BB962C8B-B14F-4D97-AF65-F5344CB8AC3E}">
        <p14:creationId xmlns:p14="http://schemas.microsoft.com/office/powerpoint/2010/main" val="23513291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88C968-752A-6940-AC5F-A4B10BAFDBC8}"/>
              </a:ext>
            </a:extLst>
          </p:cNvPr>
          <p:cNvSpPr>
            <a:spLocks noGrp="1"/>
          </p:cNvSpPr>
          <p:nvPr>
            <p:ph type="title" orient="vert"/>
          </p:nvPr>
        </p:nvSpPr>
        <p:spPr>
          <a:xfrm>
            <a:off x="8724900" y="365125"/>
            <a:ext cx="2628900" cy="5811838"/>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60BF03F-8883-1648-8142-FB0D49A90774}"/>
              </a:ext>
            </a:extLst>
          </p:cNvPr>
          <p:cNvSpPr>
            <a:spLocks noGrp="1"/>
          </p:cNvSpPr>
          <p:nvPr>
            <p:ph type="body" orient="vert" idx="1"/>
          </p:nvPr>
        </p:nvSpPr>
        <p:spPr>
          <a:xfrm>
            <a:off x="838200" y="365125"/>
            <a:ext cx="7810500" cy="5811838"/>
          </a:xfrm>
          <a:prstGeom prst="rect">
            <a:avLst/>
          </a:prstGeom>
        </p:spPr>
        <p:txBody>
          <a:bodyPr vert="eaVert"/>
          <a:lstStyle/>
          <a:p>
            <a:r>
              <a:rPr lang="it-IT"/>
              <a:t>Modifica gli stili del testo dello schema
Secondo livello
Terzo livello
Quarto livello
Quinto livello</a:t>
            </a:r>
          </a:p>
        </p:txBody>
      </p:sp>
      <p:sp>
        <p:nvSpPr>
          <p:cNvPr id="4" name="Rectangle 10">
            <a:extLst>
              <a:ext uri="{FF2B5EF4-FFF2-40B4-BE49-F238E27FC236}">
                <a16:creationId xmlns:a16="http://schemas.microsoft.com/office/drawing/2014/main" id="{D7A57A28-73F6-CE2D-03A6-E6934353BD6B}"/>
              </a:ext>
            </a:extLst>
          </p:cNvPr>
          <p:cNvSpPr>
            <a:spLocks noGrp="1"/>
          </p:cNvSpPr>
          <p:nvPr>
            <p:ph type="sldNum" sz="quarter" idx="10"/>
          </p:nvPr>
        </p:nvSpPr>
        <p:spPr>
          <a:ln/>
        </p:spPr>
        <p:txBody>
          <a:bodyPr/>
          <a:lstStyle>
            <a:lvl1pPr>
              <a:defRPr/>
            </a:lvl1pPr>
          </a:lstStyle>
          <a:p>
            <a:fld id="{20573F1F-C270-4DBB-AA6A-066A8887FC74}" type="slidenum">
              <a:rPr lang="it-IT" altLang="it-IT"/>
              <a:pPr/>
              <a:t>‹N›</a:t>
            </a:fld>
            <a:endParaRPr lang="it-IT" altLang="it-IT"/>
          </a:p>
        </p:txBody>
      </p:sp>
    </p:spTree>
    <p:extLst>
      <p:ext uri="{BB962C8B-B14F-4D97-AF65-F5344CB8AC3E}">
        <p14:creationId xmlns:p14="http://schemas.microsoft.com/office/powerpoint/2010/main" val="372588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76510-C65E-4618-BCC4-D74BD3ADE5A5}"/>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EC86D088-F9FE-427C-9AF1-1655367D737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4" name="Content Placeholder 3">
            <a:extLst>
              <a:ext uri="{FF2B5EF4-FFF2-40B4-BE49-F238E27FC236}">
                <a16:creationId xmlns:a16="http://schemas.microsoft.com/office/drawing/2014/main" id="{8FC72562-24CB-4583-AED6-985B0AB735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34A0A35C-89F4-403B-8706-11365335E02F}"/>
              </a:ext>
            </a:extLst>
          </p:cNvPr>
          <p:cNvSpPr>
            <a:spLocks noGrp="1"/>
          </p:cNvSpPr>
          <p:nvPr>
            <p:ph type="dt" sz="half" idx="10"/>
          </p:nvPr>
        </p:nvSpPr>
        <p:spPr/>
        <p:txBody>
          <a:bodyPr/>
          <a:lstStyle/>
          <a:p>
            <a:fld id="{E491370E-F7FC-4059-BFC3-3F7A43240F8E}" type="datetime1">
              <a:rPr lang="it-IT" smtClean="0"/>
              <a:t>26/03/2025</a:t>
            </a:fld>
            <a:endParaRPr lang="nl-NL"/>
          </a:p>
        </p:txBody>
      </p:sp>
      <p:sp>
        <p:nvSpPr>
          <p:cNvPr id="6" name="Footer Placeholder 5">
            <a:extLst>
              <a:ext uri="{FF2B5EF4-FFF2-40B4-BE49-F238E27FC236}">
                <a16:creationId xmlns:a16="http://schemas.microsoft.com/office/drawing/2014/main" id="{D9776F05-7226-46D5-BD0F-8A76F1337F9D}"/>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7" name="Slide Number Placeholder 6">
            <a:extLst>
              <a:ext uri="{FF2B5EF4-FFF2-40B4-BE49-F238E27FC236}">
                <a16:creationId xmlns:a16="http://schemas.microsoft.com/office/drawing/2014/main" id="{F213A73D-56F8-4FFE-9A18-708DD202028F}"/>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1030181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1528E-22C6-44AE-99BF-FAEB4B1449A3}"/>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23BC48E2-6DAB-4799-B99C-09704187FA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19CEFA-327A-442B-9D92-7D1A3C90568D}"/>
              </a:ext>
            </a:extLst>
          </p:cNvPr>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5" name="Text Placeholder 4">
            <a:extLst>
              <a:ext uri="{FF2B5EF4-FFF2-40B4-BE49-F238E27FC236}">
                <a16:creationId xmlns:a16="http://schemas.microsoft.com/office/drawing/2014/main" id="{CB7C5548-1594-4B55-BF64-26295450C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B0E2C5-A45F-4634-A529-C486E80034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81440F45-25BD-4E9E-953D-50F255D9F041}"/>
              </a:ext>
            </a:extLst>
          </p:cNvPr>
          <p:cNvSpPr>
            <a:spLocks noGrp="1"/>
          </p:cNvSpPr>
          <p:nvPr>
            <p:ph type="dt" sz="half" idx="10"/>
          </p:nvPr>
        </p:nvSpPr>
        <p:spPr/>
        <p:txBody>
          <a:bodyPr/>
          <a:lstStyle/>
          <a:p>
            <a:fld id="{AE22BD00-2739-42D2-A692-BA6413FDE5DE}" type="datetime1">
              <a:rPr lang="it-IT" smtClean="0"/>
              <a:t>26/03/2025</a:t>
            </a:fld>
            <a:endParaRPr lang="nl-NL"/>
          </a:p>
        </p:txBody>
      </p:sp>
      <p:sp>
        <p:nvSpPr>
          <p:cNvPr id="8" name="Footer Placeholder 7">
            <a:extLst>
              <a:ext uri="{FF2B5EF4-FFF2-40B4-BE49-F238E27FC236}">
                <a16:creationId xmlns:a16="http://schemas.microsoft.com/office/drawing/2014/main" id="{52C29F96-22D6-4264-AD84-5B792D637850}"/>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9" name="Slide Number Placeholder 8">
            <a:extLst>
              <a:ext uri="{FF2B5EF4-FFF2-40B4-BE49-F238E27FC236}">
                <a16:creationId xmlns:a16="http://schemas.microsoft.com/office/drawing/2014/main" id="{DABB2144-96A6-4E6D-8DB2-D268B0B65F55}"/>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2254796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BECDD-EF65-4977-925F-E8BE019A2DF8}"/>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2E535A42-5701-481A-AC55-09BA2A0C9470}"/>
              </a:ext>
            </a:extLst>
          </p:cNvPr>
          <p:cNvSpPr>
            <a:spLocks noGrp="1"/>
          </p:cNvSpPr>
          <p:nvPr>
            <p:ph type="dt" sz="half" idx="10"/>
          </p:nvPr>
        </p:nvSpPr>
        <p:spPr/>
        <p:txBody>
          <a:bodyPr/>
          <a:lstStyle/>
          <a:p>
            <a:fld id="{0F8F191D-4EF6-4F14-B67C-5EDCFCE1C463}" type="datetime1">
              <a:rPr lang="it-IT" smtClean="0"/>
              <a:t>26/03/2025</a:t>
            </a:fld>
            <a:endParaRPr lang="nl-NL"/>
          </a:p>
        </p:txBody>
      </p:sp>
      <p:sp>
        <p:nvSpPr>
          <p:cNvPr id="4" name="Footer Placeholder 3">
            <a:extLst>
              <a:ext uri="{FF2B5EF4-FFF2-40B4-BE49-F238E27FC236}">
                <a16:creationId xmlns:a16="http://schemas.microsoft.com/office/drawing/2014/main" id="{780A12E4-0D48-4EC8-8C19-97496CBF3608}"/>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5" name="Slide Number Placeholder 4">
            <a:extLst>
              <a:ext uri="{FF2B5EF4-FFF2-40B4-BE49-F238E27FC236}">
                <a16:creationId xmlns:a16="http://schemas.microsoft.com/office/drawing/2014/main" id="{C78BE768-E65A-4B0C-B83E-2B7FFDC26B26}"/>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119351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B9F393-BB25-4F8C-A170-1DC7DDC0826F}"/>
              </a:ext>
            </a:extLst>
          </p:cNvPr>
          <p:cNvSpPr>
            <a:spLocks noGrp="1"/>
          </p:cNvSpPr>
          <p:nvPr>
            <p:ph type="dt" sz="half" idx="10"/>
          </p:nvPr>
        </p:nvSpPr>
        <p:spPr/>
        <p:txBody>
          <a:bodyPr/>
          <a:lstStyle/>
          <a:p>
            <a:fld id="{2652F6B6-6DF7-4E56-B7F8-228A2261B3D7}" type="datetime1">
              <a:rPr lang="it-IT" smtClean="0"/>
              <a:t>26/03/2025</a:t>
            </a:fld>
            <a:endParaRPr lang="nl-NL"/>
          </a:p>
        </p:txBody>
      </p:sp>
      <p:sp>
        <p:nvSpPr>
          <p:cNvPr id="3" name="Footer Placeholder 2">
            <a:extLst>
              <a:ext uri="{FF2B5EF4-FFF2-40B4-BE49-F238E27FC236}">
                <a16:creationId xmlns:a16="http://schemas.microsoft.com/office/drawing/2014/main" id="{11EB9C07-DFBC-4718-8B2C-59ED0585FFEF}"/>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4" name="Slide Number Placeholder 3">
            <a:extLst>
              <a:ext uri="{FF2B5EF4-FFF2-40B4-BE49-F238E27FC236}">
                <a16:creationId xmlns:a16="http://schemas.microsoft.com/office/drawing/2014/main" id="{E28D1B5F-7E25-4F9E-98B6-1210594DEE5F}"/>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194072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60ECA-92A7-4244-BE9E-97A62F20F9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73CBDEB5-FE31-46DA-AC93-592D12EDC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1758BE28-7B80-403F-B630-33FE22CEB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208D37-DDA3-4F24-BD45-44DC8F7638A4}"/>
              </a:ext>
            </a:extLst>
          </p:cNvPr>
          <p:cNvSpPr>
            <a:spLocks noGrp="1"/>
          </p:cNvSpPr>
          <p:nvPr>
            <p:ph type="dt" sz="half" idx="10"/>
          </p:nvPr>
        </p:nvSpPr>
        <p:spPr/>
        <p:txBody>
          <a:bodyPr/>
          <a:lstStyle/>
          <a:p>
            <a:fld id="{A1B20855-7761-4B19-A481-5D145DEB144A}" type="datetime1">
              <a:rPr lang="it-IT" smtClean="0"/>
              <a:t>26/03/2025</a:t>
            </a:fld>
            <a:endParaRPr lang="nl-NL"/>
          </a:p>
        </p:txBody>
      </p:sp>
      <p:sp>
        <p:nvSpPr>
          <p:cNvPr id="6" name="Footer Placeholder 5">
            <a:extLst>
              <a:ext uri="{FF2B5EF4-FFF2-40B4-BE49-F238E27FC236}">
                <a16:creationId xmlns:a16="http://schemas.microsoft.com/office/drawing/2014/main" id="{9DE72EB8-0EF9-4F94-9174-D584E85CA889}"/>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7" name="Slide Number Placeholder 6">
            <a:extLst>
              <a:ext uri="{FF2B5EF4-FFF2-40B4-BE49-F238E27FC236}">
                <a16:creationId xmlns:a16="http://schemas.microsoft.com/office/drawing/2014/main" id="{E32B66DC-9A94-4B9C-9211-3C8E8448861E}"/>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16713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1A129-7E7B-440D-8393-D9560D2E3C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960F3362-C094-4B23-A3EF-3CAFB44AE7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a:extLst>
              <a:ext uri="{FF2B5EF4-FFF2-40B4-BE49-F238E27FC236}">
                <a16:creationId xmlns:a16="http://schemas.microsoft.com/office/drawing/2014/main" id="{EA378484-0090-414D-87D1-6CDC13D868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AEAA45-767D-4EB1-87D1-A80BCF6A906E}"/>
              </a:ext>
            </a:extLst>
          </p:cNvPr>
          <p:cNvSpPr>
            <a:spLocks noGrp="1"/>
          </p:cNvSpPr>
          <p:nvPr>
            <p:ph type="dt" sz="half" idx="10"/>
          </p:nvPr>
        </p:nvSpPr>
        <p:spPr/>
        <p:txBody>
          <a:bodyPr/>
          <a:lstStyle/>
          <a:p>
            <a:fld id="{44C927E1-723F-4F88-8559-15E44FEFEBDE}" type="datetime1">
              <a:rPr lang="it-IT" smtClean="0"/>
              <a:t>26/03/2025</a:t>
            </a:fld>
            <a:endParaRPr lang="nl-NL"/>
          </a:p>
        </p:txBody>
      </p:sp>
      <p:sp>
        <p:nvSpPr>
          <p:cNvPr id="6" name="Footer Placeholder 5">
            <a:extLst>
              <a:ext uri="{FF2B5EF4-FFF2-40B4-BE49-F238E27FC236}">
                <a16:creationId xmlns:a16="http://schemas.microsoft.com/office/drawing/2014/main" id="{98ED6E3B-4E0B-417B-A807-B15DA8D1E718}"/>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7" name="Slide Number Placeholder 6">
            <a:extLst>
              <a:ext uri="{FF2B5EF4-FFF2-40B4-BE49-F238E27FC236}">
                <a16:creationId xmlns:a16="http://schemas.microsoft.com/office/drawing/2014/main" id="{E3D2CDDB-4D75-48D6-A0C5-B5DEB4B10517}"/>
              </a:ext>
            </a:extLst>
          </p:cNvPr>
          <p:cNvSpPr>
            <a:spLocks noGrp="1"/>
          </p:cNvSpPr>
          <p:nvPr>
            <p:ph type="sldNum" sz="quarter" idx="12"/>
          </p:nvPr>
        </p:nvSpPr>
        <p:spPr/>
        <p:txBody>
          <a:bodyPr/>
          <a:lstStyle/>
          <a:p>
            <a:fld id="{F7156396-072A-4105-8696-C0A68A148242}" type="slidenum">
              <a:rPr lang="nl-NL" smtClean="0"/>
              <a:t>‹N›</a:t>
            </a:fld>
            <a:endParaRPr lang="nl-NL"/>
          </a:p>
        </p:txBody>
      </p:sp>
    </p:spTree>
    <p:extLst>
      <p:ext uri="{BB962C8B-B14F-4D97-AF65-F5344CB8AC3E}">
        <p14:creationId xmlns:p14="http://schemas.microsoft.com/office/powerpoint/2010/main" val="116640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B78F8E-A24A-427E-A5D7-363B2CC00B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9FC1C8C0-583C-4424-BADB-DFCF30CD8D08}"/>
              </a:ext>
            </a:extLst>
          </p:cNvPr>
          <p:cNvSpPr>
            <a:spLocks noGrp="1"/>
          </p:cNvSpPr>
          <p:nvPr>
            <p:ph type="body" idx="1"/>
          </p:nvPr>
        </p:nvSpPr>
        <p:spPr>
          <a:xfrm>
            <a:off x="774032" y="1690688"/>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9FDB1BE2-2F9B-4824-B713-F89CEEB2AA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EB5A5-24EC-4C65-8E34-DF05AC09E28A}" type="datetime1">
              <a:rPr lang="it-IT" smtClean="0"/>
              <a:t>26/03/2025</a:t>
            </a:fld>
            <a:endParaRPr lang="nl-NL"/>
          </a:p>
        </p:txBody>
      </p:sp>
      <p:sp>
        <p:nvSpPr>
          <p:cNvPr id="5" name="Footer Placeholder 4">
            <a:extLst>
              <a:ext uri="{FF2B5EF4-FFF2-40B4-BE49-F238E27FC236}">
                <a16:creationId xmlns:a16="http://schemas.microsoft.com/office/drawing/2014/main" id="{648816B3-D09C-4E70-BC4B-E9ABBC8CD5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Alessandro Variola, INFN Roma1. ETO Project Office meeting. Paris 27/28 March 2025</a:t>
            </a:r>
            <a:endParaRPr lang="nl-NL"/>
          </a:p>
        </p:txBody>
      </p:sp>
      <p:sp>
        <p:nvSpPr>
          <p:cNvPr id="6" name="Slide Number Placeholder 5">
            <a:extLst>
              <a:ext uri="{FF2B5EF4-FFF2-40B4-BE49-F238E27FC236}">
                <a16:creationId xmlns:a16="http://schemas.microsoft.com/office/drawing/2014/main" id="{1FE46E6E-7B72-4789-B5FB-2302CC0386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56396-072A-4105-8696-C0A68A148242}" type="slidenum">
              <a:rPr lang="nl-NL" smtClean="0"/>
              <a:t>‹N›</a:t>
            </a:fld>
            <a:endParaRPr lang="nl-NL"/>
          </a:p>
        </p:txBody>
      </p:sp>
    </p:spTree>
    <p:extLst>
      <p:ext uri="{BB962C8B-B14F-4D97-AF65-F5344CB8AC3E}">
        <p14:creationId xmlns:p14="http://schemas.microsoft.com/office/powerpoint/2010/main" val="2316731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
        <p:nvSpPr>
          <p:cNvPr id="1025" name="Text Box 1">
            <a:extLst>
              <a:ext uri="{FF2B5EF4-FFF2-40B4-BE49-F238E27FC236}">
                <a16:creationId xmlns:a16="http://schemas.microsoft.com/office/drawing/2014/main" id="{9DE1C022-9781-D747-AFDB-EE638A074D8D}"/>
              </a:ext>
            </a:extLst>
          </p:cNvPr>
          <p:cNvSpPr txBox="1">
            <a:spLocks/>
          </p:cNvSpPr>
          <p:nvPr/>
        </p:nvSpPr>
        <p:spPr bwMode="auto">
          <a:xfrm>
            <a:off x="233363" y="191294"/>
            <a:ext cx="2709069" cy="158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spAutoFit/>
          </a:bodyPr>
          <a:lstStyle>
            <a:lvl1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marL="4572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marL="9144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marL="13716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marL="18288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eaLnBrk="1">
              <a:lnSpc>
                <a:spcPct val="80000"/>
              </a:lnSpc>
              <a:defRPr/>
            </a:pPr>
            <a:r>
              <a:rPr lang="it-IT" altLang="it-IT" sz="850" b="0">
                <a:latin typeface="Schibsted Grotesk Regular Regul" pitchFamily="2" charset="77"/>
                <a:ea typeface="Schibsted Grotesk Regular Regul" pitchFamily="2" charset="77"/>
                <a:cs typeface="Schibsted Grotesk Regular Regul" pitchFamily="2" charset="77"/>
                <a:sym typeface="Schibsted Grotesk Regular Regul" pitchFamily="2" charset="77"/>
              </a:rPr>
              <a:t>Einstein Telescope </a:t>
            </a:r>
          </a:p>
        </p:txBody>
      </p:sp>
      <p:sp>
        <p:nvSpPr>
          <p:cNvPr id="1026" name="Text Box 2">
            <a:extLst>
              <a:ext uri="{FF2B5EF4-FFF2-40B4-BE49-F238E27FC236}">
                <a16:creationId xmlns:a16="http://schemas.microsoft.com/office/drawing/2014/main" id="{F9B01288-7011-B942-B0D3-33779F76ACA8}"/>
              </a:ext>
            </a:extLst>
          </p:cNvPr>
          <p:cNvSpPr txBox="1">
            <a:spLocks/>
          </p:cNvSpPr>
          <p:nvPr/>
        </p:nvSpPr>
        <p:spPr bwMode="auto">
          <a:xfrm>
            <a:off x="9370219" y="203200"/>
            <a:ext cx="2557463" cy="1346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3547" tIns="13547" rIns="13547" bIns="13547">
            <a:spAutoFit/>
          </a:bodyPr>
          <a:lstStyle>
            <a:lvl1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marL="4572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marL="9144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marL="13716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marL="18288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algn="r" eaLnBrk="1">
              <a:lnSpc>
                <a:spcPct val="80000"/>
              </a:lnSpc>
              <a:defRPr/>
            </a:pPr>
            <a:r>
              <a:rPr lang="it-IT" altLang="it-IT" sz="850" b="0">
                <a:latin typeface="Schibsted Grotesk Regular Regul" pitchFamily="2" charset="77"/>
                <a:ea typeface="Schibsted Grotesk Regular Regul" pitchFamily="2" charset="77"/>
                <a:cs typeface="Schibsted Grotesk Regular Regul" pitchFamily="2" charset="77"/>
                <a:sym typeface="Schibsted Grotesk Regular Regul" pitchFamily="2" charset="77"/>
              </a:rPr>
              <a:t>BSBF 2024 Trieste — 00.00.000</a:t>
            </a:r>
          </a:p>
        </p:txBody>
      </p:sp>
      <p:sp>
        <p:nvSpPr>
          <p:cNvPr id="1028" name="Line 3">
            <a:extLst>
              <a:ext uri="{FF2B5EF4-FFF2-40B4-BE49-F238E27FC236}">
                <a16:creationId xmlns:a16="http://schemas.microsoft.com/office/drawing/2014/main" id="{8A68E7F6-648C-2C19-1C62-D8EA1BAAA3FB}"/>
              </a:ext>
            </a:extLst>
          </p:cNvPr>
          <p:cNvSpPr>
            <a:spLocks noChangeShapeType="1"/>
          </p:cNvSpPr>
          <p:nvPr/>
        </p:nvSpPr>
        <p:spPr bwMode="auto">
          <a:xfrm>
            <a:off x="228600" y="405607"/>
            <a:ext cx="1168558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1029" name="Line 4">
            <a:extLst>
              <a:ext uri="{FF2B5EF4-FFF2-40B4-BE49-F238E27FC236}">
                <a16:creationId xmlns:a16="http://schemas.microsoft.com/office/drawing/2014/main" id="{CD9922A7-550B-9A65-796E-FA56A703B2F3}"/>
              </a:ext>
            </a:extLst>
          </p:cNvPr>
          <p:cNvSpPr>
            <a:spLocks noChangeShapeType="1"/>
          </p:cNvSpPr>
          <p:nvPr/>
        </p:nvSpPr>
        <p:spPr bwMode="auto">
          <a:xfrm>
            <a:off x="228600" y="169863"/>
            <a:ext cx="1168558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2" name="Rectangle 5">
            <a:extLst>
              <a:ext uri="{FF2B5EF4-FFF2-40B4-BE49-F238E27FC236}">
                <a16:creationId xmlns:a16="http://schemas.microsoft.com/office/drawing/2014/main" id="{790F7B35-BD64-0E4C-B8AB-CDD027FB75BB}"/>
              </a:ext>
            </a:extLst>
          </p:cNvPr>
          <p:cNvSpPr>
            <a:spLocks noGrp="1"/>
          </p:cNvSpPr>
          <p:nvPr>
            <p:ph type="sldNum" sz="quarter" idx="2"/>
          </p:nvPr>
        </p:nvSpPr>
        <p:spPr bwMode="auto">
          <a:xfrm>
            <a:off x="11790363" y="6426994"/>
            <a:ext cx="177007" cy="174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50800" tIns="50800" rIns="50800" bIns="50800" numCol="1" anchor="t" anchorCtr="0" compatLnSpc="1">
            <a:prstTxWarp prst="textNoShape">
              <a:avLst/>
            </a:prstTxWarp>
          </a:bodyPr>
          <a:lstStyle>
            <a:lvl1pPr algn="ctr" eaLnBrk="1">
              <a:defRPr sz="850" b="0">
                <a:latin typeface="Helvetica Neue Light" charset="0"/>
                <a:ea typeface="Helvetica Neue Light" charset="0"/>
                <a:cs typeface="Helvetica Neue Light" charset="0"/>
                <a:sym typeface="Helvetica Neue Light" charset="0"/>
              </a:defRPr>
            </a:lvl1pPr>
          </a:lstStyle>
          <a:p>
            <a:fld id="{8CBB4BAF-EE6B-4515-9870-CE5805846283}" type="slidenum">
              <a:rPr lang="it-IT" altLang="it-IT"/>
              <a:pPr/>
              <a:t>‹N›</a:t>
            </a:fld>
            <a:endParaRPr lang="it-IT" altLang="it-IT"/>
          </a:p>
        </p:txBody>
      </p:sp>
      <p:sp>
        <p:nvSpPr>
          <p:cNvPr id="1031" name="Line 6">
            <a:extLst>
              <a:ext uri="{FF2B5EF4-FFF2-40B4-BE49-F238E27FC236}">
                <a16:creationId xmlns:a16="http://schemas.microsoft.com/office/drawing/2014/main" id="{27E7EF2B-3601-F5B8-33E7-CA96D90FF54C}"/>
              </a:ext>
            </a:extLst>
          </p:cNvPr>
          <p:cNvSpPr>
            <a:spLocks noChangeShapeType="1"/>
          </p:cNvSpPr>
          <p:nvPr/>
        </p:nvSpPr>
        <p:spPr bwMode="auto">
          <a:xfrm>
            <a:off x="228600" y="6698457"/>
            <a:ext cx="1168558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1032" name="Line 7">
            <a:extLst>
              <a:ext uri="{FF2B5EF4-FFF2-40B4-BE49-F238E27FC236}">
                <a16:creationId xmlns:a16="http://schemas.microsoft.com/office/drawing/2014/main" id="{658771F2-4D63-B3BC-0478-74B81E3802D7}"/>
              </a:ext>
            </a:extLst>
          </p:cNvPr>
          <p:cNvSpPr>
            <a:spLocks noChangeShapeType="1"/>
          </p:cNvSpPr>
          <p:nvPr/>
        </p:nvSpPr>
        <p:spPr bwMode="auto">
          <a:xfrm>
            <a:off x="228600" y="6289675"/>
            <a:ext cx="1168558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3" name="Text Box 8">
            <a:extLst>
              <a:ext uri="{FF2B5EF4-FFF2-40B4-BE49-F238E27FC236}">
                <a16:creationId xmlns:a16="http://schemas.microsoft.com/office/drawing/2014/main" id="{2B567D83-8154-3549-B3AD-33AF46DAAEA8}"/>
              </a:ext>
            </a:extLst>
          </p:cNvPr>
          <p:cNvSpPr txBox="1">
            <a:spLocks/>
          </p:cNvSpPr>
          <p:nvPr/>
        </p:nvSpPr>
        <p:spPr bwMode="auto">
          <a:xfrm>
            <a:off x="2208213" y="6465094"/>
            <a:ext cx="942566" cy="158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5400" tIns="25400" rIns="25400" bIns="25400">
            <a:spAutoFit/>
          </a:bodyPr>
          <a:lstStyle>
            <a:lvl1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marL="4572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marL="9144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marL="13716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marL="18288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eaLnBrk="1">
              <a:lnSpc>
                <a:spcPct val="80000"/>
              </a:lnSpc>
              <a:defRPr/>
            </a:pPr>
            <a:r>
              <a:rPr lang="it-IT" altLang="it-IT" sz="850" b="0">
                <a:latin typeface="Schibsted Grotesk Regular Regul" pitchFamily="2" charset="77"/>
                <a:ea typeface="Schibsted Grotesk Regular Regul" pitchFamily="2" charset="77"/>
                <a:cs typeface="Schibsted Grotesk Regular Regul" pitchFamily="2" charset="77"/>
                <a:sym typeface="Schibsted Grotesk Regular Regul" pitchFamily="2" charset="77"/>
              </a:rPr>
              <a:t>Prof. Albert Einstein</a:t>
            </a:r>
          </a:p>
        </p:txBody>
      </p:sp>
      <p:pic>
        <p:nvPicPr>
          <p:cNvPr id="1034" name="Picture 9" descr="12_ET_horizontal_RGB SMALL Black.pdf">
            <a:extLst>
              <a:ext uri="{FF2B5EF4-FFF2-40B4-BE49-F238E27FC236}">
                <a16:creationId xmlns:a16="http://schemas.microsoft.com/office/drawing/2014/main" id="{577EDD49-70F2-7456-307D-58AF70B403E6}"/>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33363" y="6361113"/>
            <a:ext cx="133508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0779813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412750" rtl="0" eaLnBrk="0" fontAlgn="base" hangingPunct="0">
        <a:spcBef>
          <a:spcPct val="0"/>
        </a:spcBef>
        <a:spcAft>
          <a:spcPct val="0"/>
        </a:spcAft>
        <a:defRPr sz="5600" kern="1200">
          <a:solidFill>
            <a:srgbClr val="000000"/>
          </a:solidFill>
          <a:latin typeface="+mj-lt"/>
          <a:ea typeface="+mj-ea"/>
          <a:cs typeface="+mj-cs"/>
          <a:sym typeface="Helvetica Neue Medium" charset="0"/>
        </a:defRPr>
      </a:lvl1pPr>
      <a:lvl2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2pPr>
      <a:lvl3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3pPr>
      <a:lvl4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4pPr>
      <a:lvl5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5pPr>
      <a:lvl6pPr marL="2286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6pPr>
      <a:lvl7pPr marL="4572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7pPr>
      <a:lvl8pPr marL="6858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8pPr>
      <a:lvl9pPr marL="9144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9pPr>
    </p:titleStyle>
    <p:bodyStyle>
      <a:lvl1pPr marL="3175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1pPr>
      <a:lvl2pPr marL="6350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2pPr>
      <a:lvl3pPr marL="9525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3pPr>
      <a:lvl4pPr marL="12700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4pPr>
      <a:lvl5pPr marL="15875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5pPr>
      <a:lvl6pPr marL="12573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6pPr>
      <a:lvl7pPr marL="14859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7pPr>
      <a:lvl8pPr marL="17145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8pPr>
      <a:lvl9pPr marL="1943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9pPr>
    </p:bodyStyle>
    <p:otherStyle>
      <a:defPPr>
        <a:defRPr lang="it-IT"/>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rgbClr val="000000"/>
        </a:solidFill>
        <a:effectLst/>
      </p:bgPr>
    </p:bg>
    <p:spTree>
      <p:nvGrpSpPr>
        <p:cNvPr id="1" name=""/>
        <p:cNvGrpSpPr/>
        <p:nvPr/>
      </p:nvGrpSpPr>
      <p:grpSpPr>
        <a:xfrm>
          <a:off x="0" y="0"/>
          <a:ext cx="0" cy="0"/>
          <a:chOff x="0" y="0"/>
          <a:chExt cx="0" cy="0"/>
        </a:xfrm>
      </p:grpSpPr>
      <p:sp>
        <p:nvSpPr>
          <p:cNvPr id="2049" name="Text Box 1">
            <a:extLst>
              <a:ext uri="{FF2B5EF4-FFF2-40B4-BE49-F238E27FC236}">
                <a16:creationId xmlns:a16="http://schemas.microsoft.com/office/drawing/2014/main" id="{A6FC9E6F-A899-BD40-AA0A-BA79F1CA821E}"/>
              </a:ext>
            </a:extLst>
          </p:cNvPr>
          <p:cNvSpPr txBox="1">
            <a:spLocks/>
          </p:cNvSpPr>
          <p:nvPr/>
        </p:nvSpPr>
        <p:spPr bwMode="auto">
          <a:xfrm>
            <a:off x="233363" y="191294"/>
            <a:ext cx="2709069" cy="158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spAutoFit/>
          </a:bodyPr>
          <a:lstStyle>
            <a:lvl1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marL="4572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marL="9144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marL="13716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marL="18288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eaLnBrk="1">
              <a:lnSpc>
                <a:spcPct val="80000"/>
              </a:lnSpc>
              <a:defRPr/>
            </a:pPr>
            <a:r>
              <a:rPr lang="it-IT" altLang="it-IT" sz="850" b="0">
                <a:solidFill>
                  <a:srgbClr val="FFFFFF"/>
                </a:solidFill>
                <a:latin typeface="Schibsted Grotesk Regular Regul" pitchFamily="2" charset="77"/>
                <a:ea typeface="Schibsted Grotesk Regular Regul" pitchFamily="2" charset="77"/>
                <a:cs typeface="Schibsted Grotesk Regular Regul" pitchFamily="2" charset="77"/>
                <a:sym typeface="Schibsted Grotesk Regular Regul" pitchFamily="2" charset="77"/>
              </a:rPr>
              <a:t>Einstein Telescope </a:t>
            </a:r>
          </a:p>
        </p:txBody>
      </p:sp>
      <p:sp>
        <p:nvSpPr>
          <p:cNvPr id="2050" name="Text Box 2">
            <a:extLst>
              <a:ext uri="{FF2B5EF4-FFF2-40B4-BE49-F238E27FC236}">
                <a16:creationId xmlns:a16="http://schemas.microsoft.com/office/drawing/2014/main" id="{80CCCE76-973E-4849-8C65-D85722C28160}"/>
              </a:ext>
            </a:extLst>
          </p:cNvPr>
          <p:cNvSpPr txBox="1">
            <a:spLocks/>
          </p:cNvSpPr>
          <p:nvPr/>
        </p:nvSpPr>
        <p:spPr bwMode="auto">
          <a:xfrm>
            <a:off x="9370219" y="203200"/>
            <a:ext cx="2557463" cy="1346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3547" tIns="13547" rIns="13547" bIns="13547">
            <a:spAutoFit/>
          </a:bodyPr>
          <a:lstStyle>
            <a:lvl1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marL="4572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marL="9144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marL="13716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marL="18288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algn="r" eaLnBrk="1">
              <a:lnSpc>
                <a:spcPct val="80000"/>
              </a:lnSpc>
              <a:defRPr/>
            </a:pPr>
            <a:r>
              <a:rPr lang="it-IT" altLang="it-IT" sz="850" b="0">
                <a:solidFill>
                  <a:srgbClr val="FFFFFF"/>
                </a:solidFill>
                <a:latin typeface="Schibsted Grotesk Regular Regul" pitchFamily="2" charset="77"/>
                <a:ea typeface="Schibsted Grotesk Regular Regul" pitchFamily="2" charset="77"/>
                <a:cs typeface="Schibsted Grotesk Regular Regul" pitchFamily="2" charset="77"/>
                <a:sym typeface="Schibsted Grotesk Regular Regul" pitchFamily="2" charset="77"/>
              </a:rPr>
              <a:t>BSBF 2024 Trieste — 00.00.000</a:t>
            </a:r>
          </a:p>
        </p:txBody>
      </p:sp>
      <p:sp>
        <p:nvSpPr>
          <p:cNvPr id="2052" name="Line 3">
            <a:extLst>
              <a:ext uri="{FF2B5EF4-FFF2-40B4-BE49-F238E27FC236}">
                <a16:creationId xmlns:a16="http://schemas.microsoft.com/office/drawing/2014/main" id="{638ACD30-BF42-EDE7-EB4B-B2F5EA6783F3}"/>
              </a:ext>
            </a:extLst>
          </p:cNvPr>
          <p:cNvSpPr>
            <a:spLocks noChangeShapeType="1"/>
          </p:cNvSpPr>
          <p:nvPr/>
        </p:nvSpPr>
        <p:spPr bwMode="auto">
          <a:xfrm>
            <a:off x="228600" y="405607"/>
            <a:ext cx="11685588"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2053" name="Line 4">
            <a:extLst>
              <a:ext uri="{FF2B5EF4-FFF2-40B4-BE49-F238E27FC236}">
                <a16:creationId xmlns:a16="http://schemas.microsoft.com/office/drawing/2014/main" id="{8FAA8B59-E592-56EE-F108-C6ACF716ABCF}"/>
              </a:ext>
            </a:extLst>
          </p:cNvPr>
          <p:cNvSpPr>
            <a:spLocks noChangeShapeType="1"/>
          </p:cNvSpPr>
          <p:nvPr/>
        </p:nvSpPr>
        <p:spPr bwMode="auto">
          <a:xfrm>
            <a:off x="228600" y="169863"/>
            <a:ext cx="11685588"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2054" name="Line 5">
            <a:extLst>
              <a:ext uri="{FF2B5EF4-FFF2-40B4-BE49-F238E27FC236}">
                <a16:creationId xmlns:a16="http://schemas.microsoft.com/office/drawing/2014/main" id="{4B678E99-125E-4C3E-FBA5-86F4ED782476}"/>
              </a:ext>
            </a:extLst>
          </p:cNvPr>
          <p:cNvSpPr>
            <a:spLocks noChangeShapeType="1"/>
          </p:cNvSpPr>
          <p:nvPr/>
        </p:nvSpPr>
        <p:spPr bwMode="auto">
          <a:xfrm>
            <a:off x="228600" y="6698457"/>
            <a:ext cx="11685588"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2055" name="Line 6">
            <a:extLst>
              <a:ext uri="{FF2B5EF4-FFF2-40B4-BE49-F238E27FC236}">
                <a16:creationId xmlns:a16="http://schemas.microsoft.com/office/drawing/2014/main" id="{731262AC-8FF3-20B9-25DE-074DE397C9B8}"/>
              </a:ext>
            </a:extLst>
          </p:cNvPr>
          <p:cNvSpPr>
            <a:spLocks noChangeShapeType="1"/>
          </p:cNvSpPr>
          <p:nvPr/>
        </p:nvSpPr>
        <p:spPr bwMode="auto">
          <a:xfrm>
            <a:off x="228600" y="6289675"/>
            <a:ext cx="11685588"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it-IT" sz="900"/>
          </a:p>
        </p:txBody>
      </p:sp>
      <p:sp>
        <p:nvSpPr>
          <p:cNvPr id="2" name="Text Box 7">
            <a:extLst>
              <a:ext uri="{FF2B5EF4-FFF2-40B4-BE49-F238E27FC236}">
                <a16:creationId xmlns:a16="http://schemas.microsoft.com/office/drawing/2014/main" id="{8BDEB393-254F-A743-9043-207D8AC530FD}"/>
              </a:ext>
            </a:extLst>
          </p:cNvPr>
          <p:cNvSpPr txBox="1">
            <a:spLocks/>
          </p:cNvSpPr>
          <p:nvPr/>
        </p:nvSpPr>
        <p:spPr bwMode="auto">
          <a:xfrm>
            <a:off x="2208213" y="6465094"/>
            <a:ext cx="942566" cy="158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5400" tIns="25400" rIns="25400" bIns="25400">
            <a:spAutoFit/>
          </a:bodyPr>
          <a:lstStyle>
            <a:lvl1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defTabSz="32385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marL="4572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marL="9144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marL="13716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marL="1828800" indent="914400" algn="ctr" defTabSz="32385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eaLnBrk="1">
              <a:lnSpc>
                <a:spcPct val="80000"/>
              </a:lnSpc>
              <a:defRPr/>
            </a:pPr>
            <a:r>
              <a:rPr lang="it-IT" altLang="it-IT" sz="850" b="0">
                <a:solidFill>
                  <a:srgbClr val="FFFFFF"/>
                </a:solidFill>
                <a:latin typeface="Schibsted Grotesk Regular Regul" pitchFamily="2" charset="77"/>
                <a:ea typeface="Schibsted Grotesk Regular Regul" pitchFamily="2" charset="77"/>
                <a:cs typeface="Schibsted Grotesk Regular Regul" pitchFamily="2" charset="77"/>
                <a:sym typeface="Schibsted Grotesk Regular Regul" pitchFamily="2" charset="77"/>
              </a:rPr>
              <a:t>Prof. Albert Einstein</a:t>
            </a:r>
          </a:p>
        </p:txBody>
      </p:sp>
      <p:pic>
        <p:nvPicPr>
          <p:cNvPr id="2057" name="Picture 8" descr="12_b_ET_horizontal_RGB SMALL.pdf">
            <a:extLst>
              <a:ext uri="{FF2B5EF4-FFF2-40B4-BE49-F238E27FC236}">
                <a16:creationId xmlns:a16="http://schemas.microsoft.com/office/drawing/2014/main" id="{F5C4E7FC-F85F-CE52-1B0E-2AD2F2761E36}"/>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35744" y="6359525"/>
            <a:ext cx="1334294"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8" name="Text Box 9">
            <a:extLst>
              <a:ext uri="{FF2B5EF4-FFF2-40B4-BE49-F238E27FC236}">
                <a16:creationId xmlns:a16="http://schemas.microsoft.com/office/drawing/2014/main" id="{4DA04BE0-B620-2A4B-B992-0707807EBD0F}"/>
              </a:ext>
            </a:extLst>
          </p:cNvPr>
          <p:cNvSpPr txBox="1">
            <a:spLocks/>
          </p:cNvSpPr>
          <p:nvPr/>
        </p:nvSpPr>
        <p:spPr bwMode="auto">
          <a:xfrm>
            <a:off x="11777473" y="6426994"/>
            <a:ext cx="203582" cy="1821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5400" tIns="25400" rIns="25400" bIns="25400">
            <a:spAutoFit/>
          </a:bodyPr>
          <a:lstStyle>
            <a:lvl1pPr>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defTabSz="82550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defTabSz="82550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defTabSz="82550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defTabSz="82550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algn="ctr" eaLnBrk="1"/>
            <a:fld id="{288FC592-5C79-4AEF-88FB-47106E03B247}" type="slidenum">
              <a:rPr lang="it-IT" altLang="it-IT" sz="850" b="0">
                <a:latin typeface="Helvetica Neue Light" charset="0"/>
                <a:ea typeface="Helvetica Neue Light" charset="0"/>
                <a:cs typeface="Helvetica Neue Light" charset="0"/>
                <a:sym typeface="Helvetica Neue Light" charset="0"/>
              </a:rPr>
              <a:pPr algn="ctr" eaLnBrk="1"/>
              <a:t>‹N›</a:t>
            </a:fld>
            <a:endParaRPr lang="it-IT" altLang="it-IT" sz="850" b="0">
              <a:latin typeface="Helvetica Neue Light" charset="0"/>
              <a:ea typeface="Helvetica Neue Light" charset="0"/>
              <a:cs typeface="Helvetica Neue Light" charset="0"/>
              <a:sym typeface="Helvetica Neue Light" charset="0"/>
            </a:endParaRPr>
          </a:p>
        </p:txBody>
      </p:sp>
      <p:sp>
        <p:nvSpPr>
          <p:cNvPr id="3" name="Rectangle 10">
            <a:extLst>
              <a:ext uri="{FF2B5EF4-FFF2-40B4-BE49-F238E27FC236}">
                <a16:creationId xmlns:a16="http://schemas.microsoft.com/office/drawing/2014/main" id="{89A8A4CB-7A1F-9340-8C79-F1A67769D470}"/>
              </a:ext>
            </a:extLst>
          </p:cNvPr>
          <p:cNvSpPr>
            <a:spLocks noGrp="1"/>
          </p:cNvSpPr>
          <p:nvPr>
            <p:ph type="sldNum" sz="quarter" idx="2"/>
          </p:nvPr>
        </p:nvSpPr>
        <p:spPr bwMode="auto">
          <a:xfrm>
            <a:off x="5979319" y="6540500"/>
            <a:ext cx="226219" cy="230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50800" tIns="50800" rIns="50800" bIns="50800" numCol="1" anchor="t" anchorCtr="0" compatLnSpc="1">
            <a:prstTxWarp prst="textNoShape">
              <a:avLst/>
            </a:prstTxWarp>
          </a:bodyPr>
          <a:lstStyle>
            <a:lvl1pPr algn="ctr" eaLnBrk="1">
              <a:defRPr sz="1200" b="0">
                <a:latin typeface="Helvetica Neue Light" charset="0"/>
                <a:ea typeface="Helvetica Neue Light" charset="0"/>
                <a:cs typeface="Helvetica Neue Light" charset="0"/>
                <a:sym typeface="Helvetica Neue Light" charset="0"/>
              </a:defRPr>
            </a:lvl1pPr>
          </a:lstStyle>
          <a:p>
            <a:fld id="{1BC2703E-F0C2-4835-A2DB-2C7F12FA556E}" type="slidenum">
              <a:rPr lang="it-IT" altLang="it-IT"/>
              <a:pPr/>
              <a:t>‹N›</a:t>
            </a:fld>
            <a:endParaRPr lang="it-IT" altLang="it-IT"/>
          </a:p>
        </p:txBody>
      </p:sp>
    </p:spTree>
    <p:extLst>
      <p:ext uri="{BB962C8B-B14F-4D97-AF65-F5344CB8AC3E}">
        <p14:creationId xmlns:p14="http://schemas.microsoft.com/office/powerpoint/2010/main" val="15107415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ctr" defTabSz="412750" rtl="0" eaLnBrk="0" fontAlgn="base" hangingPunct="0">
        <a:spcBef>
          <a:spcPct val="0"/>
        </a:spcBef>
        <a:spcAft>
          <a:spcPct val="0"/>
        </a:spcAft>
        <a:defRPr sz="5600" kern="1200">
          <a:solidFill>
            <a:srgbClr val="000000"/>
          </a:solidFill>
          <a:latin typeface="+mj-lt"/>
          <a:ea typeface="+mj-ea"/>
          <a:cs typeface="+mj-cs"/>
          <a:sym typeface="Helvetica Neue Medium" charset="0"/>
        </a:defRPr>
      </a:lvl1pPr>
      <a:lvl2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2pPr>
      <a:lvl3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3pPr>
      <a:lvl4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4pPr>
      <a:lvl5pPr algn="ctr" defTabSz="412750" rtl="0" eaLnBrk="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charset="0"/>
        </a:defRPr>
      </a:lvl5pPr>
      <a:lvl6pPr marL="2286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6pPr>
      <a:lvl7pPr marL="4572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7pPr>
      <a:lvl8pPr marL="6858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8pPr>
      <a:lvl9pPr marL="914400" algn="ctr" defTabSz="412750" rtl="0" fontAlgn="base" hangingPunct="0">
        <a:spcBef>
          <a:spcPct val="0"/>
        </a:spcBef>
        <a:spcAft>
          <a:spcPct val="0"/>
        </a:spcAft>
        <a:defRPr sz="5600">
          <a:solidFill>
            <a:srgbClr val="000000"/>
          </a:solidFill>
          <a:latin typeface="Helvetica Neue Medium" panose="02000503000000020004" pitchFamily="2" charset="0"/>
          <a:ea typeface="Helvetica Neue Medium" panose="02000503000000020004" pitchFamily="2" charset="0"/>
          <a:cs typeface="Helvetica Neue Medium" panose="02000503000000020004" pitchFamily="2" charset="0"/>
          <a:sym typeface="Helvetica Neue Medium" panose="02000503000000020004" pitchFamily="2" charset="0"/>
        </a:defRPr>
      </a:lvl9pPr>
    </p:titleStyle>
    <p:bodyStyle>
      <a:lvl1pPr marL="3175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1pPr>
      <a:lvl2pPr marL="6350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2pPr>
      <a:lvl3pPr marL="9525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3pPr>
      <a:lvl4pPr marL="12700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4pPr>
      <a:lvl5pPr marL="1587500" indent="-317500" algn="l" defTabSz="412750" rtl="0" eaLnBrk="0" fontAlgn="base" hangingPunct="0">
        <a:spcBef>
          <a:spcPts val="2950"/>
        </a:spcBef>
        <a:spcAft>
          <a:spcPct val="0"/>
        </a:spcAft>
        <a:buSzPct val="125000"/>
        <a:buChar char="•"/>
        <a:defRPr sz="2400" kern="1200">
          <a:solidFill>
            <a:srgbClr val="000000"/>
          </a:solidFill>
          <a:latin typeface="+mn-lt"/>
          <a:ea typeface="+mn-ea"/>
          <a:cs typeface="+mn-cs"/>
          <a:sym typeface="Helvetica Neue" charset="0"/>
        </a:defRPr>
      </a:lvl5pPr>
      <a:lvl6pPr marL="12573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6pPr>
      <a:lvl7pPr marL="14859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7pPr>
      <a:lvl8pPr marL="17145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8pPr>
      <a:lvl9pPr marL="1943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9pPr>
    </p:bodyStyle>
    <p:otherStyle>
      <a:defPPr>
        <a:defRPr lang="it-IT"/>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image" Target="../media/image6.png"/><Relationship Id="rId4" Type="http://schemas.openxmlformats.org/officeDocument/2006/relationships/customXml" Target="../ink/ink2.xml"/><Relationship Id="rId9" Type="http://schemas.openxmlformats.org/officeDocument/2006/relationships/image" Target="../media/image8.png"/></Relationships>
</file>

<file path=ppt/slides/_rels/slide19.xml.rels><?xml version="1.0" encoding="UTF-8" standalone="yes"?>
<Relationships xmlns="http://schemas.openxmlformats.org/package/2006/relationships"><Relationship Id="rId8" Type="http://schemas.openxmlformats.org/officeDocument/2006/relationships/customXml" Target="../ink/ink8.xml"/><Relationship Id="rId13"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customXml" Target="../ink/ink10.xml"/><Relationship Id="rId2" Type="http://schemas.openxmlformats.org/officeDocument/2006/relationships/customXml" Target="../ink/ink5.xml"/><Relationship Id="rId1" Type="http://schemas.openxmlformats.org/officeDocument/2006/relationships/slideLayout" Target="../slideLayouts/slideLayout7.xml"/><Relationship Id="rId6" Type="http://schemas.openxmlformats.org/officeDocument/2006/relationships/customXml" Target="../ink/ink7.xml"/><Relationship Id="rId11" Type="http://schemas.openxmlformats.org/officeDocument/2006/relationships/image" Target="../media/image13.png"/><Relationship Id="rId5" Type="http://schemas.openxmlformats.org/officeDocument/2006/relationships/image" Target="../media/image10.png"/><Relationship Id="rId15" Type="http://schemas.openxmlformats.org/officeDocument/2006/relationships/image" Target="../media/image15.png"/><Relationship Id="rId10" Type="http://schemas.openxmlformats.org/officeDocument/2006/relationships/customXml" Target="../ink/ink9.xml"/><Relationship Id="rId4" Type="http://schemas.openxmlformats.org/officeDocument/2006/relationships/customXml" Target="../ink/ink6.xml"/><Relationship Id="rId9" Type="http://schemas.openxmlformats.org/officeDocument/2006/relationships/image" Target="../media/image12.png"/><Relationship Id="rId14" Type="http://schemas.openxmlformats.org/officeDocument/2006/relationships/customXml" Target="../ink/ink1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EBF5C-CA6D-3C23-C6CB-2BD8509A001A}"/>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74C09D0A-1160-A1D4-F0C2-9F62EE843F34}"/>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8BF337AC-F98F-8383-A282-C5E1274F9AD3}"/>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ETO Project Office Meeting. Paris 27/28 March 2025</a:t>
            </a:r>
          </a:p>
        </p:txBody>
      </p:sp>
      <p:sp>
        <p:nvSpPr>
          <p:cNvPr id="2" name="Slide Number Placeholder 1">
            <a:extLst>
              <a:ext uri="{FF2B5EF4-FFF2-40B4-BE49-F238E27FC236}">
                <a16:creationId xmlns:a16="http://schemas.microsoft.com/office/drawing/2014/main" id="{98A8A99E-3378-8603-3358-F469221C31C6}"/>
              </a:ext>
            </a:extLst>
          </p:cNvPr>
          <p:cNvSpPr>
            <a:spLocks noGrp="1"/>
          </p:cNvSpPr>
          <p:nvPr>
            <p:ph type="sldNum" sz="quarter" idx="12"/>
          </p:nvPr>
        </p:nvSpPr>
        <p:spPr/>
        <p:txBody>
          <a:bodyPr/>
          <a:lstStyle/>
          <a:p>
            <a:fld id="{F7156396-072A-4105-8696-C0A68A148242}" type="slidenum">
              <a:rPr lang="nl-NL" smtClean="0"/>
              <a:t>1</a:t>
            </a:fld>
            <a:endParaRPr lang="nl-NL" dirty="0"/>
          </a:p>
        </p:txBody>
      </p:sp>
      <p:sp>
        <p:nvSpPr>
          <p:cNvPr id="3" name="Segnaposto data 2">
            <a:extLst>
              <a:ext uri="{FF2B5EF4-FFF2-40B4-BE49-F238E27FC236}">
                <a16:creationId xmlns:a16="http://schemas.microsoft.com/office/drawing/2014/main" id="{491B5E86-79CE-973C-2A64-7E9CDAF546DD}"/>
              </a:ext>
            </a:extLst>
          </p:cNvPr>
          <p:cNvSpPr>
            <a:spLocks noGrp="1"/>
          </p:cNvSpPr>
          <p:nvPr>
            <p:ph type="dt" sz="half" idx="10"/>
          </p:nvPr>
        </p:nvSpPr>
        <p:spPr/>
        <p:txBody>
          <a:bodyPr/>
          <a:lstStyle/>
          <a:p>
            <a:fld id="{2F116EF8-A722-463F-A92E-D1E75AB45949}" type="datetime1">
              <a:rPr lang="it-IT" smtClean="0"/>
              <a:t>26/03/2025</a:t>
            </a:fld>
            <a:endParaRPr lang="nl-NL" dirty="0"/>
          </a:p>
        </p:txBody>
      </p:sp>
      <p:sp>
        <p:nvSpPr>
          <p:cNvPr id="4" name="Segnaposto piè di pagina 3">
            <a:extLst>
              <a:ext uri="{FF2B5EF4-FFF2-40B4-BE49-F238E27FC236}">
                <a16:creationId xmlns:a16="http://schemas.microsoft.com/office/drawing/2014/main" id="{4BA476BE-D907-70DB-E953-A73C76813669}"/>
              </a:ext>
            </a:extLst>
          </p:cNvPr>
          <p:cNvSpPr>
            <a:spLocks noGrp="1"/>
          </p:cNvSpPr>
          <p:nvPr>
            <p:ph type="ftr" sz="quarter" idx="11"/>
          </p:nvPr>
        </p:nvSpPr>
        <p:spPr>
          <a:xfrm>
            <a:off x="4038600" y="6356350"/>
            <a:ext cx="4088642" cy="365125"/>
          </a:xfrm>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A0B23E5A-FC77-66AC-9118-2DCF1ED4E4DB}"/>
              </a:ext>
            </a:extLst>
          </p:cNvPr>
          <p:cNvSpPr>
            <a:spLocks noGrp="1"/>
          </p:cNvSpPr>
          <p:nvPr>
            <p:ph idx="1"/>
          </p:nvPr>
        </p:nvSpPr>
        <p:spPr>
          <a:xfrm>
            <a:off x="825121" y="3139426"/>
            <a:ext cx="10515600" cy="1115995"/>
          </a:xfrm>
        </p:spPr>
        <p:txBody>
          <a:bodyPr>
            <a:normAutofit fontScale="92500" lnSpcReduction="20000"/>
          </a:bodyPr>
          <a:lstStyle/>
          <a:p>
            <a:pPr marL="0" indent="0">
              <a:buNone/>
            </a:pPr>
            <a:r>
              <a:rPr lang="en-US" sz="5400" dirty="0"/>
              <a:t>Project Office strategy and evolution</a:t>
            </a:r>
          </a:p>
          <a:p>
            <a:pPr marL="0" indent="0" algn="ctr">
              <a:buNone/>
            </a:pPr>
            <a:r>
              <a:rPr lang="en-US" sz="2900" dirty="0" err="1">
                <a:latin typeface="Avenir Book"/>
                <a:ea typeface="MS Mincho" panose="02020609040205080304" pitchFamily="49" charset="-128"/>
                <a:cs typeface="Times New Roman" panose="02020603050405020304" pitchFamily="18" charset="0"/>
              </a:rPr>
              <a:t>A.Variola</a:t>
            </a:r>
            <a:r>
              <a:rPr lang="en-US" sz="2900" dirty="0">
                <a:latin typeface="Avenir Book"/>
                <a:ea typeface="MS Mincho" panose="02020609040205080304" pitchFamily="49" charset="-128"/>
                <a:cs typeface="Times New Roman" panose="02020603050405020304" pitchFamily="18" charset="0"/>
              </a:rPr>
              <a:t>, INFN Roma1</a:t>
            </a:r>
            <a:endParaRPr lang="en-GB" sz="2900" dirty="0">
              <a:latin typeface="Avenir Book"/>
              <a:ea typeface="MS Mincho" panose="02020609040205080304" pitchFamily="49" charset="-128"/>
              <a:cs typeface="Times New Roman" panose="02020603050405020304" pitchFamily="18" charset="0"/>
            </a:endParaRPr>
          </a:p>
        </p:txBody>
      </p:sp>
      <p:pic>
        <p:nvPicPr>
          <p:cNvPr id="8" name="Image 3">
            <a:extLst>
              <a:ext uri="{FF2B5EF4-FFF2-40B4-BE49-F238E27FC236}">
                <a16:creationId xmlns:a16="http://schemas.microsoft.com/office/drawing/2014/main" id="{B18D64C2-682C-2B47-AD55-C7A48813DE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1763188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5EB4D-3C8A-7DB1-212D-1CBC606AC779}"/>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598FB129-94F8-58B3-9375-56043C499690}"/>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96D48419-5BD4-437B-15E6-41CA9E14F20A}"/>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SO...WHAT WE DID</a:t>
            </a:r>
          </a:p>
        </p:txBody>
      </p:sp>
      <p:sp>
        <p:nvSpPr>
          <p:cNvPr id="2" name="Slide Number Placeholder 1">
            <a:extLst>
              <a:ext uri="{FF2B5EF4-FFF2-40B4-BE49-F238E27FC236}">
                <a16:creationId xmlns:a16="http://schemas.microsoft.com/office/drawing/2014/main" id="{E0CFEA42-7082-FC6F-90F4-BD556C388C3E}"/>
              </a:ext>
            </a:extLst>
          </p:cNvPr>
          <p:cNvSpPr>
            <a:spLocks noGrp="1"/>
          </p:cNvSpPr>
          <p:nvPr>
            <p:ph type="sldNum" sz="quarter" idx="12"/>
          </p:nvPr>
        </p:nvSpPr>
        <p:spPr/>
        <p:txBody>
          <a:bodyPr/>
          <a:lstStyle/>
          <a:p>
            <a:fld id="{F7156396-072A-4105-8696-C0A68A148242}" type="slidenum">
              <a:rPr lang="nl-NL" smtClean="0"/>
              <a:t>10</a:t>
            </a:fld>
            <a:endParaRPr lang="nl-NL" dirty="0"/>
          </a:p>
        </p:txBody>
      </p:sp>
      <p:sp>
        <p:nvSpPr>
          <p:cNvPr id="3" name="Segnaposto data 2">
            <a:extLst>
              <a:ext uri="{FF2B5EF4-FFF2-40B4-BE49-F238E27FC236}">
                <a16:creationId xmlns:a16="http://schemas.microsoft.com/office/drawing/2014/main" id="{F44F0F5C-54C2-6850-1877-2C7EF5277FF8}"/>
              </a:ext>
            </a:extLst>
          </p:cNvPr>
          <p:cNvSpPr>
            <a:spLocks noGrp="1"/>
          </p:cNvSpPr>
          <p:nvPr>
            <p:ph type="dt" sz="half" idx="10"/>
          </p:nvPr>
        </p:nvSpPr>
        <p:spPr/>
        <p:txBody>
          <a:bodyPr/>
          <a:lstStyle/>
          <a:p>
            <a:fld id="{13113691-4A32-4C0C-9468-3F6A6129CDCC}" type="datetime1">
              <a:rPr lang="it-IT" smtClean="0"/>
              <a:t>26/03/2025</a:t>
            </a:fld>
            <a:endParaRPr lang="nl-NL" dirty="0"/>
          </a:p>
        </p:txBody>
      </p:sp>
      <p:sp>
        <p:nvSpPr>
          <p:cNvPr id="4" name="Segnaposto piè di pagina 3">
            <a:extLst>
              <a:ext uri="{FF2B5EF4-FFF2-40B4-BE49-F238E27FC236}">
                <a16:creationId xmlns:a16="http://schemas.microsoft.com/office/drawing/2014/main" id="{766F1454-3CC2-8531-2B58-CEB1F10E19B1}"/>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8FAA604A-1630-1115-AA5D-5CEE5320E2CD}"/>
              </a:ext>
            </a:extLst>
          </p:cNvPr>
          <p:cNvSpPr>
            <a:spLocks noGrp="1"/>
          </p:cNvSpPr>
          <p:nvPr>
            <p:ph idx="1"/>
          </p:nvPr>
        </p:nvSpPr>
        <p:spPr>
          <a:xfrm>
            <a:off x="837459" y="1038498"/>
            <a:ext cx="10515600" cy="5218449"/>
          </a:xfrm>
        </p:spPr>
        <p:txBody>
          <a:bodyPr>
            <a:normAutofit fontScale="70000" lnSpcReduction="20000"/>
          </a:bodyPr>
          <a:lstStyle/>
          <a:p>
            <a:pPr marL="742950" indent="-742950" algn="just">
              <a:buAutoNum type="arabicParenR"/>
            </a:pPr>
            <a:r>
              <a:rPr lang="it-IT" sz="3700" dirty="0" err="1">
                <a:solidFill>
                  <a:srgbClr val="4472C4"/>
                </a:solidFill>
                <a:latin typeface="+mj-lt"/>
                <a:ea typeface="MS Mincho" panose="02020609040205080304" pitchFamily="49" charset="-128"/>
                <a:cs typeface="Arial" panose="020B0604020202020204" pitchFamily="34" charset="0"/>
              </a:rPr>
              <a:t>Methodology</a:t>
            </a:r>
            <a:r>
              <a:rPr lang="it-IT" sz="3700" dirty="0">
                <a:solidFill>
                  <a:srgbClr val="4472C4"/>
                </a:solidFill>
                <a:latin typeface="+mj-lt"/>
                <a:ea typeface="MS Mincho" panose="02020609040205080304" pitchFamily="49" charset="-128"/>
                <a:cs typeface="Arial" panose="020B0604020202020204" pitchFamily="34" charset="0"/>
              </a:rPr>
              <a:t> for the roadmap</a:t>
            </a:r>
          </a:p>
          <a:p>
            <a:pPr marL="742950" indent="-742950" algn="just">
              <a:buAutoNum type="arabicParenR"/>
            </a:pPr>
            <a:r>
              <a:rPr lang="it-IT" sz="3700" dirty="0">
                <a:solidFill>
                  <a:srgbClr val="4472C4"/>
                </a:solidFill>
                <a:latin typeface="+mj-lt"/>
                <a:ea typeface="MS Mincho" panose="02020609040205080304" pitchFamily="49" charset="-128"/>
                <a:cs typeface="Arial" panose="020B0604020202020204" pitchFamily="34" charset="0"/>
              </a:rPr>
              <a:t>Roadmap (to </a:t>
            </a:r>
            <a:r>
              <a:rPr lang="it-IT" sz="3700" dirty="0" err="1">
                <a:solidFill>
                  <a:srgbClr val="4472C4"/>
                </a:solidFill>
                <a:latin typeface="+mj-lt"/>
                <a:ea typeface="MS Mincho" panose="02020609040205080304" pitchFamily="49" charset="-128"/>
                <a:cs typeface="Arial" panose="020B0604020202020204" pitchFamily="34" charset="0"/>
              </a:rPr>
              <a:t>define</a:t>
            </a:r>
            <a:r>
              <a:rPr lang="it-IT" sz="3700" dirty="0">
                <a:solidFill>
                  <a:srgbClr val="4472C4"/>
                </a:solidFill>
                <a:latin typeface="+mj-lt"/>
                <a:ea typeface="MS Mincho" panose="02020609040205080304" pitchFamily="49" charset="-128"/>
                <a:cs typeface="Arial" panose="020B0604020202020204" pitchFamily="34" charset="0"/>
              </a:rPr>
              <a:t> </a:t>
            </a:r>
            <a:r>
              <a:rPr lang="it-IT" sz="3700" dirty="0" err="1">
                <a:solidFill>
                  <a:srgbClr val="4472C4"/>
                </a:solidFill>
                <a:latin typeface="+mj-lt"/>
                <a:ea typeface="MS Mincho" panose="02020609040205080304" pitchFamily="49" charset="-128"/>
                <a:cs typeface="Arial" panose="020B0604020202020204" pitchFamily="34" charset="0"/>
              </a:rPr>
              <a:t>Phase</a:t>
            </a:r>
            <a:r>
              <a:rPr lang="it-IT" sz="3700" dirty="0">
                <a:solidFill>
                  <a:srgbClr val="4472C4"/>
                </a:solidFill>
                <a:latin typeface="+mj-lt"/>
                <a:ea typeface="MS Mincho" panose="02020609040205080304" pitchFamily="49" charset="-128"/>
                <a:cs typeface="Arial" panose="020B0604020202020204" pitchFamily="34" charset="0"/>
              </a:rPr>
              <a:t> 1)</a:t>
            </a:r>
          </a:p>
          <a:p>
            <a:pPr marL="742950" indent="-742950" algn="just">
              <a:buAutoNum type="arabicParenR"/>
            </a:pPr>
            <a:r>
              <a:rPr lang="it-IT" sz="3700" dirty="0">
                <a:solidFill>
                  <a:srgbClr val="4472C4"/>
                </a:solidFill>
                <a:latin typeface="+mj-lt"/>
                <a:ea typeface="MS Mincho" panose="02020609040205080304" pitchFamily="49" charset="-128"/>
                <a:cs typeface="Arial" panose="020B0604020202020204" pitchFamily="34" charset="0"/>
              </a:rPr>
              <a:t>Stakeholders management (to </a:t>
            </a:r>
            <a:r>
              <a:rPr lang="it-IT" sz="3700" dirty="0" err="1">
                <a:solidFill>
                  <a:srgbClr val="4472C4"/>
                </a:solidFill>
                <a:latin typeface="+mj-lt"/>
                <a:ea typeface="MS Mincho" panose="02020609040205080304" pitchFamily="49" charset="-128"/>
                <a:cs typeface="Arial" panose="020B0604020202020204" pitchFamily="34" charset="0"/>
              </a:rPr>
              <a:t>define</a:t>
            </a:r>
            <a:r>
              <a:rPr lang="it-IT" sz="3700" dirty="0">
                <a:solidFill>
                  <a:srgbClr val="4472C4"/>
                </a:solidFill>
                <a:latin typeface="+mj-lt"/>
                <a:ea typeface="MS Mincho" panose="02020609040205080304" pitchFamily="49" charset="-128"/>
                <a:cs typeface="Arial" panose="020B0604020202020204" pitchFamily="34" charset="0"/>
              </a:rPr>
              <a:t> </a:t>
            </a:r>
            <a:r>
              <a:rPr lang="it-IT" sz="3700" dirty="0" err="1">
                <a:solidFill>
                  <a:srgbClr val="4472C4"/>
                </a:solidFill>
                <a:latin typeface="+mj-lt"/>
                <a:ea typeface="MS Mincho" panose="02020609040205080304" pitchFamily="49" charset="-128"/>
                <a:cs typeface="Arial" panose="020B0604020202020204" pitchFamily="34" charset="0"/>
              </a:rPr>
              <a:t>Phase</a:t>
            </a:r>
            <a:r>
              <a:rPr lang="it-IT" sz="3700" dirty="0">
                <a:solidFill>
                  <a:srgbClr val="4472C4"/>
                </a:solidFill>
                <a:latin typeface="+mj-lt"/>
                <a:ea typeface="MS Mincho" panose="02020609040205080304" pitchFamily="49" charset="-128"/>
                <a:cs typeface="Arial" panose="020B0604020202020204" pitchFamily="34" charset="0"/>
              </a:rPr>
              <a:t> 1)…</a:t>
            </a:r>
            <a:r>
              <a:rPr lang="it-IT" sz="3700" dirty="0" err="1">
                <a:solidFill>
                  <a:srgbClr val="4472C4"/>
                </a:solidFill>
                <a:latin typeface="+mj-lt"/>
                <a:ea typeface="MS Mincho" panose="02020609040205080304" pitchFamily="49" charset="-128"/>
                <a:cs typeface="Arial" panose="020B0604020202020204" pitchFamily="34" charset="0"/>
              </a:rPr>
              <a:t>pending</a:t>
            </a:r>
            <a:endParaRPr lang="it-IT" sz="3700" dirty="0">
              <a:solidFill>
                <a:srgbClr val="4472C4"/>
              </a:solidFill>
              <a:latin typeface="+mj-lt"/>
              <a:ea typeface="MS Mincho" panose="02020609040205080304" pitchFamily="49" charset="-128"/>
              <a:cs typeface="Arial" panose="020B0604020202020204" pitchFamily="34" charset="0"/>
            </a:endParaRPr>
          </a:p>
          <a:p>
            <a:pPr marL="742950" indent="-742950" algn="just">
              <a:buAutoNum type="arabicParenR"/>
            </a:pPr>
            <a:r>
              <a:rPr lang="it-IT" sz="3700" dirty="0">
                <a:solidFill>
                  <a:srgbClr val="4472C4"/>
                </a:solidFill>
                <a:latin typeface="+mj-lt"/>
                <a:ea typeface="MS Mincho" panose="02020609040205080304" pitchFamily="49" charset="-128"/>
                <a:cs typeface="Arial" panose="020B0604020202020204" pitchFamily="34" charset="0"/>
              </a:rPr>
              <a:t>Risk </a:t>
            </a:r>
            <a:r>
              <a:rPr lang="it-IT" sz="3700" dirty="0" err="1">
                <a:solidFill>
                  <a:srgbClr val="FF0000"/>
                </a:solidFill>
                <a:latin typeface="+mj-lt"/>
                <a:ea typeface="MS Mincho" panose="02020609040205080304" pitchFamily="49" charset="-128"/>
                <a:cs typeface="Arial" panose="020B0604020202020204" pitchFamily="34" charset="0"/>
              </a:rPr>
              <a:t>analysis</a:t>
            </a:r>
            <a:endParaRPr lang="it-IT" sz="3700" dirty="0">
              <a:solidFill>
                <a:srgbClr val="FF0000"/>
              </a:solidFill>
              <a:latin typeface="+mj-lt"/>
              <a:ea typeface="MS Mincho" panose="02020609040205080304" pitchFamily="49" charset="-128"/>
              <a:cs typeface="Arial" panose="020B0604020202020204" pitchFamily="34" charset="0"/>
            </a:endParaRPr>
          </a:p>
          <a:p>
            <a:pPr marL="742950" indent="-742950" algn="just">
              <a:buAutoNum type="arabicParenR"/>
            </a:pPr>
            <a:r>
              <a:rPr lang="it-IT" sz="3700" dirty="0" err="1">
                <a:solidFill>
                  <a:srgbClr val="4472C4"/>
                </a:solidFill>
                <a:latin typeface="+mj-lt"/>
                <a:ea typeface="MS Mincho" panose="02020609040205080304" pitchFamily="49" charset="-128"/>
                <a:cs typeface="Arial" panose="020B0604020202020204" pitchFamily="34" charset="0"/>
              </a:rPr>
              <a:t>Looking</a:t>
            </a:r>
            <a:r>
              <a:rPr lang="it-IT" sz="3700" dirty="0">
                <a:solidFill>
                  <a:srgbClr val="4472C4"/>
                </a:solidFill>
                <a:latin typeface="+mj-lt"/>
                <a:ea typeface="MS Mincho" panose="02020609040205080304" pitchFamily="49" charset="-128"/>
                <a:cs typeface="Arial" panose="020B0604020202020204" pitchFamily="34" charset="0"/>
              </a:rPr>
              <a:t> for a </a:t>
            </a:r>
            <a:r>
              <a:rPr lang="it-IT" sz="3700" dirty="0" err="1">
                <a:solidFill>
                  <a:srgbClr val="4472C4"/>
                </a:solidFill>
                <a:latin typeface="+mj-lt"/>
                <a:ea typeface="MS Mincho" panose="02020609040205080304" pitchFamily="49" charset="-128"/>
                <a:cs typeface="Arial" panose="020B0604020202020204" pitchFamily="34" charset="0"/>
              </a:rPr>
              <a:t>costing</a:t>
            </a:r>
            <a:r>
              <a:rPr lang="it-IT" sz="3700" dirty="0">
                <a:solidFill>
                  <a:srgbClr val="4472C4"/>
                </a:solidFill>
                <a:latin typeface="+mj-lt"/>
                <a:ea typeface="MS Mincho" panose="02020609040205080304" pitchFamily="49" charset="-128"/>
                <a:cs typeface="Arial" panose="020B0604020202020204" pitchFamily="34" charset="0"/>
              </a:rPr>
              <a:t> support</a:t>
            </a:r>
          </a:p>
          <a:p>
            <a:pPr marL="742950" indent="-742950" algn="just">
              <a:buAutoNum type="arabicParenR"/>
            </a:pPr>
            <a:r>
              <a:rPr lang="it-IT" sz="3700" dirty="0">
                <a:solidFill>
                  <a:srgbClr val="FF0000"/>
                </a:solidFill>
                <a:latin typeface="+mj-lt"/>
                <a:ea typeface="MS Mincho" panose="02020609040205080304" pitchFamily="49" charset="-128"/>
                <a:cs typeface="Arial" panose="020B0604020202020204" pitchFamily="34" charset="0"/>
              </a:rPr>
              <a:t>Task Force </a:t>
            </a:r>
            <a:r>
              <a:rPr lang="it-IT" sz="3700" dirty="0" err="1">
                <a:solidFill>
                  <a:srgbClr val="FF0000"/>
                </a:solidFill>
                <a:latin typeface="+mj-lt"/>
                <a:ea typeface="MS Mincho" panose="02020609040205080304" pitchFamily="49" charset="-128"/>
                <a:cs typeface="Arial" panose="020B0604020202020204" pitchFamily="34" charset="0"/>
              </a:rPr>
              <a:t>participation</a:t>
            </a:r>
            <a:r>
              <a:rPr lang="it-IT" sz="3700" dirty="0">
                <a:solidFill>
                  <a:srgbClr val="FF0000"/>
                </a:solidFill>
                <a:latin typeface="+mj-lt"/>
                <a:ea typeface="MS Mincho" panose="02020609040205080304" pitchFamily="49" charset="-128"/>
                <a:cs typeface="Arial" panose="020B0604020202020204" pitchFamily="34" charset="0"/>
              </a:rPr>
              <a:t> </a:t>
            </a:r>
          </a:p>
          <a:p>
            <a:pPr marL="742950" indent="-742950" algn="just">
              <a:buAutoNum type="arabicParenR"/>
            </a:pPr>
            <a:r>
              <a:rPr lang="it-IT" sz="3700" dirty="0">
                <a:solidFill>
                  <a:srgbClr val="FF0000"/>
                </a:solidFill>
                <a:latin typeface="+mj-lt"/>
                <a:ea typeface="MS Mincho" panose="02020609040205080304" pitchFamily="49" charset="-128"/>
                <a:cs typeface="Arial" panose="020B0604020202020204" pitchFamily="34" charset="0"/>
              </a:rPr>
              <a:t>Quality: EDMS, Nomenclature, </a:t>
            </a:r>
            <a:r>
              <a:rPr lang="it-IT" sz="3700" dirty="0" err="1">
                <a:solidFill>
                  <a:srgbClr val="FF0000"/>
                </a:solidFill>
                <a:latin typeface="+mj-lt"/>
                <a:ea typeface="MS Mincho" panose="02020609040205080304" pitchFamily="49" charset="-128"/>
                <a:cs typeface="Arial" panose="020B0604020202020204" pitchFamily="34" charset="0"/>
              </a:rPr>
              <a:t>Change</a:t>
            </a:r>
            <a:r>
              <a:rPr lang="it-IT" sz="3700" dirty="0">
                <a:solidFill>
                  <a:srgbClr val="FF0000"/>
                </a:solidFill>
                <a:latin typeface="+mj-lt"/>
                <a:ea typeface="MS Mincho" panose="02020609040205080304" pitchFamily="49" charset="-128"/>
                <a:cs typeface="Arial" panose="020B0604020202020204" pitchFamily="34" charset="0"/>
              </a:rPr>
              <a:t> </a:t>
            </a:r>
            <a:r>
              <a:rPr lang="it-IT" sz="3700" dirty="0" err="1">
                <a:solidFill>
                  <a:srgbClr val="FF0000"/>
                </a:solidFill>
                <a:latin typeface="+mj-lt"/>
                <a:ea typeface="MS Mincho" panose="02020609040205080304" pitchFamily="49" charset="-128"/>
                <a:cs typeface="Arial" panose="020B0604020202020204" pitchFamily="34" charset="0"/>
              </a:rPr>
              <a:t>process</a:t>
            </a:r>
            <a:endParaRPr lang="it-IT" sz="3700" dirty="0">
              <a:solidFill>
                <a:srgbClr val="FF0000"/>
              </a:solidFill>
              <a:latin typeface="+mj-lt"/>
              <a:ea typeface="MS Mincho" panose="02020609040205080304" pitchFamily="49" charset="-128"/>
              <a:cs typeface="Arial" panose="020B0604020202020204" pitchFamily="34" charset="0"/>
            </a:endParaRPr>
          </a:p>
          <a:p>
            <a:pPr marL="742950" indent="-742950" algn="just">
              <a:buAutoNum type="arabicParenR"/>
            </a:pPr>
            <a:r>
              <a:rPr lang="it-IT" sz="3700" dirty="0">
                <a:solidFill>
                  <a:srgbClr val="FF0000"/>
                </a:solidFill>
                <a:latin typeface="+mj-lt"/>
                <a:ea typeface="MS Mincho" panose="02020609040205080304" pitchFamily="49" charset="-128"/>
                <a:cs typeface="Arial" panose="020B0604020202020204" pitchFamily="34" charset="0"/>
              </a:rPr>
              <a:t>Scheduling: Tool</a:t>
            </a:r>
          </a:p>
          <a:p>
            <a:pPr marL="742950" indent="-742950" algn="just">
              <a:buAutoNum type="arabicParenR"/>
            </a:pPr>
            <a:r>
              <a:rPr lang="it-IT" sz="3700" dirty="0">
                <a:solidFill>
                  <a:srgbClr val="FF0000"/>
                </a:solidFill>
                <a:latin typeface="+mj-lt"/>
                <a:ea typeface="MS Mincho" panose="02020609040205080304" pitchFamily="49" charset="-128"/>
                <a:cs typeface="Arial" panose="020B0604020202020204" pitchFamily="34" charset="0"/>
              </a:rPr>
              <a:t>Reference system</a:t>
            </a:r>
          </a:p>
          <a:p>
            <a:pPr marL="742950" indent="-742950" algn="just">
              <a:buAutoNum type="arabicParenR"/>
            </a:pPr>
            <a:r>
              <a:rPr lang="it-IT" sz="3700" dirty="0" err="1">
                <a:solidFill>
                  <a:srgbClr val="FF0000"/>
                </a:solidFill>
                <a:latin typeface="+mj-lt"/>
                <a:ea typeface="MS Mincho" panose="02020609040205080304" pitchFamily="49" charset="-128"/>
                <a:cs typeface="Arial" panose="020B0604020202020204" pitchFamily="34" charset="0"/>
              </a:rPr>
              <a:t>Configuration</a:t>
            </a:r>
            <a:r>
              <a:rPr lang="it-IT" sz="3700" dirty="0">
                <a:latin typeface="+mj-lt"/>
                <a:ea typeface="MS Mincho" panose="02020609040205080304" pitchFamily="49" charset="-128"/>
                <a:cs typeface="Arial" panose="020B0604020202020204" pitchFamily="34" charset="0"/>
              </a:rPr>
              <a:t> </a:t>
            </a:r>
            <a:r>
              <a:rPr lang="it-IT" sz="3700" dirty="0">
                <a:solidFill>
                  <a:srgbClr val="4472C4"/>
                </a:solidFill>
                <a:latin typeface="+mj-lt"/>
                <a:ea typeface="MS Mincho" panose="02020609040205080304" pitchFamily="49" charset="-128"/>
                <a:cs typeface="Arial" panose="020B0604020202020204" pitchFamily="34" charset="0"/>
              </a:rPr>
              <a:t>database</a:t>
            </a:r>
          </a:p>
          <a:p>
            <a:pPr marL="742950" indent="-742950" algn="just">
              <a:buAutoNum type="arabicParenR"/>
            </a:pPr>
            <a:r>
              <a:rPr lang="it-IT" sz="3700" dirty="0" err="1">
                <a:solidFill>
                  <a:srgbClr val="FF0000"/>
                </a:solidFill>
                <a:latin typeface="+mj-lt"/>
                <a:ea typeface="MS Mincho" panose="02020609040205080304" pitchFamily="49" charset="-128"/>
                <a:cs typeface="Arial" panose="020B0604020202020204" pitchFamily="34" charset="0"/>
              </a:rPr>
              <a:t>Starting</a:t>
            </a:r>
            <a:r>
              <a:rPr lang="it-IT" sz="3700" dirty="0">
                <a:solidFill>
                  <a:srgbClr val="FF0000"/>
                </a:solidFill>
                <a:latin typeface="+mj-lt"/>
                <a:ea typeface="MS Mincho" panose="02020609040205080304" pitchFamily="49" charset="-128"/>
                <a:cs typeface="Arial" panose="020B0604020202020204" pitchFamily="34" charset="0"/>
              </a:rPr>
              <a:t> MBSE</a:t>
            </a:r>
          </a:p>
          <a:p>
            <a:pPr marL="742950" indent="-742950" algn="just">
              <a:buAutoNum type="arabicParenR"/>
            </a:pPr>
            <a:r>
              <a:rPr lang="it-IT" sz="3700" dirty="0">
                <a:solidFill>
                  <a:srgbClr val="FF0000"/>
                </a:solidFill>
                <a:latin typeface="+mj-lt"/>
                <a:ea typeface="MS Mincho" panose="02020609040205080304" pitchFamily="49" charset="-128"/>
                <a:cs typeface="Arial" panose="020B0604020202020204" pitchFamily="34" charset="0"/>
              </a:rPr>
              <a:t>PBS, WBS                                                      </a:t>
            </a:r>
            <a:r>
              <a:rPr lang="it-IT" sz="3700" dirty="0">
                <a:solidFill>
                  <a:srgbClr val="4472C4"/>
                </a:solidFill>
                <a:latin typeface="+mj-lt"/>
                <a:ea typeface="MS Mincho" panose="02020609040205080304" pitchFamily="49" charset="-128"/>
                <a:cs typeface="Arial" panose="020B0604020202020204" pitchFamily="34" charset="0"/>
              </a:rPr>
              <a:t>Blue = Project 1</a:t>
            </a:r>
            <a:r>
              <a:rPr lang="it-IT" sz="3700" dirty="0">
                <a:solidFill>
                  <a:srgbClr val="FF0000"/>
                </a:solidFill>
                <a:latin typeface="+mj-lt"/>
                <a:ea typeface="MS Mincho" panose="02020609040205080304" pitchFamily="49" charset="-128"/>
                <a:cs typeface="Arial" panose="020B0604020202020204" pitchFamily="34" charset="0"/>
              </a:rPr>
              <a:t>, Red = Project 2</a:t>
            </a:r>
          </a:p>
          <a:p>
            <a:pPr marL="742950" indent="-742950" algn="just">
              <a:buAutoNum type="arabicParenR"/>
            </a:pPr>
            <a:endParaRPr lang="it-IT" sz="3700" dirty="0">
              <a:solidFill>
                <a:srgbClr val="FF0000"/>
              </a:solidFill>
              <a:latin typeface="+mj-lt"/>
              <a:ea typeface="MS Mincho" panose="02020609040205080304" pitchFamily="49" charset="-128"/>
              <a:cs typeface="Arial" panose="020B0604020202020204" pitchFamily="34" charset="0"/>
            </a:endParaRPr>
          </a:p>
          <a:p>
            <a:pPr marL="742950" indent="-742950" algn="just">
              <a:buAutoNum type="arabicParenR"/>
            </a:pPr>
            <a:endParaRPr lang="it-IT" sz="3700"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sz="3700"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sz="3700" dirty="0">
              <a:latin typeface="+mj-lt"/>
              <a:ea typeface="MS Mincho" panose="02020609040205080304" pitchFamily="49" charset="-128"/>
              <a:cs typeface="Arial" panose="020B0604020202020204" pitchFamily="34" charset="0"/>
            </a:endParaRPr>
          </a:p>
          <a:p>
            <a:pPr marL="742950" indent="-742950" algn="just">
              <a:buAutoNum type="arabicParenR"/>
            </a:pPr>
            <a:endParaRPr lang="en-GB" sz="3700" dirty="0">
              <a:latin typeface="+mj-lt"/>
              <a:ea typeface="MS Mincho" panose="02020609040205080304" pitchFamily="49" charset="-128"/>
              <a:cs typeface="Arial" panose="020B0604020202020204" pitchFamily="34" charset="0"/>
            </a:endParaRPr>
          </a:p>
        </p:txBody>
      </p:sp>
      <p:pic>
        <p:nvPicPr>
          <p:cNvPr id="8" name="Image 3">
            <a:extLst>
              <a:ext uri="{FF2B5EF4-FFF2-40B4-BE49-F238E27FC236}">
                <a16:creationId xmlns:a16="http://schemas.microsoft.com/office/drawing/2014/main" id="{8B3D27AC-EE90-9661-4C23-B83104D4F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1764615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D356A-2832-A38C-6B19-6F41AFA96405}"/>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1B0E41CE-84C0-DB45-D6A4-61C6777AEA6B}"/>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C03540FC-5F2C-55F1-C493-C669D57803CB}"/>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EVOLUTION (1): WHAT WE HAVE TO DO? (what is missing)....1) PMP</a:t>
            </a:r>
          </a:p>
        </p:txBody>
      </p:sp>
      <p:sp>
        <p:nvSpPr>
          <p:cNvPr id="2" name="Slide Number Placeholder 1">
            <a:extLst>
              <a:ext uri="{FF2B5EF4-FFF2-40B4-BE49-F238E27FC236}">
                <a16:creationId xmlns:a16="http://schemas.microsoft.com/office/drawing/2014/main" id="{68E0814B-00EC-5BB9-CA2C-2CEB2F754898}"/>
              </a:ext>
            </a:extLst>
          </p:cNvPr>
          <p:cNvSpPr>
            <a:spLocks noGrp="1"/>
          </p:cNvSpPr>
          <p:nvPr>
            <p:ph type="sldNum" sz="quarter" idx="12"/>
          </p:nvPr>
        </p:nvSpPr>
        <p:spPr/>
        <p:txBody>
          <a:bodyPr/>
          <a:lstStyle/>
          <a:p>
            <a:fld id="{F7156396-072A-4105-8696-C0A68A148242}" type="slidenum">
              <a:rPr lang="nl-NL" smtClean="0"/>
              <a:t>11</a:t>
            </a:fld>
            <a:endParaRPr lang="nl-NL" dirty="0"/>
          </a:p>
        </p:txBody>
      </p:sp>
      <p:sp>
        <p:nvSpPr>
          <p:cNvPr id="3" name="Segnaposto data 2">
            <a:extLst>
              <a:ext uri="{FF2B5EF4-FFF2-40B4-BE49-F238E27FC236}">
                <a16:creationId xmlns:a16="http://schemas.microsoft.com/office/drawing/2014/main" id="{DD2FF591-DD27-12D9-C75B-E4C36A5AA390}"/>
              </a:ext>
            </a:extLst>
          </p:cNvPr>
          <p:cNvSpPr>
            <a:spLocks noGrp="1"/>
          </p:cNvSpPr>
          <p:nvPr>
            <p:ph type="dt" sz="half" idx="10"/>
          </p:nvPr>
        </p:nvSpPr>
        <p:spPr/>
        <p:txBody>
          <a:bodyPr/>
          <a:lstStyle/>
          <a:p>
            <a:fld id="{1E219039-035E-4D0C-841B-EDCC7963CFB2}" type="datetime1">
              <a:rPr lang="it-IT" smtClean="0"/>
              <a:t>26/03/2025</a:t>
            </a:fld>
            <a:endParaRPr lang="nl-NL" dirty="0"/>
          </a:p>
        </p:txBody>
      </p:sp>
      <p:sp>
        <p:nvSpPr>
          <p:cNvPr id="4" name="Segnaposto piè di pagina 3">
            <a:extLst>
              <a:ext uri="{FF2B5EF4-FFF2-40B4-BE49-F238E27FC236}">
                <a16:creationId xmlns:a16="http://schemas.microsoft.com/office/drawing/2014/main" id="{B909C9F4-975C-1E41-9152-0493999CEEE2}"/>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0786E350-B9B1-E35B-4FF5-D730BBA13A6B}"/>
              </a:ext>
            </a:extLst>
          </p:cNvPr>
          <p:cNvSpPr>
            <a:spLocks noGrp="1"/>
          </p:cNvSpPr>
          <p:nvPr>
            <p:ph idx="1"/>
          </p:nvPr>
        </p:nvSpPr>
        <p:spPr>
          <a:xfrm>
            <a:off x="515178" y="1216020"/>
            <a:ext cx="11161644" cy="4714033"/>
          </a:xfrm>
        </p:spPr>
        <p:txBody>
          <a:bodyPr>
            <a:normAutofit fontScale="92500"/>
          </a:bodyPr>
          <a:lstStyle/>
          <a:p>
            <a:pPr marL="742950" indent="-742950" algn="just">
              <a:buAutoNum type="arabicParenR"/>
            </a:pPr>
            <a:r>
              <a:rPr lang="it-IT" sz="2400" dirty="0">
                <a:latin typeface="+mj-lt"/>
                <a:ea typeface="MS Mincho" panose="02020609040205080304" pitchFamily="49" charset="-128"/>
                <a:cs typeface="Arial" panose="020B0604020202020204" pitchFamily="34" charset="0"/>
              </a:rPr>
              <a:t>PMP IS OUR DELIVERABLE FOR PHASE 1. </a:t>
            </a:r>
            <a:r>
              <a:rPr lang="en-US" sz="2400" dirty="0">
                <a:latin typeface="+mj-lt"/>
                <a:ea typeface="MS Mincho" panose="02020609040205080304" pitchFamily="49" charset="-128"/>
                <a:cs typeface="Arial" panose="020B0604020202020204" pitchFamily="34" charset="0"/>
              </a:rPr>
              <a:t>this is reasonably separate from ET project-related activities. </a:t>
            </a:r>
            <a:r>
              <a:rPr lang="en-US" sz="2400" b="1" dirty="0">
                <a:latin typeface="+mj-lt"/>
                <a:ea typeface="MS Mincho" panose="02020609040205080304" pitchFamily="49" charset="-128"/>
                <a:cs typeface="Arial" panose="020B0604020202020204" pitchFamily="34" charset="0"/>
              </a:rPr>
              <a:t>THIS IS OUR DELIVERABLE </a:t>
            </a:r>
            <a:r>
              <a:rPr lang="en-US" sz="2400" dirty="0">
                <a:latin typeface="+mj-lt"/>
                <a:ea typeface="MS Mincho" panose="02020609040205080304" pitchFamily="49" charset="-128"/>
                <a:cs typeface="Arial" panose="020B0604020202020204" pitchFamily="34" charset="0"/>
              </a:rPr>
              <a:t>in the context of a long term, large science projects. We need to reason </a:t>
            </a:r>
            <a:r>
              <a:rPr lang="en-US" sz="2400" dirty="0">
                <a:solidFill>
                  <a:srgbClr val="FF0000"/>
                </a:solidFill>
                <a:latin typeface="+mj-lt"/>
                <a:ea typeface="MS Mincho" panose="02020609040205080304" pitchFamily="49" charset="-128"/>
                <a:cs typeface="Arial" panose="020B0604020202020204" pitchFamily="34" charset="0"/>
              </a:rPr>
              <a:t>within this context</a:t>
            </a:r>
            <a:r>
              <a:rPr lang="en-US" sz="2400" dirty="0">
                <a:latin typeface="+mj-lt"/>
                <a:ea typeface="MS Mincho" panose="02020609040205080304" pitchFamily="49" charset="-128"/>
                <a:cs typeface="Arial" panose="020B0604020202020204" pitchFamily="34" charset="0"/>
              </a:rPr>
              <a:t>, then try to make the right compromises to do the work required by the difficult design definition phase.</a:t>
            </a:r>
          </a:p>
          <a:p>
            <a:pPr marL="742950" indent="-742950" algn="just">
              <a:buAutoNum type="arabicParenR"/>
            </a:pPr>
            <a:r>
              <a:rPr lang="en-US" sz="2400" dirty="0">
                <a:latin typeface="+mj-lt"/>
                <a:ea typeface="MS Mincho" panose="02020609040205080304" pitchFamily="49" charset="-128"/>
                <a:cs typeface="Arial" panose="020B0604020202020204" pitchFamily="34" charset="0"/>
              </a:rPr>
              <a:t>A template has been required, and it has been provided. You have all the elements to provide a first version, but the roles (due to the organizational Entropy giving a missing  OBS)</a:t>
            </a:r>
          </a:p>
          <a:p>
            <a:pPr marL="742950" indent="-742950" algn="just">
              <a:buAutoNum type="arabicParenR"/>
            </a:pPr>
            <a:r>
              <a:rPr lang="en-US" sz="2400" dirty="0">
                <a:latin typeface="+mj-lt"/>
                <a:ea typeface="MS Mincho" panose="02020609040205080304" pitchFamily="49" charset="-128"/>
                <a:cs typeface="Arial" panose="020B0604020202020204" pitchFamily="34" charset="0"/>
              </a:rPr>
              <a:t>So, the way to proceed is to create a ‘virtual project structure OBS’ based on the proposed WBS. Define the OBS level that correspond to real management roles. When Task Force makes it possible we have to produce a document on the new PBS and WBS (Priority).</a:t>
            </a:r>
          </a:p>
          <a:p>
            <a:pPr marL="742950" indent="-742950" algn="just">
              <a:buAutoNum type="arabicParenR"/>
            </a:pPr>
            <a:r>
              <a:rPr lang="en-US" sz="2400" dirty="0">
                <a:latin typeface="+mj-lt"/>
                <a:ea typeface="MS Mincho" panose="02020609040205080304" pitchFamily="49" charset="-128"/>
                <a:cs typeface="Arial" panose="020B0604020202020204" pitchFamily="34" charset="0"/>
              </a:rPr>
              <a:t>Defined L0, L…..n managers.</a:t>
            </a:r>
          </a:p>
          <a:p>
            <a:pPr marL="742950" indent="-742950" algn="just">
              <a:buAutoNum type="arabicParenR"/>
            </a:pPr>
            <a:r>
              <a:rPr lang="en-US" sz="2400" dirty="0">
                <a:latin typeface="+mj-lt"/>
                <a:ea typeface="MS Mincho" panose="02020609040205080304" pitchFamily="49" charset="-128"/>
                <a:cs typeface="Arial" panose="020B0604020202020204" pitchFamily="34" charset="0"/>
              </a:rPr>
              <a:t>Provide the management Plans defined on that roles</a:t>
            </a:r>
          </a:p>
          <a:p>
            <a:pPr marL="742950" indent="-742950" algn="just">
              <a:buAutoNum type="arabicParenR"/>
            </a:pPr>
            <a:r>
              <a:rPr lang="en-US" sz="2400" dirty="0">
                <a:latin typeface="+mj-lt"/>
                <a:ea typeface="MS Mincho" panose="02020609040205080304" pitchFamily="49" charset="-128"/>
                <a:cs typeface="Arial" panose="020B0604020202020204" pitchFamily="34" charset="0"/>
              </a:rPr>
              <a:t>Harmonize everything</a:t>
            </a:r>
          </a:p>
          <a:p>
            <a:pPr marL="742950" indent="-742950" algn="just">
              <a:buAutoNum type="arabicParenR"/>
            </a:pP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endParaRPr lang="en-GB" sz="2400" dirty="0">
              <a:latin typeface="+mj-lt"/>
              <a:ea typeface="MS Mincho" panose="02020609040205080304" pitchFamily="49" charset="-128"/>
              <a:cs typeface="Arial" panose="020B0604020202020204" pitchFamily="34" charset="0"/>
            </a:endParaRPr>
          </a:p>
        </p:txBody>
      </p:sp>
      <p:pic>
        <p:nvPicPr>
          <p:cNvPr id="8" name="Image 3">
            <a:extLst>
              <a:ext uri="{FF2B5EF4-FFF2-40B4-BE49-F238E27FC236}">
                <a16:creationId xmlns:a16="http://schemas.microsoft.com/office/drawing/2014/main" id="{EF125DE9-0BCB-F635-C518-95CC0D7BEF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978426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C2F46-E7B1-E7B9-82A2-576287B18E51}"/>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44B684D5-B84A-B787-28AF-C4C648BC3BAD}"/>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DAF38AEE-C030-5A09-F7DA-3C06D3C37A7D}"/>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WBS 1. The file is available on Teams under : GENERAL /WBS&amp;PBS/WBS</a:t>
            </a:r>
          </a:p>
        </p:txBody>
      </p:sp>
      <p:sp>
        <p:nvSpPr>
          <p:cNvPr id="2" name="Slide Number Placeholder 1">
            <a:extLst>
              <a:ext uri="{FF2B5EF4-FFF2-40B4-BE49-F238E27FC236}">
                <a16:creationId xmlns:a16="http://schemas.microsoft.com/office/drawing/2014/main" id="{8BFA8B84-961F-9A90-36AF-738EF4B2F3D6}"/>
              </a:ext>
            </a:extLst>
          </p:cNvPr>
          <p:cNvSpPr>
            <a:spLocks noGrp="1"/>
          </p:cNvSpPr>
          <p:nvPr>
            <p:ph type="sldNum" sz="quarter" idx="12"/>
          </p:nvPr>
        </p:nvSpPr>
        <p:spPr/>
        <p:txBody>
          <a:bodyPr/>
          <a:lstStyle/>
          <a:p>
            <a:fld id="{F7156396-072A-4105-8696-C0A68A148242}" type="slidenum">
              <a:rPr lang="nl-NL" smtClean="0"/>
              <a:t>12</a:t>
            </a:fld>
            <a:endParaRPr lang="nl-NL" dirty="0"/>
          </a:p>
        </p:txBody>
      </p:sp>
      <p:sp>
        <p:nvSpPr>
          <p:cNvPr id="3" name="Segnaposto data 2">
            <a:extLst>
              <a:ext uri="{FF2B5EF4-FFF2-40B4-BE49-F238E27FC236}">
                <a16:creationId xmlns:a16="http://schemas.microsoft.com/office/drawing/2014/main" id="{CF1A1915-7A53-42D6-EEC7-75F45C590B34}"/>
              </a:ext>
            </a:extLst>
          </p:cNvPr>
          <p:cNvSpPr>
            <a:spLocks noGrp="1"/>
          </p:cNvSpPr>
          <p:nvPr>
            <p:ph type="dt" sz="half" idx="10"/>
          </p:nvPr>
        </p:nvSpPr>
        <p:spPr/>
        <p:txBody>
          <a:bodyPr/>
          <a:lstStyle/>
          <a:p>
            <a:fld id="{66996B91-EA3D-40FB-B5BE-53659AD27AC5}" type="datetime1">
              <a:rPr lang="it-IT" smtClean="0"/>
              <a:t>26/03/2025</a:t>
            </a:fld>
            <a:endParaRPr lang="nl-NL" dirty="0"/>
          </a:p>
        </p:txBody>
      </p:sp>
      <p:sp>
        <p:nvSpPr>
          <p:cNvPr id="4" name="Segnaposto piè di pagina 3">
            <a:extLst>
              <a:ext uri="{FF2B5EF4-FFF2-40B4-BE49-F238E27FC236}">
                <a16:creationId xmlns:a16="http://schemas.microsoft.com/office/drawing/2014/main" id="{4565AE50-7200-BF2B-4843-2E1B3B9F83CD}"/>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C02F8E8A-E3E7-21D8-613E-9E0A724CFC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graphicFrame>
        <p:nvGraphicFramePr>
          <p:cNvPr id="10" name="Tabella 9">
            <a:extLst>
              <a:ext uri="{FF2B5EF4-FFF2-40B4-BE49-F238E27FC236}">
                <a16:creationId xmlns:a16="http://schemas.microsoft.com/office/drawing/2014/main" id="{12A14129-C77C-1CB5-1ED8-763651BF2C30}"/>
              </a:ext>
            </a:extLst>
          </p:cNvPr>
          <p:cNvGraphicFramePr>
            <a:graphicFrameLocks noGrp="1"/>
          </p:cNvGraphicFramePr>
          <p:nvPr>
            <p:extLst>
              <p:ext uri="{D42A27DB-BD31-4B8C-83A1-F6EECF244321}">
                <p14:modId xmlns:p14="http://schemas.microsoft.com/office/powerpoint/2010/main" val="2804130596"/>
              </p:ext>
            </p:extLst>
          </p:nvPr>
        </p:nvGraphicFramePr>
        <p:xfrm>
          <a:off x="1895707" y="1468162"/>
          <a:ext cx="7696453" cy="4351340"/>
        </p:xfrm>
        <a:graphic>
          <a:graphicData uri="http://schemas.openxmlformats.org/drawingml/2006/table">
            <a:tbl>
              <a:tblPr>
                <a:tableStyleId>{5C22544A-7EE6-4342-B048-85BDC9FD1C3A}</a:tableStyleId>
              </a:tblPr>
              <a:tblGrid>
                <a:gridCol w="1822149">
                  <a:extLst>
                    <a:ext uri="{9D8B030D-6E8A-4147-A177-3AD203B41FA5}">
                      <a16:colId xmlns:a16="http://schemas.microsoft.com/office/drawing/2014/main" val="175726738"/>
                    </a:ext>
                  </a:extLst>
                </a:gridCol>
                <a:gridCol w="1730174">
                  <a:extLst>
                    <a:ext uri="{9D8B030D-6E8A-4147-A177-3AD203B41FA5}">
                      <a16:colId xmlns:a16="http://schemas.microsoft.com/office/drawing/2014/main" val="3907290632"/>
                    </a:ext>
                  </a:extLst>
                </a:gridCol>
                <a:gridCol w="2434676">
                  <a:extLst>
                    <a:ext uri="{9D8B030D-6E8A-4147-A177-3AD203B41FA5}">
                      <a16:colId xmlns:a16="http://schemas.microsoft.com/office/drawing/2014/main" val="1018277446"/>
                    </a:ext>
                  </a:extLst>
                </a:gridCol>
                <a:gridCol w="1709454">
                  <a:extLst>
                    <a:ext uri="{9D8B030D-6E8A-4147-A177-3AD203B41FA5}">
                      <a16:colId xmlns:a16="http://schemas.microsoft.com/office/drawing/2014/main" val="3158499695"/>
                    </a:ext>
                  </a:extLst>
                </a:gridCol>
              </a:tblGrid>
              <a:tr h="155405">
                <a:tc>
                  <a:txBody>
                    <a:bodyPr/>
                    <a:lstStyle/>
                    <a:p>
                      <a:pPr algn="l" fontAlgn="b"/>
                      <a:r>
                        <a:rPr lang="it-IT" sz="900" u="none" strike="noStrike">
                          <a:effectLst/>
                        </a:rPr>
                        <a:t>L0</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L1</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L2</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L3</a:t>
                      </a:r>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1024634469"/>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2370433210"/>
                  </a:ext>
                </a:extLst>
              </a:tr>
              <a:tr h="155405">
                <a:tc>
                  <a:txBody>
                    <a:bodyPr/>
                    <a:lstStyle/>
                    <a:p>
                      <a:pPr algn="l" fontAlgn="b"/>
                      <a:r>
                        <a:rPr lang="it-IT" sz="900" u="none" strike="noStrike">
                          <a:effectLst/>
                        </a:rPr>
                        <a:t>Einstein Telescope</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095798812"/>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Underground civil infrastructures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4074987111"/>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Accesses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1268993422"/>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Caverns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2141973240"/>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Tunnels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1244073468"/>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Facilities (clean rooms…)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574414741"/>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Surface civil infrastructures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268193699"/>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Civil buildings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1056169509"/>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Technical buildings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2637545678"/>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Circulation network</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848277546"/>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Natural and leisure areas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1654635716"/>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Technical infrastructures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06842980"/>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Electrical</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408894502"/>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en-US" sz="900" u="none" strike="noStrike">
                          <a:effectLst/>
                        </a:rPr>
                        <a:t>Fluids and gases production and distribution</a:t>
                      </a:r>
                      <a:endParaRPr lang="en-US"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443216509"/>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Logistics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23245456"/>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Structural monitoring</a:t>
                      </a:r>
                      <a:endParaRPr lang="it-IT" sz="900" b="0" i="0" u="none" strike="noStrike">
                        <a:solidFill>
                          <a:srgbClr val="FF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437187078"/>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Computing</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235555417"/>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Computing infrastructures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706087758"/>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Software and data processing</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20029004"/>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Services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1154860820"/>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Services </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151891284"/>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Logistics</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2582130265"/>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Survey</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00360426"/>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Integration</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4179761737"/>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Machine protection system</a:t>
                      </a:r>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3647434774"/>
                  </a:ext>
                </a:extLst>
              </a:tr>
              <a:tr h="155405">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r>
                        <a:rPr lang="it-IT" sz="900" u="none" strike="noStrike">
                          <a:effectLst/>
                        </a:rPr>
                        <a:t>Environmental monitoring systems</a:t>
                      </a:r>
                      <a:endParaRPr lang="it-IT" sz="900" b="0" i="0" u="none" strike="noStrike">
                        <a:solidFill>
                          <a:srgbClr val="FF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7770" marR="7770" marT="7770" marB="0" anchor="b"/>
                </a:tc>
                <a:tc>
                  <a:txBody>
                    <a:bodyPr/>
                    <a:lstStyle/>
                    <a:p>
                      <a:pPr algn="l" fontAlgn="b"/>
                      <a:endParaRPr lang="it-IT" sz="900" b="0" i="0" u="none" strike="noStrike" dirty="0">
                        <a:solidFill>
                          <a:srgbClr val="000000"/>
                        </a:solidFill>
                        <a:effectLst/>
                        <a:latin typeface="Aptos Narrow" panose="020B0004020202020204" pitchFamily="34" charset="0"/>
                      </a:endParaRPr>
                    </a:p>
                  </a:txBody>
                  <a:tcPr marL="7770" marR="7770" marT="7770" marB="0" anchor="b"/>
                </a:tc>
                <a:extLst>
                  <a:ext uri="{0D108BD9-81ED-4DB2-BD59-A6C34878D82A}">
                    <a16:rowId xmlns:a16="http://schemas.microsoft.com/office/drawing/2014/main" val="2987400058"/>
                  </a:ext>
                </a:extLst>
              </a:tr>
            </a:tbl>
          </a:graphicData>
        </a:graphic>
      </p:graphicFrame>
    </p:spTree>
    <p:extLst>
      <p:ext uri="{BB962C8B-B14F-4D97-AF65-F5344CB8AC3E}">
        <p14:creationId xmlns:p14="http://schemas.microsoft.com/office/powerpoint/2010/main" val="3419789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0AA57-236A-76CF-84E7-84CD37CB3899}"/>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0F408D0A-7D90-E59E-1358-4D9C51BA9E95}"/>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1CD81DCE-7922-472F-32C8-7EE97216D835}"/>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WBS 2</a:t>
            </a:r>
          </a:p>
        </p:txBody>
      </p:sp>
      <p:sp>
        <p:nvSpPr>
          <p:cNvPr id="2" name="Slide Number Placeholder 1">
            <a:extLst>
              <a:ext uri="{FF2B5EF4-FFF2-40B4-BE49-F238E27FC236}">
                <a16:creationId xmlns:a16="http://schemas.microsoft.com/office/drawing/2014/main" id="{0596AD01-0FA4-102C-219C-24B6F24DBD37}"/>
              </a:ext>
            </a:extLst>
          </p:cNvPr>
          <p:cNvSpPr>
            <a:spLocks noGrp="1"/>
          </p:cNvSpPr>
          <p:nvPr>
            <p:ph type="sldNum" sz="quarter" idx="12"/>
          </p:nvPr>
        </p:nvSpPr>
        <p:spPr/>
        <p:txBody>
          <a:bodyPr/>
          <a:lstStyle/>
          <a:p>
            <a:fld id="{F7156396-072A-4105-8696-C0A68A148242}" type="slidenum">
              <a:rPr lang="nl-NL" smtClean="0"/>
              <a:t>13</a:t>
            </a:fld>
            <a:endParaRPr lang="nl-NL" dirty="0"/>
          </a:p>
        </p:txBody>
      </p:sp>
      <p:sp>
        <p:nvSpPr>
          <p:cNvPr id="3" name="Segnaposto data 2">
            <a:extLst>
              <a:ext uri="{FF2B5EF4-FFF2-40B4-BE49-F238E27FC236}">
                <a16:creationId xmlns:a16="http://schemas.microsoft.com/office/drawing/2014/main" id="{354313E0-D1ED-3C0B-15CC-791A909D1709}"/>
              </a:ext>
            </a:extLst>
          </p:cNvPr>
          <p:cNvSpPr>
            <a:spLocks noGrp="1"/>
          </p:cNvSpPr>
          <p:nvPr>
            <p:ph type="dt" sz="half" idx="10"/>
          </p:nvPr>
        </p:nvSpPr>
        <p:spPr/>
        <p:txBody>
          <a:bodyPr/>
          <a:lstStyle/>
          <a:p>
            <a:fld id="{8AAD805A-3FE8-4154-AB93-91F301498767}" type="datetime1">
              <a:rPr lang="it-IT" smtClean="0"/>
              <a:t>26/03/2025</a:t>
            </a:fld>
            <a:endParaRPr lang="nl-NL" dirty="0"/>
          </a:p>
        </p:txBody>
      </p:sp>
      <p:sp>
        <p:nvSpPr>
          <p:cNvPr id="4" name="Segnaposto piè di pagina 3">
            <a:extLst>
              <a:ext uri="{FF2B5EF4-FFF2-40B4-BE49-F238E27FC236}">
                <a16:creationId xmlns:a16="http://schemas.microsoft.com/office/drawing/2014/main" id="{DFE75CB5-88BE-DD47-C36D-DD15C4AF6F1D}"/>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7FC39231-07CC-58B9-CFC0-1022E5E43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graphicFrame>
        <p:nvGraphicFramePr>
          <p:cNvPr id="5" name="Tabella 4">
            <a:extLst>
              <a:ext uri="{FF2B5EF4-FFF2-40B4-BE49-F238E27FC236}">
                <a16:creationId xmlns:a16="http://schemas.microsoft.com/office/drawing/2014/main" id="{D1FA91F9-FA67-B805-CBA3-824396322D64}"/>
              </a:ext>
            </a:extLst>
          </p:cNvPr>
          <p:cNvGraphicFramePr>
            <a:graphicFrameLocks noGrp="1"/>
          </p:cNvGraphicFramePr>
          <p:nvPr>
            <p:extLst>
              <p:ext uri="{D42A27DB-BD31-4B8C-83A1-F6EECF244321}">
                <p14:modId xmlns:p14="http://schemas.microsoft.com/office/powerpoint/2010/main" val="75869372"/>
              </p:ext>
            </p:extLst>
          </p:nvPr>
        </p:nvGraphicFramePr>
        <p:xfrm>
          <a:off x="2081559" y="1361553"/>
          <a:ext cx="7005027" cy="4968971"/>
        </p:xfrm>
        <a:graphic>
          <a:graphicData uri="http://schemas.openxmlformats.org/drawingml/2006/table">
            <a:tbl>
              <a:tblPr>
                <a:tableStyleId>{5C22544A-7EE6-4342-B048-85BDC9FD1C3A}</a:tableStyleId>
              </a:tblPr>
              <a:tblGrid>
                <a:gridCol w="1032320">
                  <a:extLst>
                    <a:ext uri="{9D8B030D-6E8A-4147-A177-3AD203B41FA5}">
                      <a16:colId xmlns:a16="http://schemas.microsoft.com/office/drawing/2014/main" val="3586270036"/>
                    </a:ext>
                  </a:extLst>
                </a:gridCol>
                <a:gridCol w="1759157">
                  <a:extLst>
                    <a:ext uri="{9D8B030D-6E8A-4147-A177-3AD203B41FA5}">
                      <a16:colId xmlns:a16="http://schemas.microsoft.com/office/drawing/2014/main" val="1989073161"/>
                    </a:ext>
                  </a:extLst>
                </a:gridCol>
                <a:gridCol w="2475461">
                  <a:extLst>
                    <a:ext uri="{9D8B030D-6E8A-4147-A177-3AD203B41FA5}">
                      <a16:colId xmlns:a16="http://schemas.microsoft.com/office/drawing/2014/main" val="3224724923"/>
                    </a:ext>
                  </a:extLst>
                </a:gridCol>
                <a:gridCol w="1738089">
                  <a:extLst>
                    <a:ext uri="{9D8B030D-6E8A-4147-A177-3AD203B41FA5}">
                      <a16:colId xmlns:a16="http://schemas.microsoft.com/office/drawing/2014/main" val="653445900"/>
                    </a:ext>
                  </a:extLst>
                </a:gridCol>
              </a:tblGrid>
              <a:tr h="156866">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HFI</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65271411"/>
                  </a:ext>
                </a:extLst>
              </a:tr>
              <a:tr h="156866">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r>
                        <a:rPr lang="en-US" sz="900" u="none" strike="noStrike">
                          <a:effectLst/>
                        </a:rPr>
                        <a:t>Optical simulation, design and characterisation</a:t>
                      </a:r>
                      <a:endParaRPr lang="en-US"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510312428"/>
                  </a:ext>
                </a:extLst>
              </a:tr>
              <a:tr h="156866">
                <a:tc>
                  <a:txBody>
                    <a:bodyPr/>
                    <a:lstStyle/>
                    <a:p>
                      <a:pPr algn="l" fontAlgn="b"/>
                      <a:endParaRPr lang="it-IT" sz="7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Noise computation</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dirty="0">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416548962"/>
                  </a:ext>
                </a:extLst>
              </a:tr>
              <a:tr h="156866">
                <a:tc>
                  <a:txBody>
                    <a:bodyPr/>
                    <a:lstStyle/>
                    <a:p>
                      <a:pPr algn="l" fontAlgn="b"/>
                      <a:endParaRPr lang="it-IT" sz="7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Global sensing and control </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48441936"/>
                  </a:ext>
                </a:extLst>
              </a:tr>
              <a:tr h="156866">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Laser Injection System</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165692563"/>
                  </a:ext>
                </a:extLst>
              </a:tr>
              <a:tr h="156866">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err="1">
                          <a:effectLst/>
                        </a:rPr>
                        <a:t>Main</a:t>
                      </a:r>
                      <a:r>
                        <a:rPr lang="it-IT" sz="900" u="none" strike="noStrike" dirty="0">
                          <a:effectLst/>
                        </a:rPr>
                        <a:t> </a:t>
                      </a:r>
                      <a:r>
                        <a:rPr lang="it-IT" sz="900" u="none" strike="noStrike" dirty="0" err="1">
                          <a:effectLst/>
                        </a:rPr>
                        <a:t>interferometer</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271377034"/>
                  </a:ext>
                </a:extLst>
              </a:tr>
              <a:tr h="156866">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Detection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941206579"/>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Detectors and readout electronics</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431806594"/>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Calibration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04084893"/>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en-US" sz="900" u="none" strike="noStrike" dirty="0">
                          <a:effectLst/>
                        </a:rPr>
                        <a:t>Wavefront Sensing and Control System</a:t>
                      </a:r>
                      <a:endParaRPr lang="en-US"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209091910"/>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err="1">
                          <a:effectLst/>
                        </a:rPr>
                        <a:t>Optics</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230353882"/>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Scattered Light Control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953809402"/>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Core </a:t>
                      </a:r>
                      <a:r>
                        <a:rPr lang="it-IT" sz="900" u="none" strike="noStrike" dirty="0" err="1">
                          <a:effectLst/>
                        </a:rPr>
                        <a:t>Optics</a:t>
                      </a:r>
                      <a:r>
                        <a:rPr lang="it-IT" sz="900" u="none" strike="noStrike" dirty="0">
                          <a:effectLst/>
                        </a:rPr>
                        <a:t> </a:t>
                      </a:r>
                      <a:r>
                        <a:rPr lang="it-IT" sz="900" u="none" strike="noStrike" dirty="0" err="1">
                          <a:effectLst/>
                        </a:rPr>
                        <a:t>actuation</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443575222"/>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Seismic isolation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803726911"/>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Quantum Noise Mitigation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180526710"/>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Vacuum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635823526"/>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Real-time Control System</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495946521"/>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LFI</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851218111"/>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en-US" sz="900" u="none" strike="noStrike">
                          <a:effectLst/>
                        </a:rPr>
                        <a:t>Optical simulation, design and characterisation</a:t>
                      </a:r>
                      <a:endParaRPr lang="en-US"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713966674"/>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Noise computation</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417550994"/>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Global sensing and control </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669283900"/>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Laser Injection System</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870921168"/>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Main interferometer</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274045011"/>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Detection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408324694"/>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Detectors and readout electronics</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048120751"/>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Calibration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027682957"/>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en-US" sz="900" u="none" strike="noStrike">
                          <a:effectLst/>
                        </a:rPr>
                        <a:t>Wavefront Sensing and Control System</a:t>
                      </a:r>
                      <a:endParaRPr lang="en-US"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713702561"/>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Optics</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047659918"/>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err="1">
                          <a:effectLst/>
                        </a:rPr>
                        <a:t>Scattered</a:t>
                      </a:r>
                      <a:r>
                        <a:rPr lang="it-IT" sz="900" u="none" strike="noStrike" dirty="0">
                          <a:effectLst/>
                        </a:rPr>
                        <a:t> Light Control System</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2082010575"/>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Core Optics actuation</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106583794"/>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Seismic isolation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79579679"/>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a:effectLst/>
                        </a:rPr>
                        <a:t>Quantum Noise Mitigation System</a:t>
                      </a:r>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126411862"/>
                  </a:ext>
                </a:extLst>
              </a:tr>
              <a:tr h="136405">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Vacuum System</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3477153914"/>
                  </a:ext>
                </a:extLst>
              </a:tr>
              <a:tr h="136405">
                <a:tc>
                  <a:txBody>
                    <a:bodyPr/>
                    <a:lstStyle/>
                    <a:p>
                      <a:pPr algn="l" fontAlgn="b"/>
                      <a:endParaRPr lang="it-IT" sz="7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900" b="0" i="0" u="none" strike="noStrike">
                        <a:solidFill>
                          <a:srgbClr val="000000"/>
                        </a:solidFill>
                        <a:effectLst/>
                        <a:latin typeface="Aptos Narrow" panose="020B0004020202020204" pitchFamily="34" charset="0"/>
                      </a:endParaRPr>
                    </a:p>
                  </a:txBody>
                  <a:tcPr marL="6207" marR="6207" marT="6207" marB="0" anchor="b"/>
                </a:tc>
                <a:tc>
                  <a:txBody>
                    <a:bodyPr/>
                    <a:lstStyle/>
                    <a:p>
                      <a:pPr algn="l" fontAlgn="b"/>
                      <a:r>
                        <a:rPr lang="it-IT" sz="900" u="none" strike="noStrike" dirty="0">
                          <a:effectLst/>
                        </a:rPr>
                        <a:t>Real-time Control System</a:t>
                      </a:r>
                      <a:endParaRPr lang="it-IT" sz="900" b="0" i="0" u="none" strike="noStrike" dirty="0">
                        <a:solidFill>
                          <a:srgbClr val="000000"/>
                        </a:solidFill>
                        <a:effectLst/>
                        <a:latin typeface="Aptos Narrow" panose="020B0004020202020204" pitchFamily="34" charset="0"/>
                      </a:endParaRPr>
                    </a:p>
                  </a:txBody>
                  <a:tcPr marL="6207" marR="6207" marT="6207" marB="0" anchor="b"/>
                </a:tc>
                <a:tc>
                  <a:txBody>
                    <a:bodyPr/>
                    <a:lstStyle/>
                    <a:p>
                      <a:pPr algn="l" fontAlgn="b"/>
                      <a:endParaRPr lang="it-IT" sz="700" b="0" i="0" u="none" strike="noStrike" dirty="0">
                        <a:solidFill>
                          <a:srgbClr val="000000"/>
                        </a:solidFill>
                        <a:effectLst/>
                        <a:latin typeface="Aptos Narrow" panose="020B0004020202020204" pitchFamily="34" charset="0"/>
                      </a:endParaRPr>
                    </a:p>
                  </a:txBody>
                  <a:tcPr marL="6207" marR="6207" marT="6207" marB="0" anchor="b"/>
                </a:tc>
                <a:extLst>
                  <a:ext uri="{0D108BD9-81ED-4DB2-BD59-A6C34878D82A}">
                    <a16:rowId xmlns:a16="http://schemas.microsoft.com/office/drawing/2014/main" val="587677262"/>
                  </a:ext>
                </a:extLst>
              </a:tr>
            </a:tbl>
          </a:graphicData>
        </a:graphic>
      </p:graphicFrame>
      <p:graphicFrame>
        <p:nvGraphicFramePr>
          <p:cNvPr id="18" name="Tabella 17">
            <a:extLst>
              <a:ext uri="{FF2B5EF4-FFF2-40B4-BE49-F238E27FC236}">
                <a16:creationId xmlns:a16="http://schemas.microsoft.com/office/drawing/2014/main" id="{AF49505D-FC3E-AEE0-1FFC-B605B2F09FB9}"/>
              </a:ext>
            </a:extLst>
          </p:cNvPr>
          <p:cNvGraphicFramePr>
            <a:graphicFrameLocks noGrp="1"/>
          </p:cNvGraphicFramePr>
          <p:nvPr>
            <p:extLst>
              <p:ext uri="{D42A27DB-BD31-4B8C-83A1-F6EECF244321}">
                <p14:modId xmlns:p14="http://schemas.microsoft.com/office/powerpoint/2010/main" val="679624438"/>
              </p:ext>
            </p:extLst>
          </p:nvPr>
        </p:nvGraphicFramePr>
        <p:xfrm>
          <a:off x="2081560" y="980553"/>
          <a:ext cx="7005027" cy="381000"/>
        </p:xfrm>
        <a:graphic>
          <a:graphicData uri="http://schemas.openxmlformats.org/drawingml/2006/table">
            <a:tbl>
              <a:tblPr>
                <a:tableStyleId>{5C22544A-7EE6-4342-B048-85BDC9FD1C3A}</a:tableStyleId>
              </a:tblPr>
              <a:tblGrid>
                <a:gridCol w="1032320">
                  <a:extLst>
                    <a:ext uri="{9D8B030D-6E8A-4147-A177-3AD203B41FA5}">
                      <a16:colId xmlns:a16="http://schemas.microsoft.com/office/drawing/2014/main" val="3445462868"/>
                    </a:ext>
                  </a:extLst>
                </a:gridCol>
                <a:gridCol w="1759157">
                  <a:extLst>
                    <a:ext uri="{9D8B030D-6E8A-4147-A177-3AD203B41FA5}">
                      <a16:colId xmlns:a16="http://schemas.microsoft.com/office/drawing/2014/main" val="286163085"/>
                    </a:ext>
                  </a:extLst>
                </a:gridCol>
                <a:gridCol w="2475461">
                  <a:extLst>
                    <a:ext uri="{9D8B030D-6E8A-4147-A177-3AD203B41FA5}">
                      <a16:colId xmlns:a16="http://schemas.microsoft.com/office/drawing/2014/main" val="3341397084"/>
                    </a:ext>
                  </a:extLst>
                </a:gridCol>
                <a:gridCol w="1738089">
                  <a:extLst>
                    <a:ext uri="{9D8B030D-6E8A-4147-A177-3AD203B41FA5}">
                      <a16:colId xmlns:a16="http://schemas.microsoft.com/office/drawing/2014/main" val="718704234"/>
                    </a:ext>
                  </a:extLst>
                </a:gridCol>
              </a:tblGrid>
              <a:tr h="190500">
                <a:tc>
                  <a:txBody>
                    <a:bodyPr/>
                    <a:lstStyle/>
                    <a:p>
                      <a:pPr algn="l" fontAlgn="b"/>
                      <a:r>
                        <a:rPr lang="it-IT" sz="800" u="none" strike="noStrike">
                          <a:effectLst/>
                        </a:rPr>
                        <a:t>L0</a:t>
                      </a:r>
                      <a:endParaRPr lang="it-IT" sz="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it-IT" sz="800" u="none" strike="noStrike">
                          <a:effectLst/>
                        </a:rPr>
                        <a:t>L1</a:t>
                      </a:r>
                      <a:endParaRPr lang="it-IT" sz="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it-IT" sz="800" u="none" strike="noStrike">
                          <a:effectLst/>
                        </a:rPr>
                        <a:t>L2</a:t>
                      </a:r>
                      <a:endParaRPr lang="it-IT" sz="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it-IT" sz="800" u="none" strike="noStrike" dirty="0">
                          <a:effectLst/>
                        </a:rPr>
                        <a:t>L3</a:t>
                      </a:r>
                      <a:endParaRPr lang="it-IT" sz="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049815239"/>
                  </a:ext>
                </a:extLst>
              </a:tr>
              <a:tr h="190500">
                <a:tc>
                  <a:txBody>
                    <a:bodyPr/>
                    <a:lstStyle/>
                    <a:p>
                      <a:pPr algn="l" fontAlgn="b"/>
                      <a:endParaRPr lang="it-IT"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it-IT"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it-IT"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endParaRPr lang="it-IT" sz="11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63577814"/>
                  </a:ext>
                </a:extLst>
              </a:tr>
            </a:tbl>
          </a:graphicData>
        </a:graphic>
      </p:graphicFrame>
    </p:spTree>
    <p:extLst>
      <p:ext uri="{BB962C8B-B14F-4D97-AF65-F5344CB8AC3E}">
        <p14:creationId xmlns:p14="http://schemas.microsoft.com/office/powerpoint/2010/main" val="2917593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C7DF8A-FC7C-DF83-AC86-969A5AE5AE02}"/>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9F43F04D-8575-921F-6076-7704D54174CD}"/>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065636C3-35DC-DE3A-BC83-A780F1890869}"/>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WBS 1</a:t>
            </a:r>
          </a:p>
        </p:txBody>
      </p:sp>
      <p:sp>
        <p:nvSpPr>
          <p:cNvPr id="2" name="Slide Number Placeholder 1">
            <a:extLst>
              <a:ext uri="{FF2B5EF4-FFF2-40B4-BE49-F238E27FC236}">
                <a16:creationId xmlns:a16="http://schemas.microsoft.com/office/drawing/2014/main" id="{404F886E-2BF8-4AF0-E90A-B5D372C6B6F0}"/>
              </a:ext>
            </a:extLst>
          </p:cNvPr>
          <p:cNvSpPr>
            <a:spLocks noGrp="1"/>
          </p:cNvSpPr>
          <p:nvPr>
            <p:ph type="sldNum" sz="quarter" idx="12"/>
          </p:nvPr>
        </p:nvSpPr>
        <p:spPr/>
        <p:txBody>
          <a:bodyPr/>
          <a:lstStyle/>
          <a:p>
            <a:fld id="{F7156396-072A-4105-8696-C0A68A148242}" type="slidenum">
              <a:rPr lang="nl-NL" smtClean="0"/>
              <a:t>14</a:t>
            </a:fld>
            <a:endParaRPr lang="nl-NL" dirty="0"/>
          </a:p>
        </p:txBody>
      </p:sp>
      <p:sp>
        <p:nvSpPr>
          <p:cNvPr id="3" name="Segnaposto data 2">
            <a:extLst>
              <a:ext uri="{FF2B5EF4-FFF2-40B4-BE49-F238E27FC236}">
                <a16:creationId xmlns:a16="http://schemas.microsoft.com/office/drawing/2014/main" id="{A7BA7A15-643B-A20A-1BD6-4550F54ACBB8}"/>
              </a:ext>
            </a:extLst>
          </p:cNvPr>
          <p:cNvSpPr>
            <a:spLocks noGrp="1"/>
          </p:cNvSpPr>
          <p:nvPr>
            <p:ph type="dt" sz="half" idx="10"/>
          </p:nvPr>
        </p:nvSpPr>
        <p:spPr/>
        <p:txBody>
          <a:bodyPr/>
          <a:lstStyle/>
          <a:p>
            <a:fld id="{A25C250A-0A92-4F21-971A-40A346ADB7F8}" type="datetime1">
              <a:rPr lang="it-IT" smtClean="0"/>
              <a:t>26/03/2025</a:t>
            </a:fld>
            <a:endParaRPr lang="nl-NL" dirty="0"/>
          </a:p>
        </p:txBody>
      </p:sp>
      <p:sp>
        <p:nvSpPr>
          <p:cNvPr id="4" name="Segnaposto piè di pagina 3">
            <a:extLst>
              <a:ext uri="{FF2B5EF4-FFF2-40B4-BE49-F238E27FC236}">
                <a16:creationId xmlns:a16="http://schemas.microsoft.com/office/drawing/2014/main" id="{7E34B7C9-5A59-E424-9181-567F14F67EF1}"/>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2DCCEE7F-E03F-EEA4-B144-706E78F932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graphicFrame>
        <p:nvGraphicFramePr>
          <p:cNvPr id="18" name="Tabella 17">
            <a:extLst>
              <a:ext uri="{FF2B5EF4-FFF2-40B4-BE49-F238E27FC236}">
                <a16:creationId xmlns:a16="http://schemas.microsoft.com/office/drawing/2014/main" id="{E45D75A0-F19A-1D1F-8816-A2FB3F8B0AD6}"/>
              </a:ext>
            </a:extLst>
          </p:cNvPr>
          <p:cNvGraphicFramePr>
            <a:graphicFrameLocks noGrp="1"/>
          </p:cNvGraphicFramePr>
          <p:nvPr>
            <p:extLst>
              <p:ext uri="{D42A27DB-BD31-4B8C-83A1-F6EECF244321}">
                <p14:modId xmlns:p14="http://schemas.microsoft.com/office/powerpoint/2010/main" val="2591255085"/>
              </p:ext>
            </p:extLst>
          </p:nvPr>
        </p:nvGraphicFramePr>
        <p:xfrm>
          <a:off x="2081561" y="968992"/>
          <a:ext cx="7005027" cy="371370"/>
        </p:xfrm>
        <a:graphic>
          <a:graphicData uri="http://schemas.openxmlformats.org/drawingml/2006/table">
            <a:tbl>
              <a:tblPr>
                <a:tableStyleId>{5C22544A-7EE6-4342-B048-85BDC9FD1C3A}</a:tableStyleId>
              </a:tblPr>
              <a:tblGrid>
                <a:gridCol w="1032320">
                  <a:extLst>
                    <a:ext uri="{9D8B030D-6E8A-4147-A177-3AD203B41FA5}">
                      <a16:colId xmlns:a16="http://schemas.microsoft.com/office/drawing/2014/main" val="3445462868"/>
                    </a:ext>
                  </a:extLst>
                </a:gridCol>
                <a:gridCol w="1759157">
                  <a:extLst>
                    <a:ext uri="{9D8B030D-6E8A-4147-A177-3AD203B41FA5}">
                      <a16:colId xmlns:a16="http://schemas.microsoft.com/office/drawing/2014/main" val="286163085"/>
                    </a:ext>
                  </a:extLst>
                </a:gridCol>
                <a:gridCol w="2475461">
                  <a:extLst>
                    <a:ext uri="{9D8B030D-6E8A-4147-A177-3AD203B41FA5}">
                      <a16:colId xmlns:a16="http://schemas.microsoft.com/office/drawing/2014/main" val="3341397084"/>
                    </a:ext>
                  </a:extLst>
                </a:gridCol>
                <a:gridCol w="1738089">
                  <a:extLst>
                    <a:ext uri="{9D8B030D-6E8A-4147-A177-3AD203B41FA5}">
                      <a16:colId xmlns:a16="http://schemas.microsoft.com/office/drawing/2014/main" val="718704234"/>
                    </a:ext>
                  </a:extLst>
                </a:gridCol>
              </a:tblGrid>
              <a:tr h="194205">
                <a:tc>
                  <a:txBody>
                    <a:bodyPr/>
                    <a:lstStyle/>
                    <a:p>
                      <a:pPr algn="l" fontAlgn="b"/>
                      <a:r>
                        <a:rPr lang="it-IT" sz="800" u="none" strike="noStrike" dirty="0">
                          <a:effectLst/>
                        </a:rPr>
                        <a:t>L0</a:t>
                      </a:r>
                      <a:endParaRPr lang="it-IT" sz="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it-IT" sz="800" u="none" strike="noStrike">
                          <a:effectLst/>
                        </a:rPr>
                        <a:t>L1</a:t>
                      </a:r>
                      <a:endParaRPr lang="it-IT" sz="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it-IT" sz="800" u="none" strike="noStrike">
                          <a:effectLst/>
                        </a:rPr>
                        <a:t>L2</a:t>
                      </a:r>
                      <a:endParaRPr lang="it-IT" sz="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it-IT" sz="800" u="none" strike="noStrike" dirty="0">
                          <a:effectLst/>
                        </a:rPr>
                        <a:t>L3</a:t>
                      </a:r>
                      <a:endParaRPr lang="it-IT" sz="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049815239"/>
                  </a:ext>
                </a:extLst>
              </a:tr>
              <a:tr h="98139">
                <a:tc>
                  <a:txBody>
                    <a:bodyPr/>
                    <a:lstStyle/>
                    <a:p>
                      <a:pPr algn="l" fontAlgn="b"/>
                      <a:endParaRPr lang="it-IT"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endParaRPr lang="it-IT"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it-IT"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endParaRPr lang="it-IT" sz="11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63577814"/>
                  </a:ext>
                </a:extLst>
              </a:tr>
            </a:tbl>
          </a:graphicData>
        </a:graphic>
      </p:graphicFrame>
      <p:graphicFrame>
        <p:nvGraphicFramePr>
          <p:cNvPr id="7" name="Segnaposto contenuto 6">
            <a:extLst>
              <a:ext uri="{FF2B5EF4-FFF2-40B4-BE49-F238E27FC236}">
                <a16:creationId xmlns:a16="http://schemas.microsoft.com/office/drawing/2014/main" id="{96970E92-E964-2F0F-6DD1-A5B824811C1D}"/>
              </a:ext>
            </a:extLst>
          </p:cNvPr>
          <p:cNvGraphicFramePr>
            <a:graphicFrameLocks noGrp="1"/>
          </p:cNvGraphicFramePr>
          <p:nvPr>
            <p:ph idx="1"/>
            <p:extLst>
              <p:ext uri="{D42A27DB-BD31-4B8C-83A1-F6EECF244321}">
                <p14:modId xmlns:p14="http://schemas.microsoft.com/office/powerpoint/2010/main" val="46435151"/>
              </p:ext>
            </p:extLst>
          </p:nvPr>
        </p:nvGraphicFramePr>
        <p:xfrm>
          <a:off x="2081561" y="1261335"/>
          <a:ext cx="7005026" cy="5460140"/>
        </p:xfrm>
        <a:graphic>
          <a:graphicData uri="http://schemas.openxmlformats.org/drawingml/2006/table">
            <a:tbl>
              <a:tblPr>
                <a:tableStyleId>{5C22544A-7EE6-4342-B048-85BDC9FD1C3A}</a:tableStyleId>
              </a:tblPr>
              <a:tblGrid>
                <a:gridCol w="1032320">
                  <a:extLst>
                    <a:ext uri="{9D8B030D-6E8A-4147-A177-3AD203B41FA5}">
                      <a16:colId xmlns:a16="http://schemas.microsoft.com/office/drawing/2014/main" val="3229399257"/>
                    </a:ext>
                  </a:extLst>
                </a:gridCol>
                <a:gridCol w="1759157">
                  <a:extLst>
                    <a:ext uri="{9D8B030D-6E8A-4147-A177-3AD203B41FA5}">
                      <a16:colId xmlns:a16="http://schemas.microsoft.com/office/drawing/2014/main" val="3275868640"/>
                    </a:ext>
                  </a:extLst>
                </a:gridCol>
                <a:gridCol w="2475460">
                  <a:extLst>
                    <a:ext uri="{9D8B030D-6E8A-4147-A177-3AD203B41FA5}">
                      <a16:colId xmlns:a16="http://schemas.microsoft.com/office/drawing/2014/main" val="2111788028"/>
                    </a:ext>
                  </a:extLst>
                </a:gridCol>
                <a:gridCol w="1738089">
                  <a:extLst>
                    <a:ext uri="{9D8B030D-6E8A-4147-A177-3AD203B41FA5}">
                      <a16:colId xmlns:a16="http://schemas.microsoft.com/office/drawing/2014/main" val="1098851302"/>
                    </a:ext>
                  </a:extLst>
                </a:gridCol>
              </a:tblGrid>
              <a:tr h="109519">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Integration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978186010"/>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Interfaces</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925113427"/>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Installation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738514829"/>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Commissioning</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121638919"/>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Operational handling</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120839840"/>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Baseline modifications</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1085626630"/>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Administration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1914020583"/>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dirty="0">
                          <a:effectLst/>
                        </a:rPr>
                        <a:t>Human </a:t>
                      </a:r>
                      <a:r>
                        <a:rPr lang="it-IT" sz="800" u="none" strike="noStrike" dirty="0" err="1">
                          <a:effectLst/>
                        </a:rPr>
                        <a:t>resources</a:t>
                      </a:r>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643919269"/>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Financial control</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199070443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Legal permissions</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391430737"/>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In-Kind contributions</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830772467"/>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Contracts and MoU</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514171276"/>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dirty="0">
                          <a:effectLst/>
                        </a:rPr>
                        <a:t>Quality </a:t>
                      </a:r>
                      <a:r>
                        <a:rPr lang="it-IT" sz="800" u="none" strike="noStrike" dirty="0" err="1">
                          <a:effectLst/>
                        </a:rPr>
                        <a:t>assurance</a:t>
                      </a:r>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203965252"/>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Financial control</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449715786"/>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dirty="0">
                          <a:effectLst/>
                        </a:rPr>
                        <a:t>In </a:t>
                      </a:r>
                      <a:r>
                        <a:rPr lang="it-IT" sz="800" u="none" strike="noStrike" dirty="0" err="1">
                          <a:effectLst/>
                        </a:rPr>
                        <a:t>kind</a:t>
                      </a:r>
                      <a:r>
                        <a:rPr lang="it-IT" sz="800" u="none" strike="noStrike" dirty="0">
                          <a:effectLst/>
                        </a:rPr>
                        <a:t> 1 ?</a:t>
                      </a:r>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840171085"/>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5481324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558205437"/>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dirty="0">
                          <a:effectLst/>
                        </a:rPr>
                        <a:t>In </a:t>
                      </a:r>
                      <a:r>
                        <a:rPr lang="it-IT" sz="800" u="none" strike="noStrike" dirty="0" err="1">
                          <a:effectLst/>
                        </a:rPr>
                        <a:t>kind</a:t>
                      </a:r>
                      <a:r>
                        <a:rPr lang="it-IT" sz="800" u="none" strike="noStrike" dirty="0">
                          <a:effectLst/>
                        </a:rPr>
                        <a:t> n ?</a:t>
                      </a:r>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265406943"/>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Mass production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765795805"/>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Quality assurance</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989551562"/>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Contracts and legal control</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4133648773"/>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Mass production 1 ?</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966598053"/>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66026855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000753753"/>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Mass production n ?</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247198453"/>
                  </a:ext>
                </a:extLst>
              </a:tr>
              <a:tr h="109519">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Project management</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41136000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Scope</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4189682182"/>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Technical</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17815299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Safety</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48774688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Schedule</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359342652"/>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Resources &amp; finance</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663454134"/>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Quality</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742819343"/>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Risk </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443223897"/>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Configuration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1436740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Project lifecycle (commissioning, operation)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836999410"/>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Communication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639964916"/>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Tools and Support</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1627540519"/>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Safety</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039000330"/>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OHS</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450472214"/>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Contractors safety</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961860018"/>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Training</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3642081626"/>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Audits and reviews</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2711412824"/>
                  </a:ext>
                </a:extLst>
              </a:tr>
              <a:tr h="109519">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r>
                        <a:rPr lang="it-IT" sz="800" u="none" strike="noStrike">
                          <a:effectLst/>
                        </a:rPr>
                        <a:t>Environment protection</a:t>
                      </a:r>
                      <a:endParaRPr lang="it-IT" sz="800" b="0" i="0" u="none" strike="noStrike">
                        <a:solidFill>
                          <a:srgbClr val="000000"/>
                        </a:solidFill>
                        <a:effectLst/>
                        <a:latin typeface="Aptos Narrow" panose="020B0004020202020204" pitchFamily="34" charset="0"/>
                      </a:endParaRPr>
                    </a:p>
                  </a:txBody>
                  <a:tcPr marL="5060" marR="5060" marT="5060" marB="0" anchor="b"/>
                </a:tc>
                <a:tc>
                  <a:txBody>
                    <a:bodyPr/>
                    <a:lstStyle/>
                    <a:p>
                      <a:pPr algn="l" fontAlgn="b"/>
                      <a:endParaRPr lang="it-IT" sz="800" b="0" i="0" u="none" strike="noStrike" dirty="0">
                        <a:solidFill>
                          <a:srgbClr val="000000"/>
                        </a:solidFill>
                        <a:effectLst/>
                        <a:latin typeface="Aptos Narrow" panose="020B0004020202020204" pitchFamily="34" charset="0"/>
                      </a:endParaRPr>
                    </a:p>
                  </a:txBody>
                  <a:tcPr marL="5060" marR="5060" marT="5060" marB="0" anchor="b"/>
                </a:tc>
                <a:extLst>
                  <a:ext uri="{0D108BD9-81ED-4DB2-BD59-A6C34878D82A}">
                    <a16:rowId xmlns:a16="http://schemas.microsoft.com/office/drawing/2014/main" val="1964770276"/>
                  </a:ext>
                </a:extLst>
              </a:tr>
            </a:tbl>
          </a:graphicData>
        </a:graphic>
      </p:graphicFrame>
      <p:sp>
        <p:nvSpPr>
          <p:cNvPr id="5" name="CasellaDiTesto 4">
            <a:extLst>
              <a:ext uri="{FF2B5EF4-FFF2-40B4-BE49-F238E27FC236}">
                <a16:creationId xmlns:a16="http://schemas.microsoft.com/office/drawing/2014/main" id="{8AD5C47F-38A0-46C2-CAB7-E1F4CDCC3696}"/>
              </a:ext>
            </a:extLst>
          </p:cNvPr>
          <p:cNvSpPr txBox="1"/>
          <p:nvPr/>
        </p:nvSpPr>
        <p:spPr>
          <a:xfrm>
            <a:off x="9655791" y="5658327"/>
            <a:ext cx="1257075" cy="400110"/>
          </a:xfrm>
          <a:prstGeom prst="rect">
            <a:avLst/>
          </a:prstGeom>
          <a:noFill/>
        </p:spPr>
        <p:txBody>
          <a:bodyPr wrap="none" rtlCol="0">
            <a:spAutoFit/>
          </a:bodyPr>
          <a:lstStyle/>
          <a:p>
            <a:r>
              <a:rPr lang="en-GB" sz="1000" dirty="0">
                <a:solidFill>
                  <a:srgbClr val="4472C4"/>
                </a:solidFill>
              </a:rPr>
              <a:t>Communication part</a:t>
            </a:r>
          </a:p>
          <a:p>
            <a:r>
              <a:rPr lang="en-GB" sz="1000" dirty="0">
                <a:solidFill>
                  <a:srgbClr val="4472C4"/>
                </a:solidFill>
              </a:rPr>
              <a:t>is under definition</a:t>
            </a:r>
          </a:p>
        </p:txBody>
      </p:sp>
    </p:spTree>
    <p:extLst>
      <p:ext uri="{BB962C8B-B14F-4D97-AF65-F5344CB8AC3E}">
        <p14:creationId xmlns:p14="http://schemas.microsoft.com/office/powerpoint/2010/main" val="2738838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06BE1-437D-56A4-34A6-38F30C1AD388}"/>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5612CCB9-B866-1987-689D-D4EE17708A5A}"/>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9B762719-FE9F-3C19-E104-E6AAF6C3A3A9}"/>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EVOLUTION: WHAT WE HAVE TO DO?  2) CONFIGURATION DEFINITION</a:t>
            </a:r>
          </a:p>
        </p:txBody>
      </p:sp>
      <p:sp>
        <p:nvSpPr>
          <p:cNvPr id="2" name="Slide Number Placeholder 1">
            <a:extLst>
              <a:ext uri="{FF2B5EF4-FFF2-40B4-BE49-F238E27FC236}">
                <a16:creationId xmlns:a16="http://schemas.microsoft.com/office/drawing/2014/main" id="{E19D8677-13AF-6ED8-0160-6BAA655ADA31}"/>
              </a:ext>
            </a:extLst>
          </p:cNvPr>
          <p:cNvSpPr>
            <a:spLocks noGrp="1"/>
          </p:cNvSpPr>
          <p:nvPr>
            <p:ph type="sldNum" sz="quarter" idx="12"/>
          </p:nvPr>
        </p:nvSpPr>
        <p:spPr/>
        <p:txBody>
          <a:bodyPr/>
          <a:lstStyle/>
          <a:p>
            <a:fld id="{F7156396-072A-4105-8696-C0A68A148242}" type="slidenum">
              <a:rPr lang="nl-NL" smtClean="0"/>
              <a:t>15</a:t>
            </a:fld>
            <a:endParaRPr lang="nl-NL" dirty="0"/>
          </a:p>
        </p:txBody>
      </p:sp>
      <p:sp>
        <p:nvSpPr>
          <p:cNvPr id="3" name="Segnaposto data 2">
            <a:extLst>
              <a:ext uri="{FF2B5EF4-FFF2-40B4-BE49-F238E27FC236}">
                <a16:creationId xmlns:a16="http://schemas.microsoft.com/office/drawing/2014/main" id="{5F52FA47-C968-EB30-9C0C-333FCCE66CE2}"/>
              </a:ext>
            </a:extLst>
          </p:cNvPr>
          <p:cNvSpPr>
            <a:spLocks noGrp="1"/>
          </p:cNvSpPr>
          <p:nvPr>
            <p:ph type="dt" sz="half" idx="10"/>
          </p:nvPr>
        </p:nvSpPr>
        <p:spPr/>
        <p:txBody>
          <a:bodyPr/>
          <a:lstStyle/>
          <a:p>
            <a:fld id="{37033E79-353C-4B00-A315-9965CF9EB833}" type="datetime1">
              <a:rPr lang="it-IT" smtClean="0"/>
              <a:t>26/03/2025</a:t>
            </a:fld>
            <a:endParaRPr lang="nl-NL" dirty="0"/>
          </a:p>
        </p:txBody>
      </p:sp>
      <p:sp>
        <p:nvSpPr>
          <p:cNvPr id="4" name="Segnaposto piè di pagina 3">
            <a:extLst>
              <a:ext uri="{FF2B5EF4-FFF2-40B4-BE49-F238E27FC236}">
                <a16:creationId xmlns:a16="http://schemas.microsoft.com/office/drawing/2014/main" id="{017E88DC-77D6-BB00-4CDC-2AAC72C37400}"/>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563333FA-06CE-0203-42AE-7C5288C1BA08}"/>
              </a:ext>
            </a:extLst>
          </p:cNvPr>
          <p:cNvSpPr>
            <a:spLocks noGrp="1"/>
          </p:cNvSpPr>
          <p:nvPr>
            <p:ph idx="1"/>
          </p:nvPr>
        </p:nvSpPr>
        <p:spPr>
          <a:xfrm>
            <a:off x="515178" y="1236391"/>
            <a:ext cx="11161644" cy="4693662"/>
          </a:xfrm>
        </p:spPr>
        <p:txBody>
          <a:bodyPr>
            <a:normAutofit fontScale="92500" lnSpcReduction="10000"/>
          </a:bodyPr>
          <a:lstStyle/>
          <a:p>
            <a:pPr marL="742950" indent="-742950" algn="just">
              <a:buAutoNum type="arabicParenR"/>
            </a:pPr>
            <a:r>
              <a:rPr lang="en-US" dirty="0">
                <a:latin typeface="+mj-lt"/>
                <a:ea typeface="MS Mincho" panose="02020609040205080304" pitchFamily="49" charset="-128"/>
                <a:cs typeface="Arial" panose="020B0604020202020204" pitchFamily="34" charset="0"/>
              </a:rPr>
              <a:t>Configuration definition draws our boundaries. </a:t>
            </a:r>
          </a:p>
          <a:p>
            <a:pPr marL="0" indent="0" algn="just">
              <a:buNone/>
            </a:pPr>
            <a:r>
              <a:rPr lang="en-US" dirty="0">
                <a:latin typeface="+mj-lt"/>
                <a:ea typeface="MS Mincho" panose="02020609040205080304" pitchFamily="49" charset="-128"/>
                <a:cs typeface="Arial" panose="020B0604020202020204" pitchFamily="34" charset="0"/>
              </a:rPr>
              <a:t>Can we agree to start from this scenario:</a:t>
            </a:r>
          </a:p>
          <a:p>
            <a:pPr marL="742950" indent="-742950" algn="just">
              <a:buAutoNum type="alphaLcParenR"/>
            </a:pPr>
            <a:r>
              <a:rPr lang="en-US" dirty="0">
                <a:latin typeface="+mj-lt"/>
                <a:ea typeface="MS Mincho" panose="02020609040205080304" pitchFamily="49" charset="-128"/>
                <a:cs typeface="Arial" panose="020B0604020202020204" pitchFamily="34" charset="0"/>
              </a:rPr>
              <a:t>PBS (system oriented) = Define the elements associated to the configuration items</a:t>
            </a:r>
          </a:p>
          <a:p>
            <a:pPr marL="742950" indent="-742950" algn="just">
              <a:buAutoNum type="alphaLcParenR"/>
            </a:pPr>
            <a:r>
              <a:rPr lang="en-US" dirty="0">
                <a:latin typeface="+mj-lt"/>
                <a:ea typeface="MS Mincho" panose="02020609040205080304" pitchFamily="49" charset="-128"/>
                <a:cs typeface="Arial" panose="020B0604020202020204" pitchFamily="34" charset="0"/>
              </a:rPr>
              <a:t>Layouts</a:t>
            </a:r>
          </a:p>
          <a:p>
            <a:pPr marL="742950" indent="-742950" algn="just">
              <a:buAutoNum type="alphaLcParenR"/>
            </a:pPr>
            <a:r>
              <a:rPr lang="en-US" dirty="0">
                <a:latin typeface="+mj-lt"/>
                <a:ea typeface="MS Mincho" panose="02020609040205080304" pitchFamily="49" charset="-128"/>
                <a:cs typeface="Arial" panose="020B0604020202020204" pitchFamily="34" charset="0"/>
              </a:rPr>
              <a:t>Parameters and specifications</a:t>
            </a:r>
          </a:p>
          <a:p>
            <a:pPr marL="742950" indent="-742950" algn="just">
              <a:buAutoNum type="alphaLcParenR"/>
            </a:pPr>
            <a:r>
              <a:rPr lang="en-US" dirty="0">
                <a:latin typeface="+mj-lt"/>
                <a:ea typeface="MS Mincho" panose="02020609040205080304" pitchFamily="49" charset="-128"/>
                <a:cs typeface="Arial" panose="020B0604020202020204" pitchFamily="34" charset="0"/>
              </a:rPr>
              <a:t>Requirements</a:t>
            </a:r>
          </a:p>
          <a:p>
            <a:pPr marL="742950" indent="-742950" algn="just">
              <a:buAutoNum type="alphaLcParenR"/>
            </a:pPr>
            <a:r>
              <a:rPr lang="en-US" dirty="0">
                <a:latin typeface="+mj-lt"/>
                <a:ea typeface="MS Mincho" panose="02020609040205080304" pitchFamily="49" charset="-128"/>
                <a:cs typeface="Arial" panose="020B0604020202020204" pitchFamily="34" charset="0"/>
              </a:rPr>
              <a:t>Interfaces</a:t>
            </a:r>
          </a:p>
          <a:p>
            <a:pPr marL="742950" indent="-742950" algn="just">
              <a:buAutoNum type="alphaLcParenR"/>
            </a:pPr>
            <a:r>
              <a:rPr lang="en-US" dirty="0">
                <a:latin typeface="+mj-lt"/>
                <a:ea typeface="MS Mincho" panose="02020609040205080304" pitchFamily="49" charset="-128"/>
                <a:cs typeface="Arial" panose="020B0604020202020204" pitchFamily="34" charset="0"/>
              </a:rPr>
              <a:t>Risks?</a:t>
            </a:r>
          </a:p>
          <a:p>
            <a:pPr marL="0" indent="0" algn="just">
              <a:buNone/>
            </a:pPr>
            <a:r>
              <a:rPr lang="en-US" dirty="0">
                <a:latin typeface="+mj-lt"/>
                <a:ea typeface="MS Mincho" panose="02020609040205080304" pitchFamily="49" charset="-128"/>
                <a:cs typeface="Arial" panose="020B0604020202020204" pitchFamily="34" charset="0"/>
              </a:rPr>
              <a:t>This has to trigger the definition of the configuration strategy and consequently the Tools architecture.</a:t>
            </a:r>
          </a:p>
          <a:p>
            <a:pPr marL="742950" indent="-742950" algn="just">
              <a:buAutoNum type="alphaLcParenR"/>
            </a:pPr>
            <a:endParaRPr lang="it-IT"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dirty="0">
              <a:latin typeface="+mj-lt"/>
              <a:ea typeface="MS Mincho" panose="02020609040205080304" pitchFamily="49" charset="-128"/>
              <a:cs typeface="Arial" panose="020B0604020202020204" pitchFamily="34" charset="0"/>
            </a:endParaRPr>
          </a:p>
          <a:p>
            <a:pPr marL="742950" indent="-742950" algn="just">
              <a:buAutoNum type="arabicParenR"/>
            </a:pPr>
            <a:endParaRPr lang="en-GB" dirty="0">
              <a:latin typeface="+mj-lt"/>
              <a:ea typeface="MS Mincho" panose="02020609040205080304" pitchFamily="49" charset="-128"/>
              <a:cs typeface="Arial" panose="020B0604020202020204" pitchFamily="34" charset="0"/>
            </a:endParaRPr>
          </a:p>
        </p:txBody>
      </p:sp>
      <p:pic>
        <p:nvPicPr>
          <p:cNvPr id="8" name="Image 3">
            <a:extLst>
              <a:ext uri="{FF2B5EF4-FFF2-40B4-BE49-F238E27FC236}">
                <a16:creationId xmlns:a16="http://schemas.microsoft.com/office/drawing/2014/main" id="{C89D9F38-E7D9-17CF-DAC5-B6A36B1F10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1941671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09F81-4DC9-0C13-2B23-484A7CC71EF2}"/>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8347C57E-AE2F-EBA3-F189-915BA518C293}"/>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20DE38AE-3E2F-8456-7154-B0595FA41BFD}"/>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MBSE</a:t>
            </a:r>
          </a:p>
        </p:txBody>
      </p:sp>
      <p:sp>
        <p:nvSpPr>
          <p:cNvPr id="2" name="Slide Number Placeholder 1">
            <a:extLst>
              <a:ext uri="{FF2B5EF4-FFF2-40B4-BE49-F238E27FC236}">
                <a16:creationId xmlns:a16="http://schemas.microsoft.com/office/drawing/2014/main" id="{932A9463-B87A-79A3-41F1-9FAEB3D02713}"/>
              </a:ext>
            </a:extLst>
          </p:cNvPr>
          <p:cNvSpPr>
            <a:spLocks noGrp="1"/>
          </p:cNvSpPr>
          <p:nvPr>
            <p:ph type="sldNum" sz="quarter" idx="12"/>
          </p:nvPr>
        </p:nvSpPr>
        <p:spPr/>
        <p:txBody>
          <a:bodyPr/>
          <a:lstStyle/>
          <a:p>
            <a:fld id="{F7156396-072A-4105-8696-C0A68A148242}" type="slidenum">
              <a:rPr lang="nl-NL" smtClean="0"/>
              <a:t>16</a:t>
            </a:fld>
            <a:endParaRPr lang="nl-NL" dirty="0"/>
          </a:p>
        </p:txBody>
      </p:sp>
      <p:sp>
        <p:nvSpPr>
          <p:cNvPr id="3" name="Segnaposto data 2">
            <a:extLst>
              <a:ext uri="{FF2B5EF4-FFF2-40B4-BE49-F238E27FC236}">
                <a16:creationId xmlns:a16="http://schemas.microsoft.com/office/drawing/2014/main" id="{0D850ACF-B52D-4016-011B-4350661DBFB7}"/>
              </a:ext>
            </a:extLst>
          </p:cNvPr>
          <p:cNvSpPr>
            <a:spLocks noGrp="1"/>
          </p:cNvSpPr>
          <p:nvPr>
            <p:ph type="dt" sz="half" idx="10"/>
          </p:nvPr>
        </p:nvSpPr>
        <p:spPr/>
        <p:txBody>
          <a:bodyPr/>
          <a:lstStyle/>
          <a:p>
            <a:fld id="{37033E79-353C-4B00-A315-9965CF9EB833}" type="datetime1">
              <a:rPr lang="it-IT" smtClean="0"/>
              <a:t>26/03/2025</a:t>
            </a:fld>
            <a:endParaRPr lang="nl-NL" dirty="0"/>
          </a:p>
        </p:txBody>
      </p:sp>
      <p:sp>
        <p:nvSpPr>
          <p:cNvPr id="4" name="Segnaposto piè di pagina 3">
            <a:extLst>
              <a:ext uri="{FF2B5EF4-FFF2-40B4-BE49-F238E27FC236}">
                <a16:creationId xmlns:a16="http://schemas.microsoft.com/office/drawing/2014/main" id="{5678CCCB-121B-7F1B-F3DF-12087D118D6A}"/>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36EF9D20-9C50-29A9-4AAB-E29C6118B638}"/>
              </a:ext>
            </a:extLst>
          </p:cNvPr>
          <p:cNvSpPr>
            <a:spLocks noGrp="1"/>
          </p:cNvSpPr>
          <p:nvPr>
            <p:ph idx="1"/>
          </p:nvPr>
        </p:nvSpPr>
        <p:spPr>
          <a:xfrm>
            <a:off x="515178" y="1236391"/>
            <a:ext cx="11161644" cy="4693662"/>
          </a:xfrm>
        </p:spPr>
        <p:txBody>
          <a:bodyPr>
            <a:normAutofit/>
          </a:bodyPr>
          <a:lstStyle/>
          <a:p>
            <a:pPr marL="0" indent="0" algn="just">
              <a:buNone/>
            </a:pPr>
            <a:r>
              <a:rPr lang="it-IT" dirty="0" err="1">
                <a:latin typeface="+mj-lt"/>
                <a:ea typeface="MS Mincho" panose="02020609040205080304" pitchFamily="49" charset="-128"/>
                <a:cs typeface="Arial" panose="020B0604020202020204" pitchFamily="34" charset="0"/>
              </a:rPr>
              <a:t>This</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exercise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is</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very</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important</a:t>
            </a:r>
            <a:r>
              <a:rPr lang="it-IT" dirty="0">
                <a:latin typeface="+mj-lt"/>
                <a:ea typeface="MS Mincho" panose="02020609040205080304" pitchFamily="49" charset="-128"/>
                <a:cs typeface="Arial" panose="020B0604020202020204" pitchFamily="34" charset="0"/>
              </a:rPr>
              <a:t>, and </a:t>
            </a:r>
            <a:r>
              <a:rPr lang="it-IT" dirty="0" err="1">
                <a:latin typeface="+mj-lt"/>
                <a:ea typeface="MS Mincho" panose="02020609040205080304" pitchFamily="49" charset="-128"/>
                <a:cs typeface="Arial" panose="020B0604020202020204" pitchFamily="34" charset="0"/>
              </a:rPr>
              <a:t>assure</a:t>
            </a:r>
            <a:r>
              <a:rPr lang="it-IT" dirty="0">
                <a:latin typeface="+mj-lt"/>
                <a:ea typeface="MS Mincho" panose="02020609040205080304" pitchFamily="49" charset="-128"/>
                <a:cs typeface="Arial" panose="020B0604020202020204" pitchFamily="34" charset="0"/>
              </a:rPr>
              <a:t> a ground of challenge and </a:t>
            </a:r>
            <a:r>
              <a:rPr lang="it-IT" dirty="0" err="1">
                <a:latin typeface="+mj-lt"/>
                <a:ea typeface="MS Mincho" panose="02020609040205080304" pitchFamily="49" charset="-128"/>
                <a:cs typeface="Arial" panose="020B0604020202020204" pitchFamily="34" charset="0"/>
              </a:rPr>
              <a:t>excellence</a:t>
            </a:r>
            <a:r>
              <a:rPr lang="it-IT" dirty="0">
                <a:latin typeface="+mj-lt"/>
                <a:ea typeface="MS Mincho" panose="02020609040205080304" pitchFamily="49" charset="-128"/>
                <a:cs typeface="Arial" panose="020B0604020202020204" pitchFamily="34" charset="0"/>
              </a:rPr>
              <a:t> for systems </a:t>
            </a:r>
            <a:r>
              <a:rPr lang="it-IT" dirty="0" err="1">
                <a:latin typeface="+mj-lt"/>
                <a:ea typeface="MS Mincho" panose="02020609040205080304" pitchFamily="49" charset="-128"/>
                <a:cs typeface="Arial" panose="020B0604020202020204" pitchFamily="34" charset="0"/>
              </a:rPr>
              <a:t>engineers</a:t>
            </a:r>
            <a:r>
              <a:rPr lang="it-IT" dirty="0">
                <a:latin typeface="+mj-lt"/>
                <a:ea typeface="MS Mincho" panose="02020609040205080304" pitchFamily="49" charset="-128"/>
                <a:cs typeface="Arial" panose="020B0604020202020204" pitchFamily="34" charset="0"/>
              </a:rPr>
              <a:t>…</a:t>
            </a:r>
            <a:r>
              <a:rPr lang="it-IT" dirty="0" err="1">
                <a:latin typeface="+mj-lt"/>
                <a:ea typeface="MS Mincho" panose="02020609040205080304" pitchFamily="49" charset="-128"/>
                <a:cs typeface="Arial" panose="020B0604020202020204" pitchFamily="34" charset="0"/>
              </a:rPr>
              <a:t>it</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is</a:t>
            </a:r>
            <a:r>
              <a:rPr lang="it-IT" dirty="0">
                <a:latin typeface="+mj-lt"/>
                <a:ea typeface="MS Mincho" panose="02020609040205080304" pitchFamily="49" charset="-128"/>
                <a:cs typeface="Arial" panose="020B0604020202020204" pitchFamily="34" charset="0"/>
              </a:rPr>
              <a:t> a </a:t>
            </a:r>
            <a:r>
              <a:rPr lang="it-IT" dirty="0" err="1">
                <a:latin typeface="+mj-lt"/>
                <a:ea typeface="MS Mincho" panose="02020609040205080304" pitchFamily="49" charset="-128"/>
                <a:cs typeface="Arial" panose="020B0604020202020204" pitchFamily="34" charset="0"/>
              </a:rPr>
              <a:t>jump</a:t>
            </a:r>
            <a:r>
              <a:rPr lang="it-IT" dirty="0">
                <a:latin typeface="+mj-lt"/>
                <a:ea typeface="MS Mincho" panose="02020609040205080304" pitchFamily="49" charset="-128"/>
                <a:cs typeface="Arial" panose="020B0604020202020204" pitchFamily="34" charset="0"/>
              </a:rPr>
              <a:t> in the </a:t>
            </a:r>
            <a:r>
              <a:rPr lang="it-IT" dirty="0" err="1">
                <a:latin typeface="+mj-lt"/>
                <a:ea typeface="MS Mincho" panose="02020609040205080304" pitchFamily="49" charset="-128"/>
                <a:cs typeface="Arial" panose="020B0604020202020204" pitchFamily="34" charset="0"/>
              </a:rPr>
              <a:t>modernity</a:t>
            </a:r>
            <a:r>
              <a:rPr lang="it-IT" dirty="0">
                <a:latin typeface="+mj-lt"/>
                <a:ea typeface="MS Mincho" panose="02020609040205080304" pitchFamily="49" charset="-128"/>
                <a:cs typeface="Arial" panose="020B0604020202020204" pitchFamily="34" charset="0"/>
              </a:rPr>
              <a:t> for ground </a:t>
            </a:r>
            <a:r>
              <a:rPr lang="it-IT" dirty="0" err="1">
                <a:latin typeface="+mj-lt"/>
                <a:ea typeface="MS Mincho" panose="02020609040205080304" pitchFamily="49" charset="-128"/>
                <a:cs typeface="Arial" panose="020B0604020202020204" pitchFamily="34" charset="0"/>
              </a:rPr>
              <a:t>based</a:t>
            </a:r>
            <a:r>
              <a:rPr lang="it-IT" dirty="0">
                <a:latin typeface="+mj-lt"/>
                <a:ea typeface="MS Mincho" panose="02020609040205080304" pitchFamily="49" charset="-128"/>
                <a:cs typeface="Arial" panose="020B0604020202020204" pitchFamily="34" charset="0"/>
              </a:rPr>
              <a:t> big science </a:t>
            </a:r>
            <a:r>
              <a:rPr lang="it-IT" dirty="0" err="1">
                <a:latin typeface="+mj-lt"/>
                <a:ea typeface="MS Mincho" panose="02020609040205080304" pitchFamily="49" charset="-128"/>
                <a:cs typeface="Arial" panose="020B0604020202020204" pitchFamily="34" charset="0"/>
              </a:rPr>
              <a:t>experiments</a:t>
            </a:r>
            <a:r>
              <a:rPr lang="it-IT" dirty="0">
                <a:latin typeface="+mj-lt"/>
                <a:ea typeface="MS Mincho" panose="02020609040205080304" pitchFamily="49" charset="-128"/>
                <a:cs typeface="Arial" panose="020B0604020202020204" pitchFamily="34" charset="0"/>
              </a:rPr>
              <a:t>. </a:t>
            </a:r>
          </a:p>
          <a:p>
            <a:pPr marL="0" indent="0" algn="just">
              <a:buNone/>
            </a:pPr>
            <a:r>
              <a:rPr lang="it-IT" dirty="0">
                <a:latin typeface="+mj-lt"/>
                <a:ea typeface="MS Mincho" panose="02020609040205080304" pitchFamily="49" charset="-128"/>
                <a:cs typeface="Arial" panose="020B0604020202020204" pitchFamily="34" charset="0"/>
              </a:rPr>
              <a:t>BUT:</a:t>
            </a:r>
          </a:p>
          <a:p>
            <a:pPr marL="0" indent="0" algn="just">
              <a:buNone/>
            </a:pPr>
            <a:r>
              <a:rPr lang="it-IT" u="sng" dirty="0" err="1">
                <a:latin typeface="+mj-lt"/>
                <a:ea typeface="MS Mincho" panose="02020609040205080304" pitchFamily="49" charset="-128"/>
                <a:cs typeface="Arial" panose="020B0604020202020204" pitchFamily="34" charset="0"/>
              </a:rPr>
              <a:t>We</a:t>
            </a:r>
            <a:r>
              <a:rPr lang="it-IT" u="sng" dirty="0">
                <a:latin typeface="+mj-lt"/>
                <a:ea typeface="MS Mincho" panose="02020609040205080304" pitchFamily="49" charset="-128"/>
                <a:cs typeface="Arial" panose="020B0604020202020204" pitchFamily="34" charset="0"/>
              </a:rPr>
              <a:t> are </a:t>
            </a:r>
            <a:r>
              <a:rPr lang="it-IT" u="sng" dirty="0" err="1">
                <a:latin typeface="+mj-lt"/>
                <a:ea typeface="MS Mincho" panose="02020609040205080304" pitchFamily="49" charset="-128"/>
                <a:cs typeface="Arial" panose="020B0604020202020204" pitchFamily="34" charset="0"/>
              </a:rPr>
              <a:t>not</a:t>
            </a:r>
            <a:r>
              <a:rPr lang="it-IT" u="sng" dirty="0">
                <a:latin typeface="+mj-lt"/>
                <a:ea typeface="MS Mincho" panose="02020609040205080304" pitchFamily="49" charset="-128"/>
                <a:cs typeface="Arial" panose="020B0604020202020204" pitchFamily="34" charset="0"/>
              </a:rPr>
              <a:t> </a:t>
            </a:r>
            <a:r>
              <a:rPr lang="it-IT" u="sng" dirty="0" err="1">
                <a:latin typeface="+mj-lt"/>
                <a:ea typeface="MS Mincho" panose="02020609040205080304" pitchFamily="49" charset="-128"/>
                <a:cs typeface="Arial" panose="020B0604020202020204" pitchFamily="34" charset="0"/>
              </a:rPr>
              <a:t>supposed</a:t>
            </a:r>
            <a:r>
              <a:rPr lang="it-IT" u="sng" dirty="0">
                <a:latin typeface="+mj-lt"/>
                <a:ea typeface="MS Mincho" panose="02020609040205080304" pitchFamily="49" charset="-128"/>
                <a:cs typeface="Arial" panose="020B0604020202020204" pitchFamily="34" charset="0"/>
              </a:rPr>
              <a:t> to </a:t>
            </a:r>
            <a:r>
              <a:rPr lang="it-IT" u="sng" dirty="0" err="1">
                <a:latin typeface="+mj-lt"/>
                <a:ea typeface="MS Mincho" panose="02020609040205080304" pitchFamily="49" charset="-128"/>
                <a:cs typeface="Arial" panose="020B0604020202020204" pitchFamily="34" charset="0"/>
              </a:rPr>
              <a:t>have</a:t>
            </a:r>
            <a:r>
              <a:rPr lang="it-IT" u="sng" dirty="0">
                <a:latin typeface="+mj-lt"/>
                <a:ea typeface="MS Mincho" panose="02020609040205080304" pitchFamily="49" charset="-128"/>
                <a:cs typeface="Arial" panose="020B0604020202020204" pitchFamily="34" charset="0"/>
              </a:rPr>
              <a:t> a part in the design </a:t>
            </a:r>
            <a:r>
              <a:rPr lang="it-IT" u="sng" dirty="0" err="1">
                <a:latin typeface="+mj-lt"/>
                <a:ea typeface="MS Mincho" panose="02020609040205080304" pitchFamily="49" charset="-128"/>
                <a:cs typeface="Arial" panose="020B0604020202020204" pitchFamily="34" charset="0"/>
              </a:rPr>
              <a:t>processes</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Everything</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that</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are </a:t>
            </a:r>
            <a:r>
              <a:rPr lang="it-IT" dirty="0" err="1">
                <a:latin typeface="+mj-lt"/>
                <a:ea typeface="MS Mincho" panose="02020609040205080304" pitchFamily="49" charset="-128"/>
                <a:cs typeface="Arial" panose="020B0604020202020204" pitchFamily="34" charset="0"/>
              </a:rPr>
              <a:t>doing</a:t>
            </a:r>
            <a:r>
              <a:rPr lang="it-IT" dirty="0">
                <a:latin typeface="+mj-lt"/>
                <a:ea typeface="MS Mincho" panose="02020609040205080304" pitchFamily="49" charset="-128"/>
                <a:cs typeface="Arial" panose="020B0604020202020204" pitchFamily="34" charset="0"/>
              </a:rPr>
              <a:t>, in </a:t>
            </a:r>
            <a:r>
              <a:rPr lang="it-IT" dirty="0" err="1">
                <a:latin typeface="+mj-lt"/>
                <a:ea typeface="MS Mincho" panose="02020609040205080304" pitchFamily="49" charset="-128"/>
                <a:cs typeface="Arial" panose="020B0604020202020204" pitchFamily="34" charset="0"/>
              </a:rPr>
              <a:t>collaboration</a:t>
            </a:r>
            <a:r>
              <a:rPr lang="it-IT" dirty="0">
                <a:latin typeface="+mj-lt"/>
                <a:ea typeface="MS Mincho" panose="02020609040205080304" pitchFamily="49" charset="-128"/>
                <a:cs typeface="Arial" panose="020B0604020202020204" pitchFamily="34" charset="0"/>
              </a:rPr>
              <a:t> with ED, ETC, CERN, Aachen….</a:t>
            </a:r>
            <a:r>
              <a:rPr lang="it-IT" dirty="0" err="1">
                <a:latin typeface="+mj-lt"/>
                <a:ea typeface="MS Mincho" panose="02020609040205080304" pitchFamily="49" charset="-128"/>
                <a:cs typeface="Arial" panose="020B0604020202020204" pitchFamily="34" charset="0"/>
              </a:rPr>
              <a:t>should</a:t>
            </a:r>
            <a:r>
              <a:rPr lang="it-IT" dirty="0">
                <a:latin typeface="+mj-lt"/>
                <a:ea typeface="MS Mincho" panose="02020609040205080304" pitchFamily="49" charset="-128"/>
                <a:cs typeface="Arial" panose="020B0604020202020204" pitchFamily="34" charset="0"/>
              </a:rPr>
              <a:t> be </a:t>
            </a:r>
            <a:r>
              <a:rPr lang="it-IT" dirty="0" err="1">
                <a:latin typeface="+mj-lt"/>
                <a:ea typeface="MS Mincho" panose="02020609040205080304" pitchFamily="49" charset="-128"/>
                <a:cs typeface="Arial" panose="020B0604020202020204" pitchFamily="34" charset="0"/>
              </a:rPr>
              <a:t>framed</a:t>
            </a:r>
            <a:r>
              <a:rPr lang="it-IT" dirty="0">
                <a:latin typeface="+mj-lt"/>
                <a:ea typeface="MS Mincho" panose="02020609040205080304" pitchFamily="49" charset="-128"/>
                <a:cs typeface="Arial" panose="020B0604020202020204" pitchFamily="34" charset="0"/>
              </a:rPr>
              <a:t> in the </a:t>
            </a:r>
            <a:r>
              <a:rPr lang="it-IT" dirty="0" err="1">
                <a:latin typeface="+mj-lt"/>
                <a:ea typeface="MS Mincho" panose="02020609040205080304" pitchFamily="49" charset="-128"/>
                <a:cs typeface="Arial" panose="020B0604020202020204" pitchFamily="34" charset="0"/>
              </a:rPr>
              <a:t>configuration</a:t>
            </a:r>
            <a:r>
              <a:rPr lang="it-IT" dirty="0">
                <a:latin typeface="+mj-lt"/>
                <a:ea typeface="MS Mincho" panose="02020609040205080304" pitchFamily="49" charset="-128"/>
                <a:cs typeface="Arial" panose="020B0604020202020204" pitchFamily="34" charset="0"/>
              </a:rPr>
              <a:t> setting up </a:t>
            </a:r>
            <a:r>
              <a:rPr lang="it-IT" dirty="0" err="1">
                <a:latin typeface="+mj-lt"/>
                <a:ea typeface="MS Mincho" panose="02020609040205080304" pitchFamily="49" charset="-128"/>
                <a:cs typeface="Arial" panose="020B0604020202020204" pitchFamily="34" charset="0"/>
              </a:rPr>
              <a:t>context</a:t>
            </a:r>
            <a:r>
              <a:rPr lang="it-IT" dirty="0">
                <a:latin typeface="+mj-lt"/>
                <a:ea typeface="MS Mincho" panose="02020609040205080304" pitchFamily="49" charset="-128"/>
                <a:cs typeface="Arial" panose="020B0604020202020204" pitchFamily="34" charset="0"/>
              </a:rPr>
              <a:t>. </a:t>
            </a:r>
          </a:p>
          <a:p>
            <a:pPr marL="0" indent="0" algn="just">
              <a:buNone/>
            </a:pPr>
            <a:r>
              <a:rPr lang="it-IT" dirty="0">
                <a:latin typeface="+mj-lt"/>
                <a:ea typeface="MS Mincho" panose="02020609040205080304" pitchFamily="49" charset="-128"/>
                <a:cs typeface="Arial" panose="020B0604020202020204" pitchFamily="34" charset="0"/>
              </a:rPr>
              <a:t>The extension of </a:t>
            </a:r>
            <a:r>
              <a:rPr lang="it-IT" dirty="0" err="1">
                <a:latin typeface="+mj-lt"/>
                <a:ea typeface="MS Mincho" panose="02020609040205080304" pitchFamily="49" charset="-128"/>
                <a:cs typeface="Arial" panose="020B0604020202020204" pitchFamily="34" charset="0"/>
              </a:rPr>
              <a:t>this</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framewrok</a:t>
            </a:r>
            <a:r>
              <a:rPr lang="it-IT" dirty="0">
                <a:latin typeface="+mj-lt"/>
                <a:ea typeface="MS Mincho" panose="02020609040205080304" pitchFamily="49" charset="-128"/>
                <a:cs typeface="Arial" panose="020B0604020202020204" pitchFamily="34" charset="0"/>
              </a:rPr>
              <a:t> </a:t>
            </a:r>
            <a:r>
              <a:rPr lang="it-IT" u="sng" dirty="0" err="1">
                <a:latin typeface="+mj-lt"/>
                <a:ea typeface="MS Mincho" panose="02020609040205080304" pitchFamily="49" charset="-128"/>
                <a:cs typeface="Arial" panose="020B0604020202020204" pitchFamily="34" charset="0"/>
              </a:rPr>
              <a:t>is</a:t>
            </a:r>
            <a:r>
              <a:rPr lang="it-IT" u="sng" dirty="0">
                <a:latin typeface="+mj-lt"/>
                <a:ea typeface="MS Mincho" panose="02020609040205080304" pitchFamily="49" charset="-128"/>
                <a:cs typeface="Arial" panose="020B0604020202020204" pitchFamily="34" charset="0"/>
              </a:rPr>
              <a:t> </a:t>
            </a:r>
            <a:r>
              <a:rPr lang="it-IT" u="sng" dirty="0" err="1">
                <a:latin typeface="+mj-lt"/>
                <a:ea typeface="MS Mincho" panose="02020609040205080304" pitchFamily="49" charset="-128"/>
                <a:cs typeface="Arial" panose="020B0604020202020204" pitchFamily="34" charset="0"/>
              </a:rPr>
              <a:t>surely</a:t>
            </a:r>
            <a:r>
              <a:rPr lang="it-IT" u="sng" dirty="0">
                <a:latin typeface="+mj-lt"/>
                <a:ea typeface="MS Mincho" panose="02020609040205080304" pitchFamily="49" charset="-128"/>
                <a:cs typeface="Arial" panose="020B0604020202020204" pitchFamily="34" charset="0"/>
              </a:rPr>
              <a:t> </a:t>
            </a:r>
            <a:r>
              <a:rPr lang="it-IT" u="sng" dirty="0" err="1">
                <a:latin typeface="+mj-lt"/>
                <a:ea typeface="MS Mincho" panose="02020609040205080304" pitchFamily="49" charset="-128"/>
                <a:cs typeface="Arial" panose="020B0604020202020204" pitchFamily="34" charset="0"/>
              </a:rPr>
              <a:t>possible</a:t>
            </a:r>
            <a:r>
              <a:rPr lang="it-IT" u="sng" dirty="0">
                <a:latin typeface="+mj-lt"/>
                <a:ea typeface="MS Mincho" panose="02020609040205080304" pitchFamily="49" charset="-128"/>
                <a:cs typeface="Arial" panose="020B0604020202020204" pitchFamily="34" charset="0"/>
              </a:rPr>
              <a:t> and </a:t>
            </a:r>
            <a:r>
              <a:rPr lang="it-IT" u="sng" dirty="0" err="1">
                <a:latin typeface="+mj-lt"/>
                <a:ea typeface="MS Mincho" panose="02020609040205080304" pitchFamily="49" charset="-128"/>
                <a:cs typeface="Arial" panose="020B0604020202020204" pitchFamily="34" charset="0"/>
              </a:rPr>
              <a:t>desirable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but</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has</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not</a:t>
            </a:r>
            <a:r>
              <a:rPr lang="it-IT" dirty="0">
                <a:latin typeface="+mj-lt"/>
                <a:ea typeface="MS Mincho" panose="02020609040205080304" pitchFamily="49" charset="-128"/>
                <a:cs typeface="Arial" panose="020B0604020202020204" pitchFamily="34" charset="0"/>
              </a:rPr>
              <a:t> to </a:t>
            </a:r>
            <a:r>
              <a:rPr lang="it-IT" dirty="0" err="1">
                <a:latin typeface="+mj-lt"/>
                <a:ea typeface="MS Mincho" panose="02020609040205080304" pitchFamily="49" charset="-128"/>
                <a:cs typeface="Arial" panose="020B0604020202020204" pitchFamily="34" charset="0"/>
              </a:rPr>
              <a:t>became</a:t>
            </a:r>
            <a:r>
              <a:rPr lang="it-IT" dirty="0">
                <a:latin typeface="+mj-lt"/>
                <a:ea typeface="MS Mincho" panose="02020609040205080304" pitchFamily="49" charset="-128"/>
                <a:cs typeface="Arial" panose="020B0604020202020204" pitchFamily="34" charset="0"/>
              </a:rPr>
              <a:t> the </a:t>
            </a:r>
            <a:r>
              <a:rPr lang="it-IT" dirty="0" err="1">
                <a:latin typeface="+mj-lt"/>
                <a:ea typeface="MS Mincho" panose="02020609040205080304" pitchFamily="49" charset="-128"/>
                <a:cs typeface="Arial" panose="020B0604020202020204" pitchFamily="34" charset="0"/>
              </a:rPr>
              <a:t>main</a:t>
            </a:r>
            <a:r>
              <a:rPr lang="it-IT" dirty="0">
                <a:latin typeface="+mj-lt"/>
                <a:ea typeface="MS Mincho" panose="02020609040205080304" pitchFamily="49" charset="-128"/>
                <a:cs typeface="Arial" panose="020B0604020202020204" pitchFamily="34" charset="0"/>
              </a:rPr>
              <a:t> activity, </a:t>
            </a:r>
            <a:r>
              <a:rPr lang="it-IT" dirty="0" err="1">
                <a:latin typeface="+mj-lt"/>
                <a:ea typeface="MS Mincho" panose="02020609040205080304" pitchFamily="49" charset="-128"/>
                <a:cs typeface="Arial" panose="020B0604020202020204" pitchFamily="34" charset="0"/>
              </a:rPr>
              <a:t>forgetting</a:t>
            </a:r>
            <a:r>
              <a:rPr lang="it-IT" dirty="0">
                <a:latin typeface="+mj-lt"/>
                <a:ea typeface="MS Mincho" panose="02020609040205080304" pitchFamily="49" charset="-128"/>
                <a:cs typeface="Arial" panose="020B0604020202020204" pitchFamily="34" charset="0"/>
              </a:rPr>
              <a:t> mandate and </a:t>
            </a:r>
            <a:r>
              <a:rPr lang="it-IT" dirty="0" err="1">
                <a:latin typeface="+mj-lt"/>
                <a:ea typeface="MS Mincho" panose="02020609040205080304" pitchFamily="49" charset="-128"/>
                <a:cs typeface="Arial" panose="020B0604020202020204" pitchFamily="34" charset="0"/>
              </a:rPr>
              <a:t>priorities</a:t>
            </a:r>
            <a:r>
              <a:rPr lang="it-IT" dirty="0">
                <a:latin typeface="+mj-lt"/>
                <a:ea typeface="MS Mincho" panose="02020609040205080304" pitchFamily="49" charset="-128"/>
                <a:cs typeface="Arial" panose="020B0604020202020204" pitchFamily="34" charset="0"/>
              </a:rPr>
              <a:t>.</a:t>
            </a:r>
          </a:p>
          <a:p>
            <a:pPr marL="742950" indent="-742950" algn="just">
              <a:buAutoNum type="arabicParenR"/>
            </a:pPr>
            <a:endParaRPr lang="it-IT" dirty="0">
              <a:latin typeface="+mj-lt"/>
              <a:ea typeface="MS Mincho" panose="02020609040205080304" pitchFamily="49" charset="-128"/>
              <a:cs typeface="Arial" panose="020B0604020202020204" pitchFamily="34" charset="0"/>
            </a:endParaRPr>
          </a:p>
          <a:p>
            <a:pPr marL="742950" indent="-742950" algn="just">
              <a:buAutoNum type="arabicParenR"/>
            </a:pPr>
            <a:endParaRPr lang="en-GB" dirty="0">
              <a:latin typeface="+mj-lt"/>
              <a:ea typeface="MS Mincho" panose="02020609040205080304" pitchFamily="49" charset="-128"/>
              <a:cs typeface="Arial" panose="020B0604020202020204" pitchFamily="34" charset="0"/>
            </a:endParaRPr>
          </a:p>
        </p:txBody>
      </p:sp>
      <p:pic>
        <p:nvPicPr>
          <p:cNvPr id="8" name="Image 3">
            <a:extLst>
              <a:ext uri="{FF2B5EF4-FFF2-40B4-BE49-F238E27FC236}">
                <a16:creationId xmlns:a16="http://schemas.microsoft.com/office/drawing/2014/main" id="{C4732151-81FC-13AD-E7B4-FEA638B182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3659650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A5DED-E176-18FE-E277-1DC6DC1703C7}"/>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700F25F5-6016-A105-B285-013A952D208E}"/>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C29C7125-354A-F96D-4EE7-4C80580AC965}"/>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CONFIGURATION and TOOLS</a:t>
            </a:r>
          </a:p>
        </p:txBody>
      </p:sp>
      <p:sp>
        <p:nvSpPr>
          <p:cNvPr id="2" name="Slide Number Placeholder 1">
            <a:extLst>
              <a:ext uri="{FF2B5EF4-FFF2-40B4-BE49-F238E27FC236}">
                <a16:creationId xmlns:a16="http://schemas.microsoft.com/office/drawing/2014/main" id="{1EBB5D28-6C02-742A-4654-05D5BE9D4502}"/>
              </a:ext>
            </a:extLst>
          </p:cNvPr>
          <p:cNvSpPr>
            <a:spLocks noGrp="1"/>
          </p:cNvSpPr>
          <p:nvPr>
            <p:ph type="sldNum" sz="quarter" idx="12"/>
          </p:nvPr>
        </p:nvSpPr>
        <p:spPr/>
        <p:txBody>
          <a:bodyPr/>
          <a:lstStyle/>
          <a:p>
            <a:fld id="{F7156396-072A-4105-8696-C0A68A148242}" type="slidenum">
              <a:rPr lang="nl-NL" smtClean="0"/>
              <a:t>17</a:t>
            </a:fld>
            <a:endParaRPr lang="nl-NL" dirty="0"/>
          </a:p>
        </p:txBody>
      </p:sp>
      <p:sp>
        <p:nvSpPr>
          <p:cNvPr id="3" name="Segnaposto data 2">
            <a:extLst>
              <a:ext uri="{FF2B5EF4-FFF2-40B4-BE49-F238E27FC236}">
                <a16:creationId xmlns:a16="http://schemas.microsoft.com/office/drawing/2014/main" id="{7330748E-C83D-3BC3-B8F4-575984D0BB8A}"/>
              </a:ext>
            </a:extLst>
          </p:cNvPr>
          <p:cNvSpPr>
            <a:spLocks noGrp="1"/>
          </p:cNvSpPr>
          <p:nvPr>
            <p:ph type="dt" sz="half" idx="10"/>
          </p:nvPr>
        </p:nvSpPr>
        <p:spPr/>
        <p:txBody>
          <a:bodyPr/>
          <a:lstStyle/>
          <a:p>
            <a:fld id="{37033E79-353C-4B00-A315-9965CF9EB833}" type="datetime1">
              <a:rPr lang="it-IT" smtClean="0"/>
              <a:t>26/03/2025</a:t>
            </a:fld>
            <a:endParaRPr lang="nl-NL" dirty="0"/>
          </a:p>
        </p:txBody>
      </p:sp>
      <p:sp>
        <p:nvSpPr>
          <p:cNvPr id="4" name="Segnaposto piè di pagina 3">
            <a:extLst>
              <a:ext uri="{FF2B5EF4-FFF2-40B4-BE49-F238E27FC236}">
                <a16:creationId xmlns:a16="http://schemas.microsoft.com/office/drawing/2014/main" id="{E99BFD45-87CB-556B-166A-AA6E2A6B20CC}"/>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862ACD86-AB0F-776F-47B7-345665529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
        <p:nvSpPr>
          <p:cNvPr id="6" name="Segnaposto contenuto 5">
            <a:extLst>
              <a:ext uri="{FF2B5EF4-FFF2-40B4-BE49-F238E27FC236}">
                <a16:creationId xmlns:a16="http://schemas.microsoft.com/office/drawing/2014/main" id="{D79D2F64-8228-A2DB-10D5-AC8A82833D9A}"/>
              </a:ext>
            </a:extLst>
          </p:cNvPr>
          <p:cNvSpPr>
            <a:spLocks noGrp="1"/>
          </p:cNvSpPr>
          <p:nvPr>
            <p:ph idx="1"/>
          </p:nvPr>
        </p:nvSpPr>
        <p:spPr/>
        <p:txBody>
          <a:bodyPr/>
          <a:lstStyle/>
          <a:p>
            <a:r>
              <a:rPr lang="en-GB" dirty="0"/>
              <a:t>A strategy must be elaborated (especially for the PLM role)</a:t>
            </a:r>
          </a:p>
          <a:p>
            <a:r>
              <a:rPr lang="en-GB" dirty="0"/>
              <a:t>Then this has to be shared with ED and ETC to assess the final context</a:t>
            </a:r>
          </a:p>
          <a:p>
            <a:r>
              <a:rPr lang="en-GB" dirty="0"/>
              <a:t>A global strategy has to be elaborated for integration of the tools in the ET- IT context</a:t>
            </a:r>
          </a:p>
          <a:p>
            <a:endParaRPr lang="en-GB" dirty="0"/>
          </a:p>
        </p:txBody>
      </p:sp>
    </p:spTree>
    <p:extLst>
      <p:ext uri="{BB962C8B-B14F-4D97-AF65-F5344CB8AC3E}">
        <p14:creationId xmlns:p14="http://schemas.microsoft.com/office/powerpoint/2010/main" val="1042771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e 2">
            <a:extLst>
              <a:ext uri="{FF2B5EF4-FFF2-40B4-BE49-F238E27FC236}">
                <a16:creationId xmlns:a16="http://schemas.microsoft.com/office/drawing/2014/main" id="{8A581B4A-CE29-3F98-9F94-B272AEE761D1}"/>
              </a:ext>
            </a:extLst>
          </p:cNvPr>
          <p:cNvSpPr/>
          <p:nvPr/>
        </p:nvSpPr>
        <p:spPr>
          <a:xfrm>
            <a:off x="4441372" y="2790029"/>
            <a:ext cx="1592036" cy="892017"/>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Configuration DB</a:t>
            </a:r>
          </a:p>
          <a:p>
            <a:pPr algn="ctr"/>
            <a:r>
              <a:rPr lang="en-GB" sz="800" dirty="0">
                <a:solidFill>
                  <a:schemeClr val="tx1"/>
                </a:solidFill>
              </a:rPr>
              <a:t>Only source of truth</a:t>
            </a:r>
          </a:p>
        </p:txBody>
      </p:sp>
      <p:cxnSp>
        <p:nvCxnSpPr>
          <p:cNvPr id="5" name="Connettore 2 4">
            <a:extLst>
              <a:ext uri="{FF2B5EF4-FFF2-40B4-BE49-F238E27FC236}">
                <a16:creationId xmlns:a16="http://schemas.microsoft.com/office/drawing/2014/main" id="{43201953-0A06-B4B2-BF9F-F7963A99F9BF}"/>
              </a:ext>
            </a:extLst>
          </p:cNvPr>
          <p:cNvCxnSpPr>
            <a:cxnSpLocks/>
          </p:cNvCxnSpPr>
          <p:nvPr/>
        </p:nvCxnSpPr>
        <p:spPr>
          <a:xfrm flipV="1">
            <a:off x="5585688" y="2130850"/>
            <a:ext cx="904919" cy="73180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 name="Connettore 2 5">
            <a:extLst>
              <a:ext uri="{FF2B5EF4-FFF2-40B4-BE49-F238E27FC236}">
                <a16:creationId xmlns:a16="http://schemas.microsoft.com/office/drawing/2014/main" id="{D28639C9-BD4B-D5D1-25B1-884B774E7A8F}"/>
              </a:ext>
            </a:extLst>
          </p:cNvPr>
          <p:cNvCxnSpPr>
            <a:cxnSpLocks/>
          </p:cNvCxnSpPr>
          <p:nvPr/>
        </p:nvCxnSpPr>
        <p:spPr>
          <a:xfrm>
            <a:off x="6033408" y="3118755"/>
            <a:ext cx="126818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Connettore 2 9">
            <a:extLst>
              <a:ext uri="{FF2B5EF4-FFF2-40B4-BE49-F238E27FC236}">
                <a16:creationId xmlns:a16="http://schemas.microsoft.com/office/drawing/2014/main" id="{6BF7635C-CCA9-A353-4C00-9455C689259B}"/>
              </a:ext>
            </a:extLst>
          </p:cNvPr>
          <p:cNvCxnSpPr>
            <a:cxnSpLocks/>
          </p:cNvCxnSpPr>
          <p:nvPr/>
        </p:nvCxnSpPr>
        <p:spPr>
          <a:xfrm>
            <a:off x="5236028" y="3682046"/>
            <a:ext cx="0" cy="9674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Connettore 2 15">
            <a:extLst>
              <a:ext uri="{FF2B5EF4-FFF2-40B4-BE49-F238E27FC236}">
                <a16:creationId xmlns:a16="http://schemas.microsoft.com/office/drawing/2014/main" id="{3C3BDA17-2143-D048-06E4-7D755612C241}"/>
              </a:ext>
            </a:extLst>
          </p:cNvPr>
          <p:cNvCxnSpPr>
            <a:cxnSpLocks/>
          </p:cNvCxnSpPr>
          <p:nvPr/>
        </p:nvCxnSpPr>
        <p:spPr>
          <a:xfrm flipH="1" flipV="1">
            <a:off x="3678910" y="1606673"/>
            <a:ext cx="1133779" cy="12611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Connettore 2 17">
            <a:extLst>
              <a:ext uri="{FF2B5EF4-FFF2-40B4-BE49-F238E27FC236}">
                <a16:creationId xmlns:a16="http://schemas.microsoft.com/office/drawing/2014/main" id="{AFBD54DA-155F-5EED-2EAA-301E9ABA91DD}"/>
              </a:ext>
            </a:extLst>
          </p:cNvPr>
          <p:cNvCxnSpPr>
            <a:cxnSpLocks/>
          </p:cNvCxnSpPr>
          <p:nvPr/>
        </p:nvCxnSpPr>
        <p:spPr>
          <a:xfrm flipV="1">
            <a:off x="5084758" y="1843206"/>
            <a:ext cx="0" cy="94682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0" name="Rettangolo 19">
            <a:extLst>
              <a:ext uri="{FF2B5EF4-FFF2-40B4-BE49-F238E27FC236}">
                <a16:creationId xmlns:a16="http://schemas.microsoft.com/office/drawing/2014/main" id="{ADDEC812-7976-F9C2-8834-5351729D53F9}"/>
              </a:ext>
            </a:extLst>
          </p:cNvPr>
          <p:cNvSpPr/>
          <p:nvPr/>
        </p:nvSpPr>
        <p:spPr>
          <a:xfrm>
            <a:off x="7801246" y="4108935"/>
            <a:ext cx="3069766" cy="168027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Asset </a:t>
            </a:r>
            <a:r>
              <a:rPr lang="en-GB" dirty="0" err="1">
                <a:solidFill>
                  <a:schemeClr val="accent1">
                    <a:lumMod val="75000"/>
                  </a:schemeClr>
                </a:solidFill>
              </a:rPr>
              <a:t>Managemenent</a:t>
            </a:r>
            <a:r>
              <a:rPr lang="en-GB" dirty="0">
                <a:solidFill>
                  <a:schemeClr val="accent1">
                    <a:lumMod val="75000"/>
                  </a:schemeClr>
                </a:solidFill>
              </a:rPr>
              <a:t> tool</a:t>
            </a:r>
          </a:p>
        </p:txBody>
      </p:sp>
      <p:sp>
        <p:nvSpPr>
          <p:cNvPr id="21" name="Rettangolo 20">
            <a:extLst>
              <a:ext uri="{FF2B5EF4-FFF2-40B4-BE49-F238E27FC236}">
                <a16:creationId xmlns:a16="http://schemas.microsoft.com/office/drawing/2014/main" id="{0921F4D0-973D-6DE9-5635-811405041902}"/>
              </a:ext>
            </a:extLst>
          </p:cNvPr>
          <p:cNvSpPr/>
          <p:nvPr/>
        </p:nvSpPr>
        <p:spPr>
          <a:xfrm>
            <a:off x="8052921" y="4065919"/>
            <a:ext cx="2206515" cy="93747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cxnSp>
        <p:nvCxnSpPr>
          <p:cNvPr id="8" name="Connettore 2 7">
            <a:extLst>
              <a:ext uri="{FF2B5EF4-FFF2-40B4-BE49-F238E27FC236}">
                <a16:creationId xmlns:a16="http://schemas.microsoft.com/office/drawing/2014/main" id="{7A01DE96-179C-03D7-C271-24F698154725}"/>
              </a:ext>
            </a:extLst>
          </p:cNvPr>
          <p:cNvCxnSpPr>
            <a:cxnSpLocks/>
            <a:endCxn id="21" idx="1"/>
          </p:cNvCxnSpPr>
          <p:nvPr/>
        </p:nvCxnSpPr>
        <p:spPr>
          <a:xfrm>
            <a:off x="5914614" y="3320938"/>
            <a:ext cx="2138307" cy="121371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5" name="CasellaDiTesto 24">
            <a:extLst>
              <a:ext uri="{FF2B5EF4-FFF2-40B4-BE49-F238E27FC236}">
                <a16:creationId xmlns:a16="http://schemas.microsoft.com/office/drawing/2014/main" id="{5A3943D6-FF75-EAEA-128B-F365A6D17767}"/>
              </a:ext>
            </a:extLst>
          </p:cNvPr>
          <p:cNvSpPr txBox="1"/>
          <p:nvPr/>
        </p:nvSpPr>
        <p:spPr>
          <a:xfrm rot="1645281">
            <a:off x="6167803" y="3710666"/>
            <a:ext cx="1519968" cy="246221"/>
          </a:xfrm>
          <a:prstGeom prst="rect">
            <a:avLst/>
          </a:prstGeom>
          <a:noFill/>
        </p:spPr>
        <p:txBody>
          <a:bodyPr wrap="none" rtlCol="0">
            <a:spAutoFit/>
          </a:bodyPr>
          <a:lstStyle/>
          <a:p>
            <a:r>
              <a:rPr lang="en-GB" sz="1000" dirty="0"/>
              <a:t>Provide true information</a:t>
            </a:r>
          </a:p>
        </p:txBody>
      </p:sp>
      <p:sp>
        <p:nvSpPr>
          <p:cNvPr id="31" name="Rettangolo con un angolo arrotondato 30">
            <a:extLst>
              <a:ext uri="{FF2B5EF4-FFF2-40B4-BE49-F238E27FC236}">
                <a16:creationId xmlns:a16="http://schemas.microsoft.com/office/drawing/2014/main" id="{0D91AA4A-390E-884D-C55D-E9345797E2CD}"/>
              </a:ext>
            </a:extLst>
          </p:cNvPr>
          <p:cNvSpPr/>
          <p:nvPr/>
        </p:nvSpPr>
        <p:spPr>
          <a:xfrm>
            <a:off x="7005325" y="6063928"/>
            <a:ext cx="2138308" cy="562870"/>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Elaborates data, provide solutions.</a:t>
            </a:r>
          </a:p>
          <a:p>
            <a:pPr algn="ctr"/>
            <a:r>
              <a:rPr lang="en-GB" sz="1000" dirty="0"/>
              <a:t>If convenient -&gt; change process</a:t>
            </a:r>
          </a:p>
        </p:txBody>
      </p:sp>
      <p:cxnSp>
        <p:nvCxnSpPr>
          <p:cNvPr id="33" name="Connettore a gomito 32">
            <a:extLst>
              <a:ext uri="{FF2B5EF4-FFF2-40B4-BE49-F238E27FC236}">
                <a16:creationId xmlns:a16="http://schemas.microsoft.com/office/drawing/2014/main" id="{7FC8E9EC-BDD4-06F8-EBA7-3F0442152CD3}"/>
              </a:ext>
            </a:extLst>
          </p:cNvPr>
          <p:cNvCxnSpPr>
            <a:cxnSpLocks/>
            <a:stCxn id="20" idx="2"/>
            <a:endCxn id="31" idx="3"/>
          </p:cNvCxnSpPr>
          <p:nvPr/>
        </p:nvCxnSpPr>
        <p:spPr>
          <a:xfrm rot="5400000">
            <a:off x="8961806" y="5971039"/>
            <a:ext cx="556151" cy="192496"/>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38" name="Rettangolo con un angolo arrotondato 37">
            <a:extLst>
              <a:ext uri="{FF2B5EF4-FFF2-40B4-BE49-F238E27FC236}">
                <a16:creationId xmlns:a16="http://schemas.microsoft.com/office/drawing/2014/main" id="{F86A3E5A-171C-CAEE-887A-C2CB3FF06BD3}"/>
              </a:ext>
            </a:extLst>
          </p:cNvPr>
          <p:cNvSpPr/>
          <p:nvPr/>
        </p:nvSpPr>
        <p:spPr>
          <a:xfrm>
            <a:off x="5796644" y="6067155"/>
            <a:ext cx="1060994" cy="562870"/>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Solution verified and validated</a:t>
            </a:r>
          </a:p>
        </p:txBody>
      </p:sp>
      <p:cxnSp>
        <p:nvCxnSpPr>
          <p:cNvPr id="39" name="Connettore a gomito 38">
            <a:extLst>
              <a:ext uri="{FF2B5EF4-FFF2-40B4-BE49-F238E27FC236}">
                <a16:creationId xmlns:a16="http://schemas.microsoft.com/office/drawing/2014/main" id="{C5508398-11CD-329F-74FA-970D432CCC2B}"/>
              </a:ext>
            </a:extLst>
          </p:cNvPr>
          <p:cNvCxnSpPr>
            <a:cxnSpLocks/>
            <a:stCxn id="31" idx="1"/>
            <a:endCxn id="38" idx="3"/>
          </p:cNvCxnSpPr>
          <p:nvPr/>
        </p:nvCxnSpPr>
        <p:spPr>
          <a:xfrm rot="10800000" flipV="1">
            <a:off x="6857639" y="6345362"/>
            <a:ext cx="147687" cy="3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Connettore a gomito 42">
            <a:extLst>
              <a:ext uri="{FF2B5EF4-FFF2-40B4-BE49-F238E27FC236}">
                <a16:creationId xmlns:a16="http://schemas.microsoft.com/office/drawing/2014/main" id="{F5FA6064-0D30-F657-B796-39C312E77BEB}"/>
              </a:ext>
            </a:extLst>
          </p:cNvPr>
          <p:cNvCxnSpPr>
            <a:cxnSpLocks/>
            <a:stCxn id="38" idx="0"/>
          </p:cNvCxnSpPr>
          <p:nvPr/>
        </p:nvCxnSpPr>
        <p:spPr>
          <a:xfrm rot="5400000" flipH="1" flipV="1">
            <a:off x="6583864" y="4576540"/>
            <a:ext cx="1233893" cy="1747338"/>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Connettore 2 48">
            <a:extLst>
              <a:ext uri="{FF2B5EF4-FFF2-40B4-BE49-F238E27FC236}">
                <a16:creationId xmlns:a16="http://schemas.microsoft.com/office/drawing/2014/main" id="{94FCE5F8-5472-42A7-624C-F2C9C41F1114}"/>
              </a:ext>
            </a:extLst>
          </p:cNvPr>
          <p:cNvCxnSpPr>
            <a:cxnSpLocks/>
            <a:endCxn id="3" idx="5"/>
          </p:cNvCxnSpPr>
          <p:nvPr/>
        </p:nvCxnSpPr>
        <p:spPr>
          <a:xfrm flipH="1" flipV="1">
            <a:off x="5800260" y="3551413"/>
            <a:ext cx="2266060" cy="128184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2" name="CasellaDiTesto 51">
            <a:extLst>
              <a:ext uri="{FF2B5EF4-FFF2-40B4-BE49-F238E27FC236}">
                <a16:creationId xmlns:a16="http://schemas.microsoft.com/office/drawing/2014/main" id="{01658B75-1A48-37CB-D2BC-A5974EECD39D}"/>
              </a:ext>
            </a:extLst>
          </p:cNvPr>
          <p:cNvSpPr txBox="1"/>
          <p:nvPr/>
        </p:nvSpPr>
        <p:spPr>
          <a:xfrm rot="1645281">
            <a:off x="6173739" y="4016139"/>
            <a:ext cx="885179" cy="246221"/>
          </a:xfrm>
          <a:prstGeom prst="rect">
            <a:avLst/>
          </a:prstGeom>
          <a:noFill/>
        </p:spPr>
        <p:txBody>
          <a:bodyPr wrap="none" rtlCol="0">
            <a:spAutoFit/>
          </a:bodyPr>
          <a:lstStyle/>
          <a:p>
            <a:r>
              <a:rPr lang="en-GB" sz="1000" dirty="0"/>
              <a:t>Write new CI</a:t>
            </a:r>
          </a:p>
        </p:txBody>
      </p:sp>
      <p:sp>
        <p:nvSpPr>
          <p:cNvPr id="53" name="Rettangolo 52">
            <a:extLst>
              <a:ext uri="{FF2B5EF4-FFF2-40B4-BE49-F238E27FC236}">
                <a16:creationId xmlns:a16="http://schemas.microsoft.com/office/drawing/2014/main" id="{C1B88D82-15B4-8E1C-A920-71C65C37063E}"/>
              </a:ext>
            </a:extLst>
          </p:cNvPr>
          <p:cNvSpPr/>
          <p:nvPr/>
        </p:nvSpPr>
        <p:spPr>
          <a:xfrm>
            <a:off x="635460" y="4367236"/>
            <a:ext cx="3069766" cy="168027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Risk and requirement </a:t>
            </a:r>
            <a:r>
              <a:rPr lang="en-GB" dirty="0" err="1">
                <a:solidFill>
                  <a:schemeClr val="accent1">
                    <a:lumMod val="75000"/>
                  </a:schemeClr>
                </a:solidFill>
              </a:rPr>
              <a:t>Managemenent</a:t>
            </a:r>
            <a:r>
              <a:rPr lang="en-GB" dirty="0">
                <a:solidFill>
                  <a:schemeClr val="accent1">
                    <a:lumMod val="75000"/>
                  </a:schemeClr>
                </a:solidFill>
              </a:rPr>
              <a:t> tool (JAMA)</a:t>
            </a:r>
          </a:p>
        </p:txBody>
      </p:sp>
      <p:sp>
        <p:nvSpPr>
          <p:cNvPr id="54" name="Rettangolo 53">
            <a:extLst>
              <a:ext uri="{FF2B5EF4-FFF2-40B4-BE49-F238E27FC236}">
                <a16:creationId xmlns:a16="http://schemas.microsoft.com/office/drawing/2014/main" id="{8A2BE415-9638-84CF-DBB6-6457C467E3B1}"/>
              </a:ext>
            </a:extLst>
          </p:cNvPr>
          <p:cNvSpPr/>
          <p:nvPr/>
        </p:nvSpPr>
        <p:spPr>
          <a:xfrm>
            <a:off x="1475127" y="4399936"/>
            <a:ext cx="1613904"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sp>
        <p:nvSpPr>
          <p:cNvPr id="56" name="Rettangolo con un angolo arrotondato 55">
            <a:extLst>
              <a:ext uri="{FF2B5EF4-FFF2-40B4-BE49-F238E27FC236}">
                <a16:creationId xmlns:a16="http://schemas.microsoft.com/office/drawing/2014/main" id="{77B26551-39AD-878B-C0D6-8699877EC9F4}"/>
              </a:ext>
            </a:extLst>
          </p:cNvPr>
          <p:cNvSpPr/>
          <p:nvPr/>
        </p:nvSpPr>
        <p:spPr>
          <a:xfrm>
            <a:off x="1316947" y="6257181"/>
            <a:ext cx="2138308" cy="562870"/>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Elaborates data, provide solutions.</a:t>
            </a:r>
          </a:p>
          <a:p>
            <a:pPr algn="ctr"/>
            <a:r>
              <a:rPr lang="en-GB" sz="1000" dirty="0"/>
              <a:t>If convenient -&gt; change process</a:t>
            </a:r>
          </a:p>
        </p:txBody>
      </p:sp>
      <p:cxnSp>
        <p:nvCxnSpPr>
          <p:cNvPr id="57" name="Connettore a gomito 56">
            <a:extLst>
              <a:ext uri="{FF2B5EF4-FFF2-40B4-BE49-F238E27FC236}">
                <a16:creationId xmlns:a16="http://schemas.microsoft.com/office/drawing/2014/main" id="{0244E976-1996-AF55-2A72-B535AD928152}"/>
              </a:ext>
            </a:extLst>
          </p:cNvPr>
          <p:cNvCxnSpPr>
            <a:cxnSpLocks/>
            <a:endCxn id="56" idx="3"/>
          </p:cNvCxnSpPr>
          <p:nvPr/>
        </p:nvCxnSpPr>
        <p:spPr>
          <a:xfrm rot="5400000">
            <a:off x="3296405" y="6239063"/>
            <a:ext cx="458403" cy="140702"/>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58" name="Rettangolo con un angolo arrotondato 57">
            <a:extLst>
              <a:ext uri="{FF2B5EF4-FFF2-40B4-BE49-F238E27FC236}">
                <a16:creationId xmlns:a16="http://schemas.microsoft.com/office/drawing/2014/main" id="{D8EBC1D3-00EC-166E-4586-E4C42BD8292A}"/>
              </a:ext>
            </a:extLst>
          </p:cNvPr>
          <p:cNvSpPr/>
          <p:nvPr/>
        </p:nvSpPr>
        <p:spPr>
          <a:xfrm>
            <a:off x="108266" y="6260408"/>
            <a:ext cx="1060994" cy="562870"/>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Solution verified and validated</a:t>
            </a:r>
          </a:p>
        </p:txBody>
      </p:sp>
      <p:cxnSp>
        <p:nvCxnSpPr>
          <p:cNvPr id="59" name="Connettore a gomito 58">
            <a:extLst>
              <a:ext uri="{FF2B5EF4-FFF2-40B4-BE49-F238E27FC236}">
                <a16:creationId xmlns:a16="http://schemas.microsoft.com/office/drawing/2014/main" id="{69A51034-5339-0F7B-4F60-F91BBF1E31EE}"/>
              </a:ext>
            </a:extLst>
          </p:cNvPr>
          <p:cNvCxnSpPr>
            <a:cxnSpLocks/>
            <a:stCxn id="56" idx="1"/>
            <a:endCxn id="58" idx="3"/>
          </p:cNvCxnSpPr>
          <p:nvPr/>
        </p:nvCxnSpPr>
        <p:spPr>
          <a:xfrm rot="10800000" flipV="1">
            <a:off x="1169261" y="6538615"/>
            <a:ext cx="147687" cy="3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Connettore 2 11">
            <a:extLst>
              <a:ext uri="{FF2B5EF4-FFF2-40B4-BE49-F238E27FC236}">
                <a16:creationId xmlns:a16="http://schemas.microsoft.com/office/drawing/2014/main" id="{D26F2C4A-B198-80C2-290A-593C5356F5E1}"/>
              </a:ext>
            </a:extLst>
          </p:cNvPr>
          <p:cNvCxnSpPr>
            <a:cxnSpLocks/>
          </p:cNvCxnSpPr>
          <p:nvPr/>
        </p:nvCxnSpPr>
        <p:spPr>
          <a:xfrm flipH="1">
            <a:off x="3089031" y="3506751"/>
            <a:ext cx="1481495" cy="101626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4" name="CasellaDiTesto 63">
            <a:extLst>
              <a:ext uri="{FF2B5EF4-FFF2-40B4-BE49-F238E27FC236}">
                <a16:creationId xmlns:a16="http://schemas.microsoft.com/office/drawing/2014/main" id="{16F2D483-24AD-65D1-96C2-EA77D706CDDE}"/>
              </a:ext>
            </a:extLst>
          </p:cNvPr>
          <p:cNvSpPr txBox="1"/>
          <p:nvPr/>
        </p:nvSpPr>
        <p:spPr>
          <a:xfrm rot="19453832">
            <a:off x="2995113" y="3764734"/>
            <a:ext cx="1519968" cy="246221"/>
          </a:xfrm>
          <a:prstGeom prst="rect">
            <a:avLst/>
          </a:prstGeom>
          <a:noFill/>
        </p:spPr>
        <p:txBody>
          <a:bodyPr wrap="none" rtlCol="0">
            <a:spAutoFit/>
          </a:bodyPr>
          <a:lstStyle/>
          <a:p>
            <a:r>
              <a:rPr lang="en-GB" sz="1000" dirty="0"/>
              <a:t>Provide true information</a:t>
            </a:r>
          </a:p>
        </p:txBody>
      </p:sp>
      <p:cxnSp>
        <p:nvCxnSpPr>
          <p:cNvPr id="65" name="Connettore 2 64">
            <a:extLst>
              <a:ext uri="{FF2B5EF4-FFF2-40B4-BE49-F238E27FC236}">
                <a16:creationId xmlns:a16="http://schemas.microsoft.com/office/drawing/2014/main" id="{3B2C73A3-12F5-67CD-CA90-E5102F0F1970}"/>
              </a:ext>
            </a:extLst>
          </p:cNvPr>
          <p:cNvCxnSpPr>
            <a:cxnSpLocks/>
            <a:stCxn id="54" idx="3"/>
            <a:endCxn id="3" idx="3"/>
          </p:cNvCxnSpPr>
          <p:nvPr/>
        </p:nvCxnSpPr>
        <p:spPr>
          <a:xfrm flipV="1">
            <a:off x="3089031" y="3551413"/>
            <a:ext cx="1585489" cy="119755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8" name="CasellaDiTesto 67">
            <a:extLst>
              <a:ext uri="{FF2B5EF4-FFF2-40B4-BE49-F238E27FC236}">
                <a16:creationId xmlns:a16="http://schemas.microsoft.com/office/drawing/2014/main" id="{62302BFE-F986-8EA3-D10F-8A35600889C3}"/>
              </a:ext>
            </a:extLst>
          </p:cNvPr>
          <p:cNvSpPr txBox="1"/>
          <p:nvPr/>
        </p:nvSpPr>
        <p:spPr>
          <a:xfrm rot="19408584">
            <a:off x="3720349" y="3951537"/>
            <a:ext cx="885179" cy="246221"/>
          </a:xfrm>
          <a:prstGeom prst="rect">
            <a:avLst/>
          </a:prstGeom>
          <a:noFill/>
        </p:spPr>
        <p:txBody>
          <a:bodyPr wrap="none" rtlCol="0">
            <a:spAutoFit/>
          </a:bodyPr>
          <a:lstStyle/>
          <a:p>
            <a:r>
              <a:rPr lang="en-GB" sz="1000" dirty="0"/>
              <a:t>Write new CI</a:t>
            </a:r>
          </a:p>
        </p:txBody>
      </p:sp>
      <p:cxnSp>
        <p:nvCxnSpPr>
          <p:cNvPr id="69" name="Connettore a gomito 68">
            <a:extLst>
              <a:ext uri="{FF2B5EF4-FFF2-40B4-BE49-F238E27FC236}">
                <a16:creationId xmlns:a16="http://schemas.microsoft.com/office/drawing/2014/main" id="{E4619AC1-30C2-663F-7D98-60AAF3FBC53C}"/>
              </a:ext>
            </a:extLst>
          </p:cNvPr>
          <p:cNvCxnSpPr>
            <a:cxnSpLocks/>
            <a:endCxn id="54" idx="1"/>
          </p:cNvCxnSpPr>
          <p:nvPr/>
        </p:nvCxnSpPr>
        <p:spPr>
          <a:xfrm rot="5400000" flipH="1" flipV="1">
            <a:off x="55230" y="4817065"/>
            <a:ext cx="1487992" cy="1351802"/>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71" name="Rettangolo 70">
            <a:extLst>
              <a:ext uri="{FF2B5EF4-FFF2-40B4-BE49-F238E27FC236}">
                <a16:creationId xmlns:a16="http://schemas.microsoft.com/office/drawing/2014/main" id="{27A929D2-C2F2-7BA7-34FF-0D8784C7BA9A}"/>
              </a:ext>
            </a:extLst>
          </p:cNvPr>
          <p:cNvSpPr/>
          <p:nvPr/>
        </p:nvSpPr>
        <p:spPr>
          <a:xfrm>
            <a:off x="6512252" y="470502"/>
            <a:ext cx="3069766" cy="168027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PLM Tool</a:t>
            </a:r>
          </a:p>
        </p:txBody>
      </p:sp>
      <p:sp>
        <p:nvSpPr>
          <p:cNvPr id="72" name="Rettangolo 71">
            <a:extLst>
              <a:ext uri="{FF2B5EF4-FFF2-40B4-BE49-F238E27FC236}">
                <a16:creationId xmlns:a16="http://schemas.microsoft.com/office/drawing/2014/main" id="{6AE1F126-F08F-5CB9-B128-E52E37E09DA2}"/>
              </a:ext>
            </a:extLst>
          </p:cNvPr>
          <p:cNvSpPr/>
          <p:nvPr/>
        </p:nvSpPr>
        <p:spPr>
          <a:xfrm>
            <a:off x="6616328" y="503322"/>
            <a:ext cx="1613904"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sp>
        <p:nvSpPr>
          <p:cNvPr id="73" name="Rettangolo con un angolo arrotondato 72">
            <a:extLst>
              <a:ext uri="{FF2B5EF4-FFF2-40B4-BE49-F238E27FC236}">
                <a16:creationId xmlns:a16="http://schemas.microsoft.com/office/drawing/2014/main" id="{04399D85-D919-3E73-4B5F-899A4A4AA91D}"/>
              </a:ext>
            </a:extLst>
          </p:cNvPr>
          <p:cNvSpPr/>
          <p:nvPr/>
        </p:nvSpPr>
        <p:spPr>
          <a:xfrm>
            <a:off x="6956336" y="1588847"/>
            <a:ext cx="2138308" cy="562870"/>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Same cycle of Asset and Risk</a:t>
            </a:r>
          </a:p>
        </p:txBody>
      </p:sp>
      <p:sp>
        <p:nvSpPr>
          <p:cNvPr id="76" name="Rettangolo 75">
            <a:extLst>
              <a:ext uri="{FF2B5EF4-FFF2-40B4-BE49-F238E27FC236}">
                <a16:creationId xmlns:a16="http://schemas.microsoft.com/office/drawing/2014/main" id="{DACFE733-C542-746F-5F72-FD760090ABDF}"/>
              </a:ext>
            </a:extLst>
          </p:cNvPr>
          <p:cNvSpPr/>
          <p:nvPr/>
        </p:nvSpPr>
        <p:spPr>
          <a:xfrm>
            <a:off x="532737" y="426303"/>
            <a:ext cx="3410140" cy="1215822"/>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Document lifecycle (EDMS)</a:t>
            </a:r>
          </a:p>
        </p:txBody>
      </p:sp>
      <p:sp>
        <p:nvSpPr>
          <p:cNvPr id="77" name="Rettangolo 76">
            <a:extLst>
              <a:ext uri="{FF2B5EF4-FFF2-40B4-BE49-F238E27FC236}">
                <a16:creationId xmlns:a16="http://schemas.microsoft.com/office/drawing/2014/main" id="{1A00E7AC-0EFB-F242-0ED0-DE6A52DB8DDF}"/>
              </a:ext>
            </a:extLst>
          </p:cNvPr>
          <p:cNvSpPr/>
          <p:nvPr/>
        </p:nvSpPr>
        <p:spPr>
          <a:xfrm>
            <a:off x="2442042" y="442355"/>
            <a:ext cx="1236868" cy="50511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sp>
        <p:nvSpPr>
          <p:cNvPr id="78" name="Rettangolo con un angolo arrotondato 77">
            <a:extLst>
              <a:ext uri="{FF2B5EF4-FFF2-40B4-BE49-F238E27FC236}">
                <a16:creationId xmlns:a16="http://schemas.microsoft.com/office/drawing/2014/main" id="{4E144B3E-643F-76D0-9177-CE49DD5D792D}"/>
              </a:ext>
            </a:extLst>
          </p:cNvPr>
          <p:cNvSpPr/>
          <p:nvPr/>
        </p:nvSpPr>
        <p:spPr>
          <a:xfrm>
            <a:off x="531580" y="482128"/>
            <a:ext cx="1638763" cy="407284"/>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Same cycle of Asset and Risk</a:t>
            </a:r>
          </a:p>
        </p:txBody>
      </p:sp>
      <p:sp>
        <p:nvSpPr>
          <p:cNvPr id="79" name="Rettangolo 78">
            <a:extLst>
              <a:ext uri="{FF2B5EF4-FFF2-40B4-BE49-F238E27FC236}">
                <a16:creationId xmlns:a16="http://schemas.microsoft.com/office/drawing/2014/main" id="{896EF540-C328-8DEA-6E55-28B792B98F0D}"/>
              </a:ext>
            </a:extLst>
          </p:cNvPr>
          <p:cNvSpPr/>
          <p:nvPr/>
        </p:nvSpPr>
        <p:spPr>
          <a:xfrm>
            <a:off x="4091312" y="-38153"/>
            <a:ext cx="2138308" cy="168027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Nomenclature Database</a:t>
            </a:r>
          </a:p>
        </p:txBody>
      </p:sp>
      <p:sp>
        <p:nvSpPr>
          <p:cNvPr id="80" name="Rettangolo 79">
            <a:extLst>
              <a:ext uri="{FF2B5EF4-FFF2-40B4-BE49-F238E27FC236}">
                <a16:creationId xmlns:a16="http://schemas.microsoft.com/office/drawing/2014/main" id="{E8AE2DA4-FC33-B00F-7EDD-308F86E865D1}"/>
              </a:ext>
            </a:extLst>
          </p:cNvPr>
          <p:cNvSpPr/>
          <p:nvPr/>
        </p:nvSpPr>
        <p:spPr>
          <a:xfrm>
            <a:off x="4217033" y="-6154"/>
            <a:ext cx="1124198"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sp>
        <p:nvSpPr>
          <p:cNvPr id="81" name="Rettangolo con un angolo arrotondato 80">
            <a:extLst>
              <a:ext uri="{FF2B5EF4-FFF2-40B4-BE49-F238E27FC236}">
                <a16:creationId xmlns:a16="http://schemas.microsoft.com/office/drawing/2014/main" id="{0D01EB36-A8CC-08AD-CA15-07A13EB1BEF1}"/>
              </a:ext>
            </a:extLst>
          </p:cNvPr>
          <p:cNvSpPr/>
          <p:nvPr/>
        </p:nvSpPr>
        <p:spPr>
          <a:xfrm>
            <a:off x="4557041" y="1290965"/>
            <a:ext cx="1489482" cy="562870"/>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Same cycle of Asset and Risk</a:t>
            </a:r>
          </a:p>
        </p:txBody>
      </p:sp>
      <p:sp>
        <p:nvSpPr>
          <p:cNvPr id="82" name="Rettangolo 81">
            <a:extLst>
              <a:ext uri="{FF2B5EF4-FFF2-40B4-BE49-F238E27FC236}">
                <a16:creationId xmlns:a16="http://schemas.microsoft.com/office/drawing/2014/main" id="{C8F4B8F8-9381-4E5A-25B6-C00344DC5AB2}"/>
              </a:ext>
            </a:extLst>
          </p:cNvPr>
          <p:cNvSpPr/>
          <p:nvPr/>
        </p:nvSpPr>
        <p:spPr>
          <a:xfrm>
            <a:off x="7301595" y="2415771"/>
            <a:ext cx="4019741" cy="1457532"/>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PBS, WBS and parameters</a:t>
            </a:r>
          </a:p>
        </p:txBody>
      </p:sp>
      <p:sp>
        <p:nvSpPr>
          <p:cNvPr id="83" name="Rettangolo 82">
            <a:extLst>
              <a:ext uri="{FF2B5EF4-FFF2-40B4-BE49-F238E27FC236}">
                <a16:creationId xmlns:a16="http://schemas.microsoft.com/office/drawing/2014/main" id="{BA8C517A-64C4-6119-17F7-2E26C4A5ABB0}"/>
              </a:ext>
            </a:extLst>
          </p:cNvPr>
          <p:cNvSpPr/>
          <p:nvPr/>
        </p:nvSpPr>
        <p:spPr>
          <a:xfrm>
            <a:off x="8243519" y="2475908"/>
            <a:ext cx="2113345" cy="64284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sp>
        <p:nvSpPr>
          <p:cNvPr id="84" name="Rettangolo con un angolo arrotondato 83">
            <a:extLst>
              <a:ext uri="{FF2B5EF4-FFF2-40B4-BE49-F238E27FC236}">
                <a16:creationId xmlns:a16="http://schemas.microsoft.com/office/drawing/2014/main" id="{BC2DB980-F249-5CC2-88F9-595B72DA64B3}"/>
              </a:ext>
            </a:extLst>
          </p:cNvPr>
          <p:cNvSpPr/>
          <p:nvPr/>
        </p:nvSpPr>
        <p:spPr>
          <a:xfrm>
            <a:off x="8074479" y="3506750"/>
            <a:ext cx="2800032" cy="374039"/>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Same cycle of Asset and Risk</a:t>
            </a:r>
          </a:p>
        </p:txBody>
      </p:sp>
      <p:sp>
        <p:nvSpPr>
          <p:cNvPr id="2" name="CasellaDiTesto 1">
            <a:extLst>
              <a:ext uri="{FF2B5EF4-FFF2-40B4-BE49-F238E27FC236}">
                <a16:creationId xmlns:a16="http://schemas.microsoft.com/office/drawing/2014/main" id="{90B6FD1C-2692-B30F-CE09-C1E41B834AE5}"/>
              </a:ext>
            </a:extLst>
          </p:cNvPr>
          <p:cNvSpPr txBox="1"/>
          <p:nvPr/>
        </p:nvSpPr>
        <p:spPr>
          <a:xfrm>
            <a:off x="8549318" y="-8292"/>
            <a:ext cx="3615092" cy="430887"/>
          </a:xfrm>
          <a:prstGeom prst="rect">
            <a:avLst/>
          </a:prstGeom>
          <a:noFill/>
        </p:spPr>
        <p:txBody>
          <a:bodyPr wrap="none" rtlCol="0">
            <a:spAutoFit/>
          </a:bodyPr>
          <a:lstStyle/>
          <a:p>
            <a:r>
              <a:rPr lang="en-GB" sz="1100" dirty="0"/>
              <a:t>Solutions, verification and validation</a:t>
            </a:r>
          </a:p>
          <a:p>
            <a:r>
              <a:rPr lang="en-GB" sz="1100" dirty="0"/>
              <a:t>Are managed in the specific tools, externally from the DB</a:t>
            </a:r>
          </a:p>
        </p:txBody>
      </p:sp>
      <p:sp>
        <p:nvSpPr>
          <p:cNvPr id="7" name="Rettangolo 6">
            <a:extLst>
              <a:ext uri="{FF2B5EF4-FFF2-40B4-BE49-F238E27FC236}">
                <a16:creationId xmlns:a16="http://schemas.microsoft.com/office/drawing/2014/main" id="{9FC92415-2589-E2E4-C699-DF0121873770}"/>
              </a:ext>
            </a:extLst>
          </p:cNvPr>
          <p:cNvSpPr/>
          <p:nvPr/>
        </p:nvSpPr>
        <p:spPr>
          <a:xfrm>
            <a:off x="315667" y="2060579"/>
            <a:ext cx="2976743" cy="83551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75000"/>
                  </a:schemeClr>
                </a:solidFill>
              </a:rPr>
              <a:t>Scheduling</a:t>
            </a:r>
          </a:p>
        </p:txBody>
      </p:sp>
      <p:sp>
        <p:nvSpPr>
          <p:cNvPr id="9" name="Rettangolo 8">
            <a:extLst>
              <a:ext uri="{FF2B5EF4-FFF2-40B4-BE49-F238E27FC236}">
                <a16:creationId xmlns:a16="http://schemas.microsoft.com/office/drawing/2014/main" id="{8A3CBCE5-F28B-DADE-7234-5367AB6D6667}"/>
              </a:ext>
            </a:extLst>
          </p:cNvPr>
          <p:cNvSpPr/>
          <p:nvPr/>
        </p:nvSpPr>
        <p:spPr>
          <a:xfrm>
            <a:off x="138860" y="3133917"/>
            <a:ext cx="3128086" cy="995353"/>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Layouts</a:t>
            </a:r>
          </a:p>
        </p:txBody>
      </p:sp>
      <p:sp>
        <p:nvSpPr>
          <p:cNvPr id="13" name="Rettangolo con un angolo arrotondato 12">
            <a:extLst>
              <a:ext uri="{FF2B5EF4-FFF2-40B4-BE49-F238E27FC236}">
                <a16:creationId xmlns:a16="http://schemas.microsoft.com/office/drawing/2014/main" id="{FCD0EED9-211B-2528-FDB1-D33A9E23E04C}"/>
              </a:ext>
            </a:extLst>
          </p:cNvPr>
          <p:cNvSpPr/>
          <p:nvPr/>
        </p:nvSpPr>
        <p:spPr>
          <a:xfrm>
            <a:off x="315667" y="1870282"/>
            <a:ext cx="1638763" cy="407284"/>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Same cycle of Asset and Risk</a:t>
            </a:r>
          </a:p>
        </p:txBody>
      </p:sp>
      <p:sp>
        <p:nvSpPr>
          <p:cNvPr id="14" name="Rettangolo con un angolo arrotondato 13">
            <a:extLst>
              <a:ext uri="{FF2B5EF4-FFF2-40B4-BE49-F238E27FC236}">
                <a16:creationId xmlns:a16="http://schemas.microsoft.com/office/drawing/2014/main" id="{01FF1337-1F36-EBFE-7D22-A3C5BB8A316B}"/>
              </a:ext>
            </a:extLst>
          </p:cNvPr>
          <p:cNvSpPr/>
          <p:nvPr/>
        </p:nvSpPr>
        <p:spPr>
          <a:xfrm>
            <a:off x="112621" y="3073059"/>
            <a:ext cx="1638763" cy="407284"/>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Same cycle of Asset and Risk</a:t>
            </a:r>
          </a:p>
        </p:txBody>
      </p:sp>
      <p:sp>
        <p:nvSpPr>
          <p:cNvPr id="15" name="Rettangolo 14">
            <a:extLst>
              <a:ext uri="{FF2B5EF4-FFF2-40B4-BE49-F238E27FC236}">
                <a16:creationId xmlns:a16="http://schemas.microsoft.com/office/drawing/2014/main" id="{F6D8C6FF-1301-E0A6-B627-BE3B01800412}"/>
              </a:ext>
            </a:extLst>
          </p:cNvPr>
          <p:cNvSpPr/>
          <p:nvPr/>
        </p:nvSpPr>
        <p:spPr>
          <a:xfrm>
            <a:off x="2108995" y="1826525"/>
            <a:ext cx="1236868" cy="50511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sp>
        <p:nvSpPr>
          <p:cNvPr id="17" name="Rettangolo 16">
            <a:extLst>
              <a:ext uri="{FF2B5EF4-FFF2-40B4-BE49-F238E27FC236}">
                <a16:creationId xmlns:a16="http://schemas.microsoft.com/office/drawing/2014/main" id="{8B862172-15B3-3E82-7FCC-477BC86F843B}"/>
              </a:ext>
            </a:extLst>
          </p:cNvPr>
          <p:cNvSpPr/>
          <p:nvPr/>
        </p:nvSpPr>
        <p:spPr>
          <a:xfrm>
            <a:off x="1943938" y="3059950"/>
            <a:ext cx="1236868" cy="50511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p:sp>
        <p:nvSpPr>
          <p:cNvPr id="19" name="Rettangolo 18">
            <a:extLst>
              <a:ext uri="{FF2B5EF4-FFF2-40B4-BE49-F238E27FC236}">
                <a16:creationId xmlns:a16="http://schemas.microsoft.com/office/drawing/2014/main" id="{EEED3B03-C85C-FC31-AFE0-B21DA41ECC88}"/>
              </a:ext>
            </a:extLst>
          </p:cNvPr>
          <p:cNvSpPr/>
          <p:nvPr/>
        </p:nvSpPr>
        <p:spPr>
          <a:xfrm>
            <a:off x="3895731" y="4694870"/>
            <a:ext cx="1870470" cy="1354334"/>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75000"/>
                  </a:schemeClr>
                </a:solidFill>
              </a:rPr>
              <a:t>Cost and resources</a:t>
            </a:r>
          </a:p>
        </p:txBody>
      </p:sp>
      <p:sp>
        <p:nvSpPr>
          <p:cNvPr id="23" name="Rettangolo con un angolo arrotondato 22">
            <a:extLst>
              <a:ext uri="{FF2B5EF4-FFF2-40B4-BE49-F238E27FC236}">
                <a16:creationId xmlns:a16="http://schemas.microsoft.com/office/drawing/2014/main" id="{ABCD1785-FD1E-4DF6-E486-D451FD4DE226}"/>
              </a:ext>
            </a:extLst>
          </p:cNvPr>
          <p:cNvSpPr/>
          <p:nvPr/>
        </p:nvSpPr>
        <p:spPr>
          <a:xfrm>
            <a:off x="3974190" y="4658485"/>
            <a:ext cx="1638763" cy="407284"/>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Same cycle of Asset and Risk</a:t>
            </a:r>
          </a:p>
        </p:txBody>
      </p:sp>
      <p:sp>
        <p:nvSpPr>
          <p:cNvPr id="24" name="Rettangolo 23">
            <a:extLst>
              <a:ext uri="{FF2B5EF4-FFF2-40B4-BE49-F238E27FC236}">
                <a16:creationId xmlns:a16="http://schemas.microsoft.com/office/drawing/2014/main" id="{DADF1C3B-6F42-5CF2-A01C-6B0E30D9099A}"/>
              </a:ext>
            </a:extLst>
          </p:cNvPr>
          <p:cNvSpPr/>
          <p:nvPr/>
        </p:nvSpPr>
        <p:spPr>
          <a:xfrm>
            <a:off x="4111024" y="5774502"/>
            <a:ext cx="1236868" cy="50511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Defined Configuration Items</a:t>
            </a:r>
          </a:p>
        </p:txBody>
      </p:sp>
      <mc:AlternateContent xmlns:mc="http://schemas.openxmlformats.org/markup-compatibility/2006" xmlns:p14="http://schemas.microsoft.com/office/powerpoint/2010/main">
        <mc:Choice Requires="p14">
          <p:contentPart p14:bwMode="auto" r:id="rId2">
            <p14:nvContentPartPr>
              <p14:cNvPr id="11" name="Input penna 10">
                <a:extLst>
                  <a:ext uri="{FF2B5EF4-FFF2-40B4-BE49-F238E27FC236}">
                    <a16:creationId xmlns:a16="http://schemas.microsoft.com/office/drawing/2014/main" id="{C0DEE2AC-EAE4-7F89-B565-ED1D06245F0A}"/>
                  </a:ext>
                </a:extLst>
              </p14:cNvPr>
              <p14:cNvContentPartPr/>
              <p14:nvPr/>
            </p14:nvContentPartPr>
            <p14:xfrm>
              <a:off x="3369130" y="1986449"/>
              <a:ext cx="2812320" cy="1353600"/>
            </p14:xfrm>
          </p:contentPart>
        </mc:Choice>
        <mc:Fallback xmlns="">
          <p:pic>
            <p:nvPicPr>
              <p:cNvPr id="11" name="Input penna 10">
                <a:extLst>
                  <a:ext uri="{FF2B5EF4-FFF2-40B4-BE49-F238E27FC236}">
                    <a16:creationId xmlns:a16="http://schemas.microsoft.com/office/drawing/2014/main" id="{C0DEE2AC-EAE4-7F89-B565-ED1D06245F0A}"/>
                  </a:ext>
                </a:extLst>
              </p:cNvPr>
              <p:cNvPicPr/>
              <p:nvPr/>
            </p:nvPicPr>
            <p:blipFill>
              <a:blip r:embed="rId3"/>
              <a:stretch>
                <a:fillRect/>
              </a:stretch>
            </p:blipFill>
            <p:spPr>
              <a:xfrm>
                <a:off x="3360130" y="1977449"/>
                <a:ext cx="2829960" cy="13712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2" name="Input penna 21">
                <a:extLst>
                  <a:ext uri="{FF2B5EF4-FFF2-40B4-BE49-F238E27FC236}">
                    <a16:creationId xmlns:a16="http://schemas.microsoft.com/office/drawing/2014/main" id="{93C3A37A-D60C-43AF-BFCE-852FCB19664F}"/>
                  </a:ext>
                </a:extLst>
              </p14:cNvPr>
              <p14:cNvContentPartPr/>
              <p14:nvPr/>
            </p14:nvContentPartPr>
            <p14:xfrm>
              <a:off x="6100450" y="1878089"/>
              <a:ext cx="249120" cy="243000"/>
            </p14:xfrm>
          </p:contentPart>
        </mc:Choice>
        <mc:Fallback xmlns="">
          <p:pic>
            <p:nvPicPr>
              <p:cNvPr id="22" name="Input penna 21">
                <a:extLst>
                  <a:ext uri="{FF2B5EF4-FFF2-40B4-BE49-F238E27FC236}">
                    <a16:creationId xmlns:a16="http://schemas.microsoft.com/office/drawing/2014/main" id="{93C3A37A-D60C-43AF-BFCE-852FCB19664F}"/>
                  </a:ext>
                </a:extLst>
              </p:cNvPr>
              <p:cNvPicPr/>
              <p:nvPr/>
            </p:nvPicPr>
            <p:blipFill>
              <a:blip r:embed="rId5"/>
              <a:stretch>
                <a:fillRect/>
              </a:stretch>
            </p:blipFill>
            <p:spPr>
              <a:xfrm>
                <a:off x="6091450" y="1869449"/>
                <a:ext cx="266760" cy="260640"/>
              </a:xfrm>
              <a:prstGeom prst="rect">
                <a:avLst/>
              </a:prstGeom>
            </p:spPr>
          </p:pic>
        </mc:Fallback>
      </mc:AlternateContent>
      <p:grpSp>
        <p:nvGrpSpPr>
          <p:cNvPr id="28" name="Gruppo 27">
            <a:extLst>
              <a:ext uri="{FF2B5EF4-FFF2-40B4-BE49-F238E27FC236}">
                <a16:creationId xmlns:a16="http://schemas.microsoft.com/office/drawing/2014/main" id="{0529EEB2-11DD-8C3C-0383-FE72A84CDC17}"/>
              </a:ext>
            </a:extLst>
          </p:cNvPr>
          <p:cNvGrpSpPr/>
          <p:nvPr/>
        </p:nvGrpSpPr>
        <p:grpSpPr>
          <a:xfrm>
            <a:off x="9622330" y="1232249"/>
            <a:ext cx="1310760" cy="964800"/>
            <a:chOff x="9622330" y="1232249"/>
            <a:chExt cx="1310760" cy="964800"/>
          </a:xfrm>
        </p:grpSpPr>
        <mc:AlternateContent xmlns:mc="http://schemas.openxmlformats.org/markup-compatibility/2006" xmlns:p14="http://schemas.microsoft.com/office/powerpoint/2010/main">
          <mc:Choice Requires="p14">
            <p:contentPart p14:bwMode="auto" r:id="rId6">
              <p14:nvContentPartPr>
                <p14:cNvPr id="26" name="Input penna 25">
                  <a:extLst>
                    <a:ext uri="{FF2B5EF4-FFF2-40B4-BE49-F238E27FC236}">
                      <a16:creationId xmlns:a16="http://schemas.microsoft.com/office/drawing/2014/main" id="{F176D824-628C-3BEC-7D0A-825A49DDBD12}"/>
                    </a:ext>
                  </a:extLst>
                </p14:cNvPr>
                <p14:cNvContentPartPr/>
                <p14:nvPr/>
              </p14:nvContentPartPr>
              <p14:xfrm>
                <a:off x="9870010" y="1370849"/>
                <a:ext cx="1063080" cy="826200"/>
              </p14:xfrm>
            </p:contentPart>
          </mc:Choice>
          <mc:Fallback xmlns="">
            <p:pic>
              <p:nvPicPr>
                <p:cNvPr id="26" name="Input penna 25">
                  <a:extLst>
                    <a:ext uri="{FF2B5EF4-FFF2-40B4-BE49-F238E27FC236}">
                      <a16:creationId xmlns:a16="http://schemas.microsoft.com/office/drawing/2014/main" id="{F176D824-628C-3BEC-7D0A-825A49DDBD12}"/>
                    </a:ext>
                  </a:extLst>
                </p:cNvPr>
                <p:cNvPicPr/>
                <p:nvPr/>
              </p:nvPicPr>
              <p:blipFill>
                <a:blip r:embed="rId7"/>
                <a:stretch>
                  <a:fillRect/>
                </a:stretch>
              </p:blipFill>
              <p:spPr>
                <a:xfrm>
                  <a:off x="9861370" y="1361849"/>
                  <a:ext cx="1080720" cy="843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7" name="Input penna 26">
                  <a:extLst>
                    <a:ext uri="{FF2B5EF4-FFF2-40B4-BE49-F238E27FC236}">
                      <a16:creationId xmlns:a16="http://schemas.microsoft.com/office/drawing/2014/main" id="{EE2411BF-9587-A1D2-A3F2-2F630242EF26}"/>
                    </a:ext>
                  </a:extLst>
                </p14:cNvPr>
                <p14:cNvContentPartPr/>
                <p14:nvPr/>
              </p14:nvContentPartPr>
              <p14:xfrm>
                <a:off x="9622330" y="1232249"/>
                <a:ext cx="346680" cy="266760"/>
              </p14:xfrm>
            </p:contentPart>
          </mc:Choice>
          <mc:Fallback xmlns="">
            <p:pic>
              <p:nvPicPr>
                <p:cNvPr id="27" name="Input penna 26">
                  <a:extLst>
                    <a:ext uri="{FF2B5EF4-FFF2-40B4-BE49-F238E27FC236}">
                      <a16:creationId xmlns:a16="http://schemas.microsoft.com/office/drawing/2014/main" id="{EE2411BF-9587-A1D2-A3F2-2F630242EF26}"/>
                    </a:ext>
                  </a:extLst>
                </p:cNvPr>
                <p:cNvPicPr/>
                <p:nvPr/>
              </p:nvPicPr>
              <p:blipFill>
                <a:blip r:embed="rId9"/>
                <a:stretch>
                  <a:fillRect/>
                </a:stretch>
              </p:blipFill>
              <p:spPr>
                <a:xfrm>
                  <a:off x="9613690" y="1223609"/>
                  <a:ext cx="364320" cy="284400"/>
                </a:xfrm>
                <a:prstGeom prst="rect">
                  <a:avLst/>
                </a:prstGeom>
              </p:spPr>
            </p:pic>
          </mc:Fallback>
        </mc:AlternateContent>
      </p:grpSp>
      <p:sp>
        <p:nvSpPr>
          <p:cNvPr id="4" name="Segnaposto data 3">
            <a:extLst>
              <a:ext uri="{FF2B5EF4-FFF2-40B4-BE49-F238E27FC236}">
                <a16:creationId xmlns:a16="http://schemas.microsoft.com/office/drawing/2014/main" id="{516C9386-50F6-55B4-E3BE-1842A035B4A8}"/>
              </a:ext>
            </a:extLst>
          </p:cNvPr>
          <p:cNvSpPr>
            <a:spLocks noGrp="1"/>
          </p:cNvSpPr>
          <p:nvPr>
            <p:ph type="dt" sz="half" idx="10"/>
          </p:nvPr>
        </p:nvSpPr>
        <p:spPr/>
        <p:txBody>
          <a:bodyPr/>
          <a:lstStyle/>
          <a:p>
            <a:fld id="{F6C4156A-C6F7-4BB1-BC24-C81BC7B8F6C6}" type="datetime1">
              <a:rPr lang="it-IT" smtClean="0"/>
              <a:t>26/03/2025</a:t>
            </a:fld>
            <a:endParaRPr lang="nl-NL"/>
          </a:p>
        </p:txBody>
      </p:sp>
      <p:sp>
        <p:nvSpPr>
          <p:cNvPr id="30" name="Segnaposto numero diapositiva 29">
            <a:extLst>
              <a:ext uri="{FF2B5EF4-FFF2-40B4-BE49-F238E27FC236}">
                <a16:creationId xmlns:a16="http://schemas.microsoft.com/office/drawing/2014/main" id="{905997BB-CC96-AE14-72EA-E1B025C89D3E}"/>
              </a:ext>
            </a:extLst>
          </p:cNvPr>
          <p:cNvSpPr>
            <a:spLocks noGrp="1"/>
          </p:cNvSpPr>
          <p:nvPr>
            <p:ph type="sldNum" sz="quarter" idx="12"/>
          </p:nvPr>
        </p:nvSpPr>
        <p:spPr/>
        <p:txBody>
          <a:bodyPr/>
          <a:lstStyle/>
          <a:p>
            <a:fld id="{F7156396-072A-4105-8696-C0A68A148242}" type="slidenum">
              <a:rPr lang="nl-NL" smtClean="0"/>
              <a:t>18</a:t>
            </a:fld>
            <a:endParaRPr lang="nl-NL"/>
          </a:p>
        </p:txBody>
      </p:sp>
    </p:spTree>
    <p:extLst>
      <p:ext uri="{BB962C8B-B14F-4D97-AF65-F5344CB8AC3E}">
        <p14:creationId xmlns:p14="http://schemas.microsoft.com/office/powerpoint/2010/main" val="2621100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47218-1AE3-CB55-4104-5F461C67961D}"/>
            </a:ext>
          </a:extLst>
        </p:cNvPr>
        <p:cNvGrpSpPr/>
        <p:nvPr/>
      </p:nvGrpSpPr>
      <p:grpSpPr>
        <a:xfrm>
          <a:off x="0" y="0"/>
          <a:ext cx="0" cy="0"/>
          <a:chOff x="0" y="0"/>
          <a:chExt cx="0" cy="0"/>
        </a:xfrm>
      </p:grpSpPr>
      <p:sp>
        <p:nvSpPr>
          <p:cNvPr id="3" name="Ovale 2">
            <a:extLst>
              <a:ext uri="{FF2B5EF4-FFF2-40B4-BE49-F238E27FC236}">
                <a16:creationId xmlns:a16="http://schemas.microsoft.com/office/drawing/2014/main" id="{5B77AAA2-8ED4-1896-E315-AE7958833350}"/>
              </a:ext>
            </a:extLst>
          </p:cNvPr>
          <p:cNvSpPr/>
          <p:nvPr/>
        </p:nvSpPr>
        <p:spPr>
          <a:xfrm>
            <a:off x="4441372" y="2790029"/>
            <a:ext cx="1592036" cy="892017"/>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ARAS/PLM</a:t>
            </a:r>
            <a:endParaRPr lang="en-GB" sz="800" dirty="0">
              <a:solidFill>
                <a:schemeClr val="tx1"/>
              </a:solidFill>
            </a:endParaRPr>
          </a:p>
        </p:txBody>
      </p:sp>
      <p:cxnSp>
        <p:nvCxnSpPr>
          <p:cNvPr id="5" name="Connettore 2 4">
            <a:extLst>
              <a:ext uri="{FF2B5EF4-FFF2-40B4-BE49-F238E27FC236}">
                <a16:creationId xmlns:a16="http://schemas.microsoft.com/office/drawing/2014/main" id="{752AE34D-5669-2DBC-75A3-B00E27C354F1}"/>
              </a:ext>
            </a:extLst>
          </p:cNvPr>
          <p:cNvCxnSpPr>
            <a:cxnSpLocks/>
          </p:cNvCxnSpPr>
          <p:nvPr/>
        </p:nvCxnSpPr>
        <p:spPr>
          <a:xfrm flipV="1">
            <a:off x="5585688" y="2130850"/>
            <a:ext cx="904919" cy="73180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 name="Connettore 2 5">
            <a:extLst>
              <a:ext uri="{FF2B5EF4-FFF2-40B4-BE49-F238E27FC236}">
                <a16:creationId xmlns:a16="http://schemas.microsoft.com/office/drawing/2014/main" id="{5EB4BFB9-E3A1-57C6-D54E-725F7D23E94A}"/>
              </a:ext>
            </a:extLst>
          </p:cNvPr>
          <p:cNvCxnSpPr>
            <a:cxnSpLocks/>
          </p:cNvCxnSpPr>
          <p:nvPr/>
        </p:nvCxnSpPr>
        <p:spPr>
          <a:xfrm>
            <a:off x="6033408" y="3118755"/>
            <a:ext cx="126818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Connettore 2 9">
            <a:extLst>
              <a:ext uri="{FF2B5EF4-FFF2-40B4-BE49-F238E27FC236}">
                <a16:creationId xmlns:a16="http://schemas.microsoft.com/office/drawing/2014/main" id="{4A45B286-EB4D-07E7-9072-0295274EF07A}"/>
              </a:ext>
            </a:extLst>
          </p:cNvPr>
          <p:cNvCxnSpPr>
            <a:cxnSpLocks/>
          </p:cNvCxnSpPr>
          <p:nvPr/>
        </p:nvCxnSpPr>
        <p:spPr>
          <a:xfrm>
            <a:off x="5236028" y="3682046"/>
            <a:ext cx="0" cy="9674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Connettore 2 15">
            <a:extLst>
              <a:ext uri="{FF2B5EF4-FFF2-40B4-BE49-F238E27FC236}">
                <a16:creationId xmlns:a16="http://schemas.microsoft.com/office/drawing/2014/main" id="{959770ED-7267-0C15-6ECD-D994E8DB4A10}"/>
              </a:ext>
            </a:extLst>
          </p:cNvPr>
          <p:cNvCxnSpPr>
            <a:cxnSpLocks/>
          </p:cNvCxnSpPr>
          <p:nvPr/>
        </p:nvCxnSpPr>
        <p:spPr>
          <a:xfrm flipH="1" flipV="1">
            <a:off x="3678910" y="1606673"/>
            <a:ext cx="1133779" cy="12611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Connettore 2 17">
            <a:extLst>
              <a:ext uri="{FF2B5EF4-FFF2-40B4-BE49-F238E27FC236}">
                <a16:creationId xmlns:a16="http://schemas.microsoft.com/office/drawing/2014/main" id="{59D77A5F-96F9-324E-883D-F2404A53CAC7}"/>
              </a:ext>
            </a:extLst>
          </p:cNvPr>
          <p:cNvCxnSpPr>
            <a:cxnSpLocks/>
          </p:cNvCxnSpPr>
          <p:nvPr/>
        </p:nvCxnSpPr>
        <p:spPr>
          <a:xfrm flipV="1">
            <a:off x="5084758" y="1843206"/>
            <a:ext cx="0" cy="94682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0" name="Rettangolo 19">
            <a:extLst>
              <a:ext uri="{FF2B5EF4-FFF2-40B4-BE49-F238E27FC236}">
                <a16:creationId xmlns:a16="http://schemas.microsoft.com/office/drawing/2014/main" id="{7B4447A2-5782-98A7-5F2C-C1A58502779B}"/>
              </a:ext>
            </a:extLst>
          </p:cNvPr>
          <p:cNvSpPr/>
          <p:nvPr/>
        </p:nvSpPr>
        <p:spPr>
          <a:xfrm>
            <a:off x="7801246" y="4108935"/>
            <a:ext cx="3069766" cy="168027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Asset </a:t>
            </a:r>
            <a:r>
              <a:rPr lang="en-GB" dirty="0" err="1">
                <a:solidFill>
                  <a:schemeClr val="accent1">
                    <a:lumMod val="75000"/>
                  </a:schemeClr>
                </a:solidFill>
              </a:rPr>
              <a:t>Managemenent</a:t>
            </a:r>
            <a:r>
              <a:rPr lang="en-GB" dirty="0">
                <a:solidFill>
                  <a:schemeClr val="accent1">
                    <a:lumMod val="75000"/>
                  </a:schemeClr>
                </a:solidFill>
              </a:rPr>
              <a:t> tool</a:t>
            </a:r>
          </a:p>
        </p:txBody>
      </p:sp>
      <p:cxnSp>
        <p:nvCxnSpPr>
          <p:cNvPr id="8" name="Connettore 2 7">
            <a:extLst>
              <a:ext uri="{FF2B5EF4-FFF2-40B4-BE49-F238E27FC236}">
                <a16:creationId xmlns:a16="http://schemas.microsoft.com/office/drawing/2014/main" id="{728B0A86-664F-D14C-4921-87C4CCF1419C}"/>
              </a:ext>
            </a:extLst>
          </p:cNvPr>
          <p:cNvCxnSpPr>
            <a:cxnSpLocks/>
          </p:cNvCxnSpPr>
          <p:nvPr/>
        </p:nvCxnSpPr>
        <p:spPr>
          <a:xfrm>
            <a:off x="5914614" y="3320938"/>
            <a:ext cx="2138307" cy="121371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Connettore 2 48">
            <a:extLst>
              <a:ext uri="{FF2B5EF4-FFF2-40B4-BE49-F238E27FC236}">
                <a16:creationId xmlns:a16="http://schemas.microsoft.com/office/drawing/2014/main" id="{980F7118-35EB-9D04-2281-5E47A0E23789}"/>
              </a:ext>
            </a:extLst>
          </p:cNvPr>
          <p:cNvCxnSpPr>
            <a:cxnSpLocks/>
            <a:endCxn id="3" idx="5"/>
          </p:cNvCxnSpPr>
          <p:nvPr/>
        </p:nvCxnSpPr>
        <p:spPr>
          <a:xfrm flipH="1" flipV="1">
            <a:off x="5800260" y="3551413"/>
            <a:ext cx="2266060" cy="128184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3" name="Rettangolo 52">
            <a:extLst>
              <a:ext uri="{FF2B5EF4-FFF2-40B4-BE49-F238E27FC236}">
                <a16:creationId xmlns:a16="http://schemas.microsoft.com/office/drawing/2014/main" id="{2F02DA53-9A71-36A8-0DB5-F0D5A00A06A9}"/>
              </a:ext>
            </a:extLst>
          </p:cNvPr>
          <p:cNvSpPr/>
          <p:nvPr/>
        </p:nvSpPr>
        <p:spPr>
          <a:xfrm>
            <a:off x="635460" y="4367236"/>
            <a:ext cx="3069766" cy="168027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Risk and requirement </a:t>
            </a:r>
            <a:r>
              <a:rPr lang="en-GB" dirty="0" err="1">
                <a:solidFill>
                  <a:schemeClr val="accent1">
                    <a:lumMod val="75000"/>
                  </a:schemeClr>
                </a:solidFill>
              </a:rPr>
              <a:t>Managemenent</a:t>
            </a:r>
            <a:r>
              <a:rPr lang="en-GB" dirty="0">
                <a:solidFill>
                  <a:schemeClr val="accent1">
                    <a:lumMod val="75000"/>
                  </a:schemeClr>
                </a:solidFill>
              </a:rPr>
              <a:t> tool (JAMA)</a:t>
            </a:r>
          </a:p>
        </p:txBody>
      </p:sp>
      <p:cxnSp>
        <p:nvCxnSpPr>
          <p:cNvPr id="65" name="Connettore 2 64">
            <a:extLst>
              <a:ext uri="{FF2B5EF4-FFF2-40B4-BE49-F238E27FC236}">
                <a16:creationId xmlns:a16="http://schemas.microsoft.com/office/drawing/2014/main" id="{D1657079-39B7-934E-F762-F8865611DFCA}"/>
              </a:ext>
            </a:extLst>
          </p:cNvPr>
          <p:cNvCxnSpPr>
            <a:cxnSpLocks/>
            <a:endCxn id="3" idx="3"/>
          </p:cNvCxnSpPr>
          <p:nvPr/>
        </p:nvCxnSpPr>
        <p:spPr>
          <a:xfrm flipV="1">
            <a:off x="3089031" y="3551413"/>
            <a:ext cx="1585489" cy="119755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6" name="Rettangolo 75">
            <a:extLst>
              <a:ext uri="{FF2B5EF4-FFF2-40B4-BE49-F238E27FC236}">
                <a16:creationId xmlns:a16="http://schemas.microsoft.com/office/drawing/2014/main" id="{7C4BF266-6D25-A142-7E42-20DDF9C9B551}"/>
              </a:ext>
            </a:extLst>
          </p:cNvPr>
          <p:cNvSpPr/>
          <p:nvPr/>
        </p:nvSpPr>
        <p:spPr>
          <a:xfrm>
            <a:off x="532737" y="426303"/>
            <a:ext cx="3410140" cy="1215822"/>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Document lifecycle (EDMS)</a:t>
            </a:r>
          </a:p>
        </p:txBody>
      </p:sp>
      <p:sp>
        <p:nvSpPr>
          <p:cNvPr id="79" name="Rettangolo 78">
            <a:extLst>
              <a:ext uri="{FF2B5EF4-FFF2-40B4-BE49-F238E27FC236}">
                <a16:creationId xmlns:a16="http://schemas.microsoft.com/office/drawing/2014/main" id="{B6B54101-F566-AF91-27F9-523862ECBAFA}"/>
              </a:ext>
            </a:extLst>
          </p:cNvPr>
          <p:cNvSpPr/>
          <p:nvPr/>
        </p:nvSpPr>
        <p:spPr>
          <a:xfrm>
            <a:off x="4091312" y="-38153"/>
            <a:ext cx="2138308" cy="168027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Nomenclature Database</a:t>
            </a:r>
          </a:p>
        </p:txBody>
      </p:sp>
      <p:sp>
        <p:nvSpPr>
          <p:cNvPr id="82" name="Rettangolo 81">
            <a:extLst>
              <a:ext uri="{FF2B5EF4-FFF2-40B4-BE49-F238E27FC236}">
                <a16:creationId xmlns:a16="http://schemas.microsoft.com/office/drawing/2014/main" id="{69E20F16-2B5E-6F51-1CA9-F765825D6E13}"/>
              </a:ext>
            </a:extLst>
          </p:cNvPr>
          <p:cNvSpPr/>
          <p:nvPr/>
        </p:nvSpPr>
        <p:spPr>
          <a:xfrm>
            <a:off x="7301595" y="2415771"/>
            <a:ext cx="4019741" cy="1457532"/>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PBS, WBS and parameters</a:t>
            </a:r>
          </a:p>
        </p:txBody>
      </p:sp>
      <p:sp>
        <p:nvSpPr>
          <p:cNvPr id="2" name="CasellaDiTesto 1">
            <a:extLst>
              <a:ext uri="{FF2B5EF4-FFF2-40B4-BE49-F238E27FC236}">
                <a16:creationId xmlns:a16="http://schemas.microsoft.com/office/drawing/2014/main" id="{7919ED1E-74D4-0770-C197-868B9425A9FA}"/>
              </a:ext>
            </a:extLst>
          </p:cNvPr>
          <p:cNvSpPr txBox="1"/>
          <p:nvPr/>
        </p:nvSpPr>
        <p:spPr>
          <a:xfrm>
            <a:off x="8549318" y="-8292"/>
            <a:ext cx="3615092" cy="430887"/>
          </a:xfrm>
          <a:prstGeom prst="rect">
            <a:avLst/>
          </a:prstGeom>
          <a:noFill/>
        </p:spPr>
        <p:txBody>
          <a:bodyPr wrap="none" rtlCol="0">
            <a:spAutoFit/>
          </a:bodyPr>
          <a:lstStyle/>
          <a:p>
            <a:r>
              <a:rPr lang="en-GB" sz="1100" dirty="0"/>
              <a:t>Solutions, verification and validation</a:t>
            </a:r>
          </a:p>
          <a:p>
            <a:r>
              <a:rPr lang="en-GB" sz="1100" dirty="0"/>
              <a:t>Are managed in the specific tools, externally from the DB</a:t>
            </a:r>
          </a:p>
        </p:txBody>
      </p:sp>
      <p:sp>
        <p:nvSpPr>
          <p:cNvPr id="7" name="Rettangolo 6">
            <a:extLst>
              <a:ext uri="{FF2B5EF4-FFF2-40B4-BE49-F238E27FC236}">
                <a16:creationId xmlns:a16="http://schemas.microsoft.com/office/drawing/2014/main" id="{628BA91E-9E44-B9A9-81CC-42DA8703AA5E}"/>
              </a:ext>
            </a:extLst>
          </p:cNvPr>
          <p:cNvSpPr/>
          <p:nvPr/>
        </p:nvSpPr>
        <p:spPr>
          <a:xfrm>
            <a:off x="315667" y="2060579"/>
            <a:ext cx="2976743" cy="83551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75000"/>
                  </a:schemeClr>
                </a:solidFill>
              </a:rPr>
              <a:t>Scheduling</a:t>
            </a:r>
          </a:p>
        </p:txBody>
      </p:sp>
      <p:sp>
        <p:nvSpPr>
          <p:cNvPr id="9" name="Rettangolo 8">
            <a:extLst>
              <a:ext uri="{FF2B5EF4-FFF2-40B4-BE49-F238E27FC236}">
                <a16:creationId xmlns:a16="http://schemas.microsoft.com/office/drawing/2014/main" id="{96673D33-A6C0-C32C-1A54-FDD1A4A988CD}"/>
              </a:ext>
            </a:extLst>
          </p:cNvPr>
          <p:cNvSpPr/>
          <p:nvPr/>
        </p:nvSpPr>
        <p:spPr>
          <a:xfrm>
            <a:off x="138860" y="3133917"/>
            <a:ext cx="3128086" cy="995353"/>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a:p>
            <a:pPr algn="ctr"/>
            <a:r>
              <a:rPr lang="en-GB" dirty="0">
                <a:solidFill>
                  <a:schemeClr val="accent1">
                    <a:lumMod val="75000"/>
                  </a:schemeClr>
                </a:solidFill>
              </a:rPr>
              <a:t>Layouts</a:t>
            </a:r>
          </a:p>
        </p:txBody>
      </p:sp>
      <p:sp>
        <p:nvSpPr>
          <p:cNvPr id="19" name="Rettangolo 18">
            <a:extLst>
              <a:ext uri="{FF2B5EF4-FFF2-40B4-BE49-F238E27FC236}">
                <a16:creationId xmlns:a16="http://schemas.microsoft.com/office/drawing/2014/main" id="{A7C31326-19DE-4DE3-10EB-119EE00595F0}"/>
              </a:ext>
            </a:extLst>
          </p:cNvPr>
          <p:cNvSpPr/>
          <p:nvPr/>
        </p:nvSpPr>
        <p:spPr>
          <a:xfrm>
            <a:off x="3895731" y="4694870"/>
            <a:ext cx="1870470" cy="1354334"/>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75000"/>
                  </a:schemeClr>
                </a:solidFill>
              </a:rPr>
              <a:t>Cost and resources</a:t>
            </a:r>
          </a:p>
        </p:txBody>
      </p:sp>
      <p:cxnSp>
        <p:nvCxnSpPr>
          <p:cNvPr id="11" name="Connettore 2 10">
            <a:extLst>
              <a:ext uri="{FF2B5EF4-FFF2-40B4-BE49-F238E27FC236}">
                <a16:creationId xmlns:a16="http://schemas.microsoft.com/office/drawing/2014/main" id="{03788E33-AF0B-D0A9-0615-4AE13F52CEC8}"/>
              </a:ext>
            </a:extLst>
          </p:cNvPr>
          <p:cNvCxnSpPr>
            <a:cxnSpLocks/>
          </p:cNvCxnSpPr>
          <p:nvPr/>
        </p:nvCxnSpPr>
        <p:spPr>
          <a:xfrm flipH="1">
            <a:off x="3266946" y="3625200"/>
            <a:ext cx="1469475" cy="120806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8" name="Rettangolo 27">
            <a:extLst>
              <a:ext uri="{FF2B5EF4-FFF2-40B4-BE49-F238E27FC236}">
                <a16:creationId xmlns:a16="http://schemas.microsoft.com/office/drawing/2014/main" id="{C973F9CF-984F-05B0-B3B8-F2D49CDEF8C1}"/>
              </a:ext>
            </a:extLst>
          </p:cNvPr>
          <p:cNvSpPr/>
          <p:nvPr/>
        </p:nvSpPr>
        <p:spPr>
          <a:xfrm>
            <a:off x="7423280" y="2456243"/>
            <a:ext cx="1613904"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Partition: Defined Configuration Items</a:t>
            </a:r>
          </a:p>
        </p:txBody>
      </p:sp>
      <p:sp>
        <p:nvSpPr>
          <p:cNvPr id="29" name="Rettangolo 28">
            <a:extLst>
              <a:ext uri="{FF2B5EF4-FFF2-40B4-BE49-F238E27FC236}">
                <a16:creationId xmlns:a16="http://schemas.microsoft.com/office/drawing/2014/main" id="{E242E462-4F3E-A17C-5147-963898DEC8D8}"/>
              </a:ext>
            </a:extLst>
          </p:cNvPr>
          <p:cNvSpPr/>
          <p:nvPr/>
        </p:nvSpPr>
        <p:spPr>
          <a:xfrm>
            <a:off x="8073224" y="4165636"/>
            <a:ext cx="1613904"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Partition: Defined Configuration Items</a:t>
            </a:r>
          </a:p>
        </p:txBody>
      </p:sp>
      <p:sp>
        <p:nvSpPr>
          <p:cNvPr id="30" name="Rettangolo 29">
            <a:extLst>
              <a:ext uri="{FF2B5EF4-FFF2-40B4-BE49-F238E27FC236}">
                <a16:creationId xmlns:a16="http://schemas.microsoft.com/office/drawing/2014/main" id="{EF6EBB9C-1FC1-5FA9-C16D-9DE2D662355A}"/>
              </a:ext>
            </a:extLst>
          </p:cNvPr>
          <p:cNvSpPr/>
          <p:nvPr/>
        </p:nvSpPr>
        <p:spPr>
          <a:xfrm>
            <a:off x="2031450" y="2663497"/>
            <a:ext cx="1613904"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Partition: Defined Configuration Items</a:t>
            </a:r>
          </a:p>
        </p:txBody>
      </p:sp>
      <p:sp>
        <p:nvSpPr>
          <p:cNvPr id="32" name="Rettangolo 31">
            <a:extLst>
              <a:ext uri="{FF2B5EF4-FFF2-40B4-BE49-F238E27FC236}">
                <a16:creationId xmlns:a16="http://schemas.microsoft.com/office/drawing/2014/main" id="{3537D677-4404-917A-BE99-0A83A57AF2DA}"/>
              </a:ext>
            </a:extLst>
          </p:cNvPr>
          <p:cNvSpPr/>
          <p:nvPr/>
        </p:nvSpPr>
        <p:spPr>
          <a:xfrm>
            <a:off x="2352158" y="4514670"/>
            <a:ext cx="1613904"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Partition: Defined Configuration Items</a:t>
            </a:r>
          </a:p>
        </p:txBody>
      </p:sp>
      <p:sp>
        <p:nvSpPr>
          <p:cNvPr id="34" name="Rettangolo 33">
            <a:extLst>
              <a:ext uri="{FF2B5EF4-FFF2-40B4-BE49-F238E27FC236}">
                <a16:creationId xmlns:a16="http://schemas.microsoft.com/office/drawing/2014/main" id="{482B0B31-BCE4-41A8-352F-76B0B876A038}"/>
              </a:ext>
            </a:extLst>
          </p:cNvPr>
          <p:cNvSpPr/>
          <p:nvPr/>
        </p:nvSpPr>
        <p:spPr>
          <a:xfrm>
            <a:off x="3232458" y="122289"/>
            <a:ext cx="1613904" cy="698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Partition: Defined Configuration Items</a:t>
            </a:r>
          </a:p>
        </p:txBody>
      </p:sp>
      <p:grpSp>
        <p:nvGrpSpPr>
          <p:cNvPr id="13" name="Gruppo 12">
            <a:extLst>
              <a:ext uri="{FF2B5EF4-FFF2-40B4-BE49-F238E27FC236}">
                <a16:creationId xmlns:a16="http://schemas.microsoft.com/office/drawing/2014/main" id="{FAA16697-4D7F-5E55-4FA0-71F8E176C528}"/>
              </a:ext>
            </a:extLst>
          </p:cNvPr>
          <p:cNvGrpSpPr/>
          <p:nvPr/>
        </p:nvGrpSpPr>
        <p:grpSpPr>
          <a:xfrm>
            <a:off x="8159650" y="1808969"/>
            <a:ext cx="3012120" cy="2632320"/>
            <a:chOff x="8159650" y="1808969"/>
            <a:chExt cx="3012120" cy="2632320"/>
          </a:xfrm>
        </p:grpSpPr>
        <mc:AlternateContent xmlns:mc="http://schemas.openxmlformats.org/markup-compatibility/2006" xmlns:p14="http://schemas.microsoft.com/office/powerpoint/2010/main">
          <mc:Choice Requires="p14">
            <p:contentPart p14:bwMode="auto" r:id="rId2">
              <p14:nvContentPartPr>
                <p14:cNvPr id="4" name="Input penna 3">
                  <a:extLst>
                    <a:ext uri="{FF2B5EF4-FFF2-40B4-BE49-F238E27FC236}">
                      <a16:creationId xmlns:a16="http://schemas.microsoft.com/office/drawing/2014/main" id="{A12AFA8A-5818-0F10-F3D9-FC55E30A1B91}"/>
                    </a:ext>
                  </a:extLst>
                </p14:cNvPr>
                <p14:cNvContentPartPr/>
                <p14:nvPr/>
              </p14:nvContentPartPr>
              <p14:xfrm>
                <a:off x="8159650" y="1808969"/>
                <a:ext cx="360" cy="360"/>
              </p14:xfrm>
            </p:contentPart>
          </mc:Choice>
          <mc:Fallback xmlns="">
            <p:pic>
              <p:nvPicPr>
                <p:cNvPr id="4" name="Input penna 3">
                  <a:extLst>
                    <a:ext uri="{FF2B5EF4-FFF2-40B4-BE49-F238E27FC236}">
                      <a16:creationId xmlns:a16="http://schemas.microsoft.com/office/drawing/2014/main" id="{A12AFA8A-5818-0F10-F3D9-FC55E30A1B91}"/>
                    </a:ext>
                  </a:extLst>
                </p:cNvPr>
                <p:cNvPicPr/>
                <p:nvPr/>
              </p:nvPicPr>
              <p:blipFill>
                <a:blip r:embed="rId3"/>
                <a:stretch>
                  <a:fillRect/>
                </a:stretch>
              </p:blipFill>
              <p:spPr>
                <a:xfrm>
                  <a:off x="8151010" y="1799969"/>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2" name="Input penna 11">
                  <a:extLst>
                    <a:ext uri="{FF2B5EF4-FFF2-40B4-BE49-F238E27FC236}">
                      <a16:creationId xmlns:a16="http://schemas.microsoft.com/office/drawing/2014/main" id="{4E617433-F9AB-48DD-1149-1EC88234537A}"/>
                    </a:ext>
                  </a:extLst>
                </p14:cNvPr>
                <p14:cNvContentPartPr/>
                <p14:nvPr/>
              </p14:nvContentPartPr>
              <p14:xfrm>
                <a:off x="8159650" y="1808969"/>
                <a:ext cx="3012120" cy="2632320"/>
              </p14:xfrm>
            </p:contentPart>
          </mc:Choice>
          <mc:Fallback xmlns="">
            <p:pic>
              <p:nvPicPr>
                <p:cNvPr id="12" name="Input penna 11">
                  <a:extLst>
                    <a:ext uri="{FF2B5EF4-FFF2-40B4-BE49-F238E27FC236}">
                      <a16:creationId xmlns:a16="http://schemas.microsoft.com/office/drawing/2014/main" id="{4E617433-F9AB-48DD-1149-1EC88234537A}"/>
                    </a:ext>
                  </a:extLst>
                </p:cNvPr>
                <p:cNvPicPr/>
                <p:nvPr/>
              </p:nvPicPr>
              <p:blipFill>
                <a:blip r:embed="rId5"/>
                <a:stretch>
                  <a:fillRect/>
                </a:stretch>
              </p:blipFill>
              <p:spPr>
                <a:xfrm>
                  <a:off x="8151010" y="1799969"/>
                  <a:ext cx="3029760" cy="26499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
            <p14:nvContentPartPr>
              <p14:cNvPr id="15" name="Input penna 14">
                <a:extLst>
                  <a:ext uri="{FF2B5EF4-FFF2-40B4-BE49-F238E27FC236}">
                    <a16:creationId xmlns:a16="http://schemas.microsoft.com/office/drawing/2014/main" id="{0E1B6B9A-E043-0092-05C2-52FC34B9FEB6}"/>
                  </a:ext>
                </a:extLst>
              </p14:cNvPr>
              <p14:cNvContentPartPr/>
              <p14:nvPr/>
            </p14:nvContentPartPr>
            <p14:xfrm>
              <a:off x="8397970" y="1788449"/>
              <a:ext cx="2654640" cy="1978200"/>
            </p14:xfrm>
          </p:contentPart>
        </mc:Choice>
        <mc:Fallback xmlns="">
          <p:pic>
            <p:nvPicPr>
              <p:cNvPr id="15" name="Input penna 14">
                <a:extLst>
                  <a:ext uri="{FF2B5EF4-FFF2-40B4-BE49-F238E27FC236}">
                    <a16:creationId xmlns:a16="http://schemas.microsoft.com/office/drawing/2014/main" id="{0E1B6B9A-E043-0092-05C2-52FC34B9FEB6}"/>
                  </a:ext>
                </a:extLst>
              </p:cNvPr>
              <p:cNvPicPr/>
              <p:nvPr/>
            </p:nvPicPr>
            <p:blipFill>
              <a:blip r:embed="rId7"/>
              <a:stretch>
                <a:fillRect/>
              </a:stretch>
            </p:blipFill>
            <p:spPr>
              <a:xfrm>
                <a:off x="8389330" y="1779809"/>
                <a:ext cx="2672280" cy="1995840"/>
              </a:xfrm>
              <a:prstGeom prst="rect">
                <a:avLst/>
              </a:prstGeom>
            </p:spPr>
          </p:pic>
        </mc:Fallback>
      </mc:AlternateContent>
      <p:grpSp>
        <p:nvGrpSpPr>
          <p:cNvPr id="22" name="Gruppo 21">
            <a:extLst>
              <a:ext uri="{FF2B5EF4-FFF2-40B4-BE49-F238E27FC236}">
                <a16:creationId xmlns:a16="http://schemas.microsoft.com/office/drawing/2014/main" id="{F8CA14D5-B5E5-CA05-17F8-625F76697239}"/>
              </a:ext>
            </a:extLst>
          </p:cNvPr>
          <p:cNvGrpSpPr/>
          <p:nvPr/>
        </p:nvGrpSpPr>
        <p:grpSpPr>
          <a:xfrm>
            <a:off x="457090" y="5197649"/>
            <a:ext cx="2339640" cy="1267920"/>
            <a:chOff x="457090" y="5197649"/>
            <a:chExt cx="2339640" cy="1267920"/>
          </a:xfrm>
        </p:grpSpPr>
        <mc:AlternateContent xmlns:mc="http://schemas.openxmlformats.org/markup-compatibility/2006" xmlns:p14="http://schemas.microsoft.com/office/powerpoint/2010/main">
          <mc:Choice Requires="p14">
            <p:contentPart p14:bwMode="auto" r:id="rId8">
              <p14:nvContentPartPr>
                <p14:cNvPr id="17" name="Input penna 16">
                  <a:extLst>
                    <a:ext uri="{FF2B5EF4-FFF2-40B4-BE49-F238E27FC236}">
                      <a16:creationId xmlns:a16="http://schemas.microsoft.com/office/drawing/2014/main" id="{82542E45-231C-3051-4B89-8EE4BDD8CD45}"/>
                    </a:ext>
                  </a:extLst>
                </p14:cNvPr>
                <p14:cNvContentPartPr/>
                <p14:nvPr/>
              </p14:nvContentPartPr>
              <p14:xfrm>
                <a:off x="457090" y="5197649"/>
                <a:ext cx="2339640" cy="1267920"/>
              </p14:xfrm>
            </p:contentPart>
          </mc:Choice>
          <mc:Fallback xmlns="">
            <p:pic>
              <p:nvPicPr>
                <p:cNvPr id="17" name="Input penna 16">
                  <a:extLst>
                    <a:ext uri="{FF2B5EF4-FFF2-40B4-BE49-F238E27FC236}">
                      <a16:creationId xmlns:a16="http://schemas.microsoft.com/office/drawing/2014/main" id="{82542E45-231C-3051-4B89-8EE4BDD8CD45}"/>
                    </a:ext>
                  </a:extLst>
                </p:cNvPr>
                <p:cNvPicPr/>
                <p:nvPr/>
              </p:nvPicPr>
              <p:blipFill>
                <a:blip r:embed="rId9"/>
                <a:stretch>
                  <a:fillRect/>
                </a:stretch>
              </p:blipFill>
              <p:spPr>
                <a:xfrm>
                  <a:off x="448090" y="5189009"/>
                  <a:ext cx="2357280" cy="1285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1" name="Input penna 20">
                  <a:extLst>
                    <a:ext uri="{FF2B5EF4-FFF2-40B4-BE49-F238E27FC236}">
                      <a16:creationId xmlns:a16="http://schemas.microsoft.com/office/drawing/2014/main" id="{D425AE20-B77F-DAC0-C166-9073ABBE5587}"/>
                    </a:ext>
                  </a:extLst>
                </p14:cNvPr>
                <p14:cNvContentPartPr/>
                <p14:nvPr/>
              </p14:nvContentPartPr>
              <p14:xfrm>
                <a:off x="1133170" y="5436689"/>
                <a:ext cx="1181880" cy="993960"/>
              </p14:xfrm>
            </p:contentPart>
          </mc:Choice>
          <mc:Fallback xmlns="">
            <p:pic>
              <p:nvPicPr>
                <p:cNvPr id="21" name="Input penna 20">
                  <a:extLst>
                    <a:ext uri="{FF2B5EF4-FFF2-40B4-BE49-F238E27FC236}">
                      <a16:creationId xmlns:a16="http://schemas.microsoft.com/office/drawing/2014/main" id="{D425AE20-B77F-DAC0-C166-9073ABBE5587}"/>
                    </a:ext>
                  </a:extLst>
                </p:cNvPr>
                <p:cNvPicPr/>
                <p:nvPr/>
              </p:nvPicPr>
              <p:blipFill>
                <a:blip r:embed="rId11"/>
                <a:stretch>
                  <a:fillRect/>
                </a:stretch>
              </p:blipFill>
              <p:spPr>
                <a:xfrm>
                  <a:off x="1124170" y="5427689"/>
                  <a:ext cx="1199520" cy="1011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2">
            <p14:nvContentPartPr>
              <p14:cNvPr id="23" name="Input penna 22">
                <a:extLst>
                  <a:ext uri="{FF2B5EF4-FFF2-40B4-BE49-F238E27FC236}">
                    <a16:creationId xmlns:a16="http://schemas.microsoft.com/office/drawing/2014/main" id="{AC70960A-F774-0F50-7523-EE62ECA0E70D}"/>
                  </a:ext>
                </a:extLst>
              </p14:cNvPr>
              <p14:cNvContentPartPr/>
              <p14:nvPr/>
            </p14:nvContentPartPr>
            <p14:xfrm>
              <a:off x="208330" y="3090929"/>
              <a:ext cx="2902680" cy="1044720"/>
            </p14:xfrm>
          </p:contentPart>
        </mc:Choice>
        <mc:Fallback xmlns="">
          <p:pic>
            <p:nvPicPr>
              <p:cNvPr id="23" name="Input penna 22">
                <a:extLst>
                  <a:ext uri="{FF2B5EF4-FFF2-40B4-BE49-F238E27FC236}">
                    <a16:creationId xmlns:a16="http://schemas.microsoft.com/office/drawing/2014/main" id="{AC70960A-F774-0F50-7523-EE62ECA0E70D}"/>
                  </a:ext>
                </a:extLst>
              </p:cNvPr>
              <p:cNvPicPr/>
              <p:nvPr/>
            </p:nvPicPr>
            <p:blipFill>
              <a:blip r:embed="rId13"/>
              <a:stretch>
                <a:fillRect/>
              </a:stretch>
            </p:blipFill>
            <p:spPr>
              <a:xfrm>
                <a:off x="199690" y="3081929"/>
                <a:ext cx="2920320" cy="10623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5" name="Input penna 24">
                <a:extLst>
                  <a:ext uri="{FF2B5EF4-FFF2-40B4-BE49-F238E27FC236}">
                    <a16:creationId xmlns:a16="http://schemas.microsoft.com/office/drawing/2014/main" id="{B26F50BF-BF24-EF10-BD20-0A88E5BE0186}"/>
                  </a:ext>
                </a:extLst>
              </p14:cNvPr>
              <p14:cNvContentPartPr/>
              <p14:nvPr/>
            </p14:nvContentPartPr>
            <p14:xfrm>
              <a:off x="457090" y="3309449"/>
              <a:ext cx="1630440" cy="984240"/>
            </p14:xfrm>
          </p:contentPart>
        </mc:Choice>
        <mc:Fallback xmlns="">
          <p:pic>
            <p:nvPicPr>
              <p:cNvPr id="25" name="Input penna 24">
                <a:extLst>
                  <a:ext uri="{FF2B5EF4-FFF2-40B4-BE49-F238E27FC236}">
                    <a16:creationId xmlns:a16="http://schemas.microsoft.com/office/drawing/2014/main" id="{B26F50BF-BF24-EF10-BD20-0A88E5BE0186}"/>
                  </a:ext>
                </a:extLst>
              </p:cNvPr>
              <p:cNvPicPr/>
              <p:nvPr/>
            </p:nvPicPr>
            <p:blipFill>
              <a:blip r:embed="rId15"/>
              <a:stretch>
                <a:fillRect/>
              </a:stretch>
            </p:blipFill>
            <p:spPr>
              <a:xfrm>
                <a:off x="448090" y="3300449"/>
                <a:ext cx="1648080" cy="1001880"/>
              </a:xfrm>
              <a:prstGeom prst="rect">
                <a:avLst/>
              </a:prstGeom>
            </p:spPr>
          </p:pic>
        </mc:Fallback>
      </mc:AlternateContent>
      <p:sp>
        <p:nvSpPr>
          <p:cNvPr id="14" name="Segnaposto data 13">
            <a:extLst>
              <a:ext uri="{FF2B5EF4-FFF2-40B4-BE49-F238E27FC236}">
                <a16:creationId xmlns:a16="http://schemas.microsoft.com/office/drawing/2014/main" id="{5A3B6EF3-C053-D0FF-1A78-D987708BB833}"/>
              </a:ext>
            </a:extLst>
          </p:cNvPr>
          <p:cNvSpPr>
            <a:spLocks noGrp="1"/>
          </p:cNvSpPr>
          <p:nvPr>
            <p:ph type="dt" sz="half" idx="10"/>
          </p:nvPr>
        </p:nvSpPr>
        <p:spPr/>
        <p:txBody>
          <a:bodyPr/>
          <a:lstStyle/>
          <a:p>
            <a:fld id="{AF18E2F0-720B-495C-BDD7-ACD75F9FDE16}" type="datetime1">
              <a:rPr lang="it-IT" smtClean="0"/>
              <a:t>26/03/2025</a:t>
            </a:fld>
            <a:endParaRPr lang="nl-NL"/>
          </a:p>
        </p:txBody>
      </p:sp>
      <p:sp>
        <p:nvSpPr>
          <p:cNvPr id="24" name="Segnaposto piè di pagina 23">
            <a:extLst>
              <a:ext uri="{FF2B5EF4-FFF2-40B4-BE49-F238E27FC236}">
                <a16:creationId xmlns:a16="http://schemas.microsoft.com/office/drawing/2014/main" id="{21EF57F8-F4F9-35A8-DB63-A14E12AE391D}"/>
              </a:ext>
            </a:extLst>
          </p:cNvPr>
          <p:cNvSpPr>
            <a:spLocks noGrp="1"/>
          </p:cNvSpPr>
          <p:nvPr>
            <p:ph type="ftr" sz="quarter" idx="11"/>
          </p:nvPr>
        </p:nvSpPr>
        <p:spPr/>
        <p:txBody>
          <a:bodyPr/>
          <a:lstStyle/>
          <a:p>
            <a:r>
              <a:rPr lang="en-US"/>
              <a:t>Alessandro Variola, INFN Roma1. ETO Project Office meeting. Paris 27/28 March 2025</a:t>
            </a:r>
            <a:endParaRPr lang="nl-NL"/>
          </a:p>
        </p:txBody>
      </p:sp>
      <p:sp>
        <p:nvSpPr>
          <p:cNvPr id="26" name="Segnaposto numero diapositiva 25">
            <a:extLst>
              <a:ext uri="{FF2B5EF4-FFF2-40B4-BE49-F238E27FC236}">
                <a16:creationId xmlns:a16="http://schemas.microsoft.com/office/drawing/2014/main" id="{9861D860-3BC6-8B15-6950-6726FBAA274A}"/>
              </a:ext>
            </a:extLst>
          </p:cNvPr>
          <p:cNvSpPr>
            <a:spLocks noGrp="1"/>
          </p:cNvSpPr>
          <p:nvPr>
            <p:ph type="sldNum" sz="quarter" idx="12"/>
          </p:nvPr>
        </p:nvSpPr>
        <p:spPr/>
        <p:txBody>
          <a:bodyPr/>
          <a:lstStyle/>
          <a:p>
            <a:fld id="{F7156396-072A-4105-8696-C0A68A148242}" type="slidenum">
              <a:rPr lang="nl-NL" smtClean="0"/>
              <a:t>19</a:t>
            </a:fld>
            <a:endParaRPr lang="nl-NL"/>
          </a:p>
        </p:txBody>
      </p:sp>
    </p:spTree>
    <p:extLst>
      <p:ext uri="{BB962C8B-B14F-4D97-AF65-F5344CB8AC3E}">
        <p14:creationId xmlns:p14="http://schemas.microsoft.com/office/powerpoint/2010/main" val="4072289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B8A0B-174D-B608-EE33-0BD7735E8F0D}"/>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C09DC3EB-DF4F-F9B4-D94B-6D084AC6EF8F}"/>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D88C1FB2-F28C-DCD3-B1CE-06FD65EC9E51}"/>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STARTING POINT: MANDATE</a:t>
            </a:r>
          </a:p>
        </p:txBody>
      </p:sp>
      <p:sp>
        <p:nvSpPr>
          <p:cNvPr id="2" name="Slide Number Placeholder 1">
            <a:extLst>
              <a:ext uri="{FF2B5EF4-FFF2-40B4-BE49-F238E27FC236}">
                <a16:creationId xmlns:a16="http://schemas.microsoft.com/office/drawing/2014/main" id="{DFCED5FB-6FB7-2027-C530-FD7D61C9F7B6}"/>
              </a:ext>
            </a:extLst>
          </p:cNvPr>
          <p:cNvSpPr>
            <a:spLocks noGrp="1"/>
          </p:cNvSpPr>
          <p:nvPr>
            <p:ph type="sldNum" sz="quarter" idx="12"/>
          </p:nvPr>
        </p:nvSpPr>
        <p:spPr/>
        <p:txBody>
          <a:bodyPr/>
          <a:lstStyle/>
          <a:p>
            <a:fld id="{F7156396-072A-4105-8696-C0A68A148242}" type="slidenum">
              <a:rPr lang="nl-NL" smtClean="0"/>
              <a:t>2</a:t>
            </a:fld>
            <a:endParaRPr lang="nl-NL" dirty="0"/>
          </a:p>
        </p:txBody>
      </p:sp>
      <p:sp>
        <p:nvSpPr>
          <p:cNvPr id="3" name="Segnaposto data 2">
            <a:extLst>
              <a:ext uri="{FF2B5EF4-FFF2-40B4-BE49-F238E27FC236}">
                <a16:creationId xmlns:a16="http://schemas.microsoft.com/office/drawing/2014/main" id="{83215559-CE76-4739-BAFF-D69FF6052E94}"/>
              </a:ext>
            </a:extLst>
          </p:cNvPr>
          <p:cNvSpPr>
            <a:spLocks noGrp="1"/>
          </p:cNvSpPr>
          <p:nvPr>
            <p:ph type="dt" sz="half" idx="10"/>
          </p:nvPr>
        </p:nvSpPr>
        <p:spPr/>
        <p:txBody>
          <a:bodyPr/>
          <a:lstStyle/>
          <a:p>
            <a:fld id="{2F116EF8-A722-463F-A92E-D1E75AB45949}" type="datetime1">
              <a:rPr lang="it-IT" smtClean="0"/>
              <a:t>26/03/2025</a:t>
            </a:fld>
            <a:endParaRPr lang="nl-NL" dirty="0"/>
          </a:p>
        </p:txBody>
      </p:sp>
      <p:sp>
        <p:nvSpPr>
          <p:cNvPr id="4" name="Segnaposto piè di pagina 3">
            <a:extLst>
              <a:ext uri="{FF2B5EF4-FFF2-40B4-BE49-F238E27FC236}">
                <a16:creationId xmlns:a16="http://schemas.microsoft.com/office/drawing/2014/main" id="{516F2671-DC84-3B30-F1BC-AEF9915DE677}"/>
              </a:ext>
            </a:extLst>
          </p:cNvPr>
          <p:cNvSpPr>
            <a:spLocks noGrp="1"/>
          </p:cNvSpPr>
          <p:nvPr>
            <p:ph type="ftr" sz="quarter" idx="11"/>
          </p:nvPr>
        </p:nvSpPr>
        <p:spPr>
          <a:xfrm>
            <a:off x="4038600" y="6356350"/>
            <a:ext cx="4088642" cy="365125"/>
          </a:xfrm>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DC28BA90-76ED-E261-30B6-F8352D692D40}"/>
              </a:ext>
            </a:extLst>
          </p:cNvPr>
          <p:cNvSpPr>
            <a:spLocks noGrp="1"/>
          </p:cNvSpPr>
          <p:nvPr>
            <p:ph idx="1"/>
          </p:nvPr>
        </p:nvSpPr>
        <p:spPr>
          <a:xfrm>
            <a:off x="692458" y="980553"/>
            <a:ext cx="10515600" cy="5362083"/>
          </a:xfrm>
        </p:spPr>
        <p:txBody>
          <a:bodyPr>
            <a:normAutofit lnSpcReduction="10000"/>
          </a:bodyPr>
          <a:lstStyle/>
          <a:p>
            <a:pPr marL="0" indent="0">
              <a:buNone/>
            </a:pPr>
            <a:endParaRPr lang="en-GB" sz="3200" dirty="0">
              <a:latin typeface="Avenir Book"/>
              <a:ea typeface="MS Mincho" panose="02020609040205080304" pitchFamily="49" charset="-128"/>
              <a:cs typeface="Times New Roman" panose="02020603050405020304" pitchFamily="18" charset="0"/>
            </a:endParaRPr>
          </a:p>
          <a:p>
            <a:pPr marL="0" indent="0" algn="just">
              <a:buNone/>
            </a:pPr>
            <a:r>
              <a:rPr lang="en-US" sz="3200" dirty="0">
                <a:effectLst/>
                <a:latin typeface="+mj-lt"/>
                <a:ea typeface="Arial Unicode MS"/>
                <a:cs typeface="Arial" panose="020B0604020202020204" pitchFamily="34" charset="0"/>
              </a:rPr>
              <a:t>This expressly states that the Project Office must :</a:t>
            </a:r>
          </a:p>
          <a:p>
            <a:pPr marL="0" indent="0" algn="just">
              <a:buNone/>
            </a:pPr>
            <a:r>
              <a:rPr lang="en-US" sz="3200" i="1" dirty="0">
                <a:effectLst/>
                <a:latin typeface="+mj-lt"/>
                <a:ea typeface="Arial Unicode MS"/>
                <a:cs typeface="Arial" panose="020B0604020202020204" pitchFamily="34" charset="0"/>
              </a:rPr>
              <a:t>guarantee that the as-built research infrastructure fully complies with the requirements, the parameters and the technical layouts detailed in the project baseline configuration included in the TDR. This objective must be achieved without making changes that were not endorsed by the stakeholders and adhering to the final schedule and the estimated budget</a:t>
            </a:r>
            <a:r>
              <a:rPr lang="en-US" sz="3200" dirty="0">
                <a:effectLst/>
                <a:latin typeface="+mj-lt"/>
                <a:ea typeface="Arial Unicode MS"/>
                <a:cs typeface="Arial" panose="020B0604020202020204" pitchFamily="34" charset="0"/>
              </a:rPr>
              <a:t>.</a:t>
            </a:r>
          </a:p>
          <a:p>
            <a:pPr marL="0" indent="0" algn="just">
              <a:buNone/>
            </a:pPr>
            <a:endParaRPr lang="en-US" sz="3200" dirty="0">
              <a:latin typeface="+mj-lt"/>
              <a:ea typeface="MS Mincho" panose="02020609040205080304" pitchFamily="49" charset="-128"/>
              <a:cs typeface="Arial" panose="020B0604020202020204" pitchFamily="34" charset="0"/>
            </a:endParaRPr>
          </a:p>
          <a:p>
            <a:pPr marL="0" indent="0" algn="just">
              <a:buNone/>
            </a:pPr>
            <a:r>
              <a:rPr lang="en-US" sz="3200" dirty="0">
                <a:latin typeface="+mj-lt"/>
                <a:ea typeface="MS Mincho" panose="02020609040205080304" pitchFamily="49" charset="-128"/>
                <a:cs typeface="Arial" panose="020B0604020202020204" pitchFamily="34" charset="0"/>
              </a:rPr>
              <a:t>This must provide the reference framework to understand where the boundaries of the PO activity </a:t>
            </a:r>
            <a:endParaRPr lang="en-GB" sz="3200" dirty="0">
              <a:latin typeface="+mj-lt"/>
              <a:ea typeface="MS Mincho" panose="02020609040205080304" pitchFamily="49" charset="-128"/>
              <a:cs typeface="Arial" panose="020B0604020202020204" pitchFamily="34" charset="0"/>
            </a:endParaRPr>
          </a:p>
          <a:p>
            <a:pPr marL="457200" indent="-457200">
              <a:buAutoNum type="arabicParenR"/>
            </a:pPr>
            <a:endParaRPr lang="en-GB" sz="2400" dirty="0">
              <a:latin typeface="Avenir Book"/>
              <a:ea typeface="MS Mincho" panose="02020609040205080304" pitchFamily="49" charset="-128"/>
              <a:cs typeface="Times New Roman" panose="02020603050405020304" pitchFamily="18" charset="0"/>
            </a:endParaRPr>
          </a:p>
        </p:txBody>
      </p:sp>
      <p:pic>
        <p:nvPicPr>
          <p:cNvPr id="8" name="Image 3">
            <a:extLst>
              <a:ext uri="{FF2B5EF4-FFF2-40B4-BE49-F238E27FC236}">
                <a16:creationId xmlns:a16="http://schemas.microsoft.com/office/drawing/2014/main" id="{581752D3-589F-9367-79F6-EA63DB543D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1618731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8529BB-D3DB-B38E-7633-53F40279DEE3}"/>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F86A1CFC-3D46-8C14-2CDC-74A72A7DA73A}"/>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3632E312-0308-C9BF-51F7-7821151AD5E6}"/>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NEXT, WHAT WE HAVE TO DO?  3)......</a:t>
            </a:r>
          </a:p>
        </p:txBody>
      </p:sp>
      <p:sp>
        <p:nvSpPr>
          <p:cNvPr id="2" name="Slide Number Placeholder 1">
            <a:extLst>
              <a:ext uri="{FF2B5EF4-FFF2-40B4-BE49-F238E27FC236}">
                <a16:creationId xmlns:a16="http://schemas.microsoft.com/office/drawing/2014/main" id="{C8805A95-58A4-7A69-285B-28995EBF2255}"/>
              </a:ext>
            </a:extLst>
          </p:cNvPr>
          <p:cNvSpPr>
            <a:spLocks noGrp="1"/>
          </p:cNvSpPr>
          <p:nvPr>
            <p:ph type="sldNum" sz="quarter" idx="12"/>
          </p:nvPr>
        </p:nvSpPr>
        <p:spPr/>
        <p:txBody>
          <a:bodyPr/>
          <a:lstStyle/>
          <a:p>
            <a:fld id="{F7156396-072A-4105-8696-C0A68A148242}" type="slidenum">
              <a:rPr lang="nl-NL" smtClean="0"/>
              <a:t>20</a:t>
            </a:fld>
            <a:endParaRPr lang="nl-NL" dirty="0"/>
          </a:p>
        </p:txBody>
      </p:sp>
      <p:sp>
        <p:nvSpPr>
          <p:cNvPr id="3" name="Segnaposto data 2">
            <a:extLst>
              <a:ext uri="{FF2B5EF4-FFF2-40B4-BE49-F238E27FC236}">
                <a16:creationId xmlns:a16="http://schemas.microsoft.com/office/drawing/2014/main" id="{A38F82A0-0A55-829E-60DE-EE190B4D9D88}"/>
              </a:ext>
            </a:extLst>
          </p:cNvPr>
          <p:cNvSpPr>
            <a:spLocks noGrp="1"/>
          </p:cNvSpPr>
          <p:nvPr>
            <p:ph type="dt" sz="half" idx="10"/>
          </p:nvPr>
        </p:nvSpPr>
        <p:spPr/>
        <p:txBody>
          <a:bodyPr/>
          <a:lstStyle/>
          <a:p>
            <a:fld id="{2B30A21D-FE6C-4A52-B052-6E92AEE87A7A}" type="datetime1">
              <a:rPr lang="it-IT" smtClean="0"/>
              <a:t>26/03/2025</a:t>
            </a:fld>
            <a:endParaRPr lang="nl-NL" dirty="0"/>
          </a:p>
        </p:txBody>
      </p:sp>
      <p:sp>
        <p:nvSpPr>
          <p:cNvPr id="4" name="Segnaposto piè di pagina 3">
            <a:extLst>
              <a:ext uri="{FF2B5EF4-FFF2-40B4-BE49-F238E27FC236}">
                <a16:creationId xmlns:a16="http://schemas.microsoft.com/office/drawing/2014/main" id="{2BA08CB4-16DA-C9CB-8A1A-4DD4EB9D6CBA}"/>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45CCFE29-F213-20F3-85C0-0A0F58580C5C}"/>
              </a:ext>
            </a:extLst>
          </p:cNvPr>
          <p:cNvSpPr>
            <a:spLocks noGrp="1"/>
          </p:cNvSpPr>
          <p:nvPr>
            <p:ph idx="1"/>
          </p:nvPr>
        </p:nvSpPr>
        <p:spPr>
          <a:xfrm>
            <a:off x="590118" y="1297807"/>
            <a:ext cx="11171582" cy="4447902"/>
          </a:xfrm>
        </p:spPr>
        <p:txBody>
          <a:bodyPr>
            <a:noAutofit/>
          </a:bodyPr>
          <a:lstStyle/>
          <a:p>
            <a:pPr marL="742950" indent="-742950" algn="just">
              <a:buAutoNum type="arabicParenR"/>
            </a:pPr>
            <a:r>
              <a:rPr lang="it-IT" sz="2400" dirty="0">
                <a:latin typeface="+mj-lt"/>
                <a:ea typeface="MS Mincho" panose="02020609040205080304" pitchFamily="49" charset="-128"/>
                <a:cs typeface="Arial" panose="020B0604020202020204" pitchFamily="34" charset="0"/>
              </a:rPr>
              <a:t>QA -&gt; standard </a:t>
            </a:r>
            <a:r>
              <a:rPr lang="it-IT" sz="2400" dirty="0" err="1">
                <a:latin typeface="+mj-lt"/>
                <a:ea typeface="MS Mincho" panose="02020609040205080304" pitchFamily="49" charset="-128"/>
                <a:cs typeface="Arial" panose="020B0604020202020204" pitchFamily="34" charset="0"/>
              </a:rPr>
              <a:t>choice</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see</a:t>
            </a:r>
            <a:r>
              <a:rPr lang="it-IT" sz="2400" dirty="0">
                <a:latin typeface="+mj-lt"/>
                <a:ea typeface="MS Mincho" panose="02020609040205080304" pitchFamily="49" charset="-128"/>
                <a:cs typeface="Arial" panose="020B0604020202020204" pitchFamily="34" charset="0"/>
              </a:rPr>
              <a:t> ISO 9011:2015), nomenclature (URGENT), </a:t>
            </a:r>
            <a:r>
              <a:rPr lang="it-IT" sz="2400" dirty="0" err="1">
                <a:latin typeface="+mj-lt"/>
                <a:ea typeface="MS Mincho" panose="02020609040205080304" pitchFamily="49" charset="-128"/>
                <a:cs typeface="Arial" panose="020B0604020202020204" pitchFamily="34" charset="0"/>
              </a:rPr>
              <a:t>change</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process</a:t>
            </a: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r>
              <a:rPr lang="it-IT" sz="2400" dirty="0">
                <a:latin typeface="+mj-lt"/>
                <a:ea typeface="MS Mincho" panose="02020609040205080304" pitchFamily="49" charset="-128"/>
                <a:cs typeface="Arial" panose="020B0604020202020204" pitchFamily="34" charset="0"/>
              </a:rPr>
              <a:t>Schedule -&gt; test </a:t>
            </a:r>
            <a:r>
              <a:rPr lang="it-IT" sz="2400" dirty="0" err="1">
                <a:latin typeface="+mj-lt"/>
                <a:ea typeface="MS Mincho" panose="02020609040205080304" pitchFamily="49" charset="-128"/>
                <a:cs typeface="Arial" panose="020B0604020202020204" pitchFamily="34" charset="0"/>
              </a:rPr>
              <a:t>Easyreadmine</a:t>
            </a:r>
            <a:r>
              <a:rPr lang="it-IT" sz="2400" dirty="0">
                <a:latin typeface="+mj-lt"/>
                <a:ea typeface="MS Mincho" panose="02020609040205080304" pitchFamily="49" charset="-128"/>
                <a:cs typeface="Arial" panose="020B0604020202020204" pitchFamily="34" charset="0"/>
              </a:rPr>
              <a:t> and </a:t>
            </a:r>
            <a:r>
              <a:rPr lang="it-IT" sz="2400" dirty="0" err="1">
                <a:latin typeface="+mj-lt"/>
                <a:ea typeface="MS Mincho" panose="02020609040205080304" pitchFamily="49" charset="-128"/>
                <a:cs typeface="Arial" panose="020B0604020202020204" pitchFamily="34" charset="0"/>
              </a:rPr>
              <a:t>find</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at</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least</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another</a:t>
            </a:r>
            <a:r>
              <a:rPr lang="it-IT" sz="2400" dirty="0">
                <a:latin typeface="+mj-lt"/>
                <a:ea typeface="MS Mincho" panose="02020609040205080304" pitchFamily="49" charset="-128"/>
                <a:cs typeface="Arial" panose="020B0604020202020204" pitchFamily="34" charset="0"/>
              </a:rPr>
              <a:t> product for </a:t>
            </a:r>
            <a:r>
              <a:rPr lang="it-IT" sz="2400" dirty="0" err="1">
                <a:latin typeface="+mj-lt"/>
                <a:ea typeface="MS Mincho" panose="02020609040205080304" pitchFamily="49" charset="-128"/>
                <a:cs typeface="Arial" panose="020B0604020202020204" pitchFamily="34" charset="0"/>
              </a:rPr>
              <a:t>selection</a:t>
            </a:r>
            <a:r>
              <a:rPr lang="it-IT" sz="2400" dirty="0">
                <a:latin typeface="+mj-lt"/>
                <a:ea typeface="MS Mincho" panose="02020609040205080304" pitchFamily="49" charset="-128"/>
                <a:cs typeface="Arial" panose="020B0604020202020204" pitchFamily="34" charset="0"/>
              </a:rPr>
              <a:t>.</a:t>
            </a:r>
          </a:p>
          <a:p>
            <a:pPr marL="742950" indent="-742950" algn="just">
              <a:buAutoNum type="arabicParenR"/>
            </a:pPr>
            <a:r>
              <a:rPr lang="it-IT" sz="2400" dirty="0">
                <a:latin typeface="+mj-lt"/>
                <a:ea typeface="MS Mincho" panose="02020609040205080304" pitchFamily="49" charset="-128"/>
                <a:cs typeface="Arial" panose="020B0604020202020204" pitchFamily="34" charset="0"/>
              </a:rPr>
              <a:t>PLM -&gt; Start the </a:t>
            </a:r>
            <a:r>
              <a:rPr lang="it-IT" sz="2400" dirty="0" err="1">
                <a:latin typeface="+mj-lt"/>
                <a:ea typeface="MS Mincho" panose="02020609040205080304" pitchFamily="49" charset="-128"/>
                <a:cs typeface="Arial" panose="020B0604020202020204" pitchFamily="34" charset="0"/>
              </a:rPr>
              <a:t>analysis</a:t>
            </a:r>
            <a:r>
              <a:rPr lang="it-IT" sz="2400" dirty="0">
                <a:latin typeface="+mj-lt"/>
                <a:ea typeface="MS Mincho" panose="02020609040205080304" pitchFamily="49" charset="-128"/>
                <a:cs typeface="Arial" panose="020B0604020202020204" pitchFamily="34" charset="0"/>
              </a:rPr>
              <a:t> of Dassault, Siemens, ARAS. Integrate in a general IT Tools strategy.</a:t>
            </a:r>
          </a:p>
          <a:p>
            <a:pPr marL="742950" indent="-742950" algn="just">
              <a:buAutoNum type="arabicParenR"/>
            </a:pPr>
            <a:r>
              <a:rPr lang="it-IT" sz="2400" dirty="0">
                <a:latin typeface="+mj-lt"/>
                <a:ea typeface="MS Mincho" panose="02020609040205080304" pitchFamily="49" charset="-128"/>
                <a:cs typeface="Arial" panose="020B0604020202020204" pitchFamily="34" charset="0"/>
              </a:rPr>
              <a:t>Risks -&gt; pass to ‘</a:t>
            </a:r>
            <a:r>
              <a:rPr lang="it-IT" sz="2400" dirty="0" err="1">
                <a:latin typeface="+mj-lt"/>
                <a:ea typeface="MS Mincho" panose="02020609040205080304" pitchFamily="49" charset="-128"/>
                <a:cs typeface="Arial" panose="020B0604020202020204" pitchFamily="34" charset="0"/>
              </a:rPr>
              <a:t>not</a:t>
            </a:r>
            <a:r>
              <a:rPr lang="it-IT" sz="2400" dirty="0">
                <a:latin typeface="+mj-lt"/>
                <a:ea typeface="MS Mincho" panose="02020609040205080304" pitchFamily="49" charset="-128"/>
                <a:cs typeface="Arial" panose="020B0604020202020204" pitchFamily="34" charset="0"/>
              </a:rPr>
              <a:t> technical’ risks. </a:t>
            </a:r>
            <a:r>
              <a:rPr lang="it-IT" sz="2400" dirty="0" err="1">
                <a:latin typeface="+mj-lt"/>
                <a:ea typeface="MS Mincho" panose="02020609040205080304" pitchFamily="49" charset="-128"/>
                <a:cs typeface="Arial" panose="020B0604020202020204" pitchFamily="34" charset="0"/>
              </a:rPr>
              <a:t>As</a:t>
            </a:r>
            <a:r>
              <a:rPr lang="it-IT" sz="2400" dirty="0">
                <a:latin typeface="+mj-lt"/>
                <a:ea typeface="MS Mincho" panose="02020609040205080304" pitchFamily="49" charset="-128"/>
                <a:cs typeface="Arial" panose="020B0604020202020204" pitchFamily="34" charset="0"/>
              </a:rPr>
              <a:t> far </a:t>
            </a:r>
            <a:r>
              <a:rPr lang="it-IT" sz="2400" dirty="0" err="1">
                <a:latin typeface="+mj-lt"/>
                <a:ea typeface="MS Mincho" panose="02020609040205080304" pitchFamily="49" charset="-128"/>
                <a:cs typeface="Arial" panose="020B0604020202020204" pitchFamily="34" charset="0"/>
              </a:rPr>
              <a:t>as</a:t>
            </a:r>
            <a:r>
              <a:rPr lang="it-IT" sz="2400" dirty="0">
                <a:latin typeface="+mj-lt"/>
                <a:ea typeface="MS Mincho" panose="02020609040205080304" pitchFamily="49" charset="-128"/>
                <a:cs typeface="Arial" panose="020B0604020202020204" pitchFamily="34" charset="0"/>
              </a:rPr>
              <a:t> the Technical Part </a:t>
            </a:r>
            <a:r>
              <a:rPr lang="it-IT" sz="2400" dirty="0" err="1">
                <a:latin typeface="+mj-lt"/>
                <a:ea typeface="MS Mincho" panose="02020609040205080304" pitchFamily="49" charset="-128"/>
                <a:cs typeface="Arial" panose="020B0604020202020204" pitchFamily="34" charset="0"/>
              </a:rPr>
              <a:t>is</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concerned</a:t>
            </a:r>
            <a:r>
              <a:rPr lang="it-IT" sz="2400" dirty="0">
                <a:latin typeface="+mj-lt"/>
                <a:ea typeface="MS Mincho" panose="02020609040205080304" pitchFamily="49" charset="-128"/>
                <a:cs typeface="Arial" panose="020B0604020202020204" pitchFamily="34" charset="0"/>
              </a:rPr>
              <a:t>, TRL </a:t>
            </a:r>
            <a:r>
              <a:rPr lang="it-IT" sz="2400" dirty="0" err="1">
                <a:latin typeface="+mj-lt"/>
                <a:ea typeface="MS Mincho" panose="02020609040205080304" pitchFamily="49" charset="-128"/>
                <a:cs typeface="Arial" panose="020B0604020202020204" pitchFamily="34" charset="0"/>
              </a:rPr>
              <a:t>very</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important</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since</a:t>
            </a:r>
            <a:r>
              <a:rPr lang="it-IT" sz="2400" dirty="0">
                <a:latin typeface="+mj-lt"/>
                <a:ea typeface="MS Mincho" panose="02020609040205080304" pitchFamily="49" charset="-128"/>
                <a:cs typeface="Arial" panose="020B0604020202020204" pitchFamily="34" charset="0"/>
              </a:rPr>
              <a:t> the R&amp;D impact in the general </a:t>
            </a:r>
            <a:r>
              <a:rPr lang="it-IT" sz="2400" dirty="0" err="1">
                <a:latin typeface="+mj-lt"/>
                <a:ea typeface="MS Mincho" panose="02020609040205080304" pitchFamily="49" charset="-128"/>
                <a:cs typeface="Arial" panose="020B0604020202020204" pitchFamily="34" charset="0"/>
              </a:rPr>
              <a:t>context</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is</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not</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defined</a:t>
            </a: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r>
              <a:rPr lang="it-IT" sz="2400" dirty="0" err="1">
                <a:latin typeface="+mj-lt"/>
                <a:ea typeface="MS Mincho" panose="02020609040205080304" pitchFamily="49" charset="-128"/>
                <a:cs typeface="Arial" panose="020B0604020202020204" pitchFamily="34" charset="0"/>
              </a:rPr>
              <a:t>Costing</a:t>
            </a:r>
            <a:r>
              <a:rPr lang="it-IT" sz="2400" dirty="0">
                <a:latin typeface="+mj-lt"/>
                <a:ea typeface="MS Mincho" panose="02020609040205080304" pitchFamily="49" charset="-128"/>
                <a:cs typeface="Arial" panose="020B0604020202020204" pitchFamily="34" charset="0"/>
              </a:rPr>
              <a:t> -&gt; </a:t>
            </a:r>
            <a:r>
              <a:rPr lang="it-IT" sz="2400" dirty="0" err="1">
                <a:latin typeface="+mj-lt"/>
                <a:ea typeface="MS Mincho" panose="02020609040205080304" pitchFamily="49" charset="-128"/>
                <a:cs typeface="Arial" panose="020B0604020202020204" pitchFamily="34" charset="0"/>
              </a:rPr>
              <a:t>Find</a:t>
            </a:r>
            <a:r>
              <a:rPr lang="it-IT" sz="2400" dirty="0">
                <a:latin typeface="+mj-lt"/>
                <a:ea typeface="MS Mincho" panose="02020609040205080304" pitchFamily="49" charset="-128"/>
                <a:cs typeface="Arial" panose="020B0604020202020204" pitchFamily="34" charset="0"/>
              </a:rPr>
              <a:t> a partner</a:t>
            </a:r>
          </a:p>
          <a:p>
            <a:pPr marL="742950" indent="-742950" algn="just">
              <a:buAutoNum type="arabicParenR"/>
            </a:pPr>
            <a:r>
              <a:rPr lang="it-IT" sz="2400" dirty="0">
                <a:latin typeface="+mj-lt"/>
                <a:ea typeface="MS Mincho" panose="02020609040205080304" pitchFamily="49" charset="-128"/>
                <a:cs typeface="Arial" panose="020B0604020202020204" pitchFamily="34" charset="0"/>
              </a:rPr>
              <a:t>PBS and WBS. Close the baseline and start to work with the new </a:t>
            </a:r>
            <a:r>
              <a:rPr lang="it-IT" sz="2400" dirty="0" err="1">
                <a:latin typeface="+mj-lt"/>
                <a:ea typeface="MS Mincho" panose="02020609040205080304" pitchFamily="49" charset="-128"/>
                <a:cs typeface="Arial" panose="020B0604020202020204" pitchFamily="34" charset="0"/>
              </a:rPr>
              <a:t>configuration</a:t>
            </a: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r>
              <a:rPr lang="it-IT" sz="2400" dirty="0" err="1">
                <a:latin typeface="+mj-lt"/>
                <a:ea typeface="MS Mincho" panose="02020609040205080304" pitchFamily="49" charset="-128"/>
                <a:cs typeface="Arial" panose="020B0604020202020204" pitchFamily="34" charset="0"/>
              </a:rPr>
              <a:t>Understand</a:t>
            </a:r>
            <a:r>
              <a:rPr lang="it-IT" sz="2400" dirty="0">
                <a:latin typeface="+mj-lt"/>
                <a:ea typeface="MS Mincho" panose="02020609040205080304" pitchFamily="49" charset="-128"/>
                <a:cs typeface="Arial" panose="020B0604020202020204" pitchFamily="34" charset="0"/>
              </a:rPr>
              <a:t> </a:t>
            </a:r>
            <a:r>
              <a:rPr lang="it-IT" sz="2400" dirty="0" err="1">
                <a:latin typeface="+mj-lt"/>
                <a:ea typeface="MS Mincho" panose="02020609040205080304" pitchFamily="49" charset="-128"/>
                <a:cs typeface="Arial" panose="020B0604020202020204" pitchFamily="34" charset="0"/>
              </a:rPr>
              <a:t>how</a:t>
            </a:r>
            <a:r>
              <a:rPr lang="it-IT" sz="2400" dirty="0">
                <a:latin typeface="+mj-lt"/>
                <a:ea typeface="MS Mincho" panose="02020609040205080304" pitchFamily="49" charset="-128"/>
                <a:cs typeface="Arial" panose="020B0604020202020204" pitchFamily="34" charset="0"/>
              </a:rPr>
              <a:t> to integrate the Task force </a:t>
            </a:r>
            <a:r>
              <a:rPr lang="it-IT" sz="2400" dirty="0" err="1">
                <a:latin typeface="+mj-lt"/>
                <a:ea typeface="MS Mincho" panose="02020609040205080304" pitchFamily="49" charset="-128"/>
                <a:cs typeface="Arial" panose="020B0604020202020204" pitchFamily="34" charset="0"/>
              </a:rPr>
              <a:t>results</a:t>
            </a: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r>
              <a:rPr lang="it-IT" sz="2400" dirty="0">
                <a:latin typeface="+mj-lt"/>
                <a:ea typeface="MS Mincho" panose="02020609040205080304" pitchFamily="49" charset="-128"/>
                <a:cs typeface="Arial" panose="020B0604020202020204" pitchFamily="34" charset="0"/>
              </a:rPr>
              <a:t>Start </a:t>
            </a:r>
            <a:r>
              <a:rPr lang="it-IT" sz="2400" dirty="0" err="1">
                <a:latin typeface="+mj-lt"/>
                <a:ea typeface="MS Mincho" panose="02020609040205080304" pitchFamily="49" charset="-128"/>
                <a:cs typeface="Arial" panose="020B0604020202020204" pitchFamily="34" charset="0"/>
              </a:rPr>
              <a:t>interface</a:t>
            </a:r>
            <a:r>
              <a:rPr lang="it-IT" sz="2400" dirty="0">
                <a:latin typeface="+mj-lt"/>
                <a:ea typeface="MS Mincho" panose="02020609040205080304" pitchFamily="49" charset="-128"/>
                <a:cs typeface="Arial" panose="020B0604020202020204" pitchFamily="34" charset="0"/>
              </a:rPr>
              <a:t> management in </a:t>
            </a:r>
            <a:r>
              <a:rPr lang="it-IT" sz="2400" dirty="0" err="1">
                <a:latin typeface="+mj-lt"/>
                <a:ea typeface="MS Mincho" panose="02020609040205080304" pitchFamily="49" charset="-128"/>
                <a:cs typeface="Arial" panose="020B0604020202020204" pitchFamily="34" charset="0"/>
              </a:rPr>
              <a:t>collaboration</a:t>
            </a:r>
            <a:r>
              <a:rPr lang="it-IT" sz="2400" dirty="0">
                <a:latin typeface="+mj-lt"/>
                <a:ea typeface="MS Mincho" panose="02020609040205080304" pitchFamily="49" charset="-128"/>
                <a:cs typeface="Arial" panose="020B0604020202020204" pitchFamily="34" charset="0"/>
              </a:rPr>
              <a:t> with ED (</a:t>
            </a:r>
            <a:r>
              <a:rPr lang="it-IT" sz="2400" dirty="0" err="1">
                <a:latin typeface="+mj-lt"/>
                <a:ea typeface="MS Mincho" panose="02020609040205080304" pitchFamily="49" charset="-128"/>
                <a:cs typeface="Arial" panose="020B0604020202020204" pitchFamily="34" charset="0"/>
              </a:rPr>
              <a:t>see</a:t>
            </a:r>
            <a:r>
              <a:rPr lang="it-IT" sz="2400" dirty="0">
                <a:latin typeface="+mj-lt"/>
                <a:ea typeface="MS Mincho" panose="02020609040205080304" pitchFamily="49" charset="-128"/>
                <a:cs typeface="Arial" panose="020B0604020202020204" pitchFamily="34" charset="0"/>
              </a:rPr>
              <a:t> PIP II plan)</a:t>
            </a:r>
          </a:p>
          <a:p>
            <a:pPr marL="0" indent="0" algn="just">
              <a:buNone/>
            </a:pP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sz="2400" dirty="0">
              <a:latin typeface="+mj-lt"/>
              <a:ea typeface="MS Mincho" panose="02020609040205080304" pitchFamily="49" charset="-128"/>
              <a:cs typeface="Arial" panose="020B0604020202020204" pitchFamily="34" charset="0"/>
            </a:endParaRPr>
          </a:p>
          <a:p>
            <a:pPr marL="742950" indent="-742950" algn="just">
              <a:buAutoNum type="arabicParenR"/>
            </a:pPr>
            <a:endParaRPr lang="en-GB" sz="2400" dirty="0">
              <a:latin typeface="+mj-lt"/>
              <a:ea typeface="MS Mincho" panose="02020609040205080304" pitchFamily="49" charset="-128"/>
              <a:cs typeface="Arial" panose="020B0604020202020204" pitchFamily="34" charset="0"/>
            </a:endParaRPr>
          </a:p>
        </p:txBody>
      </p:sp>
      <p:pic>
        <p:nvPicPr>
          <p:cNvPr id="8" name="Image 3">
            <a:extLst>
              <a:ext uri="{FF2B5EF4-FFF2-40B4-BE49-F238E27FC236}">
                <a16:creationId xmlns:a16="http://schemas.microsoft.com/office/drawing/2014/main" id="{5469996B-3F7D-7C35-1EB2-4C62736EA9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3080425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12FCD-8F7E-0B52-7751-30958F6EEFF0}"/>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91CBB8DD-4B88-6C38-1AD5-7B6551020055}"/>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44B78AC5-8FB2-D64C-51BB-04A8634E3D03}"/>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Who we are? As I described in ET-PP deliverable</a:t>
            </a:r>
          </a:p>
        </p:txBody>
      </p:sp>
      <p:sp>
        <p:nvSpPr>
          <p:cNvPr id="2" name="Slide Number Placeholder 1">
            <a:extLst>
              <a:ext uri="{FF2B5EF4-FFF2-40B4-BE49-F238E27FC236}">
                <a16:creationId xmlns:a16="http://schemas.microsoft.com/office/drawing/2014/main" id="{B8F8660A-CA9C-7EE6-66BE-4177A7C69C48}"/>
              </a:ext>
            </a:extLst>
          </p:cNvPr>
          <p:cNvSpPr>
            <a:spLocks noGrp="1"/>
          </p:cNvSpPr>
          <p:nvPr>
            <p:ph type="sldNum" sz="quarter" idx="12"/>
          </p:nvPr>
        </p:nvSpPr>
        <p:spPr/>
        <p:txBody>
          <a:bodyPr/>
          <a:lstStyle/>
          <a:p>
            <a:fld id="{F7156396-072A-4105-8696-C0A68A148242}" type="slidenum">
              <a:rPr lang="nl-NL" smtClean="0"/>
              <a:t>21</a:t>
            </a:fld>
            <a:endParaRPr lang="nl-NL" dirty="0"/>
          </a:p>
        </p:txBody>
      </p:sp>
      <p:sp>
        <p:nvSpPr>
          <p:cNvPr id="3" name="Segnaposto data 2">
            <a:extLst>
              <a:ext uri="{FF2B5EF4-FFF2-40B4-BE49-F238E27FC236}">
                <a16:creationId xmlns:a16="http://schemas.microsoft.com/office/drawing/2014/main" id="{637C0E33-3739-8C3D-5343-152695AD7C15}"/>
              </a:ext>
            </a:extLst>
          </p:cNvPr>
          <p:cNvSpPr>
            <a:spLocks noGrp="1"/>
          </p:cNvSpPr>
          <p:nvPr>
            <p:ph type="dt" sz="half" idx="10"/>
          </p:nvPr>
        </p:nvSpPr>
        <p:spPr/>
        <p:txBody>
          <a:bodyPr/>
          <a:lstStyle/>
          <a:p>
            <a:fld id="{2B30A21D-FE6C-4A52-B052-6E92AEE87A7A}" type="datetime1">
              <a:rPr lang="it-IT" smtClean="0"/>
              <a:t>26/03/2025</a:t>
            </a:fld>
            <a:endParaRPr lang="nl-NL" dirty="0"/>
          </a:p>
        </p:txBody>
      </p:sp>
      <p:sp>
        <p:nvSpPr>
          <p:cNvPr id="4" name="Segnaposto piè di pagina 3">
            <a:extLst>
              <a:ext uri="{FF2B5EF4-FFF2-40B4-BE49-F238E27FC236}">
                <a16:creationId xmlns:a16="http://schemas.microsoft.com/office/drawing/2014/main" id="{B955A44F-AFCC-3A23-CDC1-F9E3ACC7D279}"/>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303D088D-FF7B-FC69-0E4F-64515A9D2D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graphicFrame>
        <p:nvGraphicFramePr>
          <p:cNvPr id="10" name="Segnaposto contenuto 6">
            <a:extLst>
              <a:ext uri="{FF2B5EF4-FFF2-40B4-BE49-F238E27FC236}">
                <a16:creationId xmlns:a16="http://schemas.microsoft.com/office/drawing/2014/main" id="{53DDCBB5-6EA2-79B6-356F-C90011862286}"/>
              </a:ext>
            </a:extLst>
          </p:cNvPr>
          <p:cNvGraphicFramePr>
            <a:graphicFrameLocks noGrp="1"/>
          </p:cNvGraphicFramePr>
          <p:nvPr>
            <p:ph idx="1"/>
            <p:extLst>
              <p:ext uri="{D42A27DB-BD31-4B8C-83A1-F6EECF244321}">
                <p14:modId xmlns:p14="http://schemas.microsoft.com/office/powerpoint/2010/main" val="3682372526"/>
              </p:ext>
            </p:extLst>
          </p:nvPr>
        </p:nvGraphicFramePr>
        <p:xfrm>
          <a:off x="201718" y="1174069"/>
          <a:ext cx="7331390" cy="5019776"/>
        </p:xfrm>
        <a:graphic>
          <a:graphicData uri="http://schemas.openxmlformats.org/drawingml/2006/table">
            <a:tbl>
              <a:tblPr firstRow="1" firstCol="1" bandRow="1">
                <a:tableStyleId>{5C22544A-7EE6-4342-B048-85BDC9FD1C3A}</a:tableStyleId>
              </a:tblPr>
              <a:tblGrid>
                <a:gridCol w="1492788">
                  <a:extLst>
                    <a:ext uri="{9D8B030D-6E8A-4147-A177-3AD203B41FA5}">
                      <a16:colId xmlns:a16="http://schemas.microsoft.com/office/drawing/2014/main" val="1299899031"/>
                    </a:ext>
                  </a:extLst>
                </a:gridCol>
                <a:gridCol w="971290">
                  <a:extLst>
                    <a:ext uri="{9D8B030D-6E8A-4147-A177-3AD203B41FA5}">
                      <a16:colId xmlns:a16="http://schemas.microsoft.com/office/drawing/2014/main" val="1634178210"/>
                    </a:ext>
                  </a:extLst>
                </a:gridCol>
                <a:gridCol w="2519898">
                  <a:extLst>
                    <a:ext uri="{9D8B030D-6E8A-4147-A177-3AD203B41FA5}">
                      <a16:colId xmlns:a16="http://schemas.microsoft.com/office/drawing/2014/main" val="1553995547"/>
                    </a:ext>
                  </a:extLst>
                </a:gridCol>
                <a:gridCol w="2347414">
                  <a:extLst>
                    <a:ext uri="{9D8B030D-6E8A-4147-A177-3AD203B41FA5}">
                      <a16:colId xmlns:a16="http://schemas.microsoft.com/office/drawing/2014/main" val="3548941687"/>
                    </a:ext>
                  </a:extLst>
                </a:gridCol>
              </a:tblGrid>
              <a:tr h="273091">
                <a:tc>
                  <a:txBody>
                    <a:bodyPr/>
                    <a:lstStyle/>
                    <a:p>
                      <a:pPr algn="ctr">
                        <a:buNone/>
                      </a:pPr>
                      <a:r>
                        <a:rPr lang="it-IT" sz="1000">
                          <a:effectLst/>
                        </a:rPr>
                        <a:t>NAME</a:t>
                      </a:r>
                      <a:endParaRPr lang="it-IT" sz="1100">
                        <a:effectLst/>
                        <a:latin typeface="Times New Roman" panose="02020603050405020304" pitchFamily="18" charset="0"/>
                        <a:ea typeface="Arial Unicode MS"/>
                      </a:endParaRPr>
                    </a:p>
                  </a:txBody>
                  <a:tcPr marL="41577" marR="41577" marT="8909" marB="8909" anchor="ctr"/>
                </a:tc>
                <a:tc>
                  <a:txBody>
                    <a:bodyPr/>
                    <a:lstStyle/>
                    <a:p>
                      <a:pPr algn="ctr">
                        <a:buNone/>
                      </a:pPr>
                      <a:r>
                        <a:rPr lang="it-IT" sz="1000">
                          <a:effectLst/>
                        </a:rPr>
                        <a:t>Institute</a:t>
                      </a:r>
                      <a:endParaRPr lang="it-IT" sz="1100">
                        <a:effectLst/>
                        <a:latin typeface="Times New Roman" panose="02020603050405020304" pitchFamily="18" charset="0"/>
                        <a:ea typeface="Arial Unicode MS"/>
                      </a:endParaRPr>
                    </a:p>
                  </a:txBody>
                  <a:tcPr marL="41577" marR="41577" marT="8909" marB="8909" anchor="ctr"/>
                </a:tc>
                <a:tc>
                  <a:txBody>
                    <a:bodyPr/>
                    <a:lstStyle/>
                    <a:p>
                      <a:pPr algn="ctr">
                        <a:buNone/>
                      </a:pPr>
                      <a:r>
                        <a:rPr lang="it-IT" sz="1000" dirty="0" err="1">
                          <a:effectLst/>
                        </a:rPr>
                        <a:t>Role</a:t>
                      </a:r>
                      <a:endParaRPr lang="it-IT" sz="1100" dirty="0">
                        <a:effectLst/>
                        <a:latin typeface="Times New Roman" panose="02020603050405020304" pitchFamily="18" charset="0"/>
                        <a:ea typeface="Arial Unicode MS"/>
                      </a:endParaRPr>
                    </a:p>
                  </a:txBody>
                  <a:tcPr marL="41577" marR="41577" marT="8909" marB="8909" anchor="ctr"/>
                </a:tc>
                <a:tc>
                  <a:txBody>
                    <a:bodyPr/>
                    <a:lstStyle/>
                    <a:p>
                      <a:pPr algn="ctr">
                        <a:buNone/>
                      </a:pPr>
                      <a:endParaRPr lang="it-IT" sz="1100" dirty="0">
                        <a:effectLst/>
                        <a:latin typeface="Times New Roman" panose="02020603050405020304" pitchFamily="18" charset="0"/>
                        <a:ea typeface="Arial Unicode MS"/>
                      </a:endParaRPr>
                    </a:p>
                  </a:txBody>
                  <a:tcPr marL="41577" marR="41577" marT="8909" marB="8909" anchor="ctr"/>
                </a:tc>
                <a:extLst>
                  <a:ext uri="{0D108BD9-81ED-4DB2-BD59-A6C34878D82A}">
                    <a16:rowId xmlns:a16="http://schemas.microsoft.com/office/drawing/2014/main" val="4262946865"/>
                  </a:ext>
                </a:extLst>
              </a:tr>
              <a:tr h="273091">
                <a:tc>
                  <a:txBody>
                    <a:bodyPr/>
                    <a:lstStyle/>
                    <a:p>
                      <a:pPr>
                        <a:buNone/>
                      </a:pPr>
                      <a:r>
                        <a:rPr lang="it-IT" sz="900" dirty="0">
                          <a:effectLst/>
                        </a:rPr>
                        <a:t>Alessandro Variola </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Project Office Head</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80%</a:t>
                      </a:r>
                    </a:p>
                  </a:txBody>
                  <a:tcPr marL="41577" marR="41577" marT="8909" marB="8909" anchor="ctr"/>
                </a:tc>
                <a:extLst>
                  <a:ext uri="{0D108BD9-81ED-4DB2-BD59-A6C34878D82A}">
                    <a16:rowId xmlns:a16="http://schemas.microsoft.com/office/drawing/2014/main" val="1451081195"/>
                  </a:ext>
                </a:extLst>
              </a:tr>
              <a:tr h="273091">
                <a:tc>
                  <a:txBody>
                    <a:bodyPr/>
                    <a:lstStyle/>
                    <a:p>
                      <a:pPr>
                        <a:buNone/>
                      </a:pPr>
                      <a:r>
                        <a:rPr lang="it-IT" sz="900" dirty="0">
                          <a:effectLst/>
                        </a:rPr>
                        <a:t>Fiodor Sorrentino</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Technical Coordinator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70%</a:t>
                      </a:r>
                    </a:p>
                  </a:txBody>
                  <a:tcPr marL="41577" marR="41577" marT="8909" marB="8909" anchor="ctr"/>
                </a:tc>
                <a:extLst>
                  <a:ext uri="{0D108BD9-81ED-4DB2-BD59-A6C34878D82A}">
                    <a16:rowId xmlns:a16="http://schemas.microsoft.com/office/drawing/2014/main" val="573004758"/>
                  </a:ext>
                </a:extLst>
              </a:tr>
              <a:tr h="273091">
                <a:tc>
                  <a:txBody>
                    <a:bodyPr/>
                    <a:lstStyle/>
                    <a:p>
                      <a:pPr>
                        <a:buNone/>
                      </a:pPr>
                      <a:r>
                        <a:rPr lang="it-IT" sz="900" dirty="0">
                          <a:effectLst/>
                        </a:rPr>
                        <a:t>Alessio Rocchi </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Technical Coordinator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10%</a:t>
                      </a:r>
                    </a:p>
                  </a:txBody>
                  <a:tcPr marL="41577" marR="41577" marT="8909" marB="8909" anchor="ctr"/>
                </a:tc>
                <a:extLst>
                  <a:ext uri="{0D108BD9-81ED-4DB2-BD59-A6C34878D82A}">
                    <a16:rowId xmlns:a16="http://schemas.microsoft.com/office/drawing/2014/main" val="525692856"/>
                  </a:ext>
                </a:extLst>
              </a:tr>
              <a:tr h="273091">
                <a:tc>
                  <a:txBody>
                    <a:bodyPr/>
                    <a:lstStyle/>
                    <a:p>
                      <a:pPr>
                        <a:buNone/>
                      </a:pPr>
                      <a:r>
                        <a:rPr lang="it-IT" sz="900" dirty="0">
                          <a:effectLst/>
                        </a:rPr>
                        <a:t>Luca Latronico </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Quality Management Coordinator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477744135"/>
                  </a:ext>
                </a:extLst>
              </a:tr>
              <a:tr h="273091">
                <a:tc>
                  <a:txBody>
                    <a:bodyPr/>
                    <a:lstStyle/>
                    <a:p>
                      <a:pPr>
                        <a:buNone/>
                      </a:pPr>
                      <a:r>
                        <a:rPr lang="it-IT" sz="900" dirty="0">
                          <a:effectLst/>
                        </a:rPr>
                        <a:t>Leonardo Orsini</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Quality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2142809843"/>
                  </a:ext>
                </a:extLst>
              </a:tr>
              <a:tr h="273091">
                <a:tc>
                  <a:txBody>
                    <a:bodyPr/>
                    <a:lstStyle/>
                    <a:p>
                      <a:pPr>
                        <a:buNone/>
                      </a:pPr>
                      <a:r>
                        <a:rPr lang="it-IT" sz="900" dirty="0">
                          <a:effectLst/>
                        </a:rPr>
                        <a:t>Leonardo Lucchesi</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Quality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4030399440"/>
                  </a:ext>
                </a:extLst>
              </a:tr>
              <a:tr h="273091">
                <a:tc>
                  <a:txBody>
                    <a:bodyPr/>
                    <a:lstStyle/>
                    <a:p>
                      <a:pPr>
                        <a:buNone/>
                      </a:pPr>
                      <a:r>
                        <a:rPr lang="it-IT" sz="900" dirty="0">
                          <a:effectLst/>
                        </a:rPr>
                        <a:t>Sandro Vescovi</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err="1">
                          <a:effectLst/>
                        </a:rPr>
                        <a:t>Safety</a:t>
                      </a:r>
                      <a:r>
                        <a:rPr lang="it-IT" sz="900" dirty="0">
                          <a:effectLst/>
                        </a:rPr>
                        <a:t>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3490631688"/>
                  </a:ext>
                </a:extLst>
              </a:tr>
              <a:tr h="273091">
                <a:tc>
                  <a:txBody>
                    <a:bodyPr/>
                    <a:lstStyle/>
                    <a:p>
                      <a:pPr>
                        <a:buNone/>
                      </a:pPr>
                      <a:r>
                        <a:rPr lang="it-IT" sz="900" b="1" kern="1200" dirty="0">
                          <a:solidFill>
                            <a:schemeClr val="lt1"/>
                          </a:solidFill>
                          <a:effectLst/>
                          <a:latin typeface="+mn-lt"/>
                          <a:ea typeface="+mn-ea"/>
                          <a:cs typeface="+mn-cs"/>
                        </a:rPr>
                        <a:t>Lucia Lilli -&gt; </a:t>
                      </a:r>
                      <a:r>
                        <a:rPr lang="it-IT" sz="900" dirty="0">
                          <a:solidFill>
                            <a:srgbClr val="FF0000"/>
                          </a:solidFill>
                          <a:effectLst/>
                        </a:rPr>
                        <a:t>Laura Santonastaso</a:t>
                      </a:r>
                      <a:endParaRPr lang="it-IT" sz="900" dirty="0">
                        <a:solidFill>
                          <a:srgbClr val="FF0000"/>
                        </a:solidFill>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INFN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Assistant</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4015559610"/>
                  </a:ext>
                </a:extLst>
              </a:tr>
              <a:tr h="273091">
                <a:tc>
                  <a:txBody>
                    <a:bodyPr/>
                    <a:lstStyle/>
                    <a:p>
                      <a:pPr>
                        <a:buNone/>
                      </a:pPr>
                      <a:r>
                        <a:rPr lang="it-IT" sz="900" dirty="0">
                          <a:effectLst/>
                        </a:rPr>
                        <a:t>Patrice Verdier </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CNRS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IT Coordinator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2751179655"/>
                  </a:ext>
                </a:extLst>
              </a:tr>
              <a:tr h="273091">
                <a:tc>
                  <a:txBody>
                    <a:bodyPr/>
                    <a:lstStyle/>
                    <a:p>
                      <a:pPr>
                        <a:buNone/>
                      </a:pPr>
                      <a:r>
                        <a:rPr lang="it-IT" sz="900" dirty="0">
                          <a:effectLst/>
                        </a:rPr>
                        <a:t>Christian Olivetto </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CNRS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err="1">
                          <a:effectLst/>
                        </a:rPr>
                        <a:t>Configuration</a:t>
                      </a:r>
                      <a:r>
                        <a:rPr lang="it-IT" sz="900" dirty="0">
                          <a:effectLst/>
                        </a:rPr>
                        <a:t> Management Coordinator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80%</a:t>
                      </a:r>
                    </a:p>
                  </a:txBody>
                  <a:tcPr marL="41577" marR="41577" marT="8909" marB="8909" anchor="ctr"/>
                </a:tc>
                <a:extLst>
                  <a:ext uri="{0D108BD9-81ED-4DB2-BD59-A6C34878D82A}">
                    <a16:rowId xmlns:a16="http://schemas.microsoft.com/office/drawing/2014/main" val="1448943273"/>
                  </a:ext>
                </a:extLst>
              </a:tr>
              <a:tr h="273091">
                <a:tc>
                  <a:txBody>
                    <a:bodyPr/>
                    <a:lstStyle/>
                    <a:p>
                      <a:pPr>
                        <a:buNone/>
                      </a:pPr>
                      <a:r>
                        <a:rPr lang="it-IT" sz="900" dirty="0">
                          <a:effectLst/>
                        </a:rPr>
                        <a:t>Joseph Martino </a:t>
                      </a:r>
                      <a:endParaRPr lang="it-IT" sz="900" dirty="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CNRS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Risk Management Coordinator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1723243959"/>
                  </a:ext>
                </a:extLst>
              </a:tr>
              <a:tr h="273091">
                <a:tc>
                  <a:txBody>
                    <a:bodyPr/>
                    <a:lstStyle/>
                    <a:p>
                      <a:pPr>
                        <a:buNone/>
                      </a:pPr>
                      <a:r>
                        <a:rPr lang="it-IT" sz="900" dirty="0">
                          <a:solidFill>
                            <a:srgbClr val="00B050"/>
                          </a:solidFill>
                          <a:effectLst/>
                        </a:rPr>
                        <a:t>Ghada Mahmoud </a:t>
                      </a:r>
                      <a:endParaRPr lang="it-IT" sz="900" dirty="0">
                        <a:solidFill>
                          <a:srgbClr val="00B050"/>
                        </a:solidFill>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CNRS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Risk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100%</a:t>
                      </a:r>
                    </a:p>
                  </a:txBody>
                  <a:tcPr marL="41577" marR="41577" marT="8909" marB="8909" anchor="ctr"/>
                </a:tc>
                <a:extLst>
                  <a:ext uri="{0D108BD9-81ED-4DB2-BD59-A6C34878D82A}">
                    <a16:rowId xmlns:a16="http://schemas.microsoft.com/office/drawing/2014/main" val="2378702505"/>
                  </a:ext>
                </a:extLst>
              </a:tr>
              <a:tr h="273091">
                <a:tc>
                  <a:txBody>
                    <a:bodyPr/>
                    <a:lstStyle/>
                    <a:p>
                      <a:pPr>
                        <a:buNone/>
                      </a:pPr>
                      <a:r>
                        <a:rPr lang="it-IT" sz="900" dirty="0">
                          <a:solidFill>
                            <a:srgbClr val="FF0000"/>
                          </a:solidFill>
                          <a:effectLst/>
                        </a:rPr>
                        <a:t>Remi Barbier  -&gt; on </a:t>
                      </a:r>
                      <a:r>
                        <a:rPr lang="it-IT" sz="900" dirty="0" err="1">
                          <a:solidFill>
                            <a:srgbClr val="FF0000"/>
                          </a:solidFill>
                          <a:effectLst/>
                        </a:rPr>
                        <a:t>leave</a:t>
                      </a:r>
                      <a:endParaRPr lang="it-IT" sz="900" dirty="0">
                        <a:solidFill>
                          <a:srgbClr val="FF0000"/>
                        </a:solidFill>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CNRS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IT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0%</a:t>
                      </a:r>
                    </a:p>
                  </a:txBody>
                  <a:tcPr marL="41577" marR="41577" marT="8909" marB="8909" anchor="ctr"/>
                </a:tc>
                <a:extLst>
                  <a:ext uri="{0D108BD9-81ED-4DB2-BD59-A6C34878D82A}">
                    <a16:rowId xmlns:a16="http://schemas.microsoft.com/office/drawing/2014/main" val="447108201"/>
                  </a:ext>
                </a:extLst>
              </a:tr>
              <a:tr h="273091">
                <a:tc>
                  <a:txBody>
                    <a:bodyPr/>
                    <a:lstStyle/>
                    <a:p>
                      <a:pPr>
                        <a:buNone/>
                      </a:pPr>
                      <a:r>
                        <a:rPr lang="it-IT" sz="900">
                          <a:effectLst/>
                        </a:rPr>
                        <a:t>Ivan Maksimovic</a:t>
                      </a:r>
                      <a:endParaRPr lang="it-IT" sz="900">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CNRS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Schedule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20%</a:t>
                      </a:r>
                    </a:p>
                  </a:txBody>
                  <a:tcPr marL="41577" marR="41577" marT="8909" marB="8909" anchor="ctr"/>
                </a:tc>
                <a:extLst>
                  <a:ext uri="{0D108BD9-81ED-4DB2-BD59-A6C34878D82A}">
                    <a16:rowId xmlns:a16="http://schemas.microsoft.com/office/drawing/2014/main" val="4074914190"/>
                  </a:ext>
                </a:extLst>
              </a:tr>
              <a:tr h="273091">
                <a:tc>
                  <a:txBody>
                    <a:bodyPr/>
                    <a:lstStyle/>
                    <a:p>
                      <a:pPr>
                        <a:buNone/>
                      </a:pPr>
                      <a:r>
                        <a:rPr lang="it-IT" sz="900" dirty="0">
                          <a:solidFill>
                            <a:srgbClr val="00B050"/>
                          </a:solidFill>
                          <a:effectLst/>
                        </a:rPr>
                        <a:t>Oussama El </a:t>
                      </a:r>
                      <a:r>
                        <a:rPr lang="it-IT" sz="900" dirty="0" err="1">
                          <a:solidFill>
                            <a:srgbClr val="00B050"/>
                          </a:solidFill>
                          <a:effectLst/>
                        </a:rPr>
                        <a:t>Mecherfi</a:t>
                      </a:r>
                      <a:r>
                        <a:rPr lang="it-IT" sz="900" dirty="0">
                          <a:solidFill>
                            <a:srgbClr val="00B050"/>
                          </a:solidFill>
                          <a:effectLst/>
                        </a:rPr>
                        <a:t> </a:t>
                      </a:r>
                      <a:endParaRPr lang="it-IT" sz="900" dirty="0">
                        <a:solidFill>
                          <a:srgbClr val="00B050"/>
                        </a:solidFill>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a:effectLst/>
                        </a:rPr>
                        <a:t>CNRS </a:t>
                      </a:r>
                      <a:endParaRPr lang="it-IT" sz="90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a:effectLst/>
                        </a:rPr>
                        <a:t>IT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100%</a:t>
                      </a:r>
                    </a:p>
                  </a:txBody>
                  <a:tcPr marL="41577" marR="41577" marT="8909" marB="8909" anchor="ctr"/>
                </a:tc>
                <a:extLst>
                  <a:ext uri="{0D108BD9-81ED-4DB2-BD59-A6C34878D82A}">
                    <a16:rowId xmlns:a16="http://schemas.microsoft.com/office/drawing/2014/main" val="3213990744"/>
                  </a:ext>
                </a:extLst>
              </a:tr>
              <a:tr h="333367">
                <a:tc>
                  <a:txBody>
                    <a:bodyPr/>
                    <a:lstStyle/>
                    <a:p>
                      <a:pPr>
                        <a:buNone/>
                      </a:pPr>
                      <a:r>
                        <a:rPr lang="it-IT" sz="900" dirty="0">
                          <a:solidFill>
                            <a:srgbClr val="00B050"/>
                          </a:solidFill>
                          <a:effectLst/>
                        </a:rPr>
                        <a:t>Romano Meijer </a:t>
                      </a:r>
                      <a:endParaRPr lang="it-IT" sz="900" dirty="0">
                        <a:solidFill>
                          <a:srgbClr val="00B050"/>
                        </a:solidFill>
                        <a:effectLst/>
                        <a:latin typeface="Times New Roman" panose="02020603050405020304" pitchFamily="18" charset="0"/>
                        <a:ea typeface="Arial Unicode MS"/>
                      </a:endParaRPr>
                    </a:p>
                  </a:txBody>
                  <a:tcPr marL="41577" marR="41577" marT="8909" marB="8909" anchor="ctr">
                    <a:solidFill>
                      <a:srgbClr val="002060"/>
                    </a:solidFill>
                  </a:tcPr>
                </a:tc>
                <a:tc>
                  <a:txBody>
                    <a:bodyPr/>
                    <a:lstStyle/>
                    <a:p>
                      <a:pPr>
                        <a:buNone/>
                      </a:pPr>
                      <a:r>
                        <a:rPr lang="it-IT" sz="900" dirty="0">
                          <a:effectLst/>
                        </a:rPr>
                        <a:t>NIKHEF</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a:buNone/>
                      </a:pPr>
                      <a:r>
                        <a:rPr lang="it-IT" sz="900" dirty="0" err="1">
                          <a:effectLst/>
                        </a:rPr>
                        <a:t>Requirements</a:t>
                      </a:r>
                      <a:r>
                        <a:rPr lang="it-IT" sz="900" dirty="0">
                          <a:effectLst/>
                        </a:rPr>
                        <a:t> Manager</a:t>
                      </a: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a:solidFill>
                            <a:schemeClr val="dk1"/>
                          </a:solidFill>
                          <a:effectLst/>
                          <a:latin typeface="+mn-lt"/>
                          <a:ea typeface="+mn-ea"/>
                          <a:cs typeface="+mn-cs"/>
                        </a:rPr>
                        <a:t>100%</a:t>
                      </a:r>
                    </a:p>
                  </a:txBody>
                  <a:tcPr marL="41577" marR="41577" marT="8909" marB="8909" anchor="ctr"/>
                </a:tc>
                <a:extLst>
                  <a:ext uri="{0D108BD9-81ED-4DB2-BD59-A6C34878D82A}">
                    <a16:rowId xmlns:a16="http://schemas.microsoft.com/office/drawing/2014/main" val="837100664"/>
                  </a:ext>
                </a:extLst>
              </a:tr>
              <a:tr h="297906">
                <a:tc>
                  <a:txBody>
                    <a:bodyPr/>
                    <a:lstStyle/>
                    <a:p>
                      <a:pPr marL="0" algn="l" defTabSz="914400" rtl="0" eaLnBrk="1" latinLnBrk="0" hangingPunct="1">
                        <a:buNone/>
                      </a:pPr>
                      <a:r>
                        <a:rPr lang="it-IT" sz="900" b="1" kern="1200" dirty="0">
                          <a:solidFill>
                            <a:srgbClr val="FF0000"/>
                          </a:solidFill>
                          <a:effectLst/>
                          <a:latin typeface="+mn-lt"/>
                          <a:ea typeface="+mn-ea"/>
                          <a:cs typeface="+mn-cs"/>
                        </a:rPr>
                        <a:t>Marco Serra</a:t>
                      </a:r>
                    </a:p>
                  </a:txBody>
                  <a:tcPr marL="41577" marR="41577" marT="8909" marB="8909" anchor="ctr">
                    <a:solidFill>
                      <a:srgbClr val="002060"/>
                    </a:solidFill>
                  </a:tcPr>
                </a:tc>
                <a:tc>
                  <a:txBody>
                    <a:bodyPr/>
                    <a:lstStyle/>
                    <a:p>
                      <a:pPr marL="0" algn="l" defTabSz="914400" rtl="0" eaLnBrk="1" latinLnBrk="0" hangingPunct="1">
                        <a:buNone/>
                      </a:pPr>
                      <a:r>
                        <a:rPr lang="it-IT" sz="900" kern="1200" dirty="0">
                          <a:solidFill>
                            <a:schemeClr val="dk1"/>
                          </a:solidFill>
                          <a:effectLst/>
                          <a:latin typeface="+mn-lt"/>
                          <a:ea typeface="+mn-ea"/>
                          <a:cs typeface="+mn-cs"/>
                        </a:rPr>
                        <a:t>INFN</a:t>
                      </a:r>
                    </a:p>
                  </a:txBody>
                  <a:tcPr marL="41577" marR="41577" marT="8909" marB="8909" anchor="ctr"/>
                </a:tc>
                <a:tc>
                  <a:txBody>
                    <a:bodyPr/>
                    <a:lstStyle/>
                    <a:p>
                      <a:pPr>
                        <a:buNone/>
                      </a:pPr>
                      <a:endParaRPr lang="it-IT" sz="900" dirty="0">
                        <a:effectLst/>
                        <a:latin typeface="Times New Roman" panose="02020603050405020304" pitchFamily="18" charset="0"/>
                        <a:ea typeface="Arial Unicode MS"/>
                      </a:endParaRPr>
                    </a:p>
                  </a:txBody>
                  <a:tcPr marL="41577" marR="41577" marT="8909" marB="8909" anchor="ctr"/>
                </a:tc>
                <a:tc>
                  <a:txBody>
                    <a:bodyPr/>
                    <a:lstStyle/>
                    <a:p>
                      <a:pPr marL="0" algn="l" defTabSz="914400" rtl="0" eaLnBrk="1" latinLnBrk="0" hangingPunct="1">
                        <a:buNone/>
                      </a:pPr>
                      <a:r>
                        <a:rPr lang="it-IT" sz="900" kern="1200" dirty="0" err="1">
                          <a:solidFill>
                            <a:schemeClr val="dk1"/>
                          </a:solidFill>
                          <a:effectLst/>
                          <a:latin typeface="+mn-lt"/>
                          <a:ea typeface="+mn-ea"/>
                          <a:cs typeface="+mn-cs"/>
                        </a:rPr>
                        <a:t>tbd</a:t>
                      </a:r>
                      <a:endParaRPr lang="it-IT" sz="900" kern="1200" dirty="0">
                        <a:solidFill>
                          <a:schemeClr val="dk1"/>
                        </a:solidFill>
                        <a:effectLst/>
                        <a:latin typeface="+mn-lt"/>
                        <a:ea typeface="+mn-ea"/>
                        <a:cs typeface="+mn-cs"/>
                      </a:endParaRPr>
                    </a:p>
                  </a:txBody>
                  <a:tcPr marL="41577" marR="41577" marT="8909" marB="8909" anchor="ctr"/>
                </a:tc>
                <a:extLst>
                  <a:ext uri="{0D108BD9-81ED-4DB2-BD59-A6C34878D82A}">
                    <a16:rowId xmlns:a16="http://schemas.microsoft.com/office/drawing/2014/main" val="1099053062"/>
                  </a:ext>
                </a:extLst>
              </a:tr>
            </a:tbl>
          </a:graphicData>
        </a:graphic>
      </p:graphicFrame>
      <p:sp>
        <p:nvSpPr>
          <p:cNvPr id="11" name="CasellaDiTesto 10">
            <a:extLst>
              <a:ext uri="{FF2B5EF4-FFF2-40B4-BE49-F238E27FC236}">
                <a16:creationId xmlns:a16="http://schemas.microsoft.com/office/drawing/2014/main" id="{ECE21009-EA38-A50B-2D32-E5FCEC3AC3C7}"/>
              </a:ext>
            </a:extLst>
          </p:cNvPr>
          <p:cNvSpPr txBox="1"/>
          <p:nvPr/>
        </p:nvSpPr>
        <p:spPr>
          <a:xfrm>
            <a:off x="8153400" y="1843461"/>
            <a:ext cx="3098043" cy="3416320"/>
          </a:xfrm>
          <a:prstGeom prst="rect">
            <a:avLst/>
          </a:prstGeom>
          <a:noFill/>
        </p:spPr>
        <p:txBody>
          <a:bodyPr wrap="square" rtlCol="0">
            <a:spAutoFit/>
          </a:bodyPr>
          <a:lstStyle/>
          <a:p>
            <a:r>
              <a:rPr lang="en-GB" dirty="0"/>
              <a:t>7 FTE,  in theory</a:t>
            </a:r>
          </a:p>
          <a:p>
            <a:endParaRPr lang="en-GB" dirty="0"/>
          </a:p>
          <a:p>
            <a:r>
              <a:rPr lang="en-GB" dirty="0"/>
              <a:t>Evolution in my mind:</a:t>
            </a:r>
          </a:p>
          <a:p>
            <a:r>
              <a:rPr lang="en-GB" dirty="0"/>
              <a:t>Quality 2-3 FTE</a:t>
            </a:r>
          </a:p>
          <a:p>
            <a:r>
              <a:rPr lang="en-GB" dirty="0"/>
              <a:t>IT 2-3 FTE</a:t>
            </a:r>
          </a:p>
          <a:p>
            <a:r>
              <a:rPr lang="en-GB" dirty="0"/>
              <a:t>Configuration 2-3 FTE</a:t>
            </a:r>
          </a:p>
          <a:p>
            <a:r>
              <a:rPr lang="en-GB" dirty="0"/>
              <a:t>Scheduling 2 FTE</a:t>
            </a:r>
          </a:p>
          <a:p>
            <a:r>
              <a:rPr lang="en-GB" dirty="0"/>
              <a:t>Risks 2-3 FTE</a:t>
            </a:r>
          </a:p>
          <a:p>
            <a:r>
              <a:rPr lang="en-GB" dirty="0"/>
              <a:t>SE 2-3 FTE</a:t>
            </a:r>
          </a:p>
          <a:p>
            <a:endParaRPr lang="en-GB" dirty="0"/>
          </a:p>
          <a:p>
            <a:r>
              <a:rPr lang="en-GB" dirty="0"/>
              <a:t> Around 20 </a:t>
            </a:r>
            <a:r>
              <a:rPr lang="en-GB" u="sng" dirty="0"/>
              <a:t>operational</a:t>
            </a:r>
            <a:r>
              <a:rPr lang="en-GB" dirty="0"/>
              <a:t> FTE</a:t>
            </a:r>
          </a:p>
          <a:p>
            <a:endParaRPr lang="en-GB" dirty="0"/>
          </a:p>
        </p:txBody>
      </p:sp>
    </p:spTree>
    <p:extLst>
      <p:ext uri="{BB962C8B-B14F-4D97-AF65-F5344CB8AC3E}">
        <p14:creationId xmlns:p14="http://schemas.microsoft.com/office/powerpoint/2010/main" val="2064630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CD038-320E-34AD-C4B0-57A532CCD26F}"/>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C1CA4E82-8D00-E443-D06E-B14F5D596C91}"/>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D1FA547E-B65B-EE32-9BDF-2446753AB5E3}"/>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EVOLUTION: WE NEED (many) RESOURCES....</a:t>
            </a:r>
          </a:p>
        </p:txBody>
      </p:sp>
      <p:sp>
        <p:nvSpPr>
          <p:cNvPr id="2" name="Slide Number Placeholder 1">
            <a:extLst>
              <a:ext uri="{FF2B5EF4-FFF2-40B4-BE49-F238E27FC236}">
                <a16:creationId xmlns:a16="http://schemas.microsoft.com/office/drawing/2014/main" id="{ACED6071-DF46-1068-C9C3-1051767292DB}"/>
              </a:ext>
            </a:extLst>
          </p:cNvPr>
          <p:cNvSpPr>
            <a:spLocks noGrp="1"/>
          </p:cNvSpPr>
          <p:nvPr>
            <p:ph type="sldNum" sz="quarter" idx="12"/>
          </p:nvPr>
        </p:nvSpPr>
        <p:spPr/>
        <p:txBody>
          <a:bodyPr/>
          <a:lstStyle/>
          <a:p>
            <a:fld id="{F7156396-072A-4105-8696-C0A68A148242}" type="slidenum">
              <a:rPr lang="nl-NL" smtClean="0"/>
              <a:t>22</a:t>
            </a:fld>
            <a:endParaRPr lang="nl-NL" dirty="0"/>
          </a:p>
        </p:txBody>
      </p:sp>
      <p:sp>
        <p:nvSpPr>
          <p:cNvPr id="3" name="Segnaposto data 2">
            <a:extLst>
              <a:ext uri="{FF2B5EF4-FFF2-40B4-BE49-F238E27FC236}">
                <a16:creationId xmlns:a16="http://schemas.microsoft.com/office/drawing/2014/main" id="{5B7F9C32-724D-990D-A9AD-FC0FCE244F25}"/>
              </a:ext>
            </a:extLst>
          </p:cNvPr>
          <p:cNvSpPr>
            <a:spLocks noGrp="1"/>
          </p:cNvSpPr>
          <p:nvPr>
            <p:ph type="dt" sz="half" idx="10"/>
          </p:nvPr>
        </p:nvSpPr>
        <p:spPr/>
        <p:txBody>
          <a:bodyPr/>
          <a:lstStyle/>
          <a:p>
            <a:fld id="{2B30A21D-FE6C-4A52-B052-6E92AEE87A7A}" type="datetime1">
              <a:rPr lang="it-IT" smtClean="0"/>
              <a:t>26/03/2025</a:t>
            </a:fld>
            <a:endParaRPr lang="nl-NL" dirty="0"/>
          </a:p>
        </p:txBody>
      </p:sp>
      <p:sp>
        <p:nvSpPr>
          <p:cNvPr id="4" name="Segnaposto piè di pagina 3">
            <a:extLst>
              <a:ext uri="{FF2B5EF4-FFF2-40B4-BE49-F238E27FC236}">
                <a16:creationId xmlns:a16="http://schemas.microsoft.com/office/drawing/2014/main" id="{3427114A-8E42-6D41-81A8-554CBDE4241B}"/>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FFA7D225-F3AB-8B5E-6FA3-F5C4E98FE5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
        <p:nvSpPr>
          <p:cNvPr id="7" name="Segnaposto contenuto 2">
            <a:extLst>
              <a:ext uri="{FF2B5EF4-FFF2-40B4-BE49-F238E27FC236}">
                <a16:creationId xmlns:a16="http://schemas.microsoft.com/office/drawing/2014/main" id="{A423FF11-0277-D34D-6760-DD60EE4162B2}"/>
              </a:ext>
            </a:extLst>
          </p:cNvPr>
          <p:cNvSpPr>
            <a:spLocks noGrp="1"/>
          </p:cNvSpPr>
          <p:nvPr>
            <p:ph idx="1"/>
          </p:nvPr>
        </p:nvSpPr>
        <p:spPr>
          <a:xfrm>
            <a:off x="509468" y="1495064"/>
            <a:ext cx="11171582" cy="3867872"/>
          </a:xfrm>
        </p:spPr>
        <p:txBody>
          <a:bodyPr>
            <a:normAutofit fontScale="47500" lnSpcReduction="20000"/>
          </a:bodyPr>
          <a:lstStyle/>
          <a:p>
            <a:pPr marL="0" indent="0" algn="just">
              <a:buNone/>
            </a:pPr>
            <a:r>
              <a:rPr lang="it-IT" dirty="0">
                <a:latin typeface="+mj-lt"/>
                <a:ea typeface="MS Mincho" panose="02020609040205080304" pitchFamily="49" charset="-128"/>
                <a:cs typeface="Arial" panose="020B0604020202020204" pitchFamily="34" charset="0"/>
              </a:rPr>
              <a:t>To </a:t>
            </a:r>
            <a:r>
              <a:rPr lang="it-IT" dirty="0" err="1">
                <a:latin typeface="+mj-lt"/>
                <a:ea typeface="MS Mincho" panose="02020609040205080304" pitchFamily="49" charset="-128"/>
                <a:cs typeface="Arial" panose="020B0604020202020204" pitchFamily="34" charset="0"/>
              </a:rPr>
              <a:t>identify</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all</a:t>
            </a:r>
            <a:r>
              <a:rPr lang="it-IT" dirty="0">
                <a:latin typeface="+mj-lt"/>
                <a:ea typeface="MS Mincho" panose="02020609040205080304" pitchFamily="49" charset="-128"/>
                <a:cs typeface="Arial" panose="020B0604020202020204" pitchFamily="34" charset="0"/>
              </a:rPr>
              <a:t> the </a:t>
            </a:r>
            <a:r>
              <a:rPr lang="it-IT" dirty="0" err="1">
                <a:latin typeface="+mj-lt"/>
                <a:ea typeface="MS Mincho" panose="02020609040205080304" pitchFamily="49" charset="-128"/>
                <a:cs typeface="Arial" panose="020B0604020202020204" pitchFamily="34" charset="0"/>
              </a:rPr>
              <a:t>present</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but</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also</a:t>
            </a:r>
            <a:r>
              <a:rPr lang="it-IT" dirty="0">
                <a:latin typeface="+mj-lt"/>
                <a:ea typeface="MS Mincho" panose="02020609040205080304" pitchFamily="49" charset="-128"/>
                <a:cs typeface="Arial" panose="020B0604020202020204" pitchFamily="34" charset="0"/>
              </a:rPr>
              <a:t> the future </a:t>
            </a:r>
            <a:r>
              <a:rPr lang="it-IT" dirty="0" err="1">
                <a:latin typeface="+mj-lt"/>
                <a:ea typeface="MS Mincho" panose="02020609040205080304" pitchFamily="49" charset="-128"/>
                <a:cs typeface="Arial" panose="020B0604020202020204" pitchFamily="34" charset="0"/>
              </a:rPr>
              <a:t>profiles</a:t>
            </a:r>
            <a:r>
              <a:rPr lang="it-IT" dirty="0">
                <a:latin typeface="+mj-lt"/>
                <a:ea typeface="MS Mincho" panose="02020609040205080304" pitchFamily="49" charset="-128"/>
                <a:cs typeface="Arial" panose="020B0604020202020204" pitchFamily="34" charset="0"/>
              </a:rPr>
              <a:t> I </a:t>
            </a:r>
            <a:r>
              <a:rPr lang="it-IT" dirty="0" err="1">
                <a:latin typeface="+mj-lt"/>
                <a:ea typeface="MS Mincho" panose="02020609040205080304" pitchFamily="49" charset="-128"/>
                <a:cs typeface="Arial" panose="020B0604020202020204" pitchFamily="34" charset="0"/>
              </a:rPr>
              <a:t>provided</a:t>
            </a:r>
            <a:r>
              <a:rPr lang="it-IT" dirty="0">
                <a:latin typeface="+mj-lt"/>
                <a:ea typeface="MS Mincho" panose="02020609040205080304" pitchFamily="49" charset="-128"/>
                <a:cs typeface="Arial" panose="020B0604020202020204" pitchFamily="34" charset="0"/>
              </a:rPr>
              <a:t> a file with the </a:t>
            </a:r>
            <a:r>
              <a:rPr lang="it-IT" dirty="0" err="1">
                <a:latin typeface="+mj-lt"/>
                <a:ea typeface="MS Mincho" panose="02020609040205080304" pitchFamily="49" charset="-128"/>
                <a:cs typeface="Arial" panose="020B0604020202020204" pitchFamily="34" charset="0"/>
              </a:rPr>
              <a:t>description</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that</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should</a:t>
            </a:r>
            <a:r>
              <a:rPr lang="it-IT" dirty="0">
                <a:latin typeface="+mj-lt"/>
                <a:ea typeface="MS Mincho" panose="02020609040205080304" pitchFamily="49" charset="-128"/>
                <a:cs typeface="Arial" panose="020B0604020202020204" pitchFamily="34" charset="0"/>
              </a:rPr>
              <a:t> evolve!!...). Teams -&gt; general/HR.</a:t>
            </a:r>
          </a:p>
          <a:p>
            <a:pPr marL="0" indent="0" algn="just">
              <a:buNone/>
            </a:pPr>
            <a:endParaRPr lang="it-IT" dirty="0">
              <a:latin typeface="+mj-lt"/>
              <a:ea typeface="MS Mincho" panose="02020609040205080304" pitchFamily="49" charset="-128"/>
              <a:cs typeface="Arial" panose="020B0604020202020204" pitchFamily="34" charset="0"/>
            </a:endParaRPr>
          </a:p>
          <a:p>
            <a:pPr marL="742950" indent="-742950" algn="just">
              <a:buAutoNum type="arabicParenR"/>
            </a:pPr>
            <a:r>
              <a:rPr lang="it-IT" dirty="0">
                <a:latin typeface="+mj-lt"/>
                <a:ea typeface="MS Mincho" panose="02020609040205080304" pitchFamily="49" charset="-128"/>
                <a:cs typeface="Arial" panose="020B0604020202020204" pitchFamily="34" charset="0"/>
              </a:rPr>
              <a:t>The </a:t>
            </a:r>
            <a:r>
              <a:rPr lang="it-IT" dirty="0" err="1">
                <a:latin typeface="+mj-lt"/>
                <a:ea typeface="MS Mincho" panose="02020609040205080304" pitchFamily="49" charset="-128"/>
                <a:cs typeface="Arial" panose="020B0604020202020204" pitchFamily="34" charset="0"/>
              </a:rPr>
              <a:t>already</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existing</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roles</a:t>
            </a:r>
            <a:r>
              <a:rPr lang="it-IT" dirty="0">
                <a:latin typeface="+mj-lt"/>
                <a:ea typeface="MS Mincho" panose="02020609040205080304" pitchFamily="49" charset="-128"/>
                <a:cs typeface="Arial" panose="020B0604020202020204" pitchFamily="34" charset="0"/>
              </a:rPr>
              <a:t> are </a:t>
            </a:r>
            <a:r>
              <a:rPr lang="it-IT" dirty="0" err="1">
                <a:latin typeface="+mj-lt"/>
                <a:ea typeface="MS Mincho" panose="02020609040205080304" pitchFamily="49" charset="-128"/>
                <a:cs typeface="Arial" panose="020B0604020202020204" pitchFamily="34" charset="0"/>
              </a:rPr>
              <a:t>defined</a:t>
            </a:r>
            <a:r>
              <a:rPr lang="it-IT" dirty="0">
                <a:latin typeface="+mj-lt"/>
                <a:ea typeface="MS Mincho" panose="02020609040205080304" pitchFamily="49" charset="-128"/>
                <a:cs typeface="Arial" panose="020B0604020202020204" pitchFamily="34" charset="0"/>
              </a:rPr>
              <a:t>…</a:t>
            </a:r>
            <a:r>
              <a:rPr lang="it-IT" dirty="0" err="1">
                <a:latin typeface="+mj-lt"/>
                <a:ea typeface="MS Mincho" panose="02020609040205080304" pitchFamily="49" charset="-128"/>
                <a:cs typeface="Arial" panose="020B0604020202020204" pitchFamily="34" charset="0"/>
              </a:rPr>
              <a:t>please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have</a:t>
            </a:r>
            <a:r>
              <a:rPr lang="it-IT" dirty="0">
                <a:latin typeface="+mj-lt"/>
                <a:ea typeface="MS Mincho" panose="02020609040205080304" pitchFamily="49" charset="-128"/>
                <a:cs typeface="Arial" panose="020B0604020202020204" pitchFamily="34" charset="0"/>
              </a:rPr>
              <a:t> a look. </a:t>
            </a:r>
          </a:p>
          <a:p>
            <a:pPr marL="742950" indent="-742950" algn="just">
              <a:buAutoNum type="arabicParenR"/>
            </a:pPr>
            <a:r>
              <a:rPr lang="it-IT" dirty="0">
                <a:latin typeface="+mj-lt"/>
                <a:ea typeface="MS Mincho" panose="02020609040205080304" pitchFamily="49" charset="-128"/>
                <a:cs typeface="Arial" panose="020B0604020202020204" pitchFamily="34" charset="0"/>
              </a:rPr>
              <a:t>I </a:t>
            </a:r>
            <a:r>
              <a:rPr lang="it-IT" dirty="0" err="1">
                <a:latin typeface="+mj-lt"/>
                <a:ea typeface="MS Mincho" panose="02020609040205080304" pitchFamily="49" charset="-128"/>
                <a:cs typeface="Arial" panose="020B0604020202020204" pitchFamily="34" charset="0"/>
              </a:rPr>
              <a:t>identified</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also</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profiles</a:t>
            </a:r>
            <a:r>
              <a:rPr lang="it-IT" dirty="0">
                <a:latin typeface="+mj-lt"/>
                <a:ea typeface="MS Mincho" panose="02020609040205080304" pitchFamily="49" charset="-128"/>
                <a:cs typeface="Arial" panose="020B0604020202020204" pitchFamily="34" charset="0"/>
              </a:rPr>
              <a:t> for future support (in – </a:t>
            </a:r>
            <a:r>
              <a:rPr lang="it-IT" dirty="0" err="1">
                <a:latin typeface="+mj-lt"/>
                <a:ea typeface="MS Mincho" panose="02020609040205080304" pitchFamily="49" charset="-128"/>
                <a:cs typeface="Arial" panose="020B0604020202020204" pitchFamily="34" charset="0"/>
              </a:rPr>
              <a:t>kind</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contributions</a:t>
            </a:r>
            <a:r>
              <a:rPr lang="it-IT" dirty="0">
                <a:latin typeface="+mj-lt"/>
                <a:ea typeface="MS Mincho" panose="02020609040205080304" pitchFamily="49" charset="-128"/>
                <a:cs typeface="Arial" panose="020B0604020202020204" pitchFamily="34" charset="0"/>
              </a:rPr>
              <a:t>?).</a:t>
            </a:r>
          </a:p>
          <a:p>
            <a:pPr marL="742950" indent="-742950" algn="just">
              <a:buAutoNum type="arabicParenR"/>
            </a:pPr>
            <a:r>
              <a:rPr lang="it-IT" dirty="0">
                <a:latin typeface="+mj-lt"/>
                <a:ea typeface="MS Mincho" panose="02020609040205080304" pitchFamily="49" charset="-128"/>
                <a:cs typeface="Arial" panose="020B0604020202020204" pitchFamily="34" charset="0"/>
              </a:rPr>
              <a:t>A policy </a:t>
            </a:r>
            <a:r>
              <a:rPr lang="it-IT" dirty="0" err="1">
                <a:latin typeface="+mj-lt"/>
                <a:ea typeface="MS Mincho" panose="02020609040205080304" pitchFamily="49" charset="-128"/>
                <a:cs typeface="Arial" panose="020B0604020202020204" pitchFamily="34" charset="0"/>
              </a:rPr>
              <a:t>has</a:t>
            </a:r>
            <a:r>
              <a:rPr lang="it-IT" dirty="0">
                <a:latin typeface="+mj-lt"/>
                <a:ea typeface="MS Mincho" panose="02020609040205080304" pitchFamily="49" charset="-128"/>
                <a:cs typeface="Arial" panose="020B0604020202020204" pitchFamily="34" charset="0"/>
              </a:rPr>
              <a:t> to be </a:t>
            </a:r>
            <a:r>
              <a:rPr lang="it-IT" dirty="0" err="1">
                <a:latin typeface="+mj-lt"/>
                <a:ea typeface="MS Mincho" panose="02020609040205080304" pitchFamily="49" charset="-128"/>
                <a:cs typeface="Arial" panose="020B0604020202020204" pitchFamily="34" charset="0"/>
              </a:rPr>
              <a:t>established</a:t>
            </a:r>
            <a:r>
              <a:rPr lang="it-IT" dirty="0">
                <a:latin typeface="+mj-lt"/>
                <a:ea typeface="MS Mincho" panose="02020609040205080304" pitchFamily="49" charset="-128"/>
                <a:cs typeface="Arial" panose="020B0604020202020204" pitchFamily="34" charset="0"/>
              </a:rPr>
              <a:t> to consolidate the </a:t>
            </a:r>
            <a:r>
              <a:rPr lang="it-IT" dirty="0" err="1">
                <a:latin typeface="+mj-lt"/>
                <a:ea typeface="MS Mincho" panose="02020609040205080304" pitchFamily="49" charset="-128"/>
                <a:cs typeface="Arial" panose="020B0604020202020204" pitchFamily="34" charset="0"/>
              </a:rPr>
              <a:t>existing</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profiles</a:t>
            </a:r>
            <a:r>
              <a:rPr lang="it-IT" dirty="0">
                <a:latin typeface="+mj-lt"/>
                <a:ea typeface="MS Mincho" panose="02020609040205080304" pitchFamily="49" charset="-128"/>
                <a:cs typeface="Arial" panose="020B0604020202020204" pitchFamily="34" charset="0"/>
              </a:rPr>
              <a:t>. Your </a:t>
            </a:r>
            <a:r>
              <a:rPr lang="it-IT" dirty="0" err="1">
                <a:latin typeface="+mj-lt"/>
                <a:ea typeface="MS Mincho" panose="02020609040205080304" pitchFamily="49" charset="-128"/>
                <a:cs typeface="Arial" panose="020B0604020202020204" pitchFamily="34" charset="0"/>
              </a:rPr>
              <a:t>suggestions</a:t>
            </a:r>
            <a:r>
              <a:rPr lang="it-IT" dirty="0">
                <a:latin typeface="+mj-lt"/>
                <a:ea typeface="MS Mincho" panose="02020609040205080304" pitchFamily="49" charset="-128"/>
                <a:cs typeface="Arial" panose="020B0604020202020204" pitchFamily="34" charset="0"/>
              </a:rPr>
              <a:t> are welcome</a:t>
            </a:r>
          </a:p>
          <a:p>
            <a:pPr marL="742950" indent="-742950" algn="just">
              <a:buAutoNum type="arabicParenR"/>
            </a:pPr>
            <a:r>
              <a:rPr lang="it-IT" dirty="0" err="1">
                <a:latin typeface="+mj-lt"/>
                <a:ea typeface="MS Mincho" panose="02020609040205080304" pitchFamily="49" charset="-128"/>
                <a:cs typeface="Arial" panose="020B0604020202020204" pitchFamily="34" charset="0"/>
              </a:rPr>
              <a:t>Resources</a:t>
            </a:r>
            <a:r>
              <a:rPr lang="it-IT" dirty="0">
                <a:latin typeface="+mj-lt"/>
                <a:ea typeface="MS Mincho" panose="02020609040205080304" pitchFamily="49" charset="-128"/>
                <a:cs typeface="Arial" panose="020B0604020202020204" pitchFamily="34" charset="0"/>
              </a:rPr>
              <a:t> = Tools:</a:t>
            </a:r>
          </a:p>
          <a:p>
            <a:pPr marL="0" indent="0" algn="just">
              <a:buNone/>
            </a:pPr>
            <a:r>
              <a:rPr lang="it-IT" dirty="0">
                <a:latin typeface="+mj-lt"/>
                <a:ea typeface="MS Mincho" panose="02020609040205080304" pitchFamily="49" charset="-128"/>
                <a:cs typeface="Arial" panose="020B0604020202020204" pitchFamily="34" charset="0"/>
              </a:rPr>
              <a:t>A)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need</a:t>
            </a:r>
            <a:r>
              <a:rPr lang="it-IT" dirty="0">
                <a:latin typeface="+mj-lt"/>
                <a:ea typeface="MS Mincho" panose="02020609040205080304" pitchFamily="49" charset="-128"/>
                <a:cs typeface="Arial" panose="020B0604020202020204" pitchFamily="34" charset="0"/>
              </a:rPr>
              <a:t> to </a:t>
            </a:r>
            <a:r>
              <a:rPr lang="it-IT" dirty="0" err="1">
                <a:latin typeface="+mj-lt"/>
                <a:ea typeface="MS Mincho" panose="02020609040205080304" pitchFamily="49" charset="-128"/>
                <a:cs typeface="Arial" panose="020B0604020202020204" pitchFamily="34" charset="0"/>
              </a:rPr>
              <a:t>finalize</a:t>
            </a:r>
            <a:r>
              <a:rPr lang="it-IT" dirty="0">
                <a:latin typeface="+mj-lt"/>
                <a:ea typeface="MS Mincho" panose="02020609040205080304" pitchFamily="49" charset="-128"/>
                <a:cs typeface="Arial" panose="020B0604020202020204" pitchFamily="34" charset="0"/>
              </a:rPr>
              <a:t> Jama (risk and </a:t>
            </a:r>
            <a:r>
              <a:rPr lang="it-IT" dirty="0" err="1">
                <a:latin typeface="+mj-lt"/>
                <a:ea typeface="MS Mincho" panose="02020609040205080304" pitchFamily="49" charset="-128"/>
                <a:cs typeface="Arial" panose="020B0604020202020204" pitchFamily="34" charset="0"/>
              </a:rPr>
              <a:t>requirements</a:t>
            </a:r>
            <a:r>
              <a:rPr lang="it-IT" dirty="0">
                <a:latin typeface="+mj-lt"/>
                <a:ea typeface="MS Mincho" panose="02020609040205080304" pitchFamily="49" charset="-128"/>
                <a:cs typeface="Arial" panose="020B0604020202020204" pitchFamily="34" charset="0"/>
              </a:rPr>
              <a:t>).</a:t>
            </a:r>
          </a:p>
          <a:p>
            <a:pPr marL="0" indent="0" algn="just">
              <a:buNone/>
            </a:pPr>
            <a:r>
              <a:rPr lang="it-IT" dirty="0">
                <a:latin typeface="+mj-lt"/>
                <a:ea typeface="MS Mincho" panose="02020609040205080304" pitchFamily="49" charset="-128"/>
                <a:cs typeface="Arial" panose="020B0604020202020204" pitchFamily="34" charset="0"/>
              </a:rPr>
              <a:t>B)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need</a:t>
            </a:r>
            <a:r>
              <a:rPr lang="it-IT" dirty="0">
                <a:latin typeface="+mj-lt"/>
                <a:ea typeface="MS Mincho" panose="02020609040205080304" pitchFamily="49" charset="-128"/>
                <a:cs typeface="Arial" panose="020B0604020202020204" pitchFamily="34" charset="0"/>
              </a:rPr>
              <a:t> to </a:t>
            </a:r>
            <a:r>
              <a:rPr lang="it-IT" dirty="0" err="1">
                <a:latin typeface="+mj-lt"/>
                <a:ea typeface="MS Mincho" panose="02020609040205080304" pitchFamily="49" charset="-128"/>
                <a:cs typeface="Arial" panose="020B0604020202020204" pitchFamily="34" charset="0"/>
              </a:rPr>
              <a:t>have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another</a:t>
            </a:r>
            <a:r>
              <a:rPr lang="it-IT" dirty="0">
                <a:latin typeface="+mj-lt"/>
                <a:ea typeface="MS Mincho" panose="02020609040205080304" pitchFamily="49" charset="-128"/>
                <a:cs typeface="Arial" panose="020B0604020202020204" pitchFamily="34" charset="0"/>
              </a:rPr>
              <a:t> candidate for the scheduling and </a:t>
            </a:r>
            <a:r>
              <a:rPr lang="it-IT" dirty="0" err="1">
                <a:latin typeface="+mj-lt"/>
                <a:ea typeface="MS Mincho" panose="02020609040205080304" pitchFamily="49" charset="-128"/>
                <a:cs typeface="Arial" panose="020B0604020202020204" pitchFamily="34" charset="0"/>
              </a:rPr>
              <a:t>then</a:t>
            </a:r>
            <a:r>
              <a:rPr lang="it-IT" dirty="0">
                <a:latin typeface="+mj-lt"/>
                <a:ea typeface="MS Mincho" panose="02020609040205080304" pitchFamily="49" charset="-128"/>
                <a:cs typeface="Arial" panose="020B0604020202020204" pitchFamily="34" charset="0"/>
              </a:rPr>
              <a:t> start the procurement</a:t>
            </a:r>
          </a:p>
          <a:p>
            <a:pPr marL="0" indent="0" algn="just">
              <a:buNone/>
            </a:pPr>
            <a:r>
              <a:rPr lang="it-IT" dirty="0">
                <a:latin typeface="+mj-lt"/>
                <a:ea typeface="MS Mincho" panose="02020609040205080304" pitchFamily="49" charset="-128"/>
                <a:cs typeface="Arial" panose="020B0604020202020204" pitchFamily="34" charset="0"/>
              </a:rPr>
              <a:t>C)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need</a:t>
            </a:r>
            <a:r>
              <a:rPr lang="it-IT" dirty="0">
                <a:latin typeface="+mj-lt"/>
                <a:ea typeface="MS Mincho" panose="02020609040205080304" pitchFamily="49" charset="-128"/>
                <a:cs typeface="Arial" panose="020B0604020202020204" pitchFamily="34" charset="0"/>
              </a:rPr>
              <a:t> a Nomenclature database. </a:t>
            </a:r>
            <a:r>
              <a:rPr lang="it-IT" dirty="0" err="1">
                <a:latin typeface="+mj-lt"/>
                <a:ea typeface="MS Mincho" panose="02020609040205080304" pitchFamily="49" charset="-128"/>
                <a:cs typeface="Arial" panose="020B0604020202020204" pitchFamily="34" charset="0"/>
              </a:rPr>
              <a:t>Need</a:t>
            </a:r>
            <a:r>
              <a:rPr lang="it-IT" dirty="0">
                <a:latin typeface="+mj-lt"/>
                <a:ea typeface="MS Mincho" panose="02020609040205080304" pitchFamily="49" charset="-128"/>
                <a:cs typeface="Arial" panose="020B0604020202020204" pitchFamily="34" charset="0"/>
              </a:rPr>
              <a:t> to go to CERN to </a:t>
            </a:r>
            <a:r>
              <a:rPr lang="it-IT" dirty="0" err="1">
                <a:latin typeface="+mj-lt"/>
                <a:ea typeface="MS Mincho" panose="02020609040205080304" pitchFamily="49" charset="-128"/>
                <a:cs typeface="Arial" panose="020B0604020202020204" pitchFamily="34" charset="0"/>
              </a:rPr>
              <a:t>understand</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how</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they</a:t>
            </a:r>
            <a:r>
              <a:rPr lang="it-IT" dirty="0">
                <a:latin typeface="+mj-lt"/>
                <a:ea typeface="MS Mincho" panose="02020609040205080304" pitchFamily="49" charset="-128"/>
                <a:cs typeface="Arial" panose="020B0604020202020204" pitchFamily="34" charset="0"/>
              </a:rPr>
              <a:t> do </a:t>
            </a:r>
            <a:r>
              <a:rPr lang="it-IT" dirty="0" err="1">
                <a:latin typeface="+mj-lt"/>
                <a:ea typeface="MS Mincho" panose="02020609040205080304" pitchFamily="49" charset="-128"/>
                <a:cs typeface="Arial" panose="020B0604020202020204" pitchFamily="34" charset="0"/>
              </a:rPr>
              <a:t>it</a:t>
            </a:r>
            <a:endParaRPr lang="it-IT" dirty="0">
              <a:latin typeface="+mj-lt"/>
              <a:ea typeface="MS Mincho" panose="02020609040205080304" pitchFamily="49" charset="-128"/>
              <a:cs typeface="Arial" panose="020B0604020202020204" pitchFamily="34" charset="0"/>
            </a:endParaRPr>
          </a:p>
          <a:p>
            <a:pPr marL="0" indent="0" algn="just">
              <a:buNone/>
            </a:pPr>
            <a:r>
              <a:rPr lang="it-IT" dirty="0">
                <a:latin typeface="+mj-lt"/>
                <a:ea typeface="MS Mincho" panose="02020609040205080304" pitchFamily="49" charset="-128"/>
                <a:cs typeface="Arial" panose="020B0604020202020204" pitchFamily="34" charset="0"/>
              </a:rPr>
              <a:t>D)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need</a:t>
            </a:r>
            <a:r>
              <a:rPr lang="it-IT" dirty="0">
                <a:latin typeface="+mj-lt"/>
                <a:ea typeface="MS Mincho" panose="02020609040205080304" pitchFamily="49" charset="-128"/>
                <a:cs typeface="Arial" panose="020B0604020202020204" pitchFamily="34" charset="0"/>
              </a:rPr>
              <a:t> to </a:t>
            </a:r>
            <a:r>
              <a:rPr lang="it-IT" dirty="0" err="1">
                <a:latin typeface="+mj-lt"/>
                <a:ea typeface="MS Mincho" panose="02020609040205080304" pitchFamily="49" charset="-128"/>
                <a:cs typeface="Arial" panose="020B0604020202020204" pitchFamily="34" charset="0"/>
              </a:rPr>
              <a:t>establish</a:t>
            </a:r>
            <a:r>
              <a:rPr lang="it-IT" dirty="0">
                <a:latin typeface="+mj-lt"/>
                <a:ea typeface="MS Mincho" panose="02020609040205080304" pitchFamily="49" charset="-128"/>
                <a:cs typeface="Arial" panose="020B0604020202020204" pitchFamily="34" charset="0"/>
              </a:rPr>
              <a:t> a EDMS framework (CERN agreement </a:t>
            </a:r>
            <a:r>
              <a:rPr lang="it-IT" dirty="0" err="1">
                <a:latin typeface="+mj-lt"/>
                <a:ea typeface="MS Mincho" panose="02020609040205080304" pitchFamily="49" charset="-128"/>
                <a:cs typeface="Arial" panose="020B0604020202020204" pitchFamily="34" charset="0"/>
              </a:rPr>
              <a:t>signed</a:t>
            </a:r>
            <a:r>
              <a:rPr lang="it-IT" dirty="0">
                <a:latin typeface="+mj-lt"/>
                <a:ea typeface="MS Mincho" panose="02020609040205080304" pitchFamily="49" charset="-128"/>
                <a:cs typeface="Arial" panose="020B0604020202020204" pitchFamily="34" charset="0"/>
              </a:rPr>
              <a:t>…</a:t>
            </a:r>
            <a:r>
              <a:rPr lang="it-IT" dirty="0" err="1">
                <a:latin typeface="+mj-lt"/>
                <a:ea typeface="MS Mincho" panose="02020609040205080304" pitchFamily="49" charset="-128"/>
                <a:cs typeface="Arial" panose="020B0604020202020204" pitchFamily="34" charset="0"/>
              </a:rPr>
              <a:t>should</a:t>
            </a:r>
            <a:r>
              <a:rPr lang="it-IT" dirty="0">
                <a:latin typeface="+mj-lt"/>
                <a:ea typeface="MS Mincho" panose="02020609040205080304" pitchFamily="49" charset="-128"/>
                <a:cs typeface="Arial" panose="020B0604020202020204" pitchFamily="34" charset="0"/>
              </a:rPr>
              <a:t> come </a:t>
            </a:r>
            <a:r>
              <a:rPr lang="it-IT" dirty="0" err="1">
                <a:latin typeface="+mj-lt"/>
                <a:ea typeface="MS Mincho" panose="02020609040205080304" pitchFamily="49" charset="-128"/>
                <a:cs typeface="Arial" panose="020B0604020202020204" pitchFamily="34" charset="0"/>
              </a:rPr>
              <a:t>soon</a:t>
            </a:r>
            <a:r>
              <a:rPr lang="it-IT" dirty="0">
                <a:latin typeface="+mj-lt"/>
                <a:ea typeface="MS Mincho" panose="02020609040205080304" pitchFamily="49" charset="-128"/>
                <a:cs typeface="Arial" panose="020B0604020202020204" pitchFamily="34" charset="0"/>
              </a:rPr>
              <a:t>)</a:t>
            </a:r>
          </a:p>
          <a:p>
            <a:pPr marL="0" indent="0" algn="just">
              <a:buNone/>
            </a:pPr>
            <a:r>
              <a:rPr lang="it-IT" dirty="0">
                <a:latin typeface="+mj-lt"/>
                <a:ea typeface="MS Mincho" panose="02020609040205080304" pitchFamily="49" charset="-128"/>
                <a:cs typeface="Arial" panose="020B0604020202020204" pitchFamily="34" charset="0"/>
              </a:rPr>
              <a:t>E)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have</a:t>
            </a:r>
            <a:r>
              <a:rPr lang="it-IT" dirty="0">
                <a:latin typeface="+mj-lt"/>
                <a:ea typeface="MS Mincho" panose="02020609040205080304" pitchFamily="49" charset="-128"/>
                <a:cs typeface="Arial" panose="020B0604020202020204" pitchFamily="34" charset="0"/>
              </a:rPr>
              <a:t> to profit from the MBSE </a:t>
            </a:r>
            <a:r>
              <a:rPr lang="it-IT" dirty="0" err="1">
                <a:latin typeface="+mj-lt"/>
                <a:ea typeface="MS Mincho" panose="02020609040205080304" pitchFamily="49" charset="-128"/>
                <a:cs typeface="Arial" panose="020B0604020202020204" pitchFamily="34" charset="0"/>
              </a:rPr>
              <a:t>exercise</a:t>
            </a:r>
            <a:r>
              <a:rPr lang="it-IT" dirty="0">
                <a:latin typeface="+mj-lt"/>
                <a:ea typeface="MS Mincho" panose="02020609040205080304" pitchFamily="49" charset="-128"/>
                <a:cs typeface="Arial" panose="020B0604020202020204" pitchFamily="34" charset="0"/>
              </a:rPr>
              <a:t> to </a:t>
            </a:r>
            <a:r>
              <a:rPr lang="it-IT" dirty="0" err="1">
                <a:latin typeface="+mj-lt"/>
                <a:ea typeface="MS Mincho" panose="02020609040205080304" pitchFamily="49" charset="-128"/>
                <a:cs typeface="Arial" panose="020B0604020202020204" pitchFamily="34" charset="0"/>
              </a:rPr>
              <a:t>boost</a:t>
            </a:r>
            <a:r>
              <a:rPr lang="it-IT" dirty="0">
                <a:latin typeface="+mj-lt"/>
                <a:ea typeface="MS Mincho" panose="02020609040205080304" pitchFamily="49" charset="-128"/>
                <a:cs typeface="Arial" panose="020B0604020202020204" pitchFamily="34" charset="0"/>
              </a:rPr>
              <a:t> the PLM </a:t>
            </a:r>
            <a:r>
              <a:rPr lang="it-IT" dirty="0" err="1">
                <a:latin typeface="+mj-lt"/>
                <a:ea typeface="MS Mincho" panose="02020609040205080304" pitchFamily="49" charset="-128"/>
                <a:cs typeface="Arial" panose="020B0604020202020204" pitchFamily="34" charset="0"/>
              </a:rPr>
              <a:t>analysis</a:t>
            </a:r>
            <a:endParaRPr lang="it-IT" dirty="0">
              <a:latin typeface="+mj-lt"/>
              <a:ea typeface="MS Mincho" panose="02020609040205080304" pitchFamily="49" charset="-128"/>
              <a:cs typeface="Arial" panose="020B0604020202020204" pitchFamily="34" charset="0"/>
            </a:endParaRPr>
          </a:p>
          <a:p>
            <a:pPr marL="0" indent="0" algn="just">
              <a:buNone/>
            </a:pPr>
            <a:r>
              <a:rPr lang="it-IT" dirty="0">
                <a:latin typeface="+mj-lt"/>
                <a:ea typeface="MS Mincho" panose="02020609040205080304" pitchFamily="49" charset="-128"/>
                <a:cs typeface="Arial" panose="020B0604020202020204" pitchFamily="34" charset="0"/>
              </a:rPr>
              <a:t>F)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have</a:t>
            </a:r>
            <a:r>
              <a:rPr lang="it-IT" dirty="0">
                <a:latin typeface="+mj-lt"/>
                <a:ea typeface="MS Mincho" panose="02020609040205080304" pitchFamily="49" charset="-128"/>
                <a:cs typeface="Arial" panose="020B0604020202020204" pitchFamily="34" charset="0"/>
              </a:rPr>
              <a:t> to consolidate the </a:t>
            </a:r>
            <a:r>
              <a:rPr lang="it-IT" dirty="0" err="1">
                <a:latin typeface="+mj-lt"/>
                <a:ea typeface="MS Mincho" panose="02020609040205080304" pitchFamily="49" charset="-128"/>
                <a:cs typeface="Arial" panose="020B0604020202020204" pitchFamily="34" charset="0"/>
              </a:rPr>
              <a:t>present</a:t>
            </a:r>
            <a:r>
              <a:rPr lang="it-IT" dirty="0">
                <a:latin typeface="+mj-lt"/>
                <a:ea typeface="MS Mincho" panose="02020609040205080304" pitchFamily="49" charset="-128"/>
                <a:cs typeface="Arial" panose="020B0604020202020204" pitchFamily="34" charset="0"/>
              </a:rPr>
              <a:t> database </a:t>
            </a:r>
            <a:r>
              <a:rPr lang="it-IT" dirty="0" err="1">
                <a:latin typeface="+mj-lt"/>
                <a:ea typeface="MS Mincho" panose="02020609040205080304" pitchFamily="49" charset="-128"/>
                <a:cs typeface="Arial" panose="020B0604020202020204" pitchFamily="34" charset="0"/>
              </a:rPr>
              <a:t>considering</a:t>
            </a:r>
            <a:r>
              <a:rPr lang="it-IT" dirty="0">
                <a:latin typeface="+mj-lt"/>
                <a:ea typeface="MS Mincho" panose="02020609040205080304" pitchFamily="49" charset="-128"/>
                <a:cs typeface="Arial" panose="020B0604020202020204" pitchFamily="34" charset="0"/>
              </a:rPr>
              <a:t> the strategy </a:t>
            </a:r>
            <a:r>
              <a:rPr lang="it-IT" dirty="0" err="1">
                <a:latin typeface="+mj-lt"/>
                <a:ea typeface="MS Mincho" panose="02020609040205080304" pitchFamily="49" charset="-128"/>
                <a:cs typeface="Arial" panose="020B0604020202020204" pitchFamily="34" charset="0"/>
              </a:rPr>
              <a:t>we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select</a:t>
            </a:r>
            <a:endParaRPr lang="it-IT" dirty="0">
              <a:latin typeface="+mj-lt"/>
              <a:ea typeface="MS Mincho" panose="02020609040205080304" pitchFamily="49" charset="-128"/>
              <a:cs typeface="Arial" panose="020B0604020202020204" pitchFamily="34" charset="0"/>
            </a:endParaRPr>
          </a:p>
          <a:p>
            <a:pPr marL="0" indent="0" algn="just">
              <a:buNone/>
            </a:pPr>
            <a:endParaRPr lang="it-IT" dirty="0">
              <a:latin typeface="+mj-lt"/>
              <a:ea typeface="MS Mincho" panose="02020609040205080304" pitchFamily="49" charset="-128"/>
              <a:cs typeface="Arial" panose="020B0604020202020204" pitchFamily="34" charset="0"/>
            </a:endParaRPr>
          </a:p>
          <a:p>
            <a:pPr marL="0" indent="0" algn="just">
              <a:buNone/>
            </a:pPr>
            <a:r>
              <a:rPr lang="it-IT" dirty="0">
                <a:latin typeface="+mj-lt"/>
                <a:ea typeface="MS Mincho" panose="02020609040205080304" pitchFamily="49" charset="-128"/>
                <a:cs typeface="Arial" panose="020B0604020202020204" pitchFamily="34" charset="0"/>
              </a:rPr>
              <a:t>WE </a:t>
            </a:r>
            <a:r>
              <a:rPr lang="it-IT" dirty="0" err="1">
                <a:latin typeface="+mj-lt"/>
                <a:ea typeface="MS Mincho" panose="02020609040205080304" pitchFamily="49" charset="-128"/>
                <a:cs typeface="Arial" panose="020B0604020202020204" pitchFamily="34" charset="0"/>
              </a:rPr>
              <a:t>need</a:t>
            </a:r>
            <a:r>
              <a:rPr lang="it-IT" dirty="0">
                <a:latin typeface="+mj-lt"/>
                <a:ea typeface="MS Mincho" panose="02020609040205080304" pitchFamily="49" charset="-128"/>
                <a:cs typeface="Arial" panose="020B0604020202020204" pitchFamily="34" charset="0"/>
              </a:rPr>
              <a:t> to </a:t>
            </a:r>
            <a:r>
              <a:rPr lang="it-IT" dirty="0" err="1">
                <a:latin typeface="+mj-lt"/>
                <a:ea typeface="MS Mincho" panose="02020609040205080304" pitchFamily="49" charset="-128"/>
                <a:cs typeface="Arial" panose="020B0604020202020204" pitchFamily="34" charset="0"/>
              </a:rPr>
              <a:t>have</a:t>
            </a:r>
            <a:r>
              <a:rPr lang="it-IT" dirty="0">
                <a:latin typeface="+mj-lt"/>
                <a:ea typeface="MS Mincho" panose="02020609040205080304" pitchFamily="49" charset="-128"/>
                <a:cs typeface="Arial" panose="020B0604020202020204" pitchFamily="34" charset="0"/>
              </a:rPr>
              <a:t> a WG working on the global picture </a:t>
            </a:r>
            <a:r>
              <a:rPr lang="it-IT" dirty="0" err="1">
                <a:latin typeface="+mj-lt"/>
                <a:ea typeface="MS Mincho" panose="02020609040205080304" pitchFamily="49" charset="-128"/>
                <a:cs typeface="Arial" panose="020B0604020202020204" pitchFamily="34" charset="0"/>
              </a:rPr>
              <a:t>onve</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that</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our</a:t>
            </a:r>
            <a:r>
              <a:rPr lang="it-IT" dirty="0">
                <a:latin typeface="+mj-lt"/>
                <a:ea typeface="MS Mincho" panose="02020609040205080304" pitchFamily="49" charset="-128"/>
                <a:cs typeface="Arial" panose="020B0604020202020204" pitchFamily="34" charset="0"/>
              </a:rPr>
              <a:t> strategy </a:t>
            </a:r>
            <a:r>
              <a:rPr lang="it-IT" dirty="0" err="1">
                <a:latin typeface="+mj-lt"/>
                <a:ea typeface="MS Mincho" panose="02020609040205080304" pitchFamily="49" charset="-128"/>
                <a:cs typeface="Arial" panose="020B0604020202020204" pitchFamily="34" charset="0"/>
              </a:rPr>
              <a:t>has</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been</a:t>
            </a:r>
            <a:r>
              <a:rPr lang="it-IT" dirty="0">
                <a:latin typeface="+mj-lt"/>
                <a:ea typeface="MS Mincho" panose="02020609040205080304" pitchFamily="49" charset="-128"/>
                <a:cs typeface="Arial" panose="020B0604020202020204" pitchFamily="34" charset="0"/>
              </a:rPr>
              <a:t> </a:t>
            </a:r>
            <a:r>
              <a:rPr lang="it-IT" dirty="0" err="1">
                <a:latin typeface="+mj-lt"/>
                <a:ea typeface="MS Mincho" panose="02020609040205080304" pitchFamily="49" charset="-128"/>
                <a:cs typeface="Arial" panose="020B0604020202020204" pitchFamily="34" charset="0"/>
              </a:rPr>
              <a:t>defined</a:t>
            </a:r>
            <a:r>
              <a:rPr lang="it-IT" dirty="0">
                <a:latin typeface="+mj-lt"/>
                <a:ea typeface="MS Mincho" panose="02020609040205080304" pitchFamily="49" charset="-128"/>
                <a:cs typeface="Arial" panose="020B0604020202020204" pitchFamily="34" charset="0"/>
              </a:rPr>
              <a:t>…..</a:t>
            </a:r>
          </a:p>
          <a:p>
            <a:pPr marL="0" indent="0" algn="just">
              <a:buNone/>
            </a:pPr>
            <a:endParaRPr lang="it-IT"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dirty="0">
              <a:latin typeface="+mj-lt"/>
              <a:ea typeface="MS Mincho" panose="02020609040205080304" pitchFamily="49" charset="-128"/>
              <a:cs typeface="Arial" panose="020B0604020202020204" pitchFamily="34" charset="0"/>
            </a:endParaRPr>
          </a:p>
          <a:p>
            <a:pPr marL="0" indent="0" algn="just">
              <a:buNone/>
            </a:pPr>
            <a:endParaRPr lang="it-IT"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dirty="0">
              <a:latin typeface="+mj-lt"/>
              <a:ea typeface="MS Mincho" panose="02020609040205080304" pitchFamily="49" charset="-128"/>
              <a:cs typeface="Arial" panose="020B0604020202020204" pitchFamily="34" charset="0"/>
            </a:endParaRPr>
          </a:p>
          <a:p>
            <a:pPr marL="0" indent="0" algn="just">
              <a:buNone/>
            </a:pPr>
            <a:endParaRPr lang="en-GB" dirty="0">
              <a:latin typeface="+mj-lt"/>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903998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0C240-FFA1-1898-67BD-D36BE7F3871A}"/>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EF1A2AF-FD68-E3EE-555C-F08EBCD20C85}"/>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91A829F3-4E38-B42A-961B-B3F554330170}"/>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SUMMARY</a:t>
            </a:r>
          </a:p>
        </p:txBody>
      </p:sp>
      <p:sp>
        <p:nvSpPr>
          <p:cNvPr id="2" name="Slide Number Placeholder 1">
            <a:extLst>
              <a:ext uri="{FF2B5EF4-FFF2-40B4-BE49-F238E27FC236}">
                <a16:creationId xmlns:a16="http://schemas.microsoft.com/office/drawing/2014/main" id="{709EEA9F-230E-F9BA-4C3D-D093DE6D1E90}"/>
              </a:ext>
            </a:extLst>
          </p:cNvPr>
          <p:cNvSpPr>
            <a:spLocks noGrp="1"/>
          </p:cNvSpPr>
          <p:nvPr>
            <p:ph type="sldNum" sz="quarter" idx="12"/>
          </p:nvPr>
        </p:nvSpPr>
        <p:spPr/>
        <p:txBody>
          <a:bodyPr/>
          <a:lstStyle/>
          <a:p>
            <a:fld id="{F7156396-072A-4105-8696-C0A68A148242}" type="slidenum">
              <a:rPr lang="nl-NL" smtClean="0"/>
              <a:t>23</a:t>
            </a:fld>
            <a:endParaRPr lang="nl-NL" dirty="0"/>
          </a:p>
        </p:txBody>
      </p:sp>
      <p:sp>
        <p:nvSpPr>
          <p:cNvPr id="3" name="Segnaposto data 2">
            <a:extLst>
              <a:ext uri="{FF2B5EF4-FFF2-40B4-BE49-F238E27FC236}">
                <a16:creationId xmlns:a16="http://schemas.microsoft.com/office/drawing/2014/main" id="{2CE53F55-31F8-D6C3-7637-2B2E79320F35}"/>
              </a:ext>
            </a:extLst>
          </p:cNvPr>
          <p:cNvSpPr>
            <a:spLocks noGrp="1"/>
          </p:cNvSpPr>
          <p:nvPr>
            <p:ph type="dt" sz="half" idx="10"/>
          </p:nvPr>
        </p:nvSpPr>
        <p:spPr/>
        <p:txBody>
          <a:bodyPr/>
          <a:lstStyle/>
          <a:p>
            <a:fld id="{2B30A21D-FE6C-4A52-B052-6E92AEE87A7A}" type="datetime1">
              <a:rPr lang="it-IT" smtClean="0"/>
              <a:t>26/03/2025</a:t>
            </a:fld>
            <a:endParaRPr lang="nl-NL" dirty="0"/>
          </a:p>
        </p:txBody>
      </p:sp>
      <p:sp>
        <p:nvSpPr>
          <p:cNvPr id="4" name="Segnaposto piè di pagina 3">
            <a:extLst>
              <a:ext uri="{FF2B5EF4-FFF2-40B4-BE49-F238E27FC236}">
                <a16:creationId xmlns:a16="http://schemas.microsoft.com/office/drawing/2014/main" id="{B920674A-C6D4-2E50-84C6-D9BD83633530}"/>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5FED65C9-605F-0546-5B7C-E6DAAB34F5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
        <p:nvSpPr>
          <p:cNvPr id="7" name="Segnaposto contenuto 2">
            <a:extLst>
              <a:ext uri="{FF2B5EF4-FFF2-40B4-BE49-F238E27FC236}">
                <a16:creationId xmlns:a16="http://schemas.microsoft.com/office/drawing/2014/main" id="{158AF8F3-D375-BDC7-510B-33E739787BF5}"/>
              </a:ext>
            </a:extLst>
          </p:cNvPr>
          <p:cNvSpPr>
            <a:spLocks noGrp="1"/>
          </p:cNvSpPr>
          <p:nvPr>
            <p:ph idx="1"/>
          </p:nvPr>
        </p:nvSpPr>
        <p:spPr>
          <a:xfrm>
            <a:off x="396158" y="1365891"/>
            <a:ext cx="11275374" cy="4663065"/>
          </a:xfrm>
        </p:spPr>
        <p:txBody>
          <a:bodyPr>
            <a:normAutofit fontScale="32500" lnSpcReduction="20000"/>
          </a:bodyPr>
          <a:lstStyle/>
          <a:p>
            <a:pPr marL="0" indent="0" algn="just">
              <a:buNone/>
            </a:pPr>
            <a:r>
              <a:rPr lang="it-IT" sz="3700" dirty="0">
                <a:latin typeface="+mj-lt"/>
                <a:ea typeface="MS Mincho" panose="02020609040205080304" pitchFamily="49" charset="-128"/>
                <a:cs typeface="Arial" panose="020B0604020202020204" pitchFamily="34" charset="0"/>
              </a:rPr>
              <a:t>Strategy: Budget, Schedule, </a:t>
            </a:r>
            <a:r>
              <a:rPr lang="it-IT" sz="3700" dirty="0" err="1">
                <a:latin typeface="+mj-lt"/>
                <a:ea typeface="MS Mincho" panose="02020609040205080304" pitchFamily="49" charset="-128"/>
                <a:cs typeface="Arial" panose="020B0604020202020204" pitchFamily="34" charset="0"/>
              </a:rPr>
              <a:t>Configuration</a:t>
            </a:r>
            <a:r>
              <a:rPr lang="it-IT" sz="3700" dirty="0">
                <a:latin typeface="+mj-lt"/>
                <a:ea typeface="MS Mincho" panose="02020609040205080304" pitchFamily="49" charset="-128"/>
                <a:cs typeface="Arial" panose="020B0604020202020204" pitchFamily="34" charset="0"/>
              </a:rPr>
              <a:t>. -&gt; PMP</a:t>
            </a:r>
          </a:p>
          <a:p>
            <a:pPr marL="0" indent="0" algn="just">
              <a:buNone/>
            </a:pPr>
            <a:r>
              <a:rPr lang="it-IT" sz="3700" dirty="0">
                <a:latin typeface="+mj-lt"/>
                <a:ea typeface="MS Mincho" panose="02020609040205080304" pitchFamily="49" charset="-128"/>
                <a:cs typeface="Arial" panose="020B0604020202020204" pitchFamily="34" charset="0"/>
              </a:rPr>
              <a:t>Future: </a:t>
            </a: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have</a:t>
            </a:r>
            <a:r>
              <a:rPr lang="it-IT" sz="3700" dirty="0">
                <a:latin typeface="+mj-lt"/>
                <a:ea typeface="MS Mincho" panose="02020609040205080304" pitchFamily="49" charset="-128"/>
                <a:cs typeface="Arial" panose="020B0604020202020204" pitchFamily="34" charset="0"/>
              </a:rPr>
              <a:t> to </a:t>
            </a:r>
            <a:r>
              <a:rPr lang="it-IT" sz="3700" dirty="0" err="1">
                <a:latin typeface="+mj-lt"/>
                <a:ea typeface="MS Mincho" panose="02020609040205080304" pitchFamily="49" charset="-128"/>
                <a:cs typeface="Arial" panose="020B0604020202020204" pitchFamily="34" charset="0"/>
              </a:rPr>
              <a:t>carry</a:t>
            </a:r>
            <a:r>
              <a:rPr lang="it-IT" sz="3700" dirty="0">
                <a:latin typeface="+mj-lt"/>
                <a:ea typeface="MS Mincho" panose="02020609040205080304" pitchFamily="49" charset="-128"/>
                <a:cs typeface="Arial" panose="020B0604020202020204" pitchFamily="34" charset="0"/>
              </a:rPr>
              <a:t> on the </a:t>
            </a:r>
            <a:r>
              <a:rPr lang="it-IT" sz="3700" dirty="0" err="1">
                <a:latin typeface="+mj-lt"/>
                <a:ea typeface="MS Mincho" panose="02020609040205080304" pitchFamily="49" charset="-128"/>
                <a:cs typeface="Arial" panose="020B0604020202020204" pitchFamily="34" charset="0"/>
              </a:rPr>
              <a:t>existing</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activites</a:t>
            </a:r>
            <a:r>
              <a:rPr lang="it-IT" sz="3700" dirty="0">
                <a:latin typeface="+mj-lt"/>
                <a:ea typeface="MS Mincho" panose="02020609040205080304" pitchFamily="49" charset="-128"/>
                <a:cs typeface="Arial" panose="020B0604020202020204" pitchFamily="34" charset="0"/>
              </a:rPr>
              <a:t> in the framework of Project 1 and 2. A list of </a:t>
            </a:r>
            <a:r>
              <a:rPr lang="it-IT" sz="3700" dirty="0" err="1">
                <a:latin typeface="+mj-lt"/>
                <a:ea typeface="MS Mincho" panose="02020609040205080304" pitchFamily="49" charset="-128"/>
                <a:cs typeface="Arial" panose="020B0604020202020204" pitchFamily="34" charset="0"/>
              </a:rPr>
              <a:t>thinks</a:t>
            </a:r>
            <a:r>
              <a:rPr lang="it-IT" sz="3700" dirty="0">
                <a:latin typeface="+mj-lt"/>
                <a:ea typeface="MS Mincho" panose="02020609040205080304" pitchFamily="49" charset="-128"/>
                <a:cs typeface="Arial" panose="020B0604020202020204" pitchFamily="34" charset="0"/>
              </a:rPr>
              <a:t> to do in slide 17</a:t>
            </a:r>
          </a:p>
          <a:p>
            <a:pPr marL="0" indent="0" algn="just">
              <a:buNone/>
            </a:pPr>
            <a:r>
              <a:rPr lang="it-IT" sz="3700" dirty="0">
                <a:latin typeface="+mj-lt"/>
                <a:ea typeface="MS Mincho" panose="02020609040205080304" pitchFamily="49" charset="-128"/>
                <a:cs typeface="Arial" panose="020B0604020202020204" pitchFamily="34" charset="0"/>
              </a:rPr>
              <a:t>How to evolve (high </a:t>
            </a:r>
            <a:r>
              <a:rPr lang="it-IT" sz="3700" dirty="0" err="1">
                <a:latin typeface="+mj-lt"/>
                <a:ea typeface="MS Mincho" panose="02020609040205080304" pitchFamily="49" charset="-128"/>
                <a:cs typeface="Arial" panose="020B0604020202020204" pitchFamily="34" charset="0"/>
              </a:rPr>
              <a:t>level</a:t>
            </a:r>
            <a:r>
              <a:rPr lang="it-IT" sz="3700" dirty="0">
                <a:latin typeface="+mj-lt"/>
                <a:ea typeface="MS Mincho" panose="02020609040205080304" pitchFamily="49" charset="-128"/>
                <a:cs typeface="Arial" panose="020B0604020202020204" pitchFamily="34" charset="0"/>
              </a:rPr>
              <a:t> vision)…: </a:t>
            </a:r>
          </a:p>
          <a:p>
            <a:pPr marL="0" indent="0" algn="just">
              <a:buNone/>
            </a:pPr>
            <a:endParaRPr lang="it-IT" sz="3700" dirty="0">
              <a:latin typeface="+mj-lt"/>
              <a:ea typeface="MS Mincho" panose="02020609040205080304" pitchFamily="49" charset="-128"/>
              <a:cs typeface="Arial" panose="020B0604020202020204" pitchFamily="34" charset="0"/>
            </a:endParaRPr>
          </a:p>
          <a:p>
            <a:pPr marL="742950" indent="-742950" algn="just">
              <a:buFont typeface="+mj-lt"/>
              <a:buAutoNum type="arabicParenR"/>
            </a:pPr>
            <a:r>
              <a:rPr lang="it-IT" sz="3700" dirty="0" err="1">
                <a:latin typeface="+mj-lt"/>
                <a:ea typeface="MS Mincho" panose="02020609040205080304" pitchFamily="49" charset="-128"/>
                <a:cs typeface="Arial" panose="020B0604020202020204" pitchFamily="34" charset="0"/>
              </a:rPr>
              <a:t>Main</a:t>
            </a:r>
            <a:r>
              <a:rPr lang="it-IT" sz="3700" dirty="0">
                <a:latin typeface="+mj-lt"/>
                <a:ea typeface="MS Mincho" panose="02020609040205080304" pitchFamily="49" charset="-128"/>
                <a:cs typeface="Arial" panose="020B0604020202020204" pitchFamily="34" charset="0"/>
              </a:rPr>
              <a:t> deliverable the PMP. </a:t>
            </a: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have</a:t>
            </a:r>
            <a:r>
              <a:rPr lang="it-IT" sz="3700" dirty="0">
                <a:latin typeface="+mj-lt"/>
                <a:ea typeface="MS Mincho" panose="02020609040205080304" pitchFamily="49" charset="-128"/>
                <a:cs typeface="Arial" panose="020B0604020202020204" pitchFamily="34" charset="0"/>
              </a:rPr>
              <a:t> to </a:t>
            </a:r>
            <a:r>
              <a:rPr lang="it-IT" sz="3700" dirty="0" err="1">
                <a:latin typeface="+mj-lt"/>
                <a:ea typeface="MS Mincho" panose="02020609040205080304" pitchFamily="49" charset="-128"/>
                <a:cs typeface="Arial" panose="020B0604020202020204" pitchFamily="34" charset="0"/>
              </a:rPr>
              <a:t>recalibrate</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our</a:t>
            </a:r>
            <a:r>
              <a:rPr lang="it-IT" sz="3700" dirty="0">
                <a:latin typeface="+mj-lt"/>
                <a:ea typeface="MS Mincho" panose="02020609040205080304" pitchFamily="49" charset="-128"/>
                <a:cs typeface="Arial" panose="020B0604020202020204" pitchFamily="34" charset="0"/>
              </a:rPr>
              <a:t> activities in </a:t>
            </a:r>
            <a:r>
              <a:rPr lang="it-IT" sz="3700" dirty="0" err="1">
                <a:latin typeface="+mj-lt"/>
                <a:ea typeface="MS Mincho" panose="02020609040205080304" pitchFamily="49" charset="-128"/>
                <a:cs typeface="Arial" panose="020B0604020202020204" pitchFamily="34" charset="0"/>
              </a:rPr>
              <a:t>this</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context</a:t>
            </a:r>
            <a:endParaRPr lang="it-IT" sz="3700" dirty="0">
              <a:latin typeface="+mj-lt"/>
              <a:ea typeface="MS Mincho" panose="02020609040205080304" pitchFamily="49" charset="-128"/>
              <a:cs typeface="Arial" panose="020B0604020202020204" pitchFamily="34" charset="0"/>
            </a:endParaRPr>
          </a:p>
          <a:p>
            <a:pPr marL="742950" indent="-742950" algn="just">
              <a:buFont typeface="+mj-lt"/>
              <a:buAutoNum type="arabicParenR"/>
            </a:pPr>
            <a:r>
              <a:rPr lang="it-IT" sz="3700" dirty="0">
                <a:latin typeface="+mj-lt"/>
                <a:ea typeface="MS Mincho" panose="02020609040205080304" pitchFamily="49" charset="-128"/>
                <a:cs typeface="Arial" panose="020B0604020202020204" pitchFamily="34" charset="0"/>
              </a:rPr>
              <a:t>For </a:t>
            </a:r>
            <a:r>
              <a:rPr lang="it-IT" sz="3700" dirty="0" err="1">
                <a:latin typeface="+mj-lt"/>
                <a:ea typeface="MS Mincho" panose="02020609040205080304" pitchFamily="49" charset="-128"/>
                <a:cs typeface="Arial" panose="020B0604020202020204" pitchFamily="34" charset="0"/>
              </a:rPr>
              <a:t>this</a:t>
            </a:r>
            <a:r>
              <a:rPr lang="it-IT" sz="3700" dirty="0">
                <a:latin typeface="+mj-lt"/>
                <a:ea typeface="MS Mincho" panose="02020609040205080304" pitchFamily="49" charset="-128"/>
                <a:cs typeface="Arial" panose="020B0604020202020204" pitchFamily="34" charset="0"/>
              </a:rPr>
              <a:t> scope </a:t>
            </a: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have</a:t>
            </a:r>
            <a:r>
              <a:rPr lang="it-IT" sz="3700" dirty="0">
                <a:latin typeface="+mj-lt"/>
                <a:ea typeface="MS Mincho" panose="02020609040205080304" pitchFamily="49" charset="-128"/>
                <a:cs typeface="Arial" panose="020B0604020202020204" pitchFamily="34" charset="0"/>
              </a:rPr>
              <a:t> to work and upgrade the </a:t>
            </a:r>
            <a:r>
              <a:rPr lang="it-IT" sz="3700" dirty="0" err="1">
                <a:latin typeface="+mj-lt"/>
                <a:ea typeface="MS Mincho" panose="02020609040205080304" pitchFamily="49" charset="-128"/>
                <a:cs typeface="Arial" panose="020B0604020202020204" pitchFamily="34" charset="0"/>
              </a:rPr>
              <a:t>present</a:t>
            </a:r>
            <a:r>
              <a:rPr lang="it-IT" sz="3700" dirty="0">
                <a:latin typeface="+mj-lt"/>
                <a:ea typeface="MS Mincho" panose="02020609040205080304" pitchFamily="49" charset="-128"/>
                <a:cs typeface="Arial" panose="020B0604020202020204" pitchFamily="34" charset="0"/>
              </a:rPr>
              <a:t> PO WBS (Fiodor &amp; Romano) </a:t>
            </a:r>
          </a:p>
          <a:p>
            <a:pPr marL="742950" indent="-742950" algn="just">
              <a:buFont typeface="+mj-lt"/>
              <a:buAutoNum type="arabicParenR"/>
            </a:pP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have</a:t>
            </a:r>
            <a:r>
              <a:rPr lang="it-IT" sz="3700" dirty="0">
                <a:latin typeface="+mj-lt"/>
                <a:ea typeface="MS Mincho" panose="02020609040205080304" pitchFamily="49" charset="-128"/>
                <a:cs typeface="Arial" panose="020B0604020202020204" pitchFamily="34" charset="0"/>
              </a:rPr>
              <a:t> to </a:t>
            </a:r>
            <a:r>
              <a:rPr lang="it-IT" sz="3700" dirty="0" err="1">
                <a:latin typeface="+mj-lt"/>
                <a:ea typeface="MS Mincho" panose="02020609040205080304" pitchFamily="49" charset="-128"/>
                <a:cs typeface="Arial" panose="020B0604020202020204" pitchFamily="34" charset="0"/>
              </a:rPr>
              <a:t>define</a:t>
            </a:r>
            <a:r>
              <a:rPr lang="it-IT" sz="3700" dirty="0">
                <a:latin typeface="+mj-lt"/>
                <a:ea typeface="MS Mincho" panose="02020609040205080304" pitchFamily="49" charset="-128"/>
                <a:cs typeface="Arial" panose="020B0604020202020204" pitchFamily="34" charset="0"/>
              </a:rPr>
              <a:t> the </a:t>
            </a:r>
            <a:r>
              <a:rPr lang="it-IT" sz="3700" dirty="0" err="1">
                <a:latin typeface="+mj-lt"/>
                <a:ea typeface="MS Mincho" panose="02020609040205080304" pitchFamily="49" charset="-128"/>
                <a:cs typeface="Arial" panose="020B0604020202020204" pitchFamily="34" charset="0"/>
              </a:rPr>
              <a:t>Configuration</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boundaries</a:t>
            </a:r>
            <a:r>
              <a:rPr lang="it-IT" sz="3700" dirty="0">
                <a:latin typeface="+mj-lt"/>
                <a:ea typeface="MS Mincho" panose="02020609040205080304" pitchFamily="49" charset="-128"/>
                <a:cs typeface="Arial" panose="020B0604020202020204" pitchFamily="34" charset="0"/>
              </a:rPr>
              <a:t> and the </a:t>
            </a:r>
            <a:r>
              <a:rPr lang="it-IT" sz="3700" dirty="0" err="1">
                <a:latin typeface="+mj-lt"/>
                <a:ea typeface="MS Mincho" panose="02020609040205080304" pitchFamily="49" charset="-128"/>
                <a:cs typeface="Arial" panose="020B0604020202020204" pitchFamily="34" charset="0"/>
              </a:rPr>
              <a:t>associated</a:t>
            </a:r>
            <a:r>
              <a:rPr lang="it-IT" sz="3700" dirty="0">
                <a:latin typeface="+mj-lt"/>
                <a:ea typeface="MS Mincho" panose="02020609040205080304" pitchFamily="49" charset="-128"/>
                <a:cs typeface="Arial" panose="020B0604020202020204" pitchFamily="34" charset="0"/>
              </a:rPr>
              <a:t> IT </a:t>
            </a:r>
            <a:r>
              <a:rPr lang="it-IT" sz="3700" dirty="0" err="1">
                <a:latin typeface="+mj-lt"/>
                <a:ea typeface="MS Mincho" panose="02020609040205080304" pitchFamily="49" charset="-128"/>
                <a:cs typeface="Arial" panose="020B0604020202020204" pitchFamily="34" charset="0"/>
              </a:rPr>
              <a:t>context</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Define</a:t>
            </a:r>
            <a:r>
              <a:rPr lang="it-IT" sz="3700" dirty="0">
                <a:latin typeface="+mj-lt"/>
                <a:ea typeface="MS Mincho" panose="02020609040205080304" pitchFamily="49" charset="-128"/>
                <a:cs typeface="Arial" panose="020B0604020202020204" pitchFamily="34" charset="0"/>
              </a:rPr>
              <a:t> the </a:t>
            </a:r>
            <a:r>
              <a:rPr lang="it-IT" sz="3700" dirty="0" err="1">
                <a:latin typeface="+mj-lt"/>
                <a:ea typeface="MS Mincho" panose="02020609040205080304" pitchFamily="49" charset="-128"/>
                <a:cs typeface="Arial" panose="020B0604020202020204" pitchFamily="34" charset="0"/>
              </a:rPr>
              <a:t>role</a:t>
            </a:r>
            <a:r>
              <a:rPr lang="it-IT" sz="3700" dirty="0">
                <a:latin typeface="+mj-lt"/>
                <a:ea typeface="MS Mincho" panose="02020609040205080304" pitchFamily="49" charset="-128"/>
                <a:cs typeface="Arial" panose="020B0604020202020204" pitchFamily="34" charset="0"/>
              </a:rPr>
              <a:t> of PLM and </a:t>
            </a:r>
            <a:r>
              <a:rPr lang="it-IT" sz="3700" dirty="0" err="1">
                <a:latin typeface="+mj-lt"/>
                <a:ea typeface="MS Mincho" panose="02020609040205080304" pitchFamily="49" charset="-128"/>
                <a:cs typeface="Arial" panose="020B0604020202020204" pitchFamily="34" charset="0"/>
              </a:rPr>
              <a:t>provide</a:t>
            </a:r>
            <a:r>
              <a:rPr lang="it-IT" sz="3700" dirty="0">
                <a:latin typeface="+mj-lt"/>
                <a:ea typeface="MS Mincho" panose="02020609040205080304" pitchFamily="49" charset="-128"/>
                <a:cs typeface="Arial" panose="020B0604020202020204" pitchFamily="34" charset="0"/>
              </a:rPr>
              <a:t> a survey. </a:t>
            </a:r>
            <a:r>
              <a:rPr lang="it-IT" sz="3700" dirty="0" err="1">
                <a:latin typeface="+mj-lt"/>
                <a:ea typeface="MS Mincho" panose="02020609040205080304" pitchFamily="49" charset="-128"/>
                <a:cs typeface="Arial" panose="020B0604020202020204" pitchFamily="34" charset="0"/>
              </a:rPr>
              <a:t>Configuration</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is</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our</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limit</a:t>
            </a:r>
            <a:r>
              <a:rPr lang="it-IT" sz="3700" dirty="0">
                <a:latin typeface="+mj-lt"/>
                <a:ea typeface="MS Mincho" panose="02020609040205080304" pitchFamily="49" charset="-128"/>
                <a:cs typeface="Arial" panose="020B0604020202020204" pitchFamily="34" charset="0"/>
              </a:rPr>
              <a:t> for SE.</a:t>
            </a:r>
          </a:p>
          <a:p>
            <a:pPr marL="742950" indent="-742950" algn="just">
              <a:buFont typeface="+mj-lt"/>
              <a:buAutoNum type="arabicParenR"/>
            </a:pP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are </a:t>
            </a:r>
            <a:r>
              <a:rPr lang="it-IT" sz="3700" dirty="0" err="1">
                <a:latin typeface="+mj-lt"/>
                <a:ea typeface="MS Mincho" panose="02020609040205080304" pitchFamily="49" charset="-128"/>
                <a:cs typeface="Arial" panose="020B0604020202020204" pitchFamily="34" charset="0"/>
              </a:rPr>
              <a:t>few</a:t>
            </a:r>
            <a:r>
              <a:rPr lang="it-IT" sz="3700" dirty="0">
                <a:latin typeface="+mj-lt"/>
                <a:ea typeface="MS Mincho" panose="02020609040205080304" pitchFamily="49" charset="-128"/>
                <a:cs typeface="Arial" panose="020B0604020202020204" pitchFamily="34" charset="0"/>
              </a:rPr>
              <a:t>…</a:t>
            </a: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need</a:t>
            </a:r>
            <a:r>
              <a:rPr lang="it-IT" sz="3700" dirty="0">
                <a:latin typeface="+mj-lt"/>
                <a:ea typeface="MS Mincho" panose="02020609040205080304" pitchFamily="49" charset="-128"/>
                <a:cs typeface="Arial" panose="020B0604020202020204" pitchFamily="34" charset="0"/>
              </a:rPr>
              <a:t> to progress by </a:t>
            </a:r>
            <a:r>
              <a:rPr lang="it-IT" sz="3700" dirty="0" err="1">
                <a:latin typeface="+mj-lt"/>
                <a:ea typeface="MS Mincho" panose="02020609040205080304" pitchFamily="49" charset="-128"/>
                <a:cs typeface="Arial" panose="020B0604020202020204" pitchFamily="34" charset="0"/>
              </a:rPr>
              <a:t>little</a:t>
            </a:r>
            <a:r>
              <a:rPr lang="it-IT" sz="3700" dirty="0">
                <a:latin typeface="+mj-lt"/>
                <a:ea typeface="MS Mincho" panose="02020609040205080304" pitchFamily="49" charset="-128"/>
                <a:cs typeface="Arial" panose="020B0604020202020204" pitchFamily="34" charset="0"/>
              </a:rPr>
              <a:t> steps, </a:t>
            </a:r>
            <a:r>
              <a:rPr lang="it-IT" sz="3700" dirty="0" err="1">
                <a:latin typeface="+mj-lt"/>
                <a:ea typeface="MS Mincho" panose="02020609040205080304" pitchFamily="49" charset="-128"/>
                <a:cs typeface="Arial" panose="020B0604020202020204" pitchFamily="34" charset="0"/>
              </a:rPr>
              <a:t>but</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at</a:t>
            </a:r>
            <a:r>
              <a:rPr lang="it-IT" sz="3700" dirty="0">
                <a:latin typeface="+mj-lt"/>
                <a:ea typeface="MS Mincho" panose="02020609040205080304" pitchFamily="49" charset="-128"/>
                <a:cs typeface="Arial" panose="020B0604020202020204" pitchFamily="34" charset="0"/>
              </a:rPr>
              <a:t> the </a:t>
            </a:r>
            <a:r>
              <a:rPr lang="it-IT" sz="3700" dirty="0" err="1">
                <a:latin typeface="+mj-lt"/>
                <a:ea typeface="MS Mincho" panose="02020609040205080304" pitchFamily="49" charset="-128"/>
                <a:cs typeface="Arial" panose="020B0604020202020204" pitchFamily="34" charset="0"/>
              </a:rPr>
              <a:t>same</a:t>
            </a:r>
            <a:r>
              <a:rPr lang="it-IT" sz="3700" dirty="0">
                <a:latin typeface="+mj-lt"/>
                <a:ea typeface="MS Mincho" panose="02020609040205080304" pitchFamily="49" charset="-128"/>
                <a:cs typeface="Arial" panose="020B0604020202020204" pitchFamily="34" charset="0"/>
              </a:rPr>
              <a:t> time to </a:t>
            </a:r>
            <a:r>
              <a:rPr lang="it-IT" sz="3700" dirty="0" err="1">
                <a:latin typeface="+mj-lt"/>
                <a:ea typeface="MS Mincho" panose="02020609040205080304" pitchFamily="49" charset="-128"/>
                <a:cs typeface="Arial" panose="020B0604020202020204" pitchFamily="34" charset="0"/>
              </a:rPr>
              <a:t>have</a:t>
            </a:r>
            <a:r>
              <a:rPr lang="it-IT" sz="3700" dirty="0">
                <a:latin typeface="+mj-lt"/>
                <a:ea typeface="MS Mincho" panose="02020609040205080304" pitchFamily="49" charset="-128"/>
                <a:cs typeface="Arial" panose="020B0604020202020204" pitchFamily="34" charset="0"/>
              </a:rPr>
              <a:t> a </a:t>
            </a:r>
            <a:r>
              <a:rPr lang="it-IT" sz="3700" dirty="0" err="1">
                <a:latin typeface="+mj-lt"/>
                <a:ea typeface="MS Mincho" panose="02020609040205080304" pitchFamily="49" charset="-128"/>
                <a:cs typeface="Arial" panose="020B0604020202020204" pitchFamily="34" charset="0"/>
              </a:rPr>
              <a:t>higher</a:t>
            </a:r>
            <a:r>
              <a:rPr lang="it-IT" sz="3700" dirty="0">
                <a:latin typeface="+mj-lt"/>
                <a:ea typeface="MS Mincho" panose="02020609040205080304" pitchFamily="49" charset="-128"/>
                <a:cs typeface="Arial" panose="020B0604020202020204" pitchFamily="34" charset="0"/>
              </a:rPr>
              <a:t> vision of </a:t>
            </a:r>
            <a:r>
              <a:rPr lang="it-IT" sz="3700" dirty="0" err="1">
                <a:latin typeface="+mj-lt"/>
                <a:ea typeface="MS Mincho" panose="02020609040205080304" pitchFamily="49" charset="-128"/>
                <a:cs typeface="Arial" panose="020B0604020202020204" pitchFamily="34" charset="0"/>
              </a:rPr>
              <a:t>our</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direction</a:t>
            </a:r>
            <a:r>
              <a:rPr lang="it-IT" sz="3700" dirty="0">
                <a:latin typeface="+mj-lt"/>
                <a:ea typeface="MS Mincho" panose="02020609040205080304" pitchFamily="49" charset="-128"/>
                <a:cs typeface="Arial" panose="020B0604020202020204" pitchFamily="34" charset="0"/>
              </a:rPr>
              <a:t>, in a way to be </a:t>
            </a:r>
            <a:r>
              <a:rPr lang="it-IT" sz="3700" dirty="0" err="1">
                <a:latin typeface="+mj-lt"/>
                <a:ea typeface="MS Mincho" panose="02020609040205080304" pitchFamily="49" charset="-128"/>
                <a:cs typeface="Arial" panose="020B0604020202020204" pitchFamily="34" charset="0"/>
              </a:rPr>
              <a:t>able</a:t>
            </a:r>
            <a:r>
              <a:rPr lang="it-IT" sz="3700" dirty="0">
                <a:latin typeface="+mj-lt"/>
                <a:ea typeface="MS Mincho" panose="02020609040205080304" pitchFamily="49" charset="-128"/>
                <a:cs typeface="Arial" panose="020B0604020202020204" pitchFamily="34" charset="0"/>
              </a:rPr>
              <a:t> to </a:t>
            </a:r>
            <a:r>
              <a:rPr lang="it-IT" sz="3700" dirty="0" err="1">
                <a:latin typeface="+mj-lt"/>
                <a:ea typeface="MS Mincho" panose="02020609040205080304" pitchFamily="49" charset="-128"/>
                <a:cs typeface="Arial" panose="020B0604020202020204" pitchFamily="34" charset="0"/>
              </a:rPr>
              <a:t>pretend</a:t>
            </a:r>
            <a:r>
              <a:rPr lang="it-IT" sz="3700" dirty="0">
                <a:latin typeface="+mj-lt"/>
                <a:ea typeface="MS Mincho" panose="02020609040205080304" pitchFamily="49" charset="-128"/>
                <a:cs typeface="Arial" panose="020B0604020202020204" pitchFamily="34" charset="0"/>
              </a:rPr>
              <a:t> and to integrate new </a:t>
            </a:r>
            <a:r>
              <a:rPr lang="it-IT" sz="3700" dirty="0" err="1">
                <a:latin typeface="+mj-lt"/>
                <a:ea typeface="MS Mincho" panose="02020609040205080304" pitchFamily="49" charset="-128"/>
                <a:cs typeface="Arial" panose="020B0604020202020204" pitchFamily="34" charset="0"/>
              </a:rPr>
              <a:t>resources</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need</a:t>
            </a:r>
            <a:r>
              <a:rPr lang="it-IT" sz="3700" dirty="0">
                <a:latin typeface="+mj-lt"/>
                <a:ea typeface="MS Mincho" panose="02020609040205080304" pitchFamily="49" charset="-128"/>
                <a:cs typeface="Arial" panose="020B0604020202020204" pitchFamily="34" charset="0"/>
              </a:rPr>
              <a:t> new </a:t>
            </a:r>
            <a:r>
              <a:rPr lang="it-IT" sz="3700" dirty="0" err="1">
                <a:latin typeface="+mj-lt"/>
                <a:ea typeface="MS Mincho" panose="02020609040205080304" pitchFamily="49" charset="-128"/>
                <a:cs typeface="Arial" panose="020B0604020202020204" pitchFamily="34" charset="0"/>
              </a:rPr>
              <a:t>resources</a:t>
            </a:r>
            <a:r>
              <a:rPr lang="it-IT" sz="3700" dirty="0">
                <a:latin typeface="+mj-lt"/>
                <a:ea typeface="MS Mincho" panose="02020609040205080304" pitchFamily="49" charset="-128"/>
                <a:cs typeface="Arial" panose="020B0604020202020204" pitchFamily="34" charset="0"/>
              </a:rPr>
              <a:t>.</a:t>
            </a:r>
          </a:p>
          <a:p>
            <a:pPr marL="742950" indent="-742950" algn="just">
              <a:buFont typeface="+mj-lt"/>
              <a:buAutoNum type="arabicParenR"/>
            </a:pPr>
            <a:r>
              <a:rPr lang="it-IT" sz="3700" dirty="0" err="1">
                <a:latin typeface="+mj-lt"/>
                <a:ea typeface="MS Mincho" panose="02020609040205080304" pitchFamily="49" charset="-128"/>
                <a:cs typeface="Arial" panose="020B0604020202020204" pitchFamily="34" charset="0"/>
              </a:rPr>
              <a:t>We</a:t>
            </a:r>
            <a:r>
              <a:rPr lang="it-IT" sz="3700" dirty="0">
                <a:latin typeface="+mj-lt"/>
                <a:ea typeface="MS Mincho" panose="02020609040205080304" pitchFamily="49" charset="-128"/>
                <a:cs typeface="Arial" panose="020B0604020202020204" pitchFamily="34" charset="0"/>
              </a:rPr>
              <a:t> Must progress in tools </a:t>
            </a:r>
            <a:r>
              <a:rPr lang="it-IT" sz="3700" dirty="0" err="1">
                <a:latin typeface="+mj-lt"/>
                <a:ea typeface="MS Mincho" panose="02020609040205080304" pitchFamily="49" charset="-128"/>
                <a:cs typeface="Arial" panose="020B0604020202020204" pitchFamily="34" charset="0"/>
              </a:rPr>
              <a:t>context</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definition</a:t>
            </a:r>
            <a:r>
              <a:rPr lang="it-IT" sz="3700" dirty="0">
                <a:latin typeface="+mj-lt"/>
                <a:ea typeface="MS Mincho" panose="02020609040205080304" pitchFamily="49" charset="-128"/>
                <a:cs typeface="Arial" panose="020B0604020202020204" pitchFamily="34" charset="0"/>
              </a:rPr>
              <a:t>, test and </a:t>
            </a:r>
            <a:r>
              <a:rPr lang="it-IT" sz="3700" dirty="0" err="1">
                <a:latin typeface="+mj-lt"/>
                <a:ea typeface="MS Mincho" panose="02020609040205080304" pitchFamily="49" charset="-128"/>
                <a:cs typeface="Arial" panose="020B0604020202020204" pitchFamily="34" charset="0"/>
              </a:rPr>
              <a:t>acquisition</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Need</a:t>
            </a:r>
            <a:r>
              <a:rPr lang="it-IT" sz="3700" dirty="0">
                <a:latin typeface="+mj-lt"/>
                <a:ea typeface="MS Mincho" panose="02020609040205080304" pitchFamily="49" charset="-128"/>
                <a:cs typeface="Arial" panose="020B0604020202020204" pitchFamily="34" charset="0"/>
              </a:rPr>
              <a:t> of a WG for global </a:t>
            </a:r>
            <a:r>
              <a:rPr lang="it-IT" sz="3700" dirty="0" err="1">
                <a:latin typeface="+mj-lt"/>
                <a:ea typeface="MS Mincho" panose="02020609040205080304" pitchFamily="49" charset="-128"/>
                <a:cs typeface="Arial" panose="020B0604020202020204" pitchFamily="34" charset="0"/>
              </a:rPr>
              <a:t>context</a:t>
            </a:r>
            <a:r>
              <a:rPr lang="it-IT" sz="3700" dirty="0">
                <a:latin typeface="+mj-lt"/>
                <a:ea typeface="MS Mincho" panose="02020609040205080304" pitchFamily="49" charset="-128"/>
                <a:cs typeface="Arial" panose="020B0604020202020204" pitchFamily="34" charset="0"/>
              </a:rPr>
              <a:t> (</a:t>
            </a:r>
            <a:r>
              <a:rPr lang="it-IT" sz="3700" dirty="0" err="1">
                <a:latin typeface="+mj-lt"/>
                <a:ea typeface="MS Mincho" panose="02020609040205080304" pitchFamily="49" charset="-128"/>
                <a:cs typeface="Arial" panose="020B0604020202020204" pitchFamily="34" charset="0"/>
              </a:rPr>
              <a:t>next</a:t>
            </a:r>
            <a:r>
              <a:rPr lang="it-IT" sz="3700" dirty="0">
                <a:latin typeface="+mj-lt"/>
                <a:ea typeface="MS Mincho" panose="02020609040205080304" pitchFamily="49" charset="-128"/>
                <a:cs typeface="Arial" panose="020B0604020202020204" pitchFamily="34" charset="0"/>
              </a:rPr>
              <a:t> talk?)</a:t>
            </a:r>
          </a:p>
          <a:p>
            <a:pPr marL="0" indent="0" algn="just">
              <a:buNone/>
            </a:pPr>
            <a:endParaRPr lang="it-IT" sz="3700" dirty="0">
              <a:latin typeface="+mj-lt"/>
              <a:ea typeface="MS Mincho" panose="02020609040205080304" pitchFamily="49" charset="-128"/>
              <a:cs typeface="Arial" panose="020B0604020202020204" pitchFamily="34" charset="0"/>
            </a:endParaRPr>
          </a:p>
          <a:p>
            <a:pPr marL="0" indent="0" algn="just">
              <a:buNone/>
            </a:pPr>
            <a:r>
              <a:rPr lang="it-IT" sz="3700" dirty="0" err="1">
                <a:latin typeface="+mj-lt"/>
                <a:ea typeface="MS Mincho" panose="02020609040205080304" pitchFamily="49" charset="-128"/>
                <a:cs typeface="Arial" panose="020B0604020202020204" pitchFamily="34" charset="0"/>
              </a:rPr>
              <a:t>Then</a:t>
            </a:r>
            <a:r>
              <a:rPr lang="it-IT" sz="3700" dirty="0">
                <a:latin typeface="+mj-lt"/>
                <a:ea typeface="MS Mincho" panose="02020609040205080304" pitchFamily="49" charset="-128"/>
                <a:cs typeface="Arial" panose="020B0604020202020204" pitchFamily="34" charset="0"/>
              </a:rPr>
              <a:t>:</a:t>
            </a:r>
          </a:p>
          <a:p>
            <a:pPr marL="0" indent="0" algn="just">
              <a:buNone/>
            </a:pPr>
            <a:r>
              <a:rPr lang="it-IT" sz="3700" dirty="0">
                <a:latin typeface="+mj-lt"/>
                <a:ea typeface="MS Mincho" panose="02020609040205080304" pitchFamily="49" charset="-128"/>
                <a:cs typeface="Arial" panose="020B0604020202020204" pitchFamily="34" charset="0"/>
              </a:rPr>
              <a:t>6) Follow up meetings are </a:t>
            </a:r>
            <a:r>
              <a:rPr lang="it-IT" sz="3700" dirty="0" err="1">
                <a:latin typeface="+mj-lt"/>
                <a:ea typeface="MS Mincho" panose="02020609040205080304" pitchFamily="49" charset="-128"/>
                <a:cs typeface="Arial" panose="020B0604020202020204" pitchFamily="34" charset="0"/>
              </a:rPr>
              <a:t>important</a:t>
            </a:r>
            <a:r>
              <a:rPr lang="it-IT" sz="3700" dirty="0">
                <a:latin typeface="+mj-lt"/>
                <a:ea typeface="MS Mincho" panose="02020609040205080304" pitchFamily="49" charset="-128"/>
                <a:cs typeface="Arial" panose="020B0604020202020204" pitchFamily="34" charset="0"/>
              </a:rPr>
              <a:t>. Some activities are </a:t>
            </a:r>
            <a:r>
              <a:rPr lang="it-IT" sz="3700" dirty="0" err="1">
                <a:latin typeface="+mj-lt"/>
                <a:ea typeface="MS Mincho" panose="02020609040205080304" pitchFamily="49" charset="-128"/>
                <a:cs typeface="Arial" panose="020B0604020202020204" pitchFamily="34" charset="0"/>
              </a:rPr>
              <a:t>at</a:t>
            </a:r>
            <a:r>
              <a:rPr lang="it-IT" sz="3700" dirty="0">
                <a:latin typeface="+mj-lt"/>
                <a:ea typeface="MS Mincho" panose="02020609040205080304" pitchFamily="49" charset="-128"/>
                <a:cs typeface="Arial" panose="020B0604020202020204" pitchFamily="34" charset="0"/>
              </a:rPr>
              <a:t> a standstill…</a:t>
            </a:r>
          </a:p>
          <a:p>
            <a:pPr marL="0" indent="0" algn="just">
              <a:buNone/>
            </a:pPr>
            <a:r>
              <a:rPr lang="it-IT" sz="3700" dirty="0">
                <a:latin typeface="+mj-lt"/>
                <a:ea typeface="MS Mincho" panose="02020609040205080304" pitchFamily="49" charset="-128"/>
                <a:cs typeface="Arial" panose="020B0604020202020204" pitchFamily="34" charset="0"/>
              </a:rPr>
              <a:t>7)</a:t>
            </a:r>
            <a:r>
              <a:rPr lang="en-US" sz="3700" dirty="0">
                <a:latin typeface="+mj-lt"/>
                <a:ea typeface="MS Mincho" panose="02020609040205080304" pitchFamily="49" charset="-128"/>
                <a:cs typeface="Arial" panose="020B0604020202020204" pitchFamily="34" charset="0"/>
              </a:rPr>
              <a:t>We don't have to wait for the complex organizational context to overwhelm us. We have to express our worries and conditions at all the levels.</a:t>
            </a:r>
          </a:p>
          <a:p>
            <a:pPr marL="0" indent="0" algn="just">
              <a:buNone/>
            </a:pPr>
            <a:r>
              <a:rPr lang="en-US" sz="3700" dirty="0">
                <a:latin typeface="+mj-lt"/>
                <a:ea typeface="MS Mincho" panose="02020609040205080304" pitchFamily="49" charset="-128"/>
                <a:cs typeface="Arial" panose="020B0604020202020204" pitchFamily="34" charset="0"/>
              </a:rPr>
              <a:t>8) The defined strategy is important. All your activities should address it.</a:t>
            </a:r>
          </a:p>
          <a:p>
            <a:pPr marL="0" indent="0" algn="just">
              <a:buNone/>
            </a:pPr>
            <a:r>
              <a:rPr lang="en-US" sz="3700" dirty="0">
                <a:latin typeface="+mj-lt"/>
                <a:ea typeface="MS Mincho" panose="02020609040205080304" pitchFamily="49" charset="-128"/>
                <a:cs typeface="Arial" panose="020B0604020202020204" pitchFamily="34" charset="0"/>
              </a:rPr>
              <a:t>9) The given priorities must be respected (also if not appealing)</a:t>
            </a:r>
          </a:p>
          <a:p>
            <a:pPr marL="0" indent="0" algn="just">
              <a:buNone/>
            </a:pPr>
            <a:endParaRPr lang="en-US" sz="3700" dirty="0">
              <a:latin typeface="+mj-lt"/>
              <a:ea typeface="MS Mincho" panose="02020609040205080304" pitchFamily="49" charset="-128"/>
              <a:cs typeface="Arial" panose="020B0604020202020204" pitchFamily="34" charset="0"/>
            </a:endParaRPr>
          </a:p>
          <a:p>
            <a:pPr marL="0" indent="0" algn="just">
              <a:buNone/>
            </a:pPr>
            <a:r>
              <a:rPr lang="en-US" sz="3700" dirty="0">
                <a:latin typeface="+mj-lt"/>
                <a:ea typeface="MS Mincho" panose="02020609040205080304" pitchFamily="49" charset="-128"/>
                <a:cs typeface="Arial" panose="020B0604020202020204" pitchFamily="34" charset="0"/>
              </a:rPr>
              <a:t>WE HAVE TO DO IT (and we did a lot, thanks to you…)!</a:t>
            </a:r>
            <a:endParaRPr lang="it-IT" sz="3700" dirty="0">
              <a:latin typeface="+mj-lt"/>
              <a:ea typeface="MS Mincho" panose="02020609040205080304" pitchFamily="49" charset="-128"/>
              <a:cs typeface="Arial" panose="020B0604020202020204" pitchFamily="34" charset="0"/>
            </a:endParaRPr>
          </a:p>
          <a:p>
            <a:pPr marL="0" indent="0" algn="just">
              <a:buNone/>
            </a:pPr>
            <a:endParaRPr lang="it-IT" sz="3700" dirty="0">
              <a:latin typeface="+mj-lt"/>
              <a:ea typeface="MS Mincho" panose="02020609040205080304" pitchFamily="49" charset="-128"/>
              <a:cs typeface="Arial" panose="020B0604020202020204" pitchFamily="34" charset="0"/>
            </a:endParaRPr>
          </a:p>
          <a:p>
            <a:pPr marL="0" indent="0" algn="just">
              <a:buNone/>
            </a:pPr>
            <a:endParaRPr lang="it-IT" sz="3700" dirty="0">
              <a:latin typeface="+mj-lt"/>
              <a:ea typeface="MS Mincho" panose="02020609040205080304" pitchFamily="49" charset="-128"/>
              <a:cs typeface="Arial" panose="020B0604020202020204" pitchFamily="34" charset="0"/>
            </a:endParaRPr>
          </a:p>
          <a:p>
            <a:pPr marL="742950" indent="-742950" algn="just">
              <a:buAutoNum type="arabicParenR"/>
            </a:pPr>
            <a:endParaRPr lang="it-IT" sz="3700" dirty="0">
              <a:latin typeface="+mj-lt"/>
              <a:ea typeface="MS Mincho" panose="02020609040205080304" pitchFamily="49" charset="-128"/>
              <a:cs typeface="Arial" panose="020B0604020202020204" pitchFamily="34" charset="0"/>
            </a:endParaRPr>
          </a:p>
          <a:p>
            <a:pPr marL="0" indent="0" algn="just">
              <a:buNone/>
            </a:pPr>
            <a:endParaRPr lang="en-GB" sz="3700" dirty="0">
              <a:latin typeface="+mj-lt"/>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733598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B4C50-E767-72F8-3BD7-4B5C0018F209}"/>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DEB615E1-2699-6590-5C62-4DDB63501D39}"/>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EFFCD62E-811C-06B9-8B8E-4150D4CF4758}"/>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STRATEGY</a:t>
            </a:r>
          </a:p>
        </p:txBody>
      </p:sp>
      <p:sp>
        <p:nvSpPr>
          <p:cNvPr id="2" name="Slide Number Placeholder 1">
            <a:extLst>
              <a:ext uri="{FF2B5EF4-FFF2-40B4-BE49-F238E27FC236}">
                <a16:creationId xmlns:a16="http://schemas.microsoft.com/office/drawing/2014/main" id="{B9A0AB81-16D0-213E-533B-A5FAABC479AB}"/>
              </a:ext>
            </a:extLst>
          </p:cNvPr>
          <p:cNvSpPr>
            <a:spLocks noGrp="1"/>
          </p:cNvSpPr>
          <p:nvPr>
            <p:ph type="sldNum" sz="quarter" idx="12"/>
          </p:nvPr>
        </p:nvSpPr>
        <p:spPr/>
        <p:txBody>
          <a:bodyPr/>
          <a:lstStyle/>
          <a:p>
            <a:fld id="{F7156396-072A-4105-8696-C0A68A148242}" type="slidenum">
              <a:rPr lang="nl-NL" smtClean="0"/>
              <a:t>3</a:t>
            </a:fld>
            <a:endParaRPr lang="nl-NL" dirty="0"/>
          </a:p>
        </p:txBody>
      </p:sp>
      <p:sp>
        <p:nvSpPr>
          <p:cNvPr id="3" name="Segnaposto data 2">
            <a:extLst>
              <a:ext uri="{FF2B5EF4-FFF2-40B4-BE49-F238E27FC236}">
                <a16:creationId xmlns:a16="http://schemas.microsoft.com/office/drawing/2014/main" id="{5B07DAE0-D350-C31B-4010-E62D4107D45B}"/>
              </a:ext>
            </a:extLst>
          </p:cNvPr>
          <p:cNvSpPr>
            <a:spLocks noGrp="1"/>
          </p:cNvSpPr>
          <p:nvPr>
            <p:ph type="dt" sz="half" idx="10"/>
          </p:nvPr>
        </p:nvSpPr>
        <p:spPr/>
        <p:txBody>
          <a:bodyPr/>
          <a:lstStyle/>
          <a:p>
            <a:fld id="{4B7443D6-F811-460A-8D74-CE7591F47774}" type="datetime1">
              <a:rPr lang="it-IT" smtClean="0"/>
              <a:t>26/03/2025</a:t>
            </a:fld>
            <a:endParaRPr lang="nl-NL" dirty="0"/>
          </a:p>
        </p:txBody>
      </p:sp>
      <p:sp>
        <p:nvSpPr>
          <p:cNvPr id="4" name="Segnaposto piè di pagina 3">
            <a:extLst>
              <a:ext uri="{FF2B5EF4-FFF2-40B4-BE49-F238E27FC236}">
                <a16:creationId xmlns:a16="http://schemas.microsoft.com/office/drawing/2014/main" id="{92B4FD00-C7F5-D53F-4853-796B316F068F}"/>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775801AD-6A94-7BA5-A8EC-18D219F47314}"/>
              </a:ext>
            </a:extLst>
          </p:cNvPr>
          <p:cNvSpPr>
            <a:spLocks noGrp="1"/>
          </p:cNvSpPr>
          <p:nvPr>
            <p:ph idx="1"/>
          </p:nvPr>
        </p:nvSpPr>
        <p:spPr>
          <a:xfrm>
            <a:off x="700452" y="1255206"/>
            <a:ext cx="10515600" cy="4126691"/>
          </a:xfrm>
        </p:spPr>
        <p:txBody>
          <a:bodyPr>
            <a:normAutofit lnSpcReduction="10000"/>
          </a:bodyPr>
          <a:lstStyle/>
          <a:p>
            <a:pPr marL="0" indent="0">
              <a:buNone/>
            </a:pPr>
            <a:endParaRPr lang="en-GB" sz="3200" dirty="0">
              <a:latin typeface="Avenir Book"/>
              <a:ea typeface="MS Mincho" panose="02020609040205080304" pitchFamily="49" charset="-128"/>
              <a:cs typeface="Times New Roman" panose="02020603050405020304" pitchFamily="18" charset="0"/>
            </a:endParaRPr>
          </a:p>
          <a:p>
            <a:pPr marL="0" indent="0" algn="just">
              <a:buNone/>
            </a:pPr>
            <a:r>
              <a:rPr lang="it-IT" sz="3200" dirty="0">
                <a:effectLst/>
                <a:latin typeface="+mj-lt"/>
                <a:ea typeface="Arial Unicode MS"/>
                <a:cs typeface="Arial" panose="020B0604020202020204" pitchFamily="34" charset="0"/>
              </a:rPr>
              <a:t>In </a:t>
            </a:r>
            <a:r>
              <a:rPr lang="it-IT" sz="3200" dirty="0" err="1">
                <a:effectLst/>
                <a:latin typeface="+mj-lt"/>
                <a:ea typeface="Arial Unicode MS"/>
                <a:cs typeface="Arial" panose="020B0604020202020204" pitchFamily="34" charset="0"/>
              </a:rPr>
              <a:t>my</a:t>
            </a:r>
            <a:r>
              <a:rPr lang="it-IT" sz="3200" dirty="0">
                <a:effectLst/>
                <a:latin typeface="+mj-lt"/>
                <a:ea typeface="Arial Unicode MS"/>
                <a:cs typeface="Arial" panose="020B0604020202020204" pitchFamily="34" charset="0"/>
              </a:rPr>
              <a:t> opinion </a:t>
            </a:r>
            <a:r>
              <a:rPr lang="it-IT" sz="3200" dirty="0" err="1">
                <a:effectLst/>
                <a:latin typeface="+mj-lt"/>
                <a:ea typeface="Arial Unicode MS"/>
                <a:cs typeface="Arial" panose="020B0604020202020204" pitchFamily="34" charset="0"/>
              </a:rPr>
              <a:t>only</a:t>
            </a:r>
            <a:r>
              <a:rPr lang="it-IT" sz="3200" dirty="0">
                <a:effectLst/>
                <a:latin typeface="+mj-lt"/>
                <a:ea typeface="Arial Unicode MS"/>
                <a:cs typeface="Arial" panose="020B0604020202020204" pitchFamily="34" charset="0"/>
              </a:rPr>
              <a:t> one </a:t>
            </a:r>
            <a:r>
              <a:rPr lang="it-IT" sz="3200" dirty="0" err="1">
                <a:effectLst/>
                <a:latin typeface="+mj-lt"/>
                <a:ea typeface="Arial Unicode MS"/>
                <a:cs typeface="Arial" panose="020B0604020202020204" pitchFamily="34" charset="0"/>
              </a:rPr>
              <a:t>possible</a:t>
            </a:r>
            <a:r>
              <a:rPr lang="it-IT" sz="3200" dirty="0">
                <a:latin typeface="+mj-lt"/>
                <a:ea typeface="Arial Unicode MS"/>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We</a:t>
            </a:r>
            <a:r>
              <a:rPr lang="it-IT" sz="3200" dirty="0">
                <a:latin typeface="+mj-lt"/>
                <a:ea typeface="MS Mincho" panose="02020609040205080304" pitchFamily="49" charset="-128"/>
                <a:cs typeface="Arial" panose="020B0604020202020204" pitchFamily="34" charset="0"/>
              </a:rPr>
              <a:t> must </a:t>
            </a:r>
            <a:r>
              <a:rPr lang="it-IT" sz="3200" dirty="0" err="1">
                <a:latin typeface="+mj-lt"/>
                <a:ea typeface="MS Mincho" panose="02020609040205080304" pitchFamily="49" charset="-128"/>
                <a:cs typeface="Arial" panose="020B0604020202020204" pitchFamily="34" charset="0"/>
              </a:rPr>
              <a:t>provide</a:t>
            </a:r>
            <a:r>
              <a:rPr lang="it-IT" sz="3200" dirty="0">
                <a:latin typeface="+mj-lt"/>
                <a:ea typeface="MS Mincho" panose="02020609040205080304" pitchFamily="49" charset="-128"/>
                <a:cs typeface="Arial" panose="020B0604020202020204" pitchFamily="34" charset="0"/>
              </a:rPr>
              <a:t>:</a:t>
            </a:r>
          </a:p>
          <a:p>
            <a:pPr marL="514350" indent="-514350" algn="just">
              <a:buAutoNum type="arabicParenR"/>
            </a:pPr>
            <a:r>
              <a:rPr lang="it-IT" sz="3200" dirty="0">
                <a:latin typeface="+mj-lt"/>
                <a:ea typeface="MS Mincho" panose="02020609040205080304" pitchFamily="49" charset="-128"/>
                <a:cs typeface="Arial" panose="020B0604020202020204" pitchFamily="34" charset="0"/>
              </a:rPr>
              <a:t>A budget</a:t>
            </a:r>
          </a:p>
          <a:p>
            <a:pPr marL="514350" indent="-514350" algn="just">
              <a:buAutoNum type="arabicParenR"/>
            </a:pPr>
            <a:r>
              <a:rPr lang="it-IT" sz="3200" dirty="0">
                <a:latin typeface="+mj-lt"/>
                <a:ea typeface="MS Mincho" panose="02020609040205080304" pitchFamily="49" charset="-128"/>
                <a:cs typeface="Arial" panose="020B0604020202020204" pitchFamily="34" charset="0"/>
              </a:rPr>
              <a:t>A schedule</a:t>
            </a:r>
          </a:p>
          <a:p>
            <a:pPr marL="514350" indent="-514350" algn="just">
              <a:buAutoNum type="arabicParenR"/>
            </a:pPr>
            <a:r>
              <a:rPr lang="it-IT" sz="3200" dirty="0">
                <a:latin typeface="+mj-lt"/>
                <a:ea typeface="MS Mincho" panose="02020609040205080304" pitchFamily="49" charset="-128"/>
                <a:cs typeface="Arial" panose="020B0604020202020204" pitchFamily="34" charset="0"/>
              </a:rPr>
              <a:t>A </a:t>
            </a:r>
            <a:r>
              <a:rPr lang="it-IT" sz="3200" dirty="0" err="1">
                <a:latin typeface="+mj-lt"/>
                <a:ea typeface="MS Mincho" panose="02020609040205080304" pitchFamily="49" charset="-128"/>
                <a:cs typeface="Arial" panose="020B0604020202020204" pitchFamily="34" charset="0"/>
              </a:rPr>
              <a:t>configuration</a:t>
            </a:r>
            <a:endParaRPr lang="it-IT" sz="3200" dirty="0">
              <a:latin typeface="+mj-lt"/>
              <a:ea typeface="MS Mincho" panose="02020609040205080304" pitchFamily="49" charset="-128"/>
              <a:cs typeface="Arial" panose="020B0604020202020204" pitchFamily="34" charset="0"/>
            </a:endParaRPr>
          </a:p>
          <a:p>
            <a:pPr marL="514350" indent="-514350" algn="just">
              <a:buAutoNum type="arabicParenR"/>
            </a:pPr>
            <a:r>
              <a:rPr lang="it-IT" sz="3200" dirty="0">
                <a:latin typeface="+mj-lt"/>
                <a:ea typeface="MS Mincho" panose="02020609040205080304" pitchFamily="49" charset="-128"/>
                <a:cs typeface="Arial" panose="020B0604020202020204" pitchFamily="34" charset="0"/>
              </a:rPr>
              <a:t>A </a:t>
            </a:r>
            <a:r>
              <a:rPr lang="it-IT" sz="3200" dirty="0" err="1">
                <a:latin typeface="+mj-lt"/>
                <a:ea typeface="MS Mincho" panose="02020609040205080304" pitchFamily="49" charset="-128"/>
                <a:cs typeface="Arial" panose="020B0604020202020204" pitchFamily="34" charset="0"/>
              </a:rPr>
              <a:t>method</a:t>
            </a:r>
            <a:r>
              <a:rPr lang="it-IT" sz="3200" dirty="0">
                <a:latin typeface="+mj-lt"/>
                <a:ea typeface="MS Mincho" panose="02020609040205080304" pitchFamily="49" charset="-128"/>
                <a:cs typeface="Arial" panose="020B0604020202020204" pitchFamily="34" charset="0"/>
              </a:rPr>
              <a:t> to </a:t>
            </a:r>
            <a:r>
              <a:rPr lang="it-IT" sz="3200" dirty="0" err="1">
                <a:latin typeface="+mj-lt"/>
                <a:ea typeface="MS Mincho" panose="02020609040205080304" pitchFamily="49" charset="-128"/>
                <a:cs typeface="Arial" panose="020B0604020202020204" pitchFamily="34" charset="0"/>
              </a:rPr>
              <a:t>implement</a:t>
            </a:r>
            <a:r>
              <a:rPr lang="it-IT" sz="3200" dirty="0">
                <a:latin typeface="+mj-lt"/>
                <a:ea typeface="MS Mincho" panose="02020609040205080304" pitchFamily="49" charset="-128"/>
                <a:cs typeface="Arial" panose="020B0604020202020204" pitchFamily="34" charset="0"/>
              </a:rPr>
              <a:t> and monitor </a:t>
            </a:r>
            <a:r>
              <a:rPr lang="it-IT" sz="3200" dirty="0" err="1">
                <a:latin typeface="+mj-lt"/>
                <a:ea typeface="MS Mincho" panose="02020609040205080304" pitchFamily="49" charset="-128"/>
                <a:cs typeface="Arial" panose="020B0604020202020204" pitchFamily="34" charset="0"/>
              </a:rPr>
              <a:t>changes</a:t>
            </a:r>
            <a:r>
              <a:rPr lang="it-IT" sz="3200" dirty="0">
                <a:latin typeface="+mj-lt"/>
                <a:ea typeface="MS Mincho" panose="02020609040205080304" pitchFamily="49" charset="-128"/>
                <a:cs typeface="Arial" panose="020B0604020202020204" pitchFamily="34" charset="0"/>
              </a:rPr>
              <a:t> </a:t>
            </a:r>
          </a:p>
          <a:p>
            <a:pPr marL="0" indent="0" algn="just">
              <a:buNone/>
            </a:pPr>
            <a:endParaRPr lang="it-IT" sz="3200" dirty="0">
              <a:latin typeface="+mj-lt"/>
              <a:ea typeface="MS Mincho" panose="02020609040205080304" pitchFamily="49" charset="-128"/>
              <a:cs typeface="Arial" panose="020B0604020202020204" pitchFamily="34" charset="0"/>
            </a:endParaRPr>
          </a:p>
          <a:p>
            <a:pPr marL="0" indent="0" algn="just">
              <a:buNone/>
            </a:pPr>
            <a:r>
              <a:rPr lang="it-IT" sz="3200" dirty="0">
                <a:latin typeface="+mj-lt"/>
                <a:ea typeface="MS Mincho" panose="02020609040205080304" pitchFamily="49" charset="-128"/>
                <a:cs typeface="Arial" panose="020B0604020202020204" pitchFamily="34" charset="0"/>
              </a:rPr>
              <a:t>MAIN deliverable : </a:t>
            </a:r>
            <a:r>
              <a:rPr lang="it-IT" sz="3200" b="1" u="sng" dirty="0">
                <a:solidFill>
                  <a:srgbClr val="4472C4"/>
                </a:solidFill>
                <a:latin typeface="+mj-lt"/>
                <a:ea typeface="MS Mincho" panose="02020609040205080304" pitchFamily="49" charset="-128"/>
                <a:cs typeface="Arial" panose="020B0604020202020204" pitchFamily="34" charset="0"/>
              </a:rPr>
              <a:t>PMP</a:t>
            </a:r>
          </a:p>
          <a:p>
            <a:pPr marL="0" indent="0" algn="just">
              <a:buNone/>
            </a:pPr>
            <a:endParaRPr lang="it-IT" sz="3200" dirty="0">
              <a:latin typeface="+mj-lt"/>
              <a:ea typeface="MS Mincho" panose="02020609040205080304" pitchFamily="49" charset="-128"/>
              <a:cs typeface="Arial" panose="020B0604020202020204" pitchFamily="34" charset="0"/>
            </a:endParaRPr>
          </a:p>
        </p:txBody>
      </p:sp>
      <p:pic>
        <p:nvPicPr>
          <p:cNvPr id="8" name="Image 3">
            <a:extLst>
              <a:ext uri="{FF2B5EF4-FFF2-40B4-BE49-F238E27FC236}">
                <a16:creationId xmlns:a16="http://schemas.microsoft.com/office/drawing/2014/main" id="{C2231E73-D949-3C9B-CC10-E346D4212E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289509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90EAE-DB6F-6C28-C7ED-A3F935EA7D14}"/>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0C06DF03-C03B-01D3-188C-5E0787C1E53C}"/>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A92A5AA3-6FF3-4DC4-0CE6-5703D1BBCA8B}"/>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RISK and QUALITY</a:t>
            </a:r>
          </a:p>
        </p:txBody>
      </p:sp>
      <p:sp>
        <p:nvSpPr>
          <p:cNvPr id="2" name="Slide Number Placeholder 1">
            <a:extLst>
              <a:ext uri="{FF2B5EF4-FFF2-40B4-BE49-F238E27FC236}">
                <a16:creationId xmlns:a16="http://schemas.microsoft.com/office/drawing/2014/main" id="{A275A513-A958-52A9-5AFC-D94F4AE5275E}"/>
              </a:ext>
            </a:extLst>
          </p:cNvPr>
          <p:cNvSpPr>
            <a:spLocks noGrp="1"/>
          </p:cNvSpPr>
          <p:nvPr>
            <p:ph type="sldNum" sz="quarter" idx="12"/>
          </p:nvPr>
        </p:nvSpPr>
        <p:spPr/>
        <p:txBody>
          <a:bodyPr/>
          <a:lstStyle/>
          <a:p>
            <a:fld id="{F7156396-072A-4105-8696-C0A68A148242}" type="slidenum">
              <a:rPr lang="nl-NL" smtClean="0"/>
              <a:t>4</a:t>
            </a:fld>
            <a:endParaRPr lang="nl-NL" dirty="0"/>
          </a:p>
        </p:txBody>
      </p:sp>
      <p:sp>
        <p:nvSpPr>
          <p:cNvPr id="3" name="Segnaposto data 2">
            <a:extLst>
              <a:ext uri="{FF2B5EF4-FFF2-40B4-BE49-F238E27FC236}">
                <a16:creationId xmlns:a16="http://schemas.microsoft.com/office/drawing/2014/main" id="{03A4EECD-40C5-2384-FA07-6449F0BB9DFA}"/>
              </a:ext>
            </a:extLst>
          </p:cNvPr>
          <p:cNvSpPr>
            <a:spLocks noGrp="1"/>
          </p:cNvSpPr>
          <p:nvPr>
            <p:ph type="dt" sz="half" idx="10"/>
          </p:nvPr>
        </p:nvSpPr>
        <p:spPr/>
        <p:txBody>
          <a:bodyPr/>
          <a:lstStyle/>
          <a:p>
            <a:fld id="{E7FB8173-00CE-4129-A671-5C56AB686C3D}" type="datetime1">
              <a:rPr lang="it-IT" smtClean="0"/>
              <a:t>26/03/2025</a:t>
            </a:fld>
            <a:endParaRPr lang="nl-NL" dirty="0"/>
          </a:p>
        </p:txBody>
      </p:sp>
      <p:sp>
        <p:nvSpPr>
          <p:cNvPr id="4" name="Segnaposto piè di pagina 3">
            <a:extLst>
              <a:ext uri="{FF2B5EF4-FFF2-40B4-BE49-F238E27FC236}">
                <a16:creationId xmlns:a16="http://schemas.microsoft.com/office/drawing/2014/main" id="{469FE7D8-BB81-A221-B682-443DE8811A39}"/>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F4542048-0391-BE07-B706-2F1DB28669B0}"/>
              </a:ext>
            </a:extLst>
          </p:cNvPr>
          <p:cNvSpPr>
            <a:spLocks noGrp="1"/>
          </p:cNvSpPr>
          <p:nvPr>
            <p:ph idx="1"/>
          </p:nvPr>
        </p:nvSpPr>
        <p:spPr>
          <a:xfrm>
            <a:off x="585693" y="1334348"/>
            <a:ext cx="10515600" cy="4911452"/>
          </a:xfrm>
        </p:spPr>
        <p:txBody>
          <a:bodyPr>
            <a:normAutofit fontScale="77500" lnSpcReduction="20000"/>
          </a:bodyPr>
          <a:lstStyle/>
          <a:p>
            <a:pPr marL="0" indent="0" algn="just">
              <a:buNone/>
            </a:pPr>
            <a:r>
              <a:rPr lang="it-IT" sz="4000" dirty="0" err="1">
                <a:latin typeface="+mj-lt"/>
                <a:ea typeface="MS Mincho" panose="02020609040205080304" pitchFamily="49" charset="-128"/>
                <a:cs typeface="Arial" panose="020B0604020202020204" pitchFamily="34" charset="0"/>
              </a:rPr>
              <a:t>Question</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how</a:t>
            </a:r>
            <a:r>
              <a:rPr lang="it-IT" sz="4000" dirty="0">
                <a:latin typeface="+mj-lt"/>
                <a:ea typeface="MS Mincho" panose="02020609040205080304" pitchFamily="49" charset="-128"/>
                <a:cs typeface="Arial" panose="020B0604020202020204" pitchFamily="34" charset="0"/>
              </a:rPr>
              <a:t> risk and </a:t>
            </a:r>
            <a:r>
              <a:rPr lang="it-IT" sz="4000" dirty="0" err="1">
                <a:latin typeface="+mj-lt"/>
                <a:ea typeface="MS Mincho" panose="02020609040205080304" pitchFamily="49" charset="-128"/>
                <a:cs typeface="Arial" panose="020B0604020202020204" pitchFamily="34" charset="0"/>
              </a:rPr>
              <a:t>quality</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get</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into</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this</a:t>
            </a:r>
            <a:r>
              <a:rPr lang="it-IT" sz="4000" dirty="0">
                <a:latin typeface="+mj-lt"/>
                <a:ea typeface="MS Mincho" panose="02020609040205080304" pitchFamily="49" charset="-128"/>
                <a:cs typeface="Arial" panose="020B0604020202020204" pitchFamily="34" charset="0"/>
              </a:rPr>
              <a:t>?</a:t>
            </a:r>
          </a:p>
          <a:p>
            <a:pPr marL="514350" indent="-514350" algn="just">
              <a:buAutoNum type="alphaLcParenR"/>
            </a:pPr>
            <a:r>
              <a:rPr lang="it-IT" sz="4000" dirty="0">
                <a:latin typeface="+mj-lt"/>
                <a:ea typeface="MS Mincho" panose="02020609040205080304" pitchFamily="49" charset="-128"/>
                <a:cs typeface="Arial" panose="020B0604020202020204" pitchFamily="34" charset="0"/>
              </a:rPr>
              <a:t>Risks. Point 1 (budget) and 2 (</a:t>
            </a:r>
            <a:r>
              <a:rPr lang="it-IT" sz="4000" dirty="0" err="1">
                <a:latin typeface="+mj-lt"/>
                <a:ea typeface="MS Mincho" panose="02020609040205080304" pitchFamily="49" charset="-128"/>
                <a:cs typeface="Arial" panose="020B0604020202020204" pitchFamily="34" charset="0"/>
              </a:rPr>
              <a:t>shcedule</a:t>
            </a:r>
            <a:r>
              <a:rPr lang="it-IT" sz="4000" dirty="0">
                <a:latin typeface="+mj-lt"/>
                <a:ea typeface="MS Mincho" panose="02020609040205080304" pitchFamily="49" charset="-128"/>
                <a:cs typeface="Arial" panose="020B0604020202020204" pitchFamily="34" charset="0"/>
              </a:rPr>
              <a:t>)are </a:t>
            </a:r>
            <a:r>
              <a:rPr lang="it-IT" sz="4000" dirty="0" err="1">
                <a:latin typeface="+mj-lt"/>
                <a:ea typeface="MS Mincho" panose="02020609040205080304" pitchFamily="49" charset="-128"/>
                <a:cs typeface="Arial" panose="020B0604020202020204" pitchFamily="34" charset="0"/>
              </a:rPr>
              <a:t>directly</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linked</a:t>
            </a:r>
            <a:r>
              <a:rPr lang="it-IT" sz="4000" dirty="0">
                <a:latin typeface="+mj-lt"/>
                <a:ea typeface="MS Mincho" panose="02020609040205080304" pitchFamily="49" charset="-128"/>
                <a:cs typeface="Arial" panose="020B0604020202020204" pitchFamily="34" charset="0"/>
              </a:rPr>
              <a:t>. </a:t>
            </a:r>
          </a:p>
          <a:p>
            <a:pPr marL="457200" indent="-457200" algn="just">
              <a:buAutoNum type="alphaLcParenR"/>
            </a:pPr>
            <a:r>
              <a:rPr lang="it-IT" sz="4000" dirty="0">
                <a:latin typeface="+mj-lt"/>
                <a:ea typeface="MS Mincho" panose="02020609040205080304" pitchFamily="49" charset="-128"/>
                <a:cs typeface="Arial" panose="020B0604020202020204" pitchFamily="34" charset="0"/>
              </a:rPr>
              <a:t>Quality (ISO 9001_2015, for </a:t>
            </a:r>
            <a:r>
              <a:rPr lang="it-IT" sz="4000" dirty="0" err="1">
                <a:latin typeface="+mj-lt"/>
                <a:ea typeface="MS Mincho" panose="02020609040205080304" pitchFamily="49" charset="-128"/>
                <a:cs typeface="Arial" panose="020B0604020202020204" pitchFamily="34" charset="0"/>
              </a:rPr>
              <a:t>example</a:t>
            </a:r>
            <a:r>
              <a:rPr lang="it-IT" sz="4000" dirty="0">
                <a:latin typeface="+mj-lt"/>
                <a:ea typeface="MS Mincho" panose="02020609040205080304" pitchFamily="49" charset="-128"/>
                <a:cs typeface="Arial" panose="020B0604020202020204" pitchFamily="34" charset="0"/>
              </a:rPr>
              <a:t>), </a:t>
            </a:r>
            <a:r>
              <a:rPr lang="en-US" sz="4000" dirty="0">
                <a:latin typeface="+mj-lt"/>
                <a:ea typeface="MS Mincho" panose="02020609040205080304" pitchFamily="49" charset="-128"/>
                <a:cs typeface="Arial" panose="020B0604020202020204" pitchFamily="34" charset="0"/>
              </a:rPr>
              <a:t>enables an organization to demonstrate its ability to consistently provide products or services that meet customer requirements.</a:t>
            </a:r>
          </a:p>
          <a:p>
            <a:pPr marL="0" indent="0" algn="just">
              <a:buNone/>
            </a:pPr>
            <a:r>
              <a:rPr lang="it-IT" sz="4000" dirty="0">
                <a:latin typeface="+mj-lt"/>
                <a:ea typeface="MS Mincho" panose="02020609040205080304" pitchFamily="49" charset="-128"/>
                <a:cs typeface="Arial" panose="020B0604020202020204" pitchFamily="34" charset="0"/>
              </a:rPr>
              <a:t>By </a:t>
            </a:r>
            <a:r>
              <a:rPr lang="it-IT" sz="4000" dirty="0" err="1">
                <a:latin typeface="+mj-lt"/>
                <a:ea typeface="MS Mincho" panose="02020609040205080304" pitchFamily="49" charset="-128"/>
                <a:cs typeface="Arial" panose="020B0604020202020204" pitchFamily="34" charset="0"/>
              </a:rPr>
              <a:t>definition</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is</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measure</a:t>
            </a:r>
            <a:r>
              <a:rPr lang="it-IT" sz="4000" dirty="0">
                <a:latin typeface="+mj-lt"/>
                <a:ea typeface="MS Mincho" panose="02020609040205080304" pitchFamily="49" charset="-128"/>
                <a:cs typeface="Arial" panose="020B0604020202020204" pitchFamily="34" charset="0"/>
              </a:rPr>
              <a:t> of the </a:t>
            </a:r>
            <a:r>
              <a:rPr lang="it-IT" sz="4000" dirty="0" err="1">
                <a:latin typeface="+mj-lt"/>
                <a:ea typeface="MS Mincho" panose="02020609040205080304" pitchFamily="49" charset="-128"/>
                <a:cs typeface="Arial" panose="020B0604020202020204" pitchFamily="34" charset="0"/>
              </a:rPr>
              <a:t>goodness</a:t>
            </a:r>
            <a:r>
              <a:rPr lang="it-IT" sz="4000" dirty="0">
                <a:latin typeface="+mj-lt"/>
                <a:ea typeface="MS Mincho" panose="02020609040205080304" pitchFamily="49" charset="-128"/>
                <a:cs typeface="Arial" panose="020B0604020202020204" pitchFamily="34" charset="0"/>
              </a:rPr>
              <a:t> of </a:t>
            </a:r>
            <a:r>
              <a:rPr lang="it-IT" sz="4000" dirty="0" err="1">
                <a:latin typeface="+mj-lt"/>
                <a:ea typeface="MS Mincho" panose="02020609040205080304" pitchFamily="49" charset="-128"/>
                <a:cs typeface="Arial" panose="020B0604020202020204" pitchFamily="34" charset="0"/>
              </a:rPr>
              <a:t>how</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our</a:t>
            </a:r>
            <a:r>
              <a:rPr lang="it-IT" sz="4000" dirty="0">
                <a:latin typeface="+mj-lt"/>
                <a:ea typeface="MS Mincho" panose="02020609040205080304" pitchFamily="49" charset="-128"/>
                <a:cs typeface="Arial" panose="020B0604020202020204" pitchFamily="34" charset="0"/>
              </a:rPr>
              <a:t> work </a:t>
            </a:r>
            <a:r>
              <a:rPr lang="it-IT" sz="4000" dirty="0" err="1">
                <a:latin typeface="+mj-lt"/>
                <a:ea typeface="MS Mincho" panose="02020609040205080304" pitchFamily="49" charset="-128"/>
                <a:cs typeface="Arial" panose="020B0604020202020204" pitchFamily="34" charset="0"/>
              </a:rPr>
              <a:t>fit</a:t>
            </a:r>
            <a:r>
              <a:rPr lang="it-IT" sz="4000" dirty="0">
                <a:latin typeface="+mj-lt"/>
                <a:ea typeface="MS Mincho" panose="02020609040205080304" pitchFamily="49" charset="-128"/>
                <a:cs typeface="Arial" panose="020B0604020202020204" pitchFamily="34" charset="0"/>
              </a:rPr>
              <a:t> the mandate:</a:t>
            </a:r>
          </a:p>
          <a:p>
            <a:pPr marL="0" indent="0" algn="just">
              <a:buNone/>
            </a:pPr>
            <a:r>
              <a:rPr lang="it-IT" sz="4000" dirty="0">
                <a:latin typeface="+mj-lt"/>
                <a:ea typeface="MS Mincho" panose="02020609040205080304" pitchFamily="49" charset="-128"/>
                <a:cs typeface="Arial" panose="020B0604020202020204" pitchFamily="34" charset="0"/>
              </a:rPr>
              <a:t>BUT: </a:t>
            </a:r>
            <a:r>
              <a:rPr lang="it-IT" sz="4000" dirty="0" err="1">
                <a:latin typeface="+mj-lt"/>
                <a:ea typeface="MS Mincho" panose="02020609040205080304" pitchFamily="49" charset="-128"/>
                <a:cs typeface="Arial" panose="020B0604020202020204" pitchFamily="34" charset="0"/>
              </a:rPr>
              <a:t>we</a:t>
            </a:r>
            <a:r>
              <a:rPr lang="it-IT" sz="4000" dirty="0">
                <a:latin typeface="+mj-lt"/>
                <a:ea typeface="MS Mincho" panose="02020609040205080304" pitchFamily="49" charset="-128"/>
                <a:cs typeface="Arial" panose="020B0604020202020204" pitchFamily="34" charset="0"/>
              </a:rPr>
              <a:t> must </a:t>
            </a:r>
            <a:r>
              <a:rPr lang="it-IT" sz="4000" dirty="0" err="1">
                <a:latin typeface="+mj-lt"/>
                <a:ea typeface="MS Mincho" panose="02020609040205080304" pitchFamily="49" charset="-128"/>
                <a:cs typeface="Arial" panose="020B0604020202020204" pitchFamily="34" charset="0"/>
              </a:rPr>
              <a:t>provide</a:t>
            </a:r>
            <a:r>
              <a:rPr lang="it-IT" sz="4000" dirty="0">
                <a:latin typeface="+mj-lt"/>
                <a:ea typeface="MS Mincho" panose="02020609040205080304" pitchFamily="49" charset="-128"/>
                <a:cs typeface="Arial" panose="020B0604020202020204" pitchFamily="34" charset="0"/>
              </a:rPr>
              <a:t> a product </a:t>
            </a:r>
            <a:r>
              <a:rPr lang="it-IT" sz="4000" dirty="0" err="1">
                <a:latin typeface="+mj-lt"/>
                <a:ea typeface="MS Mincho" panose="02020609040205080304" pitchFamily="49" charset="-128"/>
                <a:cs typeface="Arial" panose="020B0604020202020204" pitchFamily="34" charset="0"/>
              </a:rPr>
              <a:t>fullfilling</a:t>
            </a:r>
            <a:r>
              <a:rPr lang="it-IT" sz="4000" dirty="0">
                <a:latin typeface="+mj-lt"/>
                <a:ea typeface="MS Mincho" panose="02020609040205080304" pitchFamily="49" charset="-128"/>
                <a:cs typeface="Arial" panose="020B0604020202020204" pitchFamily="34" charset="0"/>
              </a:rPr>
              <a:t> the stakeholders </a:t>
            </a:r>
            <a:r>
              <a:rPr lang="it-IT" sz="4000" dirty="0" err="1">
                <a:latin typeface="+mj-lt"/>
                <a:ea typeface="MS Mincho" panose="02020609040205080304" pitchFamily="49" charset="-128"/>
                <a:cs typeface="Arial" panose="020B0604020202020204" pitchFamily="34" charset="0"/>
              </a:rPr>
              <a:t>expectations</a:t>
            </a:r>
            <a:r>
              <a:rPr lang="it-IT" sz="4000" dirty="0">
                <a:latin typeface="+mj-lt"/>
                <a:ea typeface="MS Mincho" panose="02020609040205080304" pitchFamily="49" charset="-128"/>
                <a:cs typeface="Arial" panose="020B0604020202020204" pitchFamily="34" charset="0"/>
              </a:rPr>
              <a:t> (</a:t>
            </a:r>
            <a:r>
              <a:rPr lang="it-IT" sz="4000" dirty="0" err="1">
                <a:latin typeface="+mj-lt"/>
                <a:ea typeface="MS Mincho" panose="02020609040205080304" pitchFamily="49" charset="-128"/>
                <a:cs typeface="Arial" panose="020B0604020202020204" pitchFamily="34" charset="0"/>
              </a:rPr>
              <a:t>requirements</a:t>
            </a:r>
            <a:r>
              <a:rPr lang="it-IT" sz="4000" dirty="0">
                <a:latin typeface="+mj-lt"/>
                <a:ea typeface="MS Mincho" panose="02020609040205080304" pitchFamily="49" charset="-128"/>
                <a:cs typeface="Arial" panose="020B0604020202020204" pitchFamily="34" charset="0"/>
              </a:rPr>
              <a:t>) </a:t>
            </a:r>
            <a:r>
              <a:rPr lang="en-US" sz="4000" dirty="0">
                <a:latin typeface="+mj-lt"/>
                <a:ea typeface="MS Mincho" panose="02020609040205080304" pitchFamily="49" charset="-128"/>
                <a:cs typeface="Arial" panose="020B0604020202020204" pitchFamily="34" charset="0"/>
              </a:rPr>
              <a:t>within the </a:t>
            </a:r>
            <a:r>
              <a:rPr lang="en-US" sz="4000" dirty="0">
                <a:solidFill>
                  <a:srgbClr val="FF0000"/>
                </a:solidFill>
                <a:latin typeface="+mj-lt"/>
                <a:ea typeface="MS Mincho" panose="02020609040205080304" pitchFamily="49" charset="-128"/>
                <a:cs typeface="Arial" panose="020B0604020202020204" pitchFamily="34" charset="0"/>
              </a:rPr>
              <a:t>general regulatory framework</a:t>
            </a:r>
            <a:r>
              <a:rPr lang="en-US" sz="4000" dirty="0">
                <a:latin typeface="+mj-lt"/>
                <a:ea typeface="MS Mincho" panose="02020609040205080304" pitchFamily="49" charset="-128"/>
                <a:cs typeface="Arial" panose="020B0604020202020204" pitchFamily="34" charset="0"/>
              </a:rPr>
              <a:t> and within the </a:t>
            </a:r>
            <a:r>
              <a:rPr lang="en-US" sz="4000" dirty="0">
                <a:solidFill>
                  <a:srgbClr val="FF0000"/>
                </a:solidFill>
                <a:latin typeface="+mj-lt"/>
                <a:ea typeface="MS Mincho" panose="02020609040205080304" pitchFamily="49" charset="-128"/>
                <a:cs typeface="Arial" panose="020B0604020202020204" pitchFamily="34" charset="0"/>
              </a:rPr>
              <a:t>framework defined within the </a:t>
            </a:r>
            <a:r>
              <a:rPr lang="en-US" sz="4000" dirty="0" err="1">
                <a:solidFill>
                  <a:srgbClr val="FF0000"/>
                </a:solidFill>
                <a:latin typeface="+mj-lt"/>
                <a:ea typeface="MS Mincho" panose="02020609040205080304" pitchFamily="49" charset="-128"/>
                <a:cs typeface="Arial" panose="020B0604020202020204" pitchFamily="34" charset="0"/>
              </a:rPr>
              <a:t>organisation</a:t>
            </a:r>
            <a:endParaRPr lang="en-GB" sz="1800" b="1" dirty="0">
              <a:solidFill>
                <a:srgbClr val="FF0000"/>
              </a:solidFill>
              <a:latin typeface="Arial" panose="020B0604020202020204" pitchFamily="34" charset="0"/>
              <a:ea typeface="+mj-ea"/>
              <a:cs typeface="Arial" panose="020B0604020202020204" pitchFamily="34" charset="0"/>
            </a:endParaRPr>
          </a:p>
        </p:txBody>
      </p:sp>
      <p:pic>
        <p:nvPicPr>
          <p:cNvPr id="8" name="Image 3">
            <a:extLst>
              <a:ext uri="{FF2B5EF4-FFF2-40B4-BE49-F238E27FC236}">
                <a16:creationId xmlns:a16="http://schemas.microsoft.com/office/drawing/2014/main" id="{EB2D9511-82BD-9D6A-8FD8-E5AEEDE798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90659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2C2A20-59AF-5422-C9CA-7C87C7ABFA13}"/>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A5E4F1F1-D776-7132-F933-1BC55515A1E0}"/>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177A32B0-C3A3-D7FE-1150-EC1D8712D348}"/>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OTHER WP</a:t>
            </a:r>
          </a:p>
        </p:txBody>
      </p:sp>
      <p:sp>
        <p:nvSpPr>
          <p:cNvPr id="2" name="Slide Number Placeholder 1">
            <a:extLst>
              <a:ext uri="{FF2B5EF4-FFF2-40B4-BE49-F238E27FC236}">
                <a16:creationId xmlns:a16="http://schemas.microsoft.com/office/drawing/2014/main" id="{904640FC-6FDD-6492-F1C6-06BCA7F7030F}"/>
              </a:ext>
            </a:extLst>
          </p:cNvPr>
          <p:cNvSpPr>
            <a:spLocks noGrp="1"/>
          </p:cNvSpPr>
          <p:nvPr>
            <p:ph type="sldNum" sz="quarter" idx="12"/>
          </p:nvPr>
        </p:nvSpPr>
        <p:spPr/>
        <p:txBody>
          <a:bodyPr/>
          <a:lstStyle/>
          <a:p>
            <a:fld id="{F7156396-072A-4105-8696-C0A68A148242}" type="slidenum">
              <a:rPr lang="nl-NL" smtClean="0"/>
              <a:t>5</a:t>
            </a:fld>
            <a:endParaRPr lang="nl-NL" dirty="0"/>
          </a:p>
        </p:txBody>
      </p:sp>
      <p:sp>
        <p:nvSpPr>
          <p:cNvPr id="3" name="Segnaposto data 2">
            <a:extLst>
              <a:ext uri="{FF2B5EF4-FFF2-40B4-BE49-F238E27FC236}">
                <a16:creationId xmlns:a16="http://schemas.microsoft.com/office/drawing/2014/main" id="{2188C7F7-9E3D-C9F3-5109-5B4171407EC0}"/>
              </a:ext>
            </a:extLst>
          </p:cNvPr>
          <p:cNvSpPr>
            <a:spLocks noGrp="1"/>
          </p:cNvSpPr>
          <p:nvPr>
            <p:ph type="dt" sz="half" idx="10"/>
          </p:nvPr>
        </p:nvSpPr>
        <p:spPr/>
        <p:txBody>
          <a:bodyPr/>
          <a:lstStyle/>
          <a:p>
            <a:fld id="{08C80A4A-4D7D-4231-9B4D-7C1C34721705}" type="datetime1">
              <a:rPr lang="it-IT" smtClean="0"/>
              <a:t>26/03/2025</a:t>
            </a:fld>
            <a:endParaRPr lang="nl-NL" dirty="0"/>
          </a:p>
        </p:txBody>
      </p:sp>
      <p:sp>
        <p:nvSpPr>
          <p:cNvPr id="4" name="Segnaposto piè di pagina 3">
            <a:extLst>
              <a:ext uri="{FF2B5EF4-FFF2-40B4-BE49-F238E27FC236}">
                <a16:creationId xmlns:a16="http://schemas.microsoft.com/office/drawing/2014/main" id="{97537A54-361D-AB29-4CC6-FA0AC76311C7}"/>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21C332DD-62AF-EEF3-B142-3A300E069C9D}"/>
              </a:ext>
            </a:extLst>
          </p:cNvPr>
          <p:cNvSpPr>
            <a:spLocks noGrp="1"/>
          </p:cNvSpPr>
          <p:nvPr>
            <p:ph idx="1"/>
          </p:nvPr>
        </p:nvSpPr>
        <p:spPr>
          <a:xfrm>
            <a:off x="585693" y="1713254"/>
            <a:ext cx="10515600" cy="3902354"/>
          </a:xfrm>
        </p:spPr>
        <p:txBody>
          <a:bodyPr>
            <a:normAutofit/>
          </a:bodyPr>
          <a:lstStyle/>
          <a:p>
            <a:pPr algn="just">
              <a:buFontTx/>
              <a:buChar char="-"/>
            </a:pPr>
            <a:r>
              <a:rPr lang="it-IT" sz="3200" dirty="0" err="1">
                <a:latin typeface="+mj-lt"/>
                <a:ea typeface="MS Mincho" panose="02020609040205080304" pitchFamily="49" charset="-128"/>
                <a:cs typeface="Arial" panose="020B0604020202020204" pitchFamily="34" charset="0"/>
              </a:rPr>
              <a:t>Safety</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Provide</a:t>
            </a:r>
            <a:r>
              <a:rPr lang="it-IT" sz="3200" dirty="0">
                <a:latin typeface="+mj-lt"/>
                <a:ea typeface="MS Mincho" panose="02020609040205080304" pitchFamily="49" charset="-128"/>
                <a:cs typeface="Arial" panose="020B0604020202020204" pitchFamily="34" charset="0"/>
              </a:rPr>
              <a:t> the general </a:t>
            </a:r>
            <a:r>
              <a:rPr lang="it-IT" sz="3200" dirty="0" err="1">
                <a:latin typeface="+mj-lt"/>
                <a:ea typeface="MS Mincho" panose="02020609040205080304" pitchFamily="49" charset="-128"/>
                <a:cs typeface="Arial" panose="020B0604020202020204" pitchFamily="34" charset="0"/>
              </a:rPr>
              <a:t>regulatory</a:t>
            </a:r>
            <a:r>
              <a:rPr lang="it-IT" sz="3200" dirty="0">
                <a:latin typeface="+mj-lt"/>
                <a:ea typeface="MS Mincho" panose="02020609040205080304" pitchFamily="49" charset="-128"/>
                <a:cs typeface="Arial" panose="020B0604020202020204" pitchFamily="34" charset="0"/>
              </a:rPr>
              <a:t> framework (</a:t>
            </a:r>
            <a:r>
              <a:rPr lang="it-IT" sz="3200" dirty="0" err="1">
                <a:latin typeface="+mj-lt"/>
                <a:ea typeface="MS Mincho" panose="02020609040205080304" pitchFamily="49" charset="-128"/>
                <a:cs typeface="Arial" panose="020B0604020202020204" pitchFamily="34" charset="0"/>
              </a:rPr>
              <a:t>safety</a:t>
            </a:r>
            <a:r>
              <a:rPr lang="it-IT" sz="3200" dirty="0">
                <a:latin typeface="+mj-lt"/>
                <a:ea typeface="MS Mincho" panose="02020609040205080304" pitchFamily="49" charset="-128"/>
                <a:cs typeface="Arial" panose="020B0604020202020204" pitchFamily="34" charset="0"/>
              </a:rPr>
              <a:t> agreement). </a:t>
            </a:r>
            <a:r>
              <a:rPr lang="it-IT" sz="3200" dirty="0" err="1">
                <a:latin typeface="+mj-lt"/>
                <a:ea typeface="MS Mincho" panose="02020609040205080304" pitchFamily="49" charset="-128"/>
                <a:cs typeface="Arial" panose="020B0604020202020204" pitchFamily="34" charset="0"/>
              </a:rPr>
              <a:t>It</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is</a:t>
            </a:r>
            <a:r>
              <a:rPr lang="it-IT" sz="3200" dirty="0">
                <a:latin typeface="+mj-lt"/>
                <a:ea typeface="MS Mincho" panose="02020609040205080304" pitchFamily="49" charset="-128"/>
                <a:cs typeface="Arial" panose="020B0604020202020204" pitchFamily="34" charset="0"/>
              </a:rPr>
              <a:t> an action in the framework of stakeholders management.</a:t>
            </a:r>
          </a:p>
          <a:p>
            <a:pPr algn="just">
              <a:buFontTx/>
              <a:buChar char="-"/>
            </a:pPr>
            <a:r>
              <a:rPr lang="it-IT" sz="3200" dirty="0" err="1">
                <a:latin typeface="+mj-lt"/>
                <a:ea typeface="MS Mincho" panose="02020609040205080304" pitchFamily="49" charset="-128"/>
                <a:cs typeface="Arial" panose="020B0604020202020204" pitchFamily="34" charset="0"/>
              </a:rPr>
              <a:t>Commissioning</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Provide</a:t>
            </a:r>
            <a:r>
              <a:rPr lang="it-IT" sz="3200" dirty="0">
                <a:latin typeface="+mj-lt"/>
                <a:ea typeface="MS Mincho" panose="02020609040205080304" pitchFamily="49" charset="-128"/>
                <a:cs typeface="Arial" panose="020B0604020202020204" pitchFamily="34" charset="0"/>
              </a:rPr>
              <a:t> the </a:t>
            </a:r>
            <a:r>
              <a:rPr lang="it-IT" sz="3200" dirty="0" err="1">
                <a:latin typeface="+mj-lt"/>
                <a:ea typeface="MS Mincho" panose="02020609040205080304" pitchFamily="49" charset="-128"/>
                <a:cs typeface="Arial" panose="020B0604020202020204" pitchFamily="34" charset="0"/>
              </a:rPr>
              <a:t>validation</a:t>
            </a:r>
            <a:r>
              <a:rPr lang="it-IT" sz="3200" dirty="0">
                <a:latin typeface="+mj-lt"/>
                <a:ea typeface="MS Mincho" panose="02020609040205080304" pitchFamily="49" charset="-128"/>
                <a:cs typeface="Arial" panose="020B0604020202020204" pitchFamily="34" charset="0"/>
              </a:rPr>
              <a:t> plan, </a:t>
            </a:r>
            <a:r>
              <a:rPr lang="it-IT" sz="3200" dirty="0" err="1">
                <a:latin typeface="+mj-lt"/>
                <a:ea typeface="MS Mincho" panose="02020609040205080304" pitchFamily="49" charset="-128"/>
                <a:cs typeface="Arial" panose="020B0604020202020204" pitchFamily="34" charset="0"/>
              </a:rPr>
              <a:t>that</a:t>
            </a:r>
            <a:r>
              <a:rPr lang="it-IT" sz="3200" dirty="0">
                <a:latin typeface="+mj-lt"/>
                <a:ea typeface="MS Mincho" panose="02020609040205080304" pitchFamily="49" charset="-128"/>
                <a:cs typeface="Arial" panose="020B0604020202020204" pitchFamily="34" charset="0"/>
              </a:rPr>
              <a:t> rules the </a:t>
            </a:r>
            <a:r>
              <a:rPr lang="it-IT" sz="3200" dirty="0" err="1">
                <a:latin typeface="+mj-lt"/>
                <a:ea typeface="MS Mincho" panose="02020609040205080304" pitchFamily="49" charset="-128"/>
                <a:cs typeface="Arial" panose="020B0604020202020204" pitchFamily="34" charset="0"/>
              </a:rPr>
              <a:t>main</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transitions</a:t>
            </a:r>
            <a:r>
              <a:rPr lang="it-IT" sz="3200" dirty="0">
                <a:latin typeface="+mj-lt"/>
                <a:ea typeface="MS Mincho" panose="02020609040205080304" pitchFamily="49" charset="-128"/>
                <a:cs typeface="Arial" panose="020B0604020202020204" pitchFamily="34" charset="0"/>
              </a:rPr>
              <a:t> (and so the </a:t>
            </a:r>
            <a:r>
              <a:rPr lang="it-IT" sz="3200" dirty="0" err="1">
                <a:latin typeface="+mj-lt"/>
                <a:ea typeface="MS Mincho" panose="02020609040205080304" pitchFamily="49" charset="-128"/>
                <a:cs typeface="Arial" panose="020B0604020202020204" pitchFamily="34" charset="0"/>
              </a:rPr>
              <a:t>phases</a:t>
            </a:r>
            <a:r>
              <a:rPr lang="it-IT" sz="3200" dirty="0">
                <a:latin typeface="+mj-lt"/>
                <a:ea typeface="MS Mincho" panose="02020609040205080304" pitchFamily="49" charset="-128"/>
                <a:cs typeface="Arial" panose="020B0604020202020204" pitchFamily="34" charset="0"/>
              </a:rPr>
              <a:t>) of the project. </a:t>
            </a:r>
            <a:r>
              <a:rPr lang="it-IT" sz="3200" dirty="0" err="1">
                <a:latin typeface="+mj-lt"/>
                <a:ea typeface="MS Mincho" panose="02020609040205080304" pitchFamily="49" charset="-128"/>
                <a:cs typeface="Arial" panose="020B0604020202020204" pitchFamily="34" charset="0"/>
              </a:rPr>
              <a:t>Necessary</a:t>
            </a:r>
            <a:r>
              <a:rPr lang="it-IT" sz="3200" dirty="0">
                <a:latin typeface="+mj-lt"/>
                <a:ea typeface="MS Mincho" panose="02020609040205080304" pitchFamily="49" charset="-128"/>
                <a:cs typeface="Arial" panose="020B0604020202020204" pitchFamily="34" charset="0"/>
              </a:rPr>
              <a:t> for the schedule and the </a:t>
            </a:r>
            <a:r>
              <a:rPr lang="it-IT" sz="3200" dirty="0" err="1">
                <a:latin typeface="+mj-lt"/>
                <a:ea typeface="MS Mincho" panose="02020609040205080304" pitchFamily="49" charset="-128"/>
                <a:cs typeface="Arial" panose="020B0604020202020204" pitchFamily="34" charset="0"/>
              </a:rPr>
              <a:t>expenditure</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profile</a:t>
            </a:r>
            <a:r>
              <a:rPr lang="it-IT" sz="3200" dirty="0">
                <a:latin typeface="+mj-lt"/>
                <a:ea typeface="MS Mincho" panose="02020609040205080304" pitchFamily="49" charset="-128"/>
                <a:cs typeface="Arial" panose="020B0604020202020204" pitchFamily="34" charset="0"/>
              </a:rPr>
              <a:t>. </a:t>
            </a:r>
          </a:p>
          <a:p>
            <a:pPr algn="just">
              <a:buFontTx/>
              <a:buChar char="-"/>
            </a:pPr>
            <a:r>
              <a:rPr lang="it-IT" sz="3200" dirty="0" err="1">
                <a:latin typeface="+mj-lt"/>
                <a:ea typeface="MS Mincho" panose="02020609040205080304" pitchFamily="49" charset="-128"/>
                <a:cs typeface="Arial" panose="020B0604020202020204" pitchFamily="34" charset="0"/>
              </a:rPr>
              <a:t>Communication</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We</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need</a:t>
            </a:r>
            <a:r>
              <a:rPr lang="it-IT" sz="3200" dirty="0">
                <a:latin typeface="+mj-lt"/>
                <a:ea typeface="MS Mincho" panose="02020609040205080304" pitchFamily="49" charset="-128"/>
                <a:cs typeface="Arial" panose="020B0604020202020204" pitchFamily="34" charset="0"/>
              </a:rPr>
              <a:t>, in </a:t>
            </a:r>
            <a:r>
              <a:rPr lang="it-IT" sz="3200" dirty="0" err="1">
                <a:latin typeface="+mj-lt"/>
                <a:ea typeface="MS Mincho" panose="02020609040205080304" pitchFamily="49" charset="-128"/>
                <a:cs typeface="Arial" panose="020B0604020202020204" pitchFamily="34" charset="0"/>
              </a:rPr>
              <a:t>all</a:t>
            </a:r>
            <a:r>
              <a:rPr lang="it-IT" sz="3200" dirty="0">
                <a:latin typeface="+mj-lt"/>
                <a:ea typeface="MS Mincho" panose="02020609040205080304" pitchFamily="49" charset="-128"/>
                <a:cs typeface="Arial" panose="020B0604020202020204" pitchFamily="34" charset="0"/>
              </a:rPr>
              <a:t> the </a:t>
            </a:r>
            <a:r>
              <a:rPr lang="it-IT" sz="3200" dirty="0" err="1">
                <a:latin typeface="+mj-lt"/>
                <a:ea typeface="MS Mincho" panose="02020609040205080304" pitchFamily="49" charset="-128"/>
                <a:cs typeface="Arial" panose="020B0604020202020204" pitchFamily="34" charset="0"/>
              </a:rPr>
              <a:t>context</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have</a:t>
            </a:r>
            <a:r>
              <a:rPr lang="it-IT" sz="3200" dirty="0">
                <a:latin typeface="+mj-lt"/>
                <a:ea typeface="MS Mincho" panose="02020609040205080304" pitchFamily="49" charset="-128"/>
                <a:cs typeface="Arial" panose="020B0604020202020204" pitchFamily="34" charset="0"/>
              </a:rPr>
              <a:t> the good </a:t>
            </a:r>
            <a:r>
              <a:rPr lang="it-IT" sz="3200" dirty="0" err="1">
                <a:solidFill>
                  <a:srgbClr val="FF0000"/>
                </a:solidFill>
                <a:latin typeface="+mj-lt"/>
                <a:ea typeface="MS Mincho" panose="02020609040205080304" pitchFamily="49" charset="-128"/>
                <a:cs typeface="Arial" panose="020B0604020202020204" pitchFamily="34" charset="0"/>
              </a:rPr>
              <a:t>internal</a:t>
            </a:r>
            <a:r>
              <a:rPr lang="it-IT" sz="3200" dirty="0">
                <a:solidFill>
                  <a:srgbClr val="FF0000"/>
                </a:solidFill>
                <a:latin typeface="+mj-lt"/>
                <a:ea typeface="MS Mincho" panose="02020609040205080304" pitchFamily="49" charset="-128"/>
                <a:cs typeface="Arial" panose="020B0604020202020204" pitchFamily="34" charset="0"/>
              </a:rPr>
              <a:t> and </a:t>
            </a:r>
            <a:r>
              <a:rPr lang="it-IT" sz="3200" dirty="0" err="1">
                <a:solidFill>
                  <a:srgbClr val="FF0000"/>
                </a:solidFill>
                <a:latin typeface="+mj-lt"/>
                <a:ea typeface="MS Mincho" panose="02020609040205080304" pitchFamily="49" charset="-128"/>
                <a:cs typeface="Arial" panose="020B0604020202020204" pitchFamily="34" charset="0"/>
              </a:rPr>
              <a:t>external</a:t>
            </a:r>
            <a:r>
              <a:rPr lang="it-IT" sz="3200" dirty="0">
                <a:solidFill>
                  <a:srgbClr val="FF0000"/>
                </a:solidFill>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communication</a:t>
            </a:r>
            <a:r>
              <a:rPr lang="it-IT" sz="3200" dirty="0">
                <a:latin typeface="+mj-lt"/>
                <a:ea typeface="MS Mincho" panose="02020609040205080304" pitchFamily="49" charset="-128"/>
                <a:cs typeface="Arial" panose="020B0604020202020204" pitchFamily="34" charset="0"/>
              </a:rPr>
              <a:t> </a:t>
            </a:r>
            <a:r>
              <a:rPr lang="it-IT" sz="3200" dirty="0" err="1">
                <a:latin typeface="+mj-lt"/>
                <a:ea typeface="MS Mincho" panose="02020609040205080304" pitchFamily="49" charset="-128"/>
                <a:cs typeface="Arial" panose="020B0604020202020204" pitchFamily="34" charset="0"/>
              </a:rPr>
              <a:t>channels</a:t>
            </a:r>
            <a:r>
              <a:rPr lang="it-IT" sz="3200" dirty="0">
                <a:latin typeface="+mj-lt"/>
                <a:ea typeface="MS Mincho" panose="02020609040205080304" pitchFamily="49" charset="-128"/>
                <a:cs typeface="Arial" panose="020B0604020202020204" pitchFamily="34" charset="0"/>
              </a:rPr>
              <a:t> </a:t>
            </a:r>
          </a:p>
          <a:p>
            <a:pPr marL="0" indent="0" algn="just">
              <a:buNone/>
            </a:pPr>
            <a:endParaRPr lang="en-GB" sz="3200" b="1" dirty="0">
              <a:solidFill>
                <a:srgbClr val="FF0000"/>
              </a:solidFill>
              <a:latin typeface="Arial" panose="020B0604020202020204" pitchFamily="34" charset="0"/>
              <a:ea typeface="+mj-ea"/>
              <a:cs typeface="Arial" panose="020B0604020202020204" pitchFamily="34" charset="0"/>
            </a:endParaRPr>
          </a:p>
        </p:txBody>
      </p:sp>
      <p:pic>
        <p:nvPicPr>
          <p:cNvPr id="8" name="Image 3">
            <a:extLst>
              <a:ext uri="{FF2B5EF4-FFF2-40B4-BE49-F238E27FC236}">
                <a16:creationId xmlns:a16="http://schemas.microsoft.com/office/drawing/2014/main" id="{ABEAF3EB-3AB1-A3F3-6BCE-583E977D1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1504390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064FB-F27A-8037-ED2D-B3B00DAED135}"/>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D21CD00C-1E3C-4DA4-11BA-7B35C23DAA8E}"/>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0EBA1A92-74FD-C6F5-1429-025C718F4720}"/>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OBS</a:t>
            </a:r>
          </a:p>
        </p:txBody>
      </p:sp>
      <p:sp>
        <p:nvSpPr>
          <p:cNvPr id="2" name="Slide Number Placeholder 1">
            <a:extLst>
              <a:ext uri="{FF2B5EF4-FFF2-40B4-BE49-F238E27FC236}">
                <a16:creationId xmlns:a16="http://schemas.microsoft.com/office/drawing/2014/main" id="{5DAC55EB-D4F6-F126-D466-41B309B50D94}"/>
              </a:ext>
            </a:extLst>
          </p:cNvPr>
          <p:cNvSpPr>
            <a:spLocks noGrp="1"/>
          </p:cNvSpPr>
          <p:nvPr>
            <p:ph type="sldNum" sz="quarter" idx="12"/>
          </p:nvPr>
        </p:nvSpPr>
        <p:spPr/>
        <p:txBody>
          <a:bodyPr/>
          <a:lstStyle/>
          <a:p>
            <a:fld id="{F7156396-072A-4105-8696-C0A68A148242}" type="slidenum">
              <a:rPr lang="nl-NL" smtClean="0"/>
              <a:t>6</a:t>
            </a:fld>
            <a:endParaRPr lang="nl-NL" dirty="0"/>
          </a:p>
        </p:txBody>
      </p:sp>
      <p:sp>
        <p:nvSpPr>
          <p:cNvPr id="3" name="Segnaposto data 2">
            <a:extLst>
              <a:ext uri="{FF2B5EF4-FFF2-40B4-BE49-F238E27FC236}">
                <a16:creationId xmlns:a16="http://schemas.microsoft.com/office/drawing/2014/main" id="{F4E1265C-953E-679D-3098-762519257D0A}"/>
              </a:ext>
            </a:extLst>
          </p:cNvPr>
          <p:cNvSpPr>
            <a:spLocks noGrp="1"/>
          </p:cNvSpPr>
          <p:nvPr>
            <p:ph type="dt" sz="half" idx="10"/>
          </p:nvPr>
        </p:nvSpPr>
        <p:spPr/>
        <p:txBody>
          <a:bodyPr/>
          <a:lstStyle/>
          <a:p>
            <a:fld id="{019ACCDA-3A58-4CCF-8360-1F465605EA06}" type="datetime1">
              <a:rPr lang="it-IT" smtClean="0"/>
              <a:t>26/03/2025</a:t>
            </a:fld>
            <a:endParaRPr lang="nl-NL" dirty="0"/>
          </a:p>
        </p:txBody>
      </p:sp>
      <p:sp>
        <p:nvSpPr>
          <p:cNvPr id="4" name="Segnaposto piè di pagina 3">
            <a:extLst>
              <a:ext uri="{FF2B5EF4-FFF2-40B4-BE49-F238E27FC236}">
                <a16:creationId xmlns:a16="http://schemas.microsoft.com/office/drawing/2014/main" id="{280E802C-8092-2A5F-6D17-464F461BFDC7}"/>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F3748C34-6E2D-2188-A7E3-7AD320CA3D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pic>
        <p:nvPicPr>
          <p:cNvPr id="5" name="Segnaposto contenuto 4" descr="Immagine che contiene testo, schermata, diagramma, Parallelo&#10;&#10;Descrizione generata automaticamente">
            <a:extLst>
              <a:ext uri="{FF2B5EF4-FFF2-40B4-BE49-F238E27FC236}">
                <a16:creationId xmlns:a16="http://schemas.microsoft.com/office/drawing/2014/main" id="{93EE8EA9-D845-039D-9D5B-5E696D1D43B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43519" y="1241561"/>
            <a:ext cx="4251459" cy="4911725"/>
          </a:xfrm>
          <a:prstGeom prst="rect">
            <a:avLst/>
          </a:prstGeom>
        </p:spPr>
      </p:pic>
    </p:spTree>
    <p:extLst>
      <p:ext uri="{BB962C8B-B14F-4D97-AF65-F5344CB8AC3E}">
        <p14:creationId xmlns:p14="http://schemas.microsoft.com/office/powerpoint/2010/main" val="1487687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B4B5B-F5F7-923C-0C50-4DC9307E763E}"/>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FDB97B5D-22FE-DF10-BA43-49923A6F3146}"/>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05806406-6D5A-65D7-58AE-257383BE0822}"/>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nl-NL" sz="2400" b="1" dirty="0">
              <a:solidFill>
                <a:srgbClr val="368C78"/>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C73E00A0-6FC1-214A-59A9-E215082C3D81}"/>
              </a:ext>
            </a:extLst>
          </p:cNvPr>
          <p:cNvSpPr>
            <a:spLocks noGrp="1"/>
          </p:cNvSpPr>
          <p:nvPr>
            <p:ph type="sldNum" sz="quarter" idx="12"/>
          </p:nvPr>
        </p:nvSpPr>
        <p:spPr/>
        <p:txBody>
          <a:bodyPr/>
          <a:lstStyle/>
          <a:p>
            <a:fld id="{F7156396-072A-4105-8696-C0A68A148242}" type="slidenum">
              <a:rPr lang="nl-NL" smtClean="0"/>
              <a:t>7</a:t>
            </a:fld>
            <a:endParaRPr lang="nl-NL" dirty="0"/>
          </a:p>
        </p:txBody>
      </p:sp>
      <p:sp>
        <p:nvSpPr>
          <p:cNvPr id="3" name="Segnaposto data 2">
            <a:extLst>
              <a:ext uri="{FF2B5EF4-FFF2-40B4-BE49-F238E27FC236}">
                <a16:creationId xmlns:a16="http://schemas.microsoft.com/office/drawing/2014/main" id="{4D168648-A029-93FD-C4EB-1ED913210C60}"/>
              </a:ext>
            </a:extLst>
          </p:cNvPr>
          <p:cNvSpPr>
            <a:spLocks noGrp="1"/>
          </p:cNvSpPr>
          <p:nvPr>
            <p:ph type="dt" sz="half" idx="10"/>
          </p:nvPr>
        </p:nvSpPr>
        <p:spPr/>
        <p:txBody>
          <a:bodyPr/>
          <a:lstStyle/>
          <a:p>
            <a:fld id="{08C80A4A-4D7D-4231-9B4D-7C1C34721705}" type="datetime1">
              <a:rPr lang="it-IT" smtClean="0"/>
              <a:t>26/03/2025</a:t>
            </a:fld>
            <a:endParaRPr lang="nl-NL" dirty="0"/>
          </a:p>
        </p:txBody>
      </p:sp>
      <p:sp>
        <p:nvSpPr>
          <p:cNvPr id="4" name="Segnaposto piè di pagina 3">
            <a:extLst>
              <a:ext uri="{FF2B5EF4-FFF2-40B4-BE49-F238E27FC236}">
                <a16:creationId xmlns:a16="http://schemas.microsoft.com/office/drawing/2014/main" id="{AF1B9CC7-772C-56A7-EF1E-170A686EC111}"/>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pic>
        <p:nvPicPr>
          <p:cNvPr id="8" name="Image 3">
            <a:extLst>
              <a:ext uri="{FF2B5EF4-FFF2-40B4-BE49-F238E27FC236}">
                <a16:creationId xmlns:a16="http://schemas.microsoft.com/office/drawing/2014/main" id="{9E361779-1343-1095-BE57-198076404C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pic>
        <p:nvPicPr>
          <p:cNvPr id="14" name="Immagine 13">
            <a:extLst>
              <a:ext uri="{FF2B5EF4-FFF2-40B4-BE49-F238E27FC236}">
                <a16:creationId xmlns:a16="http://schemas.microsoft.com/office/drawing/2014/main" id="{F93DB11C-355F-35F3-07CE-2E80FD8D4DC6}"/>
              </a:ext>
            </a:extLst>
          </p:cNvPr>
          <p:cNvPicPr>
            <a:picLocks/>
          </p:cNvPicPr>
          <p:nvPr/>
        </p:nvPicPr>
        <p:blipFill>
          <a:blip r:embed="rId3"/>
          <a:srcRect l="5319" t="1159" r="8097" b="43307"/>
          <a:stretch>
            <a:fillRect/>
          </a:stretch>
        </p:blipFill>
        <p:spPr>
          <a:xfrm>
            <a:off x="331409" y="927946"/>
            <a:ext cx="11589910" cy="5428399"/>
          </a:xfrm>
          <a:prstGeom prst="rect">
            <a:avLst/>
          </a:prstGeom>
        </p:spPr>
      </p:pic>
    </p:spTree>
    <p:extLst>
      <p:ext uri="{BB962C8B-B14F-4D97-AF65-F5344CB8AC3E}">
        <p14:creationId xmlns:p14="http://schemas.microsoft.com/office/powerpoint/2010/main" val="395645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13DE-81EF-1012-2BA8-862B08E2BB8A}"/>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35C8E41E-D710-C65D-B13A-5853C9AA0F73}"/>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DB93C9DC-A412-EAC9-F062-28444F4EA85D}"/>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ORGANIZATIONAL and PROJET FRAMEWORK</a:t>
            </a:r>
          </a:p>
        </p:txBody>
      </p:sp>
      <p:sp>
        <p:nvSpPr>
          <p:cNvPr id="2" name="Slide Number Placeholder 1">
            <a:extLst>
              <a:ext uri="{FF2B5EF4-FFF2-40B4-BE49-F238E27FC236}">
                <a16:creationId xmlns:a16="http://schemas.microsoft.com/office/drawing/2014/main" id="{DDCB6DE8-34CB-28E9-4EBD-165BC2E82B46}"/>
              </a:ext>
            </a:extLst>
          </p:cNvPr>
          <p:cNvSpPr>
            <a:spLocks noGrp="1"/>
          </p:cNvSpPr>
          <p:nvPr>
            <p:ph type="sldNum" sz="quarter" idx="12"/>
          </p:nvPr>
        </p:nvSpPr>
        <p:spPr/>
        <p:txBody>
          <a:bodyPr/>
          <a:lstStyle/>
          <a:p>
            <a:fld id="{F7156396-072A-4105-8696-C0A68A148242}" type="slidenum">
              <a:rPr lang="nl-NL" smtClean="0"/>
              <a:t>8</a:t>
            </a:fld>
            <a:endParaRPr lang="nl-NL" dirty="0"/>
          </a:p>
        </p:txBody>
      </p:sp>
      <p:sp>
        <p:nvSpPr>
          <p:cNvPr id="3" name="Segnaposto data 2">
            <a:extLst>
              <a:ext uri="{FF2B5EF4-FFF2-40B4-BE49-F238E27FC236}">
                <a16:creationId xmlns:a16="http://schemas.microsoft.com/office/drawing/2014/main" id="{B1E1EA1D-3002-2192-8B20-DB7E3391A928}"/>
              </a:ext>
            </a:extLst>
          </p:cNvPr>
          <p:cNvSpPr>
            <a:spLocks noGrp="1"/>
          </p:cNvSpPr>
          <p:nvPr>
            <p:ph type="dt" sz="half" idx="10"/>
          </p:nvPr>
        </p:nvSpPr>
        <p:spPr/>
        <p:txBody>
          <a:bodyPr/>
          <a:lstStyle/>
          <a:p>
            <a:fld id="{6A979DF2-E1EA-49F0-9803-7D57AFFA8983}" type="datetime1">
              <a:rPr lang="it-IT" smtClean="0"/>
              <a:t>26/03/2025</a:t>
            </a:fld>
            <a:endParaRPr lang="nl-NL" dirty="0"/>
          </a:p>
        </p:txBody>
      </p:sp>
      <p:sp>
        <p:nvSpPr>
          <p:cNvPr id="4" name="Segnaposto piè di pagina 3">
            <a:extLst>
              <a:ext uri="{FF2B5EF4-FFF2-40B4-BE49-F238E27FC236}">
                <a16:creationId xmlns:a16="http://schemas.microsoft.com/office/drawing/2014/main" id="{406D36E5-C059-C6EE-A055-E49661F25C74}"/>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27CF3D94-4A82-419A-3772-EFD8C90FA829}"/>
              </a:ext>
            </a:extLst>
          </p:cNvPr>
          <p:cNvSpPr>
            <a:spLocks noGrp="1"/>
          </p:cNvSpPr>
          <p:nvPr>
            <p:ph idx="1"/>
          </p:nvPr>
        </p:nvSpPr>
        <p:spPr>
          <a:xfrm>
            <a:off x="837459" y="1038498"/>
            <a:ext cx="10515600" cy="5218449"/>
          </a:xfrm>
        </p:spPr>
        <p:txBody>
          <a:bodyPr>
            <a:normAutofit fontScale="62500" lnSpcReduction="20000"/>
          </a:bodyPr>
          <a:lstStyle/>
          <a:p>
            <a:pPr marL="0" indent="0" algn="just">
              <a:buNone/>
            </a:pPr>
            <a:r>
              <a:rPr lang="en-GB" sz="3700" dirty="0">
                <a:latin typeface="+mj-lt"/>
                <a:ea typeface="MS Mincho" panose="02020609040205080304" pitchFamily="49" charset="-128"/>
                <a:cs typeface="Arial" panose="020B0604020202020204" pitchFamily="34" charset="0"/>
              </a:rPr>
              <a:t>There is not an Organization to support the realization of the ‘as built research infrastructure’</a:t>
            </a:r>
          </a:p>
          <a:p>
            <a:pPr marL="0" indent="0" algn="just">
              <a:buNone/>
            </a:pPr>
            <a:r>
              <a:rPr lang="en-GB" sz="3700" dirty="0">
                <a:latin typeface="+mj-lt"/>
                <a:ea typeface="MS Mincho" panose="02020609040205080304" pitchFamily="49" charset="-128"/>
                <a:cs typeface="Arial" panose="020B0604020202020204" pitchFamily="34" charset="0"/>
              </a:rPr>
              <a:t>This implies that a project structure does not exist. It exists, what we an define a  ‘project framework’. </a:t>
            </a:r>
          </a:p>
          <a:p>
            <a:pPr marL="0" indent="0" algn="just">
              <a:buNone/>
            </a:pPr>
            <a:r>
              <a:rPr lang="en-GB" sz="3700" dirty="0">
                <a:latin typeface="+mj-lt"/>
                <a:ea typeface="MS Mincho" panose="02020609040205080304" pitchFamily="49" charset="-128"/>
                <a:cs typeface="Arial" panose="020B0604020202020204" pitchFamily="34" charset="0"/>
              </a:rPr>
              <a:t>This means different organizations (at different level of maturity) having as a final goal the ‘project’ but expressing different interests</a:t>
            </a:r>
          </a:p>
          <a:p>
            <a:pPr marL="742950" indent="-742950" algn="just">
              <a:buAutoNum type="arabicParenR"/>
            </a:pPr>
            <a:r>
              <a:rPr lang="en-GB" sz="3700" dirty="0">
                <a:latin typeface="+mj-lt"/>
                <a:ea typeface="MS Mincho" panose="02020609040205080304" pitchFamily="49" charset="-128"/>
                <a:cs typeface="Arial" panose="020B0604020202020204" pitchFamily="34" charset="0"/>
              </a:rPr>
              <a:t>ETC. Scientific community and detector design</a:t>
            </a:r>
          </a:p>
          <a:p>
            <a:pPr marL="742950" indent="-742950" algn="just">
              <a:buAutoNum type="arabicParenR"/>
            </a:pPr>
            <a:r>
              <a:rPr lang="en-GB" sz="3700" dirty="0">
                <a:latin typeface="+mj-lt"/>
                <a:ea typeface="MS Mincho" panose="02020609040205080304" pitchFamily="49" charset="-128"/>
                <a:cs typeface="Arial" panose="020B0604020202020204" pitchFamily="34" charset="0"/>
              </a:rPr>
              <a:t>ETO. Proto organization and project implementation in collaborative mode</a:t>
            </a:r>
          </a:p>
          <a:p>
            <a:pPr marL="742950" indent="-742950" algn="just">
              <a:buAutoNum type="arabicParenR"/>
            </a:pPr>
            <a:r>
              <a:rPr lang="en-GB" sz="3700" dirty="0">
                <a:latin typeface="+mj-lt"/>
                <a:ea typeface="MS Mincho" panose="02020609040205080304" pitchFamily="49" charset="-128"/>
                <a:cs typeface="Arial" panose="020B0604020202020204" pitchFamily="34" charset="0"/>
              </a:rPr>
              <a:t>Local Teams. Project implementation in competitive mode</a:t>
            </a:r>
          </a:p>
          <a:p>
            <a:pPr marL="742950" indent="-742950" algn="just">
              <a:buAutoNum type="arabicParenR"/>
            </a:pPr>
            <a:r>
              <a:rPr lang="en-GB" sz="3700" dirty="0">
                <a:latin typeface="+mj-lt"/>
                <a:ea typeface="MS Mincho" panose="02020609040205080304" pitchFamily="49" charset="-128"/>
                <a:cs typeface="Arial" panose="020B0604020202020204" pitchFamily="34" charset="0"/>
              </a:rPr>
              <a:t>The coordinators. Leading institutes representatives. Separatrix = governmental official commitment.</a:t>
            </a:r>
          </a:p>
          <a:p>
            <a:pPr marL="742950" indent="-742950" algn="just">
              <a:buAutoNum type="arabicParenR"/>
            </a:pPr>
            <a:r>
              <a:rPr lang="en-GB" sz="3700" dirty="0">
                <a:latin typeface="+mj-lt"/>
                <a:ea typeface="MS Mincho" panose="02020609040205080304" pitchFamily="49" charset="-128"/>
                <a:cs typeface="Arial" panose="020B0604020202020204" pitchFamily="34" charset="0"/>
              </a:rPr>
              <a:t>BGR. Governmental representatives. Terms of reference does exist, nevertheless following it this is a consultative body….in reality is acting as a top -management one.</a:t>
            </a:r>
          </a:p>
          <a:p>
            <a:pPr marL="0" indent="0" algn="just">
              <a:buNone/>
            </a:pPr>
            <a:r>
              <a:rPr lang="en-GB" sz="3700" dirty="0">
                <a:latin typeface="+mj-lt"/>
                <a:ea typeface="MS Mincho" panose="02020609040205080304" pitchFamily="49" charset="-128"/>
                <a:cs typeface="Arial" panose="020B0604020202020204" pitchFamily="34" charset="0"/>
              </a:rPr>
              <a:t>No clear hierarchical roles, self attribution of competences and roles, no clear political reference framework….</a:t>
            </a:r>
          </a:p>
        </p:txBody>
      </p:sp>
      <p:pic>
        <p:nvPicPr>
          <p:cNvPr id="8" name="Image 3">
            <a:extLst>
              <a:ext uri="{FF2B5EF4-FFF2-40B4-BE49-F238E27FC236}">
                <a16:creationId xmlns:a16="http://schemas.microsoft.com/office/drawing/2014/main" id="{B794C446-CC14-E5C9-DE34-8EB6844F0F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2142808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DF141-3822-5852-2D3C-1B5E98BE8554}"/>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D416A1FA-E342-4857-CB2E-890309ADB4E8}"/>
              </a:ext>
            </a:extLst>
          </p:cNvPr>
          <p:cNvCxnSpPr/>
          <p:nvPr/>
        </p:nvCxnSpPr>
        <p:spPr>
          <a:xfrm>
            <a:off x="201718" y="927947"/>
            <a:ext cx="11787082" cy="0"/>
          </a:xfrm>
          <a:prstGeom prst="line">
            <a:avLst/>
          </a:prstGeom>
          <a:ln w="28575">
            <a:solidFill>
              <a:srgbClr val="368C78"/>
            </a:solidFill>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E404F607-3BA6-A7DD-AA4A-94579B8D6DF6}"/>
              </a:ext>
            </a:extLst>
          </p:cNvPr>
          <p:cNvSpPr txBox="1">
            <a:spLocks/>
          </p:cNvSpPr>
          <p:nvPr/>
        </p:nvSpPr>
        <p:spPr>
          <a:xfrm>
            <a:off x="201719" y="12434"/>
            <a:ext cx="11787080" cy="10260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b="1" dirty="0">
                <a:solidFill>
                  <a:srgbClr val="368C78"/>
                </a:solidFill>
                <a:latin typeface="Arial" panose="020B0604020202020204" pitchFamily="34" charset="0"/>
                <a:cs typeface="Arial" panose="020B0604020202020204" pitchFamily="34" charset="0"/>
              </a:rPr>
              <a:t>WHERE WE ARE NOW? 2 PROJECTS</a:t>
            </a:r>
          </a:p>
        </p:txBody>
      </p:sp>
      <p:sp>
        <p:nvSpPr>
          <p:cNvPr id="2" name="Slide Number Placeholder 1">
            <a:extLst>
              <a:ext uri="{FF2B5EF4-FFF2-40B4-BE49-F238E27FC236}">
                <a16:creationId xmlns:a16="http://schemas.microsoft.com/office/drawing/2014/main" id="{707F4517-87C9-4AF9-FCD2-BB4850C4A6A5}"/>
              </a:ext>
            </a:extLst>
          </p:cNvPr>
          <p:cNvSpPr>
            <a:spLocks noGrp="1"/>
          </p:cNvSpPr>
          <p:nvPr>
            <p:ph type="sldNum" sz="quarter" idx="12"/>
          </p:nvPr>
        </p:nvSpPr>
        <p:spPr/>
        <p:txBody>
          <a:bodyPr/>
          <a:lstStyle/>
          <a:p>
            <a:fld id="{F7156396-072A-4105-8696-C0A68A148242}" type="slidenum">
              <a:rPr lang="nl-NL" smtClean="0"/>
              <a:t>9</a:t>
            </a:fld>
            <a:endParaRPr lang="nl-NL" dirty="0"/>
          </a:p>
        </p:txBody>
      </p:sp>
      <p:sp>
        <p:nvSpPr>
          <p:cNvPr id="3" name="Segnaposto data 2">
            <a:extLst>
              <a:ext uri="{FF2B5EF4-FFF2-40B4-BE49-F238E27FC236}">
                <a16:creationId xmlns:a16="http://schemas.microsoft.com/office/drawing/2014/main" id="{CCE758D6-A934-370C-A5BE-188C8CAC7944}"/>
              </a:ext>
            </a:extLst>
          </p:cNvPr>
          <p:cNvSpPr>
            <a:spLocks noGrp="1"/>
          </p:cNvSpPr>
          <p:nvPr>
            <p:ph type="dt" sz="half" idx="10"/>
          </p:nvPr>
        </p:nvSpPr>
        <p:spPr/>
        <p:txBody>
          <a:bodyPr/>
          <a:lstStyle/>
          <a:p>
            <a:fld id="{752C80FD-23E4-436E-8375-276F59263424}" type="datetime1">
              <a:rPr lang="it-IT" smtClean="0"/>
              <a:t>26/03/2025</a:t>
            </a:fld>
            <a:endParaRPr lang="nl-NL" dirty="0"/>
          </a:p>
        </p:txBody>
      </p:sp>
      <p:sp>
        <p:nvSpPr>
          <p:cNvPr id="4" name="Segnaposto piè di pagina 3">
            <a:extLst>
              <a:ext uri="{FF2B5EF4-FFF2-40B4-BE49-F238E27FC236}">
                <a16:creationId xmlns:a16="http://schemas.microsoft.com/office/drawing/2014/main" id="{914A4CA0-D797-0BD1-24F7-505E19FE6ABD}"/>
              </a:ext>
            </a:extLst>
          </p:cNvPr>
          <p:cNvSpPr>
            <a:spLocks noGrp="1"/>
          </p:cNvSpPr>
          <p:nvPr>
            <p:ph type="ftr" sz="quarter" idx="11"/>
          </p:nvPr>
        </p:nvSpPr>
        <p:spPr/>
        <p:txBody>
          <a:bodyPr/>
          <a:lstStyle/>
          <a:p>
            <a:r>
              <a:rPr lang="en-US"/>
              <a:t>Alessandro Variola, INFN Roma1. ETO Project Office meeting. Paris 27/28 March 2025</a:t>
            </a:r>
            <a:endParaRPr lang="nl-NL" dirty="0"/>
          </a:p>
        </p:txBody>
      </p:sp>
      <p:sp>
        <p:nvSpPr>
          <p:cNvPr id="7" name="Segnaposto contenuto 2">
            <a:extLst>
              <a:ext uri="{FF2B5EF4-FFF2-40B4-BE49-F238E27FC236}">
                <a16:creationId xmlns:a16="http://schemas.microsoft.com/office/drawing/2014/main" id="{641F2297-AF41-D9BB-4FF2-B91B343C44E7}"/>
              </a:ext>
            </a:extLst>
          </p:cNvPr>
          <p:cNvSpPr>
            <a:spLocks noGrp="1"/>
          </p:cNvSpPr>
          <p:nvPr>
            <p:ph idx="1"/>
          </p:nvPr>
        </p:nvSpPr>
        <p:spPr>
          <a:xfrm>
            <a:off x="837459" y="1038498"/>
            <a:ext cx="10515600" cy="5218449"/>
          </a:xfrm>
        </p:spPr>
        <p:txBody>
          <a:bodyPr>
            <a:normAutofit fontScale="62500" lnSpcReduction="20000"/>
          </a:bodyPr>
          <a:lstStyle/>
          <a:p>
            <a:pPr marL="0" indent="0" algn="just">
              <a:buNone/>
            </a:pPr>
            <a:r>
              <a:rPr lang="en-GB" sz="3700" dirty="0">
                <a:latin typeface="+mj-lt"/>
                <a:ea typeface="MS Mincho" panose="02020609040205080304" pitchFamily="49" charset="-128"/>
                <a:cs typeface="Arial" panose="020B0604020202020204" pitchFamily="34" charset="0"/>
              </a:rPr>
              <a:t>To make things more complicate, in the ETO mandate, there is also the (pseudo)definition of phase 1. This is the phase that should end with the configuration, site and organization selection. Attention: ETO is, at present, defined only by its attribution in phase 1.</a:t>
            </a:r>
          </a:p>
          <a:p>
            <a:pPr marL="0" indent="0" algn="just">
              <a:buNone/>
            </a:pPr>
            <a:r>
              <a:rPr lang="en-US" sz="3700" dirty="0">
                <a:latin typeface="+mj-lt"/>
                <a:ea typeface="MS Mincho" panose="02020609040205080304" pitchFamily="49" charset="-128"/>
                <a:cs typeface="Arial" panose="020B0604020202020204" pitchFamily="34" charset="0"/>
              </a:rPr>
              <a:t>At the same time the establishment of documentation for these strategic choices, undergirds the unfolding of the ET project. This, although in the design and study phase, cannot be limited in its structure by considerations that are not relevant to the project itself.</a:t>
            </a:r>
          </a:p>
          <a:p>
            <a:pPr marL="0" indent="0" algn="just">
              <a:buNone/>
            </a:pPr>
            <a:r>
              <a:rPr lang="en-GB" sz="3700" dirty="0">
                <a:latin typeface="+mj-lt"/>
                <a:ea typeface="MS Mincho" panose="02020609040205080304" pitchFamily="49" charset="-128"/>
                <a:cs typeface="Arial" panose="020B0604020202020204" pitchFamily="34" charset="0"/>
              </a:rPr>
              <a:t>Therefore, in the roadmap definition, in the activities related to the PO (like the task Force) we tried to well identify the context for two different (but correlated) projects:</a:t>
            </a:r>
          </a:p>
          <a:p>
            <a:pPr marL="742950" indent="-742950" algn="just">
              <a:buAutoNum type="arabicParenR"/>
            </a:pPr>
            <a:r>
              <a:rPr lang="en-GB" sz="3700" dirty="0">
                <a:latin typeface="+mj-lt"/>
                <a:ea typeface="MS Mincho" panose="02020609040205080304" pitchFamily="49" charset="-128"/>
                <a:cs typeface="Arial" panose="020B0604020202020204" pitchFamily="34" charset="0"/>
              </a:rPr>
              <a:t>The Phase 1 project, with deliverable the documentation for the decisions</a:t>
            </a:r>
          </a:p>
          <a:p>
            <a:pPr marL="742950" indent="-742950" algn="just">
              <a:buAutoNum type="arabicParenR"/>
            </a:pPr>
            <a:r>
              <a:rPr lang="en-GB" sz="3700" dirty="0">
                <a:latin typeface="+mj-lt"/>
                <a:ea typeface="MS Mincho" panose="02020609040205080304" pitchFamily="49" charset="-128"/>
                <a:cs typeface="Arial" panose="020B0604020202020204" pitchFamily="34" charset="0"/>
              </a:rPr>
              <a:t>The ET project, with deliverable the ET Observatory, providing, at present, the inputs for phase 1 documents.</a:t>
            </a:r>
          </a:p>
          <a:p>
            <a:pPr marL="742950" indent="-742950" algn="just">
              <a:buAutoNum type="arabicParenBoth"/>
            </a:pPr>
            <a:r>
              <a:rPr lang="en-GB" sz="3700" dirty="0">
                <a:latin typeface="+mj-lt"/>
                <a:ea typeface="MS Mincho" panose="02020609040205080304" pitchFamily="49" charset="-128"/>
                <a:cs typeface="Arial" panose="020B0604020202020204" pitchFamily="34" charset="0"/>
              </a:rPr>
              <a:t>Should be in charge of ETO (and so in part to the PO)</a:t>
            </a:r>
          </a:p>
          <a:p>
            <a:pPr marL="742950" indent="-742950" algn="just">
              <a:buAutoNum type="arabicParenBoth"/>
            </a:pPr>
            <a:r>
              <a:rPr lang="en-GB" sz="3700" dirty="0">
                <a:latin typeface="+mj-lt"/>
                <a:ea typeface="MS Mincho" panose="02020609040205080304" pitchFamily="49" charset="-128"/>
                <a:cs typeface="Arial" panose="020B0604020202020204" pitchFamily="34" charset="0"/>
              </a:rPr>
              <a:t>We have to match the complex organizational framework illustrated before</a:t>
            </a:r>
          </a:p>
        </p:txBody>
      </p:sp>
      <p:pic>
        <p:nvPicPr>
          <p:cNvPr id="8" name="Image 3">
            <a:extLst>
              <a:ext uri="{FF2B5EF4-FFF2-40B4-BE49-F238E27FC236}">
                <a16:creationId xmlns:a16="http://schemas.microsoft.com/office/drawing/2014/main" id="{159CAE0F-F28B-3D7E-C516-D8E4B46D53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293" y="12434"/>
            <a:ext cx="932873" cy="862908"/>
          </a:xfrm>
          <a:prstGeom prst="rect">
            <a:avLst/>
          </a:prstGeom>
        </p:spPr>
      </p:pic>
    </p:spTree>
    <p:extLst>
      <p:ext uri="{BB962C8B-B14F-4D97-AF65-F5344CB8AC3E}">
        <p14:creationId xmlns:p14="http://schemas.microsoft.com/office/powerpoint/2010/main" val="4260077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te">
  <a:themeElements>
    <a:clrScheme name="">
      <a:dk1>
        <a:srgbClr val="000000"/>
      </a:dk1>
      <a:lt1>
        <a:srgbClr val="FFFFFF"/>
      </a:lt1>
      <a:dk2>
        <a:srgbClr val="5E5E5E"/>
      </a:dk2>
      <a:lt2>
        <a:srgbClr val="D5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a:ea typeface="Helvetica Neue"/>
        <a:cs typeface="Helvetica Neu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it-IT" altLang="it-IT" sz="3000" b="1" i="0" u="none" strike="noStrike" cap="none" normalizeH="0" baseline="0" smtClean="0">
            <a:ln>
              <a:noFill/>
            </a:ln>
            <a:solidFill>
              <a:srgbClr val="000000"/>
            </a:solidFill>
            <a:effectLst/>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it-IT" altLang="it-IT" sz="3000" b="1" i="0" u="none" strike="noStrike" cap="none" normalizeH="0" baseline="0" smtClean="0">
            <a:ln>
              <a:noFill/>
            </a:ln>
            <a:solidFill>
              <a:srgbClr val="000000"/>
            </a:solidFill>
            <a:effectLst/>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White - Fondo nero">
  <a:themeElements>
    <a:clrScheme name="">
      <a:dk1>
        <a:srgbClr val="000000"/>
      </a:dk1>
      <a:lt1>
        <a:srgbClr val="FFFFFF"/>
      </a:lt1>
      <a:dk2>
        <a:srgbClr val="5E5E5E"/>
      </a:dk2>
      <a:lt2>
        <a:srgbClr val="D5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 Fondo nero">
      <a:majorFont>
        <a:latin typeface="Helvetica Neue Medium"/>
        <a:ea typeface="Helvetica Neue Medium"/>
        <a:cs typeface="Helvetica Neue Medium"/>
      </a:majorFont>
      <a:minorFont>
        <a:latin typeface="Helvetica Neue"/>
        <a:ea typeface="Helvetica Neue"/>
        <a:cs typeface="Helvetica Neu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it-IT" altLang="it-IT" sz="3000" b="1" i="0" u="none" strike="noStrike" cap="none" normalizeH="0" baseline="0" smtClean="0">
            <a:ln>
              <a:noFill/>
            </a:ln>
            <a:solidFill>
              <a:srgbClr val="000000"/>
            </a:solidFill>
            <a:effectLst/>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it-IT" altLang="it-IT" sz="3000" b="1" i="0" u="none" strike="noStrike" cap="none" normalizeH="0" baseline="0" smtClean="0">
            <a:ln>
              <a:noFill/>
            </a:ln>
            <a:solidFill>
              <a:srgbClr val="000000"/>
            </a:solidFill>
            <a:effectLst/>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ce77645-8a26-40d7-a1de-60fe6f08c11a">
      <Terms xmlns="http://schemas.microsoft.com/office/infopath/2007/PartnerControls"/>
    </lcf76f155ced4ddcb4097134ff3c332f>
    <TaxCatchAll xmlns="a72f28c1-8133-4d52-86a5-188dcfe1b6b3" xsi:nil="true"/>
    <SharedWithUsers xmlns="a72f28c1-8133-4d52-86a5-188dcfe1b6b3">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706CC2675E914B833A131E2DCF5F7E" ma:contentTypeVersion="15" ma:contentTypeDescription="Create a new document." ma:contentTypeScope="" ma:versionID="be3b2da74b0b79e1337aba9f88c32f8f">
  <xsd:schema xmlns:xsd="http://www.w3.org/2001/XMLSchema" xmlns:xs="http://www.w3.org/2001/XMLSchema" xmlns:p="http://schemas.microsoft.com/office/2006/metadata/properties" xmlns:ns2="a72f28c1-8133-4d52-86a5-188dcfe1b6b3" xmlns:ns3="ace77645-8a26-40d7-a1de-60fe6f08c11a" targetNamespace="http://schemas.microsoft.com/office/2006/metadata/properties" ma:root="true" ma:fieldsID="b6f0df728e435f50aa5c7f2bfa323c38" ns2:_="" ns3:_="">
    <xsd:import namespace="a72f28c1-8133-4d52-86a5-188dcfe1b6b3"/>
    <xsd:import namespace="ace77645-8a26-40d7-a1de-60fe6f08c11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SearchProperties"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2f28c1-8133-4d52-86a5-188dcfe1b6b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8d93646-edca-450c-9489-ad271fb76053}" ma:internalName="TaxCatchAll" ma:showField="CatchAllData" ma:web="a72f28c1-8133-4d52-86a5-188dcfe1b6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ce77645-8a26-40d7-a1de-60fe6f08c11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655b07b-e106-434b-8e42-295331486e40"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41E770-2496-4D7E-ABA9-CB7FB3F2C4FD}">
  <ds:schemaRefs>
    <ds:schemaRef ds:uri="http://schemas.microsoft.com/office/2006/metadata/properties"/>
    <ds:schemaRef ds:uri="http://schemas.microsoft.com/office/infopath/2007/PartnerControls"/>
    <ds:schemaRef ds:uri="http://schemas.microsoft.com/sharepoint/v3"/>
    <ds:schemaRef ds:uri="49ba3cb8-cc0f-4e2b-a2c3-49ceef2415f5"/>
    <ds:schemaRef ds:uri="4687aa80-790d-490d-bf5c-1a23927abbc5"/>
    <ds:schemaRef ds:uri="ace77645-8a26-40d7-a1de-60fe6f08c11a"/>
    <ds:schemaRef ds:uri="a72f28c1-8133-4d52-86a5-188dcfe1b6b3"/>
  </ds:schemaRefs>
</ds:datastoreItem>
</file>

<file path=customXml/itemProps2.xml><?xml version="1.0" encoding="utf-8"?>
<ds:datastoreItem xmlns:ds="http://schemas.openxmlformats.org/officeDocument/2006/customXml" ds:itemID="{D17838C5-2A16-4FA8-9F3E-4ACDC5050D49}">
  <ds:schemaRefs>
    <ds:schemaRef ds:uri="http://schemas.microsoft.com/sharepoint/v3/contenttype/forms"/>
  </ds:schemaRefs>
</ds:datastoreItem>
</file>

<file path=customXml/itemProps3.xml><?xml version="1.0" encoding="utf-8"?>
<ds:datastoreItem xmlns:ds="http://schemas.openxmlformats.org/officeDocument/2006/customXml" ds:itemID="{E557585A-EE20-48E9-A8B8-6AAC70002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2f28c1-8133-4d52-86a5-188dcfe1b6b3"/>
    <ds:schemaRef ds:uri="ace77645-8a26-40d7-a1de-60fe6f08c1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8295</TotalTime>
  <Words>2785</Words>
  <Application>Microsoft Office PowerPoint</Application>
  <PresentationFormat>Widescreen</PresentationFormat>
  <Paragraphs>481</Paragraphs>
  <Slides>23</Slides>
  <Notes>3</Notes>
  <HiddenSlides>0</HiddenSlides>
  <MMClips>0</MMClips>
  <ScaleCrop>false</ScaleCrop>
  <HeadingPairs>
    <vt:vector size="6" baseType="variant">
      <vt:variant>
        <vt:lpstr>Caratteri utilizzati</vt:lpstr>
      </vt:variant>
      <vt:variant>
        <vt:i4>10</vt:i4>
      </vt:variant>
      <vt:variant>
        <vt:lpstr>Tema</vt:lpstr>
      </vt:variant>
      <vt:variant>
        <vt:i4>3</vt:i4>
      </vt:variant>
      <vt:variant>
        <vt:lpstr>Titoli diapositive</vt:lpstr>
      </vt:variant>
      <vt:variant>
        <vt:i4>23</vt:i4>
      </vt:variant>
    </vt:vector>
  </HeadingPairs>
  <TitlesOfParts>
    <vt:vector size="36" baseType="lpstr">
      <vt:lpstr>Aptos Narrow</vt:lpstr>
      <vt:lpstr>Arial</vt:lpstr>
      <vt:lpstr>Avenir Book</vt:lpstr>
      <vt:lpstr>Calibri</vt:lpstr>
      <vt:lpstr>Calibri Light</vt:lpstr>
      <vt:lpstr>Helvetica Neue</vt:lpstr>
      <vt:lpstr>Helvetica Neue Light</vt:lpstr>
      <vt:lpstr>Helvetica Neue Medium</vt:lpstr>
      <vt:lpstr>Schibsted Grotesk Regular Regul</vt:lpstr>
      <vt:lpstr>Times New Roman</vt:lpstr>
      <vt:lpstr>Office Theme</vt:lpstr>
      <vt:lpstr>White</vt:lpstr>
      <vt:lpstr>White - Fondo nero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Romano Meijer</dc:creator>
  <cp:lastModifiedBy>alessandro variola</cp:lastModifiedBy>
  <cp:revision>1042</cp:revision>
  <dcterms:created xsi:type="dcterms:W3CDTF">2023-12-15T11:50:01Z</dcterms:created>
  <dcterms:modified xsi:type="dcterms:W3CDTF">2025-03-26T15:50:09Z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0x0101005D706CC2675E914B833A131E2DCF5F7E</vt:lpwstr>
  </property>
  <property fmtid="{D5CDD505-2E9C-101B-9397-08002B2CF9AE}" pid="3" name="MediaServiceImageTags">
    <vt:lpwstr/>
  </property>
  <property fmtid="{D5CDD505-2E9C-101B-9397-08002B2CF9AE}" pid="4" name="Order">
    <vt:r8>55400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