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x-e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1" r:id="rId5"/>
    <p:sldMasterId id="2147483673" r:id="rId6"/>
  </p:sldMasterIdLst>
  <p:notesMasterIdLst>
    <p:notesMasterId r:id="rId30"/>
  </p:notesMasterIdLst>
  <p:sldIdLst>
    <p:sldId id="495" r:id="rId7"/>
    <p:sldId id="348" r:id="rId8"/>
    <p:sldId id="473" r:id="rId9"/>
    <p:sldId id="472" r:id="rId10"/>
    <p:sldId id="475" r:id="rId11"/>
    <p:sldId id="476" r:id="rId12"/>
    <p:sldId id="497" r:id="rId13"/>
    <p:sldId id="477" r:id="rId14"/>
    <p:sldId id="478" r:id="rId15"/>
    <p:sldId id="480" r:id="rId16"/>
    <p:sldId id="481" r:id="rId17"/>
    <p:sldId id="482" r:id="rId18"/>
    <p:sldId id="486" r:id="rId19"/>
    <p:sldId id="488" r:id="rId20"/>
    <p:sldId id="483" r:id="rId21"/>
    <p:sldId id="498" r:id="rId22"/>
    <p:sldId id="499" r:id="rId23"/>
    <p:sldId id="259" r:id="rId24"/>
    <p:sldId id="263" r:id="rId25"/>
    <p:sldId id="485" r:id="rId26"/>
    <p:sldId id="491" r:id="rId27"/>
    <p:sldId id="493" r:id="rId28"/>
    <p:sldId id="492" r:id="rId2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63A582"/>
    <a:srgbClr val="2E75B6"/>
    <a:srgbClr val="368C78"/>
    <a:srgbClr val="EDEDED"/>
    <a:srgbClr val="AFD1C9"/>
    <a:srgbClr val="ED7D31"/>
    <a:srgbClr val="B4C7E7"/>
    <a:srgbClr val="D9E1F2"/>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7" autoAdjust="0"/>
    <p:restoredTop sz="94660" autoAdjust="0"/>
  </p:normalViewPr>
  <p:slideViewPr>
    <p:cSldViewPr snapToGrid="0">
      <p:cViewPr varScale="1">
        <p:scale>
          <a:sx n="140" d="100"/>
          <a:sy n="140" d="100"/>
        </p:scale>
        <p:origin x="144" y="276"/>
      </p:cViewPr>
      <p:guideLst/>
    </p:cSldViewPr>
  </p:slideViewPr>
  <p:outlineViewPr>
    <p:cViewPr>
      <p:scale>
        <a:sx n="33" d="100"/>
        <a:sy n="33" d="100"/>
      </p:scale>
      <p:origin x="0" y="-2934"/>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90" d="100"/>
          <a:sy n="90" d="100"/>
        </p:scale>
        <p:origin x="432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 Id="rId8" Type="http://schemas.openxmlformats.org/officeDocument/2006/relationships/slide" Target="slides/slide2.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23T15:08:05.381"/>
    </inkml:context>
    <inkml:brush xml:id="br0">
      <inkml:brushProperty name="width" value="0.05" units="cm"/>
      <inkml:brushProperty name="height" value="0.05" units="cm"/>
      <inkml:brushProperty name="color" value="#F6630D"/>
    </inkml:brush>
  </inkml:definitions>
  <inkml:trace contextRef="#ctx0" brushRef="#br0">0 3759 24575,'11'-1'0,"-1"0"0,1 0 0,-1-1 0,0 0 0,1-1 0,11-5 0,60-30 0,-40 17 0,272-115 0,12-5 0,-143 58 0,182-92 0,-174 66 0,42-22 0,-98 54 0,-4-6 0,126-105 0,130-89 0,-267 194 0,210-128 0,-255 171 0,96-67 0,12-30 0,278-186 0,-351 256 0,2-3 0,162-74 0,138-70 0,-238 123 0,-102 57 0,-2-4 0,66-47 0,-58 33 0,146-73 0,-179 102 0,98-55 0,-114 61 0,1 1 0,0 2 0,45-15 0,99-21 0,-59 18 0,144-24 0,-14 3 0,-80 16 0,-21 5 0,-110 24 0,0 2 0,0 1 0,36 0 0,107 6 0,-63 2 0,23-3-1365,-113 0-5461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23T15:07:11.603"/>
    </inkml:context>
    <inkml:brush xml:id="br0">
      <inkml:brushProperty name="width" value="0.05" units="cm"/>
      <inkml:brushProperty name="height" value="0.05" units="cm"/>
      <inkml:brushProperty name="color" value="#F6630D"/>
    </inkml:brush>
  </inkml:definitions>
  <inkml:trace contextRef="#ctx0" brushRef="#br0">1 0 24575,'11'3'0,"1"-1"0,-1 2 0,0-1 0,0 1 0,13 8 0,12 5 0,109 49 0,760 348-2672,17-23-1,-790-339 2672,799 309-58,19-50 9,-732-249-11,385 99-226,-373-106 3189,324 120-1,-262-56-2901,-123-59 0,-22-9 0,332 108 0,-356-122 0,265 100 0,49 13 0,-217-76 0,-206-69-341,-1-1 0,1 0-1,24 3 1,-16-5-6485</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23T15:07:13.268"/>
    </inkml:context>
    <inkml:brush xml:id="br0">
      <inkml:brushProperty name="width" value="0.05" units="cm"/>
      <inkml:brushProperty name="height" value="0.05" units="cm"/>
      <inkml:brushProperty name="color" value="#F6630D"/>
    </inkml:brush>
  </inkml:definitions>
  <inkml:trace contextRef="#ctx0" brushRef="#br0">0 2734 23351,'4528'-2734'0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23T15:08:08.483"/>
    </inkml:context>
    <inkml:brush xml:id="br0">
      <inkml:brushProperty name="width" value="0.05" units="cm"/>
      <inkml:brushProperty name="height" value="0.05" units="cm"/>
      <inkml:brushProperty name="color" value="#F6630D"/>
    </inkml:brush>
  </inkml:definitions>
  <inkml:trace contextRef="#ctx0" brushRef="#br0">338 1 24575,'6'0'0,"0"1"0,0 0 0,-1 0 0,1 0 0,0 1 0,-1 0 0,1 0 0,-1 0 0,1 1 0,-1 0 0,0 0 0,6 4 0,6 7 0,30 30 0,-25-22 0,-14-16 0,1 1 0,0-2 0,0 1 0,0-1 0,1 0 0,-1-1 0,1 0 0,0-1 0,0 0 0,17 3 0,35 11 0,-62-17 0,0 0 0,1 0 0,-1 0 0,0 0 0,1 0 0,-1 0 0,0 0 0,1 1 0,-1-1 0,0 0 0,0 0 0,1 0 0,-1 0 0,0 0 0,0 1 0,1-1 0,-1 0 0,0 0 0,0 1 0,1-1 0,-1 0 0,0 0 0,0 1 0,0-1 0,0 0 0,0 0 0,1 1 0,-1-1 0,0 0 0,0 1 0,0-1 0,0 0 0,0 1 0,0-1 0,0 0 0,0 1 0,-11 8 0,-35 6 0,28-9 0,-3 5 0,-1 0 0,2 1 0,0 1 0,-29 25 0,-19 12 0,9-15 0,40-24 0,1 0 0,-1 0 0,2 2 0,-31 27 0,25-17 0,-2-1 0,-29 18 0,27-20 0,-45 42 0,54-43-1365,1-4-5461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23T15:08:10.944"/>
    </inkml:context>
    <inkml:brush xml:id="br0">
      <inkml:brushProperty name="width" value="0.05" units="cm"/>
      <inkml:brushProperty name="height" value="0.05" units="cm"/>
      <inkml:brushProperty name="color" value="#F6630D"/>
    </inkml:brush>
  </inkml:definitions>
  <inkml:trace contextRef="#ctx0" brushRef="#br0">2953 2294 24575,'-88'-220'0,"61"144"0,-68-134 0,70 166 0,-3 1 0,-1 2 0,-51-56 0,57 74 0,0 0 0,-2 2 0,0 0 0,-1 2 0,-1 1 0,-44-22 0,22 17 0,9 5 0,0-2 0,-38-26 0,-258-163 0,-79-56 0,-10-67 0,349 272 0,3 5 0,-110-62 0,-90-25 0,215 116 0,-67-18 0,69 25 0,39 14-273,1 0 0,-1 1 0,-1 1 0,-24-1 0,19 3-6553</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23T15:08:13.596"/>
    </inkml:context>
    <inkml:brush xml:id="br0">
      <inkml:brushProperty name="width" value="0.05" units="cm"/>
      <inkml:brushProperty name="height" value="0.05" units="cm"/>
      <inkml:brushProperty name="color" value="#F6630D"/>
    </inkml:brush>
  </inkml:definitions>
  <inkml:trace contextRef="#ctx0" brushRef="#br0">962 1 24575,'-52'0'0,"-1"1"0,1 3 0,0 3 0,0 1 0,0 3 0,-51 18 0,-46 13 0,114-37 0,0-1 0,0-1 0,-69-5 0,32 0 0,-38 2 0,110 0 0,-1 0 0,1 0 0,0-1 0,0 1 0,0 0 0,0 0 0,0 0 0,-1 0 0,1 0 0,0 0 0,0 0 0,0 0 0,0 0 0,0 0 0,-1 0 0,1 0 0,0 0 0,0 1 0,0-1 0,0 0 0,0 0 0,-1 0 0,1 0 0,0 0 0,0 0 0,0 0 0,0 0 0,0 0 0,0 0 0,-1 1 0,1-1 0,0 0 0,0 0 0,0 0 0,0 0 0,0 0 0,0 1 0,0-1 0,0 0 0,0 0 0,0 0 0,0 0 0,0 0 0,0 1 0,0-1 0,0 0 0,0 0 0,0 0 0,6 9 0,14 7 0,-19-15 0,29 20 0,-1 1 0,45 44 0,-54-48 0,40 31 0,-1-3 0,-19-13 0,66 39 0,-12-8 0,-42-27 0,-15-12 0,49 45 0,-32-16-1365,-30-30-5461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23T15:06:53.458"/>
    </inkml:context>
    <inkml:brush xml:id="br0">
      <inkml:brushProperty name="width" value="0.05" units="cm"/>
      <inkml:brushProperty name="height" value="0.05" units="cm"/>
      <inkml:brushProperty name="color" value="#F6630D"/>
    </inkml:brush>
  </inkml:definitions>
  <inkml:trace contextRef="#ctx0" brushRef="#br0">1 0 24575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23T15:06:55.288"/>
    </inkml:context>
    <inkml:brush xml:id="br0">
      <inkml:brushProperty name="width" value="0.05" units="cm"/>
      <inkml:brushProperty name="height" value="0.05" units="cm"/>
      <inkml:brushProperty name="color" value="#F6630D"/>
    </inkml:brush>
  </inkml:definitions>
  <inkml:trace contextRef="#ctx0" brushRef="#br0">1 0 24575,'44'19'-10603,"-3"2"6635,80 48 6314,-117-67-2398,681 473 2171,-437-294-1978,995 692 42,-1196-841-136,506 388 6879,-397-298-6478,73 62 1689,520 400-1861,-523-423-276,83 57 0,-157-112 0,233 210 0,-238-178 0,356 361 0,-466-457 0,231 267 0,-103-114 0,116 146 0,-214-257 0,4-2 0,121 109 0,74 71 0,-173-166 0,161 174 0,-28 23 0,-179-214 0,-32-51 0,34 48 0,-44-70 0,79 103 0,128 127 0,-158-175 0,-38-41 0,28 26 0,22 9-1365,-54-44-5461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23T15:06:58.557"/>
    </inkml:context>
    <inkml:brush xml:id="br0">
      <inkml:brushProperty name="width" value="0.05" units="cm"/>
      <inkml:brushProperty name="height" value="0.05" units="cm"/>
      <inkml:brushProperty name="color" value="#F6630D"/>
    </inkml:brush>
  </inkml:definitions>
  <inkml:trace contextRef="#ctx0" brushRef="#br0">1 5495 22525,'7372'-5494'0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23T15:07:06.551"/>
    </inkml:context>
    <inkml:brush xml:id="br0">
      <inkml:brushProperty name="width" value="0.05" units="cm"/>
      <inkml:brushProperty name="height" value="0.05" units="cm"/>
      <inkml:brushProperty name="color" value="#F6630D"/>
    </inkml:brush>
  </inkml:definitions>
  <inkml:trace contextRef="#ctx0" brushRef="#br0">0 1 24575,'677'364'-1498,"-12"19"-841,-342-195 1866,381 216 417,29 17 56,-178-128 0,-174-96 0,-36-17 916,96 52 799,-166-84 20,-249-133-1735,9 6 0,0-2 0,1-2 0,58 20 0,77 28 0,-88-30 0,-14-9 0,-1 4 0,-1 2 0,88 58 0,-50-20 0,2-5 0,151 66 0,-242-123-455,-1 1 0,27 19 0,-25-15-6371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3-23T15:07:08.244"/>
    </inkml:context>
    <inkml:brush xml:id="br0">
      <inkml:brushProperty name="width" value="0.05" units="cm"/>
      <inkml:brushProperty name="height" value="0.05" units="cm"/>
      <inkml:brushProperty name="color" value="#F6630D"/>
    </inkml:brush>
  </inkml:definitions>
  <inkml:trace contextRef="#ctx0" brushRef="#br0">0 2760 24575,'20'-27'0,"1"1"0,0 1 0,29-25 0,79-60 0,-117 99 0,367-281 0,-71 56 0,16 3 0,1-1 0,-73 46 0,-42 31 0,-169 126 0,-5 4 0,-1-1 0,58-61 0,291-341 0,-222 251 0,-153 169 0,0 2 0,1-1 0,0 1 0,1 1 0,-1 0 0,1 0 0,18-7 0,-21 9 0,0 0 0,-1 0 0,0-1 0,0 0 0,0 0 0,-1-1 0,10-12 0,-8 9 0,0 0 0,1 1 0,11-9 0,3-2 0,-1 0 0,0-1 0,18-26 0,-3 5 0,-31 36-105,0 0 0,1 1 0,0-1 0,0 1 0,1 1 0,-1-1 0,1 1 0,0 0 0,0 1 0,0 0 0,1 1 0,8-3 0,3 2-6721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B17187-FD68-4429-97AB-3F13189AE6E5}" type="datetimeFigureOut">
              <a:rPr lang="en-NL" smtClean="0"/>
              <a:t>03/26/2025</a:t>
            </a:fld>
            <a:endParaRPr lang="en-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24BB3C-68C4-4A66-8E5A-705127B4733F}" type="slidenum">
              <a:rPr lang="en-NL" smtClean="0"/>
              <a:t>‹N›</a:t>
            </a:fld>
            <a:endParaRPr lang="en-NL"/>
          </a:p>
        </p:txBody>
      </p:sp>
    </p:spTree>
    <p:extLst>
      <p:ext uri="{BB962C8B-B14F-4D97-AF65-F5344CB8AC3E}">
        <p14:creationId xmlns:p14="http://schemas.microsoft.com/office/powerpoint/2010/main" val="1218939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FEC46C-D597-A934-1B28-26A81AB07EDD}"/>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A65115FB-F460-5E30-A0F6-F4A7252726D3}"/>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429FC957-BDF6-A38C-4CF1-1559E469E352}"/>
              </a:ext>
            </a:extLst>
          </p:cNvPr>
          <p:cNvSpPr>
            <a:spLocks noGrp="1"/>
          </p:cNvSpPr>
          <p:nvPr>
            <p:ph type="body" idx="1"/>
          </p:nvPr>
        </p:nvSpPr>
        <p:spPr/>
        <p:txBody>
          <a:bodyPr/>
          <a:lstStyle/>
          <a:p>
            <a:endParaRPr lang="en-GB"/>
          </a:p>
        </p:txBody>
      </p:sp>
      <p:sp>
        <p:nvSpPr>
          <p:cNvPr id="4" name="Segnaposto numero diapositiva 3">
            <a:extLst>
              <a:ext uri="{FF2B5EF4-FFF2-40B4-BE49-F238E27FC236}">
                <a16:creationId xmlns:a16="http://schemas.microsoft.com/office/drawing/2014/main" id="{DC93C469-2F23-A455-69FF-44283079DE7C}"/>
              </a:ext>
            </a:extLst>
          </p:cNvPr>
          <p:cNvSpPr>
            <a:spLocks noGrp="1"/>
          </p:cNvSpPr>
          <p:nvPr>
            <p:ph type="sldNum" sz="quarter" idx="5"/>
          </p:nvPr>
        </p:nvSpPr>
        <p:spPr/>
        <p:txBody>
          <a:bodyPr/>
          <a:lstStyle/>
          <a:p>
            <a:fld id="{E224BB3C-68C4-4A66-8E5A-705127B4733F}" type="slidenum">
              <a:rPr lang="en-NL" smtClean="0"/>
              <a:t>1</a:t>
            </a:fld>
            <a:endParaRPr lang="en-NL"/>
          </a:p>
        </p:txBody>
      </p:sp>
    </p:spTree>
    <p:extLst>
      <p:ext uri="{BB962C8B-B14F-4D97-AF65-F5344CB8AC3E}">
        <p14:creationId xmlns:p14="http://schemas.microsoft.com/office/powerpoint/2010/main" val="3685846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5"/>
          </p:nvPr>
        </p:nvSpPr>
        <p:spPr/>
        <p:txBody>
          <a:bodyPr/>
          <a:lstStyle/>
          <a:p>
            <a:fld id="{E224BB3C-68C4-4A66-8E5A-705127B4733F}" type="slidenum">
              <a:rPr lang="en-NL" smtClean="0"/>
              <a:t>2</a:t>
            </a:fld>
            <a:endParaRPr lang="en-NL"/>
          </a:p>
        </p:txBody>
      </p:sp>
    </p:spTree>
    <p:extLst>
      <p:ext uri="{BB962C8B-B14F-4D97-AF65-F5344CB8AC3E}">
        <p14:creationId xmlns:p14="http://schemas.microsoft.com/office/powerpoint/2010/main" val="3971568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CC86E-CA3D-DEA4-7EF5-1B6F303DC2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26D2ADE4-C8B0-09EA-DA01-1C29E18CA712}"/>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32278D9A-99F9-9E82-B212-4DA51B10B1A6}"/>
              </a:ext>
            </a:extLst>
          </p:cNvPr>
          <p:cNvSpPr>
            <a:spLocks noGrp="1"/>
          </p:cNvSpPr>
          <p:nvPr>
            <p:ph type="body" idx="1"/>
          </p:nvPr>
        </p:nvSpPr>
        <p:spPr/>
        <p:txBody>
          <a:bodyPr/>
          <a:lstStyle/>
          <a:p>
            <a:endParaRPr lang="en-GB"/>
          </a:p>
        </p:txBody>
      </p:sp>
      <p:sp>
        <p:nvSpPr>
          <p:cNvPr id="4" name="Segnaposto numero diapositiva 3">
            <a:extLst>
              <a:ext uri="{FF2B5EF4-FFF2-40B4-BE49-F238E27FC236}">
                <a16:creationId xmlns:a16="http://schemas.microsoft.com/office/drawing/2014/main" id="{53884846-98A8-A0DB-6FDF-2BD2079B8E30}"/>
              </a:ext>
            </a:extLst>
          </p:cNvPr>
          <p:cNvSpPr>
            <a:spLocks noGrp="1"/>
          </p:cNvSpPr>
          <p:nvPr>
            <p:ph type="sldNum" sz="quarter" idx="5"/>
          </p:nvPr>
        </p:nvSpPr>
        <p:spPr/>
        <p:txBody>
          <a:bodyPr/>
          <a:lstStyle/>
          <a:p>
            <a:fld id="{E224BB3C-68C4-4A66-8E5A-705127B4733F}" type="slidenum">
              <a:rPr lang="en-NL" smtClean="0"/>
              <a:t>3</a:t>
            </a:fld>
            <a:endParaRPr lang="en-NL"/>
          </a:p>
        </p:txBody>
      </p:sp>
    </p:spTree>
    <p:extLst>
      <p:ext uri="{BB962C8B-B14F-4D97-AF65-F5344CB8AC3E}">
        <p14:creationId xmlns:p14="http://schemas.microsoft.com/office/powerpoint/2010/main" val="682913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13C96-8B9B-47E1-84D1-96A286906B35}"/>
              </a:ext>
            </a:extLst>
          </p:cNvPr>
          <p:cNvSpPr>
            <a:spLocks noGrp="1"/>
          </p:cNvSpPr>
          <p:nvPr>
            <p:ph type="ctrTitle"/>
          </p:nvPr>
        </p:nvSpPr>
        <p:spPr>
          <a:xfrm>
            <a:off x="1459831" y="336300"/>
            <a:ext cx="9144000" cy="2387600"/>
          </a:xfrm>
        </p:spPr>
        <p:txBody>
          <a:bodyPr anchor="b"/>
          <a:lstStyle>
            <a:lvl1pPr algn="ctr">
              <a:defRPr sz="6000"/>
            </a:lvl1pPr>
          </a:lstStyle>
          <a:p>
            <a:r>
              <a:rPr lang="en-US" dirty="0"/>
              <a:t>Click to edit Master title style</a:t>
            </a:r>
            <a:endParaRPr lang="nl-NL" dirty="0"/>
          </a:p>
        </p:txBody>
      </p:sp>
      <p:sp>
        <p:nvSpPr>
          <p:cNvPr id="3" name="Subtitle 2">
            <a:extLst>
              <a:ext uri="{FF2B5EF4-FFF2-40B4-BE49-F238E27FC236}">
                <a16:creationId xmlns:a16="http://schemas.microsoft.com/office/drawing/2014/main" id="{70303DCC-997D-4BC3-8322-79EAA02E4F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a:extLst>
              <a:ext uri="{FF2B5EF4-FFF2-40B4-BE49-F238E27FC236}">
                <a16:creationId xmlns:a16="http://schemas.microsoft.com/office/drawing/2014/main" id="{52738550-65E6-4BA9-B0E7-43CDDECF1427}"/>
              </a:ext>
            </a:extLst>
          </p:cNvPr>
          <p:cNvSpPr>
            <a:spLocks noGrp="1"/>
          </p:cNvSpPr>
          <p:nvPr>
            <p:ph type="dt" sz="half" idx="10"/>
          </p:nvPr>
        </p:nvSpPr>
        <p:spPr/>
        <p:txBody>
          <a:bodyPr/>
          <a:lstStyle/>
          <a:p>
            <a:fld id="{A48F634F-5A17-4D20-92E9-67C96AFE52AF}" type="datetime1">
              <a:rPr lang="it-IT" smtClean="0"/>
              <a:t>26/03/2025</a:t>
            </a:fld>
            <a:endParaRPr lang="nl-NL"/>
          </a:p>
        </p:txBody>
      </p:sp>
      <p:sp>
        <p:nvSpPr>
          <p:cNvPr id="5" name="Footer Placeholder 4">
            <a:extLst>
              <a:ext uri="{FF2B5EF4-FFF2-40B4-BE49-F238E27FC236}">
                <a16:creationId xmlns:a16="http://schemas.microsoft.com/office/drawing/2014/main" id="{1DDB86E3-0B78-4F0E-B49D-54E94C6E802E}"/>
              </a:ext>
            </a:extLst>
          </p:cNvPr>
          <p:cNvSpPr>
            <a:spLocks noGrp="1"/>
          </p:cNvSpPr>
          <p:nvPr>
            <p:ph type="ftr" sz="quarter" idx="11"/>
          </p:nvPr>
        </p:nvSpPr>
        <p:spPr/>
        <p:txBody>
          <a:bodyPr/>
          <a:lstStyle/>
          <a:p>
            <a:r>
              <a:rPr lang="en-US"/>
              <a:t>Alessandro Variola, INFN Roma1. ETO Project Office meeting. Paris 27/28 March 2025</a:t>
            </a:r>
            <a:endParaRPr lang="nl-NL"/>
          </a:p>
        </p:txBody>
      </p:sp>
      <p:sp>
        <p:nvSpPr>
          <p:cNvPr id="6" name="Slide Number Placeholder 5">
            <a:extLst>
              <a:ext uri="{FF2B5EF4-FFF2-40B4-BE49-F238E27FC236}">
                <a16:creationId xmlns:a16="http://schemas.microsoft.com/office/drawing/2014/main" id="{DAC728D1-7AFB-4044-B349-64A719B608FF}"/>
              </a:ext>
            </a:extLst>
          </p:cNvPr>
          <p:cNvSpPr>
            <a:spLocks noGrp="1"/>
          </p:cNvSpPr>
          <p:nvPr>
            <p:ph type="sldNum" sz="quarter" idx="12"/>
          </p:nvPr>
        </p:nvSpPr>
        <p:spPr/>
        <p:txBody>
          <a:bodyPr/>
          <a:lstStyle/>
          <a:p>
            <a:fld id="{F7156396-072A-4105-8696-C0A68A148242}" type="slidenum">
              <a:rPr lang="nl-NL" smtClean="0"/>
              <a:t>‹N›</a:t>
            </a:fld>
            <a:endParaRPr lang="nl-NL"/>
          </a:p>
        </p:txBody>
      </p:sp>
    </p:spTree>
    <p:extLst>
      <p:ext uri="{BB962C8B-B14F-4D97-AF65-F5344CB8AC3E}">
        <p14:creationId xmlns:p14="http://schemas.microsoft.com/office/powerpoint/2010/main" val="2076738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D09FD-447F-4CB0-9B59-D29CB0F819ED}"/>
              </a:ext>
            </a:extLst>
          </p:cNvPr>
          <p:cNvSpPr>
            <a:spLocks noGrp="1"/>
          </p:cNvSpPr>
          <p:nvPr>
            <p:ph type="title"/>
          </p:nvPr>
        </p:nvSpPr>
        <p:spPr/>
        <p:txBody>
          <a:bodyPr/>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793148D3-7B84-402C-BCF8-F3CEA8C545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E724ECE4-CA7C-4153-B3D1-20DFA3858E2E}"/>
              </a:ext>
            </a:extLst>
          </p:cNvPr>
          <p:cNvSpPr>
            <a:spLocks noGrp="1"/>
          </p:cNvSpPr>
          <p:nvPr>
            <p:ph type="dt" sz="half" idx="10"/>
          </p:nvPr>
        </p:nvSpPr>
        <p:spPr/>
        <p:txBody>
          <a:bodyPr/>
          <a:lstStyle/>
          <a:p>
            <a:fld id="{F614A9C2-B483-4229-8CF8-D196BFF31A85}" type="datetime1">
              <a:rPr lang="it-IT" smtClean="0"/>
              <a:t>26/03/2025</a:t>
            </a:fld>
            <a:endParaRPr lang="nl-NL"/>
          </a:p>
        </p:txBody>
      </p:sp>
      <p:sp>
        <p:nvSpPr>
          <p:cNvPr id="5" name="Footer Placeholder 4">
            <a:extLst>
              <a:ext uri="{FF2B5EF4-FFF2-40B4-BE49-F238E27FC236}">
                <a16:creationId xmlns:a16="http://schemas.microsoft.com/office/drawing/2014/main" id="{97099640-1FAD-4AFE-ACE1-1EF6704D6751}"/>
              </a:ext>
            </a:extLst>
          </p:cNvPr>
          <p:cNvSpPr>
            <a:spLocks noGrp="1"/>
          </p:cNvSpPr>
          <p:nvPr>
            <p:ph type="ftr" sz="quarter" idx="11"/>
          </p:nvPr>
        </p:nvSpPr>
        <p:spPr/>
        <p:txBody>
          <a:bodyPr/>
          <a:lstStyle/>
          <a:p>
            <a:r>
              <a:rPr lang="en-US"/>
              <a:t>Alessandro Variola, INFN Roma1. ETO Project Office meeting. Paris 27/28 March 2025</a:t>
            </a:r>
            <a:endParaRPr lang="nl-NL"/>
          </a:p>
        </p:txBody>
      </p:sp>
      <p:sp>
        <p:nvSpPr>
          <p:cNvPr id="6" name="Slide Number Placeholder 5">
            <a:extLst>
              <a:ext uri="{FF2B5EF4-FFF2-40B4-BE49-F238E27FC236}">
                <a16:creationId xmlns:a16="http://schemas.microsoft.com/office/drawing/2014/main" id="{F3B9C56A-F413-44E4-9B41-18D6630B6F40}"/>
              </a:ext>
            </a:extLst>
          </p:cNvPr>
          <p:cNvSpPr>
            <a:spLocks noGrp="1"/>
          </p:cNvSpPr>
          <p:nvPr>
            <p:ph type="sldNum" sz="quarter" idx="12"/>
          </p:nvPr>
        </p:nvSpPr>
        <p:spPr/>
        <p:txBody>
          <a:bodyPr/>
          <a:lstStyle/>
          <a:p>
            <a:fld id="{F7156396-072A-4105-8696-C0A68A148242}" type="slidenum">
              <a:rPr lang="nl-NL" smtClean="0"/>
              <a:t>‹N›</a:t>
            </a:fld>
            <a:endParaRPr lang="nl-NL"/>
          </a:p>
        </p:txBody>
      </p:sp>
    </p:spTree>
    <p:extLst>
      <p:ext uri="{BB962C8B-B14F-4D97-AF65-F5344CB8AC3E}">
        <p14:creationId xmlns:p14="http://schemas.microsoft.com/office/powerpoint/2010/main" val="2921921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DEBF0F-4FE2-473F-90A8-7680F8E1C5B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B2DD7C3D-5CAC-4B49-872F-F28E3D61D9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D2724173-188E-4F3E-B5EA-F0B1A993FED3}"/>
              </a:ext>
            </a:extLst>
          </p:cNvPr>
          <p:cNvSpPr>
            <a:spLocks noGrp="1"/>
          </p:cNvSpPr>
          <p:nvPr>
            <p:ph type="dt" sz="half" idx="10"/>
          </p:nvPr>
        </p:nvSpPr>
        <p:spPr/>
        <p:txBody>
          <a:bodyPr/>
          <a:lstStyle/>
          <a:p>
            <a:fld id="{72C9A640-2A8A-432A-9952-C949176618C7}" type="datetime1">
              <a:rPr lang="it-IT" smtClean="0"/>
              <a:t>26/03/2025</a:t>
            </a:fld>
            <a:endParaRPr lang="nl-NL"/>
          </a:p>
        </p:txBody>
      </p:sp>
      <p:sp>
        <p:nvSpPr>
          <p:cNvPr id="5" name="Footer Placeholder 4">
            <a:extLst>
              <a:ext uri="{FF2B5EF4-FFF2-40B4-BE49-F238E27FC236}">
                <a16:creationId xmlns:a16="http://schemas.microsoft.com/office/drawing/2014/main" id="{B605338B-769D-43F0-BCA4-88F15DDA37AF}"/>
              </a:ext>
            </a:extLst>
          </p:cNvPr>
          <p:cNvSpPr>
            <a:spLocks noGrp="1"/>
          </p:cNvSpPr>
          <p:nvPr>
            <p:ph type="ftr" sz="quarter" idx="11"/>
          </p:nvPr>
        </p:nvSpPr>
        <p:spPr/>
        <p:txBody>
          <a:bodyPr/>
          <a:lstStyle/>
          <a:p>
            <a:r>
              <a:rPr lang="en-US"/>
              <a:t>Alessandro Variola, INFN Roma1. ETO Project Office meeting. Paris 27/28 March 2025</a:t>
            </a:r>
            <a:endParaRPr lang="nl-NL"/>
          </a:p>
        </p:txBody>
      </p:sp>
      <p:sp>
        <p:nvSpPr>
          <p:cNvPr id="6" name="Slide Number Placeholder 5">
            <a:extLst>
              <a:ext uri="{FF2B5EF4-FFF2-40B4-BE49-F238E27FC236}">
                <a16:creationId xmlns:a16="http://schemas.microsoft.com/office/drawing/2014/main" id="{00711566-C050-4F85-937A-8812878173A6}"/>
              </a:ext>
            </a:extLst>
          </p:cNvPr>
          <p:cNvSpPr>
            <a:spLocks noGrp="1"/>
          </p:cNvSpPr>
          <p:nvPr>
            <p:ph type="sldNum" sz="quarter" idx="12"/>
          </p:nvPr>
        </p:nvSpPr>
        <p:spPr/>
        <p:txBody>
          <a:bodyPr/>
          <a:lstStyle/>
          <a:p>
            <a:fld id="{F7156396-072A-4105-8696-C0A68A148242}" type="slidenum">
              <a:rPr lang="nl-NL" smtClean="0"/>
              <a:t>‹N›</a:t>
            </a:fld>
            <a:endParaRPr lang="nl-NL"/>
          </a:p>
        </p:txBody>
      </p:sp>
    </p:spTree>
    <p:extLst>
      <p:ext uri="{BB962C8B-B14F-4D97-AF65-F5344CB8AC3E}">
        <p14:creationId xmlns:p14="http://schemas.microsoft.com/office/powerpoint/2010/main" val="2811094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CB21BD-E815-3822-0E4C-8E10DA20D08D}"/>
              </a:ext>
            </a:extLst>
          </p:cNvPr>
          <p:cNvSpPr>
            <a:spLocks noGrp="1"/>
          </p:cNvSpPr>
          <p:nvPr>
            <p:ph type="title"/>
          </p:nvPr>
        </p:nvSpPr>
        <p:spPr/>
        <p:txBody>
          <a:bodyPr/>
          <a:lstStyle/>
          <a:p>
            <a:r>
              <a:rPr lang="it-IT" dirty="0"/>
              <a:t>Fare clic per modificare lo stile del titolo dello schema</a:t>
            </a:r>
          </a:p>
        </p:txBody>
      </p:sp>
      <p:sp>
        <p:nvSpPr>
          <p:cNvPr id="3" name="Segnaposto data 2">
            <a:extLst>
              <a:ext uri="{FF2B5EF4-FFF2-40B4-BE49-F238E27FC236}">
                <a16:creationId xmlns:a16="http://schemas.microsoft.com/office/drawing/2014/main" id="{7C522EC6-7852-FBCF-BB93-150A49AED51E}"/>
              </a:ext>
            </a:extLst>
          </p:cNvPr>
          <p:cNvSpPr>
            <a:spLocks noGrp="1"/>
          </p:cNvSpPr>
          <p:nvPr>
            <p:ph type="dt" sz="half" idx="10"/>
          </p:nvPr>
        </p:nvSpPr>
        <p:spPr/>
        <p:txBody>
          <a:bodyPr/>
          <a:lstStyle/>
          <a:p>
            <a:fld id="{D5406098-76B2-4620-95C5-86C0F0B9498B}" type="datetime1">
              <a:rPr lang="it-IT" smtClean="0"/>
              <a:t>26/03/2025</a:t>
            </a:fld>
            <a:endParaRPr lang="nl-NL"/>
          </a:p>
        </p:txBody>
      </p:sp>
      <p:sp>
        <p:nvSpPr>
          <p:cNvPr id="4" name="Segnaposto piè di pagina 3">
            <a:extLst>
              <a:ext uri="{FF2B5EF4-FFF2-40B4-BE49-F238E27FC236}">
                <a16:creationId xmlns:a16="http://schemas.microsoft.com/office/drawing/2014/main" id="{62F649AC-672D-1216-0B58-D9F9D6FF76D8}"/>
              </a:ext>
            </a:extLst>
          </p:cNvPr>
          <p:cNvSpPr>
            <a:spLocks noGrp="1"/>
          </p:cNvSpPr>
          <p:nvPr>
            <p:ph type="ftr" sz="quarter" idx="11"/>
          </p:nvPr>
        </p:nvSpPr>
        <p:spPr/>
        <p:txBody>
          <a:bodyPr/>
          <a:lstStyle/>
          <a:p>
            <a:r>
              <a:rPr lang="en-US"/>
              <a:t>Alessandro Variola, INFN Roma1. ETO Project Office meeting. Paris 27/28 March 2025</a:t>
            </a:r>
            <a:endParaRPr lang="nl-NL"/>
          </a:p>
        </p:txBody>
      </p:sp>
      <p:sp>
        <p:nvSpPr>
          <p:cNvPr id="5" name="Segnaposto numero diapositiva 4">
            <a:extLst>
              <a:ext uri="{FF2B5EF4-FFF2-40B4-BE49-F238E27FC236}">
                <a16:creationId xmlns:a16="http://schemas.microsoft.com/office/drawing/2014/main" id="{1EC8CD47-B2AA-A5BE-27AA-8EA8EE9DACCA}"/>
              </a:ext>
            </a:extLst>
          </p:cNvPr>
          <p:cNvSpPr>
            <a:spLocks noGrp="1"/>
          </p:cNvSpPr>
          <p:nvPr>
            <p:ph type="sldNum" sz="quarter" idx="12"/>
          </p:nvPr>
        </p:nvSpPr>
        <p:spPr/>
        <p:txBody>
          <a:bodyPr/>
          <a:lstStyle/>
          <a:p>
            <a:fld id="{F7156396-072A-4105-8696-C0A68A148242}" type="slidenum">
              <a:rPr lang="nl-NL" smtClean="0"/>
              <a:t>‹N›</a:t>
            </a:fld>
            <a:endParaRPr lang="nl-NL"/>
          </a:p>
        </p:txBody>
      </p:sp>
    </p:spTree>
    <p:extLst>
      <p:ext uri="{BB962C8B-B14F-4D97-AF65-F5344CB8AC3E}">
        <p14:creationId xmlns:p14="http://schemas.microsoft.com/office/powerpoint/2010/main" val="2057670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EA09DE-6770-CC4E-A740-75DD450A8B31}"/>
              </a:ext>
            </a:extLst>
          </p:cNvPr>
          <p:cNvSpPr>
            <a:spLocks noGrp="1"/>
          </p:cNvSpPr>
          <p:nvPr>
            <p:ph type="ctrTitle"/>
          </p:nvPr>
        </p:nvSpPr>
        <p:spPr>
          <a:xfrm>
            <a:off x="1524000" y="1122363"/>
            <a:ext cx="9144000" cy="2387600"/>
          </a:xfrm>
          <a:prstGeom prst="rect">
            <a:avLst/>
          </a:prstGeom>
        </p:spPr>
        <p:txBody>
          <a:bodyPr anchor="b"/>
          <a:lstStyle>
            <a:lvl1pPr algn="ctr">
              <a:defRPr sz="3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93053EA3-2DA6-2B48-94B5-54F48035DE12}"/>
              </a:ext>
            </a:extLst>
          </p:cNvPr>
          <p:cNvSpPr>
            <a:spLocks noGrp="1"/>
          </p:cNvSpPr>
          <p:nvPr>
            <p:ph type="subTitle" idx="1"/>
          </p:nvPr>
        </p:nvSpPr>
        <p:spPr>
          <a:xfrm>
            <a:off x="1524000" y="3602038"/>
            <a:ext cx="9144000" cy="1655763"/>
          </a:xfrm>
          <a:prstGeom prst="rect">
            <a:avLst/>
          </a:prstGeom>
        </p:spPr>
        <p:txBody>
          <a:bodyPr/>
          <a:lstStyle>
            <a:lvl1pPr marL="0" indent="0" algn="ctr">
              <a:buNone/>
              <a:defRPr sz="1200"/>
            </a:lvl1pPr>
            <a:lvl2pPr marL="228600" indent="0" algn="ctr">
              <a:buNone/>
              <a:defRPr sz="1000"/>
            </a:lvl2pPr>
            <a:lvl3pPr marL="457200" indent="0" algn="ctr">
              <a:buNone/>
              <a:defRPr sz="900"/>
            </a:lvl3pPr>
            <a:lvl4pPr marL="685800" indent="0" algn="ctr">
              <a:buNone/>
              <a:defRPr sz="800"/>
            </a:lvl4pPr>
            <a:lvl5pPr marL="914400" indent="0" algn="ctr">
              <a:buNone/>
              <a:defRPr sz="800"/>
            </a:lvl5pPr>
            <a:lvl6pPr marL="1143000" indent="0" algn="ctr">
              <a:buNone/>
              <a:defRPr sz="800"/>
            </a:lvl6pPr>
            <a:lvl7pPr marL="1371600" indent="0" algn="ctr">
              <a:buNone/>
              <a:defRPr sz="800"/>
            </a:lvl7pPr>
            <a:lvl8pPr marL="1600200" indent="0" algn="ctr">
              <a:buNone/>
              <a:defRPr sz="800"/>
            </a:lvl8pPr>
            <a:lvl9pPr marL="1828800" indent="0" algn="ctr">
              <a:buNone/>
              <a:defRPr sz="800"/>
            </a:lvl9pPr>
          </a:lstStyle>
          <a:p>
            <a:r>
              <a:rPr lang="it-IT"/>
              <a:t>Fare clic per modificare lo stile del sottotitolo dello schema</a:t>
            </a:r>
          </a:p>
        </p:txBody>
      </p:sp>
      <p:sp>
        <p:nvSpPr>
          <p:cNvPr id="4" name="Rectangle 5">
            <a:extLst>
              <a:ext uri="{FF2B5EF4-FFF2-40B4-BE49-F238E27FC236}">
                <a16:creationId xmlns:a16="http://schemas.microsoft.com/office/drawing/2014/main" id="{D9FB7B44-3FC1-F40F-4067-F3BD7AC7FF1F}"/>
              </a:ext>
            </a:extLst>
          </p:cNvPr>
          <p:cNvSpPr>
            <a:spLocks noGrp="1"/>
          </p:cNvSpPr>
          <p:nvPr>
            <p:ph type="sldNum" sz="quarter" idx="10"/>
          </p:nvPr>
        </p:nvSpPr>
        <p:spPr>
          <a:ln/>
        </p:spPr>
        <p:txBody>
          <a:bodyPr/>
          <a:lstStyle>
            <a:lvl1pPr>
              <a:defRPr/>
            </a:lvl1pPr>
          </a:lstStyle>
          <a:p>
            <a:fld id="{74506B3A-B535-4354-9311-CEB4624C8E5E}" type="slidenum">
              <a:rPr lang="it-IT" altLang="it-IT"/>
              <a:pPr/>
              <a:t>‹N›</a:t>
            </a:fld>
            <a:endParaRPr lang="it-IT" altLang="it-IT"/>
          </a:p>
        </p:txBody>
      </p:sp>
    </p:spTree>
    <p:extLst>
      <p:ext uri="{BB962C8B-B14F-4D97-AF65-F5344CB8AC3E}">
        <p14:creationId xmlns:p14="http://schemas.microsoft.com/office/powerpoint/2010/main" val="5356878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52688B-A8BE-444E-AD4D-37CE0C6AF34E}"/>
              </a:ext>
            </a:extLst>
          </p:cNvPr>
          <p:cNvSpPr>
            <a:spLocks noGrp="1"/>
          </p:cNvSpPr>
          <p:nvPr>
            <p:ph type="title"/>
          </p:nvPr>
        </p:nvSpPr>
        <p:spPr>
          <a:xfrm>
            <a:off x="900907" y="2540397"/>
            <a:ext cx="10502900" cy="1143000"/>
          </a:xfrm>
          <a:prstGeom prst="rect">
            <a:avLst/>
          </a:prstGeom>
        </p:spPr>
        <p:txBody>
          <a:body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0AFB366E-98E3-674C-8B8C-758FACAB7345}"/>
              </a:ext>
            </a:extLst>
          </p:cNvPr>
          <p:cNvSpPr>
            <a:spLocks noGrp="1"/>
          </p:cNvSpPr>
          <p:nvPr>
            <p:ph idx="1"/>
          </p:nvPr>
        </p:nvSpPr>
        <p:spPr>
          <a:xfrm>
            <a:off x="844550" y="1574800"/>
            <a:ext cx="10502900" cy="4648200"/>
          </a:xfrm>
          <a:prstGeom prst="rect">
            <a:avLst/>
          </a:prstGeom>
        </p:spPr>
        <p:txBody>
          <a:bodyPr/>
          <a:lstStyle/>
          <a:p>
            <a:r>
              <a:rPr lang="it-IT"/>
              <a:t>Modifica gli stili del testo dello schema
Secondo livello
Terzo livello
Quarto livello
Quinto livello</a:t>
            </a:r>
          </a:p>
        </p:txBody>
      </p:sp>
      <p:sp>
        <p:nvSpPr>
          <p:cNvPr id="4" name="Rectangle 5">
            <a:extLst>
              <a:ext uri="{FF2B5EF4-FFF2-40B4-BE49-F238E27FC236}">
                <a16:creationId xmlns:a16="http://schemas.microsoft.com/office/drawing/2014/main" id="{7670E6BD-76C8-F894-8791-2F877C4FB46B}"/>
              </a:ext>
            </a:extLst>
          </p:cNvPr>
          <p:cNvSpPr>
            <a:spLocks noGrp="1"/>
          </p:cNvSpPr>
          <p:nvPr>
            <p:ph type="sldNum" sz="quarter" idx="10"/>
          </p:nvPr>
        </p:nvSpPr>
        <p:spPr>
          <a:ln/>
        </p:spPr>
        <p:txBody>
          <a:bodyPr/>
          <a:lstStyle>
            <a:lvl1pPr>
              <a:defRPr/>
            </a:lvl1pPr>
          </a:lstStyle>
          <a:p>
            <a:fld id="{D568E862-5CAD-4CEE-9AE2-986FF1F2B853}" type="slidenum">
              <a:rPr lang="it-IT" altLang="it-IT"/>
              <a:pPr/>
              <a:t>‹N›</a:t>
            </a:fld>
            <a:endParaRPr lang="it-IT" altLang="it-IT"/>
          </a:p>
        </p:txBody>
      </p:sp>
    </p:spTree>
    <p:extLst>
      <p:ext uri="{BB962C8B-B14F-4D97-AF65-F5344CB8AC3E}">
        <p14:creationId xmlns:p14="http://schemas.microsoft.com/office/powerpoint/2010/main" val="32434132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0B0483-45F5-3841-9385-A798168D4A62}"/>
              </a:ext>
            </a:extLst>
          </p:cNvPr>
          <p:cNvSpPr>
            <a:spLocks noGrp="1"/>
          </p:cNvSpPr>
          <p:nvPr>
            <p:ph type="title"/>
          </p:nvPr>
        </p:nvSpPr>
        <p:spPr>
          <a:xfrm>
            <a:off x="831850" y="1709738"/>
            <a:ext cx="10515600" cy="2852738"/>
          </a:xfrm>
          <a:prstGeom prst="rect">
            <a:avLst/>
          </a:prstGeom>
        </p:spPr>
        <p:txBody>
          <a:bodyPr anchor="b"/>
          <a:lstStyle>
            <a:lvl1pPr>
              <a:defRPr sz="3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2B5F641-0174-0C44-8E72-71F8EA338FEC}"/>
              </a:ext>
            </a:extLst>
          </p:cNvPr>
          <p:cNvSpPr>
            <a:spLocks noGrp="1"/>
          </p:cNvSpPr>
          <p:nvPr>
            <p:ph type="body" idx="1"/>
          </p:nvPr>
        </p:nvSpPr>
        <p:spPr>
          <a:xfrm>
            <a:off x="831850" y="4589463"/>
            <a:ext cx="10515600" cy="1500188"/>
          </a:xfrm>
          <a:prstGeom prst="rect">
            <a:avLst/>
          </a:prstGeom>
        </p:spPr>
        <p:txBody>
          <a:bodyPr/>
          <a:lstStyle>
            <a:lvl1pPr marL="0" indent="0">
              <a:buNone/>
              <a:defRPr sz="1200"/>
            </a:lvl1pPr>
            <a:lvl2pPr marL="228600" indent="0">
              <a:buNone/>
              <a:defRPr sz="1000"/>
            </a:lvl2pPr>
            <a:lvl3pPr marL="457200" indent="0">
              <a:buNone/>
              <a:defRPr sz="900"/>
            </a:lvl3pPr>
            <a:lvl4pPr marL="685800" indent="0">
              <a:buNone/>
              <a:defRPr sz="800"/>
            </a:lvl4pPr>
            <a:lvl5pPr marL="914400" indent="0">
              <a:buNone/>
              <a:defRPr sz="800"/>
            </a:lvl5pPr>
            <a:lvl6pPr marL="1143000" indent="0">
              <a:buNone/>
              <a:defRPr sz="800"/>
            </a:lvl6pPr>
            <a:lvl7pPr marL="1371600" indent="0">
              <a:buNone/>
              <a:defRPr sz="800"/>
            </a:lvl7pPr>
            <a:lvl8pPr marL="1600200" indent="0">
              <a:buNone/>
              <a:defRPr sz="800"/>
            </a:lvl8pPr>
            <a:lvl9pPr marL="1828800" indent="0">
              <a:buNone/>
              <a:defRPr sz="800"/>
            </a:lvl9pPr>
          </a:lstStyle>
          <a:p>
            <a:r>
              <a:rPr lang="it-IT"/>
              <a:t>Modifica gli stili del testo dello schema
Secondo livello
Terzo livello
Quarto livello
Quinto livello</a:t>
            </a:r>
          </a:p>
        </p:txBody>
      </p:sp>
      <p:sp>
        <p:nvSpPr>
          <p:cNvPr id="4" name="Rectangle 5">
            <a:extLst>
              <a:ext uri="{FF2B5EF4-FFF2-40B4-BE49-F238E27FC236}">
                <a16:creationId xmlns:a16="http://schemas.microsoft.com/office/drawing/2014/main" id="{F8912330-0539-0056-B5D1-24E684D1A15C}"/>
              </a:ext>
            </a:extLst>
          </p:cNvPr>
          <p:cNvSpPr>
            <a:spLocks noGrp="1"/>
          </p:cNvSpPr>
          <p:nvPr>
            <p:ph type="sldNum" sz="quarter" idx="10"/>
          </p:nvPr>
        </p:nvSpPr>
        <p:spPr>
          <a:ln/>
        </p:spPr>
        <p:txBody>
          <a:bodyPr/>
          <a:lstStyle>
            <a:lvl1pPr>
              <a:defRPr/>
            </a:lvl1pPr>
          </a:lstStyle>
          <a:p>
            <a:fld id="{BF5027B0-3880-43F1-9F9C-BA8E4913CC87}" type="slidenum">
              <a:rPr lang="it-IT" altLang="it-IT"/>
              <a:pPr/>
              <a:t>‹N›</a:t>
            </a:fld>
            <a:endParaRPr lang="it-IT" altLang="it-IT"/>
          </a:p>
        </p:txBody>
      </p:sp>
    </p:spTree>
    <p:extLst>
      <p:ext uri="{BB962C8B-B14F-4D97-AF65-F5344CB8AC3E}">
        <p14:creationId xmlns:p14="http://schemas.microsoft.com/office/powerpoint/2010/main" val="494248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703F9A-39F6-E547-A9E5-950388DA94BE}"/>
              </a:ext>
            </a:extLst>
          </p:cNvPr>
          <p:cNvSpPr>
            <a:spLocks noGrp="1"/>
          </p:cNvSpPr>
          <p:nvPr>
            <p:ph type="title"/>
          </p:nvPr>
        </p:nvSpPr>
        <p:spPr>
          <a:xfrm>
            <a:off x="900907" y="2540397"/>
            <a:ext cx="10502900" cy="1143000"/>
          </a:xfrm>
          <a:prstGeom prst="rect">
            <a:avLst/>
          </a:prstGeom>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6252FBD-7EAB-0842-8996-9E5A9195499C}"/>
              </a:ext>
            </a:extLst>
          </p:cNvPr>
          <p:cNvSpPr>
            <a:spLocks noGrp="1"/>
          </p:cNvSpPr>
          <p:nvPr>
            <p:ph sz="half" idx="1"/>
          </p:nvPr>
        </p:nvSpPr>
        <p:spPr>
          <a:xfrm>
            <a:off x="844550" y="1574800"/>
            <a:ext cx="5213350" cy="4648200"/>
          </a:xfrm>
          <a:prstGeom prst="rect">
            <a:avLst/>
          </a:prstGeo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559EFC4E-EF51-AB4E-A273-B9AF037F4CBB}"/>
              </a:ext>
            </a:extLst>
          </p:cNvPr>
          <p:cNvSpPr>
            <a:spLocks noGrp="1"/>
          </p:cNvSpPr>
          <p:nvPr>
            <p:ph sz="half" idx="2"/>
          </p:nvPr>
        </p:nvSpPr>
        <p:spPr>
          <a:xfrm>
            <a:off x="6134100" y="1574800"/>
            <a:ext cx="5213350" cy="4648200"/>
          </a:xfrm>
          <a:prstGeom prst="rect">
            <a:avLst/>
          </a:prstGeom>
        </p:spPr>
        <p:txBody>
          <a:bodyPr/>
          <a:lstStyle/>
          <a:p>
            <a:r>
              <a:rPr lang="it-IT"/>
              <a:t>Modifica gli stili del testo dello schema
Secondo livello
Terzo livello
Quarto livello
Quinto livello</a:t>
            </a:r>
          </a:p>
        </p:txBody>
      </p:sp>
      <p:sp>
        <p:nvSpPr>
          <p:cNvPr id="5" name="Rectangle 5">
            <a:extLst>
              <a:ext uri="{FF2B5EF4-FFF2-40B4-BE49-F238E27FC236}">
                <a16:creationId xmlns:a16="http://schemas.microsoft.com/office/drawing/2014/main" id="{E62E7C3D-69A1-45AC-E5C3-43F7F0E4DC85}"/>
              </a:ext>
            </a:extLst>
          </p:cNvPr>
          <p:cNvSpPr>
            <a:spLocks noGrp="1"/>
          </p:cNvSpPr>
          <p:nvPr>
            <p:ph type="sldNum" sz="quarter" idx="10"/>
          </p:nvPr>
        </p:nvSpPr>
        <p:spPr>
          <a:ln/>
        </p:spPr>
        <p:txBody>
          <a:bodyPr/>
          <a:lstStyle>
            <a:lvl1pPr>
              <a:defRPr/>
            </a:lvl1pPr>
          </a:lstStyle>
          <a:p>
            <a:fld id="{8D71F69D-FBEA-4FDC-9DB4-926DC4005B67}" type="slidenum">
              <a:rPr lang="it-IT" altLang="it-IT"/>
              <a:pPr/>
              <a:t>‹N›</a:t>
            </a:fld>
            <a:endParaRPr lang="it-IT" altLang="it-IT"/>
          </a:p>
        </p:txBody>
      </p:sp>
    </p:spTree>
    <p:extLst>
      <p:ext uri="{BB962C8B-B14F-4D97-AF65-F5344CB8AC3E}">
        <p14:creationId xmlns:p14="http://schemas.microsoft.com/office/powerpoint/2010/main" val="11520051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504D2B-101E-094A-B504-76BE87775713}"/>
              </a:ext>
            </a:extLst>
          </p:cNvPr>
          <p:cNvSpPr>
            <a:spLocks noGrp="1"/>
          </p:cNvSpPr>
          <p:nvPr>
            <p:ph type="title"/>
          </p:nvPr>
        </p:nvSpPr>
        <p:spPr>
          <a:xfrm>
            <a:off x="839788" y="365125"/>
            <a:ext cx="10515600" cy="1325563"/>
          </a:xfrm>
          <a:prstGeom prst="rect">
            <a:avLst/>
          </a:prstGeo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D0F54F1-585E-B541-AD1D-9BB21EA8BC4B}"/>
              </a:ext>
            </a:extLst>
          </p:cNvPr>
          <p:cNvSpPr>
            <a:spLocks noGrp="1"/>
          </p:cNvSpPr>
          <p:nvPr>
            <p:ph type="body" idx="1"/>
          </p:nvPr>
        </p:nvSpPr>
        <p:spPr>
          <a:xfrm>
            <a:off x="839787" y="1681163"/>
            <a:ext cx="5157788" cy="823913"/>
          </a:xfrm>
          <a:prstGeom prst="rect">
            <a:avLst/>
          </a:prstGeo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FD0BBCB2-1D24-2340-9DAA-1650ECEFCAB1}"/>
              </a:ext>
            </a:extLst>
          </p:cNvPr>
          <p:cNvSpPr>
            <a:spLocks noGrp="1"/>
          </p:cNvSpPr>
          <p:nvPr>
            <p:ph sz="half" idx="2"/>
          </p:nvPr>
        </p:nvSpPr>
        <p:spPr>
          <a:xfrm>
            <a:off x="839787" y="2505075"/>
            <a:ext cx="5157788" cy="3684588"/>
          </a:xfrm>
          <a:prstGeom prst="rect">
            <a:avLst/>
          </a:prstGeo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C6BB9B34-6504-3140-95EA-626EA73542E8}"/>
              </a:ext>
            </a:extLst>
          </p:cNvPr>
          <p:cNvSpPr>
            <a:spLocks noGrp="1"/>
          </p:cNvSpPr>
          <p:nvPr>
            <p:ph type="body" sz="quarter" idx="3"/>
          </p:nvPr>
        </p:nvSpPr>
        <p:spPr>
          <a:xfrm>
            <a:off x="6172200" y="1681163"/>
            <a:ext cx="5183188" cy="823913"/>
          </a:xfrm>
          <a:prstGeom prst="rect">
            <a:avLst/>
          </a:prstGeo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E88CED17-BFE3-C848-9037-151C925CFC2F}"/>
              </a:ext>
            </a:extLst>
          </p:cNvPr>
          <p:cNvSpPr>
            <a:spLocks noGrp="1"/>
          </p:cNvSpPr>
          <p:nvPr>
            <p:ph sz="quarter" idx="4"/>
          </p:nvPr>
        </p:nvSpPr>
        <p:spPr>
          <a:xfrm>
            <a:off x="6172200" y="2505075"/>
            <a:ext cx="5183188" cy="3684588"/>
          </a:xfrm>
          <a:prstGeom prst="rect">
            <a:avLst/>
          </a:prstGeom>
        </p:spPr>
        <p:txBody>
          <a:bodyPr/>
          <a:lstStyle/>
          <a:p>
            <a:r>
              <a:rPr lang="it-IT"/>
              <a:t>Modifica gli stili del testo dello schema
Secondo livello
Terzo livello
Quarto livello
Quinto livello</a:t>
            </a:r>
          </a:p>
        </p:txBody>
      </p:sp>
      <p:sp>
        <p:nvSpPr>
          <p:cNvPr id="7" name="Rectangle 5">
            <a:extLst>
              <a:ext uri="{FF2B5EF4-FFF2-40B4-BE49-F238E27FC236}">
                <a16:creationId xmlns:a16="http://schemas.microsoft.com/office/drawing/2014/main" id="{5124184F-7971-8656-30DC-7DB39F15FEA1}"/>
              </a:ext>
            </a:extLst>
          </p:cNvPr>
          <p:cNvSpPr>
            <a:spLocks noGrp="1"/>
          </p:cNvSpPr>
          <p:nvPr>
            <p:ph type="sldNum" sz="quarter" idx="10"/>
          </p:nvPr>
        </p:nvSpPr>
        <p:spPr>
          <a:ln/>
        </p:spPr>
        <p:txBody>
          <a:bodyPr/>
          <a:lstStyle>
            <a:lvl1pPr>
              <a:defRPr/>
            </a:lvl1pPr>
          </a:lstStyle>
          <a:p>
            <a:fld id="{1A5004E6-EE9C-4B63-9412-3F004529F9D9}" type="slidenum">
              <a:rPr lang="it-IT" altLang="it-IT"/>
              <a:pPr/>
              <a:t>‹N›</a:t>
            </a:fld>
            <a:endParaRPr lang="it-IT" altLang="it-IT"/>
          </a:p>
        </p:txBody>
      </p:sp>
    </p:spTree>
    <p:extLst>
      <p:ext uri="{BB962C8B-B14F-4D97-AF65-F5344CB8AC3E}">
        <p14:creationId xmlns:p14="http://schemas.microsoft.com/office/powerpoint/2010/main" val="40014415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4D666E-17AC-8240-B67C-E403B055B3CC}"/>
              </a:ext>
            </a:extLst>
          </p:cNvPr>
          <p:cNvSpPr>
            <a:spLocks noGrp="1"/>
          </p:cNvSpPr>
          <p:nvPr>
            <p:ph type="title"/>
          </p:nvPr>
        </p:nvSpPr>
        <p:spPr>
          <a:xfrm>
            <a:off x="900907" y="2540397"/>
            <a:ext cx="10502900" cy="1143000"/>
          </a:xfrm>
          <a:prstGeom prst="rect">
            <a:avLst/>
          </a:prstGeom>
        </p:spPr>
        <p:txBody>
          <a:bodyPr/>
          <a:lstStyle/>
          <a:p>
            <a:r>
              <a:rPr lang="it-IT"/>
              <a:t>Fare clic per modificare lo stile del titolo dello schema</a:t>
            </a:r>
          </a:p>
        </p:txBody>
      </p:sp>
      <p:sp>
        <p:nvSpPr>
          <p:cNvPr id="3" name="Rectangle 5">
            <a:extLst>
              <a:ext uri="{FF2B5EF4-FFF2-40B4-BE49-F238E27FC236}">
                <a16:creationId xmlns:a16="http://schemas.microsoft.com/office/drawing/2014/main" id="{66E63993-7794-FADC-0BAC-F2E9D92A4F26}"/>
              </a:ext>
            </a:extLst>
          </p:cNvPr>
          <p:cNvSpPr>
            <a:spLocks noGrp="1"/>
          </p:cNvSpPr>
          <p:nvPr>
            <p:ph type="sldNum" sz="quarter" idx="10"/>
          </p:nvPr>
        </p:nvSpPr>
        <p:spPr>
          <a:ln/>
        </p:spPr>
        <p:txBody>
          <a:bodyPr/>
          <a:lstStyle>
            <a:lvl1pPr>
              <a:defRPr/>
            </a:lvl1pPr>
          </a:lstStyle>
          <a:p>
            <a:fld id="{71F1E3B8-BC26-4566-BA2B-9202A081D7D6}" type="slidenum">
              <a:rPr lang="it-IT" altLang="it-IT"/>
              <a:pPr/>
              <a:t>‹N›</a:t>
            </a:fld>
            <a:endParaRPr lang="it-IT" altLang="it-IT"/>
          </a:p>
        </p:txBody>
      </p:sp>
    </p:spTree>
    <p:extLst>
      <p:ext uri="{BB962C8B-B14F-4D97-AF65-F5344CB8AC3E}">
        <p14:creationId xmlns:p14="http://schemas.microsoft.com/office/powerpoint/2010/main" val="41669323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AE6AD457-821C-347F-C906-E02EEFA0AB6B}"/>
              </a:ext>
            </a:extLst>
          </p:cNvPr>
          <p:cNvSpPr>
            <a:spLocks noGrp="1"/>
          </p:cNvSpPr>
          <p:nvPr>
            <p:ph type="sldNum" sz="quarter" idx="10"/>
          </p:nvPr>
        </p:nvSpPr>
        <p:spPr>
          <a:ln/>
        </p:spPr>
        <p:txBody>
          <a:bodyPr/>
          <a:lstStyle>
            <a:lvl1pPr>
              <a:defRPr/>
            </a:lvl1pPr>
          </a:lstStyle>
          <a:p>
            <a:fld id="{8150E047-2169-4010-B8F7-8F16DBBD1BA4}" type="slidenum">
              <a:rPr lang="it-IT" altLang="it-IT"/>
              <a:pPr/>
              <a:t>‹N›</a:t>
            </a:fld>
            <a:endParaRPr lang="it-IT" altLang="it-IT"/>
          </a:p>
        </p:txBody>
      </p:sp>
    </p:spTree>
    <p:extLst>
      <p:ext uri="{BB962C8B-B14F-4D97-AF65-F5344CB8AC3E}">
        <p14:creationId xmlns:p14="http://schemas.microsoft.com/office/powerpoint/2010/main" val="2150324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EE941-F1AC-413F-A91E-987342F2553D}"/>
              </a:ext>
            </a:extLst>
          </p:cNvPr>
          <p:cNvSpPr>
            <a:spLocks noGrp="1"/>
          </p:cNvSpPr>
          <p:nvPr>
            <p:ph type="title"/>
          </p:nvPr>
        </p:nvSpPr>
        <p:spPr/>
        <p:txBody>
          <a:bodyPr/>
          <a:lstStyle>
            <a:lvl1pPr>
              <a:defRPr sz="2400">
                <a:latin typeface="+mn-lt"/>
              </a:defRPr>
            </a:lvl1pPr>
          </a:lstStyle>
          <a:p>
            <a:r>
              <a:rPr lang="en-US" dirty="0"/>
              <a:t>Click to edit Master title style</a:t>
            </a:r>
            <a:endParaRPr lang="nl-NL" dirty="0"/>
          </a:p>
        </p:txBody>
      </p:sp>
      <p:sp>
        <p:nvSpPr>
          <p:cNvPr id="3" name="Content Placeholder 2">
            <a:extLst>
              <a:ext uri="{FF2B5EF4-FFF2-40B4-BE49-F238E27FC236}">
                <a16:creationId xmlns:a16="http://schemas.microsoft.com/office/drawing/2014/main" id="{DD9E63ED-2F1C-4C78-8668-6E317175D8B9}"/>
              </a:ext>
            </a:extLst>
          </p:cNvPr>
          <p:cNvSpPr>
            <a:spLocks noGrp="1"/>
          </p:cNvSpPr>
          <p:nvPr>
            <p:ph idx="1"/>
          </p:nvPr>
        </p:nvSpPr>
        <p:spPr>
          <a:xfrm>
            <a:off x="566351" y="1695751"/>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sp>
        <p:nvSpPr>
          <p:cNvPr id="4" name="Date Placeholder 3">
            <a:extLst>
              <a:ext uri="{FF2B5EF4-FFF2-40B4-BE49-F238E27FC236}">
                <a16:creationId xmlns:a16="http://schemas.microsoft.com/office/drawing/2014/main" id="{137C13BD-5542-4881-B27E-95D97598D0C7}"/>
              </a:ext>
            </a:extLst>
          </p:cNvPr>
          <p:cNvSpPr>
            <a:spLocks noGrp="1"/>
          </p:cNvSpPr>
          <p:nvPr>
            <p:ph type="dt" sz="half" idx="10"/>
          </p:nvPr>
        </p:nvSpPr>
        <p:spPr/>
        <p:txBody>
          <a:bodyPr/>
          <a:lstStyle/>
          <a:p>
            <a:fld id="{37998AE6-2922-4FC7-914B-20A67FBDCB4B}" type="datetime1">
              <a:rPr lang="it-IT" smtClean="0"/>
              <a:t>26/03/2025</a:t>
            </a:fld>
            <a:endParaRPr lang="nl-NL"/>
          </a:p>
        </p:txBody>
      </p:sp>
      <p:sp>
        <p:nvSpPr>
          <p:cNvPr id="5" name="Footer Placeholder 4">
            <a:extLst>
              <a:ext uri="{FF2B5EF4-FFF2-40B4-BE49-F238E27FC236}">
                <a16:creationId xmlns:a16="http://schemas.microsoft.com/office/drawing/2014/main" id="{F31334DE-62F0-487F-86C3-92248E0AB5AF}"/>
              </a:ext>
            </a:extLst>
          </p:cNvPr>
          <p:cNvSpPr>
            <a:spLocks noGrp="1"/>
          </p:cNvSpPr>
          <p:nvPr>
            <p:ph type="ftr" sz="quarter" idx="11"/>
          </p:nvPr>
        </p:nvSpPr>
        <p:spPr/>
        <p:txBody>
          <a:bodyPr/>
          <a:lstStyle/>
          <a:p>
            <a:r>
              <a:rPr lang="en-US"/>
              <a:t>Alessandro Variola, INFN Roma1. ETO Project Office meeting. Paris 27/28 March 2025</a:t>
            </a:r>
            <a:endParaRPr lang="nl-NL"/>
          </a:p>
        </p:txBody>
      </p:sp>
      <p:sp>
        <p:nvSpPr>
          <p:cNvPr id="6" name="Slide Number Placeholder 5">
            <a:extLst>
              <a:ext uri="{FF2B5EF4-FFF2-40B4-BE49-F238E27FC236}">
                <a16:creationId xmlns:a16="http://schemas.microsoft.com/office/drawing/2014/main" id="{1977A199-2802-4569-A375-DA5E56F31664}"/>
              </a:ext>
            </a:extLst>
          </p:cNvPr>
          <p:cNvSpPr>
            <a:spLocks noGrp="1"/>
          </p:cNvSpPr>
          <p:nvPr>
            <p:ph type="sldNum" sz="quarter" idx="12"/>
          </p:nvPr>
        </p:nvSpPr>
        <p:spPr/>
        <p:txBody>
          <a:bodyPr/>
          <a:lstStyle/>
          <a:p>
            <a:fld id="{F7156396-072A-4105-8696-C0A68A148242}" type="slidenum">
              <a:rPr lang="nl-NL" smtClean="0"/>
              <a:t>‹N›</a:t>
            </a:fld>
            <a:endParaRPr lang="nl-NL"/>
          </a:p>
        </p:txBody>
      </p:sp>
    </p:spTree>
    <p:extLst>
      <p:ext uri="{BB962C8B-B14F-4D97-AF65-F5344CB8AC3E}">
        <p14:creationId xmlns:p14="http://schemas.microsoft.com/office/powerpoint/2010/main" val="3668076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CBAE3F-ADDD-6548-85F9-77F8A42CEE8C}"/>
              </a:ext>
            </a:extLst>
          </p:cNvPr>
          <p:cNvSpPr>
            <a:spLocks noGrp="1"/>
          </p:cNvSpPr>
          <p:nvPr>
            <p:ph type="title"/>
          </p:nvPr>
        </p:nvSpPr>
        <p:spPr>
          <a:xfrm>
            <a:off x="839788" y="457200"/>
            <a:ext cx="3932238" cy="1600200"/>
          </a:xfrm>
          <a:prstGeom prst="rect">
            <a:avLst/>
          </a:prstGeom>
        </p:spPr>
        <p:txBody>
          <a:bodyPr anchor="b"/>
          <a:lstStyle>
            <a:lvl1pPr>
              <a:defRPr sz="16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405A7B8-53B0-0343-B749-C7002F4ED04B}"/>
              </a:ext>
            </a:extLst>
          </p:cNvPr>
          <p:cNvSpPr>
            <a:spLocks noGrp="1"/>
          </p:cNvSpPr>
          <p:nvPr>
            <p:ph idx="1"/>
          </p:nvPr>
        </p:nvSpPr>
        <p:spPr>
          <a:xfrm>
            <a:off x="5183188" y="987425"/>
            <a:ext cx="6172200" cy="4873625"/>
          </a:xfrm>
          <a:prstGeom prst="rect">
            <a:avLst/>
          </a:prstGeo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875E9518-00BD-004F-9FB3-D8E2CF5E47C5}"/>
              </a:ext>
            </a:extLst>
          </p:cNvPr>
          <p:cNvSpPr>
            <a:spLocks noGrp="1"/>
          </p:cNvSpPr>
          <p:nvPr>
            <p:ph type="body" sz="half" idx="2"/>
          </p:nvPr>
        </p:nvSpPr>
        <p:spPr>
          <a:xfrm>
            <a:off x="839788" y="2057400"/>
            <a:ext cx="3932238" cy="3811588"/>
          </a:xfrm>
          <a:prstGeom prst="rect">
            <a:avLst/>
          </a:prstGeom>
        </p:spPr>
        <p:txBody>
          <a:bodyPr/>
          <a:lstStyle>
            <a:lvl1pPr marL="0" indent="0">
              <a:buNone/>
              <a:defRPr sz="800"/>
            </a:lvl1pPr>
            <a:lvl2pPr marL="228600" indent="0">
              <a:buNone/>
              <a:defRPr sz="700"/>
            </a:lvl2pPr>
            <a:lvl3pPr marL="457200" indent="0">
              <a:buNone/>
              <a:defRPr sz="600"/>
            </a:lvl3pPr>
            <a:lvl4pPr marL="685800" indent="0">
              <a:buNone/>
              <a:defRPr sz="500"/>
            </a:lvl4pPr>
            <a:lvl5pPr marL="914400" indent="0">
              <a:buNone/>
              <a:defRPr sz="500"/>
            </a:lvl5pPr>
            <a:lvl6pPr marL="1143000" indent="0">
              <a:buNone/>
              <a:defRPr sz="500"/>
            </a:lvl6pPr>
            <a:lvl7pPr marL="1371600" indent="0">
              <a:buNone/>
              <a:defRPr sz="500"/>
            </a:lvl7pPr>
            <a:lvl8pPr marL="1600200" indent="0">
              <a:buNone/>
              <a:defRPr sz="500"/>
            </a:lvl8pPr>
            <a:lvl9pPr marL="1828800" indent="0">
              <a:buNone/>
              <a:defRPr sz="500"/>
            </a:lvl9pPr>
          </a:lstStyle>
          <a:p>
            <a:r>
              <a:rPr lang="it-IT"/>
              <a:t>Modifica gli stili del testo dello schema
Secondo livello
Terzo livello
Quarto livello
Quinto livello</a:t>
            </a:r>
          </a:p>
        </p:txBody>
      </p:sp>
      <p:sp>
        <p:nvSpPr>
          <p:cNvPr id="5" name="Rectangle 5">
            <a:extLst>
              <a:ext uri="{FF2B5EF4-FFF2-40B4-BE49-F238E27FC236}">
                <a16:creationId xmlns:a16="http://schemas.microsoft.com/office/drawing/2014/main" id="{359A6E5E-7E7F-5367-7407-0C5211C9D8E3}"/>
              </a:ext>
            </a:extLst>
          </p:cNvPr>
          <p:cNvSpPr>
            <a:spLocks noGrp="1"/>
          </p:cNvSpPr>
          <p:nvPr>
            <p:ph type="sldNum" sz="quarter" idx="10"/>
          </p:nvPr>
        </p:nvSpPr>
        <p:spPr>
          <a:ln/>
        </p:spPr>
        <p:txBody>
          <a:bodyPr/>
          <a:lstStyle>
            <a:lvl1pPr>
              <a:defRPr/>
            </a:lvl1pPr>
          </a:lstStyle>
          <a:p>
            <a:fld id="{9B25A337-090D-4400-9F78-E93EF45BAC0F}" type="slidenum">
              <a:rPr lang="it-IT" altLang="it-IT"/>
              <a:pPr/>
              <a:t>‹N›</a:t>
            </a:fld>
            <a:endParaRPr lang="it-IT" altLang="it-IT"/>
          </a:p>
        </p:txBody>
      </p:sp>
    </p:spTree>
    <p:extLst>
      <p:ext uri="{BB962C8B-B14F-4D97-AF65-F5344CB8AC3E}">
        <p14:creationId xmlns:p14="http://schemas.microsoft.com/office/powerpoint/2010/main" val="6992283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0B1BB0-E4D2-764B-9B2F-E367342E0773}"/>
              </a:ext>
            </a:extLst>
          </p:cNvPr>
          <p:cNvSpPr>
            <a:spLocks noGrp="1"/>
          </p:cNvSpPr>
          <p:nvPr>
            <p:ph type="title"/>
          </p:nvPr>
        </p:nvSpPr>
        <p:spPr>
          <a:xfrm>
            <a:off x="839788" y="457200"/>
            <a:ext cx="3932238" cy="1600200"/>
          </a:xfrm>
          <a:prstGeom prst="rect">
            <a:avLst/>
          </a:prstGeom>
        </p:spPr>
        <p:txBody>
          <a:bodyPr anchor="b"/>
          <a:lstStyle>
            <a:lvl1pPr>
              <a:defRPr sz="16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44363B0-58A8-354C-8BD0-25ECB1508D5C}"/>
              </a:ext>
            </a:extLst>
          </p:cNvPr>
          <p:cNvSpPr>
            <a:spLocks noGrp="1"/>
          </p:cNvSpPr>
          <p:nvPr>
            <p:ph type="pic" idx="1"/>
          </p:nvPr>
        </p:nvSpPr>
        <p:spPr>
          <a:xfrm>
            <a:off x="5183188" y="987425"/>
            <a:ext cx="6172200" cy="4873625"/>
          </a:xfrm>
          <a:prstGeom prst="rect">
            <a:avLst/>
          </a:prstGeom>
        </p:spPr>
        <p:txBody>
          <a:bodyPr/>
          <a:lstStyle>
            <a:lvl1pPr marL="0" indent="0">
              <a:buNone/>
              <a:defRPr sz="1600"/>
            </a:lvl1pPr>
            <a:lvl2pPr marL="228600" indent="0">
              <a:buNone/>
              <a:defRPr sz="1400"/>
            </a:lvl2pPr>
            <a:lvl3pPr marL="457200" indent="0">
              <a:buNone/>
              <a:defRPr sz="1200"/>
            </a:lvl3pPr>
            <a:lvl4pPr marL="685800" indent="0">
              <a:buNone/>
              <a:defRPr sz="1000"/>
            </a:lvl4pPr>
            <a:lvl5pPr marL="914400" indent="0">
              <a:buNone/>
              <a:defRPr sz="1000"/>
            </a:lvl5pPr>
            <a:lvl6pPr marL="1143000" indent="0">
              <a:buNone/>
              <a:defRPr sz="1000"/>
            </a:lvl6pPr>
            <a:lvl7pPr marL="1371600" indent="0">
              <a:buNone/>
              <a:defRPr sz="1000"/>
            </a:lvl7pPr>
            <a:lvl8pPr marL="1600200" indent="0">
              <a:buNone/>
              <a:defRPr sz="1000"/>
            </a:lvl8pPr>
            <a:lvl9pPr marL="1828800" indent="0">
              <a:buNone/>
              <a:defRPr sz="1000"/>
            </a:lvl9pPr>
          </a:lstStyle>
          <a:p>
            <a:pPr lvl="0"/>
            <a:endParaRPr lang="it-IT" noProof="0">
              <a:sym typeface="Helvetica Neue" panose="02000503000000020004" pitchFamily="2" charset="0"/>
            </a:endParaRPr>
          </a:p>
        </p:txBody>
      </p:sp>
      <p:sp>
        <p:nvSpPr>
          <p:cNvPr id="4" name="Segnaposto testo 3">
            <a:extLst>
              <a:ext uri="{FF2B5EF4-FFF2-40B4-BE49-F238E27FC236}">
                <a16:creationId xmlns:a16="http://schemas.microsoft.com/office/drawing/2014/main" id="{503F2C02-6462-B449-90E2-77D310740ECF}"/>
              </a:ext>
            </a:extLst>
          </p:cNvPr>
          <p:cNvSpPr>
            <a:spLocks noGrp="1"/>
          </p:cNvSpPr>
          <p:nvPr>
            <p:ph type="body" sz="half" idx="2"/>
          </p:nvPr>
        </p:nvSpPr>
        <p:spPr>
          <a:xfrm>
            <a:off x="839788" y="2057400"/>
            <a:ext cx="3932238" cy="3811588"/>
          </a:xfrm>
          <a:prstGeom prst="rect">
            <a:avLst/>
          </a:prstGeom>
        </p:spPr>
        <p:txBody>
          <a:bodyPr/>
          <a:lstStyle>
            <a:lvl1pPr marL="0" indent="0">
              <a:buNone/>
              <a:defRPr sz="800"/>
            </a:lvl1pPr>
            <a:lvl2pPr marL="228600" indent="0">
              <a:buNone/>
              <a:defRPr sz="700"/>
            </a:lvl2pPr>
            <a:lvl3pPr marL="457200" indent="0">
              <a:buNone/>
              <a:defRPr sz="600"/>
            </a:lvl3pPr>
            <a:lvl4pPr marL="685800" indent="0">
              <a:buNone/>
              <a:defRPr sz="500"/>
            </a:lvl4pPr>
            <a:lvl5pPr marL="914400" indent="0">
              <a:buNone/>
              <a:defRPr sz="500"/>
            </a:lvl5pPr>
            <a:lvl6pPr marL="1143000" indent="0">
              <a:buNone/>
              <a:defRPr sz="500"/>
            </a:lvl6pPr>
            <a:lvl7pPr marL="1371600" indent="0">
              <a:buNone/>
              <a:defRPr sz="500"/>
            </a:lvl7pPr>
            <a:lvl8pPr marL="1600200" indent="0">
              <a:buNone/>
              <a:defRPr sz="500"/>
            </a:lvl8pPr>
            <a:lvl9pPr marL="1828800" indent="0">
              <a:buNone/>
              <a:defRPr sz="500"/>
            </a:lvl9pPr>
          </a:lstStyle>
          <a:p>
            <a:r>
              <a:rPr lang="it-IT"/>
              <a:t>Modifica gli stili del testo dello schema
Secondo livello
Terzo livello
Quarto livello
Quinto livello</a:t>
            </a:r>
          </a:p>
        </p:txBody>
      </p:sp>
      <p:sp>
        <p:nvSpPr>
          <p:cNvPr id="5" name="Rectangle 5">
            <a:extLst>
              <a:ext uri="{FF2B5EF4-FFF2-40B4-BE49-F238E27FC236}">
                <a16:creationId xmlns:a16="http://schemas.microsoft.com/office/drawing/2014/main" id="{3F1F72C7-316B-3A31-553C-C956C6D31B2C}"/>
              </a:ext>
            </a:extLst>
          </p:cNvPr>
          <p:cNvSpPr>
            <a:spLocks noGrp="1"/>
          </p:cNvSpPr>
          <p:nvPr>
            <p:ph type="sldNum" sz="quarter" idx="10"/>
          </p:nvPr>
        </p:nvSpPr>
        <p:spPr>
          <a:ln/>
        </p:spPr>
        <p:txBody>
          <a:bodyPr/>
          <a:lstStyle>
            <a:lvl1pPr>
              <a:defRPr/>
            </a:lvl1pPr>
          </a:lstStyle>
          <a:p>
            <a:fld id="{6C97F16C-4C31-435A-A555-FF8604EA138C}" type="slidenum">
              <a:rPr lang="it-IT" altLang="it-IT"/>
              <a:pPr/>
              <a:t>‹N›</a:t>
            </a:fld>
            <a:endParaRPr lang="it-IT" altLang="it-IT"/>
          </a:p>
        </p:txBody>
      </p:sp>
    </p:spTree>
    <p:extLst>
      <p:ext uri="{BB962C8B-B14F-4D97-AF65-F5344CB8AC3E}">
        <p14:creationId xmlns:p14="http://schemas.microsoft.com/office/powerpoint/2010/main" val="35985515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1DE90F-6314-6D45-89B3-35D0E131FCED}"/>
              </a:ext>
            </a:extLst>
          </p:cNvPr>
          <p:cNvSpPr>
            <a:spLocks noGrp="1"/>
          </p:cNvSpPr>
          <p:nvPr>
            <p:ph type="title"/>
          </p:nvPr>
        </p:nvSpPr>
        <p:spPr>
          <a:xfrm>
            <a:off x="900907" y="2540397"/>
            <a:ext cx="10502900" cy="1143000"/>
          </a:xfrm>
          <a:prstGeom prst="rect">
            <a:avLst/>
          </a:prstGeom>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A094E94-AFB5-8542-8ACE-D7B33896927E}"/>
              </a:ext>
            </a:extLst>
          </p:cNvPr>
          <p:cNvSpPr>
            <a:spLocks noGrp="1"/>
          </p:cNvSpPr>
          <p:nvPr>
            <p:ph type="body" orient="vert" idx="1"/>
          </p:nvPr>
        </p:nvSpPr>
        <p:spPr>
          <a:xfrm>
            <a:off x="844550" y="1574800"/>
            <a:ext cx="10502900" cy="4648200"/>
          </a:xfrm>
          <a:prstGeom prst="rect">
            <a:avLst/>
          </a:prstGeom>
        </p:spPr>
        <p:txBody>
          <a:bodyPr vert="eaVert"/>
          <a:lstStyle/>
          <a:p>
            <a:r>
              <a:rPr lang="it-IT"/>
              <a:t>Modifica gli stili del testo dello schema
Secondo livello
Terzo livello
Quarto livello
Quinto livello</a:t>
            </a:r>
          </a:p>
        </p:txBody>
      </p:sp>
      <p:sp>
        <p:nvSpPr>
          <p:cNvPr id="4" name="Rectangle 5">
            <a:extLst>
              <a:ext uri="{FF2B5EF4-FFF2-40B4-BE49-F238E27FC236}">
                <a16:creationId xmlns:a16="http://schemas.microsoft.com/office/drawing/2014/main" id="{C6264237-C704-EBE2-EC87-269430C73281}"/>
              </a:ext>
            </a:extLst>
          </p:cNvPr>
          <p:cNvSpPr>
            <a:spLocks noGrp="1"/>
          </p:cNvSpPr>
          <p:nvPr>
            <p:ph type="sldNum" sz="quarter" idx="10"/>
          </p:nvPr>
        </p:nvSpPr>
        <p:spPr>
          <a:ln/>
        </p:spPr>
        <p:txBody>
          <a:bodyPr/>
          <a:lstStyle>
            <a:lvl1pPr>
              <a:defRPr/>
            </a:lvl1pPr>
          </a:lstStyle>
          <a:p>
            <a:fld id="{56CF6C96-113A-4929-9351-F025DD81A095}" type="slidenum">
              <a:rPr lang="it-IT" altLang="it-IT"/>
              <a:pPr/>
              <a:t>‹N›</a:t>
            </a:fld>
            <a:endParaRPr lang="it-IT" altLang="it-IT"/>
          </a:p>
        </p:txBody>
      </p:sp>
    </p:spTree>
    <p:extLst>
      <p:ext uri="{BB962C8B-B14F-4D97-AF65-F5344CB8AC3E}">
        <p14:creationId xmlns:p14="http://schemas.microsoft.com/office/powerpoint/2010/main" val="22536745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2E91061-DC33-6E46-BF9B-011EEAB296C4}"/>
              </a:ext>
            </a:extLst>
          </p:cNvPr>
          <p:cNvSpPr>
            <a:spLocks noGrp="1"/>
          </p:cNvSpPr>
          <p:nvPr>
            <p:ph type="title" orient="vert"/>
          </p:nvPr>
        </p:nvSpPr>
        <p:spPr>
          <a:xfrm>
            <a:off x="8721725" y="177800"/>
            <a:ext cx="2625725" cy="6045200"/>
          </a:xfrm>
          <a:prstGeom prst="rect">
            <a:avLst/>
          </a:prstGeo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14F4608-0918-CE40-B356-CC6C6F8E1D81}"/>
              </a:ext>
            </a:extLst>
          </p:cNvPr>
          <p:cNvSpPr>
            <a:spLocks noGrp="1"/>
          </p:cNvSpPr>
          <p:nvPr>
            <p:ph type="body" orient="vert" idx="1"/>
          </p:nvPr>
        </p:nvSpPr>
        <p:spPr>
          <a:xfrm>
            <a:off x="844550" y="177800"/>
            <a:ext cx="7800975" cy="6045200"/>
          </a:xfrm>
          <a:prstGeom prst="rect">
            <a:avLst/>
          </a:prstGeom>
        </p:spPr>
        <p:txBody>
          <a:bodyPr vert="eaVert"/>
          <a:lstStyle/>
          <a:p>
            <a:r>
              <a:rPr lang="it-IT"/>
              <a:t>Modifica gli stili del testo dello schema
Secondo livello
Terzo livello
Quarto livello
Quinto livello</a:t>
            </a:r>
          </a:p>
        </p:txBody>
      </p:sp>
      <p:sp>
        <p:nvSpPr>
          <p:cNvPr id="4" name="Rectangle 5">
            <a:extLst>
              <a:ext uri="{FF2B5EF4-FFF2-40B4-BE49-F238E27FC236}">
                <a16:creationId xmlns:a16="http://schemas.microsoft.com/office/drawing/2014/main" id="{C2D87564-0644-8826-D240-50DD368F555D}"/>
              </a:ext>
            </a:extLst>
          </p:cNvPr>
          <p:cNvSpPr>
            <a:spLocks noGrp="1"/>
          </p:cNvSpPr>
          <p:nvPr>
            <p:ph type="sldNum" sz="quarter" idx="10"/>
          </p:nvPr>
        </p:nvSpPr>
        <p:spPr>
          <a:ln/>
        </p:spPr>
        <p:txBody>
          <a:bodyPr/>
          <a:lstStyle>
            <a:lvl1pPr>
              <a:defRPr/>
            </a:lvl1pPr>
          </a:lstStyle>
          <a:p>
            <a:fld id="{E00A2481-76DE-4587-B3E2-EEA45F488676}" type="slidenum">
              <a:rPr lang="it-IT" altLang="it-IT"/>
              <a:pPr/>
              <a:t>‹N›</a:t>
            </a:fld>
            <a:endParaRPr lang="it-IT" altLang="it-IT"/>
          </a:p>
        </p:txBody>
      </p:sp>
    </p:spTree>
    <p:extLst>
      <p:ext uri="{BB962C8B-B14F-4D97-AF65-F5344CB8AC3E}">
        <p14:creationId xmlns:p14="http://schemas.microsoft.com/office/powerpoint/2010/main" val="33507231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8C9387-99D7-F445-87C1-5C1007C18926}"/>
              </a:ext>
            </a:extLst>
          </p:cNvPr>
          <p:cNvSpPr>
            <a:spLocks noGrp="1"/>
          </p:cNvSpPr>
          <p:nvPr>
            <p:ph type="ctrTitle"/>
          </p:nvPr>
        </p:nvSpPr>
        <p:spPr>
          <a:xfrm>
            <a:off x="1524000" y="1122363"/>
            <a:ext cx="9144000" cy="2387600"/>
          </a:xfrm>
          <a:prstGeom prst="rect">
            <a:avLst/>
          </a:prstGeom>
        </p:spPr>
        <p:txBody>
          <a:bodyPr anchor="b"/>
          <a:lstStyle>
            <a:lvl1pPr algn="ctr">
              <a:defRPr sz="3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0B8F398-77A2-744D-B19D-D1784785451A}"/>
              </a:ext>
            </a:extLst>
          </p:cNvPr>
          <p:cNvSpPr>
            <a:spLocks noGrp="1"/>
          </p:cNvSpPr>
          <p:nvPr>
            <p:ph type="subTitle" idx="1"/>
          </p:nvPr>
        </p:nvSpPr>
        <p:spPr>
          <a:xfrm>
            <a:off x="1524000" y="3602038"/>
            <a:ext cx="9144000" cy="1655763"/>
          </a:xfrm>
          <a:prstGeom prst="rect">
            <a:avLst/>
          </a:prstGeom>
        </p:spPr>
        <p:txBody>
          <a:bodyPr/>
          <a:lstStyle>
            <a:lvl1pPr marL="0" indent="0" algn="ctr">
              <a:buNone/>
              <a:defRPr sz="1200"/>
            </a:lvl1pPr>
            <a:lvl2pPr marL="228600" indent="0" algn="ctr">
              <a:buNone/>
              <a:defRPr sz="1000"/>
            </a:lvl2pPr>
            <a:lvl3pPr marL="457200" indent="0" algn="ctr">
              <a:buNone/>
              <a:defRPr sz="900"/>
            </a:lvl3pPr>
            <a:lvl4pPr marL="685800" indent="0" algn="ctr">
              <a:buNone/>
              <a:defRPr sz="800"/>
            </a:lvl4pPr>
            <a:lvl5pPr marL="914400" indent="0" algn="ctr">
              <a:buNone/>
              <a:defRPr sz="800"/>
            </a:lvl5pPr>
            <a:lvl6pPr marL="1143000" indent="0" algn="ctr">
              <a:buNone/>
              <a:defRPr sz="800"/>
            </a:lvl6pPr>
            <a:lvl7pPr marL="1371600" indent="0" algn="ctr">
              <a:buNone/>
              <a:defRPr sz="800"/>
            </a:lvl7pPr>
            <a:lvl8pPr marL="1600200" indent="0" algn="ctr">
              <a:buNone/>
              <a:defRPr sz="800"/>
            </a:lvl8pPr>
            <a:lvl9pPr marL="1828800" indent="0" algn="ctr">
              <a:buNone/>
              <a:defRPr sz="800"/>
            </a:lvl9pPr>
          </a:lstStyle>
          <a:p>
            <a:r>
              <a:rPr lang="it-IT"/>
              <a:t>Fare clic per modificare lo stile del sottotitolo dello schema</a:t>
            </a:r>
          </a:p>
        </p:txBody>
      </p:sp>
      <p:sp>
        <p:nvSpPr>
          <p:cNvPr id="4" name="Rectangle 10">
            <a:extLst>
              <a:ext uri="{FF2B5EF4-FFF2-40B4-BE49-F238E27FC236}">
                <a16:creationId xmlns:a16="http://schemas.microsoft.com/office/drawing/2014/main" id="{B63A9C9E-8AC1-1A73-DF6F-E304490BE4B5}"/>
              </a:ext>
            </a:extLst>
          </p:cNvPr>
          <p:cNvSpPr>
            <a:spLocks noGrp="1"/>
          </p:cNvSpPr>
          <p:nvPr>
            <p:ph type="sldNum" sz="quarter" idx="10"/>
          </p:nvPr>
        </p:nvSpPr>
        <p:spPr>
          <a:ln/>
        </p:spPr>
        <p:txBody>
          <a:bodyPr/>
          <a:lstStyle>
            <a:lvl1pPr>
              <a:defRPr/>
            </a:lvl1pPr>
          </a:lstStyle>
          <a:p>
            <a:fld id="{BC2BD537-67E9-48E7-9BEB-BC9F21CF7292}" type="slidenum">
              <a:rPr lang="it-IT" altLang="it-IT"/>
              <a:pPr/>
              <a:t>‹N›</a:t>
            </a:fld>
            <a:endParaRPr lang="it-IT" altLang="it-IT"/>
          </a:p>
        </p:txBody>
      </p:sp>
    </p:spTree>
    <p:extLst>
      <p:ext uri="{BB962C8B-B14F-4D97-AF65-F5344CB8AC3E}">
        <p14:creationId xmlns:p14="http://schemas.microsoft.com/office/powerpoint/2010/main" val="15173766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698818-47A5-0142-801A-810A828CFDA5}"/>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F1E2F39-C240-124C-B37E-1BB97585CF3D}"/>
              </a:ext>
            </a:extLst>
          </p:cNvPr>
          <p:cNvSpPr>
            <a:spLocks noGrp="1"/>
          </p:cNvSpPr>
          <p:nvPr>
            <p:ph idx="1"/>
          </p:nvPr>
        </p:nvSpPr>
        <p:spPr>
          <a:xfrm>
            <a:off x="838200" y="1825625"/>
            <a:ext cx="10515600" cy="4351338"/>
          </a:xfrm>
          <a:prstGeom prst="rect">
            <a:avLst/>
          </a:prstGeom>
        </p:spPr>
        <p:txBody>
          <a:bodyPr/>
          <a:lstStyle/>
          <a:p>
            <a:r>
              <a:rPr lang="it-IT"/>
              <a:t>Modifica gli stili del testo dello schema
Secondo livello
Terzo livello
Quarto livello
Quinto livello</a:t>
            </a:r>
          </a:p>
        </p:txBody>
      </p:sp>
      <p:sp>
        <p:nvSpPr>
          <p:cNvPr id="4" name="Rectangle 10">
            <a:extLst>
              <a:ext uri="{FF2B5EF4-FFF2-40B4-BE49-F238E27FC236}">
                <a16:creationId xmlns:a16="http://schemas.microsoft.com/office/drawing/2014/main" id="{21A3FB4E-D4F2-8C16-0CC1-DC701C1B4152}"/>
              </a:ext>
            </a:extLst>
          </p:cNvPr>
          <p:cNvSpPr>
            <a:spLocks noGrp="1"/>
          </p:cNvSpPr>
          <p:nvPr>
            <p:ph type="sldNum" sz="quarter" idx="10"/>
          </p:nvPr>
        </p:nvSpPr>
        <p:spPr>
          <a:ln/>
        </p:spPr>
        <p:txBody>
          <a:bodyPr/>
          <a:lstStyle>
            <a:lvl1pPr>
              <a:defRPr/>
            </a:lvl1pPr>
          </a:lstStyle>
          <a:p>
            <a:fld id="{7F9BBC0B-8A3F-469E-9E2E-29C3A6E797AF}" type="slidenum">
              <a:rPr lang="it-IT" altLang="it-IT"/>
              <a:pPr/>
              <a:t>‹N›</a:t>
            </a:fld>
            <a:endParaRPr lang="it-IT" altLang="it-IT"/>
          </a:p>
        </p:txBody>
      </p:sp>
    </p:spTree>
    <p:extLst>
      <p:ext uri="{BB962C8B-B14F-4D97-AF65-F5344CB8AC3E}">
        <p14:creationId xmlns:p14="http://schemas.microsoft.com/office/powerpoint/2010/main" val="32856412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E5374F-861A-064B-A205-CACEF94D7747}"/>
              </a:ext>
            </a:extLst>
          </p:cNvPr>
          <p:cNvSpPr>
            <a:spLocks noGrp="1"/>
          </p:cNvSpPr>
          <p:nvPr>
            <p:ph type="title"/>
          </p:nvPr>
        </p:nvSpPr>
        <p:spPr>
          <a:xfrm>
            <a:off x="831850" y="1709738"/>
            <a:ext cx="10515600" cy="2852738"/>
          </a:xfrm>
          <a:prstGeom prst="rect">
            <a:avLst/>
          </a:prstGeom>
        </p:spPr>
        <p:txBody>
          <a:bodyPr anchor="b"/>
          <a:lstStyle>
            <a:lvl1pPr>
              <a:defRPr sz="3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CD5C9630-60E3-6241-BF94-F9EB7EE96667}"/>
              </a:ext>
            </a:extLst>
          </p:cNvPr>
          <p:cNvSpPr>
            <a:spLocks noGrp="1"/>
          </p:cNvSpPr>
          <p:nvPr>
            <p:ph type="body" idx="1"/>
          </p:nvPr>
        </p:nvSpPr>
        <p:spPr>
          <a:xfrm>
            <a:off x="831850" y="4589463"/>
            <a:ext cx="10515600" cy="1500188"/>
          </a:xfrm>
          <a:prstGeom prst="rect">
            <a:avLst/>
          </a:prstGeom>
        </p:spPr>
        <p:txBody>
          <a:bodyPr/>
          <a:lstStyle>
            <a:lvl1pPr marL="0" indent="0">
              <a:buNone/>
              <a:defRPr sz="1200"/>
            </a:lvl1pPr>
            <a:lvl2pPr marL="228600" indent="0">
              <a:buNone/>
              <a:defRPr sz="1000"/>
            </a:lvl2pPr>
            <a:lvl3pPr marL="457200" indent="0">
              <a:buNone/>
              <a:defRPr sz="900"/>
            </a:lvl3pPr>
            <a:lvl4pPr marL="685800" indent="0">
              <a:buNone/>
              <a:defRPr sz="800"/>
            </a:lvl4pPr>
            <a:lvl5pPr marL="914400" indent="0">
              <a:buNone/>
              <a:defRPr sz="800"/>
            </a:lvl5pPr>
            <a:lvl6pPr marL="1143000" indent="0">
              <a:buNone/>
              <a:defRPr sz="800"/>
            </a:lvl6pPr>
            <a:lvl7pPr marL="1371600" indent="0">
              <a:buNone/>
              <a:defRPr sz="800"/>
            </a:lvl7pPr>
            <a:lvl8pPr marL="1600200" indent="0">
              <a:buNone/>
              <a:defRPr sz="800"/>
            </a:lvl8pPr>
            <a:lvl9pPr marL="1828800" indent="0">
              <a:buNone/>
              <a:defRPr sz="800"/>
            </a:lvl9pPr>
          </a:lstStyle>
          <a:p>
            <a:r>
              <a:rPr lang="it-IT"/>
              <a:t>Modifica gli stili del testo dello schema
Secondo livello
Terzo livello
Quarto livello
Quinto livello</a:t>
            </a:r>
          </a:p>
        </p:txBody>
      </p:sp>
      <p:sp>
        <p:nvSpPr>
          <p:cNvPr id="4" name="Rectangle 10">
            <a:extLst>
              <a:ext uri="{FF2B5EF4-FFF2-40B4-BE49-F238E27FC236}">
                <a16:creationId xmlns:a16="http://schemas.microsoft.com/office/drawing/2014/main" id="{E4CE7ABD-E047-CE1D-ABAC-F4E2333AECF7}"/>
              </a:ext>
            </a:extLst>
          </p:cNvPr>
          <p:cNvSpPr>
            <a:spLocks noGrp="1"/>
          </p:cNvSpPr>
          <p:nvPr>
            <p:ph type="sldNum" sz="quarter" idx="10"/>
          </p:nvPr>
        </p:nvSpPr>
        <p:spPr>
          <a:ln/>
        </p:spPr>
        <p:txBody>
          <a:bodyPr/>
          <a:lstStyle>
            <a:lvl1pPr>
              <a:defRPr/>
            </a:lvl1pPr>
          </a:lstStyle>
          <a:p>
            <a:fld id="{F10AE0A7-403E-4877-BA6E-2E022BA6A194}" type="slidenum">
              <a:rPr lang="it-IT" altLang="it-IT"/>
              <a:pPr/>
              <a:t>‹N›</a:t>
            </a:fld>
            <a:endParaRPr lang="it-IT" altLang="it-IT"/>
          </a:p>
        </p:txBody>
      </p:sp>
    </p:spTree>
    <p:extLst>
      <p:ext uri="{BB962C8B-B14F-4D97-AF65-F5344CB8AC3E}">
        <p14:creationId xmlns:p14="http://schemas.microsoft.com/office/powerpoint/2010/main" val="11203137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02C08D-B4D4-F54F-B2FD-593ADE138712}"/>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D0054FE-5D1C-454B-A179-8062EC111CC0}"/>
              </a:ext>
            </a:extLst>
          </p:cNvPr>
          <p:cNvSpPr>
            <a:spLocks noGrp="1"/>
          </p:cNvSpPr>
          <p:nvPr>
            <p:ph sz="half" idx="1"/>
          </p:nvPr>
        </p:nvSpPr>
        <p:spPr>
          <a:xfrm>
            <a:off x="838200" y="1825625"/>
            <a:ext cx="5219700" cy="4351338"/>
          </a:xfrm>
          <a:prstGeom prst="rect">
            <a:avLst/>
          </a:prstGeo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ED45E645-6583-354D-98F9-6A87A1536D09}"/>
              </a:ext>
            </a:extLst>
          </p:cNvPr>
          <p:cNvSpPr>
            <a:spLocks noGrp="1"/>
          </p:cNvSpPr>
          <p:nvPr>
            <p:ph sz="half" idx="2"/>
          </p:nvPr>
        </p:nvSpPr>
        <p:spPr>
          <a:xfrm>
            <a:off x="6134100" y="1825625"/>
            <a:ext cx="5219700" cy="4351338"/>
          </a:xfrm>
          <a:prstGeom prst="rect">
            <a:avLst/>
          </a:prstGeom>
        </p:spPr>
        <p:txBody>
          <a:bodyPr/>
          <a:lstStyle/>
          <a:p>
            <a:r>
              <a:rPr lang="it-IT"/>
              <a:t>Modifica gli stili del testo dello schema
Secondo livello
Terzo livello
Quarto livello
Quinto livello</a:t>
            </a:r>
          </a:p>
        </p:txBody>
      </p:sp>
      <p:sp>
        <p:nvSpPr>
          <p:cNvPr id="5" name="Rectangle 10">
            <a:extLst>
              <a:ext uri="{FF2B5EF4-FFF2-40B4-BE49-F238E27FC236}">
                <a16:creationId xmlns:a16="http://schemas.microsoft.com/office/drawing/2014/main" id="{620F8BE8-14C7-0B79-9B17-29F77B748F6E}"/>
              </a:ext>
            </a:extLst>
          </p:cNvPr>
          <p:cNvSpPr>
            <a:spLocks noGrp="1"/>
          </p:cNvSpPr>
          <p:nvPr>
            <p:ph type="sldNum" sz="quarter" idx="10"/>
          </p:nvPr>
        </p:nvSpPr>
        <p:spPr>
          <a:ln/>
        </p:spPr>
        <p:txBody>
          <a:bodyPr/>
          <a:lstStyle>
            <a:lvl1pPr>
              <a:defRPr/>
            </a:lvl1pPr>
          </a:lstStyle>
          <a:p>
            <a:fld id="{3BC04189-FA30-445B-BF87-478DE5A524C6}" type="slidenum">
              <a:rPr lang="it-IT" altLang="it-IT"/>
              <a:pPr/>
              <a:t>‹N›</a:t>
            </a:fld>
            <a:endParaRPr lang="it-IT" altLang="it-IT"/>
          </a:p>
        </p:txBody>
      </p:sp>
    </p:spTree>
    <p:extLst>
      <p:ext uri="{BB962C8B-B14F-4D97-AF65-F5344CB8AC3E}">
        <p14:creationId xmlns:p14="http://schemas.microsoft.com/office/powerpoint/2010/main" val="6668139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D4A10D-06EF-D84A-A9E0-1DFD328E8E44}"/>
              </a:ext>
            </a:extLst>
          </p:cNvPr>
          <p:cNvSpPr>
            <a:spLocks noGrp="1"/>
          </p:cNvSpPr>
          <p:nvPr>
            <p:ph type="title"/>
          </p:nvPr>
        </p:nvSpPr>
        <p:spPr>
          <a:xfrm>
            <a:off x="839788" y="365125"/>
            <a:ext cx="10515600" cy="1325563"/>
          </a:xfrm>
          <a:prstGeom prst="rect">
            <a:avLst/>
          </a:prstGeo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1ADFCB6-193D-184B-BC5B-8470B8631FD2}"/>
              </a:ext>
            </a:extLst>
          </p:cNvPr>
          <p:cNvSpPr>
            <a:spLocks noGrp="1"/>
          </p:cNvSpPr>
          <p:nvPr>
            <p:ph type="body" idx="1"/>
          </p:nvPr>
        </p:nvSpPr>
        <p:spPr>
          <a:xfrm>
            <a:off x="839787" y="1681163"/>
            <a:ext cx="5157788" cy="823913"/>
          </a:xfrm>
          <a:prstGeom prst="rect">
            <a:avLst/>
          </a:prstGeo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C6B53B86-536C-4F4D-BDCD-E38BDED0B810}"/>
              </a:ext>
            </a:extLst>
          </p:cNvPr>
          <p:cNvSpPr>
            <a:spLocks noGrp="1"/>
          </p:cNvSpPr>
          <p:nvPr>
            <p:ph sz="half" idx="2"/>
          </p:nvPr>
        </p:nvSpPr>
        <p:spPr>
          <a:xfrm>
            <a:off x="839787" y="2505075"/>
            <a:ext cx="5157788" cy="3684588"/>
          </a:xfrm>
          <a:prstGeom prst="rect">
            <a:avLst/>
          </a:prstGeo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49D7E281-CCC8-E745-8AFF-2AFD2FDEE098}"/>
              </a:ext>
            </a:extLst>
          </p:cNvPr>
          <p:cNvSpPr>
            <a:spLocks noGrp="1"/>
          </p:cNvSpPr>
          <p:nvPr>
            <p:ph type="body" sz="quarter" idx="3"/>
          </p:nvPr>
        </p:nvSpPr>
        <p:spPr>
          <a:xfrm>
            <a:off x="6172200" y="1681163"/>
            <a:ext cx="5183188" cy="823913"/>
          </a:xfrm>
          <a:prstGeom prst="rect">
            <a:avLst/>
          </a:prstGeo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16872AF3-16B3-244A-9506-A10C9540BE7D}"/>
              </a:ext>
            </a:extLst>
          </p:cNvPr>
          <p:cNvSpPr>
            <a:spLocks noGrp="1"/>
          </p:cNvSpPr>
          <p:nvPr>
            <p:ph sz="quarter" idx="4"/>
          </p:nvPr>
        </p:nvSpPr>
        <p:spPr>
          <a:xfrm>
            <a:off x="6172200" y="2505075"/>
            <a:ext cx="5183188" cy="3684588"/>
          </a:xfrm>
          <a:prstGeom prst="rect">
            <a:avLst/>
          </a:prstGeom>
        </p:spPr>
        <p:txBody>
          <a:bodyPr/>
          <a:lstStyle/>
          <a:p>
            <a:r>
              <a:rPr lang="it-IT"/>
              <a:t>Modifica gli stili del testo dello schema
Secondo livello
Terzo livello
Quarto livello
Quinto livello</a:t>
            </a:r>
          </a:p>
        </p:txBody>
      </p:sp>
      <p:sp>
        <p:nvSpPr>
          <p:cNvPr id="7" name="Rectangle 10">
            <a:extLst>
              <a:ext uri="{FF2B5EF4-FFF2-40B4-BE49-F238E27FC236}">
                <a16:creationId xmlns:a16="http://schemas.microsoft.com/office/drawing/2014/main" id="{7BD06F4B-FDFB-6FD2-624C-32A58B4760E8}"/>
              </a:ext>
            </a:extLst>
          </p:cNvPr>
          <p:cNvSpPr>
            <a:spLocks noGrp="1"/>
          </p:cNvSpPr>
          <p:nvPr>
            <p:ph type="sldNum" sz="quarter" idx="10"/>
          </p:nvPr>
        </p:nvSpPr>
        <p:spPr>
          <a:ln/>
        </p:spPr>
        <p:txBody>
          <a:bodyPr/>
          <a:lstStyle>
            <a:lvl1pPr>
              <a:defRPr/>
            </a:lvl1pPr>
          </a:lstStyle>
          <a:p>
            <a:fld id="{FD21F87A-E2D4-4BB5-8760-484FAE80B43D}" type="slidenum">
              <a:rPr lang="it-IT" altLang="it-IT"/>
              <a:pPr/>
              <a:t>‹N›</a:t>
            </a:fld>
            <a:endParaRPr lang="it-IT" altLang="it-IT"/>
          </a:p>
        </p:txBody>
      </p:sp>
    </p:spTree>
    <p:extLst>
      <p:ext uri="{BB962C8B-B14F-4D97-AF65-F5344CB8AC3E}">
        <p14:creationId xmlns:p14="http://schemas.microsoft.com/office/powerpoint/2010/main" val="7284952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C53570-D900-BF4E-B06E-DC2CC1ED8AED}"/>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Rectangle 10">
            <a:extLst>
              <a:ext uri="{FF2B5EF4-FFF2-40B4-BE49-F238E27FC236}">
                <a16:creationId xmlns:a16="http://schemas.microsoft.com/office/drawing/2014/main" id="{B4EAA167-6DCA-7D66-F13B-43439E883E26}"/>
              </a:ext>
            </a:extLst>
          </p:cNvPr>
          <p:cNvSpPr>
            <a:spLocks noGrp="1"/>
          </p:cNvSpPr>
          <p:nvPr>
            <p:ph type="sldNum" sz="quarter" idx="10"/>
          </p:nvPr>
        </p:nvSpPr>
        <p:spPr>
          <a:ln/>
        </p:spPr>
        <p:txBody>
          <a:bodyPr/>
          <a:lstStyle>
            <a:lvl1pPr>
              <a:defRPr/>
            </a:lvl1pPr>
          </a:lstStyle>
          <a:p>
            <a:fld id="{C441B3DE-FED1-4C9D-BB68-B8F674131159}" type="slidenum">
              <a:rPr lang="it-IT" altLang="it-IT"/>
              <a:pPr/>
              <a:t>‹N›</a:t>
            </a:fld>
            <a:endParaRPr lang="it-IT" altLang="it-IT"/>
          </a:p>
        </p:txBody>
      </p:sp>
    </p:spTree>
    <p:extLst>
      <p:ext uri="{BB962C8B-B14F-4D97-AF65-F5344CB8AC3E}">
        <p14:creationId xmlns:p14="http://schemas.microsoft.com/office/powerpoint/2010/main" val="4205838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1FE75-2CB3-438A-B0EC-9299AACD8B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a:extLst>
              <a:ext uri="{FF2B5EF4-FFF2-40B4-BE49-F238E27FC236}">
                <a16:creationId xmlns:a16="http://schemas.microsoft.com/office/drawing/2014/main" id="{FB0783A7-CE89-41DD-A3D0-BC609F8AAE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F4E32F-B9D0-4DE4-A374-F2FDC3E692C1}"/>
              </a:ext>
            </a:extLst>
          </p:cNvPr>
          <p:cNvSpPr>
            <a:spLocks noGrp="1"/>
          </p:cNvSpPr>
          <p:nvPr>
            <p:ph type="dt" sz="half" idx="10"/>
          </p:nvPr>
        </p:nvSpPr>
        <p:spPr/>
        <p:txBody>
          <a:bodyPr/>
          <a:lstStyle/>
          <a:p>
            <a:fld id="{2A3AB0D7-3799-4AFD-966E-8BB33A2D3A2A}" type="datetime1">
              <a:rPr lang="it-IT" smtClean="0"/>
              <a:t>26/03/2025</a:t>
            </a:fld>
            <a:endParaRPr lang="nl-NL"/>
          </a:p>
        </p:txBody>
      </p:sp>
      <p:sp>
        <p:nvSpPr>
          <p:cNvPr id="5" name="Footer Placeholder 4">
            <a:extLst>
              <a:ext uri="{FF2B5EF4-FFF2-40B4-BE49-F238E27FC236}">
                <a16:creationId xmlns:a16="http://schemas.microsoft.com/office/drawing/2014/main" id="{12C56DE5-0E47-4B46-A33A-80A8806FA21B}"/>
              </a:ext>
            </a:extLst>
          </p:cNvPr>
          <p:cNvSpPr>
            <a:spLocks noGrp="1"/>
          </p:cNvSpPr>
          <p:nvPr>
            <p:ph type="ftr" sz="quarter" idx="11"/>
          </p:nvPr>
        </p:nvSpPr>
        <p:spPr/>
        <p:txBody>
          <a:bodyPr/>
          <a:lstStyle/>
          <a:p>
            <a:r>
              <a:rPr lang="en-US"/>
              <a:t>Alessandro Variola, INFN Roma1. ETO Project Office meeting. Paris 27/28 March 2025</a:t>
            </a:r>
            <a:endParaRPr lang="nl-NL"/>
          </a:p>
        </p:txBody>
      </p:sp>
      <p:sp>
        <p:nvSpPr>
          <p:cNvPr id="6" name="Slide Number Placeholder 5">
            <a:extLst>
              <a:ext uri="{FF2B5EF4-FFF2-40B4-BE49-F238E27FC236}">
                <a16:creationId xmlns:a16="http://schemas.microsoft.com/office/drawing/2014/main" id="{14AF3AFB-BA85-4BA6-86B1-45781BBEB239}"/>
              </a:ext>
            </a:extLst>
          </p:cNvPr>
          <p:cNvSpPr>
            <a:spLocks noGrp="1"/>
          </p:cNvSpPr>
          <p:nvPr>
            <p:ph type="sldNum" sz="quarter" idx="12"/>
          </p:nvPr>
        </p:nvSpPr>
        <p:spPr/>
        <p:txBody>
          <a:bodyPr/>
          <a:lstStyle/>
          <a:p>
            <a:fld id="{F7156396-072A-4105-8696-C0A68A148242}" type="slidenum">
              <a:rPr lang="nl-NL" smtClean="0"/>
              <a:t>‹N›</a:t>
            </a:fld>
            <a:endParaRPr lang="nl-NL"/>
          </a:p>
        </p:txBody>
      </p:sp>
    </p:spTree>
    <p:extLst>
      <p:ext uri="{BB962C8B-B14F-4D97-AF65-F5344CB8AC3E}">
        <p14:creationId xmlns:p14="http://schemas.microsoft.com/office/powerpoint/2010/main" val="8032366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A38C4375-744F-08E6-2348-B41EC76AA8F1}"/>
              </a:ext>
            </a:extLst>
          </p:cNvPr>
          <p:cNvSpPr>
            <a:spLocks noGrp="1"/>
          </p:cNvSpPr>
          <p:nvPr>
            <p:ph type="sldNum" sz="quarter" idx="10"/>
          </p:nvPr>
        </p:nvSpPr>
        <p:spPr>
          <a:ln/>
        </p:spPr>
        <p:txBody>
          <a:bodyPr/>
          <a:lstStyle>
            <a:lvl1pPr>
              <a:defRPr/>
            </a:lvl1pPr>
          </a:lstStyle>
          <a:p>
            <a:fld id="{D015F53B-10C9-4032-937D-BDFD082FFD13}" type="slidenum">
              <a:rPr lang="it-IT" altLang="it-IT"/>
              <a:pPr/>
              <a:t>‹N›</a:t>
            </a:fld>
            <a:endParaRPr lang="it-IT" altLang="it-IT"/>
          </a:p>
        </p:txBody>
      </p:sp>
    </p:spTree>
    <p:extLst>
      <p:ext uri="{BB962C8B-B14F-4D97-AF65-F5344CB8AC3E}">
        <p14:creationId xmlns:p14="http://schemas.microsoft.com/office/powerpoint/2010/main" val="2701918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069D1C-10E6-B44C-AB21-B55776963ABB}"/>
              </a:ext>
            </a:extLst>
          </p:cNvPr>
          <p:cNvSpPr>
            <a:spLocks noGrp="1"/>
          </p:cNvSpPr>
          <p:nvPr>
            <p:ph type="title"/>
          </p:nvPr>
        </p:nvSpPr>
        <p:spPr>
          <a:xfrm>
            <a:off x="839788" y="457200"/>
            <a:ext cx="3932238" cy="1600200"/>
          </a:xfrm>
          <a:prstGeom prst="rect">
            <a:avLst/>
          </a:prstGeom>
        </p:spPr>
        <p:txBody>
          <a:bodyPr anchor="b"/>
          <a:lstStyle>
            <a:lvl1pPr>
              <a:defRPr sz="16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39E4598-800F-6844-9BC5-C6671006F93D}"/>
              </a:ext>
            </a:extLst>
          </p:cNvPr>
          <p:cNvSpPr>
            <a:spLocks noGrp="1"/>
          </p:cNvSpPr>
          <p:nvPr>
            <p:ph idx="1"/>
          </p:nvPr>
        </p:nvSpPr>
        <p:spPr>
          <a:xfrm>
            <a:off x="5183188" y="987425"/>
            <a:ext cx="6172200" cy="4873625"/>
          </a:xfrm>
          <a:prstGeom prst="rect">
            <a:avLst/>
          </a:prstGeo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AAD38278-5750-AC44-95CE-A988AE843195}"/>
              </a:ext>
            </a:extLst>
          </p:cNvPr>
          <p:cNvSpPr>
            <a:spLocks noGrp="1"/>
          </p:cNvSpPr>
          <p:nvPr>
            <p:ph type="body" sz="half" idx="2"/>
          </p:nvPr>
        </p:nvSpPr>
        <p:spPr>
          <a:xfrm>
            <a:off x="839788" y="2057400"/>
            <a:ext cx="3932238" cy="3811588"/>
          </a:xfrm>
          <a:prstGeom prst="rect">
            <a:avLst/>
          </a:prstGeom>
        </p:spPr>
        <p:txBody>
          <a:bodyPr/>
          <a:lstStyle>
            <a:lvl1pPr marL="0" indent="0">
              <a:buNone/>
              <a:defRPr sz="800"/>
            </a:lvl1pPr>
            <a:lvl2pPr marL="228600" indent="0">
              <a:buNone/>
              <a:defRPr sz="700"/>
            </a:lvl2pPr>
            <a:lvl3pPr marL="457200" indent="0">
              <a:buNone/>
              <a:defRPr sz="600"/>
            </a:lvl3pPr>
            <a:lvl4pPr marL="685800" indent="0">
              <a:buNone/>
              <a:defRPr sz="500"/>
            </a:lvl4pPr>
            <a:lvl5pPr marL="914400" indent="0">
              <a:buNone/>
              <a:defRPr sz="500"/>
            </a:lvl5pPr>
            <a:lvl6pPr marL="1143000" indent="0">
              <a:buNone/>
              <a:defRPr sz="500"/>
            </a:lvl6pPr>
            <a:lvl7pPr marL="1371600" indent="0">
              <a:buNone/>
              <a:defRPr sz="500"/>
            </a:lvl7pPr>
            <a:lvl8pPr marL="1600200" indent="0">
              <a:buNone/>
              <a:defRPr sz="500"/>
            </a:lvl8pPr>
            <a:lvl9pPr marL="1828800" indent="0">
              <a:buNone/>
              <a:defRPr sz="500"/>
            </a:lvl9pPr>
          </a:lstStyle>
          <a:p>
            <a:r>
              <a:rPr lang="it-IT"/>
              <a:t>Modifica gli stili del testo dello schema
Secondo livello
Terzo livello
Quarto livello
Quinto livello</a:t>
            </a:r>
          </a:p>
        </p:txBody>
      </p:sp>
      <p:sp>
        <p:nvSpPr>
          <p:cNvPr id="5" name="Rectangle 10">
            <a:extLst>
              <a:ext uri="{FF2B5EF4-FFF2-40B4-BE49-F238E27FC236}">
                <a16:creationId xmlns:a16="http://schemas.microsoft.com/office/drawing/2014/main" id="{D4BF747F-3B63-19FA-06F2-1BDCA0F1E778}"/>
              </a:ext>
            </a:extLst>
          </p:cNvPr>
          <p:cNvSpPr>
            <a:spLocks noGrp="1"/>
          </p:cNvSpPr>
          <p:nvPr>
            <p:ph type="sldNum" sz="quarter" idx="10"/>
          </p:nvPr>
        </p:nvSpPr>
        <p:spPr>
          <a:ln/>
        </p:spPr>
        <p:txBody>
          <a:bodyPr/>
          <a:lstStyle>
            <a:lvl1pPr>
              <a:defRPr/>
            </a:lvl1pPr>
          </a:lstStyle>
          <a:p>
            <a:fld id="{8FAE87CA-EC93-48FD-8281-D936611CCF9E}" type="slidenum">
              <a:rPr lang="it-IT" altLang="it-IT"/>
              <a:pPr/>
              <a:t>‹N›</a:t>
            </a:fld>
            <a:endParaRPr lang="it-IT" altLang="it-IT"/>
          </a:p>
        </p:txBody>
      </p:sp>
    </p:spTree>
    <p:extLst>
      <p:ext uri="{BB962C8B-B14F-4D97-AF65-F5344CB8AC3E}">
        <p14:creationId xmlns:p14="http://schemas.microsoft.com/office/powerpoint/2010/main" val="19215985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8139DB-06EC-BC4F-B6AB-B2FF5C88491B}"/>
              </a:ext>
            </a:extLst>
          </p:cNvPr>
          <p:cNvSpPr>
            <a:spLocks noGrp="1"/>
          </p:cNvSpPr>
          <p:nvPr>
            <p:ph type="title"/>
          </p:nvPr>
        </p:nvSpPr>
        <p:spPr>
          <a:xfrm>
            <a:off x="839788" y="457200"/>
            <a:ext cx="3932238" cy="1600200"/>
          </a:xfrm>
          <a:prstGeom prst="rect">
            <a:avLst/>
          </a:prstGeom>
        </p:spPr>
        <p:txBody>
          <a:bodyPr anchor="b"/>
          <a:lstStyle>
            <a:lvl1pPr>
              <a:defRPr sz="16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62431987-BEA4-3C44-9917-D2C537730654}"/>
              </a:ext>
            </a:extLst>
          </p:cNvPr>
          <p:cNvSpPr>
            <a:spLocks noGrp="1"/>
          </p:cNvSpPr>
          <p:nvPr>
            <p:ph type="pic" idx="1"/>
          </p:nvPr>
        </p:nvSpPr>
        <p:spPr>
          <a:xfrm>
            <a:off x="5183188" y="987425"/>
            <a:ext cx="6172200" cy="4873625"/>
          </a:xfrm>
          <a:prstGeom prst="rect">
            <a:avLst/>
          </a:prstGeom>
        </p:spPr>
        <p:txBody>
          <a:bodyPr/>
          <a:lstStyle>
            <a:lvl1pPr marL="0" indent="0">
              <a:buNone/>
              <a:defRPr sz="1600"/>
            </a:lvl1pPr>
            <a:lvl2pPr marL="228600" indent="0">
              <a:buNone/>
              <a:defRPr sz="1400"/>
            </a:lvl2pPr>
            <a:lvl3pPr marL="457200" indent="0">
              <a:buNone/>
              <a:defRPr sz="1200"/>
            </a:lvl3pPr>
            <a:lvl4pPr marL="685800" indent="0">
              <a:buNone/>
              <a:defRPr sz="1000"/>
            </a:lvl4pPr>
            <a:lvl5pPr marL="914400" indent="0">
              <a:buNone/>
              <a:defRPr sz="1000"/>
            </a:lvl5pPr>
            <a:lvl6pPr marL="1143000" indent="0">
              <a:buNone/>
              <a:defRPr sz="1000"/>
            </a:lvl6pPr>
            <a:lvl7pPr marL="1371600" indent="0">
              <a:buNone/>
              <a:defRPr sz="1000"/>
            </a:lvl7pPr>
            <a:lvl8pPr marL="1600200" indent="0">
              <a:buNone/>
              <a:defRPr sz="1000"/>
            </a:lvl8pPr>
            <a:lvl9pPr marL="1828800" indent="0">
              <a:buNone/>
              <a:defRPr sz="1000"/>
            </a:lvl9pPr>
          </a:lstStyle>
          <a:p>
            <a:pPr lvl="0"/>
            <a:endParaRPr lang="it-IT" noProof="0">
              <a:sym typeface="Helvetica Neue" panose="02000503000000020004" pitchFamily="2" charset="0"/>
            </a:endParaRPr>
          </a:p>
        </p:txBody>
      </p:sp>
      <p:sp>
        <p:nvSpPr>
          <p:cNvPr id="4" name="Segnaposto testo 3">
            <a:extLst>
              <a:ext uri="{FF2B5EF4-FFF2-40B4-BE49-F238E27FC236}">
                <a16:creationId xmlns:a16="http://schemas.microsoft.com/office/drawing/2014/main" id="{E342341A-61F2-914B-990B-394E94889BF1}"/>
              </a:ext>
            </a:extLst>
          </p:cNvPr>
          <p:cNvSpPr>
            <a:spLocks noGrp="1"/>
          </p:cNvSpPr>
          <p:nvPr>
            <p:ph type="body" sz="half" idx="2"/>
          </p:nvPr>
        </p:nvSpPr>
        <p:spPr>
          <a:xfrm>
            <a:off x="839788" y="2057400"/>
            <a:ext cx="3932238" cy="3811588"/>
          </a:xfrm>
          <a:prstGeom prst="rect">
            <a:avLst/>
          </a:prstGeom>
        </p:spPr>
        <p:txBody>
          <a:bodyPr/>
          <a:lstStyle>
            <a:lvl1pPr marL="0" indent="0">
              <a:buNone/>
              <a:defRPr sz="800"/>
            </a:lvl1pPr>
            <a:lvl2pPr marL="228600" indent="0">
              <a:buNone/>
              <a:defRPr sz="700"/>
            </a:lvl2pPr>
            <a:lvl3pPr marL="457200" indent="0">
              <a:buNone/>
              <a:defRPr sz="600"/>
            </a:lvl3pPr>
            <a:lvl4pPr marL="685800" indent="0">
              <a:buNone/>
              <a:defRPr sz="500"/>
            </a:lvl4pPr>
            <a:lvl5pPr marL="914400" indent="0">
              <a:buNone/>
              <a:defRPr sz="500"/>
            </a:lvl5pPr>
            <a:lvl6pPr marL="1143000" indent="0">
              <a:buNone/>
              <a:defRPr sz="500"/>
            </a:lvl6pPr>
            <a:lvl7pPr marL="1371600" indent="0">
              <a:buNone/>
              <a:defRPr sz="500"/>
            </a:lvl7pPr>
            <a:lvl8pPr marL="1600200" indent="0">
              <a:buNone/>
              <a:defRPr sz="500"/>
            </a:lvl8pPr>
            <a:lvl9pPr marL="1828800" indent="0">
              <a:buNone/>
              <a:defRPr sz="500"/>
            </a:lvl9pPr>
          </a:lstStyle>
          <a:p>
            <a:r>
              <a:rPr lang="it-IT"/>
              <a:t>Modifica gli stili del testo dello schema
Secondo livello
Terzo livello
Quarto livello
Quinto livello</a:t>
            </a:r>
          </a:p>
        </p:txBody>
      </p:sp>
      <p:sp>
        <p:nvSpPr>
          <p:cNvPr id="5" name="Rectangle 10">
            <a:extLst>
              <a:ext uri="{FF2B5EF4-FFF2-40B4-BE49-F238E27FC236}">
                <a16:creationId xmlns:a16="http://schemas.microsoft.com/office/drawing/2014/main" id="{3EBC92A2-0AF1-970F-82F3-68F3F66AA906}"/>
              </a:ext>
            </a:extLst>
          </p:cNvPr>
          <p:cNvSpPr>
            <a:spLocks noGrp="1"/>
          </p:cNvSpPr>
          <p:nvPr>
            <p:ph type="sldNum" sz="quarter" idx="10"/>
          </p:nvPr>
        </p:nvSpPr>
        <p:spPr>
          <a:ln/>
        </p:spPr>
        <p:txBody>
          <a:bodyPr/>
          <a:lstStyle>
            <a:lvl1pPr>
              <a:defRPr/>
            </a:lvl1pPr>
          </a:lstStyle>
          <a:p>
            <a:fld id="{4F2692A4-D4FB-46CD-B0C4-E5AE77A1DD1C}" type="slidenum">
              <a:rPr lang="it-IT" altLang="it-IT"/>
              <a:pPr/>
              <a:t>‹N›</a:t>
            </a:fld>
            <a:endParaRPr lang="it-IT" altLang="it-IT"/>
          </a:p>
        </p:txBody>
      </p:sp>
    </p:spTree>
    <p:extLst>
      <p:ext uri="{BB962C8B-B14F-4D97-AF65-F5344CB8AC3E}">
        <p14:creationId xmlns:p14="http://schemas.microsoft.com/office/powerpoint/2010/main" val="29368751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F3EB47-45A8-9F4C-974A-F51FCBBC4531}"/>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FC6D007-C46D-774F-A2E4-268FB7500A13}"/>
              </a:ext>
            </a:extLst>
          </p:cNvPr>
          <p:cNvSpPr>
            <a:spLocks noGrp="1"/>
          </p:cNvSpPr>
          <p:nvPr>
            <p:ph type="body" orient="vert" idx="1"/>
          </p:nvPr>
        </p:nvSpPr>
        <p:spPr>
          <a:xfrm>
            <a:off x="838200" y="1825625"/>
            <a:ext cx="10515600" cy="4351338"/>
          </a:xfrm>
          <a:prstGeom prst="rect">
            <a:avLst/>
          </a:prstGeom>
        </p:spPr>
        <p:txBody>
          <a:bodyPr vert="eaVert"/>
          <a:lstStyle/>
          <a:p>
            <a:r>
              <a:rPr lang="it-IT"/>
              <a:t>Modifica gli stili del testo dello schema
Secondo livello
Terzo livello
Quarto livello
Quinto livello</a:t>
            </a:r>
          </a:p>
        </p:txBody>
      </p:sp>
      <p:sp>
        <p:nvSpPr>
          <p:cNvPr id="4" name="Rectangle 10">
            <a:extLst>
              <a:ext uri="{FF2B5EF4-FFF2-40B4-BE49-F238E27FC236}">
                <a16:creationId xmlns:a16="http://schemas.microsoft.com/office/drawing/2014/main" id="{3E8ADDBA-5A50-4D85-B682-03D3FA1DC6CE}"/>
              </a:ext>
            </a:extLst>
          </p:cNvPr>
          <p:cNvSpPr>
            <a:spLocks noGrp="1"/>
          </p:cNvSpPr>
          <p:nvPr>
            <p:ph type="sldNum" sz="quarter" idx="10"/>
          </p:nvPr>
        </p:nvSpPr>
        <p:spPr>
          <a:ln/>
        </p:spPr>
        <p:txBody>
          <a:bodyPr/>
          <a:lstStyle>
            <a:lvl1pPr>
              <a:defRPr/>
            </a:lvl1pPr>
          </a:lstStyle>
          <a:p>
            <a:fld id="{A6B642EC-94E2-4DFE-A368-FAD1BC5C46B3}" type="slidenum">
              <a:rPr lang="it-IT" altLang="it-IT"/>
              <a:pPr/>
              <a:t>‹N›</a:t>
            </a:fld>
            <a:endParaRPr lang="it-IT" altLang="it-IT"/>
          </a:p>
        </p:txBody>
      </p:sp>
    </p:spTree>
    <p:extLst>
      <p:ext uri="{BB962C8B-B14F-4D97-AF65-F5344CB8AC3E}">
        <p14:creationId xmlns:p14="http://schemas.microsoft.com/office/powerpoint/2010/main" val="23513291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488C968-752A-6940-AC5F-A4B10BAFDBC8}"/>
              </a:ext>
            </a:extLst>
          </p:cNvPr>
          <p:cNvSpPr>
            <a:spLocks noGrp="1"/>
          </p:cNvSpPr>
          <p:nvPr>
            <p:ph type="title" orient="vert"/>
          </p:nvPr>
        </p:nvSpPr>
        <p:spPr>
          <a:xfrm>
            <a:off x="8724900" y="365125"/>
            <a:ext cx="2628900" cy="5811838"/>
          </a:xfrm>
          <a:prstGeom prst="rect">
            <a:avLst/>
          </a:prstGeo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60BF03F-8883-1648-8142-FB0D49A90774}"/>
              </a:ext>
            </a:extLst>
          </p:cNvPr>
          <p:cNvSpPr>
            <a:spLocks noGrp="1"/>
          </p:cNvSpPr>
          <p:nvPr>
            <p:ph type="body" orient="vert" idx="1"/>
          </p:nvPr>
        </p:nvSpPr>
        <p:spPr>
          <a:xfrm>
            <a:off x="838200" y="365125"/>
            <a:ext cx="7810500" cy="5811838"/>
          </a:xfrm>
          <a:prstGeom prst="rect">
            <a:avLst/>
          </a:prstGeom>
        </p:spPr>
        <p:txBody>
          <a:bodyPr vert="eaVert"/>
          <a:lstStyle/>
          <a:p>
            <a:r>
              <a:rPr lang="it-IT"/>
              <a:t>Modifica gli stili del testo dello schema
Secondo livello
Terzo livello
Quarto livello
Quinto livello</a:t>
            </a:r>
          </a:p>
        </p:txBody>
      </p:sp>
      <p:sp>
        <p:nvSpPr>
          <p:cNvPr id="4" name="Rectangle 10">
            <a:extLst>
              <a:ext uri="{FF2B5EF4-FFF2-40B4-BE49-F238E27FC236}">
                <a16:creationId xmlns:a16="http://schemas.microsoft.com/office/drawing/2014/main" id="{D7A57A28-73F6-CE2D-03A6-E6934353BD6B}"/>
              </a:ext>
            </a:extLst>
          </p:cNvPr>
          <p:cNvSpPr>
            <a:spLocks noGrp="1"/>
          </p:cNvSpPr>
          <p:nvPr>
            <p:ph type="sldNum" sz="quarter" idx="10"/>
          </p:nvPr>
        </p:nvSpPr>
        <p:spPr>
          <a:ln/>
        </p:spPr>
        <p:txBody>
          <a:bodyPr/>
          <a:lstStyle>
            <a:lvl1pPr>
              <a:defRPr/>
            </a:lvl1pPr>
          </a:lstStyle>
          <a:p>
            <a:fld id="{20573F1F-C270-4DBB-AA6A-066A8887FC74}" type="slidenum">
              <a:rPr lang="it-IT" altLang="it-IT"/>
              <a:pPr/>
              <a:t>‹N›</a:t>
            </a:fld>
            <a:endParaRPr lang="it-IT" altLang="it-IT"/>
          </a:p>
        </p:txBody>
      </p:sp>
    </p:spTree>
    <p:extLst>
      <p:ext uri="{BB962C8B-B14F-4D97-AF65-F5344CB8AC3E}">
        <p14:creationId xmlns:p14="http://schemas.microsoft.com/office/powerpoint/2010/main" val="3725887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76510-C65E-4618-BCC4-D74BD3ADE5A5}"/>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EC86D088-F9FE-427C-9AF1-1655367D737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sp>
        <p:nvSpPr>
          <p:cNvPr id="4" name="Content Placeholder 3">
            <a:extLst>
              <a:ext uri="{FF2B5EF4-FFF2-40B4-BE49-F238E27FC236}">
                <a16:creationId xmlns:a16="http://schemas.microsoft.com/office/drawing/2014/main" id="{8FC72562-24CB-4583-AED6-985B0AB735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a:extLst>
              <a:ext uri="{FF2B5EF4-FFF2-40B4-BE49-F238E27FC236}">
                <a16:creationId xmlns:a16="http://schemas.microsoft.com/office/drawing/2014/main" id="{34A0A35C-89F4-403B-8706-11365335E02F}"/>
              </a:ext>
            </a:extLst>
          </p:cNvPr>
          <p:cNvSpPr>
            <a:spLocks noGrp="1"/>
          </p:cNvSpPr>
          <p:nvPr>
            <p:ph type="dt" sz="half" idx="10"/>
          </p:nvPr>
        </p:nvSpPr>
        <p:spPr/>
        <p:txBody>
          <a:bodyPr/>
          <a:lstStyle/>
          <a:p>
            <a:fld id="{E491370E-F7FC-4059-BFC3-3F7A43240F8E}" type="datetime1">
              <a:rPr lang="it-IT" smtClean="0"/>
              <a:t>26/03/2025</a:t>
            </a:fld>
            <a:endParaRPr lang="nl-NL"/>
          </a:p>
        </p:txBody>
      </p:sp>
      <p:sp>
        <p:nvSpPr>
          <p:cNvPr id="6" name="Footer Placeholder 5">
            <a:extLst>
              <a:ext uri="{FF2B5EF4-FFF2-40B4-BE49-F238E27FC236}">
                <a16:creationId xmlns:a16="http://schemas.microsoft.com/office/drawing/2014/main" id="{D9776F05-7226-46D5-BD0F-8A76F1337F9D}"/>
              </a:ext>
            </a:extLst>
          </p:cNvPr>
          <p:cNvSpPr>
            <a:spLocks noGrp="1"/>
          </p:cNvSpPr>
          <p:nvPr>
            <p:ph type="ftr" sz="quarter" idx="11"/>
          </p:nvPr>
        </p:nvSpPr>
        <p:spPr/>
        <p:txBody>
          <a:bodyPr/>
          <a:lstStyle/>
          <a:p>
            <a:r>
              <a:rPr lang="en-US"/>
              <a:t>Alessandro Variola, INFN Roma1. ETO Project Office meeting. Paris 27/28 March 2025</a:t>
            </a:r>
            <a:endParaRPr lang="nl-NL"/>
          </a:p>
        </p:txBody>
      </p:sp>
      <p:sp>
        <p:nvSpPr>
          <p:cNvPr id="7" name="Slide Number Placeholder 6">
            <a:extLst>
              <a:ext uri="{FF2B5EF4-FFF2-40B4-BE49-F238E27FC236}">
                <a16:creationId xmlns:a16="http://schemas.microsoft.com/office/drawing/2014/main" id="{F213A73D-56F8-4FFE-9A18-708DD202028F}"/>
              </a:ext>
            </a:extLst>
          </p:cNvPr>
          <p:cNvSpPr>
            <a:spLocks noGrp="1"/>
          </p:cNvSpPr>
          <p:nvPr>
            <p:ph type="sldNum" sz="quarter" idx="12"/>
          </p:nvPr>
        </p:nvSpPr>
        <p:spPr/>
        <p:txBody>
          <a:bodyPr/>
          <a:lstStyle/>
          <a:p>
            <a:fld id="{F7156396-072A-4105-8696-C0A68A148242}" type="slidenum">
              <a:rPr lang="nl-NL" smtClean="0"/>
              <a:t>‹N›</a:t>
            </a:fld>
            <a:endParaRPr lang="nl-NL"/>
          </a:p>
        </p:txBody>
      </p:sp>
    </p:spTree>
    <p:extLst>
      <p:ext uri="{BB962C8B-B14F-4D97-AF65-F5344CB8AC3E}">
        <p14:creationId xmlns:p14="http://schemas.microsoft.com/office/powerpoint/2010/main" val="1030181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1528E-22C6-44AE-99BF-FAEB4B1449A3}"/>
              </a:ext>
            </a:extLst>
          </p:cNvPr>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a:extLst>
              <a:ext uri="{FF2B5EF4-FFF2-40B4-BE49-F238E27FC236}">
                <a16:creationId xmlns:a16="http://schemas.microsoft.com/office/drawing/2014/main" id="{23BC48E2-6DAB-4799-B99C-09704187FA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19CEFA-327A-442B-9D92-7D1A3C90568D}"/>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sp>
        <p:nvSpPr>
          <p:cNvPr id="5" name="Text Placeholder 4">
            <a:extLst>
              <a:ext uri="{FF2B5EF4-FFF2-40B4-BE49-F238E27FC236}">
                <a16:creationId xmlns:a16="http://schemas.microsoft.com/office/drawing/2014/main" id="{CB7C5548-1594-4B55-BF64-26295450C8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B0E2C5-A45F-4634-A529-C486E80034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a:extLst>
              <a:ext uri="{FF2B5EF4-FFF2-40B4-BE49-F238E27FC236}">
                <a16:creationId xmlns:a16="http://schemas.microsoft.com/office/drawing/2014/main" id="{81440F45-25BD-4E9E-953D-50F255D9F041}"/>
              </a:ext>
            </a:extLst>
          </p:cNvPr>
          <p:cNvSpPr>
            <a:spLocks noGrp="1"/>
          </p:cNvSpPr>
          <p:nvPr>
            <p:ph type="dt" sz="half" idx="10"/>
          </p:nvPr>
        </p:nvSpPr>
        <p:spPr/>
        <p:txBody>
          <a:bodyPr/>
          <a:lstStyle/>
          <a:p>
            <a:fld id="{AE22BD00-2739-42D2-A692-BA6413FDE5DE}" type="datetime1">
              <a:rPr lang="it-IT" smtClean="0"/>
              <a:t>26/03/2025</a:t>
            </a:fld>
            <a:endParaRPr lang="nl-NL"/>
          </a:p>
        </p:txBody>
      </p:sp>
      <p:sp>
        <p:nvSpPr>
          <p:cNvPr id="8" name="Footer Placeholder 7">
            <a:extLst>
              <a:ext uri="{FF2B5EF4-FFF2-40B4-BE49-F238E27FC236}">
                <a16:creationId xmlns:a16="http://schemas.microsoft.com/office/drawing/2014/main" id="{52C29F96-22D6-4264-AD84-5B792D637850}"/>
              </a:ext>
            </a:extLst>
          </p:cNvPr>
          <p:cNvSpPr>
            <a:spLocks noGrp="1"/>
          </p:cNvSpPr>
          <p:nvPr>
            <p:ph type="ftr" sz="quarter" idx="11"/>
          </p:nvPr>
        </p:nvSpPr>
        <p:spPr/>
        <p:txBody>
          <a:bodyPr/>
          <a:lstStyle/>
          <a:p>
            <a:r>
              <a:rPr lang="en-US"/>
              <a:t>Alessandro Variola, INFN Roma1. ETO Project Office meeting. Paris 27/28 March 2025</a:t>
            </a:r>
            <a:endParaRPr lang="nl-NL"/>
          </a:p>
        </p:txBody>
      </p:sp>
      <p:sp>
        <p:nvSpPr>
          <p:cNvPr id="9" name="Slide Number Placeholder 8">
            <a:extLst>
              <a:ext uri="{FF2B5EF4-FFF2-40B4-BE49-F238E27FC236}">
                <a16:creationId xmlns:a16="http://schemas.microsoft.com/office/drawing/2014/main" id="{DABB2144-96A6-4E6D-8DB2-D268B0B65F55}"/>
              </a:ext>
            </a:extLst>
          </p:cNvPr>
          <p:cNvSpPr>
            <a:spLocks noGrp="1"/>
          </p:cNvSpPr>
          <p:nvPr>
            <p:ph type="sldNum" sz="quarter" idx="12"/>
          </p:nvPr>
        </p:nvSpPr>
        <p:spPr/>
        <p:txBody>
          <a:bodyPr/>
          <a:lstStyle/>
          <a:p>
            <a:fld id="{F7156396-072A-4105-8696-C0A68A148242}" type="slidenum">
              <a:rPr lang="nl-NL" smtClean="0"/>
              <a:t>‹N›</a:t>
            </a:fld>
            <a:endParaRPr lang="nl-NL"/>
          </a:p>
        </p:txBody>
      </p:sp>
    </p:spTree>
    <p:extLst>
      <p:ext uri="{BB962C8B-B14F-4D97-AF65-F5344CB8AC3E}">
        <p14:creationId xmlns:p14="http://schemas.microsoft.com/office/powerpoint/2010/main" val="2254796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BECDD-EF65-4977-925F-E8BE019A2DF8}"/>
              </a:ext>
            </a:extLst>
          </p:cNvPr>
          <p:cNvSpPr>
            <a:spLocks noGrp="1"/>
          </p:cNvSpPr>
          <p:nvPr>
            <p:ph type="title"/>
          </p:nvPr>
        </p:nvSpPr>
        <p:spPr/>
        <p:txBody>
          <a:bodyPr/>
          <a:lstStyle/>
          <a:p>
            <a:r>
              <a:rPr lang="en-US"/>
              <a:t>Click to edit Master title style</a:t>
            </a:r>
            <a:endParaRPr lang="nl-NL"/>
          </a:p>
        </p:txBody>
      </p:sp>
      <p:sp>
        <p:nvSpPr>
          <p:cNvPr id="3" name="Date Placeholder 2">
            <a:extLst>
              <a:ext uri="{FF2B5EF4-FFF2-40B4-BE49-F238E27FC236}">
                <a16:creationId xmlns:a16="http://schemas.microsoft.com/office/drawing/2014/main" id="{2E535A42-5701-481A-AC55-09BA2A0C9470}"/>
              </a:ext>
            </a:extLst>
          </p:cNvPr>
          <p:cNvSpPr>
            <a:spLocks noGrp="1"/>
          </p:cNvSpPr>
          <p:nvPr>
            <p:ph type="dt" sz="half" idx="10"/>
          </p:nvPr>
        </p:nvSpPr>
        <p:spPr/>
        <p:txBody>
          <a:bodyPr/>
          <a:lstStyle/>
          <a:p>
            <a:fld id="{0F8F191D-4EF6-4F14-B67C-5EDCFCE1C463}" type="datetime1">
              <a:rPr lang="it-IT" smtClean="0"/>
              <a:t>26/03/2025</a:t>
            </a:fld>
            <a:endParaRPr lang="nl-NL"/>
          </a:p>
        </p:txBody>
      </p:sp>
      <p:sp>
        <p:nvSpPr>
          <p:cNvPr id="4" name="Footer Placeholder 3">
            <a:extLst>
              <a:ext uri="{FF2B5EF4-FFF2-40B4-BE49-F238E27FC236}">
                <a16:creationId xmlns:a16="http://schemas.microsoft.com/office/drawing/2014/main" id="{780A12E4-0D48-4EC8-8C19-97496CBF3608}"/>
              </a:ext>
            </a:extLst>
          </p:cNvPr>
          <p:cNvSpPr>
            <a:spLocks noGrp="1"/>
          </p:cNvSpPr>
          <p:nvPr>
            <p:ph type="ftr" sz="quarter" idx="11"/>
          </p:nvPr>
        </p:nvSpPr>
        <p:spPr/>
        <p:txBody>
          <a:bodyPr/>
          <a:lstStyle/>
          <a:p>
            <a:r>
              <a:rPr lang="en-US"/>
              <a:t>Alessandro Variola, INFN Roma1. ETO Project Office meeting. Paris 27/28 March 2025</a:t>
            </a:r>
            <a:endParaRPr lang="nl-NL"/>
          </a:p>
        </p:txBody>
      </p:sp>
      <p:sp>
        <p:nvSpPr>
          <p:cNvPr id="5" name="Slide Number Placeholder 4">
            <a:extLst>
              <a:ext uri="{FF2B5EF4-FFF2-40B4-BE49-F238E27FC236}">
                <a16:creationId xmlns:a16="http://schemas.microsoft.com/office/drawing/2014/main" id="{C78BE768-E65A-4B0C-B83E-2B7FFDC26B26}"/>
              </a:ext>
            </a:extLst>
          </p:cNvPr>
          <p:cNvSpPr>
            <a:spLocks noGrp="1"/>
          </p:cNvSpPr>
          <p:nvPr>
            <p:ph type="sldNum" sz="quarter" idx="12"/>
          </p:nvPr>
        </p:nvSpPr>
        <p:spPr/>
        <p:txBody>
          <a:bodyPr/>
          <a:lstStyle/>
          <a:p>
            <a:fld id="{F7156396-072A-4105-8696-C0A68A148242}" type="slidenum">
              <a:rPr lang="nl-NL" smtClean="0"/>
              <a:t>‹N›</a:t>
            </a:fld>
            <a:endParaRPr lang="nl-NL"/>
          </a:p>
        </p:txBody>
      </p:sp>
    </p:spTree>
    <p:extLst>
      <p:ext uri="{BB962C8B-B14F-4D97-AF65-F5344CB8AC3E}">
        <p14:creationId xmlns:p14="http://schemas.microsoft.com/office/powerpoint/2010/main" val="1193517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B9F393-BB25-4F8C-A170-1DC7DDC0826F}"/>
              </a:ext>
            </a:extLst>
          </p:cNvPr>
          <p:cNvSpPr>
            <a:spLocks noGrp="1"/>
          </p:cNvSpPr>
          <p:nvPr>
            <p:ph type="dt" sz="half" idx="10"/>
          </p:nvPr>
        </p:nvSpPr>
        <p:spPr/>
        <p:txBody>
          <a:bodyPr/>
          <a:lstStyle/>
          <a:p>
            <a:fld id="{2652F6B6-6DF7-4E56-B7F8-228A2261B3D7}" type="datetime1">
              <a:rPr lang="it-IT" smtClean="0"/>
              <a:t>26/03/2025</a:t>
            </a:fld>
            <a:endParaRPr lang="nl-NL"/>
          </a:p>
        </p:txBody>
      </p:sp>
      <p:sp>
        <p:nvSpPr>
          <p:cNvPr id="3" name="Footer Placeholder 2">
            <a:extLst>
              <a:ext uri="{FF2B5EF4-FFF2-40B4-BE49-F238E27FC236}">
                <a16:creationId xmlns:a16="http://schemas.microsoft.com/office/drawing/2014/main" id="{11EB9C07-DFBC-4718-8B2C-59ED0585FFEF}"/>
              </a:ext>
            </a:extLst>
          </p:cNvPr>
          <p:cNvSpPr>
            <a:spLocks noGrp="1"/>
          </p:cNvSpPr>
          <p:nvPr>
            <p:ph type="ftr" sz="quarter" idx="11"/>
          </p:nvPr>
        </p:nvSpPr>
        <p:spPr/>
        <p:txBody>
          <a:bodyPr/>
          <a:lstStyle/>
          <a:p>
            <a:r>
              <a:rPr lang="en-US"/>
              <a:t>Alessandro Variola, INFN Roma1. ETO Project Office meeting. Paris 27/28 March 2025</a:t>
            </a:r>
            <a:endParaRPr lang="nl-NL"/>
          </a:p>
        </p:txBody>
      </p:sp>
      <p:sp>
        <p:nvSpPr>
          <p:cNvPr id="4" name="Slide Number Placeholder 3">
            <a:extLst>
              <a:ext uri="{FF2B5EF4-FFF2-40B4-BE49-F238E27FC236}">
                <a16:creationId xmlns:a16="http://schemas.microsoft.com/office/drawing/2014/main" id="{E28D1B5F-7E25-4F9E-98B6-1210594DEE5F}"/>
              </a:ext>
            </a:extLst>
          </p:cNvPr>
          <p:cNvSpPr>
            <a:spLocks noGrp="1"/>
          </p:cNvSpPr>
          <p:nvPr>
            <p:ph type="sldNum" sz="quarter" idx="12"/>
          </p:nvPr>
        </p:nvSpPr>
        <p:spPr/>
        <p:txBody>
          <a:bodyPr/>
          <a:lstStyle/>
          <a:p>
            <a:fld id="{F7156396-072A-4105-8696-C0A68A148242}" type="slidenum">
              <a:rPr lang="nl-NL" smtClean="0"/>
              <a:t>‹N›</a:t>
            </a:fld>
            <a:endParaRPr lang="nl-NL"/>
          </a:p>
        </p:txBody>
      </p:sp>
    </p:spTree>
    <p:extLst>
      <p:ext uri="{BB962C8B-B14F-4D97-AF65-F5344CB8AC3E}">
        <p14:creationId xmlns:p14="http://schemas.microsoft.com/office/powerpoint/2010/main" val="1940723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60ECA-92A7-4244-BE9E-97A62F20F9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a:extLst>
              <a:ext uri="{FF2B5EF4-FFF2-40B4-BE49-F238E27FC236}">
                <a16:creationId xmlns:a16="http://schemas.microsoft.com/office/drawing/2014/main" id="{73CBDEB5-FE31-46DA-AC93-592D12EDC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a:extLst>
              <a:ext uri="{FF2B5EF4-FFF2-40B4-BE49-F238E27FC236}">
                <a16:creationId xmlns:a16="http://schemas.microsoft.com/office/drawing/2014/main" id="{1758BE28-7B80-403F-B630-33FE22CEB0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208D37-DDA3-4F24-BD45-44DC8F7638A4}"/>
              </a:ext>
            </a:extLst>
          </p:cNvPr>
          <p:cNvSpPr>
            <a:spLocks noGrp="1"/>
          </p:cNvSpPr>
          <p:nvPr>
            <p:ph type="dt" sz="half" idx="10"/>
          </p:nvPr>
        </p:nvSpPr>
        <p:spPr/>
        <p:txBody>
          <a:bodyPr/>
          <a:lstStyle/>
          <a:p>
            <a:fld id="{A1B20855-7761-4B19-A481-5D145DEB144A}" type="datetime1">
              <a:rPr lang="it-IT" smtClean="0"/>
              <a:t>26/03/2025</a:t>
            </a:fld>
            <a:endParaRPr lang="nl-NL"/>
          </a:p>
        </p:txBody>
      </p:sp>
      <p:sp>
        <p:nvSpPr>
          <p:cNvPr id="6" name="Footer Placeholder 5">
            <a:extLst>
              <a:ext uri="{FF2B5EF4-FFF2-40B4-BE49-F238E27FC236}">
                <a16:creationId xmlns:a16="http://schemas.microsoft.com/office/drawing/2014/main" id="{9DE72EB8-0EF9-4F94-9174-D584E85CA889}"/>
              </a:ext>
            </a:extLst>
          </p:cNvPr>
          <p:cNvSpPr>
            <a:spLocks noGrp="1"/>
          </p:cNvSpPr>
          <p:nvPr>
            <p:ph type="ftr" sz="quarter" idx="11"/>
          </p:nvPr>
        </p:nvSpPr>
        <p:spPr/>
        <p:txBody>
          <a:bodyPr/>
          <a:lstStyle/>
          <a:p>
            <a:r>
              <a:rPr lang="en-US"/>
              <a:t>Alessandro Variola, INFN Roma1. ETO Project Office meeting. Paris 27/28 March 2025</a:t>
            </a:r>
            <a:endParaRPr lang="nl-NL"/>
          </a:p>
        </p:txBody>
      </p:sp>
      <p:sp>
        <p:nvSpPr>
          <p:cNvPr id="7" name="Slide Number Placeholder 6">
            <a:extLst>
              <a:ext uri="{FF2B5EF4-FFF2-40B4-BE49-F238E27FC236}">
                <a16:creationId xmlns:a16="http://schemas.microsoft.com/office/drawing/2014/main" id="{E32B66DC-9A94-4B9C-9211-3C8E8448861E}"/>
              </a:ext>
            </a:extLst>
          </p:cNvPr>
          <p:cNvSpPr>
            <a:spLocks noGrp="1"/>
          </p:cNvSpPr>
          <p:nvPr>
            <p:ph type="sldNum" sz="quarter" idx="12"/>
          </p:nvPr>
        </p:nvSpPr>
        <p:spPr/>
        <p:txBody>
          <a:bodyPr/>
          <a:lstStyle/>
          <a:p>
            <a:fld id="{F7156396-072A-4105-8696-C0A68A148242}" type="slidenum">
              <a:rPr lang="nl-NL" smtClean="0"/>
              <a:t>‹N›</a:t>
            </a:fld>
            <a:endParaRPr lang="nl-NL"/>
          </a:p>
        </p:txBody>
      </p:sp>
    </p:spTree>
    <p:extLst>
      <p:ext uri="{BB962C8B-B14F-4D97-AF65-F5344CB8AC3E}">
        <p14:creationId xmlns:p14="http://schemas.microsoft.com/office/powerpoint/2010/main" val="16713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1A129-7E7B-440D-8393-D9560D2E3C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a:extLst>
              <a:ext uri="{FF2B5EF4-FFF2-40B4-BE49-F238E27FC236}">
                <a16:creationId xmlns:a16="http://schemas.microsoft.com/office/drawing/2014/main" id="{960F3362-C094-4B23-A3EF-3CAFB44AE7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a:extLst>
              <a:ext uri="{FF2B5EF4-FFF2-40B4-BE49-F238E27FC236}">
                <a16:creationId xmlns:a16="http://schemas.microsoft.com/office/drawing/2014/main" id="{EA378484-0090-414D-87D1-6CDC13D868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AEAA45-767D-4EB1-87D1-A80BCF6A906E}"/>
              </a:ext>
            </a:extLst>
          </p:cNvPr>
          <p:cNvSpPr>
            <a:spLocks noGrp="1"/>
          </p:cNvSpPr>
          <p:nvPr>
            <p:ph type="dt" sz="half" idx="10"/>
          </p:nvPr>
        </p:nvSpPr>
        <p:spPr/>
        <p:txBody>
          <a:bodyPr/>
          <a:lstStyle/>
          <a:p>
            <a:fld id="{44C927E1-723F-4F88-8559-15E44FEFEBDE}" type="datetime1">
              <a:rPr lang="it-IT" smtClean="0"/>
              <a:t>26/03/2025</a:t>
            </a:fld>
            <a:endParaRPr lang="nl-NL"/>
          </a:p>
        </p:txBody>
      </p:sp>
      <p:sp>
        <p:nvSpPr>
          <p:cNvPr id="6" name="Footer Placeholder 5">
            <a:extLst>
              <a:ext uri="{FF2B5EF4-FFF2-40B4-BE49-F238E27FC236}">
                <a16:creationId xmlns:a16="http://schemas.microsoft.com/office/drawing/2014/main" id="{98ED6E3B-4E0B-417B-A807-B15DA8D1E718}"/>
              </a:ext>
            </a:extLst>
          </p:cNvPr>
          <p:cNvSpPr>
            <a:spLocks noGrp="1"/>
          </p:cNvSpPr>
          <p:nvPr>
            <p:ph type="ftr" sz="quarter" idx="11"/>
          </p:nvPr>
        </p:nvSpPr>
        <p:spPr/>
        <p:txBody>
          <a:bodyPr/>
          <a:lstStyle/>
          <a:p>
            <a:r>
              <a:rPr lang="en-US"/>
              <a:t>Alessandro Variola, INFN Roma1. ETO Project Office meeting. Paris 27/28 March 2025</a:t>
            </a:r>
            <a:endParaRPr lang="nl-NL"/>
          </a:p>
        </p:txBody>
      </p:sp>
      <p:sp>
        <p:nvSpPr>
          <p:cNvPr id="7" name="Slide Number Placeholder 6">
            <a:extLst>
              <a:ext uri="{FF2B5EF4-FFF2-40B4-BE49-F238E27FC236}">
                <a16:creationId xmlns:a16="http://schemas.microsoft.com/office/drawing/2014/main" id="{E3D2CDDB-4D75-48D6-A0C5-B5DEB4B10517}"/>
              </a:ext>
            </a:extLst>
          </p:cNvPr>
          <p:cNvSpPr>
            <a:spLocks noGrp="1"/>
          </p:cNvSpPr>
          <p:nvPr>
            <p:ph type="sldNum" sz="quarter" idx="12"/>
          </p:nvPr>
        </p:nvSpPr>
        <p:spPr/>
        <p:txBody>
          <a:bodyPr/>
          <a:lstStyle/>
          <a:p>
            <a:fld id="{F7156396-072A-4105-8696-C0A68A148242}" type="slidenum">
              <a:rPr lang="nl-NL" smtClean="0"/>
              <a:t>‹N›</a:t>
            </a:fld>
            <a:endParaRPr lang="nl-NL"/>
          </a:p>
        </p:txBody>
      </p:sp>
    </p:spTree>
    <p:extLst>
      <p:ext uri="{BB962C8B-B14F-4D97-AF65-F5344CB8AC3E}">
        <p14:creationId xmlns:p14="http://schemas.microsoft.com/office/powerpoint/2010/main" val="1166401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B78F8E-A24A-427E-A5D7-363B2CC00B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a:extLst>
              <a:ext uri="{FF2B5EF4-FFF2-40B4-BE49-F238E27FC236}">
                <a16:creationId xmlns:a16="http://schemas.microsoft.com/office/drawing/2014/main" id="{9FC1C8C0-583C-4424-BADB-DFCF30CD8D08}"/>
              </a:ext>
            </a:extLst>
          </p:cNvPr>
          <p:cNvSpPr>
            <a:spLocks noGrp="1"/>
          </p:cNvSpPr>
          <p:nvPr>
            <p:ph type="body" idx="1"/>
          </p:nvPr>
        </p:nvSpPr>
        <p:spPr>
          <a:xfrm>
            <a:off x="774032" y="1690688"/>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9FDB1BE2-2F9B-4824-B713-F89CEEB2AA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FEB5A5-24EC-4C65-8E34-DF05AC09E28A}" type="datetime1">
              <a:rPr lang="it-IT" smtClean="0"/>
              <a:t>26/03/2025</a:t>
            </a:fld>
            <a:endParaRPr lang="nl-NL"/>
          </a:p>
        </p:txBody>
      </p:sp>
      <p:sp>
        <p:nvSpPr>
          <p:cNvPr id="5" name="Footer Placeholder 4">
            <a:extLst>
              <a:ext uri="{FF2B5EF4-FFF2-40B4-BE49-F238E27FC236}">
                <a16:creationId xmlns:a16="http://schemas.microsoft.com/office/drawing/2014/main" id="{648816B3-D09C-4E70-BC4B-E9ABBC8CD5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Alessandro Variola, INFN Roma1. ETO Project Office meeting. Paris 27/28 March 2025</a:t>
            </a:r>
            <a:endParaRPr lang="nl-NL"/>
          </a:p>
        </p:txBody>
      </p:sp>
      <p:sp>
        <p:nvSpPr>
          <p:cNvPr id="6" name="Slide Number Placeholder 5">
            <a:extLst>
              <a:ext uri="{FF2B5EF4-FFF2-40B4-BE49-F238E27FC236}">
                <a16:creationId xmlns:a16="http://schemas.microsoft.com/office/drawing/2014/main" id="{1FE46E6E-7B72-4789-B5FB-2302CC0386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156396-072A-4105-8696-C0A68A148242}" type="slidenum">
              <a:rPr lang="nl-NL" smtClean="0"/>
              <a:t>‹N›</a:t>
            </a:fld>
            <a:endParaRPr lang="nl-NL"/>
          </a:p>
        </p:txBody>
      </p:sp>
    </p:spTree>
    <p:extLst>
      <p:ext uri="{BB962C8B-B14F-4D97-AF65-F5344CB8AC3E}">
        <p14:creationId xmlns:p14="http://schemas.microsoft.com/office/powerpoint/2010/main" val="2316731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1025" name="Text Box 1">
            <a:extLst>
              <a:ext uri="{FF2B5EF4-FFF2-40B4-BE49-F238E27FC236}">
                <a16:creationId xmlns:a16="http://schemas.microsoft.com/office/drawing/2014/main" id="{9DE1C022-9781-D747-AFDB-EE638A074D8D}"/>
              </a:ext>
            </a:extLst>
          </p:cNvPr>
          <p:cNvSpPr txBox="1">
            <a:spLocks/>
          </p:cNvSpPr>
          <p:nvPr/>
        </p:nvSpPr>
        <p:spPr bwMode="auto">
          <a:xfrm>
            <a:off x="233363" y="191294"/>
            <a:ext cx="2709069" cy="1585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25400" tIns="25400" rIns="25400" bIns="25400">
            <a:spAutoFit/>
          </a:bodyPr>
          <a:lstStyle>
            <a:lvl1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1pPr>
            <a:lvl2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2pPr>
            <a:lvl3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3pPr>
            <a:lvl4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4pPr>
            <a:lvl5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5pPr>
            <a:lvl6pPr marL="4572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6pPr>
            <a:lvl7pPr marL="9144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7pPr>
            <a:lvl8pPr marL="13716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8pPr>
            <a:lvl9pPr marL="18288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9pPr>
          </a:lstStyle>
          <a:p>
            <a:pPr eaLnBrk="1">
              <a:lnSpc>
                <a:spcPct val="80000"/>
              </a:lnSpc>
              <a:defRPr/>
            </a:pPr>
            <a:r>
              <a:rPr lang="it-IT" altLang="it-IT" sz="850" b="0">
                <a:latin typeface="Schibsted Grotesk Regular Regul" pitchFamily="2" charset="77"/>
                <a:ea typeface="Schibsted Grotesk Regular Regul" pitchFamily="2" charset="77"/>
                <a:cs typeface="Schibsted Grotesk Regular Regul" pitchFamily="2" charset="77"/>
                <a:sym typeface="Schibsted Grotesk Regular Regul" pitchFamily="2" charset="77"/>
              </a:rPr>
              <a:t>Einstein Telescope </a:t>
            </a:r>
          </a:p>
        </p:txBody>
      </p:sp>
      <p:sp>
        <p:nvSpPr>
          <p:cNvPr id="1026" name="Text Box 2">
            <a:extLst>
              <a:ext uri="{FF2B5EF4-FFF2-40B4-BE49-F238E27FC236}">
                <a16:creationId xmlns:a16="http://schemas.microsoft.com/office/drawing/2014/main" id="{F9B01288-7011-B942-B0D3-33779F76ACA8}"/>
              </a:ext>
            </a:extLst>
          </p:cNvPr>
          <p:cNvSpPr txBox="1">
            <a:spLocks/>
          </p:cNvSpPr>
          <p:nvPr/>
        </p:nvSpPr>
        <p:spPr bwMode="auto">
          <a:xfrm>
            <a:off x="9370219" y="203200"/>
            <a:ext cx="2557463" cy="1346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3547" tIns="13547" rIns="13547" bIns="13547">
            <a:spAutoFit/>
          </a:bodyPr>
          <a:lstStyle>
            <a:lvl1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1pPr>
            <a:lvl2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2pPr>
            <a:lvl3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3pPr>
            <a:lvl4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4pPr>
            <a:lvl5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5pPr>
            <a:lvl6pPr marL="4572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6pPr>
            <a:lvl7pPr marL="9144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7pPr>
            <a:lvl8pPr marL="13716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8pPr>
            <a:lvl9pPr marL="18288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9pPr>
          </a:lstStyle>
          <a:p>
            <a:pPr algn="r" eaLnBrk="1">
              <a:lnSpc>
                <a:spcPct val="80000"/>
              </a:lnSpc>
              <a:defRPr/>
            </a:pPr>
            <a:r>
              <a:rPr lang="it-IT" altLang="it-IT" sz="850" b="0">
                <a:latin typeface="Schibsted Grotesk Regular Regul" pitchFamily="2" charset="77"/>
                <a:ea typeface="Schibsted Grotesk Regular Regul" pitchFamily="2" charset="77"/>
                <a:cs typeface="Schibsted Grotesk Regular Regul" pitchFamily="2" charset="77"/>
                <a:sym typeface="Schibsted Grotesk Regular Regul" pitchFamily="2" charset="77"/>
              </a:rPr>
              <a:t>BSBF 2024 Trieste — 00.00.000</a:t>
            </a:r>
          </a:p>
        </p:txBody>
      </p:sp>
      <p:sp>
        <p:nvSpPr>
          <p:cNvPr id="1028" name="Line 3">
            <a:extLst>
              <a:ext uri="{FF2B5EF4-FFF2-40B4-BE49-F238E27FC236}">
                <a16:creationId xmlns:a16="http://schemas.microsoft.com/office/drawing/2014/main" id="{8A68E7F6-648C-2C19-1C62-D8EA1BAAA3FB}"/>
              </a:ext>
            </a:extLst>
          </p:cNvPr>
          <p:cNvSpPr>
            <a:spLocks noChangeShapeType="1"/>
          </p:cNvSpPr>
          <p:nvPr/>
        </p:nvSpPr>
        <p:spPr bwMode="auto">
          <a:xfrm>
            <a:off x="228600" y="405607"/>
            <a:ext cx="11685588"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it-IT" sz="900"/>
          </a:p>
        </p:txBody>
      </p:sp>
      <p:sp>
        <p:nvSpPr>
          <p:cNvPr id="1029" name="Line 4">
            <a:extLst>
              <a:ext uri="{FF2B5EF4-FFF2-40B4-BE49-F238E27FC236}">
                <a16:creationId xmlns:a16="http://schemas.microsoft.com/office/drawing/2014/main" id="{CD9922A7-550B-9A65-796E-FA56A703B2F3}"/>
              </a:ext>
            </a:extLst>
          </p:cNvPr>
          <p:cNvSpPr>
            <a:spLocks noChangeShapeType="1"/>
          </p:cNvSpPr>
          <p:nvPr/>
        </p:nvSpPr>
        <p:spPr bwMode="auto">
          <a:xfrm>
            <a:off x="228600" y="169863"/>
            <a:ext cx="11685588"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it-IT" sz="900"/>
          </a:p>
        </p:txBody>
      </p:sp>
      <p:sp>
        <p:nvSpPr>
          <p:cNvPr id="2" name="Rectangle 5">
            <a:extLst>
              <a:ext uri="{FF2B5EF4-FFF2-40B4-BE49-F238E27FC236}">
                <a16:creationId xmlns:a16="http://schemas.microsoft.com/office/drawing/2014/main" id="{790F7B35-BD64-0E4C-B8AB-CDD027FB75BB}"/>
              </a:ext>
            </a:extLst>
          </p:cNvPr>
          <p:cNvSpPr>
            <a:spLocks noGrp="1"/>
          </p:cNvSpPr>
          <p:nvPr>
            <p:ph type="sldNum" sz="quarter" idx="2"/>
          </p:nvPr>
        </p:nvSpPr>
        <p:spPr bwMode="auto">
          <a:xfrm>
            <a:off x="11790363" y="6426994"/>
            <a:ext cx="177007" cy="174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50800" tIns="50800" rIns="50800" bIns="50800" numCol="1" anchor="t" anchorCtr="0" compatLnSpc="1">
            <a:prstTxWarp prst="textNoShape">
              <a:avLst/>
            </a:prstTxWarp>
          </a:bodyPr>
          <a:lstStyle>
            <a:lvl1pPr algn="ctr" eaLnBrk="1">
              <a:defRPr sz="850" b="0">
                <a:latin typeface="Helvetica Neue Light" charset="0"/>
                <a:ea typeface="Helvetica Neue Light" charset="0"/>
                <a:cs typeface="Helvetica Neue Light" charset="0"/>
                <a:sym typeface="Helvetica Neue Light" charset="0"/>
              </a:defRPr>
            </a:lvl1pPr>
          </a:lstStyle>
          <a:p>
            <a:fld id="{8CBB4BAF-EE6B-4515-9870-CE5805846283}" type="slidenum">
              <a:rPr lang="it-IT" altLang="it-IT"/>
              <a:pPr/>
              <a:t>‹N›</a:t>
            </a:fld>
            <a:endParaRPr lang="it-IT" altLang="it-IT"/>
          </a:p>
        </p:txBody>
      </p:sp>
      <p:sp>
        <p:nvSpPr>
          <p:cNvPr id="1031" name="Line 6">
            <a:extLst>
              <a:ext uri="{FF2B5EF4-FFF2-40B4-BE49-F238E27FC236}">
                <a16:creationId xmlns:a16="http://schemas.microsoft.com/office/drawing/2014/main" id="{27E7EF2B-3601-F5B8-33E7-CA96D90FF54C}"/>
              </a:ext>
            </a:extLst>
          </p:cNvPr>
          <p:cNvSpPr>
            <a:spLocks noChangeShapeType="1"/>
          </p:cNvSpPr>
          <p:nvPr/>
        </p:nvSpPr>
        <p:spPr bwMode="auto">
          <a:xfrm>
            <a:off x="228600" y="6698457"/>
            <a:ext cx="11685588"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it-IT" sz="900"/>
          </a:p>
        </p:txBody>
      </p:sp>
      <p:sp>
        <p:nvSpPr>
          <p:cNvPr id="1032" name="Line 7">
            <a:extLst>
              <a:ext uri="{FF2B5EF4-FFF2-40B4-BE49-F238E27FC236}">
                <a16:creationId xmlns:a16="http://schemas.microsoft.com/office/drawing/2014/main" id="{658771F2-4D63-B3BC-0478-74B81E3802D7}"/>
              </a:ext>
            </a:extLst>
          </p:cNvPr>
          <p:cNvSpPr>
            <a:spLocks noChangeShapeType="1"/>
          </p:cNvSpPr>
          <p:nvPr/>
        </p:nvSpPr>
        <p:spPr bwMode="auto">
          <a:xfrm>
            <a:off x="228600" y="6289675"/>
            <a:ext cx="11685588"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it-IT" sz="900"/>
          </a:p>
        </p:txBody>
      </p:sp>
      <p:sp>
        <p:nvSpPr>
          <p:cNvPr id="3" name="Text Box 8">
            <a:extLst>
              <a:ext uri="{FF2B5EF4-FFF2-40B4-BE49-F238E27FC236}">
                <a16:creationId xmlns:a16="http://schemas.microsoft.com/office/drawing/2014/main" id="{2B567D83-8154-3549-B3AD-33AF46DAAEA8}"/>
              </a:ext>
            </a:extLst>
          </p:cNvPr>
          <p:cNvSpPr txBox="1">
            <a:spLocks/>
          </p:cNvSpPr>
          <p:nvPr/>
        </p:nvSpPr>
        <p:spPr bwMode="auto">
          <a:xfrm>
            <a:off x="2208213" y="6465094"/>
            <a:ext cx="942566" cy="1585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25400" tIns="25400" rIns="25400" bIns="25400">
            <a:spAutoFit/>
          </a:bodyPr>
          <a:lstStyle>
            <a:lvl1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1pPr>
            <a:lvl2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2pPr>
            <a:lvl3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3pPr>
            <a:lvl4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4pPr>
            <a:lvl5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5pPr>
            <a:lvl6pPr marL="4572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6pPr>
            <a:lvl7pPr marL="9144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7pPr>
            <a:lvl8pPr marL="13716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8pPr>
            <a:lvl9pPr marL="18288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9pPr>
          </a:lstStyle>
          <a:p>
            <a:pPr eaLnBrk="1">
              <a:lnSpc>
                <a:spcPct val="80000"/>
              </a:lnSpc>
              <a:defRPr/>
            </a:pPr>
            <a:r>
              <a:rPr lang="it-IT" altLang="it-IT" sz="850" b="0">
                <a:latin typeface="Schibsted Grotesk Regular Regul" pitchFamily="2" charset="77"/>
                <a:ea typeface="Schibsted Grotesk Regular Regul" pitchFamily="2" charset="77"/>
                <a:cs typeface="Schibsted Grotesk Regular Regul" pitchFamily="2" charset="77"/>
                <a:sym typeface="Schibsted Grotesk Regular Regul" pitchFamily="2" charset="77"/>
              </a:rPr>
              <a:t>Prof. Albert Einstein</a:t>
            </a:r>
          </a:p>
        </p:txBody>
      </p:sp>
      <p:pic>
        <p:nvPicPr>
          <p:cNvPr id="1034" name="Picture 9" descr="12_ET_horizontal_RGB SMALL Black.pdf">
            <a:extLst>
              <a:ext uri="{FF2B5EF4-FFF2-40B4-BE49-F238E27FC236}">
                <a16:creationId xmlns:a16="http://schemas.microsoft.com/office/drawing/2014/main" id="{577EDD49-70F2-7456-307D-58AF70B403E6}"/>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33363" y="6361113"/>
            <a:ext cx="1335088"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80779813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412750" rtl="0" eaLnBrk="0" fontAlgn="base" hangingPunct="0">
        <a:spcBef>
          <a:spcPct val="0"/>
        </a:spcBef>
        <a:spcAft>
          <a:spcPct val="0"/>
        </a:spcAft>
        <a:defRPr sz="5600" kern="1200">
          <a:solidFill>
            <a:srgbClr val="000000"/>
          </a:solidFill>
          <a:latin typeface="+mj-lt"/>
          <a:ea typeface="+mj-ea"/>
          <a:cs typeface="+mj-cs"/>
          <a:sym typeface="Helvetica Neue Medium" charset="0"/>
        </a:defRPr>
      </a:lvl1pPr>
      <a:lvl2pPr algn="ctr" defTabSz="412750" rtl="0" eaLnBrk="0" fontAlgn="base" hangingPunct="0">
        <a:spcBef>
          <a:spcPct val="0"/>
        </a:spcBef>
        <a:spcAft>
          <a:spcPct val="0"/>
        </a:spcAft>
        <a:defRPr sz="5600">
          <a:solidFill>
            <a:srgbClr val="000000"/>
          </a:solidFill>
          <a:latin typeface="Helvetica Neue Medium" panose="02000503000000020004" pitchFamily="2" charset="0"/>
          <a:ea typeface="Helvetica Neue Medium" panose="02000503000000020004" pitchFamily="2" charset="0"/>
          <a:cs typeface="Helvetica Neue Medium" panose="02000503000000020004" pitchFamily="2" charset="0"/>
          <a:sym typeface="Helvetica Neue Medium" charset="0"/>
        </a:defRPr>
      </a:lvl2pPr>
      <a:lvl3pPr algn="ctr" defTabSz="412750" rtl="0" eaLnBrk="0" fontAlgn="base" hangingPunct="0">
        <a:spcBef>
          <a:spcPct val="0"/>
        </a:spcBef>
        <a:spcAft>
          <a:spcPct val="0"/>
        </a:spcAft>
        <a:defRPr sz="5600">
          <a:solidFill>
            <a:srgbClr val="000000"/>
          </a:solidFill>
          <a:latin typeface="Helvetica Neue Medium" panose="02000503000000020004" pitchFamily="2" charset="0"/>
          <a:ea typeface="Helvetica Neue Medium" panose="02000503000000020004" pitchFamily="2" charset="0"/>
          <a:cs typeface="Helvetica Neue Medium" panose="02000503000000020004" pitchFamily="2" charset="0"/>
          <a:sym typeface="Helvetica Neue Medium" charset="0"/>
        </a:defRPr>
      </a:lvl3pPr>
      <a:lvl4pPr algn="ctr" defTabSz="412750" rtl="0" eaLnBrk="0" fontAlgn="base" hangingPunct="0">
        <a:spcBef>
          <a:spcPct val="0"/>
        </a:spcBef>
        <a:spcAft>
          <a:spcPct val="0"/>
        </a:spcAft>
        <a:defRPr sz="5600">
          <a:solidFill>
            <a:srgbClr val="000000"/>
          </a:solidFill>
          <a:latin typeface="Helvetica Neue Medium" panose="02000503000000020004" pitchFamily="2" charset="0"/>
          <a:ea typeface="Helvetica Neue Medium" panose="02000503000000020004" pitchFamily="2" charset="0"/>
          <a:cs typeface="Helvetica Neue Medium" panose="02000503000000020004" pitchFamily="2" charset="0"/>
          <a:sym typeface="Helvetica Neue Medium" charset="0"/>
        </a:defRPr>
      </a:lvl4pPr>
      <a:lvl5pPr algn="ctr" defTabSz="412750" rtl="0" eaLnBrk="0" fontAlgn="base" hangingPunct="0">
        <a:spcBef>
          <a:spcPct val="0"/>
        </a:spcBef>
        <a:spcAft>
          <a:spcPct val="0"/>
        </a:spcAft>
        <a:defRPr sz="5600">
          <a:solidFill>
            <a:srgbClr val="000000"/>
          </a:solidFill>
          <a:latin typeface="Helvetica Neue Medium" panose="02000503000000020004" pitchFamily="2" charset="0"/>
          <a:ea typeface="Helvetica Neue Medium" panose="02000503000000020004" pitchFamily="2" charset="0"/>
          <a:cs typeface="Helvetica Neue Medium" panose="02000503000000020004" pitchFamily="2" charset="0"/>
          <a:sym typeface="Helvetica Neue Medium" charset="0"/>
        </a:defRPr>
      </a:lvl5pPr>
      <a:lvl6pPr marL="228600" algn="ctr" defTabSz="412750" rtl="0" fontAlgn="base" hangingPunct="0">
        <a:spcBef>
          <a:spcPct val="0"/>
        </a:spcBef>
        <a:spcAft>
          <a:spcPct val="0"/>
        </a:spcAft>
        <a:defRPr sz="5600">
          <a:solidFill>
            <a:srgbClr val="000000"/>
          </a:solidFill>
          <a:latin typeface="Helvetica Neue Medium" panose="02000503000000020004" pitchFamily="2" charset="0"/>
          <a:ea typeface="Helvetica Neue Medium" panose="02000503000000020004" pitchFamily="2" charset="0"/>
          <a:cs typeface="Helvetica Neue Medium" panose="02000503000000020004" pitchFamily="2" charset="0"/>
          <a:sym typeface="Helvetica Neue Medium" panose="02000503000000020004" pitchFamily="2" charset="0"/>
        </a:defRPr>
      </a:lvl6pPr>
      <a:lvl7pPr marL="457200" algn="ctr" defTabSz="412750" rtl="0" fontAlgn="base" hangingPunct="0">
        <a:spcBef>
          <a:spcPct val="0"/>
        </a:spcBef>
        <a:spcAft>
          <a:spcPct val="0"/>
        </a:spcAft>
        <a:defRPr sz="5600">
          <a:solidFill>
            <a:srgbClr val="000000"/>
          </a:solidFill>
          <a:latin typeface="Helvetica Neue Medium" panose="02000503000000020004" pitchFamily="2" charset="0"/>
          <a:ea typeface="Helvetica Neue Medium" panose="02000503000000020004" pitchFamily="2" charset="0"/>
          <a:cs typeface="Helvetica Neue Medium" panose="02000503000000020004" pitchFamily="2" charset="0"/>
          <a:sym typeface="Helvetica Neue Medium" panose="02000503000000020004" pitchFamily="2" charset="0"/>
        </a:defRPr>
      </a:lvl7pPr>
      <a:lvl8pPr marL="685800" algn="ctr" defTabSz="412750" rtl="0" fontAlgn="base" hangingPunct="0">
        <a:spcBef>
          <a:spcPct val="0"/>
        </a:spcBef>
        <a:spcAft>
          <a:spcPct val="0"/>
        </a:spcAft>
        <a:defRPr sz="5600">
          <a:solidFill>
            <a:srgbClr val="000000"/>
          </a:solidFill>
          <a:latin typeface="Helvetica Neue Medium" panose="02000503000000020004" pitchFamily="2" charset="0"/>
          <a:ea typeface="Helvetica Neue Medium" panose="02000503000000020004" pitchFamily="2" charset="0"/>
          <a:cs typeface="Helvetica Neue Medium" panose="02000503000000020004" pitchFamily="2" charset="0"/>
          <a:sym typeface="Helvetica Neue Medium" panose="02000503000000020004" pitchFamily="2" charset="0"/>
        </a:defRPr>
      </a:lvl8pPr>
      <a:lvl9pPr marL="914400" algn="ctr" defTabSz="412750" rtl="0" fontAlgn="base" hangingPunct="0">
        <a:spcBef>
          <a:spcPct val="0"/>
        </a:spcBef>
        <a:spcAft>
          <a:spcPct val="0"/>
        </a:spcAft>
        <a:defRPr sz="5600">
          <a:solidFill>
            <a:srgbClr val="000000"/>
          </a:solidFill>
          <a:latin typeface="Helvetica Neue Medium" panose="02000503000000020004" pitchFamily="2" charset="0"/>
          <a:ea typeface="Helvetica Neue Medium" panose="02000503000000020004" pitchFamily="2" charset="0"/>
          <a:cs typeface="Helvetica Neue Medium" panose="02000503000000020004" pitchFamily="2" charset="0"/>
          <a:sym typeface="Helvetica Neue Medium" panose="02000503000000020004" pitchFamily="2" charset="0"/>
        </a:defRPr>
      </a:lvl9pPr>
    </p:titleStyle>
    <p:bodyStyle>
      <a:lvl1pPr marL="317500" indent="-317500" algn="l" defTabSz="412750" rtl="0" eaLnBrk="0" fontAlgn="base" hangingPunct="0">
        <a:spcBef>
          <a:spcPts val="2950"/>
        </a:spcBef>
        <a:spcAft>
          <a:spcPct val="0"/>
        </a:spcAft>
        <a:buSzPct val="125000"/>
        <a:buChar char="•"/>
        <a:defRPr sz="2400" kern="1200">
          <a:solidFill>
            <a:srgbClr val="000000"/>
          </a:solidFill>
          <a:latin typeface="+mn-lt"/>
          <a:ea typeface="+mn-ea"/>
          <a:cs typeface="+mn-cs"/>
          <a:sym typeface="Helvetica Neue" charset="0"/>
        </a:defRPr>
      </a:lvl1pPr>
      <a:lvl2pPr marL="635000" indent="-317500" algn="l" defTabSz="412750" rtl="0" eaLnBrk="0" fontAlgn="base" hangingPunct="0">
        <a:spcBef>
          <a:spcPts val="2950"/>
        </a:spcBef>
        <a:spcAft>
          <a:spcPct val="0"/>
        </a:spcAft>
        <a:buSzPct val="125000"/>
        <a:buChar char="•"/>
        <a:defRPr sz="2400" kern="1200">
          <a:solidFill>
            <a:srgbClr val="000000"/>
          </a:solidFill>
          <a:latin typeface="+mn-lt"/>
          <a:ea typeface="+mn-ea"/>
          <a:cs typeface="+mn-cs"/>
          <a:sym typeface="Helvetica Neue" charset="0"/>
        </a:defRPr>
      </a:lvl2pPr>
      <a:lvl3pPr marL="952500" indent="-317500" algn="l" defTabSz="412750" rtl="0" eaLnBrk="0" fontAlgn="base" hangingPunct="0">
        <a:spcBef>
          <a:spcPts val="2950"/>
        </a:spcBef>
        <a:spcAft>
          <a:spcPct val="0"/>
        </a:spcAft>
        <a:buSzPct val="125000"/>
        <a:buChar char="•"/>
        <a:defRPr sz="2400" kern="1200">
          <a:solidFill>
            <a:srgbClr val="000000"/>
          </a:solidFill>
          <a:latin typeface="+mn-lt"/>
          <a:ea typeface="+mn-ea"/>
          <a:cs typeface="+mn-cs"/>
          <a:sym typeface="Helvetica Neue" charset="0"/>
        </a:defRPr>
      </a:lvl3pPr>
      <a:lvl4pPr marL="1270000" indent="-317500" algn="l" defTabSz="412750" rtl="0" eaLnBrk="0" fontAlgn="base" hangingPunct="0">
        <a:spcBef>
          <a:spcPts val="2950"/>
        </a:spcBef>
        <a:spcAft>
          <a:spcPct val="0"/>
        </a:spcAft>
        <a:buSzPct val="125000"/>
        <a:buChar char="•"/>
        <a:defRPr sz="2400" kern="1200">
          <a:solidFill>
            <a:srgbClr val="000000"/>
          </a:solidFill>
          <a:latin typeface="+mn-lt"/>
          <a:ea typeface="+mn-ea"/>
          <a:cs typeface="+mn-cs"/>
          <a:sym typeface="Helvetica Neue" charset="0"/>
        </a:defRPr>
      </a:lvl4pPr>
      <a:lvl5pPr marL="1587500" indent="-317500" algn="l" defTabSz="412750" rtl="0" eaLnBrk="0" fontAlgn="base" hangingPunct="0">
        <a:spcBef>
          <a:spcPts val="2950"/>
        </a:spcBef>
        <a:spcAft>
          <a:spcPct val="0"/>
        </a:spcAft>
        <a:buSzPct val="125000"/>
        <a:buChar char="•"/>
        <a:defRPr sz="2400" kern="1200">
          <a:solidFill>
            <a:srgbClr val="000000"/>
          </a:solidFill>
          <a:latin typeface="+mn-lt"/>
          <a:ea typeface="+mn-ea"/>
          <a:cs typeface="+mn-cs"/>
          <a:sym typeface="Helvetica Neue" charset="0"/>
        </a:defRPr>
      </a:lvl5pPr>
      <a:lvl6pPr marL="12573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6pPr>
      <a:lvl7pPr marL="14859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7pPr>
      <a:lvl8pPr marL="17145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8pPr>
      <a:lvl9pPr marL="19431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9pPr>
    </p:bodyStyle>
    <p:otherStyle>
      <a:defPPr>
        <a:defRPr lang="it-IT"/>
      </a:defPPr>
      <a:lvl1pPr marL="0" algn="l" defTabSz="457200" rtl="0" eaLnBrk="1" latinLnBrk="0" hangingPunct="1">
        <a:defRPr sz="900" kern="1200">
          <a:solidFill>
            <a:schemeClr val="tx1"/>
          </a:solidFill>
          <a:latin typeface="+mn-lt"/>
          <a:ea typeface="+mn-ea"/>
          <a:cs typeface="+mn-cs"/>
        </a:defRPr>
      </a:lvl1pPr>
      <a:lvl2pPr marL="228600" algn="l" defTabSz="457200" rtl="0" eaLnBrk="1" latinLnBrk="0" hangingPunct="1">
        <a:defRPr sz="900" kern="1200">
          <a:solidFill>
            <a:schemeClr val="tx1"/>
          </a:solidFill>
          <a:latin typeface="+mn-lt"/>
          <a:ea typeface="+mn-ea"/>
          <a:cs typeface="+mn-cs"/>
        </a:defRPr>
      </a:lvl2pPr>
      <a:lvl3pPr marL="457200" algn="l" defTabSz="457200" rtl="0" eaLnBrk="1" latinLnBrk="0" hangingPunct="1">
        <a:defRPr sz="900" kern="1200">
          <a:solidFill>
            <a:schemeClr val="tx1"/>
          </a:solidFill>
          <a:latin typeface="+mn-lt"/>
          <a:ea typeface="+mn-ea"/>
          <a:cs typeface="+mn-cs"/>
        </a:defRPr>
      </a:lvl3pPr>
      <a:lvl4pPr marL="685800" algn="l" defTabSz="457200" rtl="0" eaLnBrk="1" latinLnBrk="0" hangingPunct="1">
        <a:defRPr sz="900" kern="1200">
          <a:solidFill>
            <a:schemeClr val="tx1"/>
          </a:solidFill>
          <a:latin typeface="+mn-lt"/>
          <a:ea typeface="+mn-ea"/>
          <a:cs typeface="+mn-cs"/>
        </a:defRPr>
      </a:lvl4pPr>
      <a:lvl5pPr marL="914400" algn="l" defTabSz="457200" rtl="0" eaLnBrk="1" latinLnBrk="0" hangingPunct="1">
        <a:defRPr sz="900" kern="1200">
          <a:solidFill>
            <a:schemeClr val="tx1"/>
          </a:solidFill>
          <a:latin typeface="+mn-lt"/>
          <a:ea typeface="+mn-ea"/>
          <a:cs typeface="+mn-cs"/>
        </a:defRPr>
      </a:lvl5pPr>
      <a:lvl6pPr marL="1143000" algn="l" defTabSz="457200" rtl="0" eaLnBrk="1" latinLnBrk="0" hangingPunct="1">
        <a:defRPr sz="900" kern="1200">
          <a:solidFill>
            <a:schemeClr val="tx1"/>
          </a:solidFill>
          <a:latin typeface="+mn-lt"/>
          <a:ea typeface="+mn-ea"/>
          <a:cs typeface="+mn-cs"/>
        </a:defRPr>
      </a:lvl6pPr>
      <a:lvl7pPr marL="1371600" algn="l" defTabSz="457200" rtl="0" eaLnBrk="1" latinLnBrk="0" hangingPunct="1">
        <a:defRPr sz="900" kern="1200">
          <a:solidFill>
            <a:schemeClr val="tx1"/>
          </a:solidFill>
          <a:latin typeface="+mn-lt"/>
          <a:ea typeface="+mn-ea"/>
          <a:cs typeface="+mn-cs"/>
        </a:defRPr>
      </a:lvl7pPr>
      <a:lvl8pPr marL="1600200" algn="l" defTabSz="457200" rtl="0" eaLnBrk="1" latinLnBrk="0" hangingPunct="1">
        <a:defRPr sz="900" kern="1200">
          <a:solidFill>
            <a:schemeClr val="tx1"/>
          </a:solidFill>
          <a:latin typeface="+mn-lt"/>
          <a:ea typeface="+mn-ea"/>
          <a:cs typeface="+mn-cs"/>
        </a:defRPr>
      </a:lvl8pPr>
      <a:lvl9pPr marL="1828800" algn="l" defTabSz="457200" rtl="0" eaLnBrk="1" latinLnBrk="0" hangingPunct="1">
        <a:defRPr sz="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rgbClr val="000000"/>
        </a:solidFill>
        <a:effectLst/>
      </p:bgPr>
    </p:bg>
    <p:spTree>
      <p:nvGrpSpPr>
        <p:cNvPr id="1" name=""/>
        <p:cNvGrpSpPr/>
        <p:nvPr/>
      </p:nvGrpSpPr>
      <p:grpSpPr>
        <a:xfrm>
          <a:off x="0" y="0"/>
          <a:ext cx="0" cy="0"/>
          <a:chOff x="0" y="0"/>
          <a:chExt cx="0" cy="0"/>
        </a:xfrm>
      </p:grpSpPr>
      <p:sp>
        <p:nvSpPr>
          <p:cNvPr id="2049" name="Text Box 1">
            <a:extLst>
              <a:ext uri="{FF2B5EF4-FFF2-40B4-BE49-F238E27FC236}">
                <a16:creationId xmlns:a16="http://schemas.microsoft.com/office/drawing/2014/main" id="{A6FC9E6F-A899-BD40-AA0A-BA79F1CA821E}"/>
              </a:ext>
            </a:extLst>
          </p:cNvPr>
          <p:cNvSpPr txBox="1">
            <a:spLocks/>
          </p:cNvSpPr>
          <p:nvPr/>
        </p:nvSpPr>
        <p:spPr bwMode="auto">
          <a:xfrm>
            <a:off x="233363" y="191294"/>
            <a:ext cx="2709069" cy="1585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25400" tIns="25400" rIns="25400" bIns="25400">
            <a:spAutoFit/>
          </a:bodyPr>
          <a:lstStyle>
            <a:lvl1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1pPr>
            <a:lvl2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2pPr>
            <a:lvl3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3pPr>
            <a:lvl4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4pPr>
            <a:lvl5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5pPr>
            <a:lvl6pPr marL="4572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6pPr>
            <a:lvl7pPr marL="9144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7pPr>
            <a:lvl8pPr marL="13716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8pPr>
            <a:lvl9pPr marL="18288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9pPr>
          </a:lstStyle>
          <a:p>
            <a:pPr eaLnBrk="1">
              <a:lnSpc>
                <a:spcPct val="80000"/>
              </a:lnSpc>
              <a:defRPr/>
            </a:pPr>
            <a:r>
              <a:rPr lang="it-IT" altLang="it-IT" sz="850" b="0">
                <a:solidFill>
                  <a:srgbClr val="FFFFFF"/>
                </a:solidFill>
                <a:latin typeface="Schibsted Grotesk Regular Regul" pitchFamily="2" charset="77"/>
                <a:ea typeface="Schibsted Grotesk Regular Regul" pitchFamily="2" charset="77"/>
                <a:cs typeface="Schibsted Grotesk Regular Regul" pitchFamily="2" charset="77"/>
                <a:sym typeface="Schibsted Grotesk Regular Regul" pitchFamily="2" charset="77"/>
              </a:rPr>
              <a:t>Einstein Telescope </a:t>
            </a:r>
          </a:p>
        </p:txBody>
      </p:sp>
      <p:sp>
        <p:nvSpPr>
          <p:cNvPr id="2050" name="Text Box 2">
            <a:extLst>
              <a:ext uri="{FF2B5EF4-FFF2-40B4-BE49-F238E27FC236}">
                <a16:creationId xmlns:a16="http://schemas.microsoft.com/office/drawing/2014/main" id="{80CCCE76-973E-4849-8C65-D85722C28160}"/>
              </a:ext>
            </a:extLst>
          </p:cNvPr>
          <p:cNvSpPr txBox="1">
            <a:spLocks/>
          </p:cNvSpPr>
          <p:nvPr/>
        </p:nvSpPr>
        <p:spPr bwMode="auto">
          <a:xfrm>
            <a:off x="9370219" y="203200"/>
            <a:ext cx="2557463" cy="1346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3547" tIns="13547" rIns="13547" bIns="13547">
            <a:spAutoFit/>
          </a:bodyPr>
          <a:lstStyle>
            <a:lvl1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1pPr>
            <a:lvl2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2pPr>
            <a:lvl3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3pPr>
            <a:lvl4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4pPr>
            <a:lvl5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5pPr>
            <a:lvl6pPr marL="4572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6pPr>
            <a:lvl7pPr marL="9144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7pPr>
            <a:lvl8pPr marL="13716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8pPr>
            <a:lvl9pPr marL="18288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9pPr>
          </a:lstStyle>
          <a:p>
            <a:pPr algn="r" eaLnBrk="1">
              <a:lnSpc>
                <a:spcPct val="80000"/>
              </a:lnSpc>
              <a:defRPr/>
            </a:pPr>
            <a:r>
              <a:rPr lang="it-IT" altLang="it-IT" sz="850" b="0">
                <a:solidFill>
                  <a:srgbClr val="FFFFFF"/>
                </a:solidFill>
                <a:latin typeface="Schibsted Grotesk Regular Regul" pitchFamily="2" charset="77"/>
                <a:ea typeface="Schibsted Grotesk Regular Regul" pitchFamily="2" charset="77"/>
                <a:cs typeface="Schibsted Grotesk Regular Regul" pitchFamily="2" charset="77"/>
                <a:sym typeface="Schibsted Grotesk Regular Regul" pitchFamily="2" charset="77"/>
              </a:rPr>
              <a:t>BSBF 2024 Trieste — 00.00.000</a:t>
            </a:r>
          </a:p>
        </p:txBody>
      </p:sp>
      <p:sp>
        <p:nvSpPr>
          <p:cNvPr id="2052" name="Line 3">
            <a:extLst>
              <a:ext uri="{FF2B5EF4-FFF2-40B4-BE49-F238E27FC236}">
                <a16:creationId xmlns:a16="http://schemas.microsoft.com/office/drawing/2014/main" id="{638ACD30-BF42-EDE7-EB4B-B2F5EA6783F3}"/>
              </a:ext>
            </a:extLst>
          </p:cNvPr>
          <p:cNvSpPr>
            <a:spLocks noChangeShapeType="1"/>
          </p:cNvSpPr>
          <p:nvPr/>
        </p:nvSpPr>
        <p:spPr bwMode="auto">
          <a:xfrm>
            <a:off x="228600" y="405607"/>
            <a:ext cx="11685588"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it-IT" sz="900"/>
          </a:p>
        </p:txBody>
      </p:sp>
      <p:sp>
        <p:nvSpPr>
          <p:cNvPr id="2053" name="Line 4">
            <a:extLst>
              <a:ext uri="{FF2B5EF4-FFF2-40B4-BE49-F238E27FC236}">
                <a16:creationId xmlns:a16="http://schemas.microsoft.com/office/drawing/2014/main" id="{8FAA8B59-E592-56EE-F108-C6ACF716ABCF}"/>
              </a:ext>
            </a:extLst>
          </p:cNvPr>
          <p:cNvSpPr>
            <a:spLocks noChangeShapeType="1"/>
          </p:cNvSpPr>
          <p:nvPr/>
        </p:nvSpPr>
        <p:spPr bwMode="auto">
          <a:xfrm>
            <a:off x="228600" y="169863"/>
            <a:ext cx="11685588"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it-IT" sz="900"/>
          </a:p>
        </p:txBody>
      </p:sp>
      <p:sp>
        <p:nvSpPr>
          <p:cNvPr id="2054" name="Line 5">
            <a:extLst>
              <a:ext uri="{FF2B5EF4-FFF2-40B4-BE49-F238E27FC236}">
                <a16:creationId xmlns:a16="http://schemas.microsoft.com/office/drawing/2014/main" id="{4B678E99-125E-4C3E-FBA5-86F4ED782476}"/>
              </a:ext>
            </a:extLst>
          </p:cNvPr>
          <p:cNvSpPr>
            <a:spLocks noChangeShapeType="1"/>
          </p:cNvSpPr>
          <p:nvPr/>
        </p:nvSpPr>
        <p:spPr bwMode="auto">
          <a:xfrm>
            <a:off x="228600" y="6698457"/>
            <a:ext cx="11685588"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it-IT" sz="900"/>
          </a:p>
        </p:txBody>
      </p:sp>
      <p:sp>
        <p:nvSpPr>
          <p:cNvPr id="2055" name="Line 6">
            <a:extLst>
              <a:ext uri="{FF2B5EF4-FFF2-40B4-BE49-F238E27FC236}">
                <a16:creationId xmlns:a16="http://schemas.microsoft.com/office/drawing/2014/main" id="{731262AC-8FF3-20B9-25DE-074DE397C9B8}"/>
              </a:ext>
            </a:extLst>
          </p:cNvPr>
          <p:cNvSpPr>
            <a:spLocks noChangeShapeType="1"/>
          </p:cNvSpPr>
          <p:nvPr/>
        </p:nvSpPr>
        <p:spPr bwMode="auto">
          <a:xfrm>
            <a:off x="228600" y="6289675"/>
            <a:ext cx="11685588"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it-IT" sz="900"/>
          </a:p>
        </p:txBody>
      </p:sp>
      <p:sp>
        <p:nvSpPr>
          <p:cNvPr id="2" name="Text Box 7">
            <a:extLst>
              <a:ext uri="{FF2B5EF4-FFF2-40B4-BE49-F238E27FC236}">
                <a16:creationId xmlns:a16="http://schemas.microsoft.com/office/drawing/2014/main" id="{8BDEB393-254F-A743-9043-207D8AC530FD}"/>
              </a:ext>
            </a:extLst>
          </p:cNvPr>
          <p:cNvSpPr txBox="1">
            <a:spLocks/>
          </p:cNvSpPr>
          <p:nvPr/>
        </p:nvSpPr>
        <p:spPr bwMode="auto">
          <a:xfrm>
            <a:off x="2208213" y="6465094"/>
            <a:ext cx="942566" cy="1585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25400" tIns="25400" rIns="25400" bIns="25400">
            <a:spAutoFit/>
          </a:bodyPr>
          <a:lstStyle>
            <a:lvl1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1pPr>
            <a:lvl2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2pPr>
            <a:lvl3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3pPr>
            <a:lvl4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4pPr>
            <a:lvl5pPr defTabSz="323850">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5pPr>
            <a:lvl6pPr marL="4572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6pPr>
            <a:lvl7pPr marL="9144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7pPr>
            <a:lvl8pPr marL="13716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8pPr>
            <a:lvl9pPr marL="1828800" indent="914400" algn="ctr" defTabSz="323850" fontAlgn="base" hangingPunct="0">
              <a:spcBef>
                <a:spcPct val="0"/>
              </a:spcBef>
              <a:spcAft>
                <a:spcPct val="0"/>
              </a:spcAft>
              <a:defRPr sz="3000" b="1">
                <a:solidFill>
                  <a:srgbClr val="000000"/>
                </a:solidFill>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lvl9pPr>
          </a:lstStyle>
          <a:p>
            <a:pPr eaLnBrk="1">
              <a:lnSpc>
                <a:spcPct val="80000"/>
              </a:lnSpc>
              <a:defRPr/>
            </a:pPr>
            <a:r>
              <a:rPr lang="it-IT" altLang="it-IT" sz="850" b="0">
                <a:solidFill>
                  <a:srgbClr val="FFFFFF"/>
                </a:solidFill>
                <a:latin typeface="Schibsted Grotesk Regular Regul" pitchFamily="2" charset="77"/>
                <a:ea typeface="Schibsted Grotesk Regular Regul" pitchFamily="2" charset="77"/>
                <a:cs typeface="Schibsted Grotesk Regular Regul" pitchFamily="2" charset="77"/>
                <a:sym typeface="Schibsted Grotesk Regular Regul" pitchFamily="2" charset="77"/>
              </a:rPr>
              <a:t>Prof. Albert Einstein</a:t>
            </a:r>
          </a:p>
        </p:txBody>
      </p:sp>
      <p:pic>
        <p:nvPicPr>
          <p:cNvPr id="2057" name="Picture 8" descr="12_b_ET_horizontal_RGB SMALL.pdf">
            <a:extLst>
              <a:ext uri="{FF2B5EF4-FFF2-40B4-BE49-F238E27FC236}">
                <a16:creationId xmlns:a16="http://schemas.microsoft.com/office/drawing/2014/main" id="{F5C4E7FC-F85F-CE52-1B0E-2AD2F2761E36}"/>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35744" y="6359525"/>
            <a:ext cx="1334294"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8" name="Text Box 9">
            <a:extLst>
              <a:ext uri="{FF2B5EF4-FFF2-40B4-BE49-F238E27FC236}">
                <a16:creationId xmlns:a16="http://schemas.microsoft.com/office/drawing/2014/main" id="{4DA04BE0-B620-2A4B-B992-0707807EBD0F}"/>
              </a:ext>
            </a:extLst>
          </p:cNvPr>
          <p:cNvSpPr txBox="1">
            <a:spLocks/>
          </p:cNvSpPr>
          <p:nvPr/>
        </p:nvSpPr>
        <p:spPr bwMode="auto">
          <a:xfrm>
            <a:off x="11777473" y="6426994"/>
            <a:ext cx="203582" cy="1821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25400" tIns="25400" rIns="25400" bIns="25400">
            <a:spAutoFit/>
          </a:bodyPr>
          <a:lstStyle>
            <a:lvl1pPr>
              <a:defRPr sz="3000" b="1">
                <a:solidFill>
                  <a:srgbClr val="000000"/>
                </a:solidFill>
                <a:latin typeface="Helvetica Neue" charset="0"/>
                <a:ea typeface="Helvetica Neue" charset="0"/>
                <a:cs typeface="Helvetica Neue" charset="0"/>
                <a:sym typeface="Helvetica Neue" charset="0"/>
              </a:defRPr>
            </a:lvl1pPr>
            <a:lvl2pPr marL="742950" indent="-285750">
              <a:defRPr sz="3000" b="1">
                <a:solidFill>
                  <a:srgbClr val="000000"/>
                </a:solidFill>
                <a:latin typeface="Helvetica Neue" charset="0"/>
                <a:ea typeface="Helvetica Neue" charset="0"/>
                <a:cs typeface="Helvetica Neue" charset="0"/>
                <a:sym typeface="Helvetica Neue" charset="0"/>
              </a:defRPr>
            </a:lvl2pPr>
            <a:lvl3pPr marL="1143000" indent="-228600">
              <a:defRPr sz="3000" b="1">
                <a:solidFill>
                  <a:srgbClr val="000000"/>
                </a:solidFill>
                <a:latin typeface="Helvetica Neue" charset="0"/>
                <a:ea typeface="Helvetica Neue" charset="0"/>
                <a:cs typeface="Helvetica Neue" charset="0"/>
                <a:sym typeface="Helvetica Neue" charset="0"/>
              </a:defRPr>
            </a:lvl3pPr>
            <a:lvl4pPr marL="1600200" indent="-228600">
              <a:defRPr sz="3000" b="1">
                <a:solidFill>
                  <a:srgbClr val="000000"/>
                </a:solidFill>
                <a:latin typeface="Helvetica Neue" charset="0"/>
                <a:ea typeface="Helvetica Neue" charset="0"/>
                <a:cs typeface="Helvetica Neue" charset="0"/>
                <a:sym typeface="Helvetica Neue" charset="0"/>
              </a:defRPr>
            </a:lvl4pPr>
            <a:lvl5pPr marL="2057400" indent="-228600">
              <a:defRPr sz="3000" b="1">
                <a:solidFill>
                  <a:srgbClr val="000000"/>
                </a:solidFill>
                <a:latin typeface="Helvetica Neue" charset="0"/>
                <a:ea typeface="Helvetica Neue" charset="0"/>
                <a:cs typeface="Helvetica Neue" charset="0"/>
                <a:sym typeface="Helvetica Neue" charset="0"/>
              </a:defRPr>
            </a:lvl5pPr>
            <a:lvl6pPr marL="2514600" indent="-228600" defTabSz="82550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6pPr>
            <a:lvl7pPr marL="2971800" indent="-228600" defTabSz="82550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7pPr>
            <a:lvl8pPr marL="3429000" indent="-228600" defTabSz="82550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8pPr>
            <a:lvl9pPr marL="3886200" indent="-228600" defTabSz="825500" eaLnBrk="0" fontAlgn="base" hangingPunct="0">
              <a:spcBef>
                <a:spcPct val="0"/>
              </a:spcBef>
              <a:spcAft>
                <a:spcPct val="0"/>
              </a:spcAft>
              <a:defRPr sz="3000" b="1">
                <a:solidFill>
                  <a:srgbClr val="000000"/>
                </a:solidFill>
                <a:latin typeface="Helvetica Neue" charset="0"/>
                <a:ea typeface="Helvetica Neue" charset="0"/>
                <a:cs typeface="Helvetica Neue" charset="0"/>
                <a:sym typeface="Helvetica Neue" charset="0"/>
              </a:defRPr>
            </a:lvl9pPr>
          </a:lstStyle>
          <a:p>
            <a:pPr algn="ctr" eaLnBrk="1"/>
            <a:fld id="{288FC592-5C79-4AEF-88FB-47106E03B247}" type="slidenum">
              <a:rPr lang="it-IT" altLang="it-IT" sz="850" b="0">
                <a:latin typeface="Helvetica Neue Light" charset="0"/>
                <a:ea typeface="Helvetica Neue Light" charset="0"/>
                <a:cs typeface="Helvetica Neue Light" charset="0"/>
                <a:sym typeface="Helvetica Neue Light" charset="0"/>
              </a:rPr>
              <a:pPr algn="ctr" eaLnBrk="1"/>
              <a:t>‹N›</a:t>
            </a:fld>
            <a:endParaRPr lang="it-IT" altLang="it-IT" sz="850" b="0">
              <a:latin typeface="Helvetica Neue Light" charset="0"/>
              <a:ea typeface="Helvetica Neue Light" charset="0"/>
              <a:cs typeface="Helvetica Neue Light" charset="0"/>
              <a:sym typeface="Helvetica Neue Light" charset="0"/>
            </a:endParaRPr>
          </a:p>
        </p:txBody>
      </p:sp>
      <p:sp>
        <p:nvSpPr>
          <p:cNvPr id="3" name="Rectangle 10">
            <a:extLst>
              <a:ext uri="{FF2B5EF4-FFF2-40B4-BE49-F238E27FC236}">
                <a16:creationId xmlns:a16="http://schemas.microsoft.com/office/drawing/2014/main" id="{89A8A4CB-7A1F-9340-8C79-F1A67769D470}"/>
              </a:ext>
            </a:extLst>
          </p:cNvPr>
          <p:cNvSpPr>
            <a:spLocks noGrp="1"/>
          </p:cNvSpPr>
          <p:nvPr>
            <p:ph type="sldNum" sz="quarter" idx="2"/>
          </p:nvPr>
        </p:nvSpPr>
        <p:spPr bwMode="auto">
          <a:xfrm>
            <a:off x="5979319" y="6540500"/>
            <a:ext cx="226219" cy="230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50800" tIns="50800" rIns="50800" bIns="50800" numCol="1" anchor="t" anchorCtr="0" compatLnSpc="1">
            <a:prstTxWarp prst="textNoShape">
              <a:avLst/>
            </a:prstTxWarp>
          </a:bodyPr>
          <a:lstStyle>
            <a:lvl1pPr algn="ctr" eaLnBrk="1">
              <a:defRPr sz="1200" b="0">
                <a:latin typeface="Helvetica Neue Light" charset="0"/>
                <a:ea typeface="Helvetica Neue Light" charset="0"/>
                <a:cs typeface="Helvetica Neue Light" charset="0"/>
                <a:sym typeface="Helvetica Neue Light" charset="0"/>
              </a:defRPr>
            </a:lvl1pPr>
          </a:lstStyle>
          <a:p>
            <a:fld id="{1BC2703E-F0C2-4835-A2DB-2C7F12FA556E}" type="slidenum">
              <a:rPr lang="it-IT" altLang="it-IT"/>
              <a:pPr/>
              <a:t>‹N›</a:t>
            </a:fld>
            <a:endParaRPr lang="it-IT" altLang="it-IT"/>
          </a:p>
        </p:txBody>
      </p:sp>
    </p:spTree>
    <p:extLst>
      <p:ext uri="{BB962C8B-B14F-4D97-AF65-F5344CB8AC3E}">
        <p14:creationId xmlns:p14="http://schemas.microsoft.com/office/powerpoint/2010/main" val="15107415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ctr" defTabSz="412750" rtl="0" eaLnBrk="0" fontAlgn="base" hangingPunct="0">
        <a:spcBef>
          <a:spcPct val="0"/>
        </a:spcBef>
        <a:spcAft>
          <a:spcPct val="0"/>
        </a:spcAft>
        <a:defRPr sz="5600" kern="1200">
          <a:solidFill>
            <a:srgbClr val="000000"/>
          </a:solidFill>
          <a:latin typeface="+mj-lt"/>
          <a:ea typeface="+mj-ea"/>
          <a:cs typeface="+mj-cs"/>
          <a:sym typeface="Helvetica Neue Medium" charset="0"/>
        </a:defRPr>
      </a:lvl1pPr>
      <a:lvl2pPr algn="ctr" defTabSz="412750" rtl="0" eaLnBrk="0" fontAlgn="base" hangingPunct="0">
        <a:spcBef>
          <a:spcPct val="0"/>
        </a:spcBef>
        <a:spcAft>
          <a:spcPct val="0"/>
        </a:spcAft>
        <a:defRPr sz="5600">
          <a:solidFill>
            <a:srgbClr val="000000"/>
          </a:solidFill>
          <a:latin typeface="Helvetica Neue Medium" panose="02000503000000020004" pitchFamily="2" charset="0"/>
          <a:ea typeface="Helvetica Neue Medium" panose="02000503000000020004" pitchFamily="2" charset="0"/>
          <a:cs typeface="Helvetica Neue Medium" panose="02000503000000020004" pitchFamily="2" charset="0"/>
          <a:sym typeface="Helvetica Neue Medium" charset="0"/>
        </a:defRPr>
      </a:lvl2pPr>
      <a:lvl3pPr algn="ctr" defTabSz="412750" rtl="0" eaLnBrk="0" fontAlgn="base" hangingPunct="0">
        <a:spcBef>
          <a:spcPct val="0"/>
        </a:spcBef>
        <a:spcAft>
          <a:spcPct val="0"/>
        </a:spcAft>
        <a:defRPr sz="5600">
          <a:solidFill>
            <a:srgbClr val="000000"/>
          </a:solidFill>
          <a:latin typeface="Helvetica Neue Medium" panose="02000503000000020004" pitchFamily="2" charset="0"/>
          <a:ea typeface="Helvetica Neue Medium" panose="02000503000000020004" pitchFamily="2" charset="0"/>
          <a:cs typeface="Helvetica Neue Medium" panose="02000503000000020004" pitchFamily="2" charset="0"/>
          <a:sym typeface="Helvetica Neue Medium" charset="0"/>
        </a:defRPr>
      </a:lvl3pPr>
      <a:lvl4pPr algn="ctr" defTabSz="412750" rtl="0" eaLnBrk="0" fontAlgn="base" hangingPunct="0">
        <a:spcBef>
          <a:spcPct val="0"/>
        </a:spcBef>
        <a:spcAft>
          <a:spcPct val="0"/>
        </a:spcAft>
        <a:defRPr sz="5600">
          <a:solidFill>
            <a:srgbClr val="000000"/>
          </a:solidFill>
          <a:latin typeface="Helvetica Neue Medium" panose="02000503000000020004" pitchFamily="2" charset="0"/>
          <a:ea typeface="Helvetica Neue Medium" panose="02000503000000020004" pitchFamily="2" charset="0"/>
          <a:cs typeface="Helvetica Neue Medium" panose="02000503000000020004" pitchFamily="2" charset="0"/>
          <a:sym typeface="Helvetica Neue Medium" charset="0"/>
        </a:defRPr>
      </a:lvl4pPr>
      <a:lvl5pPr algn="ctr" defTabSz="412750" rtl="0" eaLnBrk="0" fontAlgn="base" hangingPunct="0">
        <a:spcBef>
          <a:spcPct val="0"/>
        </a:spcBef>
        <a:spcAft>
          <a:spcPct val="0"/>
        </a:spcAft>
        <a:defRPr sz="5600">
          <a:solidFill>
            <a:srgbClr val="000000"/>
          </a:solidFill>
          <a:latin typeface="Helvetica Neue Medium" panose="02000503000000020004" pitchFamily="2" charset="0"/>
          <a:ea typeface="Helvetica Neue Medium" panose="02000503000000020004" pitchFamily="2" charset="0"/>
          <a:cs typeface="Helvetica Neue Medium" panose="02000503000000020004" pitchFamily="2" charset="0"/>
          <a:sym typeface="Helvetica Neue Medium" charset="0"/>
        </a:defRPr>
      </a:lvl5pPr>
      <a:lvl6pPr marL="228600" algn="ctr" defTabSz="412750" rtl="0" fontAlgn="base" hangingPunct="0">
        <a:spcBef>
          <a:spcPct val="0"/>
        </a:spcBef>
        <a:spcAft>
          <a:spcPct val="0"/>
        </a:spcAft>
        <a:defRPr sz="5600">
          <a:solidFill>
            <a:srgbClr val="000000"/>
          </a:solidFill>
          <a:latin typeface="Helvetica Neue Medium" panose="02000503000000020004" pitchFamily="2" charset="0"/>
          <a:ea typeface="Helvetica Neue Medium" panose="02000503000000020004" pitchFamily="2" charset="0"/>
          <a:cs typeface="Helvetica Neue Medium" panose="02000503000000020004" pitchFamily="2" charset="0"/>
          <a:sym typeface="Helvetica Neue Medium" panose="02000503000000020004" pitchFamily="2" charset="0"/>
        </a:defRPr>
      </a:lvl6pPr>
      <a:lvl7pPr marL="457200" algn="ctr" defTabSz="412750" rtl="0" fontAlgn="base" hangingPunct="0">
        <a:spcBef>
          <a:spcPct val="0"/>
        </a:spcBef>
        <a:spcAft>
          <a:spcPct val="0"/>
        </a:spcAft>
        <a:defRPr sz="5600">
          <a:solidFill>
            <a:srgbClr val="000000"/>
          </a:solidFill>
          <a:latin typeface="Helvetica Neue Medium" panose="02000503000000020004" pitchFamily="2" charset="0"/>
          <a:ea typeface="Helvetica Neue Medium" panose="02000503000000020004" pitchFamily="2" charset="0"/>
          <a:cs typeface="Helvetica Neue Medium" panose="02000503000000020004" pitchFamily="2" charset="0"/>
          <a:sym typeface="Helvetica Neue Medium" panose="02000503000000020004" pitchFamily="2" charset="0"/>
        </a:defRPr>
      </a:lvl7pPr>
      <a:lvl8pPr marL="685800" algn="ctr" defTabSz="412750" rtl="0" fontAlgn="base" hangingPunct="0">
        <a:spcBef>
          <a:spcPct val="0"/>
        </a:spcBef>
        <a:spcAft>
          <a:spcPct val="0"/>
        </a:spcAft>
        <a:defRPr sz="5600">
          <a:solidFill>
            <a:srgbClr val="000000"/>
          </a:solidFill>
          <a:latin typeface="Helvetica Neue Medium" panose="02000503000000020004" pitchFamily="2" charset="0"/>
          <a:ea typeface="Helvetica Neue Medium" panose="02000503000000020004" pitchFamily="2" charset="0"/>
          <a:cs typeface="Helvetica Neue Medium" panose="02000503000000020004" pitchFamily="2" charset="0"/>
          <a:sym typeface="Helvetica Neue Medium" panose="02000503000000020004" pitchFamily="2" charset="0"/>
        </a:defRPr>
      </a:lvl8pPr>
      <a:lvl9pPr marL="914400" algn="ctr" defTabSz="412750" rtl="0" fontAlgn="base" hangingPunct="0">
        <a:spcBef>
          <a:spcPct val="0"/>
        </a:spcBef>
        <a:spcAft>
          <a:spcPct val="0"/>
        </a:spcAft>
        <a:defRPr sz="5600">
          <a:solidFill>
            <a:srgbClr val="000000"/>
          </a:solidFill>
          <a:latin typeface="Helvetica Neue Medium" panose="02000503000000020004" pitchFamily="2" charset="0"/>
          <a:ea typeface="Helvetica Neue Medium" panose="02000503000000020004" pitchFamily="2" charset="0"/>
          <a:cs typeface="Helvetica Neue Medium" panose="02000503000000020004" pitchFamily="2" charset="0"/>
          <a:sym typeface="Helvetica Neue Medium" panose="02000503000000020004" pitchFamily="2" charset="0"/>
        </a:defRPr>
      </a:lvl9pPr>
    </p:titleStyle>
    <p:bodyStyle>
      <a:lvl1pPr marL="317500" indent="-317500" algn="l" defTabSz="412750" rtl="0" eaLnBrk="0" fontAlgn="base" hangingPunct="0">
        <a:spcBef>
          <a:spcPts val="2950"/>
        </a:spcBef>
        <a:spcAft>
          <a:spcPct val="0"/>
        </a:spcAft>
        <a:buSzPct val="125000"/>
        <a:buChar char="•"/>
        <a:defRPr sz="2400" kern="1200">
          <a:solidFill>
            <a:srgbClr val="000000"/>
          </a:solidFill>
          <a:latin typeface="+mn-lt"/>
          <a:ea typeface="+mn-ea"/>
          <a:cs typeface="+mn-cs"/>
          <a:sym typeface="Helvetica Neue" charset="0"/>
        </a:defRPr>
      </a:lvl1pPr>
      <a:lvl2pPr marL="635000" indent="-317500" algn="l" defTabSz="412750" rtl="0" eaLnBrk="0" fontAlgn="base" hangingPunct="0">
        <a:spcBef>
          <a:spcPts val="2950"/>
        </a:spcBef>
        <a:spcAft>
          <a:spcPct val="0"/>
        </a:spcAft>
        <a:buSzPct val="125000"/>
        <a:buChar char="•"/>
        <a:defRPr sz="2400" kern="1200">
          <a:solidFill>
            <a:srgbClr val="000000"/>
          </a:solidFill>
          <a:latin typeface="+mn-lt"/>
          <a:ea typeface="+mn-ea"/>
          <a:cs typeface="+mn-cs"/>
          <a:sym typeface="Helvetica Neue" charset="0"/>
        </a:defRPr>
      </a:lvl2pPr>
      <a:lvl3pPr marL="952500" indent="-317500" algn="l" defTabSz="412750" rtl="0" eaLnBrk="0" fontAlgn="base" hangingPunct="0">
        <a:spcBef>
          <a:spcPts val="2950"/>
        </a:spcBef>
        <a:spcAft>
          <a:spcPct val="0"/>
        </a:spcAft>
        <a:buSzPct val="125000"/>
        <a:buChar char="•"/>
        <a:defRPr sz="2400" kern="1200">
          <a:solidFill>
            <a:srgbClr val="000000"/>
          </a:solidFill>
          <a:latin typeface="+mn-lt"/>
          <a:ea typeface="+mn-ea"/>
          <a:cs typeface="+mn-cs"/>
          <a:sym typeface="Helvetica Neue" charset="0"/>
        </a:defRPr>
      </a:lvl3pPr>
      <a:lvl4pPr marL="1270000" indent="-317500" algn="l" defTabSz="412750" rtl="0" eaLnBrk="0" fontAlgn="base" hangingPunct="0">
        <a:spcBef>
          <a:spcPts val="2950"/>
        </a:spcBef>
        <a:spcAft>
          <a:spcPct val="0"/>
        </a:spcAft>
        <a:buSzPct val="125000"/>
        <a:buChar char="•"/>
        <a:defRPr sz="2400" kern="1200">
          <a:solidFill>
            <a:srgbClr val="000000"/>
          </a:solidFill>
          <a:latin typeface="+mn-lt"/>
          <a:ea typeface="+mn-ea"/>
          <a:cs typeface="+mn-cs"/>
          <a:sym typeface="Helvetica Neue" charset="0"/>
        </a:defRPr>
      </a:lvl4pPr>
      <a:lvl5pPr marL="1587500" indent="-317500" algn="l" defTabSz="412750" rtl="0" eaLnBrk="0" fontAlgn="base" hangingPunct="0">
        <a:spcBef>
          <a:spcPts val="2950"/>
        </a:spcBef>
        <a:spcAft>
          <a:spcPct val="0"/>
        </a:spcAft>
        <a:buSzPct val="125000"/>
        <a:buChar char="•"/>
        <a:defRPr sz="2400" kern="1200">
          <a:solidFill>
            <a:srgbClr val="000000"/>
          </a:solidFill>
          <a:latin typeface="+mn-lt"/>
          <a:ea typeface="+mn-ea"/>
          <a:cs typeface="+mn-cs"/>
          <a:sym typeface="Helvetica Neue" charset="0"/>
        </a:defRPr>
      </a:lvl5pPr>
      <a:lvl6pPr marL="12573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6pPr>
      <a:lvl7pPr marL="14859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7pPr>
      <a:lvl8pPr marL="17145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8pPr>
      <a:lvl9pPr marL="19431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9pPr>
    </p:bodyStyle>
    <p:otherStyle>
      <a:defPPr>
        <a:defRPr lang="it-IT"/>
      </a:defPPr>
      <a:lvl1pPr marL="0" algn="l" defTabSz="457200" rtl="0" eaLnBrk="1" latinLnBrk="0" hangingPunct="1">
        <a:defRPr sz="900" kern="1200">
          <a:solidFill>
            <a:schemeClr val="tx1"/>
          </a:solidFill>
          <a:latin typeface="+mn-lt"/>
          <a:ea typeface="+mn-ea"/>
          <a:cs typeface="+mn-cs"/>
        </a:defRPr>
      </a:lvl1pPr>
      <a:lvl2pPr marL="228600" algn="l" defTabSz="457200" rtl="0" eaLnBrk="1" latinLnBrk="0" hangingPunct="1">
        <a:defRPr sz="900" kern="1200">
          <a:solidFill>
            <a:schemeClr val="tx1"/>
          </a:solidFill>
          <a:latin typeface="+mn-lt"/>
          <a:ea typeface="+mn-ea"/>
          <a:cs typeface="+mn-cs"/>
        </a:defRPr>
      </a:lvl2pPr>
      <a:lvl3pPr marL="457200" algn="l" defTabSz="457200" rtl="0" eaLnBrk="1" latinLnBrk="0" hangingPunct="1">
        <a:defRPr sz="900" kern="1200">
          <a:solidFill>
            <a:schemeClr val="tx1"/>
          </a:solidFill>
          <a:latin typeface="+mn-lt"/>
          <a:ea typeface="+mn-ea"/>
          <a:cs typeface="+mn-cs"/>
        </a:defRPr>
      </a:lvl3pPr>
      <a:lvl4pPr marL="685800" algn="l" defTabSz="457200" rtl="0" eaLnBrk="1" latinLnBrk="0" hangingPunct="1">
        <a:defRPr sz="900" kern="1200">
          <a:solidFill>
            <a:schemeClr val="tx1"/>
          </a:solidFill>
          <a:latin typeface="+mn-lt"/>
          <a:ea typeface="+mn-ea"/>
          <a:cs typeface="+mn-cs"/>
        </a:defRPr>
      </a:lvl4pPr>
      <a:lvl5pPr marL="914400" algn="l" defTabSz="457200" rtl="0" eaLnBrk="1" latinLnBrk="0" hangingPunct="1">
        <a:defRPr sz="900" kern="1200">
          <a:solidFill>
            <a:schemeClr val="tx1"/>
          </a:solidFill>
          <a:latin typeface="+mn-lt"/>
          <a:ea typeface="+mn-ea"/>
          <a:cs typeface="+mn-cs"/>
        </a:defRPr>
      </a:lvl5pPr>
      <a:lvl6pPr marL="1143000" algn="l" defTabSz="457200" rtl="0" eaLnBrk="1" latinLnBrk="0" hangingPunct="1">
        <a:defRPr sz="900" kern="1200">
          <a:solidFill>
            <a:schemeClr val="tx1"/>
          </a:solidFill>
          <a:latin typeface="+mn-lt"/>
          <a:ea typeface="+mn-ea"/>
          <a:cs typeface="+mn-cs"/>
        </a:defRPr>
      </a:lvl6pPr>
      <a:lvl7pPr marL="1371600" algn="l" defTabSz="457200" rtl="0" eaLnBrk="1" latinLnBrk="0" hangingPunct="1">
        <a:defRPr sz="900" kern="1200">
          <a:solidFill>
            <a:schemeClr val="tx1"/>
          </a:solidFill>
          <a:latin typeface="+mn-lt"/>
          <a:ea typeface="+mn-ea"/>
          <a:cs typeface="+mn-cs"/>
        </a:defRPr>
      </a:lvl7pPr>
      <a:lvl8pPr marL="1600200" algn="l" defTabSz="457200" rtl="0" eaLnBrk="1" latinLnBrk="0" hangingPunct="1">
        <a:defRPr sz="900" kern="1200">
          <a:solidFill>
            <a:schemeClr val="tx1"/>
          </a:solidFill>
          <a:latin typeface="+mn-lt"/>
          <a:ea typeface="+mn-ea"/>
          <a:cs typeface="+mn-cs"/>
        </a:defRPr>
      </a:lvl8pPr>
      <a:lvl9pPr marL="1828800" algn="l" defTabSz="457200"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customXml" Target="../ink/ink1.xml"/><Relationship Id="rId1" Type="http://schemas.openxmlformats.org/officeDocument/2006/relationships/slideLayout" Target="../slideLayouts/slideLayout7.xml"/><Relationship Id="rId6" Type="http://schemas.openxmlformats.org/officeDocument/2006/relationships/customXml" Target="../ink/ink3.xml"/><Relationship Id="rId5" Type="http://schemas.openxmlformats.org/officeDocument/2006/relationships/image" Target="../media/image6.png"/><Relationship Id="rId4" Type="http://schemas.openxmlformats.org/officeDocument/2006/relationships/customXml" Target="../ink/ink2.xml"/><Relationship Id="rId9" Type="http://schemas.openxmlformats.org/officeDocument/2006/relationships/image" Target="../media/image8.png"/></Relationships>
</file>

<file path=ppt/slides/_rels/slide19.xml.rels><?xml version="1.0" encoding="UTF-8" standalone="yes"?>
<Relationships xmlns="http://schemas.openxmlformats.org/package/2006/relationships"><Relationship Id="rId8" Type="http://schemas.openxmlformats.org/officeDocument/2006/relationships/customXml" Target="../ink/ink8.xml"/><Relationship Id="rId13"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1.png"/><Relationship Id="rId12" Type="http://schemas.openxmlformats.org/officeDocument/2006/relationships/customXml" Target="../ink/ink10.xml"/><Relationship Id="rId2" Type="http://schemas.openxmlformats.org/officeDocument/2006/relationships/customXml" Target="../ink/ink5.xml"/><Relationship Id="rId1" Type="http://schemas.openxmlformats.org/officeDocument/2006/relationships/slideLayout" Target="../slideLayouts/slideLayout7.xml"/><Relationship Id="rId6" Type="http://schemas.openxmlformats.org/officeDocument/2006/relationships/customXml" Target="../ink/ink7.xml"/><Relationship Id="rId11" Type="http://schemas.openxmlformats.org/officeDocument/2006/relationships/image" Target="../media/image13.png"/><Relationship Id="rId5" Type="http://schemas.openxmlformats.org/officeDocument/2006/relationships/image" Target="../media/image10.png"/><Relationship Id="rId15" Type="http://schemas.openxmlformats.org/officeDocument/2006/relationships/image" Target="../media/image15.png"/><Relationship Id="rId10" Type="http://schemas.openxmlformats.org/officeDocument/2006/relationships/customXml" Target="../ink/ink9.xml"/><Relationship Id="rId4" Type="http://schemas.openxmlformats.org/officeDocument/2006/relationships/customXml" Target="../ink/ink6.xml"/><Relationship Id="rId9" Type="http://schemas.openxmlformats.org/officeDocument/2006/relationships/image" Target="../media/image12.png"/><Relationship Id="rId14" Type="http://schemas.openxmlformats.org/officeDocument/2006/relationships/customXml" Target="../ink/ink1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BEBF5C-CA6D-3C23-C6CB-2BD8509A001A}"/>
            </a:ext>
          </a:extLst>
        </p:cNvPr>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74C09D0A-1160-A1D4-F0C2-9F62EE843F34}"/>
              </a:ext>
            </a:extLst>
          </p:cNvPr>
          <p:cNvCxnSpPr/>
          <p:nvPr/>
        </p:nvCxnSpPr>
        <p:spPr>
          <a:xfrm>
            <a:off x="201718" y="927947"/>
            <a:ext cx="11787082" cy="0"/>
          </a:xfrm>
          <a:prstGeom prst="line">
            <a:avLst/>
          </a:prstGeom>
          <a:ln w="28575">
            <a:solidFill>
              <a:srgbClr val="368C78"/>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8BF337AC-F98F-8383-A282-C5E1274F9AD3}"/>
              </a:ext>
            </a:extLst>
          </p:cNvPr>
          <p:cNvSpPr txBox="1">
            <a:spLocks/>
          </p:cNvSpPr>
          <p:nvPr/>
        </p:nvSpPr>
        <p:spPr>
          <a:xfrm>
            <a:off x="201719" y="12434"/>
            <a:ext cx="11787080" cy="10260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b="1" dirty="0">
                <a:solidFill>
                  <a:srgbClr val="368C78"/>
                </a:solidFill>
                <a:latin typeface="Arial" panose="020B0604020202020204" pitchFamily="34" charset="0"/>
                <a:cs typeface="Arial" panose="020B0604020202020204" pitchFamily="34" charset="0"/>
              </a:rPr>
              <a:t>ETO Project Office Meeting. Paris 27/28 March 2025</a:t>
            </a:r>
          </a:p>
        </p:txBody>
      </p:sp>
      <p:sp>
        <p:nvSpPr>
          <p:cNvPr id="2" name="Slide Number Placeholder 1">
            <a:extLst>
              <a:ext uri="{FF2B5EF4-FFF2-40B4-BE49-F238E27FC236}">
                <a16:creationId xmlns:a16="http://schemas.microsoft.com/office/drawing/2014/main" id="{98A8A99E-3378-8603-3358-F469221C31C6}"/>
              </a:ext>
            </a:extLst>
          </p:cNvPr>
          <p:cNvSpPr>
            <a:spLocks noGrp="1"/>
          </p:cNvSpPr>
          <p:nvPr>
            <p:ph type="sldNum" sz="quarter" idx="12"/>
          </p:nvPr>
        </p:nvSpPr>
        <p:spPr/>
        <p:txBody>
          <a:bodyPr/>
          <a:lstStyle/>
          <a:p>
            <a:fld id="{F7156396-072A-4105-8696-C0A68A148242}" type="slidenum">
              <a:rPr lang="nl-NL" smtClean="0"/>
              <a:t>1</a:t>
            </a:fld>
            <a:endParaRPr lang="nl-NL" dirty="0"/>
          </a:p>
        </p:txBody>
      </p:sp>
      <p:sp>
        <p:nvSpPr>
          <p:cNvPr id="3" name="Segnaposto data 2">
            <a:extLst>
              <a:ext uri="{FF2B5EF4-FFF2-40B4-BE49-F238E27FC236}">
                <a16:creationId xmlns:a16="http://schemas.microsoft.com/office/drawing/2014/main" id="{491B5E86-79CE-973C-2A64-7E9CDAF546DD}"/>
              </a:ext>
            </a:extLst>
          </p:cNvPr>
          <p:cNvSpPr>
            <a:spLocks noGrp="1"/>
          </p:cNvSpPr>
          <p:nvPr>
            <p:ph type="dt" sz="half" idx="10"/>
          </p:nvPr>
        </p:nvSpPr>
        <p:spPr/>
        <p:txBody>
          <a:bodyPr/>
          <a:lstStyle/>
          <a:p>
            <a:fld id="{2F116EF8-A722-463F-A92E-D1E75AB45949}" type="datetime1">
              <a:rPr lang="it-IT" smtClean="0"/>
              <a:t>26/03/2025</a:t>
            </a:fld>
            <a:endParaRPr lang="nl-NL" dirty="0"/>
          </a:p>
        </p:txBody>
      </p:sp>
      <p:sp>
        <p:nvSpPr>
          <p:cNvPr id="4" name="Segnaposto piè di pagina 3">
            <a:extLst>
              <a:ext uri="{FF2B5EF4-FFF2-40B4-BE49-F238E27FC236}">
                <a16:creationId xmlns:a16="http://schemas.microsoft.com/office/drawing/2014/main" id="{4BA476BE-D907-70DB-E953-A73C76813669}"/>
              </a:ext>
            </a:extLst>
          </p:cNvPr>
          <p:cNvSpPr>
            <a:spLocks noGrp="1"/>
          </p:cNvSpPr>
          <p:nvPr>
            <p:ph type="ftr" sz="quarter" idx="11"/>
          </p:nvPr>
        </p:nvSpPr>
        <p:spPr>
          <a:xfrm>
            <a:off x="4038600" y="6356350"/>
            <a:ext cx="4088642" cy="365125"/>
          </a:xfrm>
        </p:spPr>
        <p:txBody>
          <a:bodyPr/>
          <a:lstStyle/>
          <a:p>
            <a:r>
              <a:rPr lang="en-US"/>
              <a:t>Alessandro Variola, INFN Roma1. ETO Project Office meeting. Paris 27/28 March 2025</a:t>
            </a:r>
            <a:endParaRPr lang="nl-NL" dirty="0"/>
          </a:p>
        </p:txBody>
      </p:sp>
      <p:sp>
        <p:nvSpPr>
          <p:cNvPr id="7" name="Segnaposto contenuto 2">
            <a:extLst>
              <a:ext uri="{FF2B5EF4-FFF2-40B4-BE49-F238E27FC236}">
                <a16:creationId xmlns:a16="http://schemas.microsoft.com/office/drawing/2014/main" id="{A0B23E5A-FC77-66AC-9118-2DCF1ED4E4DB}"/>
              </a:ext>
            </a:extLst>
          </p:cNvPr>
          <p:cNvSpPr>
            <a:spLocks noGrp="1"/>
          </p:cNvSpPr>
          <p:nvPr>
            <p:ph idx="1"/>
          </p:nvPr>
        </p:nvSpPr>
        <p:spPr>
          <a:xfrm>
            <a:off x="825121" y="3139426"/>
            <a:ext cx="10515600" cy="1115995"/>
          </a:xfrm>
        </p:spPr>
        <p:txBody>
          <a:bodyPr>
            <a:normAutofit fontScale="92500" lnSpcReduction="20000"/>
          </a:bodyPr>
          <a:lstStyle/>
          <a:p>
            <a:pPr marL="0" indent="0">
              <a:buNone/>
            </a:pPr>
            <a:r>
              <a:rPr lang="en-US" sz="5400" dirty="0"/>
              <a:t>Project Office strategy and evolution</a:t>
            </a:r>
          </a:p>
          <a:p>
            <a:pPr marL="0" indent="0" algn="ctr">
              <a:buNone/>
            </a:pPr>
            <a:r>
              <a:rPr lang="en-US" sz="2900" dirty="0" err="1">
                <a:latin typeface="Avenir Book"/>
                <a:ea typeface="MS Mincho" panose="02020609040205080304" pitchFamily="49" charset="-128"/>
                <a:cs typeface="Times New Roman" panose="02020603050405020304" pitchFamily="18" charset="0"/>
              </a:rPr>
              <a:t>A.Variola</a:t>
            </a:r>
            <a:r>
              <a:rPr lang="en-US" sz="2900" dirty="0">
                <a:latin typeface="Avenir Book"/>
                <a:ea typeface="MS Mincho" panose="02020609040205080304" pitchFamily="49" charset="-128"/>
                <a:cs typeface="Times New Roman" panose="02020603050405020304" pitchFamily="18" charset="0"/>
              </a:rPr>
              <a:t>, INFN Roma1</a:t>
            </a:r>
            <a:endParaRPr lang="en-GB" sz="2900" dirty="0">
              <a:latin typeface="Avenir Book"/>
              <a:ea typeface="MS Mincho" panose="02020609040205080304" pitchFamily="49" charset="-128"/>
              <a:cs typeface="Times New Roman" panose="02020603050405020304" pitchFamily="18" charset="0"/>
            </a:endParaRPr>
          </a:p>
        </p:txBody>
      </p:sp>
      <p:pic>
        <p:nvPicPr>
          <p:cNvPr id="8" name="Image 3">
            <a:extLst>
              <a:ext uri="{FF2B5EF4-FFF2-40B4-BE49-F238E27FC236}">
                <a16:creationId xmlns:a16="http://schemas.microsoft.com/office/drawing/2014/main" id="{B18D64C2-682C-2B47-AD55-C7A48813DE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1293" y="12434"/>
            <a:ext cx="932873" cy="862908"/>
          </a:xfrm>
          <a:prstGeom prst="rect">
            <a:avLst/>
          </a:prstGeom>
        </p:spPr>
      </p:pic>
    </p:spTree>
    <p:extLst>
      <p:ext uri="{BB962C8B-B14F-4D97-AF65-F5344CB8AC3E}">
        <p14:creationId xmlns:p14="http://schemas.microsoft.com/office/powerpoint/2010/main" val="1763188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05EB4D-3C8A-7DB1-212D-1CBC606AC779}"/>
            </a:ext>
          </a:extLst>
        </p:cNvPr>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598FB129-94F8-58B3-9375-56043C499690}"/>
              </a:ext>
            </a:extLst>
          </p:cNvPr>
          <p:cNvCxnSpPr/>
          <p:nvPr/>
        </p:nvCxnSpPr>
        <p:spPr>
          <a:xfrm>
            <a:off x="201718" y="927947"/>
            <a:ext cx="11787082" cy="0"/>
          </a:xfrm>
          <a:prstGeom prst="line">
            <a:avLst/>
          </a:prstGeom>
          <a:ln w="28575">
            <a:solidFill>
              <a:srgbClr val="368C78"/>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96D48419-5BD4-437B-15E6-41CA9E14F20A}"/>
              </a:ext>
            </a:extLst>
          </p:cNvPr>
          <p:cNvSpPr txBox="1">
            <a:spLocks/>
          </p:cNvSpPr>
          <p:nvPr/>
        </p:nvSpPr>
        <p:spPr>
          <a:xfrm>
            <a:off x="201719" y="12434"/>
            <a:ext cx="11787080" cy="10260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b="1" dirty="0">
                <a:solidFill>
                  <a:srgbClr val="368C78"/>
                </a:solidFill>
                <a:latin typeface="Arial" panose="020B0604020202020204" pitchFamily="34" charset="0"/>
                <a:cs typeface="Arial" panose="020B0604020202020204" pitchFamily="34" charset="0"/>
              </a:rPr>
              <a:t>SO...WHAT WE DID</a:t>
            </a:r>
          </a:p>
        </p:txBody>
      </p:sp>
      <p:sp>
        <p:nvSpPr>
          <p:cNvPr id="2" name="Slide Number Placeholder 1">
            <a:extLst>
              <a:ext uri="{FF2B5EF4-FFF2-40B4-BE49-F238E27FC236}">
                <a16:creationId xmlns:a16="http://schemas.microsoft.com/office/drawing/2014/main" id="{E0CFEA42-7082-FC6F-90F4-BD556C388C3E}"/>
              </a:ext>
            </a:extLst>
          </p:cNvPr>
          <p:cNvSpPr>
            <a:spLocks noGrp="1"/>
          </p:cNvSpPr>
          <p:nvPr>
            <p:ph type="sldNum" sz="quarter" idx="12"/>
          </p:nvPr>
        </p:nvSpPr>
        <p:spPr/>
        <p:txBody>
          <a:bodyPr/>
          <a:lstStyle/>
          <a:p>
            <a:fld id="{F7156396-072A-4105-8696-C0A68A148242}" type="slidenum">
              <a:rPr lang="nl-NL" smtClean="0"/>
              <a:t>10</a:t>
            </a:fld>
            <a:endParaRPr lang="nl-NL" dirty="0"/>
          </a:p>
        </p:txBody>
      </p:sp>
      <p:sp>
        <p:nvSpPr>
          <p:cNvPr id="3" name="Segnaposto data 2">
            <a:extLst>
              <a:ext uri="{FF2B5EF4-FFF2-40B4-BE49-F238E27FC236}">
                <a16:creationId xmlns:a16="http://schemas.microsoft.com/office/drawing/2014/main" id="{F44F0F5C-54C2-6850-1877-2C7EF5277FF8}"/>
              </a:ext>
            </a:extLst>
          </p:cNvPr>
          <p:cNvSpPr>
            <a:spLocks noGrp="1"/>
          </p:cNvSpPr>
          <p:nvPr>
            <p:ph type="dt" sz="half" idx="10"/>
          </p:nvPr>
        </p:nvSpPr>
        <p:spPr/>
        <p:txBody>
          <a:bodyPr/>
          <a:lstStyle/>
          <a:p>
            <a:fld id="{13113691-4A32-4C0C-9468-3F6A6129CDCC}" type="datetime1">
              <a:rPr lang="it-IT" smtClean="0"/>
              <a:t>26/03/2025</a:t>
            </a:fld>
            <a:endParaRPr lang="nl-NL" dirty="0"/>
          </a:p>
        </p:txBody>
      </p:sp>
      <p:sp>
        <p:nvSpPr>
          <p:cNvPr id="4" name="Segnaposto piè di pagina 3">
            <a:extLst>
              <a:ext uri="{FF2B5EF4-FFF2-40B4-BE49-F238E27FC236}">
                <a16:creationId xmlns:a16="http://schemas.microsoft.com/office/drawing/2014/main" id="{766F1454-3CC2-8531-2B58-CEB1F10E19B1}"/>
              </a:ext>
            </a:extLst>
          </p:cNvPr>
          <p:cNvSpPr>
            <a:spLocks noGrp="1"/>
          </p:cNvSpPr>
          <p:nvPr>
            <p:ph type="ftr" sz="quarter" idx="11"/>
          </p:nvPr>
        </p:nvSpPr>
        <p:spPr/>
        <p:txBody>
          <a:bodyPr/>
          <a:lstStyle/>
          <a:p>
            <a:r>
              <a:rPr lang="en-US"/>
              <a:t>Alessandro Variola, INFN Roma1. ETO Project Office meeting. Paris 27/28 March 2025</a:t>
            </a:r>
            <a:endParaRPr lang="nl-NL" dirty="0"/>
          </a:p>
        </p:txBody>
      </p:sp>
      <p:sp>
        <p:nvSpPr>
          <p:cNvPr id="7" name="Segnaposto contenuto 2">
            <a:extLst>
              <a:ext uri="{FF2B5EF4-FFF2-40B4-BE49-F238E27FC236}">
                <a16:creationId xmlns:a16="http://schemas.microsoft.com/office/drawing/2014/main" id="{8FAA604A-1630-1115-AA5D-5CEE5320E2CD}"/>
              </a:ext>
            </a:extLst>
          </p:cNvPr>
          <p:cNvSpPr>
            <a:spLocks noGrp="1"/>
          </p:cNvSpPr>
          <p:nvPr>
            <p:ph idx="1"/>
          </p:nvPr>
        </p:nvSpPr>
        <p:spPr>
          <a:xfrm>
            <a:off x="837459" y="1038498"/>
            <a:ext cx="10515600" cy="5218449"/>
          </a:xfrm>
        </p:spPr>
        <p:txBody>
          <a:bodyPr>
            <a:normAutofit fontScale="70000" lnSpcReduction="20000"/>
          </a:bodyPr>
          <a:lstStyle/>
          <a:p>
            <a:pPr marL="742950" indent="-742950" algn="just">
              <a:buAutoNum type="arabicParenR"/>
            </a:pPr>
            <a:r>
              <a:rPr lang="it-IT" sz="3700" dirty="0" err="1">
                <a:solidFill>
                  <a:srgbClr val="4472C4"/>
                </a:solidFill>
                <a:latin typeface="+mj-lt"/>
                <a:ea typeface="MS Mincho" panose="02020609040205080304" pitchFamily="49" charset="-128"/>
                <a:cs typeface="Arial" panose="020B0604020202020204" pitchFamily="34" charset="0"/>
              </a:rPr>
              <a:t>Methodology</a:t>
            </a:r>
            <a:r>
              <a:rPr lang="it-IT" sz="3700" dirty="0">
                <a:solidFill>
                  <a:srgbClr val="4472C4"/>
                </a:solidFill>
                <a:latin typeface="+mj-lt"/>
                <a:ea typeface="MS Mincho" panose="02020609040205080304" pitchFamily="49" charset="-128"/>
                <a:cs typeface="Arial" panose="020B0604020202020204" pitchFamily="34" charset="0"/>
              </a:rPr>
              <a:t> for the roadmap</a:t>
            </a:r>
          </a:p>
          <a:p>
            <a:pPr marL="742950" indent="-742950" algn="just">
              <a:buAutoNum type="arabicParenR"/>
            </a:pPr>
            <a:r>
              <a:rPr lang="it-IT" sz="3700" dirty="0">
                <a:solidFill>
                  <a:srgbClr val="4472C4"/>
                </a:solidFill>
                <a:latin typeface="+mj-lt"/>
                <a:ea typeface="MS Mincho" panose="02020609040205080304" pitchFamily="49" charset="-128"/>
                <a:cs typeface="Arial" panose="020B0604020202020204" pitchFamily="34" charset="0"/>
              </a:rPr>
              <a:t>Roadmap (to </a:t>
            </a:r>
            <a:r>
              <a:rPr lang="it-IT" sz="3700" dirty="0" err="1">
                <a:solidFill>
                  <a:srgbClr val="4472C4"/>
                </a:solidFill>
                <a:latin typeface="+mj-lt"/>
                <a:ea typeface="MS Mincho" panose="02020609040205080304" pitchFamily="49" charset="-128"/>
                <a:cs typeface="Arial" panose="020B0604020202020204" pitchFamily="34" charset="0"/>
              </a:rPr>
              <a:t>define</a:t>
            </a:r>
            <a:r>
              <a:rPr lang="it-IT" sz="3700" dirty="0">
                <a:solidFill>
                  <a:srgbClr val="4472C4"/>
                </a:solidFill>
                <a:latin typeface="+mj-lt"/>
                <a:ea typeface="MS Mincho" panose="02020609040205080304" pitchFamily="49" charset="-128"/>
                <a:cs typeface="Arial" panose="020B0604020202020204" pitchFamily="34" charset="0"/>
              </a:rPr>
              <a:t> </a:t>
            </a:r>
            <a:r>
              <a:rPr lang="it-IT" sz="3700" dirty="0" err="1">
                <a:solidFill>
                  <a:srgbClr val="4472C4"/>
                </a:solidFill>
                <a:latin typeface="+mj-lt"/>
                <a:ea typeface="MS Mincho" panose="02020609040205080304" pitchFamily="49" charset="-128"/>
                <a:cs typeface="Arial" panose="020B0604020202020204" pitchFamily="34" charset="0"/>
              </a:rPr>
              <a:t>Phase</a:t>
            </a:r>
            <a:r>
              <a:rPr lang="it-IT" sz="3700" dirty="0">
                <a:solidFill>
                  <a:srgbClr val="4472C4"/>
                </a:solidFill>
                <a:latin typeface="+mj-lt"/>
                <a:ea typeface="MS Mincho" panose="02020609040205080304" pitchFamily="49" charset="-128"/>
                <a:cs typeface="Arial" panose="020B0604020202020204" pitchFamily="34" charset="0"/>
              </a:rPr>
              <a:t> 1)</a:t>
            </a:r>
          </a:p>
          <a:p>
            <a:pPr marL="742950" indent="-742950" algn="just">
              <a:buAutoNum type="arabicParenR"/>
            </a:pPr>
            <a:r>
              <a:rPr lang="it-IT" sz="3700" dirty="0">
                <a:solidFill>
                  <a:srgbClr val="4472C4"/>
                </a:solidFill>
                <a:latin typeface="+mj-lt"/>
                <a:ea typeface="MS Mincho" panose="02020609040205080304" pitchFamily="49" charset="-128"/>
                <a:cs typeface="Arial" panose="020B0604020202020204" pitchFamily="34" charset="0"/>
              </a:rPr>
              <a:t>Stakeholders management (to </a:t>
            </a:r>
            <a:r>
              <a:rPr lang="it-IT" sz="3700" dirty="0" err="1">
                <a:solidFill>
                  <a:srgbClr val="4472C4"/>
                </a:solidFill>
                <a:latin typeface="+mj-lt"/>
                <a:ea typeface="MS Mincho" panose="02020609040205080304" pitchFamily="49" charset="-128"/>
                <a:cs typeface="Arial" panose="020B0604020202020204" pitchFamily="34" charset="0"/>
              </a:rPr>
              <a:t>define</a:t>
            </a:r>
            <a:r>
              <a:rPr lang="it-IT" sz="3700" dirty="0">
                <a:solidFill>
                  <a:srgbClr val="4472C4"/>
                </a:solidFill>
                <a:latin typeface="+mj-lt"/>
                <a:ea typeface="MS Mincho" panose="02020609040205080304" pitchFamily="49" charset="-128"/>
                <a:cs typeface="Arial" panose="020B0604020202020204" pitchFamily="34" charset="0"/>
              </a:rPr>
              <a:t> </a:t>
            </a:r>
            <a:r>
              <a:rPr lang="it-IT" sz="3700" dirty="0" err="1">
                <a:solidFill>
                  <a:srgbClr val="4472C4"/>
                </a:solidFill>
                <a:latin typeface="+mj-lt"/>
                <a:ea typeface="MS Mincho" panose="02020609040205080304" pitchFamily="49" charset="-128"/>
                <a:cs typeface="Arial" panose="020B0604020202020204" pitchFamily="34" charset="0"/>
              </a:rPr>
              <a:t>Phase</a:t>
            </a:r>
            <a:r>
              <a:rPr lang="it-IT" sz="3700" dirty="0">
                <a:solidFill>
                  <a:srgbClr val="4472C4"/>
                </a:solidFill>
                <a:latin typeface="+mj-lt"/>
                <a:ea typeface="MS Mincho" panose="02020609040205080304" pitchFamily="49" charset="-128"/>
                <a:cs typeface="Arial" panose="020B0604020202020204" pitchFamily="34" charset="0"/>
              </a:rPr>
              <a:t> 1)…</a:t>
            </a:r>
            <a:r>
              <a:rPr lang="it-IT" sz="3700" dirty="0" err="1">
                <a:solidFill>
                  <a:srgbClr val="4472C4"/>
                </a:solidFill>
                <a:latin typeface="+mj-lt"/>
                <a:ea typeface="MS Mincho" panose="02020609040205080304" pitchFamily="49" charset="-128"/>
                <a:cs typeface="Arial" panose="020B0604020202020204" pitchFamily="34" charset="0"/>
              </a:rPr>
              <a:t>pending</a:t>
            </a:r>
            <a:endParaRPr lang="it-IT" sz="3700" dirty="0">
              <a:solidFill>
                <a:srgbClr val="4472C4"/>
              </a:solidFill>
              <a:latin typeface="+mj-lt"/>
              <a:ea typeface="MS Mincho" panose="02020609040205080304" pitchFamily="49" charset="-128"/>
              <a:cs typeface="Arial" panose="020B0604020202020204" pitchFamily="34" charset="0"/>
            </a:endParaRPr>
          </a:p>
          <a:p>
            <a:pPr marL="742950" indent="-742950" algn="just">
              <a:buAutoNum type="arabicParenR"/>
            </a:pPr>
            <a:r>
              <a:rPr lang="it-IT" sz="3700" dirty="0">
                <a:solidFill>
                  <a:srgbClr val="4472C4"/>
                </a:solidFill>
                <a:latin typeface="+mj-lt"/>
                <a:ea typeface="MS Mincho" panose="02020609040205080304" pitchFamily="49" charset="-128"/>
                <a:cs typeface="Arial" panose="020B0604020202020204" pitchFamily="34" charset="0"/>
              </a:rPr>
              <a:t>Risk </a:t>
            </a:r>
            <a:r>
              <a:rPr lang="it-IT" sz="3700" dirty="0" err="1">
                <a:solidFill>
                  <a:srgbClr val="FF0000"/>
                </a:solidFill>
                <a:latin typeface="+mj-lt"/>
                <a:ea typeface="MS Mincho" panose="02020609040205080304" pitchFamily="49" charset="-128"/>
                <a:cs typeface="Arial" panose="020B0604020202020204" pitchFamily="34" charset="0"/>
              </a:rPr>
              <a:t>analysis</a:t>
            </a:r>
            <a:endParaRPr lang="it-IT" sz="3700" dirty="0">
              <a:solidFill>
                <a:srgbClr val="FF0000"/>
              </a:solidFill>
              <a:latin typeface="+mj-lt"/>
              <a:ea typeface="MS Mincho" panose="02020609040205080304" pitchFamily="49" charset="-128"/>
              <a:cs typeface="Arial" panose="020B0604020202020204" pitchFamily="34" charset="0"/>
            </a:endParaRPr>
          </a:p>
          <a:p>
            <a:pPr marL="742950" indent="-742950" algn="just">
              <a:buAutoNum type="arabicParenR"/>
            </a:pPr>
            <a:r>
              <a:rPr lang="it-IT" sz="3700" dirty="0" err="1">
                <a:solidFill>
                  <a:srgbClr val="4472C4"/>
                </a:solidFill>
                <a:latin typeface="+mj-lt"/>
                <a:ea typeface="MS Mincho" panose="02020609040205080304" pitchFamily="49" charset="-128"/>
                <a:cs typeface="Arial" panose="020B0604020202020204" pitchFamily="34" charset="0"/>
              </a:rPr>
              <a:t>Looking</a:t>
            </a:r>
            <a:r>
              <a:rPr lang="it-IT" sz="3700" dirty="0">
                <a:solidFill>
                  <a:srgbClr val="4472C4"/>
                </a:solidFill>
                <a:latin typeface="+mj-lt"/>
                <a:ea typeface="MS Mincho" panose="02020609040205080304" pitchFamily="49" charset="-128"/>
                <a:cs typeface="Arial" panose="020B0604020202020204" pitchFamily="34" charset="0"/>
              </a:rPr>
              <a:t> for a </a:t>
            </a:r>
            <a:r>
              <a:rPr lang="it-IT" sz="3700" dirty="0" err="1">
                <a:solidFill>
                  <a:srgbClr val="4472C4"/>
                </a:solidFill>
                <a:latin typeface="+mj-lt"/>
                <a:ea typeface="MS Mincho" panose="02020609040205080304" pitchFamily="49" charset="-128"/>
                <a:cs typeface="Arial" panose="020B0604020202020204" pitchFamily="34" charset="0"/>
              </a:rPr>
              <a:t>costing</a:t>
            </a:r>
            <a:r>
              <a:rPr lang="it-IT" sz="3700" dirty="0">
                <a:solidFill>
                  <a:srgbClr val="4472C4"/>
                </a:solidFill>
                <a:latin typeface="+mj-lt"/>
                <a:ea typeface="MS Mincho" panose="02020609040205080304" pitchFamily="49" charset="-128"/>
                <a:cs typeface="Arial" panose="020B0604020202020204" pitchFamily="34" charset="0"/>
              </a:rPr>
              <a:t> support</a:t>
            </a:r>
          </a:p>
          <a:p>
            <a:pPr marL="742950" indent="-742950" algn="just">
              <a:buAutoNum type="arabicParenR"/>
            </a:pPr>
            <a:r>
              <a:rPr lang="it-IT" sz="3700" dirty="0">
                <a:solidFill>
                  <a:srgbClr val="FF0000"/>
                </a:solidFill>
                <a:latin typeface="+mj-lt"/>
                <a:ea typeface="MS Mincho" panose="02020609040205080304" pitchFamily="49" charset="-128"/>
                <a:cs typeface="Arial" panose="020B0604020202020204" pitchFamily="34" charset="0"/>
              </a:rPr>
              <a:t>Task Force </a:t>
            </a:r>
            <a:r>
              <a:rPr lang="it-IT" sz="3700" dirty="0" err="1">
                <a:solidFill>
                  <a:srgbClr val="FF0000"/>
                </a:solidFill>
                <a:latin typeface="+mj-lt"/>
                <a:ea typeface="MS Mincho" panose="02020609040205080304" pitchFamily="49" charset="-128"/>
                <a:cs typeface="Arial" panose="020B0604020202020204" pitchFamily="34" charset="0"/>
              </a:rPr>
              <a:t>participation</a:t>
            </a:r>
            <a:r>
              <a:rPr lang="it-IT" sz="3700" dirty="0">
                <a:solidFill>
                  <a:srgbClr val="FF0000"/>
                </a:solidFill>
                <a:latin typeface="+mj-lt"/>
                <a:ea typeface="MS Mincho" panose="02020609040205080304" pitchFamily="49" charset="-128"/>
                <a:cs typeface="Arial" panose="020B0604020202020204" pitchFamily="34" charset="0"/>
              </a:rPr>
              <a:t> </a:t>
            </a:r>
          </a:p>
          <a:p>
            <a:pPr marL="742950" indent="-742950" algn="just">
              <a:buAutoNum type="arabicParenR"/>
            </a:pPr>
            <a:r>
              <a:rPr lang="it-IT" sz="3700" dirty="0">
                <a:solidFill>
                  <a:srgbClr val="FF0000"/>
                </a:solidFill>
                <a:latin typeface="+mj-lt"/>
                <a:ea typeface="MS Mincho" panose="02020609040205080304" pitchFamily="49" charset="-128"/>
                <a:cs typeface="Arial" panose="020B0604020202020204" pitchFamily="34" charset="0"/>
              </a:rPr>
              <a:t>Quality: EDMS, Nomenclature, </a:t>
            </a:r>
            <a:r>
              <a:rPr lang="it-IT" sz="3700" dirty="0" err="1">
                <a:solidFill>
                  <a:srgbClr val="FF0000"/>
                </a:solidFill>
                <a:latin typeface="+mj-lt"/>
                <a:ea typeface="MS Mincho" panose="02020609040205080304" pitchFamily="49" charset="-128"/>
                <a:cs typeface="Arial" panose="020B0604020202020204" pitchFamily="34" charset="0"/>
              </a:rPr>
              <a:t>Change</a:t>
            </a:r>
            <a:r>
              <a:rPr lang="it-IT" sz="3700" dirty="0">
                <a:solidFill>
                  <a:srgbClr val="FF0000"/>
                </a:solidFill>
                <a:latin typeface="+mj-lt"/>
                <a:ea typeface="MS Mincho" panose="02020609040205080304" pitchFamily="49" charset="-128"/>
                <a:cs typeface="Arial" panose="020B0604020202020204" pitchFamily="34" charset="0"/>
              </a:rPr>
              <a:t> </a:t>
            </a:r>
            <a:r>
              <a:rPr lang="it-IT" sz="3700" dirty="0" err="1">
                <a:solidFill>
                  <a:srgbClr val="FF0000"/>
                </a:solidFill>
                <a:latin typeface="+mj-lt"/>
                <a:ea typeface="MS Mincho" panose="02020609040205080304" pitchFamily="49" charset="-128"/>
                <a:cs typeface="Arial" panose="020B0604020202020204" pitchFamily="34" charset="0"/>
              </a:rPr>
              <a:t>process</a:t>
            </a:r>
            <a:endParaRPr lang="it-IT" sz="3700" dirty="0">
              <a:solidFill>
                <a:srgbClr val="FF0000"/>
              </a:solidFill>
              <a:latin typeface="+mj-lt"/>
              <a:ea typeface="MS Mincho" panose="02020609040205080304" pitchFamily="49" charset="-128"/>
              <a:cs typeface="Arial" panose="020B0604020202020204" pitchFamily="34" charset="0"/>
            </a:endParaRPr>
          </a:p>
          <a:p>
            <a:pPr marL="742950" indent="-742950" algn="just">
              <a:buAutoNum type="arabicParenR"/>
            </a:pPr>
            <a:r>
              <a:rPr lang="it-IT" sz="3700" dirty="0">
                <a:solidFill>
                  <a:srgbClr val="FF0000"/>
                </a:solidFill>
                <a:latin typeface="+mj-lt"/>
                <a:ea typeface="MS Mincho" panose="02020609040205080304" pitchFamily="49" charset="-128"/>
                <a:cs typeface="Arial" panose="020B0604020202020204" pitchFamily="34" charset="0"/>
              </a:rPr>
              <a:t>Scheduling: Tool</a:t>
            </a:r>
          </a:p>
          <a:p>
            <a:pPr marL="742950" indent="-742950" algn="just">
              <a:buAutoNum type="arabicParenR"/>
            </a:pPr>
            <a:r>
              <a:rPr lang="it-IT" sz="3700" dirty="0">
                <a:solidFill>
                  <a:srgbClr val="FF0000"/>
                </a:solidFill>
                <a:latin typeface="+mj-lt"/>
                <a:ea typeface="MS Mincho" panose="02020609040205080304" pitchFamily="49" charset="-128"/>
                <a:cs typeface="Arial" panose="020B0604020202020204" pitchFamily="34" charset="0"/>
              </a:rPr>
              <a:t>Reference system</a:t>
            </a:r>
          </a:p>
          <a:p>
            <a:pPr marL="742950" indent="-742950" algn="just">
              <a:buAutoNum type="arabicParenR"/>
            </a:pPr>
            <a:r>
              <a:rPr lang="it-IT" sz="3700" dirty="0" err="1">
                <a:solidFill>
                  <a:srgbClr val="FF0000"/>
                </a:solidFill>
                <a:latin typeface="+mj-lt"/>
                <a:ea typeface="MS Mincho" panose="02020609040205080304" pitchFamily="49" charset="-128"/>
                <a:cs typeface="Arial" panose="020B0604020202020204" pitchFamily="34" charset="0"/>
              </a:rPr>
              <a:t>Configuration</a:t>
            </a:r>
            <a:r>
              <a:rPr lang="it-IT" sz="3700" dirty="0">
                <a:latin typeface="+mj-lt"/>
                <a:ea typeface="MS Mincho" panose="02020609040205080304" pitchFamily="49" charset="-128"/>
                <a:cs typeface="Arial" panose="020B0604020202020204" pitchFamily="34" charset="0"/>
              </a:rPr>
              <a:t> </a:t>
            </a:r>
            <a:r>
              <a:rPr lang="it-IT" sz="3700" dirty="0">
                <a:solidFill>
                  <a:srgbClr val="4472C4"/>
                </a:solidFill>
                <a:latin typeface="+mj-lt"/>
                <a:ea typeface="MS Mincho" panose="02020609040205080304" pitchFamily="49" charset="-128"/>
                <a:cs typeface="Arial" panose="020B0604020202020204" pitchFamily="34" charset="0"/>
              </a:rPr>
              <a:t>database</a:t>
            </a:r>
          </a:p>
          <a:p>
            <a:pPr marL="742950" indent="-742950" algn="just">
              <a:buAutoNum type="arabicParenR"/>
            </a:pPr>
            <a:r>
              <a:rPr lang="it-IT" sz="3700" dirty="0" err="1">
                <a:solidFill>
                  <a:srgbClr val="FF0000"/>
                </a:solidFill>
                <a:latin typeface="+mj-lt"/>
                <a:ea typeface="MS Mincho" panose="02020609040205080304" pitchFamily="49" charset="-128"/>
                <a:cs typeface="Arial" panose="020B0604020202020204" pitchFamily="34" charset="0"/>
              </a:rPr>
              <a:t>Starting</a:t>
            </a:r>
            <a:r>
              <a:rPr lang="it-IT" sz="3700" dirty="0">
                <a:solidFill>
                  <a:srgbClr val="FF0000"/>
                </a:solidFill>
                <a:latin typeface="+mj-lt"/>
                <a:ea typeface="MS Mincho" panose="02020609040205080304" pitchFamily="49" charset="-128"/>
                <a:cs typeface="Arial" panose="020B0604020202020204" pitchFamily="34" charset="0"/>
              </a:rPr>
              <a:t> MBSE</a:t>
            </a:r>
          </a:p>
          <a:p>
            <a:pPr marL="742950" indent="-742950" algn="just">
              <a:buAutoNum type="arabicParenR"/>
            </a:pPr>
            <a:r>
              <a:rPr lang="it-IT" sz="3700" dirty="0">
                <a:solidFill>
                  <a:srgbClr val="FF0000"/>
                </a:solidFill>
                <a:latin typeface="+mj-lt"/>
                <a:ea typeface="MS Mincho" panose="02020609040205080304" pitchFamily="49" charset="-128"/>
                <a:cs typeface="Arial" panose="020B0604020202020204" pitchFamily="34" charset="0"/>
              </a:rPr>
              <a:t>PBS, WBS                                                      </a:t>
            </a:r>
            <a:r>
              <a:rPr lang="it-IT" sz="3700" dirty="0">
                <a:solidFill>
                  <a:srgbClr val="4472C4"/>
                </a:solidFill>
                <a:latin typeface="+mj-lt"/>
                <a:ea typeface="MS Mincho" panose="02020609040205080304" pitchFamily="49" charset="-128"/>
                <a:cs typeface="Arial" panose="020B0604020202020204" pitchFamily="34" charset="0"/>
              </a:rPr>
              <a:t>Blue = Project 1</a:t>
            </a:r>
            <a:r>
              <a:rPr lang="it-IT" sz="3700" dirty="0">
                <a:solidFill>
                  <a:srgbClr val="FF0000"/>
                </a:solidFill>
                <a:latin typeface="+mj-lt"/>
                <a:ea typeface="MS Mincho" panose="02020609040205080304" pitchFamily="49" charset="-128"/>
                <a:cs typeface="Arial" panose="020B0604020202020204" pitchFamily="34" charset="0"/>
              </a:rPr>
              <a:t>, Red = Project 2</a:t>
            </a:r>
          </a:p>
          <a:p>
            <a:pPr marL="742950" indent="-742950" algn="just">
              <a:buAutoNum type="arabicParenR"/>
            </a:pPr>
            <a:endParaRPr lang="it-IT" sz="3700" dirty="0">
              <a:solidFill>
                <a:srgbClr val="FF0000"/>
              </a:solidFill>
              <a:latin typeface="+mj-lt"/>
              <a:ea typeface="MS Mincho" panose="02020609040205080304" pitchFamily="49" charset="-128"/>
              <a:cs typeface="Arial" panose="020B0604020202020204" pitchFamily="34" charset="0"/>
            </a:endParaRPr>
          </a:p>
          <a:p>
            <a:pPr marL="742950" indent="-742950" algn="just">
              <a:buAutoNum type="arabicParenR"/>
            </a:pPr>
            <a:endParaRPr lang="it-IT" sz="3700" dirty="0">
              <a:latin typeface="+mj-lt"/>
              <a:ea typeface="MS Mincho" panose="02020609040205080304" pitchFamily="49" charset="-128"/>
              <a:cs typeface="Arial" panose="020B0604020202020204" pitchFamily="34" charset="0"/>
            </a:endParaRPr>
          </a:p>
          <a:p>
            <a:pPr marL="742950" indent="-742950" algn="just">
              <a:buAutoNum type="arabicParenR"/>
            </a:pPr>
            <a:endParaRPr lang="it-IT" sz="3700" dirty="0">
              <a:latin typeface="+mj-lt"/>
              <a:ea typeface="MS Mincho" panose="02020609040205080304" pitchFamily="49" charset="-128"/>
              <a:cs typeface="Arial" panose="020B0604020202020204" pitchFamily="34" charset="0"/>
            </a:endParaRPr>
          </a:p>
          <a:p>
            <a:pPr marL="742950" indent="-742950" algn="just">
              <a:buAutoNum type="arabicParenR"/>
            </a:pPr>
            <a:endParaRPr lang="it-IT" sz="3700" dirty="0">
              <a:latin typeface="+mj-lt"/>
              <a:ea typeface="MS Mincho" panose="02020609040205080304" pitchFamily="49" charset="-128"/>
              <a:cs typeface="Arial" panose="020B0604020202020204" pitchFamily="34" charset="0"/>
            </a:endParaRPr>
          </a:p>
          <a:p>
            <a:pPr marL="742950" indent="-742950" algn="just">
              <a:buAutoNum type="arabicParenR"/>
            </a:pPr>
            <a:endParaRPr lang="en-GB" sz="3700" dirty="0">
              <a:latin typeface="+mj-lt"/>
              <a:ea typeface="MS Mincho" panose="02020609040205080304" pitchFamily="49" charset="-128"/>
              <a:cs typeface="Arial" panose="020B0604020202020204" pitchFamily="34" charset="0"/>
            </a:endParaRPr>
          </a:p>
        </p:txBody>
      </p:sp>
      <p:pic>
        <p:nvPicPr>
          <p:cNvPr id="8" name="Image 3">
            <a:extLst>
              <a:ext uri="{FF2B5EF4-FFF2-40B4-BE49-F238E27FC236}">
                <a16:creationId xmlns:a16="http://schemas.microsoft.com/office/drawing/2014/main" id="{8B3D27AC-EE90-9661-4C23-B83104D4FA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1293" y="12434"/>
            <a:ext cx="932873" cy="862908"/>
          </a:xfrm>
          <a:prstGeom prst="rect">
            <a:avLst/>
          </a:prstGeom>
        </p:spPr>
      </p:pic>
    </p:spTree>
    <p:extLst>
      <p:ext uri="{BB962C8B-B14F-4D97-AF65-F5344CB8AC3E}">
        <p14:creationId xmlns:p14="http://schemas.microsoft.com/office/powerpoint/2010/main" val="1764615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8D356A-2832-A38C-6B19-6F41AFA96405}"/>
            </a:ext>
          </a:extLst>
        </p:cNvPr>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1B0E41CE-84C0-DB45-D6A4-61C6777AEA6B}"/>
              </a:ext>
            </a:extLst>
          </p:cNvPr>
          <p:cNvCxnSpPr/>
          <p:nvPr/>
        </p:nvCxnSpPr>
        <p:spPr>
          <a:xfrm>
            <a:off x="201718" y="927947"/>
            <a:ext cx="11787082" cy="0"/>
          </a:xfrm>
          <a:prstGeom prst="line">
            <a:avLst/>
          </a:prstGeom>
          <a:ln w="28575">
            <a:solidFill>
              <a:srgbClr val="368C78"/>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C03540FC-5F2C-55F1-C493-C669D57803CB}"/>
              </a:ext>
            </a:extLst>
          </p:cNvPr>
          <p:cNvSpPr txBox="1">
            <a:spLocks/>
          </p:cNvSpPr>
          <p:nvPr/>
        </p:nvSpPr>
        <p:spPr>
          <a:xfrm>
            <a:off x="201719" y="12434"/>
            <a:ext cx="11787080" cy="10260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b="1" dirty="0">
                <a:solidFill>
                  <a:srgbClr val="368C78"/>
                </a:solidFill>
                <a:latin typeface="Arial" panose="020B0604020202020204" pitchFamily="34" charset="0"/>
                <a:cs typeface="Arial" panose="020B0604020202020204" pitchFamily="34" charset="0"/>
              </a:rPr>
              <a:t>EVOLUTION (1): WHAT WE HAVE TO DO? (what is missing)....1) PMP</a:t>
            </a:r>
          </a:p>
        </p:txBody>
      </p:sp>
      <p:sp>
        <p:nvSpPr>
          <p:cNvPr id="2" name="Slide Number Placeholder 1">
            <a:extLst>
              <a:ext uri="{FF2B5EF4-FFF2-40B4-BE49-F238E27FC236}">
                <a16:creationId xmlns:a16="http://schemas.microsoft.com/office/drawing/2014/main" id="{68E0814B-00EC-5BB9-CA2C-2CEB2F754898}"/>
              </a:ext>
            </a:extLst>
          </p:cNvPr>
          <p:cNvSpPr>
            <a:spLocks noGrp="1"/>
          </p:cNvSpPr>
          <p:nvPr>
            <p:ph type="sldNum" sz="quarter" idx="12"/>
          </p:nvPr>
        </p:nvSpPr>
        <p:spPr/>
        <p:txBody>
          <a:bodyPr/>
          <a:lstStyle/>
          <a:p>
            <a:fld id="{F7156396-072A-4105-8696-C0A68A148242}" type="slidenum">
              <a:rPr lang="nl-NL" smtClean="0"/>
              <a:t>11</a:t>
            </a:fld>
            <a:endParaRPr lang="nl-NL" dirty="0"/>
          </a:p>
        </p:txBody>
      </p:sp>
      <p:sp>
        <p:nvSpPr>
          <p:cNvPr id="3" name="Segnaposto data 2">
            <a:extLst>
              <a:ext uri="{FF2B5EF4-FFF2-40B4-BE49-F238E27FC236}">
                <a16:creationId xmlns:a16="http://schemas.microsoft.com/office/drawing/2014/main" id="{DD2FF591-DD27-12D9-C75B-E4C36A5AA390}"/>
              </a:ext>
            </a:extLst>
          </p:cNvPr>
          <p:cNvSpPr>
            <a:spLocks noGrp="1"/>
          </p:cNvSpPr>
          <p:nvPr>
            <p:ph type="dt" sz="half" idx="10"/>
          </p:nvPr>
        </p:nvSpPr>
        <p:spPr/>
        <p:txBody>
          <a:bodyPr/>
          <a:lstStyle/>
          <a:p>
            <a:fld id="{1E219039-035E-4D0C-841B-EDCC7963CFB2}" type="datetime1">
              <a:rPr lang="it-IT" smtClean="0"/>
              <a:t>26/03/2025</a:t>
            </a:fld>
            <a:endParaRPr lang="nl-NL" dirty="0"/>
          </a:p>
        </p:txBody>
      </p:sp>
      <p:sp>
        <p:nvSpPr>
          <p:cNvPr id="4" name="Segnaposto piè di pagina 3">
            <a:extLst>
              <a:ext uri="{FF2B5EF4-FFF2-40B4-BE49-F238E27FC236}">
                <a16:creationId xmlns:a16="http://schemas.microsoft.com/office/drawing/2014/main" id="{B909C9F4-975C-1E41-9152-0493999CEEE2}"/>
              </a:ext>
            </a:extLst>
          </p:cNvPr>
          <p:cNvSpPr>
            <a:spLocks noGrp="1"/>
          </p:cNvSpPr>
          <p:nvPr>
            <p:ph type="ftr" sz="quarter" idx="11"/>
          </p:nvPr>
        </p:nvSpPr>
        <p:spPr/>
        <p:txBody>
          <a:bodyPr/>
          <a:lstStyle/>
          <a:p>
            <a:r>
              <a:rPr lang="en-US"/>
              <a:t>Alessandro Variola, INFN Roma1. ETO Project Office meeting. Paris 27/28 March 2025</a:t>
            </a:r>
            <a:endParaRPr lang="nl-NL" dirty="0"/>
          </a:p>
        </p:txBody>
      </p:sp>
      <p:sp>
        <p:nvSpPr>
          <p:cNvPr id="7" name="Segnaposto contenuto 2">
            <a:extLst>
              <a:ext uri="{FF2B5EF4-FFF2-40B4-BE49-F238E27FC236}">
                <a16:creationId xmlns:a16="http://schemas.microsoft.com/office/drawing/2014/main" id="{0786E350-B9B1-E35B-4FF5-D730BBA13A6B}"/>
              </a:ext>
            </a:extLst>
          </p:cNvPr>
          <p:cNvSpPr>
            <a:spLocks noGrp="1"/>
          </p:cNvSpPr>
          <p:nvPr>
            <p:ph idx="1"/>
          </p:nvPr>
        </p:nvSpPr>
        <p:spPr>
          <a:xfrm>
            <a:off x="515178" y="1216020"/>
            <a:ext cx="11161644" cy="4714033"/>
          </a:xfrm>
        </p:spPr>
        <p:txBody>
          <a:bodyPr>
            <a:normAutofit fontScale="92500"/>
          </a:bodyPr>
          <a:lstStyle/>
          <a:p>
            <a:pPr marL="742950" indent="-742950" algn="just">
              <a:buAutoNum type="arabicParenR"/>
            </a:pPr>
            <a:r>
              <a:rPr lang="it-IT" sz="2400" dirty="0">
                <a:latin typeface="+mj-lt"/>
                <a:ea typeface="MS Mincho" panose="02020609040205080304" pitchFamily="49" charset="-128"/>
                <a:cs typeface="Arial" panose="020B0604020202020204" pitchFamily="34" charset="0"/>
              </a:rPr>
              <a:t>PMP IS OUR DELIVERABLE FOR PHASE 1. </a:t>
            </a:r>
            <a:r>
              <a:rPr lang="en-US" sz="2400" dirty="0">
                <a:latin typeface="+mj-lt"/>
                <a:ea typeface="MS Mincho" panose="02020609040205080304" pitchFamily="49" charset="-128"/>
                <a:cs typeface="Arial" panose="020B0604020202020204" pitchFamily="34" charset="0"/>
              </a:rPr>
              <a:t>this is reasonably separate from ET project-related activities. </a:t>
            </a:r>
            <a:r>
              <a:rPr lang="en-US" sz="2400" b="1" dirty="0">
                <a:latin typeface="+mj-lt"/>
                <a:ea typeface="MS Mincho" panose="02020609040205080304" pitchFamily="49" charset="-128"/>
                <a:cs typeface="Arial" panose="020B0604020202020204" pitchFamily="34" charset="0"/>
              </a:rPr>
              <a:t>THIS IS OUR DELIVERABLE </a:t>
            </a:r>
            <a:r>
              <a:rPr lang="en-US" sz="2400" dirty="0">
                <a:latin typeface="+mj-lt"/>
                <a:ea typeface="MS Mincho" panose="02020609040205080304" pitchFamily="49" charset="-128"/>
                <a:cs typeface="Arial" panose="020B0604020202020204" pitchFamily="34" charset="0"/>
              </a:rPr>
              <a:t>in the context of a long term, large science projects. We need to reason </a:t>
            </a:r>
            <a:r>
              <a:rPr lang="en-US" sz="2400" dirty="0">
                <a:solidFill>
                  <a:srgbClr val="FF0000"/>
                </a:solidFill>
                <a:latin typeface="+mj-lt"/>
                <a:ea typeface="MS Mincho" panose="02020609040205080304" pitchFamily="49" charset="-128"/>
                <a:cs typeface="Arial" panose="020B0604020202020204" pitchFamily="34" charset="0"/>
              </a:rPr>
              <a:t>within this context</a:t>
            </a:r>
            <a:r>
              <a:rPr lang="en-US" sz="2400" dirty="0">
                <a:latin typeface="+mj-lt"/>
                <a:ea typeface="MS Mincho" panose="02020609040205080304" pitchFamily="49" charset="-128"/>
                <a:cs typeface="Arial" panose="020B0604020202020204" pitchFamily="34" charset="0"/>
              </a:rPr>
              <a:t>, then try to make the right compromises to do the work required by the difficult design definition phase.</a:t>
            </a:r>
          </a:p>
          <a:p>
            <a:pPr marL="742950" indent="-742950" algn="just">
              <a:buAutoNum type="arabicParenR"/>
            </a:pPr>
            <a:r>
              <a:rPr lang="en-US" sz="2400" dirty="0">
                <a:latin typeface="+mj-lt"/>
                <a:ea typeface="MS Mincho" panose="02020609040205080304" pitchFamily="49" charset="-128"/>
                <a:cs typeface="Arial" panose="020B0604020202020204" pitchFamily="34" charset="0"/>
              </a:rPr>
              <a:t>A template has been required, and it has been provided. You have all the elements to provide a first version, but the roles (due to the organizational Entropy giving a missing  OBS)</a:t>
            </a:r>
          </a:p>
          <a:p>
            <a:pPr marL="742950" indent="-742950" algn="just">
              <a:buAutoNum type="arabicParenR"/>
            </a:pPr>
            <a:r>
              <a:rPr lang="en-US" sz="2400" dirty="0">
                <a:latin typeface="+mj-lt"/>
                <a:ea typeface="MS Mincho" panose="02020609040205080304" pitchFamily="49" charset="-128"/>
                <a:cs typeface="Arial" panose="020B0604020202020204" pitchFamily="34" charset="0"/>
              </a:rPr>
              <a:t>So, the way to proceed is to create a ‘virtual project structure OBS’ based on the proposed WBS. Define the OBS level that correspond to real management roles. When Task Force makes it possible we have to produce a document on the new PBS and WBS (Priority).</a:t>
            </a:r>
          </a:p>
          <a:p>
            <a:pPr marL="742950" indent="-742950" algn="just">
              <a:buAutoNum type="arabicParenR"/>
            </a:pPr>
            <a:r>
              <a:rPr lang="en-US" sz="2400" dirty="0">
                <a:latin typeface="+mj-lt"/>
                <a:ea typeface="MS Mincho" panose="02020609040205080304" pitchFamily="49" charset="-128"/>
                <a:cs typeface="Arial" panose="020B0604020202020204" pitchFamily="34" charset="0"/>
              </a:rPr>
              <a:t>Defined L0, L…..n managers.</a:t>
            </a:r>
          </a:p>
          <a:p>
            <a:pPr marL="742950" indent="-742950" algn="just">
              <a:buAutoNum type="arabicParenR"/>
            </a:pPr>
            <a:r>
              <a:rPr lang="en-US" sz="2400" dirty="0">
                <a:latin typeface="+mj-lt"/>
                <a:ea typeface="MS Mincho" panose="02020609040205080304" pitchFamily="49" charset="-128"/>
                <a:cs typeface="Arial" panose="020B0604020202020204" pitchFamily="34" charset="0"/>
              </a:rPr>
              <a:t>Provide the management Plans defined on that roles</a:t>
            </a:r>
          </a:p>
          <a:p>
            <a:pPr marL="742950" indent="-742950" algn="just">
              <a:buAutoNum type="arabicParenR"/>
            </a:pPr>
            <a:r>
              <a:rPr lang="en-US" sz="2400" dirty="0">
                <a:latin typeface="+mj-lt"/>
                <a:ea typeface="MS Mincho" panose="02020609040205080304" pitchFamily="49" charset="-128"/>
                <a:cs typeface="Arial" panose="020B0604020202020204" pitchFamily="34" charset="0"/>
              </a:rPr>
              <a:t>Harmonize everything</a:t>
            </a:r>
          </a:p>
          <a:p>
            <a:pPr marL="742950" indent="-742950" algn="just">
              <a:buAutoNum type="arabicParenR"/>
            </a:pPr>
            <a:endParaRPr lang="it-IT" sz="2400" dirty="0">
              <a:latin typeface="+mj-lt"/>
              <a:ea typeface="MS Mincho" panose="02020609040205080304" pitchFamily="49" charset="-128"/>
              <a:cs typeface="Arial" panose="020B0604020202020204" pitchFamily="34" charset="0"/>
            </a:endParaRPr>
          </a:p>
          <a:p>
            <a:pPr marL="742950" indent="-742950" algn="just">
              <a:buAutoNum type="arabicParenR"/>
            </a:pPr>
            <a:endParaRPr lang="it-IT" sz="2400" dirty="0">
              <a:latin typeface="+mj-lt"/>
              <a:ea typeface="MS Mincho" panose="02020609040205080304" pitchFamily="49" charset="-128"/>
              <a:cs typeface="Arial" panose="020B0604020202020204" pitchFamily="34" charset="0"/>
            </a:endParaRPr>
          </a:p>
          <a:p>
            <a:pPr marL="742950" indent="-742950" algn="just">
              <a:buAutoNum type="arabicParenR"/>
            </a:pPr>
            <a:endParaRPr lang="it-IT" sz="2400" dirty="0">
              <a:latin typeface="+mj-lt"/>
              <a:ea typeface="MS Mincho" panose="02020609040205080304" pitchFamily="49" charset="-128"/>
              <a:cs typeface="Arial" panose="020B0604020202020204" pitchFamily="34" charset="0"/>
            </a:endParaRPr>
          </a:p>
          <a:p>
            <a:pPr marL="742950" indent="-742950" algn="just">
              <a:buAutoNum type="arabicParenR"/>
            </a:pPr>
            <a:endParaRPr lang="en-GB" sz="2400" dirty="0">
              <a:latin typeface="+mj-lt"/>
              <a:ea typeface="MS Mincho" panose="02020609040205080304" pitchFamily="49" charset="-128"/>
              <a:cs typeface="Arial" panose="020B0604020202020204" pitchFamily="34" charset="0"/>
            </a:endParaRPr>
          </a:p>
        </p:txBody>
      </p:sp>
      <p:pic>
        <p:nvPicPr>
          <p:cNvPr id="8" name="Image 3">
            <a:extLst>
              <a:ext uri="{FF2B5EF4-FFF2-40B4-BE49-F238E27FC236}">
                <a16:creationId xmlns:a16="http://schemas.microsoft.com/office/drawing/2014/main" id="{EF125DE9-0BCB-F635-C518-95CC0D7BEF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1293" y="12434"/>
            <a:ext cx="932873" cy="862908"/>
          </a:xfrm>
          <a:prstGeom prst="rect">
            <a:avLst/>
          </a:prstGeom>
        </p:spPr>
      </p:pic>
    </p:spTree>
    <p:extLst>
      <p:ext uri="{BB962C8B-B14F-4D97-AF65-F5344CB8AC3E}">
        <p14:creationId xmlns:p14="http://schemas.microsoft.com/office/powerpoint/2010/main" val="978426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EC2F46-E7B1-E7B9-82A2-576287B18E51}"/>
            </a:ext>
          </a:extLst>
        </p:cNvPr>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44B684D5-B84A-B787-28AF-C4C648BC3BAD}"/>
              </a:ext>
            </a:extLst>
          </p:cNvPr>
          <p:cNvCxnSpPr/>
          <p:nvPr/>
        </p:nvCxnSpPr>
        <p:spPr>
          <a:xfrm>
            <a:off x="201718" y="927947"/>
            <a:ext cx="11787082" cy="0"/>
          </a:xfrm>
          <a:prstGeom prst="line">
            <a:avLst/>
          </a:prstGeom>
          <a:ln w="28575">
            <a:solidFill>
              <a:srgbClr val="368C78"/>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DAF38AEE-C030-5A09-F7DA-3C06D3C37A7D}"/>
              </a:ext>
            </a:extLst>
          </p:cNvPr>
          <p:cNvSpPr txBox="1">
            <a:spLocks/>
          </p:cNvSpPr>
          <p:nvPr/>
        </p:nvSpPr>
        <p:spPr>
          <a:xfrm>
            <a:off x="201719" y="12434"/>
            <a:ext cx="11787080" cy="10260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b="1" dirty="0">
                <a:solidFill>
                  <a:srgbClr val="368C78"/>
                </a:solidFill>
                <a:latin typeface="Arial" panose="020B0604020202020204" pitchFamily="34" charset="0"/>
                <a:cs typeface="Arial" panose="020B0604020202020204" pitchFamily="34" charset="0"/>
              </a:rPr>
              <a:t>WBS 1. The file is available on Teams under : GENERAL /WBS&amp;PBS/WBS</a:t>
            </a:r>
          </a:p>
        </p:txBody>
      </p:sp>
      <p:sp>
        <p:nvSpPr>
          <p:cNvPr id="2" name="Slide Number Placeholder 1">
            <a:extLst>
              <a:ext uri="{FF2B5EF4-FFF2-40B4-BE49-F238E27FC236}">
                <a16:creationId xmlns:a16="http://schemas.microsoft.com/office/drawing/2014/main" id="{8BFA8B84-961F-9A90-36AF-738EF4B2F3D6}"/>
              </a:ext>
            </a:extLst>
          </p:cNvPr>
          <p:cNvSpPr>
            <a:spLocks noGrp="1"/>
          </p:cNvSpPr>
          <p:nvPr>
            <p:ph type="sldNum" sz="quarter" idx="12"/>
          </p:nvPr>
        </p:nvSpPr>
        <p:spPr/>
        <p:txBody>
          <a:bodyPr/>
          <a:lstStyle/>
          <a:p>
            <a:fld id="{F7156396-072A-4105-8696-C0A68A148242}" type="slidenum">
              <a:rPr lang="nl-NL" smtClean="0"/>
              <a:t>12</a:t>
            </a:fld>
            <a:endParaRPr lang="nl-NL" dirty="0"/>
          </a:p>
        </p:txBody>
      </p:sp>
      <p:sp>
        <p:nvSpPr>
          <p:cNvPr id="3" name="Segnaposto data 2">
            <a:extLst>
              <a:ext uri="{FF2B5EF4-FFF2-40B4-BE49-F238E27FC236}">
                <a16:creationId xmlns:a16="http://schemas.microsoft.com/office/drawing/2014/main" id="{CF1A1915-7A53-42D6-EEC7-75F45C590B34}"/>
              </a:ext>
            </a:extLst>
          </p:cNvPr>
          <p:cNvSpPr>
            <a:spLocks noGrp="1"/>
          </p:cNvSpPr>
          <p:nvPr>
            <p:ph type="dt" sz="half" idx="10"/>
          </p:nvPr>
        </p:nvSpPr>
        <p:spPr/>
        <p:txBody>
          <a:bodyPr/>
          <a:lstStyle/>
          <a:p>
            <a:fld id="{66996B91-EA3D-40FB-B5BE-53659AD27AC5}" type="datetime1">
              <a:rPr lang="it-IT" smtClean="0"/>
              <a:t>26/03/2025</a:t>
            </a:fld>
            <a:endParaRPr lang="nl-NL" dirty="0"/>
          </a:p>
        </p:txBody>
      </p:sp>
      <p:sp>
        <p:nvSpPr>
          <p:cNvPr id="4" name="Segnaposto piè di pagina 3">
            <a:extLst>
              <a:ext uri="{FF2B5EF4-FFF2-40B4-BE49-F238E27FC236}">
                <a16:creationId xmlns:a16="http://schemas.microsoft.com/office/drawing/2014/main" id="{4565AE50-7200-BF2B-4843-2E1B3B9F83CD}"/>
              </a:ext>
            </a:extLst>
          </p:cNvPr>
          <p:cNvSpPr>
            <a:spLocks noGrp="1"/>
          </p:cNvSpPr>
          <p:nvPr>
            <p:ph type="ftr" sz="quarter" idx="11"/>
          </p:nvPr>
        </p:nvSpPr>
        <p:spPr/>
        <p:txBody>
          <a:bodyPr/>
          <a:lstStyle/>
          <a:p>
            <a:r>
              <a:rPr lang="en-US"/>
              <a:t>Alessandro Variola, INFN Roma1. ETO Project Office meeting. Paris 27/28 March 2025</a:t>
            </a:r>
            <a:endParaRPr lang="nl-NL" dirty="0"/>
          </a:p>
        </p:txBody>
      </p:sp>
      <p:pic>
        <p:nvPicPr>
          <p:cNvPr id="8" name="Image 3">
            <a:extLst>
              <a:ext uri="{FF2B5EF4-FFF2-40B4-BE49-F238E27FC236}">
                <a16:creationId xmlns:a16="http://schemas.microsoft.com/office/drawing/2014/main" id="{C02F8E8A-E3E7-21D8-613E-9E0A724CF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1293" y="12434"/>
            <a:ext cx="932873" cy="862908"/>
          </a:xfrm>
          <a:prstGeom prst="rect">
            <a:avLst/>
          </a:prstGeom>
        </p:spPr>
      </p:pic>
      <p:graphicFrame>
        <p:nvGraphicFramePr>
          <p:cNvPr id="10" name="Tabella 9">
            <a:extLst>
              <a:ext uri="{FF2B5EF4-FFF2-40B4-BE49-F238E27FC236}">
                <a16:creationId xmlns:a16="http://schemas.microsoft.com/office/drawing/2014/main" id="{12A14129-C77C-1CB5-1ED8-763651BF2C30}"/>
              </a:ext>
            </a:extLst>
          </p:cNvPr>
          <p:cNvGraphicFramePr>
            <a:graphicFrameLocks noGrp="1"/>
          </p:cNvGraphicFramePr>
          <p:nvPr>
            <p:extLst>
              <p:ext uri="{D42A27DB-BD31-4B8C-83A1-F6EECF244321}">
                <p14:modId xmlns:p14="http://schemas.microsoft.com/office/powerpoint/2010/main" val="2804130596"/>
              </p:ext>
            </p:extLst>
          </p:nvPr>
        </p:nvGraphicFramePr>
        <p:xfrm>
          <a:off x="1895707" y="1468162"/>
          <a:ext cx="7696453" cy="4351340"/>
        </p:xfrm>
        <a:graphic>
          <a:graphicData uri="http://schemas.openxmlformats.org/drawingml/2006/table">
            <a:tbl>
              <a:tblPr>
                <a:tableStyleId>{5C22544A-7EE6-4342-B048-85BDC9FD1C3A}</a:tableStyleId>
              </a:tblPr>
              <a:tblGrid>
                <a:gridCol w="1822149">
                  <a:extLst>
                    <a:ext uri="{9D8B030D-6E8A-4147-A177-3AD203B41FA5}">
                      <a16:colId xmlns:a16="http://schemas.microsoft.com/office/drawing/2014/main" val="175726738"/>
                    </a:ext>
                  </a:extLst>
                </a:gridCol>
                <a:gridCol w="1730174">
                  <a:extLst>
                    <a:ext uri="{9D8B030D-6E8A-4147-A177-3AD203B41FA5}">
                      <a16:colId xmlns:a16="http://schemas.microsoft.com/office/drawing/2014/main" val="3907290632"/>
                    </a:ext>
                  </a:extLst>
                </a:gridCol>
                <a:gridCol w="2434676">
                  <a:extLst>
                    <a:ext uri="{9D8B030D-6E8A-4147-A177-3AD203B41FA5}">
                      <a16:colId xmlns:a16="http://schemas.microsoft.com/office/drawing/2014/main" val="1018277446"/>
                    </a:ext>
                  </a:extLst>
                </a:gridCol>
                <a:gridCol w="1709454">
                  <a:extLst>
                    <a:ext uri="{9D8B030D-6E8A-4147-A177-3AD203B41FA5}">
                      <a16:colId xmlns:a16="http://schemas.microsoft.com/office/drawing/2014/main" val="3158499695"/>
                    </a:ext>
                  </a:extLst>
                </a:gridCol>
              </a:tblGrid>
              <a:tr h="155405">
                <a:tc>
                  <a:txBody>
                    <a:bodyPr/>
                    <a:lstStyle/>
                    <a:p>
                      <a:pPr algn="l" fontAlgn="b"/>
                      <a:r>
                        <a:rPr lang="it-IT" sz="900" u="none" strike="noStrike">
                          <a:effectLst/>
                        </a:rPr>
                        <a:t>L0</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L1</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L2</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L3</a:t>
                      </a:r>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1024634469"/>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2370433210"/>
                  </a:ext>
                </a:extLst>
              </a:tr>
              <a:tr h="155405">
                <a:tc>
                  <a:txBody>
                    <a:bodyPr/>
                    <a:lstStyle/>
                    <a:p>
                      <a:pPr algn="l" fontAlgn="b"/>
                      <a:r>
                        <a:rPr lang="it-IT" sz="900" u="none" strike="noStrike">
                          <a:effectLst/>
                        </a:rPr>
                        <a:t>Einstein Telescope</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3095798812"/>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Underground civil infrastructures</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4074987111"/>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Accesses</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1268993422"/>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Caverns</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2141973240"/>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Tunnels</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1244073468"/>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Facilities (clean rooms…)</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3574414741"/>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Surface civil infrastructures</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268193699"/>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Civil buildings</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1056169509"/>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Technical buildings</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2637545678"/>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Circulation network</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3848277546"/>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Natural and leisure areas</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1654635716"/>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Technical infrastructures</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306842980"/>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Electrical</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408894502"/>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en-US" sz="900" u="none" strike="noStrike">
                          <a:effectLst/>
                        </a:rPr>
                        <a:t>Fluids and gases production and distribution</a:t>
                      </a:r>
                      <a:endParaRPr lang="en-US"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3443216509"/>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Logistics</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323245456"/>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Structural monitoring</a:t>
                      </a:r>
                      <a:endParaRPr lang="it-IT" sz="900" b="0" i="0" u="none" strike="noStrike">
                        <a:solidFill>
                          <a:srgbClr val="FF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3437187078"/>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Computing</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235555417"/>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Computing infrastructures</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3706087758"/>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Software and data processing</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320029004"/>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Services</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1154860820"/>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Services </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3151891284"/>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Logistics</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2582130265"/>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Survey</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300360426"/>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Integration</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4179761737"/>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Machine protection system</a:t>
                      </a:r>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3647434774"/>
                  </a:ext>
                </a:extLst>
              </a:tr>
              <a:tr h="155405">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r>
                        <a:rPr lang="it-IT" sz="900" u="none" strike="noStrike">
                          <a:effectLst/>
                        </a:rPr>
                        <a:t>Environmental monitoring systems</a:t>
                      </a:r>
                      <a:endParaRPr lang="it-IT" sz="900" b="0" i="0" u="none" strike="noStrike">
                        <a:solidFill>
                          <a:srgbClr val="FF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7770" marR="7770" marT="7770" marB="0" anchor="b"/>
                </a:tc>
                <a:tc>
                  <a:txBody>
                    <a:bodyPr/>
                    <a:lstStyle/>
                    <a:p>
                      <a:pPr algn="l" fontAlgn="b"/>
                      <a:endParaRPr lang="it-IT" sz="900" b="0" i="0" u="none" strike="noStrike" dirty="0">
                        <a:solidFill>
                          <a:srgbClr val="000000"/>
                        </a:solidFill>
                        <a:effectLst/>
                        <a:latin typeface="Aptos Narrow" panose="020B0004020202020204" pitchFamily="34" charset="0"/>
                      </a:endParaRPr>
                    </a:p>
                  </a:txBody>
                  <a:tcPr marL="7770" marR="7770" marT="7770" marB="0" anchor="b"/>
                </a:tc>
                <a:extLst>
                  <a:ext uri="{0D108BD9-81ED-4DB2-BD59-A6C34878D82A}">
                    <a16:rowId xmlns:a16="http://schemas.microsoft.com/office/drawing/2014/main" val="2987400058"/>
                  </a:ext>
                </a:extLst>
              </a:tr>
            </a:tbl>
          </a:graphicData>
        </a:graphic>
      </p:graphicFrame>
    </p:spTree>
    <p:extLst>
      <p:ext uri="{BB962C8B-B14F-4D97-AF65-F5344CB8AC3E}">
        <p14:creationId xmlns:p14="http://schemas.microsoft.com/office/powerpoint/2010/main" val="3419789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00AA57-236A-76CF-84E7-84CD37CB3899}"/>
            </a:ext>
          </a:extLst>
        </p:cNvPr>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0F408D0A-7D90-E59E-1358-4D9C51BA9E95}"/>
              </a:ext>
            </a:extLst>
          </p:cNvPr>
          <p:cNvCxnSpPr/>
          <p:nvPr/>
        </p:nvCxnSpPr>
        <p:spPr>
          <a:xfrm>
            <a:off x="201718" y="927947"/>
            <a:ext cx="11787082" cy="0"/>
          </a:xfrm>
          <a:prstGeom prst="line">
            <a:avLst/>
          </a:prstGeom>
          <a:ln w="28575">
            <a:solidFill>
              <a:srgbClr val="368C78"/>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1CD81DCE-7922-472F-32C8-7EE97216D835}"/>
              </a:ext>
            </a:extLst>
          </p:cNvPr>
          <p:cNvSpPr txBox="1">
            <a:spLocks/>
          </p:cNvSpPr>
          <p:nvPr/>
        </p:nvSpPr>
        <p:spPr>
          <a:xfrm>
            <a:off x="201719" y="12434"/>
            <a:ext cx="11787080" cy="10260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b="1" dirty="0">
                <a:solidFill>
                  <a:srgbClr val="368C78"/>
                </a:solidFill>
                <a:latin typeface="Arial" panose="020B0604020202020204" pitchFamily="34" charset="0"/>
                <a:cs typeface="Arial" panose="020B0604020202020204" pitchFamily="34" charset="0"/>
              </a:rPr>
              <a:t>WBS 2</a:t>
            </a:r>
          </a:p>
        </p:txBody>
      </p:sp>
      <p:sp>
        <p:nvSpPr>
          <p:cNvPr id="2" name="Slide Number Placeholder 1">
            <a:extLst>
              <a:ext uri="{FF2B5EF4-FFF2-40B4-BE49-F238E27FC236}">
                <a16:creationId xmlns:a16="http://schemas.microsoft.com/office/drawing/2014/main" id="{0596AD01-0FA4-102C-219C-24B6F24DBD37}"/>
              </a:ext>
            </a:extLst>
          </p:cNvPr>
          <p:cNvSpPr>
            <a:spLocks noGrp="1"/>
          </p:cNvSpPr>
          <p:nvPr>
            <p:ph type="sldNum" sz="quarter" idx="12"/>
          </p:nvPr>
        </p:nvSpPr>
        <p:spPr/>
        <p:txBody>
          <a:bodyPr/>
          <a:lstStyle/>
          <a:p>
            <a:fld id="{F7156396-072A-4105-8696-C0A68A148242}" type="slidenum">
              <a:rPr lang="nl-NL" smtClean="0"/>
              <a:t>13</a:t>
            </a:fld>
            <a:endParaRPr lang="nl-NL" dirty="0"/>
          </a:p>
        </p:txBody>
      </p:sp>
      <p:sp>
        <p:nvSpPr>
          <p:cNvPr id="3" name="Segnaposto data 2">
            <a:extLst>
              <a:ext uri="{FF2B5EF4-FFF2-40B4-BE49-F238E27FC236}">
                <a16:creationId xmlns:a16="http://schemas.microsoft.com/office/drawing/2014/main" id="{354313E0-D1ED-3C0B-15CC-791A909D1709}"/>
              </a:ext>
            </a:extLst>
          </p:cNvPr>
          <p:cNvSpPr>
            <a:spLocks noGrp="1"/>
          </p:cNvSpPr>
          <p:nvPr>
            <p:ph type="dt" sz="half" idx="10"/>
          </p:nvPr>
        </p:nvSpPr>
        <p:spPr/>
        <p:txBody>
          <a:bodyPr/>
          <a:lstStyle/>
          <a:p>
            <a:fld id="{8AAD805A-3FE8-4154-AB93-91F301498767}" type="datetime1">
              <a:rPr lang="it-IT" smtClean="0"/>
              <a:t>26/03/2025</a:t>
            </a:fld>
            <a:endParaRPr lang="nl-NL" dirty="0"/>
          </a:p>
        </p:txBody>
      </p:sp>
      <p:sp>
        <p:nvSpPr>
          <p:cNvPr id="4" name="Segnaposto piè di pagina 3">
            <a:extLst>
              <a:ext uri="{FF2B5EF4-FFF2-40B4-BE49-F238E27FC236}">
                <a16:creationId xmlns:a16="http://schemas.microsoft.com/office/drawing/2014/main" id="{DFE75CB5-88BE-DD47-C36D-DD15C4AF6F1D}"/>
              </a:ext>
            </a:extLst>
          </p:cNvPr>
          <p:cNvSpPr>
            <a:spLocks noGrp="1"/>
          </p:cNvSpPr>
          <p:nvPr>
            <p:ph type="ftr" sz="quarter" idx="11"/>
          </p:nvPr>
        </p:nvSpPr>
        <p:spPr/>
        <p:txBody>
          <a:bodyPr/>
          <a:lstStyle/>
          <a:p>
            <a:r>
              <a:rPr lang="en-US"/>
              <a:t>Alessandro Variola, INFN Roma1. ETO Project Office meeting. Paris 27/28 March 2025</a:t>
            </a:r>
            <a:endParaRPr lang="nl-NL" dirty="0"/>
          </a:p>
        </p:txBody>
      </p:sp>
      <p:pic>
        <p:nvPicPr>
          <p:cNvPr id="8" name="Image 3">
            <a:extLst>
              <a:ext uri="{FF2B5EF4-FFF2-40B4-BE49-F238E27FC236}">
                <a16:creationId xmlns:a16="http://schemas.microsoft.com/office/drawing/2014/main" id="{7FC39231-07CC-58B9-CFC0-1022E5E437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1293" y="12434"/>
            <a:ext cx="932873" cy="862908"/>
          </a:xfrm>
          <a:prstGeom prst="rect">
            <a:avLst/>
          </a:prstGeom>
        </p:spPr>
      </p:pic>
      <p:graphicFrame>
        <p:nvGraphicFramePr>
          <p:cNvPr id="5" name="Tabella 4">
            <a:extLst>
              <a:ext uri="{FF2B5EF4-FFF2-40B4-BE49-F238E27FC236}">
                <a16:creationId xmlns:a16="http://schemas.microsoft.com/office/drawing/2014/main" id="{D1FA91F9-FA67-B805-CBA3-824396322D64}"/>
              </a:ext>
            </a:extLst>
          </p:cNvPr>
          <p:cNvGraphicFramePr>
            <a:graphicFrameLocks noGrp="1"/>
          </p:cNvGraphicFramePr>
          <p:nvPr>
            <p:extLst>
              <p:ext uri="{D42A27DB-BD31-4B8C-83A1-F6EECF244321}">
                <p14:modId xmlns:p14="http://schemas.microsoft.com/office/powerpoint/2010/main" val="75869372"/>
              </p:ext>
            </p:extLst>
          </p:nvPr>
        </p:nvGraphicFramePr>
        <p:xfrm>
          <a:off x="2081559" y="1361553"/>
          <a:ext cx="7005027" cy="4968971"/>
        </p:xfrm>
        <a:graphic>
          <a:graphicData uri="http://schemas.openxmlformats.org/drawingml/2006/table">
            <a:tbl>
              <a:tblPr>
                <a:tableStyleId>{5C22544A-7EE6-4342-B048-85BDC9FD1C3A}</a:tableStyleId>
              </a:tblPr>
              <a:tblGrid>
                <a:gridCol w="1032320">
                  <a:extLst>
                    <a:ext uri="{9D8B030D-6E8A-4147-A177-3AD203B41FA5}">
                      <a16:colId xmlns:a16="http://schemas.microsoft.com/office/drawing/2014/main" val="3586270036"/>
                    </a:ext>
                  </a:extLst>
                </a:gridCol>
                <a:gridCol w="1759157">
                  <a:extLst>
                    <a:ext uri="{9D8B030D-6E8A-4147-A177-3AD203B41FA5}">
                      <a16:colId xmlns:a16="http://schemas.microsoft.com/office/drawing/2014/main" val="1989073161"/>
                    </a:ext>
                  </a:extLst>
                </a:gridCol>
                <a:gridCol w="2475461">
                  <a:extLst>
                    <a:ext uri="{9D8B030D-6E8A-4147-A177-3AD203B41FA5}">
                      <a16:colId xmlns:a16="http://schemas.microsoft.com/office/drawing/2014/main" val="3224724923"/>
                    </a:ext>
                  </a:extLst>
                </a:gridCol>
                <a:gridCol w="1738089">
                  <a:extLst>
                    <a:ext uri="{9D8B030D-6E8A-4147-A177-3AD203B41FA5}">
                      <a16:colId xmlns:a16="http://schemas.microsoft.com/office/drawing/2014/main" val="653445900"/>
                    </a:ext>
                  </a:extLst>
                </a:gridCol>
              </a:tblGrid>
              <a:tr h="156866">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dirty="0">
                          <a:effectLst/>
                        </a:rPr>
                        <a:t>HFI</a:t>
                      </a:r>
                      <a:endParaRPr lang="it-IT" sz="900" b="0" i="0" u="none" strike="noStrike" dirty="0">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265271411"/>
                  </a:ext>
                </a:extLst>
              </a:tr>
              <a:tr h="156866">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dirty="0">
                        <a:solidFill>
                          <a:srgbClr val="000000"/>
                        </a:solidFill>
                        <a:effectLst/>
                        <a:latin typeface="Aptos Narrow" panose="020B0004020202020204" pitchFamily="34" charset="0"/>
                      </a:endParaRPr>
                    </a:p>
                  </a:txBody>
                  <a:tcPr marL="6207" marR="6207" marT="6207" marB="0" anchor="b"/>
                </a:tc>
                <a:tc>
                  <a:txBody>
                    <a:bodyPr/>
                    <a:lstStyle/>
                    <a:p>
                      <a:pPr algn="l" fontAlgn="b"/>
                      <a:r>
                        <a:rPr lang="en-US" sz="900" u="none" strike="noStrike">
                          <a:effectLst/>
                        </a:rPr>
                        <a:t>Optical simulation, design and characterisation</a:t>
                      </a:r>
                      <a:endParaRPr lang="en-US"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510312428"/>
                  </a:ext>
                </a:extLst>
              </a:tr>
              <a:tr h="156866">
                <a:tc>
                  <a:txBody>
                    <a:bodyPr/>
                    <a:lstStyle/>
                    <a:p>
                      <a:pPr algn="l" fontAlgn="b"/>
                      <a:endParaRPr lang="it-IT" sz="700" b="0" i="0" u="none" strike="noStrike" dirty="0">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a:effectLst/>
                        </a:rPr>
                        <a:t>Noise computation</a:t>
                      </a:r>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dirty="0">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1416548962"/>
                  </a:ext>
                </a:extLst>
              </a:tr>
              <a:tr h="156866">
                <a:tc>
                  <a:txBody>
                    <a:bodyPr/>
                    <a:lstStyle/>
                    <a:p>
                      <a:pPr algn="l" fontAlgn="b"/>
                      <a:endParaRPr lang="it-IT" sz="700" b="0" i="0" u="none" strike="noStrike" dirty="0">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dirty="0">
                          <a:effectLst/>
                        </a:rPr>
                        <a:t>Global sensing and control </a:t>
                      </a:r>
                      <a:endParaRPr lang="it-IT" sz="900" b="0" i="0" u="none" strike="noStrike" dirty="0">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248441936"/>
                  </a:ext>
                </a:extLst>
              </a:tr>
              <a:tr h="156866">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dirty="0">
                          <a:effectLst/>
                        </a:rPr>
                        <a:t>Laser Injection System</a:t>
                      </a:r>
                      <a:endParaRPr lang="it-IT" sz="900" b="0" i="0" u="none" strike="noStrike" dirty="0">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3165692563"/>
                  </a:ext>
                </a:extLst>
              </a:tr>
              <a:tr h="156866">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dirty="0" err="1">
                          <a:effectLst/>
                        </a:rPr>
                        <a:t>Main</a:t>
                      </a:r>
                      <a:r>
                        <a:rPr lang="it-IT" sz="900" u="none" strike="noStrike" dirty="0">
                          <a:effectLst/>
                        </a:rPr>
                        <a:t> </a:t>
                      </a:r>
                      <a:r>
                        <a:rPr lang="it-IT" sz="900" u="none" strike="noStrike" dirty="0" err="1">
                          <a:effectLst/>
                        </a:rPr>
                        <a:t>interferometer</a:t>
                      </a:r>
                      <a:endParaRPr lang="it-IT" sz="900" b="0" i="0" u="none" strike="noStrike" dirty="0">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1271377034"/>
                  </a:ext>
                </a:extLst>
              </a:tr>
              <a:tr h="156866">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a:effectLst/>
                        </a:rPr>
                        <a:t>Detection System</a:t>
                      </a:r>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3941206579"/>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a:effectLst/>
                        </a:rPr>
                        <a:t>Detectors and readout electronics</a:t>
                      </a:r>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3431806594"/>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a:effectLst/>
                        </a:rPr>
                        <a:t>Calibration System</a:t>
                      </a:r>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104084893"/>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en-US" sz="900" u="none" strike="noStrike" dirty="0">
                          <a:effectLst/>
                        </a:rPr>
                        <a:t>Wavefront Sensing and Control System</a:t>
                      </a:r>
                      <a:endParaRPr lang="en-US" sz="900" b="0" i="0" u="none" strike="noStrike" dirty="0">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3209091910"/>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dirty="0" err="1">
                          <a:effectLst/>
                        </a:rPr>
                        <a:t>Optics</a:t>
                      </a:r>
                      <a:endParaRPr lang="it-IT" sz="900" b="0" i="0" u="none" strike="noStrike" dirty="0">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1230353882"/>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a:effectLst/>
                        </a:rPr>
                        <a:t>Scattered Light Control System</a:t>
                      </a:r>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2953809402"/>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dirty="0">
                          <a:effectLst/>
                        </a:rPr>
                        <a:t>Core </a:t>
                      </a:r>
                      <a:r>
                        <a:rPr lang="it-IT" sz="900" u="none" strike="noStrike" dirty="0" err="1">
                          <a:effectLst/>
                        </a:rPr>
                        <a:t>Optics</a:t>
                      </a:r>
                      <a:r>
                        <a:rPr lang="it-IT" sz="900" u="none" strike="noStrike" dirty="0">
                          <a:effectLst/>
                        </a:rPr>
                        <a:t> </a:t>
                      </a:r>
                      <a:r>
                        <a:rPr lang="it-IT" sz="900" u="none" strike="noStrike" dirty="0" err="1">
                          <a:effectLst/>
                        </a:rPr>
                        <a:t>actuation</a:t>
                      </a:r>
                      <a:endParaRPr lang="it-IT" sz="900" b="0" i="0" u="none" strike="noStrike" dirty="0">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2443575222"/>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a:effectLst/>
                        </a:rPr>
                        <a:t>Seismic isolation system</a:t>
                      </a:r>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2803726911"/>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a:effectLst/>
                        </a:rPr>
                        <a:t>Quantum Noise Mitigation System</a:t>
                      </a:r>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3180526710"/>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a:effectLst/>
                        </a:rPr>
                        <a:t>Vacuum System</a:t>
                      </a:r>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3635823526"/>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dirty="0">
                          <a:effectLst/>
                        </a:rPr>
                        <a:t>Real-time Control System</a:t>
                      </a:r>
                      <a:endParaRPr lang="it-IT" sz="900" b="0" i="0" u="none" strike="noStrike" dirty="0">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495946521"/>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a:effectLst/>
                        </a:rPr>
                        <a:t>LFI</a:t>
                      </a:r>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2851218111"/>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en-US" sz="900" u="none" strike="noStrike">
                          <a:effectLst/>
                        </a:rPr>
                        <a:t>Optical simulation, design and characterisation</a:t>
                      </a:r>
                      <a:endParaRPr lang="en-US"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713966674"/>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a:effectLst/>
                        </a:rPr>
                        <a:t>Noise computation</a:t>
                      </a:r>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3417550994"/>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a:effectLst/>
                        </a:rPr>
                        <a:t>Global sensing and control </a:t>
                      </a:r>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2669283900"/>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dirty="0">
                          <a:effectLst/>
                        </a:rPr>
                        <a:t>Laser Injection System</a:t>
                      </a:r>
                      <a:endParaRPr lang="it-IT" sz="900" b="0" i="0" u="none" strike="noStrike" dirty="0">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1870921168"/>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a:effectLst/>
                        </a:rPr>
                        <a:t>Main interferometer</a:t>
                      </a:r>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1274045011"/>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a:effectLst/>
                        </a:rPr>
                        <a:t>Detection System</a:t>
                      </a:r>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2408324694"/>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a:effectLst/>
                        </a:rPr>
                        <a:t>Detectors and readout electronics</a:t>
                      </a:r>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2048120751"/>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a:effectLst/>
                        </a:rPr>
                        <a:t>Calibration System</a:t>
                      </a:r>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2027682957"/>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en-US" sz="900" u="none" strike="noStrike">
                          <a:effectLst/>
                        </a:rPr>
                        <a:t>Wavefront Sensing and Control System</a:t>
                      </a:r>
                      <a:endParaRPr lang="en-US"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1713702561"/>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a:effectLst/>
                        </a:rPr>
                        <a:t>Optics</a:t>
                      </a:r>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2047659918"/>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dirty="0" err="1">
                          <a:effectLst/>
                        </a:rPr>
                        <a:t>Scattered</a:t>
                      </a:r>
                      <a:r>
                        <a:rPr lang="it-IT" sz="900" u="none" strike="noStrike" dirty="0">
                          <a:effectLst/>
                        </a:rPr>
                        <a:t> Light Control System</a:t>
                      </a:r>
                      <a:endParaRPr lang="it-IT" sz="900" b="0" i="0" u="none" strike="noStrike" dirty="0">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2082010575"/>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a:effectLst/>
                        </a:rPr>
                        <a:t>Core Optics actuation</a:t>
                      </a:r>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3106583794"/>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a:effectLst/>
                        </a:rPr>
                        <a:t>Seismic isolation system</a:t>
                      </a:r>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79579679"/>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a:effectLst/>
                        </a:rPr>
                        <a:t>Quantum Noise Mitigation System</a:t>
                      </a:r>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126411862"/>
                  </a:ext>
                </a:extLst>
              </a:tr>
              <a:tr h="136405">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dirty="0">
                          <a:effectLst/>
                        </a:rPr>
                        <a:t>Vacuum System</a:t>
                      </a:r>
                      <a:endParaRPr lang="it-IT" sz="900" b="0" i="0" u="none" strike="noStrike" dirty="0">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3477153914"/>
                  </a:ext>
                </a:extLst>
              </a:tr>
              <a:tr h="136405">
                <a:tc>
                  <a:txBody>
                    <a:bodyPr/>
                    <a:lstStyle/>
                    <a:p>
                      <a:pPr algn="l" fontAlgn="b"/>
                      <a:endParaRPr lang="it-IT" sz="700" b="0" i="0" u="none" strike="noStrike" dirty="0">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900" b="0" i="0" u="none" strike="noStrike">
                        <a:solidFill>
                          <a:srgbClr val="000000"/>
                        </a:solidFill>
                        <a:effectLst/>
                        <a:latin typeface="Aptos Narrow" panose="020B0004020202020204" pitchFamily="34" charset="0"/>
                      </a:endParaRPr>
                    </a:p>
                  </a:txBody>
                  <a:tcPr marL="6207" marR="6207" marT="6207" marB="0" anchor="b"/>
                </a:tc>
                <a:tc>
                  <a:txBody>
                    <a:bodyPr/>
                    <a:lstStyle/>
                    <a:p>
                      <a:pPr algn="l" fontAlgn="b"/>
                      <a:r>
                        <a:rPr lang="it-IT" sz="900" u="none" strike="noStrike" dirty="0">
                          <a:effectLst/>
                        </a:rPr>
                        <a:t>Real-time Control System</a:t>
                      </a:r>
                      <a:endParaRPr lang="it-IT" sz="900" b="0" i="0" u="none" strike="noStrike" dirty="0">
                        <a:solidFill>
                          <a:srgbClr val="000000"/>
                        </a:solidFill>
                        <a:effectLst/>
                        <a:latin typeface="Aptos Narrow" panose="020B0004020202020204" pitchFamily="34" charset="0"/>
                      </a:endParaRPr>
                    </a:p>
                  </a:txBody>
                  <a:tcPr marL="6207" marR="6207" marT="6207" marB="0" anchor="b"/>
                </a:tc>
                <a:tc>
                  <a:txBody>
                    <a:bodyPr/>
                    <a:lstStyle/>
                    <a:p>
                      <a:pPr algn="l" fontAlgn="b"/>
                      <a:endParaRPr lang="it-IT" sz="700" b="0" i="0" u="none" strike="noStrike" dirty="0">
                        <a:solidFill>
                          <a:srgbClr val="000000"/>
                        </a:solidFill>
                        <a:effectLst/>
                        <a:latin typeface="Aptos Narrow" panose="020B0004020202020204" pitchFamily="34" charset="0"/>
                      </a:endParaRPr>
                    </a:p>
                  </a:txBody>
                  <a:tcPr marL="6207" marR="6207" marT="6207" marB="0" anchor="b"/>
                </a:tc>
                <a:extLst>
                  <a:ext uri="{0D108BD9-81ED-4DB2-BD59-A6C34878D82A}">
                    <a16:rowId xmlns:a16="http://schemas.microsoft.com/office/drawing/2014/main" val="587677262"/>
                  </a:ext>
                </a:extLst>
              </a:tr>
            </a:tbl>
          </a:graphicData>
        </a:graphic>
      </p:graphicFrame>
      <p:graphicFrame>
        <p:nvGraphicFramePr>
          <p:cNvPr id="18" name="Tabella 17">
            <a:extLst>
              <a:ext uri="{FF2B5EF4-FFF2-40B4-BE49-F238E27FC236}">
                <a16:creationId xmlns:a16="http://schemas.microsoft.com/office/drawing/2014/main" id="{AF49505D-FC3E-AEE0-1FFC-B605B2F09FB9}"/>
              </a:ext>
            </a:extLst>
          </p:cNvPr>
          <p:cNvGraphicFramePr>
            <a:graphicFrameLocks noGrp="1"/>
          </p:cNvGraphicFramePr>
          <p:nvPr>
            <p:extLst>
              <p:ext uri="{D42A27DB-BD31-4B8C-83A1-F6EECF244321}">
                <p14:modId xmlns:p14="http://schemas.microsoft.com/office/powerpoint/2010/main" val="679624438"/>
              </p:ext>
            </p:extLst>
          </p:nvPr>
        </p:nvGraphicFramePr>
        <p:xfrm>
          <a:off x="2081560" y="980553"/>
          <a:ext cx="7005027" cy="381000"/>
        </p:xfrm>
        <a:graphic>
          <a:graphicData uri="http://schemas.openxmlformats.org/drawingml/2006/table">
            <a:tbl>
              <a:tblPr>
                <a:tableStyleId>{5C22544A-7EE6-4342-B048-85BDC9FD1C3A}</a:tableStyleId>
              </a:tblPr>
              <a:tblGrid>
                <a:gridCol w="1032320">
                  <a:extLst>
                    <a:ext uri="{9D8B030D-6E8A-4147-A177-3AD203B41FA5}">
                      <a16:colId xmlns:a16="http://schemas.microsoft.com/office/drawing/2014/main" val="3445462868"/>
                    </a:ext>
                  </a:extLst>
                </a:gridCol>
                <a:gridCol w="1759157">
                  <a:extLst>
                    <a:ext uri="{9D8B030D-6E8A-4147-A177-3AD203B41FA5}">
                      <a16:colId xmlns:a16="http://schemas.microsoft.com/office/drawing/2014/main" val="286163085"/>
                    </a:ext>
                  </a:extLst>
                </a:gridCol>
                <a:gridCol w="2475461">
                  <a:extLst>
                    <a:ext uri="{9D8B030D-6E8A-4147-A177-3AD203B41FA5}">
                      <a16:colId xmlns:a16="http://schemas.microsoft.com/office/drawing/2014/main" val="3341397084"/>
                    </a:ext>
                  </a:extLst>
                </a:gridCol>
                <a:gridCol w="1738089">
                  <a:extLst>
                    <a:ext uri="{9D8B030D-6E8A-4147-A177-3AD203B41FA5}">
                      <a16:colId xmlns:a16="http://schemas.microsoft.com/office/drawing/2014/main" val="718704234"/>
                    </a:ext>
                  </a:extLst>
                </a:gridCol>
              </a:tblGrid>
              <a:tr h="190500">
                <a:tc>
                  <a:txBody>
                    <a:bodyPr/>
                    <a:lstStyle/>
                    <a:p>
                      <a:pPr algn="l" fontAlgn="b"/>
                      <a:r>
                        <a:rPr lang="it-IT" sz="800" u="none" strike="noStrike">
                          <a:effectLst/>
                        </a:rPr>
                        <a:t>L0</a:t>
                      </a:r>
                      <a:endParaRPr lang="it-IT" sz="8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it-IT" sz="800" u="none" strike="noStrike">
                          <a:effectLst/>
                        </a:rPr>
                        <a:t>L1</a:t>
                      </a:r>
                      <a:endParaRPr lang="it-IT" sz="8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it-IT" sz="800" u="none" strike="noStrike">
                          <a:effectLst/>
                        </a:rPr>
                        <a:t>L2</a:t>
                      </a:r>
                      <a:endParaRPr lang="it-IT" sz="8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it-IT" sz="800" u="none" strike="noStrike" dirty="0">
                          <a:effectLst/>
                        </a:rPr>
                        <a:t>L3</a:t>
                      </a:r>
                      <a:endParaRPr lang="it-IT" sz="8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2049815239"/>
                  </a:ext>
                </a:extLst>
              </a:tr>
              <a:tr h="190500">
                <a:tc>
                  <a:txBody>
                    <a:bodyPr/>
                    <a:lstStyle/>
                    <a:p>
                      <a:pPr algn="l" fontAlgn="b"/>
                      <a:endParaRPr lang="it-IT" sz="11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endParaRPr lang="it-IT" sz="11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endParaRPr lang="it-IT"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endParaRPr lang="it-IT" sz="11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463577814"/>
                  </a:ext>
                </a:extLst>
              </a:tr>
            </a:tbl>
          </a:graphicData>
        </a:graphic>
      </p:graphicFrame>
    </p:spTree>
    <p:extLst>
      <p:ext uri="{BB962C8B-B14F-4D97-AF65-F5344CB8AC3E}">
        <p14:creationId xmlns:p14="http://schemas.microsoft.com/office/powerpoint/2010/main" val="2917593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C7DF8A-FC7C-DF83-AC86-969A5AE5AE02}"/>
            </a:ext>
          </a:extLst>
        </p:cNvPr>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9F43F04D-8575-921F-6076-7704D54174CD}"/>
              </a:ext>
            </a:extLst>
          </p:cNvPr>
          <p:cNvCxnSpPr/>
          <p:nvPr/>
        </p:nvCxnSpPr>
        <p:spPr>
          <a:xfrm>
            <a:off x="201718" y="927947"/>
            <a:ext cx="11787082" cy="0"/>
          </a:xfrm>
          <a:prstGeom prst="line">
            <a:avLst/>
          </a:prstGeom>
          <a:ln w="28575">
            <a:solidFill>
              <a:srgbClr val="368C78"/>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065636C3-35DC-DE3A-BC83-A780F1890869}"/>
              </a:ext>
            </a:extLst>
          </p:cNvPr>
          <p:cNvSpPr txBox="1">
            <a:spLocks/>
          </p:cNvSpPr>
          <p:nvPr/>
        </p:nvSpPr>
        <p:spPr>
          <a:xfrm>
            <a:off x="201719" y="12434"/>
            <a:ext cx="11787080" cy="10260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b="1" dirty="0">
                <a:solidFill>
                  <a:srgbClr val="368C78"/>
                </a:solidFill>
                <a:latin typeface="Arial" panose="020B0604020202020204" pitchFamily="34" charset="0"/>
                <a:cs typeface="Arial" panose="020B0604020202020204" pitchFamily="34" charset="0"/>
              </a:rPr>
              <a:t>WBS 1</a:t>
            </a:r>
          </a:p>
        </p:txBody>
      </p:sp>
      <p:sp>
        <p:nvSpPr>
          <p:cNvPr id="2" name="Slide Number Placeholder 1">
            <a:extLst>
              <a:ext uri="{FF2B5EF4-FFF2-40B4-BE49-F238E27FC236}">
                <a16:creationId xmlns:a16="http://schemas.microsoft.com/office/drawing/2014/main" id="{404F886E-2BF8-4AF0-E90A-B5D372C6B6F0}"/>
              </a:ext>
            </a:extLst>
          </p:cNvPr>
          <p:cNvSpPr>
            <a:spLocks noGrp="1"/>
          </p:cNvSpPr>
          <p:nvPr>
            <p:ph type="sldNum" sz="quarter" idx="12"/>
          </p:nvPr>
        </p:nvSpPr>
        <p:spPr/>
        <p:txBody>
          <a:bodyPr/>
          <a:lstStyle/>
          <a:p>
            <a:fld id="{F7156396-072A-4105-8696-C0A68A148242}" type="slidenum">
              <a:rPr lang="nl-NL" smtClean="0"/>
              <a:t>14</a:t>
            </a:fld>
            <a:endParaRPr lang="nl-NL" dirty="0"/>
          </a:p>
        </p:txBody>
      </p:sp>
      <p:sp>
        <p:nvSpPr>
          <p:cNvPr id="3" name="Segnaposto data 2">
            <a:extLst>
              <a:ext uri="{FF2B5EF4-FFF2-40B4-BE49-F238E27FC236}">
                <a16:creationId xmlns:a16="http://schemas.microsoft.com/office/drawing/2014/main" id="{A7BA7A15-643B-A20A-1BD6-4550F54ACBB8}"/>
              </a:ext>
            </a:extLst>
          </p:cNvPr>
          <p:cNvSpPr>
            <a:spLocks noGrp="1"/>
          </p:cNvSpPr>
          <p:nvPr>
            <p:ph type="dt" sz="half" idx="10"/>
          </p:nvPr>
        </p:nvSpPr>
        <p:spPr/>
        <p:txBody>
          <a:bodyPr/>
          <a:lstStyle/>
          <a:p>
            <a:fld id="{A25C250A-0A92-4F21-971A-40A346ADB7F8}" type="datetime1">
              <a:rPr lang="it-IT" smtClean="0"/>
              <a:t>26/03/2025</a:t>
            </a:fld>
            <a:endParaRPr lang="nl-NL" dirty="0"/>
          </a:p>
        </p:txBody>
      </p:sp>
      <p:sp>
        <p:nvSpPr>
          <p:cNvPr id="4" name="Segnaposto piè di pagina 3">
            <a:extLst>
              <a:ext uri="{FF2B5EF4-FFF2-40B4-BE49-F238E27FC236}">
                <a16:creationId xmlns:a16="http://schemas.microsoft.com/office/drawing/2014/main" id="{7E34B7C9-5A59-E424-9181-567F14F67EF1}"/>
              </a:ext>
            </a:extLst>
          </p:cNvPr>
          <p:cNvSpPr>
            <a:spLocks noGrp="1"/>
          </p:cNvSpPr>
          <p:nvPr>
            <p:ph type="ftr" sz="quarter" idx="11"/>
          </p:nvPr>
        </p:nvSpPr>
        <p:spPr/>
        <p:txBody>
          <a:bodyPr/>
          <a:lstStyle/>
          <a:p>
            <a:r>
              <a:rPr lang="en-US"/>
              <a:t>Alessandro Variola, INFN Roma1. ETO Project Office meeting. Paris 27/28 March 2025</a:t>
            </a:r>
            <a:endParaRPr lang="nl-NL" dirty="0"/>
          </a:p>
        </p:txBody>
      </p:sp>
      <p:pic>
        <p:nvPicPr>
          <p:cNvPr id="8" name="Image 3">
            <a:extLst>
              <a:ext uri="{FF2B5EF4-FFF2-40B4-BE49-F238E27FC236}">
                <a16:creationId xmlns:a16="http://schemas.microsoft.com/office/drawing/2014/main" id="{2DCCEE7F-E03F-EEA4-B144-706E78F932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1293" y="12434"/>
            <a:ext cx="932873" cy="862908"/>
          </a:xfrm>
          <a:prstGeom prst="rect">
            <a:avLst/>
          </a:prstGeom>
        </p:spPr>
      </p:pic>
      <p:graphicFrame>
        <p:nvGraphicFramePr>
          <p:cNvPr id="18" name="Tabella 17">
            <a:extLst>
              <a:ext uri="{FF2B5EF4-FFF2-40B4-BE49-F238E27FC236}">
                <a16:creationId xmlns:a16="http://schemas.microsoft.com/office/drawing/2014/main" id="{E45D75A0-F19A-1D1F-8816-A2FB3F8B0AD6}"/>
              </a:ext>
            </a:extLst>
          </p:cNvPr>
          <p:cNvGraphicFramePr>
            <a:graphicFrameLocks noGrp="1"/>
          </p:cNvGraphicFramePr>
          <p:nvPr>
            <p:extLst>
              <p:ext uri="{D42A27DB-BD31-4B8C-83A1-F6EECF244321}">
                <p14:modId xmlns:p14="http://schemas.microsoft.com/office/powerpoint/2010/main" val="2591255085"/>
              </p:ext>
            </p:extLst>
          </p:nvPr>
        </p:nvGraphicFramePr>
        <p:xfrm>
          <a:off x="2081561" y="968992"/>
          <a:ext cx="7005027" cy="371370"/>
        </p:xfrm>
        <a:graphic>
          <a:graphicData uri="http://schemas.openxmlformats.org/drawingml/2006/table">
            <a:tbl>
              <a:tblPr>
                <a:tableStyleId>{5C22544A-7EE6-4342-B048-85BDC9FD1C3A}</a:tableStyleId>
              </a:tblPr>
              <a:tblGrid>
                <a:gridCol w="1032320">
                  <a:extLst>
                    <a:ext uri="{9D8B030D-6E8A-4147-A177-3AD203B41FA5}">
                      <a16:colId xmlns:a16="http://schemas.microsoft.com/office/drawing/2014/main" val="3445462868"/>
                    </a:ext>
                  </a:extLst>
                </a:gridCol>
                <a:gridCol w="1759157">
                  <a:extLst>
                    <a:ext uri="{9D8B030D-6E8A-4147-A177-3AD203B41FA5}">
                      <a16:colId xmlns:a16="http://schemas.microsoft.com/office/drawing/2014/main" val="286163085"/>
                    </a:ext>
                  </a:extLst>
                </a:gridCol>
                <a:gridCol w="2475461">
                  <a:extLst>
                    <a:ext uri="{9D8B030D-6E8A-4147-A177-3AD203B41FA5}">
                      <a16:colId xmlns:a16="http://schemas.microsoft.com/office/drawing/2014/main" val="3341397084"/>
                    </a:ext>
                  </a:extLst>
                </a:gridCol>
                <a:gridCol w="1738089">
                  <a:extLst>
                    <a:ext uri="{9D8B030D-6E8A-4147-A177-3AD203B41FA5}">
                      <a16:colId xmlns:a16="http://schemas.microsoft.com/office/drawing/2014/main" val="718704234"/>
                    </a:ext>
                  </a:extLst>
                </a:gridCol>
              </a:tblGrid>
              <a:tr h="194205">
                <a:tc>
                  <a:txBody>
                    <a:bodyPr/>
                    <a:lstStyle/>
                    <a:p>
                      <a:pPr algn="l" fontAlgn="b"/>
                      <a:r>
                        <a:rPr lang="it-IT" sz="800" u="none" strike="noStrike" dirty="0">
                          <a:effectLst/>
                        </a:rPr>
                        <a:t>L0</a:t>
                      </a:r>
                      <a:endParaRPr lang="it-IT" sz="8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r>
                        <a:rPr lang="it-IT" sz="800" u="none" strike="noStrike">
                          <a:effectLst/>
                        </a:rPr>
                        <a:t>L1</a:t>
                      </a:r>
                      <a:endParaRPr lang="it-IT" sz="8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it-IT" sz="800" u="none" strike="noStrike">
                          <a:effectLst/>
                        </a:rPr>
                        <a:t>L2</a:t>
                      </a:r>
                      <a:endParaRPr lang="it-IT" sz="8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it-IT" sz="800" u="none" strike="noStrike" dirty="0">
                          <a:effectLst/>
                        </a:rPr>
                        <a:t>L3</a:t>
                      </a:r>
                      <a:endParaRPr lang="it-IT" sz="8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2049815239"/>
                  </a:ext>
                </a:extLst>
              </a:tr>
              <a:tr h="98139">
                <a:tc>
                  <a:txBody>
                    <a:bodyPr/>
                    <a:lstStyle/>
                    <a:p>
                      <a:pPr algn="l" fontAlgn="b"/>
                      <a:endParaRPr lang="it-IT"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endParaRPr lang="it-IT" sz="11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endParaRPr lang="it-IT" sz="1100" b="0" i="0" u="none" strike="noStrike" dirty="0">
                        <a:solidFill>
                          <a:srgbClr val="000000"/>
                        </a:solidFill>
                        <a:effectLst/>
                        <a:latin typeface="Aptos Narrow" panose="020B0004020202020204" pitchFamily="34" charset="0"/>
                      </a:endParaRPr>
                    </a:p>
                  </a:txBody>
                  <a:tcPr marL="9525" marR="9525" marT="9525" marB="0" anchor="b"/>
                </a:tc>
                <a:tc>
                  <a:txBody>
                    <a:bodyPr/>
                    <a:lstStyle/>
                    <a:p>
                      <a:pPr algn="l" fontAlgn="b"/>
                      <a:endParaRPr lang="it-IT" sz="11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463577814"/>
                  </a:ext>
                </a:extLst>
              </a:tr>
            </a:tbl>
          </a:graphicData>
        </a:graphic>
      </p:graphicFrame>
      <p:graphicFrame>
        <p:nvGraphicFramePr>
          <p:cNvPr id="7" name="Segnaposto contenuto 6">
            <a:extLst>
              <a:ext uri="{FF2B5EF4-FFF2-40B4-BE49-F238E27FC236}">
                <a16:creationId xmlns:a16="http://schemas.microsoft.com/office/drawing/2014/main" id="{96970E92-E964-2F0F-6DD1-A5B824811C1D}"/>
              </a:ext>
            </a:extLst>
          </p:cNvPr>
          <p:cNvGraphicFramePr>
            <a:graphicFrameLocks noGrp="1"/>
          </p:cNvGraphicFramePr>
          <p:nvPr>
            <p:ph idx="1"/>
            <p:extLst>
              <p:ext uri="{D42A27DB-BD31-4B8C-83A1-F6EECF244321}">
                <p14:modId xmlns:p14="http://schemas.microsoft.com/office/powerpoint/2010/main" val="46435151"/>
              </p:ext>
            </p:extLst>
          </p:nvPr>
        </p:nvGraphicFramePr>
        <p:xfrm>
          <a:off x="2081561" y="1261335"/>
          <a:ext cx="7005026" cy="5460140"/>
        </p:xfrm>
        <a:graphic>
          <a:graphicData uri="http://schemas.openxmlformats.org/drawingml/2006/table">
            <a:tbl>
              <a:tblPr>
                <a:tableStyleId>{5C22544A-7EE6-4342-B048-85BDC9FD1C3A}</a:tableStyleId>
              </a:tblPr>
              <a:tblGrid>
                <a:gridCol w="1032320">
                  <a:extLst>
                    <a:ext uri="{9D8B030D-6E8A-4147-A177-3AD203B41FA5}">
                      <a16:colId xmlns:a16="http://schemas.microsoft.com/office/drawing/2014/main" val="3229399257"/>
                    </a:ext>
                  </a:extLst>
                </a:gridCol>
                <a:gridCol w="1759157">
                  <a:extLst>
                    <a:ext uri="{9D8B030D-6E8A-4147-A177-3AD203B41FA5}">
                      <a16:colId xmlns:a16="http://schemas.microsoft.com/office/drawing/2014/main" val="3275868640"/>
                    </a:ext>
                  </a:extLst>
                </a:gridCol>
                <a:gridCol w="2475460">
                  <a:extLst>
                    <a:ext uri="{9D8B030D-6E8A-4147-A177-3AD203B41FA5}">
                      <a16:colId xmlns:a16="http://schemas.microsoft.com/office/drawing/2014/main" val="2111788028"/>
                    </a:ext>
                  </a:extLst>
                </a:gridCol>
                <a:gridCol w="1738089">
                  <a:extLst>
                    <a:ext uri="{9D8B030D-6E8A-4147-A177-3AD203B41FA5}">
                      <a16:colId xmlns:a16="http://schemas.microsoft.com/office/drawing/2014/main" val="1098851302"/>
                    </a:ext>
                  </a:extLst>
                </a:gridCol>
              </a:tblGrid>
              <a:tr h="109519">
                <a:tc>
                  <a:txBody>
                    <a:bodyPr/>
                    <a:lstStyle/>
                    <a:p>
                      <a:pPr algn="l" fontAlgn="b"/>
                      <a:endParaRPr lang="it-IT" sz="800" b="0" i="0" u="none" strike="noStrike" dirty="0">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Integration</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978186010"/>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dirty="0">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Interfaces</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3925113427"/>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Installation</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2738514829"/>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Commissioning</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2121638919"/>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dirty="0">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Operational handling</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3120839840"/>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Baseline modifications</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1085626630"/>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Administration</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1914020583"/>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dirty="0">
                          <a:effectLst/>
                        </a:rPr>
                        <a:t>Human </a:t>
                      </a:r>
                      <a:r>
                        <a:rPr lang="it-IT" sz="800" u="none" strike="noStrike" dirty="0" err="1">
                          <a:effectLst/>
                        </a:rPr>
                        <a:t>resources</a:t>
                      </a:r>
                      <a:endParaRPr lang="it-IT" sz="800" b="0" i="0" u="none" strike="noStrike" dirty="0">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3643919269"/>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Financial control</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1990704438"/>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Legal permissions</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2391430737"/>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In-Kind contributions</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dirty="0">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830772467"/>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Contracts and MoU</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3514171276"/>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dirty="0">
                          <a:effectLst/>
                        </a:rPr>
                        <a:t>Quality </a:t>
                      </a:r>
                      <a:r>
                        <a:rPr lang="it-IT" sz="800" u="none" strike="noStrike" dirty="0" err="1">
                          <a:effectLst/>
                        </a:rPr>
                        <a:t>assurance</a:t>
                      </a:r>
                      <a:endParaRPr lang="it-IT" sz="800" b="0" i="0" u="none" strike="noStrike" dirty="0">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3203965252"/>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Financial control</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449715786"/>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dirty="0">
                          <a:effectLst/>
                        </a:rPr>
                        <a:t>In </a:t>
                      </a:r>
                      <a:r>
                        <a:rPr lang="it-IT" sz="800" u="none" strike="noStrike" dirty="0" err="1">
                          <a:effectLst/>
                        </a:rPr>
                        <a:t>kind</a:t>
                      </a:r>
                      <a:r>
                        <a:rPr lang="it-IT" sz="800" u="none" strike="noStrike" dirty="0">
                          <a:effectLst/>
                        </a:rPr>
                        <a:t> 1 ?</a:t>
                      </a:r>
                      <a:endParaRPr lang="it-IT" sz="800" b="0" i="0" u="none" strike="noStrike" dirty="0">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3840171085"/>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54813248"/>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3558205437"/>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dirty="0">
                          <a:effectLst/>
                        </a:rPr>
                        <a:t>In </a:t>
                      </a:r>
                      <a:r>
                        <a:rPr lang="it-IT" sz="800" u="none" strike="noStrike" dirty="0" err="1">
                          <a:effectLst/>
                        </a:rPr>
                        <a:t>kind</a:t>
                      </a:r>
                      <a:r>
                        <a:rPr lang="it-IT" sz="800" u="none" strike="noStrike" dirty="0">
                          <a:effectLst/>
                        </a:rPr>
                        <a:t> n ?</a:t>
                      </a:r>
                      <a:endParaRPr lang="it-IT" sz="800" b="0" i="0" u="none" strike="noStrike" dirty="0">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3265406943"/>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Mass production</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2765795805"/>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Quality assurance</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989551562"/>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Contracts and legal control</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4133648773"/>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Mass production 1 ?</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dirty="0">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966598053"/>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660268558"/>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3000753753"/>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Mass production n ?</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2247198453"/>
                  </a:ext>
                </a:extLst>
              </a:tr>
              <a:tr h="109519">
                <a:tc>
                  <a:txBody>
                    <a:bodyPr/>
                    <a:lstStyle/>
                    <a:p>
                      <a:pPr algn="l" fontAlgn="b"/>
                      <a:endParaRPr lang="it-IT" sz="800" b="0" i="0" u="none" strike="noStrike" dirty="0">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Project management</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411360008"/>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Scope</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dirty="0">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4189682182"/>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Technical</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2178152998"/>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Safety</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3487746888"/>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Schedule</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3359342652"/>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Resources &amp; finance</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3663454134"/>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Quality</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dirty="0">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2742819343"/>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Risk </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443223897"/>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Configuration</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14367408"/>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Project lifecycle (commissioning, operation)</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dirty="0">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2836999410"/>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Communication</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2639964916"/>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Tools and Support</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dirty="0">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1627540519"/>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Safety</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2039000330"/>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OHS</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dirty="0">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2450472214"/>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Contractors safety</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dirty="0">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2961860018"/>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Training</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dirty="0">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3642081626"/>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Audits and reviews</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dirty="0">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2711412824"/>
                  </a:ext>
                </a:extLst>
              </a:tr>
              <a:tr h="109519">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r>
                        <a:rPr lang="it-IT" sz="800" u="none" strike="noStrike">
                          <a:effectLst/>
                        </a:rPr>
                        <a:t>Environment protection</a:t>
                      </a:r>
                      <a:endParaRPr lang="it-IT" sz="800" b="0" i="0" u="none" strike="noStrike">
                        <a:solidFill>
                          <a:srgbClr val="000000"/>
                        </a:solidFill>
                        <a:effectLst/>
                        <a:latin typeface="Aptos Narrow" panose="020B0004020202020204" pitchFamily="34" charset="0"/>
                      </a:endParaRPr>
                    </a:p>
                  </a:txBody>
                  <a:tcPr marL="5060" marR="5060" marT="5060" marB="0" anchor="b"/>
                </a:tc>
                <a:tc>
                  <a:txBody>
                    <a:bodyPr/>
                    <a:lstStyle/>
                    <a:p>
                      <a:pPr algn="l" fontAlgn="b"/>
                      <a:endParaRPr lang="it-IT" sz="800" b="0" i="0" u="none" strike="noStrike" dirty="0">
                        <a:solidFill>
                          <a:srgbClr val="000000"/>
                        </a:solidFill>
                        <a:effectLst/>
                        <a:latin typeface="Aptos Narrow" panose="020B0004020202020204" pitchFamily="34" charset="0"/>
                      </a:endParaRPr>
                    </a:p>
                  </a:txBody>
                  <a:tcPr marL="5060" marR="5060" marT="5060" marB="0" anchor="b"/>
                </a:tc>
                <a:extLst>
                  <a:ext uri="{0D108BD9-81ED-4DB2-BD59-A6C34878D82A}">
                    <a16:rowId xmlns:a16="http://schemas.microsoft.com/office/drawing/2014/main" val="1964770276"/>
                  </a:ext>
                </a:extLst>
              </a:tr>
            </a:tbl>
          </a:graphicData>
        </a:graphic>
      </p:graphicFrame>
      <p:sp>
        <p:nvSpPr>
          <p:cNvPr id="5" name="CasellaDiTesto 4">
            <a:extLst>
              <a:ext uri="{FF2B5EF4-FFF2-40B4-BE49-F238E27FC236}">
                <a16:creationId xmlns:a16="http://schemas.microsoft.com/office/drawing/2014/main" id="{8AD5C47F-38A0-46C2-CAB7-E1F4CDCC3696}"/>
              </a:ext>
            </a:extLst>
          </p:cNvPr>
          <p:cNvSpPr txBox="1"/>
          <p:nvPr/>
        </p:nvSpPr>
        <p:spPr>
          <a:xfrm>
            <a:off x="9655791" y="5658327"/>
            <a:ext cx="1257075" cy="400110"/>
          </a:xfrm>
          <a:prstGeom prst="rect">
            <a:avLst/>
          </a:prstGeom>
          <a:noFill/>
        </p:spPr>
        <p:txBody>
          <a:bodyPr wrap="none" rtlCol="0">
            <a:spAutoFit/>
          </a:bodyPr>
          <a:lstStyle/>
          <a:p>
            <a:r>
              <a:rPr lang="en-GB" sz="1000" dirty="0">
                <a:solidFill>
                  <a:srgbClr val="4472C4"/>
                </a:solidFill>
              </a:rPr>
              <a:t>Communication part</a:t>
            </a:r>
          </a:p>
          <a:p>
            <a:r>
              <a:rPr lang="en-GB" sz="1000" dirty="0">
                <a:solidFill>
                  <a:srgbClr val="4472C4"/>
                </a:solidFill>
              </a:rPr>
              <a:t>is under definition</a:t>
            </a:r>
          </a:p>
        </p:txBody>
      </p:sp>
    </p:spTree>
    <p:extLst>
      <p:ext uri="{BB962C8B-B14F-4D97-AF65-F5344CB8AC3E}">
        <p14:creationId xmlns:p14="http://schemas.microsoft.com/office/powerpoint/2010/main" val="2738838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706BE1-437D-56A4-34A6-38F30C1AD388}"/>
            </a:ext>
          </a:extLst>
        </p:cNvPr>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5612CCB9-B866-1987-689D-D4EE17708A5A}"/>
              </a:ext>
            </a:extLst>
          </p:cNvPr>
          <p:cNvCxnSpPr/>
          <p:nvPr/>
        </p:nvCxnSpPr>
        <p:spPr>
          <a:xfrm>
            <a:off x="201718" y="927947"/>
            <a:ext cx="11787082" cy="0"/>
          </a:xfrm>
          <a:prstGeom prst="line">
            <a:avLst/>
          </a:prstGeom>
          <a:ln w="28575">
            <a:solidFill>
              <a:srgbClr val="368C78"/>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9B762719-FE9F-3C19-E104-E6AAF6C3A3A9}"/>
              </a:ext>
            </a:extLst>
          </p:cNvPr>
          <p:cNvSpPr txBox="1">
            <a:spLocks/>
          </p:cNvSpPr>
          <p:nvPr/>
        </p:nvSpPr>
        <p:spPr>
          <a:xfrm>
            <a:off x="201719" y="12434"/>
            <a:ext cx="11787080" cy="10260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b="1" dirty="0">
                <a:solidFill>
                  <a:srgbClr val="368C78"/>
                </a:solidFill>
                <a:latin typeface="Arial" panose="020B0604020202020204" pitchFamily="34" charset="0"/>
                <a:cs typeface="Arial" panose="020B0604020202020204" pitchFamily="34" charset="0"/>
              </a:rPr>
              <a:t>EVOLUTION: WHAT WE HAVE TO DO?  2) CONFIGURATION DEFINITION</a:t>
            </a:r>
          </a:p>
        </p:txBody>
      </p:sp>
      <p:sp>
        <p:nvSpPr>
          <p:cNvPr id="2" name="Slide Number Placeholder 1">
            <a:extLst>
              <a:ext uri="{FF2B5EF4-FFF2-40B4-BE49-F238E27FC236}">
                <a16:creationId xmlns:a16="http://schemas.microsoft.com/office/drawing/2014/main" id="{E19D8677-13AF-6ED8-0160-6BAA655ADA31}"/>
              </a:ext>
            </a:extLst>
          </p:cNvPr>
          <p:cNvSpPr>
            <a:spLocks noGrp="1"/>
          </p:cNvSpPr>
          <p:nvPr>
            <p:ph type="sldNum" sz="quarter" idx="12"/>
          </p:nvPr>
        </p:nvSpPr>
        <p:spPr/>
        <p:txBody>
          <a:bodyPr/>
          <a:lstStyle/>
          <a:p>
            <a:fld id="{F7156396-072A-4105-8696-C0A68A148242}" type="slidenum">
              <a:rPr lang="nl-NL" smtClean="0"/>
              <a:t>15</a:t>
            </a:fld>
            <a:endParaRPr lang="nl-NL" dirty="0"/>
          </a:p>
        </p:txBody>
      </p:sp>
      <p:sp>
        <p:nvSpPr>
          <p:cNvPr id="3" name="Segnaposto data 2">
            <a:extLst>
              <a:ext uri="{FF2B5EF4-FFF2-40B4-BE49-F238E27FC236}">
                <a16:creationId xmlns:a16="http://schemas.microsoft.com/office/drawing/2014/main" id="{5F52FA47-C968-EB30-9C0C-333FCCE66CE2}"/>
              </a:ext>
            </a:extLst>
          </p:cNvPr>
          <p:cNvSpPr>
            <a:spLocks noGrp="1"/>
          </p:cNvSpPr>
          <p:nvPr>
            <p:ph type="dt" sz="half" idx="10"/>
          </p:nvPr>
        </p:nvSpPr>
        <p:spPr/>
        <p:txBody>
          <a:bodyPr/>
          <a:lstStyle/>
          <a:p>
            <a:fld id="{37033E79-353C-4B00-A315-9965CF9EB833}" type="datetime1">
              <a:rPr lang="it-IT" smtClean="0"/>
              <a:t>26/03/2025</a:t>
            </a:fld>
            <a:endParaRPr lang="nl-NL" dirty="0"/>
          </a:p>
        </p:txBody>
      </p:sp>
      <p:sp>
        <p:nvSpPr>
          <p:cNvPr id="4" name="Segnaposto piè di pagina 3">
            <a:extLst>
              <a:ext uri="{FF2B5EF4-FFF2-40B4-BE49-F238E27FC236}">
                <a16:creationId xmlns:a16="http://schemas.microsoft.com/office/drawing/2014/main" id="{017E88DC-77D6-BB00-4CDC-2AAC72C37400}"/>
              </a:ext>
            </a:extLst>
          </p:cNvPr>
          <p:cNvSpPr>
            <a:spLocks noGrp="1"/>
          </p:cNvSpPr>
          <p:nvPr>
            <p:ph type="ftr" sz="quarter" idx="11"/>
          </p:nvPr>
        </p:nvSpPr>
        <p:spPr/>
        <p:txBody>
          <a:bodyPr/>
          <a:lstStyle/>
          <a:p>
            <a:r>
              <a:rPr lang="en-US"/>
              <a:t>Alessandro Variola, INFN Roma1. ETO Project Office meeting. Paris 27/28 March 2025</a:t>
            </a:r>
            <a:endParaRPr lang="nl-NL" dirty="0"/>
          </a:p>
        </p:txBody>
      </p:sp>
      <p:sp>
        <p:nvSpPr>
          <p:cNvPr id="7" name="Segnaposto contenuto 2">
            <a:extLst>
              <a:ext uri="{FF2B5EF4-FFF2-40B4-BE49-F238E27FC236}">
                <a16:creationId xmlns:a16="http://schemas.microsoft.com/office/drawing/2014/main" id="{563333FA-06CE-0203-42AE-7C5288C1BA08}"/>
              </a:ext>
            </a:extLst>
          </p:cNvPr>
          <p:cNvSpPr>
            <a:spLocks noGrp="1"/>
          </p:cNvSpPr>
          <p:nvPr>
            <p:ph idx="1"/>
          </p:nvPr>
        </p:nvSpPr>
        <p:spPr>
          <a:xfrm>
            <a:off x="515178" y="1236391"/>
            <a:ext cx="11161644" cy="4693662"/>
          </a:xfrm>
        </p:spPr>
        <p:txBody>
          <a:bodyPr>
            <a:normAutofit fontScale="92500" lnSpcReduction="10000"/>
          </a:bodyPr>
          <a:lstStyle/>
          <a:p>
            <a:pPr marL="742950" indent="-742950" algn="just">
              <a:buAutoNum type="arabicParenR"/>
            </a:pPr>
            <a:r>
              <a:rPr lang="en-US" dirty="0">
                <a:latin typeface="+mj-lt"/>
                <a:ea typeface="MS Mincho" panose="02020609040205080304" pitchFamily="49" charset="-128"/>
                <a:cs typeface="Arial" panose="020B0604020202020204" pitchFamily="34" charset="0"/>
              </a:rPr>
              <a:t>Configuration definition draws our boundaries. </a:t>
            </a:r>
          </a:p>
          <a:p>
            <a:pPr marL="0" indent="0" algn="just">
              <a:buNone/>
            </a:pPr>
            <a:r>
              <a:rPr lang="en-US" dirty="0">
                <a:latin typeface="+mj-lt"/>
                <a:ea typeface="MS Mincho" panose="02020609040205080304" pitchFamily="49" charset="-128"/>
                <a:cs typeface="Arial" panose="020B0604020202020204" pitchFamily="34" charset="0"/>
              </a:rPr>
              <a:t>Can we agree to start from this scenario:</a:t>
            </a:r>
          </a:p>
          <a:p>
            <a:pPr marL="742950" indent="-742950" algn="just">
              <a:buAutoNum type="alphaLcParenR"/>
            </a:pPr>
            <a:r>
              <a:rPr lang="en-US" dirty="0">
                <a:latin typeface="+mj-lt"/>
                <a:ea typeface="MS Mincho" panose="02020609040205080304" pitchFamily="49" charset="-128"/>
                <a:cs typeface="Arial" panose="020B0604020202020204" pitchFamily="34" charset="0"/>
              </a:rPr>
              <a:t>PBS (system oriented) = Define the elements associated to the configuration items</a:t>
            </a:r>
          </a:p>
          <a:p>
            <a:pPr marL="742950" indent="-742950" algn="just">
              <a:buAutoNum type="alphaLcParenR"/>
            </a:pPr>
            <a:r>
              <a:rPr lang="en-US" dirty="0">
                <a:latin typeface="+mj-lt"/>
                <a:ea typeface="MS Mincho" panose="02020609040205080304" pitchFamily="49" charset="-128"/>
                <a:cs typeface="Arial" panose="020B0604020202020204" pitchFamily="34" charset="0"/>
              </a:rPr>
              <a:t>Layouts</a:t>
            </a:r>
          </a:p>
          <a:p>
            <a:pPr marL="742950" indent="-742950" algn="just">
              <a:buAutoNum type="alphaLcParenR"/>
            </a:pPr>
            <a:r>
              <a:rPr lang="en-US" dirty="0">
                <a:latin typeface="+mj-lt"/>
                <a:ea typeface="MS Mincho" panose="02020609040205080304" pitchFamily="49" charset="-128"/>
                <a:cs typeface="Arial" panose="020B0604020202020204" pitchFamily="34" charset="0"/>
              </a:rPr>
              <a:t>Parameters and specifications</a:t>
            </a:r>
          </a:p>
          <a:p>
            <a:pPr marL="742950" indent="-742950" algn="just">
              <a:buAutoNum type="alphaLcParenR"/>
            </a:pPr>
            <a:r>
              <a:rPr lang="en-US" dirty="0">
                <a:latin typeface="+mj-lt"/>
                <a:ea typeface="MS Mincho" panose="02020609040205080304" pitchFamily="49" charset="-128"/>
                <a:cs typeface="Arial" panose="020B0604020202020204" pitchFamily="34" charset="0"/>
              </a:rPr>
              <a:t>Requirements</a:t>
            </a:r>
          </a:p>
          <a:p>
            <a:pPr marL="742950" indent="-742950" algn="just">
              <a:buAutoNum type="alphaLcParenR"/>
            </a:pPr>
            <a:r>
              <a:rPr lang="en-US" dirty="0">
                <a:latin typeface="+mj-lt"/>
                <a:ea typeface="MS Mincho" panose="02020609040205080304" pitchFamily="49" charset="-128"/>
                <a:cs typeface="Arial" panose="020B0604020202020204" pitchFamily="34" charset="0"/>
              </a:rPr>
              <a:t>Interfaces</a:t>
            </a:r>
          </a:p>
          <a:p>
            <a:pPr marL="742950" indent="-742950" algn="just">
              <a:buAutoNum type="alphaLcParenR"/>
            </a:pPr>
            <a:r>
              <a:rPr lang="en-US" dirty="0">
                <a:latin typeface="+mj-lt"/>
                <a:ea typeface="MS Mincho" panose="02020609040205080304" pitchFamily="49" charset="-128"/>
                <a:cs typeface="Arial" panose="020B0604020202020204" pitchFamily="34" charset="0"/>
              </a:rPr>
              <a:t>Risks?</a:t>
            </a:r>
          </a:p>
          <a:p>
            <a:pPr marL="0" indent="0" algn="just">
              <a:buNone/>
            </a:pPr>
            <a:r>
              <a:rPr lang="en-US" dirty="0">
                <a:latin typeface="+mj-lt"/>
                <a:ea typeface="MS Mincho" panose="02020609040205080304" pitchFamily="49" charset="-128"/>
                <a:cs typeface="Arial" panose="020B0604020202020204" pitchFamily="34" charset="0"/>
              </a:rPr>
              <a:t>This has to trigger the definition of the configuration strategy and consequently the Tools architecture.</a:t>
            </a:r>
          </a:p>
          <a:p>
            <a:pPr marL="742950" indent="-742950" algn="just">
              <a:buAutoNum type="alphaLcParenR"/>
            </a:pPr>
            <a:endParaRPr lang="it-IT" dirty="0">
              <a:latin typeface="+mj-lt"/>
              <a:ea typeface="MS Mincho" panose="02020609040205080304" pitchFamily="49" charset="-128"/>
              <a:cs typeface="Arial" panose="020B0604020202020204" pitchFamily="34" charset="0"/>
            </a:endParaRPr>
          </a:p>
          <a:p>
            <a:pPr marL="742950" indent="-742950" algn="just">
              <a:buAutoNum type="arabicParenR"/>
            </a:pPr>
            <a:endParaRPr lang="it-IT" dirty="0">
              <a:latin typeface="+mj-lt"/>
              <a:ea typeface="MS Mincho" panose="02020609040205080304" pitchFamily="49" charset="-128"/>
              <a:cs typeface="Arial" panose="020B0604020202020204" pitchFamily="34" charset="0"/>
            </a:endParaRPr>
          </a:p>
          <a:p>
            <a:pPr marL="742950" indent="-742950" algn="just">
              <a:buAutoNum type="arabicParenR"/>
            </a:pPr>
            <a:endParaRPr lang="en-GB" dirty="0">
              <a:latin typeface="+mj-lt"/>
              <a:ea typeface="MS Mincho" panose="02020609040205080304" pitchFamily="49" charset="-128"/>
              <a:cs typeface="Arial" panose="020B0604020202020204" pitchFamily="34" charset="0"/>
            </a:endParaRPr>
          </a:p>
        </p:txBody>
      </p:sp>
      <p:pic>
        <p:nvPicPr>
          <p:cNvPr id="8" name="Image 3">
            <a:extLst>
              <a:ext uri="{FF2B5EF4-FFF2-40B4-BE49-F238E27FC236}">
                <a16:creationId xmlns:a16="http://schemas.microsoft.com/office/drawing/2014/main" id="{C89D9F38-E7D9-17CF-DAC5-B6A36B1F10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1293" y="12434"/>
            <a:ext cx="932873" cy="862908"/>
          </a:xfrm>
          <a:prstGeom prst="rect">
            <a:avLst/>
          </a:prstGeom>
        </p:spPr>
      </p:pic>
    </p:spTree>
    <p:extLst>
      <p:ext uri="{BB962C8B-B14F-4D97-AF65-F5344CB8AC3E}">
        <p14:creationId xmlns:p14="http://schemas.microsoft.com/office/powerpoint/2010/main" val="1941671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209F81-4DC9-0C13-2B23-484A7CC71EF2}"/>
            </a:ext>
          </a:extLst>
        </p:cNvPr>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8347C57E-AE2F-EBA3-F189-915BA518C293}"/>
              </a:ext>
            </a:extLst>
          </p:cNvPr>
          <p:cNvCxnSpPr/>
          <p:nvPr/>
        </p:nvCxnSpPr>
        <p:spPr>
          <a:xfrm>
            <a:off x="201718" y="927947"/>
            <a:ext cx="11787082" cy="0"/>
          </a:xfrm>
          <a:prstGeom prst="line">
            <a:avLst/>
          </a:prstGeom>
          <a:ln w="28575">
            <a:solidFill>
              <a:srgbClr val="368C78"/>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20DE38AE-3E2F-8456-7154-B0595FA41BFD}"/>
              </a:ext>
            </a:extLst>
          </p:cNvPr>
          <p:cNvSpPr txBox="1">
            <a:spLocks/>
          </p:cNvSpPr>
          <p:nvPr/>
        </p:nvSpPr>
        <p:spPr>
          <a:xfrm>
            <a:off x="201719" y="12434"/>
            <a:ext cx="11787080" cy="10260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b="1" dirty="0">
                <a:solidFill>
                  <a:srgbClr val="368C78"/>
                </a:solidFill>
                <a:latin typeface="Arial" panose="020B0604020202020204" pitchFamily="34" charset="0"/>
                <a:cs typeface="Arial" panose="020B0604020202020204" pitchFamily="34" charset="0"/>
              </a:rPr>
              <a:t>MBSE</a:t>
            </a:r>
          </a:p>
        </p:txBody>
      </p:sp>
      <p:sp>
        <p:nvSpPr>
          <p:cNvPr id="2" name="Slide Number Placeholder 1">
            <a:extLst>
              <a:ext uri="{FF2B5EF4-FFF2-40B4-BE49-F238E27FC236}">
                <a16:creationId xmlns:a16="http://schemas.microsoft.com/office/drawing/2014/main" id="{932A9463-B87A-79A3-41F1-9FAEB3D02713}"/>
              </a:ext>
            </a:extLst>
          </p:cNvPr>
          <p:cNvSpPr>
            <a:spLocks noGrp="1"/>
          </p:cNvSpPr>
          <p:nvPr>
            <p:ph type="sldNum" sz="quarter" idx="12"/>
          </p:nvPr>
        </p:nvSpPr>
        <p:spPr/>
        <p:txBody>
          <a:bodyPr/>
          <a:lstStyle/>
          <a:p>
            <a:fld id="{F7156396-072A-4105-8696-C0A68A148242}" type="slidenum">
              <a:rPr lang="nl-NL" smtClean="0"/>
              <a:t>16</a:t>
            </a:fld>
            <a:endParaRPr lang="nl-NL" dirty="0"/>
          </a:p>
        </p:txBody>
      </p:sp>
      <p:sp>
        <p:nvSpPr>
          <p:cNvPr id="3" name="Segnaposto data 2">
            <a:extLst>
              <a:ext uri="{FF2B5EF4-FFF2-40B4-BE49-F238E27FC236}">
                <a16:creationId xmlns:a16="http://schemas.microsoft.com/office/drawing/2014/main" id="{0D850ACF-B52D-4016-011B-4350661DBFB7}"/>
              </a:ext>
            </a:extLst>
          </p:cNvPr>
          <p:cNvSpPr>
            <a:spLocks noGrp="1"/>
          </p:cNvSpPr>
          <p:nvPr>
            <p:ph type="dt" sz="half" idx="10"/>
          </p:nvPr>
        </p:nvSpPr>
        <p:spPr/>
        <p:txBody>
          <a:bodyPr/>
          <a:lstStyle/>
          <a:p>
            <a:fld id="{37033E79-353C-4B00-A315-9965CF9EB833}" type="datetime1">
              <a:rPr lang="it-IT" smtClean="0"/>
              <a:t>26/03/2025</a:t>
            </a:fld>
            <a:endParaRPr lang="nl-NL" dirty="0"/>
          </a:p>
        </p:txBody>
      </p:sp>
      <p:sp>
        <p:nvSpPr>
          <p:cNvPr id="4" name="Segnaposto piè di pagina 3">
            <a:extLst>
              <a:ext uri="{FF2B5EF4-FFF2-40B4-BE49-F238E27FC236}">
                <a16:creationId xmlns:a16="http://schemas.microsoft.com/office/drawing/2014/main" id="{5678CCCB-121B-7F1B-F3DF-12087D118D6A}"/>
              </a:ext>
            </a:extLst>
          </p:cNvPr>
          <p:cNvSpPr>
            <a:spLocks noGrp="1"/>
          </p:cNvSpPr>
          <p:nvPr>
            <p:ph type="ftr" sz="quarter" idx="11"/>
          </p:nvPr>
        </p:nvSpPr>
        <p:spPr/>
        <p:txBody>
          <a:bodyPr/>
          <a:lstStyle/>
          <a:p>
            <a:r>
              <a:rPr lang="en-US"/>
              <a:t>Alessandro Variola, INFN Roma1. ETO Project Office meeting. Paris 27/28 March 2025</a:t>
            </a:r>
            <a:endParaRPr lang="nl-NL" dirty="0"/>
          </a:p>
        </p:txBody>
      </p:sp>
      <p:sp>
        <p:nvSpPr>
          <p:cNvPr id="7" name="Segnaposto contenuto 2">
            <a:extLst>
              <a:ext uri="{FF2B5EF4-FFF2-40B4-BE49-F238E27FC236}">
                <a16:creationId xmlns:a16="http://schemas.microsoft.com/office/drawing/2014/main" id="{36EF9D20-9C50-29A9-4AAB-E29C6118B638}"/>
              </a:ext>
            </a:extLst>
          </p:cNvPr>
          <p:cNvSpPr>
            <a:spLocks noGrp="1"/>
          </p:cNvSpPr>
          <p:nvPr>
            <p:ph idx="1"/>
          </p:nvPr>
        </p:nvSpPr>
        <p:spPr>
          <a:xfrm>
            <a:off x="515178" y="1236391"/>
            <a:ext cx="11161644" cy="4693662"/>
          </a:xfrm>
        </p:spPr>
        <p:txBody>
          <a:bodyPr>
            <a:normAutofit/>
          </a:bodyPr>
          <a:lstStyle/>
          <a:p>
            <a:pPr marL="0" indent="0" algn="just">
              <a:buNone/>
            </a:pPr>
            <a:r>
              <a:rPr lang="it-IT" dirty="0" err="1">
                <a:latin typeface="+mj-lt"/>
                <a:ea typeface="MS Mincho" panose="02020609040205080304" pitchFamily="49" charset="-128"/>
                <a:cs typeface="Arial" panose="020B0604020202020204" pitchFamily="34" charset="0"/>
              </a:rPr>
              <a:t>This</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exercise</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is</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very</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important</a:t>
            </a:r>
            <a:r>
              <a:rPr lang="it-IT" dirty="0">
                <a:latin typeface="+mj-lt"/>
                <a:ea typeface="MS Mincho" panose="02020609040205080304" pitchFamily="49" charset="-128"/>
                <a:cs typeface="Arial" panose="020B0604020202020204" pitchFamily="34" charset="0"/>
              </a:rPr>
              <a:t>, and </a:t>
            </a:r>
            <a:r>
              <a:rPr lang="it-IT" dirty="0" err="1">
                <a:latin typeface="+mj-lt"/>
                <a:ea typeface="MS Mincho" panose="02020609040205080304" pitchFamily="49" charset="-128"/>
                <a:cs typeface="Arial" panose="020B0604020202020204" pitchFamily="34" charset="0"/>
              </a:rPr>
              <a:t>assure</a:t>
            </a:r>
            <a:r>
              <a:rPr lang="it-IT" dirty="0">
                <a:latin typeface="+mj-lt"/>
                <a:ea typeface="MS Mincho" panose="02020609040205080304" pitchFamily="49" charset="-128"/>
                <a:cs typeface="Arial" panose="020B0604020202020204" pitchFamily="34" charset="0"/>
              </a:rPr>
              <a:t> a ground of challenge and </a:t>
            </a:r>
            <a:r>
              <a:rPr lang="it-IT" dirty="0" err="1">
                <a:latin typeface="+mj-lt"/>
                <a:ea typeface="MS Mincho" panose="02020609040205080304" pitchFamily="49" charset="-128"/>
                <a:cs typeface="Arial" panose="020B0604020202020204" pitchFamily="34" charset="0"/>
              </a:rPr>
              <a:t>excellence</a:t>
            </a:r>
            <a:r>
              <a:rPr lang="it-IT" dirty="0">
                <a:latin typeface="+mj-lt"/>
                <a:ea typeface="MS Mincho" panose="02020609040205080304" pitchFamily="49" charset="-128"/>
                <a:cs typeface="Arial" panose="020B0604020202020204" pitchFamily="34" charset="0"/>
              </a:rPr>
              <a:t> for systems </a:t>
            </a:r>
            <a:r>
              <a:rPr lang="it-IT" dirty="0" err="1">
                <a:latin typeface="+mj-lt"/>
                <a:ea typeface="MS Mincho" panose="02020609040205080304" pitchFamily="49" charset="-128"/>
                <a:cs typeface="Arial" panose="020B0604020202020204" pitchFamily="34" charset="0"/>
              </a:rPr>
              <a:t>engineers</a:t>
            </a:r>
            <a:r>
              <a:rPr lang="it-IT" dirty="0">
                <a:latin typeface="+mj-lt"/>
                <a:ea typeface="MS Mincho" panose="02020609040205080304" pitchFamily="49" charset="-128"/>
                <a:cs typeface="Arial" panose="020B0604020202020204" pitchFamily="34" charset="0"/>
              </a:rPr>
              <a:t>…</a:t>
            </a:r>
            <a:r>
              <a:rPr lang="it-IT" dirty="0" err="1">
                <a:latin typeface="+mj-lt"/>
                <a:ea typeface="MS Mincho" panose="02020609040205080304" pitchFamily="49" charset="-128"/>
                <a:cs typeface="Arial" panose="020B0604020202020204" pitchFamily="34" charset="0"/>
              </a:rPr>
              <a:t>it</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is</a:t>
            </a:r>
            <a:r>
              <a:rPr lang="it-IT" dirty="0">
                <a:latin typeface="+mj-lt"/>
                <a:ea typeface="MS Mincho" panose="02020609040205080304" pitchFamily="49" charset="-128"/>
                <a:cs typeface="Arial" panose="020B0604020202020204" pitchFamily="34" charset="0"/>
              </a:rPr>
              <a:t> a </a:t>
            </a:r>
            <a:r>
              <a:rPr lang="it-IT" dirty="0" err="1">
                <a:latin typeface="+mj-lt"/>
                <a:ea typeface="MS Mincho" panose="02020609040205080304" pitchFamily="49" charset="-128"/>
                <a:cs typeface="Arial" panose="020B0604020202020204" pitchFamily="34" charset="0"/>
              </a:rPr>
              <a:t>jump</a:t>
            </a:r>
            <a:r>
              <a:rPr lang="it-IT" dirty="0">
                <a:latin typeface="+mj-lt"/>
                <a:ea typeface="MS Mincho" panose="02020609040205080304" pitchFamily="49" charset="-128"/>
                <a:cs typeface="Arial" panose="020B0604020202020204" pitchFamily="34" charset="0"/>
              </a:rPr>
              <a:t> in the </a:t>
            </a:r>
            <a:r>
              <a:rPr lang="it-IT" dirty="0" err="1">
                <a:latin typeface="+mj-lt"/>
                <a:ea typeface="MS Mincho" panose="02020609040205080304" pitchFamily="49" charset="-128"/>
                <a:cs typeface="Arial" panose="020B0604020202020204" pitchFamily="34" charset="0"/>
              </a:rPr>
              <a:t>modernity</a:t>
            </a:r>
            <a:r>
              <a:rPr lang="it-IT" dirty="0">
                <a:latin typeface="+mj-lt"/>
                <a:ea typeface="MS Mincho" panose="02020609040205080304" pitchFamily="49" charset="-128"/>
                <a:cs typeface="Arial" panose="020B0604020202020204" pitchFamily="34" charset="0"/>
              </a:rPr>
              <a:t> for ground </a:t>
            </a:r>
            <a:r>
              <a:rPr lang="it-IT" dirty="0" err="1">
                <a:latin typeface="+mj-lt"/>
                <a:ea typeface="MS Mincho" panose="02020609040205080304" pitchFamily="49" charset="-128"/>
                <a:cs typeface="Arial" panose="020B0604020202020204" pitchFamily="34" charset="0"/>
              </a:rPr>
              <a:t>based</a:t>
            </a:r>
            <a:r>
              <a:rPr lang="it-IT" dirty="0">
                <a:latin typeface="+mj-lt"/>
                <a:ea typeface="MS Mincho" panose="02020609040205080304" pitchFamily="49" charset="-128"/>
                <a:cs typeface="Arial" panose="020B0604020202020204" pitchFamily="34" charset="0"/>
              </a:rPr>
              <a:t> big science </a:t>
            </a:r>
            <a:r>
              <a:rPr lang="it-IT" dirty="0" err="1">
                <a:latin typeface="+mj-lt"/>
                <a:ea typeface="MS Mincho" panose="02020609040205080304" pitchFamily="49" charset="-128"/>
                <a:cs typeface="Arial" panose="020B0604020202020204" pitchFamily="34" charset="0"/>
              </a:rPr>
              <a:t>experiments</a:t>
            </a:r>
            <a:r>
              <a:rPr lang="it-IT" dirty="0">
                <a:latin typeface="+mj-lt"/>
                <a:ea typeface="MS Mincho" panose="02020609040205080304" pitchFamily="49" charset="-128"/>
                <a:cs typeface="Arial" panose="020B0604020202020204" pitchFamily="34" charset="0"/>
              </a:rPr>
              <a:t>. </a:t>
            </a:r>
          </a:p>
          <a:p>
            <a:pPr marL="0" indent="0" algn="just">
              <a:buNone/>
            </a:pPr>
            <a:r>
              <a:rPr lang="it-IT" dirty="0">
                <a:latin typeface="+mj-lt"/>
                <a:ea typeface="MS Mincho" panose="02020609040205080304" pitchFamily="49" charset="-128"/>
                <a:cs typeface="Arial" panose="020B0604020202020204" pitchFamily="34" charset="0"/>
              </a:rPr>
              <a:t>BUT:</a:t>
            </a:r>
          </a:p>
          <a:p>
            <a:pPr marL="0" indent="0" algn="just">
              <a:buNone/>
            </a:pPr>
            <a:r>
              <a:rPr lang="it-IT" u="sng" dirty="0" err="1">
                <a:latin typeface="+mj-lt"/>
                <a:ea typeface="MS Mincho" panose="02020609040205080304" pitchFamily="49" charset="-128"/>
                <a:cs typeface="Arial" panose="020B0604020202020204" pitchFamily="34" charset="0"/>
              </a:rPr>
              <a:t>We</a:t>
            </a:r>
            <a:r>
              <a:rPr lang="it-IT" u="sng" dirty="0">
                <a:latin typeface="+mj-lt"/>
                <a:ea typeface="MS Mincho" panose="02020609040205080304" pitchFamily="49" charset="-128"/>
                <a:cs typeface="Arial" panose="020B0604020202020204" pitchFamily="34" charset="0"/>
              </a:rPr>
              <a:t> are </a:t>
            </a:r>
            <a:r>
              <a:rPr lang="it-IT" u="sng" dirty="0" err="1">
                <a:latin typeface="+mj-lt"/>
                <a:ea typeface="MS Mincho" panose="02020609040205080304" pitchFamily="49" charset="-128"/>
                <a:cs typeface="Arial" panose="020B0604020202020204" pitchFamily="34" charset="0"/>
              </a:rPr>
              <a:t>not</a:t>
            </a:r>
            <a:r>
              <a:rPr lang="it-IT" u="sng" dirty="0">
                <a:latin typeface="+mj-lt"/>
                <a:ea typeface="MS Mincho" panose="02020609040205080304" pitchFamily="49" charset="-128"/>
                <a:cs typeface="Arial" panose="020B0604020202020204" pitchFamily="34" charset="0"/>
              </a:rPr>
              <a:t> </a:t>
            </a:r>
            <a:r>
              <a:rPr lang="it-IT" u="sng" dirty="0" err="1">
                <a:latin typeface="+mj-lt"/>
                <a:ea typeface="MS Mincho" panose="02020609040205080304" pitchFamily="49" charset="-128"/>
                <a:cs typeface="Arial" panose="020B0604020202020204" pitchFamily="34" charset="0"/>
              </a:rPr>
              <a:t>supposed</a:t>
            </a:r>
            <a:r>
              <a:rPr lang="it-IT" u="sng" dirty="0">
                <a:latin typeface="+mj-lt"/>
                <a:ea typeface="MS Mincho" panose="02020609040205080304" pitchFamily="49" charset="-128"/>
                <a:cs typeface="Arial" panose="020B0604020202020204" pitchFamily="34" charset="0"/>
              </a:rPr>
              <a:t> to </a:t>
            </a:r>
            <a:r>
              <a:rPr lang="it-IT" u="sng" dirty="0" err="1">
                <a:latin typeface="+mj-lt"/>
                <a:ea typeface="MS Mincho" panose="02020609040205080304" pitchFamily="49" charset="-128"/>
                <a:cs typeface="Arial" panose="020B0604020202020204" pitchFamily="34" charset="0"/>
              </a:rPr>
              <a:t>have</a:t>
            </a:r>
            <a:r>
              <a:rPr lang="it-IT" u="sng" dirty="0">
                <a:latin typeface="+mj-lt"/>
                <a:ea typeface="MS Mincho" panose="02020609040205080304" pitchFamily="49" charset="-128"/>
                <a:cs typeface="Arial" panose="020B0604020202020204" pitchFamily="34" charset="0"/>
              </a:rPr>
              <a:t> a part in the design </a:t>
            </a:r>
            <a:r>
              <a:rPr lang="it-IT" u="sng" dirty="0" err="1">
                <a:latin typeface="+mj-lt"/>
                <a:ea typeface="MS Mincho" panose="02020609040205080304" pitchFamily="49" charset="-128"/>
                <a:cs typeface="Arial" panose="020B0604020202020204" pitchFamily="34" charset="0"/>
              </a:rPr>
              <a:t>processes</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Everything</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that</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we</a:t>
            </a:r>
            <a:r>
              <a:rPr lang="it-IT" dirty="0">
                <a:latin typeface="+mj-lt"/>
                <a:ea typeface="MS Mincho" panose="02020609040205080304" pitchFamily="49" charset="-128"/>
                <a:cs typeface="Arial" panose="020B0604020202020204" pitchFamily="34" charset="0"/>
              </a:rPr>
              <a:t> are </a:t>
            </a:r>
            <a:r>
              <a:rPr lang="it-IT" dirty="0" err="1">
                <a:latin typeface="+mj-lt"/>
                <a:ea typeface="MS Mincho" panose="02020609040205080304" pitchFamily="49" charset="-128"/>
                <a:cs typeface="Arial" panose="020B0604020202020204" pitchFamily="34" charset="0"/>
              </a:rPr>
              <a:t>doing</a:t>
            </a:r>
            <a:r>
              <a:rPr lang="it-IT" dirty="0">
                <a:latin typeface="+mj-lt"/>
                <a:ea typeface="MS Mincho" panose="02020609040205080304" pitchFamily="49" charset="-128"/>
                <a:cs typeface="Arial" panose="020B0604020202020204" pitchFamily="34" charset="0"/>
              </a:rPr>
              <a:t>, in </a:t>
            </a:r>
            <a:r>
              <a:rPr lang="it-IT" dirty="0" err="1">
                <a:latin typeface="+mj-lt"/>
                <a:ea typeface="MS Mincho" panose="02020609040205080304" pitchFamily="49" charset="-128"/>
                <a:cs typeface="Arial" panose="020B0604020202020204" pitchFamily="34" charset="0"/>
              </a:rPr>
              <a:t>collaboration</a:t>
            </a:r>
            <a:r>
              <a:rPr lang="it-IT" dirty="0">
                <a:latin typeface="+mj-lt"/>
                <a:ea typeface="MS Mincho" panose="02020609040205080304" pitchFamily="49" charset="-128"/>
                <a:cs typeface="Arial" panose="020B0604020202020204" pitchFamily="34" charset="0"/>
              </a:rPr>
              <a:t> with ED, ETC, CERN, Aachen….</a:t>
            </a:r>
            <a:r>
              <a:rPr lang="it-IT" dirty="0" err="1">
                <a:latin typeface="+mj-lt"/>
                <a:ea typeface="MS Mincho" panose="02020609040205080304" pitchFamily="49" charset="-128"/>
                <a:cs typeface="Arial" panose="020B0604020202020204" pitchFamily="34" charset="0"/>
              </a:rPr>
              <a:t>should</a:t>
            </a:r>
            <a:r>
              <a:rPr lang="it-IT" dirty="0">
                <a:latin typeface="+mj-lt"/>
                <a:ea typeface="MS Mincho" panose="02020609040205080304" pitchFamily="49" charset="-128"/>
                <a:cs typeface="Arial" panose="020B0604020202020204" pitchFamily="34" charset="0"/>
              </a:rPr>
              <a:t> be </a:t>
            </a:r>
            <a:r>
              <a:rPr lang="it-IT" dirty="0" err="1">
                <a:latin typeface="+mj-lt"/>
                <a:ea typeface="MS Mincho" panose="02020609040205080304" pitchFamily="49" charset="-128"/>
                <a:cs typeface="Arial" panose="020B0604020202020204" pitchFamily="34" charset="0"/>
              </a:rPr>
              <a:t>framed</a:t>
            </a:r>
            <a:r>
              <a:rPr lang="it-IT" dirty="0">
                <a:latin typeface="+mj-lt"/>
                <a:ea typeface="MS Mincho" panose="02020609040205080304" pitchFamily="49" charset="-128"/>
                <a:cs typeface="Arial" panose="020B0604020202020204" pitchFamily="34" charset="0"/>
              </a:rPr>
              <a:t> in the </a:t>
            </a:r>
            <a:r>
              <a:rPr lang="it-IT" dirty="0" err="1">
                <a:latin typeface="+mj-lt"/>
                <a:ea typeface="MS Mincho" panose="02020609040205080304" pitchFamily="49" charset="-128"/>
                <a:cs typeface="Arial" panose="020B0604020202020204" pitchFamily="34" charset="0"/>
              </a:rPr>
              <a:t>configuration</a:t>
            </a:r>
            <a:r>
              <a:rPr lang="it-IT" dirty="0">
                <a:latin typeface="+mj-lt"/>
                <a:ea typeface="MS Mincho" panose="02020609040205080304" pitchFamily="49" charset="-128"/>
                <a:cs typeface="Arial" panose="020B0604020202020204" pitchFamily="34" charset="0"/>
              </a:rPr>
              <a:t> setting up </a:t>
            </a:r>
            <a:r>
              <a:rPr lang="it-IT" dirty="0" err="1">
                <a:latin typeface="+mj-lt"/>
                <a:ea typeface="MS Mincho" panose="02020609040205080304" pitchFamily="49" charset="-128"/>
                <a:cs typeface="Arial" panose="020B0604020202020204" pitchFamily="34" charset="0"/>
              </a:rPr>
              <a:t>context</a:t>
            </a:r>
            <a:r>
              <a:rPr lang="it-IT" dirty="0">
                <a:latin typeface="+mj-lt"/>
                <a:ea typeface="MS Mincho" panose="02020609040205080304" pitchFamily="49" charset="-128"/>
                <a:cs typeface="Arial" panose="020B0604020202020204" pitchFamily="34" charset="0"/>
              </a:rPr>
              <a:t>. </a:t>
            </a:r>
          </a:p>
          <a:p>
            <a:pPr marL="0" indent="0" algn="just">
              <a:buNone/>
            </a:pPr>
            <a:r>
              <a:rPr lang="it-IT" dirty="0">
                <a:latin typeface="+mj-lt"/>
                <a:ea typeface="MS Mincho" panose="02020609040205080304" pitchFamily="49" charset="-128"/>
                <a:cs typeface="Arial" panose="020B0604020202020204" pitchFamily="34" charset="0"/>
              </a:rPr>
              <a:t>The extension of </a:t>
            </a:r>
            <a:r>
              <a:rPr lang="it-IT" dirty="0" err="1">
                <a:latin typeface="+mj-lt"/>
                <a:ea typeface="MS Mincho" panose="02020609040205080304" pitchFamily="49" charset="-128"/>
                <a:cs typeface="Arial" panose="020B0604020202020204" pitchFamily="34" charset="0"/>
              </a:rPr>
              <a:t>this</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framewrok</a:t>
            </a:r>
            <a:r>
              <a:rPr lang="it-IT" dirty="0">
                <a:latin typeface="+mj-lt"/>
                <a:ea typeface="MS Mincho" panose="02020609040205080304" pitchFamily="49" charset="-128"/>
                <a:cs typeface="Arial" panose="020B0604020202020204" pitchFamily="34" charset="0"/>
              </a:rPr>
              <a:t> </a:t>
            </a:r>
            <a:r>
              <a:rPr lang="it-IT" u="sng" dirty="0" err="1">
                <a:latin typeface="+mj-lt"/>
                <a:ea typeface="MS Mincho" panose="02020609040205080304" pitchFamily="49" charset="-128"/>
                <a:cs typeface="Arial" panose="020B0604020202020204" pitchFamily="34" charset="0"/>
              </a:rPr>
              <a:t>is</a:t>
            </a:r>
            <a:r>
              <a:rPr lang="it-IT" u="sng" dirty="0">
                <a:latin typeface="+mj-lt"/>
                <a:ea typeface="MS Mincho" panose="02020609040205080304" pitchFamily="49" charset="-128"/>
                <a:cs typeface="Arial" panose="020B0604020202020204" pitchFamily="34" charset="0"/>
              </a:rPr>
              <a:t> </a:t>
            </a:r>
            <a:r>
              <a:rPr lang="it-IT" u="sng" dirty="0" err="1">
                <a:latin typeface="+mj-lt"/>
                <a:ea typeface="MS Mincho" panose="02020609040205080304" pitchFamily="49" charset="-128"/>
                <a:cs typeface="Arial" panose="020B0604020202020204" pitchFamily="34" charset="0"/>
              </a:rPr>
              <a:t>surely</a:t>
            </a:r>
            <a:r>
              <a:rPr lang="it-IT" u="sng" dirty="0">
                <a:latin typeface="+mj-lt"/>
                <a:ea typeface="MS Mincho" panose="02020609040205080304" pitchFamily="49" charset="-128"/>
                <a:cs typeface="Arial" panose="020B0604020202020204" pitchFamily="34" charset="0"/>
              </a:rPr>
              <a:t> </a:t>
            </a:r>
            <a:r>
              <a:rPr lang="it-IT" u="sng" dirty="0" err="1">
                <a:latin typeface="+mj-lt"/>
                <a:ea typeface="MS Mincho" panose="02020609040205080304" pitchFamily="49" charset="-128"/>
                <a:cs typeface="Arial" panose="020B0604020202020204" pitchFamily="34" charset="0"/>
              </a:rPr>
              <a:t>possible</a:t>
            </a:r>
            <a:r>
              <a:rPr lang="it-IT" u="sng" dirty="0">
                <a:latin typeface="+mj-lt"/>
                <a:ea typeface="MS Mincho" panose="02020609040205080304" pitchFamily="49" charset="-128"/>
                <a:cs typeface="Arial" panose="020B0604020202020204" pitchFamily="34" charset="0"/>
              </a:rPr>
              <a:t> and </a:t>
            </a:r>
            <a:r>
              <a:rPr lang="it-IT" u="sng" dirty="0" err="1">
                <a:latin typeface="+mj-lt"/>
                <a:ea typeface="MS Mincho" panose="02020609040205080304" pitchFamily="49" charset="-128"/>
                <a:cs typeface="Arial" panose="020B0604020202020204" pitchFamily="34" charset="0"/>
              </a:rPr>
              <a:t>desirable</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but</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has</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not</a:t>
            </a:r>
            <a:r>
              <a:rPr lang="it-IT" dirty="0">
                <a:latin typeface="+mj-lt"/>
                <a:ea typeface="MS Mincho" panose="02020609040205080304" pitchFamily="49" charset="-128"/>
                <a:cs typeface="Arial" panose="020B0604020202020204" pitchFamily="34" charset="0"/>
              </a:rPr>
              <a:t> to </a:t>
            </a:r>
            <a:r>
              <a:rPr lang="it-IT" dirty="0" err="1">
                <a:latin typeface="+mj-lt"/>
                <a:ea typeface="MS Mincho" panose="02020609040205080304" pitchFamily="49" charset="-128"/>
                <a:cs typeface="Arial" panose="020B0604020202020204" pitchFamily="34" charset="0"/>
              </a:rPr>
              <a:t>became</a:t>
            </a:r>
            <a:r>
              <a:rPr lang="it-IT" dirty="0">
                <a:latin typeface="+mj-lt"/>
                <a:ea typeface="MS Mincho" panose="02020609040205080304" pitchFamily="49" charset="-128"/>
                <a:cs typeface="Arial" panose="020B0604020202020204" pitchFamily="34" charset="0"/>
              </a:rPr>
              <a:t> the </a:t>
            </a:r>
            <a:r>
              <a:rPr lang="it-IT" dirty="0" err="1">
                <a:latin typeface="+mj-lt"/>
                <a:ea typeface="MS Mincho" panose="02020609040205080304" pitchFamily="49" charset="-128"/>
                <a:cs typeface="Arial" panose="020B0604020202020204" pitchFamily="34" charset="0"/>
              </a:rPr>
              <a:t>main</a:t>
            </a:r>
            <a:r>
              <a:rPr lang="it-IT" dirty="0">
                <a:latin typeface="+mj-lt"/>
                <a:ea typeface="MS Mincho" panose="02020609040205080304" pitchFamily="49" charset="-128"/>
                <a:cs typeface="Arial" panose="020B0604020202020204" pitchFamily="34" charset="0"/>
              </a:rPr>
              <a:t> activity, </a:t>
            </a:r>
            <a:r>
              <a:rPr lang="it-IT" dirty="0" err="1">
                <a:latin typeface="+mj-lt"/>
                <a:ea typeface="MS Mincho" panose="02020609040205080304" pitchFamily="49" charset="-128"/>
                <a:cs typeface="Arial" panose="020B0604020202020204" pitchFamily="34" charset="0"/>
              </a:rPr>
              <a:t>forgetting</a:t>
            </a:r>
            <a:r>
              <a:rPr lang="it-IT" dirty="0">
                <a:latin typeface="+mj-lt"/>
                <a:ea typeface="MS Mincho" panose="02020609040205080304" pitchFamily="49" charset="-128"/>
                <a:cs typeface="Arial" panose="020B0604020202020204" pitchFamily="34" charset="0"/>
              </a:rPr>
              <a:t> mandate and </a:t>
            </a:r>
            <a:r>
              <a:rPr lang="it-IT" dirty="0" err="1">
                <a:latin typeface="+mj-lt"/>
                <a:ea typeface="MS Mincho" panose="02020609040205080304" pitchFamily="49" charset="-128"/>
                <a:cs typeface="Arial" panose="020B0604020202020204" pitchFamily="34" charset="0"/>
              </a:rPr>
              <a:t>priorities</a:t>
            </a:r>
            <a:r>
              <a:rPr lang="it-IT" dirty="0">
                <a:latin typeface="+mj-lt"/>
                <a:ea typeface="MS Mincho" panose="02020609040205080304" pitchFamily="49" charset="-128"/>
                <a:cs typeface="Arial" panose="020B0604020202020204" pitchFamily="34" charset="0"/>
              </a:rPr>
              <a:t>.</a:t>
            </a:r>
          </a:p>
          <a:p>
            <a:pPr marL="742950" indent="-742950" algn="just">
              <a:buAutoNum type="arabicParenR"/>
            </a:pPr>
            <a:endParaRPr lang="it-IT" dirty="0">
              <a:latin typeface="+mj-lt"/>
              <a:ea typeface="MS Mincho" panose="02020609040205080304" pitchFamily="49" charset="-128"/>
              <a:cs typeface="Arial" panose="020B0604020202020204" pitchFamily="34" charset="0"/>
            </a:endParaRPr>
          </a:p>
          <a:p>
            <a:pPr marL="742950" indent="-742950" algn="just">
              <a:buAutoNum type="arabicParenR"/>
            </a:pPr>
            <a:endParaRPr lang="en-GB" dirty="0">
              <a:latin typeface="+mj-lt"/>
              <a:ea typeface="MS Mincho" panose="02020609040205080304" pitchFamily="49" charset="-128"/>
              <a:cs typeface="Arial" panose="020B0604020202020204" pitchFamily="34" charset="0"/>
            </a:endParaRPr>
          </a:p>
        </p:txBody>
      </p:sp>
      <p:pic>
        <p:nvPicPr>
          <p:cNvPr id="8" name="Image 3">
            <a:extLst>
              <a:ext uri="{FF2B5EF4-FFF2-40B4-BE49-F238E27FC236}">
                <a16:creationId xmlns:a16="http://schemas.microsoft.com/office/drawing/2014/main" id="{C4732151-81FC-13AD-E7B4-FEA638B182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1293" y="12434"/>
            <a:ext cx="932873" cy="862908"/>
          </a:xfrm>
          <a:prstGeom prst="rect">
            <a:avLst/>
          </a:prstGeom>
        </p:spPr>
      </p:pic>
    </p:spTree>
    <p:extLst>
      <p:ext uri="{BB962C8B-B14F-4D97-AF65-F5344CB8AC3E}">
        <p14:creationId xmlns:p14="http://schemas.microsoft.com/office/powerpoint/2010/main" val="3659650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1A5DED-E176-18FE-E277-1DC6DC1703C7}"/>
            </a:ext>
          </a:extLst>
        </p:cNvPr>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700F25F5-6016-A105-B285-013A952D208E}"/>
              </a:ext>
            </a:extLst>
          </p:cNvPr>
          <p:cNvCxnSpPr/>
          <p:nvPr/>
        </p:nvCxnSpPr>
        <p:spPr>
          <a:xfrm>
            <a:off x="201718" y="927947"/>
            <a:ext cx="11787082" cy="0"/>
          </a:xfrm>
          <a:prstGeom prst="line">
            <a:avLst/>
          </a:prstGeom>
          <a:ln w="28575">
            <a:solidFill>
              <a:srgbClr val="368C78"/>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C29C7125-354A-F96D-4EE7-4C80580AC965}"/>
              </a:ext>
            </a:extLst>
          </p:cNvPr>
          <p:cNvSpPr txBox="1">
            <a:spLocks/>
          </p:cNvSpPr>
          <p:nvPr/>
        </p:nvSpPr>
        <p:spPr>
          <a:xfrm>
            <a:off x="201719" y="12434"/>
            <a:ext cx="11787080" cy="10260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b="1" dirty="0">
                <a:solidFill>
                  <a:srgbClr val="368C78"/>
                </a:solidFill>
                <a:latin typeface="Arial" panose="020B0604020202020204" pitchFamily="34" charset="0"/>
                <a:cs typeface="Arial" panose="020B0604020202020204" pitchFamily="34" charset="0"/>
              </a:rPr>
              <a:t>CONFIGURATION and TOOLS</a:t>
            </a:r>
          </a:p>
        </p:txBody>
      </p:sp>
      <p:sp>
        <p:nvSpPr>
          <p:cNvPr id="2" name="Slide Number Placeholder 1">
            <a:extLst>
              <a:ext uri="{FF2B5EF4-FFF2-40B4-BE49-F238E27FC236}">
                <a16:creationId xmlns:a16="http://schemas.microsoft.com/office/drawing/2014/main" id="{1EBB5D28-6C02-742A-4654-05D5BE9D4502}"/>
              </a:ext>
            </a:extLst>
          </p:cNvPr>
          <p:cNvSpPr>
            <a:spLocks noGrp="1"/>
          </p:cNvSpPr>
          <p:nvPr>
            <p:ph type="sldNum" sz="quarter" idx="12"/>
          </p:nvPr>
        </p:nvSpPr>
        <p:spPr/>
        <p:txBody>
          <a:bodyPr/>
          <a:lstStyle/>
          <a:p>
            <a:fld id="{F7156396-072A-4105-8696-C0A68A148242}" type="slidenum">
              <a:rPr lang="nl-NL" smtClean="0"/>
              <a:t>17</a:t>
            </a:fld>
            <a:endParaRPr lang="nl-NL" dirty="0"/>
          </a:p>
        </p:txBody>
      </p:sp>
      <p:sp>
        <p:nvSpPr>
          <p:cNvPr id="3" name="Segnaposto data 2">
            <a:extLst>
              <a:ext uri="{FF2B5EF4-FFF2-40B4-BE49-F238E27FC236}">
                <a16:creationId xmlns:a16="http://schemas.microsoft.com/office/drawing/2014/main" id="{7330748E-C83D-3BC3-B8F4-575984D0BB8A}"/>
              </a:ext>
            </a:extLst>
          </p:cNvPr>
          <p:cNvSpPr>
            <a:spLocks noGrp="1"/>
          </p:cNvSpPr>
          <p:nvPr>
            <p:ph type="dt" sz="half" idx="10"/>
          </p:nvPr>
        </p:nvSpPr>
        <p:spPr/>
        <p:txBody>
          <a:bodyPr/>
          <a:lstStyle/>
          <a:p>
            <a:fld id="{37033E79-353C-4B00-A315-9965CF9EB833}" type="datetime1">
              <a:rPr lang="it-IT" smtClean="0"/>
              <a:t>26/03/2025</a:t>
            </a:fld>
            <a:endParaRPr lang="nl-NL" dirty="0"/>
          </a:p>
        </p:txBody>
      </p:sp>
      <p:sp>
        <p:nvSpPr>
          <p:cNvPr id="4" name="Segnaposto piè di pagina 3">
            <a:extLst>
              <a:ext uri="{FF2B5EF4-FFF2-40B4-BE49-F238E27FC236}">
                <a16:creationId xmlns:a16="http://schemas.microsoft.com/office/drawing/2014/main" id="{E99BFD45-87CB-556B-166A-AA6E2A6B20CC}"/>
              </a:ext>
            </a:extLst>
          </p:cNvPr>
          <p:cNvSpPr>
            <a:spLocks noGrp="1"/>
          </p:cNvSpPr>
          <p:nvPr>
            <p:ph type="ftr" sz="quarter" idx="11"/>
          </p:nvPr>
        </p:nvSpPr>
        <p:spPr/>
        <p:txBody>
          <a:bodyPr/>
          <a:lstStyle/>
          <a:p>
            <a:r>
              <a:rPr lang="en-US"/>
              <a:t>Alessandro Variola, INFN Roma1. ETO Project Office meeting. Paris 27/28 March 2025</a:t>
            </a:r>
            <a:endParaRPr lang="nl-NL" dirty="0"/>
          </a:p>
        </p:txBody>
      </p:sp>
      <p:pic>
        <p:nvPicPr>
          <p:cNvPr id="8" name="Image 3">
            <a:extLst>
              <a:ext uri="{FF2B5EF4-FFF2-40B4-BE49-F238E27FC236}">
                <a16:creationId xmlns:a16="http://schemas.microsoft.com/office/drawing/2014/main" id="{862ACD86-AB0F-776F-47B7-345665529F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1293" y="12434"/>
            <a:ext cx="932873" cy="862908"/>
          </a:xfrm>
          <a:prstGeom prst="rect">
            <a:avLst/>
          </a:prstGeom>
        </p:spPr>
      </p:pic>
      <p:sp>
        <p:nvSpPr>
          <p:cNvPr id="6" name="Segnaposto contenuto 5">
            <a:extLst>
              <a:ext uri="{FF2B5EF4-FFF2-40B4-BE49-F238E27FC236}">
                <a16:creationId xmlns:a16="http://schemas.microsoft.com/office/drawing/2014/main" id="{D79D2F64-8228-A2DB-10D5-AC8A82833D9A}"/>
              </a:ext>
            </a:extLst>
          </p:cNvPr>
          <p:cNvSpPr>
            <a:spLocks noGrp="1"/>
          </p:cNvSpPr>
          <p:nvPr>
            <p:ph idx="1"/>
          </p:nvPr>
        </p:nvSpPr>
        <p:spPr/>
        <p:txBody>
          <a:bodyPr/>
          <a:lstStyle/>
          <a:p>
            <a:r>
              <a:rPr lang="en-GB" dirty="0"/>
              <a:t>A strategy must be elaborated (especially for the PLM role)</a:t>
            </a:r>
          </a:p>
          <a:p>
            <a:r>
              <a:rPr lang="en-GB" dirty="0"/>
              <a:t>Then this has to be shared with ED and ETC to assess the final context</a:t>
            </a:r>
          </a:p>
          <a:p>
            <a:r>
              <a:rPr lang="en-GB" dirty="0"/>
              <a:t>A global strategy has to be elaborated for integration of the tools in the ET- IT context</a:t>
            </a:r>
          </a:p>
          <a:p>
            <a:endParaRPr lang="en-GB" dirty="0"/>
          </a:p>
        </p:txBody>
      </p:sp>
    </p:spTree>
    <p:extLst>
      <p:ext uri="{BB962C8B-B14F-4D97-AF65-F5344CB8AC3E}">
        <p14:creationId xmlns:p14="http://schemas.microsoft.com/office/powerpoint/2010/main" val="1042771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e 2">
            <a:extLst>
              <a:ext uri="{FF2B5EF4-FFF2-40B4-BE49-F238E27FC236}">
                <a16:creationId xmlns:a16="http://schemas.microsoft.com/office/drawing/2014/main" id="{8A581B4A-CE29-3F98-9F94-B272AEE761D1}"/>
              </a:ext>
            </a:extLst>
          </p:cNvPr>
          <p:cNvSpPr/>
          <p:nvPr/>
        </p:nvSpPr>
        <p:spPr>
          <a:xfrm>
            <a:off x="4441372" y="2790029"/>
            <a:ext cx="1592036" cy="892017"/>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Configuration DB</a:t>
            </a:r>
          </a:p>
          <a:p>
            <a:pPr algn="ctr"/>
            <a:r>
              <a:rPr lang="en-GB" sz="800" dirty="0">
                <a:solidFill>
                  <a:schemeClr val="tx1"/>
                </a:solidFill>
              </a:rPr>
              <a:t>Only source of truth</a:t>
            </a:r>
          </a:p>
        </p:txBody>
      </p:sp>
      <p:cxnSp>
        <p:nvCxnSpPr>
          <p:cNvPr id="5" name="Connettore 2 4">
            <a:extLst>
              <a:ext uri="{FF2B5EF4-FFF2-40B4-BE49-F238E27FC236}">
                <a16:creationId xmlns:a16="http://schemas.microsoft.com/office/drawing/2014/main" id="{43201953-0A06-B4B2-BF9F-F7963A99F9BF}"/>
              </a:ext>
            </a:extLst>
          </p:cNvPr>
          <p:cNvCxnSpPr>
            <a:cxnSpLocks/>
          </p:cNvCxnSpPr>
          <p:nvPr/>
        </p:nvCxnSpPr>
        <p:spPr>
          <a:xfrm flipV="1">
            <a:off x="5585688" y="2130850"/>
            <a:ext cx="904919" cy="73180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 name="Connettore 2 5">
            <a:extLst>
              <a:ext uri="{FF2B5EF4-FFF2-40B4-BE49-F238E27FC236}">
                <a16:creationId xmlns:a16="http://schemas.microsoft.com/office/drawing/2014/main" id="{D28639C9-BD4B-D5D1-25B1-884B774E7A8F}"/>
              </a:ext>
            </a:extLst>
          </p:cNvPr>
          <p:cNvCxnSpPr>
            <a:cxnSpLocks/>
          </p:cNvCxnSpPr>
          <p:nvPr/>
        </p:nvCxnSpPr>
        <p:spPr>
          <a:xfrm>
            <a:off x="6033408" y="3118755"/>
            <a:ext cx="1268187"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Connettore 2 9">
            <a:extLst>
              <a:ext uri="{FF2B5EF4-FFF2-40B4-BE49-F238E27FC236}">
                <a16:creationId xmlns:a16="http://schemas.microsoft.com/office/drawing/2014/main" id="{6BF7635C-CCA9-A353-4C00-9455C689259B}"/>
              </a:ext>
            </a:extLst>
          </p:cNvPr>
          <p:cNvCxnSpPr>
            <a:cxnSpLocks/>
          </p:cNvCxnSpPr>
          <p:nvPr/>
        </p:nvCxnSpPr>
        <p:spPr>
          <a:xfrm>
            <a:off x="5236028" y="3682046"/>
            <a:ext cx="0" cy="9674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Connettore 2 15">
            <a:extLst>
              <a:ext uri="{FF2B5EF4-FFF2-40B4-BE49-F238E27FC236}">
                <a16:creationId xmlns:a16="http://schemas.microsoft.com/office/drawing/2014/main" id="{3C3BDA17-2143-D048-06E4-7D755612C241}"/>
              </a:ext>
            </a:extLst>
          </p:cNvPr>
          <p:cNvCxnSpPr>
            <a:cxnSpLocks/>
          </p:cNvCxnSpPr>
          <p:nvPr/>
        </p:nvCxnSpPr>
        <p:spPr>
          <a:xfrm flipH="1" flipV="1">
            <a:off x="3678910" y="1606673"/>
            <a:ext cx="1133779" cy="12611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Connettore 2 17">
            <a:extLst>
              <a:ext uri="{FF2B5EF4-FFF2-40B4-BE49-F238E27FC236}">
                <a16:creationId xmlns:a16="http://schemas.microsoft.com/office/drawing/2014/main" id="{AFBD54DA-155F-5EED-2EAA-301E9ABA91DD}"/>
              </a:ext>
            </a:extLst>
          </p:cNvPr>
          <p:cNvCxnSpPr>
            <a:cxnSpLocks/>
          </p:cNvCxnSpPr>
          <p:nvPr/>
        </p:nvCxnSpPr>
        <p:spPr>
          <a:xfrm flipV="1">
            <a:off x="5084758" y="1843206"/>
            <a:ext cx="0" cy="9468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0" name="Rettangolo 19">
            <a:extLst>
              <a:ext uri="{FF2B5EF4-FFF2-40B4-BE49-F238E27FC236}">
                <a16:creationId xmlns:a16="http://schemas.microsoft.com/office/drawing/2014/main" id="{ADDEC812-7976-F9C2-8834-5351729D53F9}"/>
              </a:ext>
            </a:extLst>
          </p:cNvPr>
          <p:cNvSpPr/>
          <p:nvPr/>
        </p:nvSpPr>
        <p:spPr>
          <a:xfrm>
            <a:off x="7801246" y="4108935"/>
            <a:ext cx="3069766" cy="1680277"/>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lumMod val="75000"/>
                </a:schemeClr>
              </a:solidFill>
            </a:endParaRPr>
          </a:p>
          <a:p>
            <a:pPr algn="ctr"/>
            <a:r>
              <a:rPr lang="en-GB" dirty="0">
                <a:solidFill>
                  <a:schemeClr val="accent1">
                    <a:lumMod val="75000"/>
                  </a:schemeClr>
                </a:solidFill>
              </a:rPr>
              <a:t>Asset </a:t>
            </a:r>
            <a:r>
              <a:rPr lang="en-GB" dirty="0" err="1">
                <a:solidFill>
                  <a:schemeClr val="accent1">
                    <a:lumMod val="75000"/>
                  </a:schemeClr>
                </a:solidFill>
              </a:rPr>
              <a:t>Managemenent</a:t>
            </a:r>
            <a:r>
              <a:rPr lang="en-GB" dirty="0">
                <a:solidFill>
                  <a:schemeClr val="accent1">
                    <a:lumMod val="75000"/>
                  </a:schemeClr>
                </a:solidFill>
              </a:rPr>
              <a:t> tool</a:t>
            </a:r>
          </a:p>
        </p:txBody>
      </p:sp>
      <p:sp>
        <p:nvSpPr>
          <p:cNvPr id="21" name="Rettangolo 20">
            <a:extLst>
              <a:ext uri="{FF2B5EF4-FFF2-40B4-BE49-F238E27FC236}">
                <a16:creationId xmlns:a16="http://schemas.microsoft.com/office/drawing/2014/main" id="{0921F4D0-973D-6DE9-5635-811405041902}"/>
              </a:ext>
            </a:extLst>
          </p:cNvPr>
          <p:cNvSpPr/>
          <p:nvPr/>
        </p:nvSpPr>
        <p:spPr>
          <a:xfrm>
            <a:off x="8052921" y="4065919"/>
            <a:ext cx="2206515" cy="937473"/>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Defined Configuration Items</a:t>
            </a:r>
          </a:p>
        </p:txBody>
      </p:sp>
      <p:cxnSp>
        <p:nvCxnSpPr>
          <p:cNvPr id="8" name="Connettore 2 7">
            <a:extLst>
              <a:ext uri="{FF2B5EF4-FFF2-40B4-BE49-F238E27FC236}">
                <a16:creationId xmlns:a16="http://schemas.microsoft.com/office/drawing/2014/main" id="{7A01DE96-179C-03D7-C271-24F698154725}"/>
              </a:ext>
            </a:extLst>
          </p:cNvPr>
          <p:cNvCxnSpPr>
            <a:cxnSpLocks/>
            <a:endCxn id="21" idx="1"/>
          </p:cNvCxnSpPr>
          <p:nvPr/>
        </p:nvCxnSpPr>
        <p:spPr>
          <a:xfrm>
            <a:off x="5914614" y="3320938"/>
            <a:ext cx="2138307" cy="121371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5" name="CasellaDiTesto 24">
            <a:extLst>
              <a:ext uri="{FF2B5EF4-FFF2-40B4-BE49-F238E27FC236}">
                <a16:creationId xmlns:a16="http://schemas.microsoft.com/office/drawing/2014/main" id="{5A3943D6-FF75-EAEA-128B-F365A6D17767}"/>
              </a:ext>
            </a:extLst>
          </p:cNvPr>
          <p:cNvSpPr txBox="1"/>
          <p:nvPr/>
        </p:nvSpPr>
        <p:spPr>
          <a:xfrm rot="1645281">
            <a:off x="6167803" y="3710666"/>
            <a:ext cx="1519968" cy="246221"/>
          </a:xfrm>
          <a:prstGeom prst="rect">
            <a:avLst/>
          </a:prstGeom>
          <a:noFill/>
        </p:spPr>
        <p:txBody>
          <a:bodyPr wrap="none" rtlCol="0">
            <a:spAutoFit/>
          </a:bodyPr>
          <a:lstStyle/>
          <a:p>
            <a:r>
              <a:rPr lang="en-GB" sz="1000" dirty="0"/>
              <a:t>Provide true information</a:t>
            </a:r>
          </a:p>
        </p:txBody>
      </p:sp>
      <p:sp>
        <p:nvSpPr>
          <p:cNvPr id="31" name="Rettangolo con un angolo arrotondato 30">
            <a:extLst>
              <a:ext uri="{FF2B5EF4-FFF2-40B4-BE49-F238E27FC236}">
                <a16:creationId xmlns:a16="http://schemas.microsoft.com/office/drawing/2014/main" id="{0D91AA4A-390E-884D-C55D-E9345797E2CD}"/>
              </a:ext>
            </a:extLst>
          </p:cNvPr>
          <p:cNvSpPr/>
          <p:nvPr/>
        </p:nvSpPr>
        <p:spPr>
          <a:xfrm>
            <a:off x="7005325" y="6063928"/>
            <a:ext cx="2138308" cy="562870"/>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Elaborates data, provide solutions.</a:t>
            </a:r>
          </a:p>
          <a:p>
            <a:pPr algn="ctr"/>
            <a:r>
              <a:rPr lang="en-GB" sz="1000" dirty="0"/>
              <a:t>If convenient -&gt; change process</a:t>
            </a:r>
          </a:p>
        </p:txBody>
      </p:sp>
      <p:cxnSp>
        <p:nvCxnSpPr>
          <p:cNvPr id="33" name="Connettore a gomito 32">
            <a:extLst>
              <a:ext uri="{FF2B5EF4-FFF2-40B4-BE49-F238E27FC236}">
                <a16:creationId xmlns:a16="http://schemas.microsoft.com/office/drawing/2014/main" id="{7FC8E9EC-BDD4-06F8-EBA7-3F0442152CD3}"/>
              </a:ext>
            </a:extLst>
          </p:cNvPr>
          <p:cNvCxnSpPr>
            <a:cxnSpLocks/>
            <a:stCxn id="20" idx="2"/>
            <a:endCxn id="31" idx="3"/>
          </p:cNvCxnSpPr>
          <p:nvPr/>
        </p:nvCxnSpPr>
        <p:spPr>
          <a:xfrm rot="5400000">
            <a:off x="8961806" y="5971039"/>
            <a:ext cx="556151" cy="192496"/>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38" name="Rettangolo con un angolo arrotondato 37">
            <a:extLst>
              <a:ext uri="{FF2B5EF4-FFF2-40B4-BE49-F238E27FC236}">
                <a16:creationId xmlns:a16="http://schemas.microsoft.com/office/drawing/2014/main" id="{F86A3E5A-171C-CAEE-887A-C2CB3FF06BD3}"/>
              </a:ext>
            </a:extLst>
          </p:cNvPr>
          <p:cNvSpPr/>
          <p:nvPr/>
        </p:nvSpPr>
        <p:spPr>
          <a:xfrm>
            <a:off x="5796644" y="6067155"/>
            <a:ext cx="1060994" cy="562870"/>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Solution verified and validated</a:t>
            </a:r>
          </a:p>
        </p:txBody>
      </p:sp>
      <p:cxnSp>
        <p:nvCxnSpPr>
          <p:cNvPr id="39" name="Connettore a gomito 38">
            <a:extLst>
              <a:ext uri="{FF2B5EF4-FFF2-40B4-BE49-F238E27FC236}">
                <a16:creationId xmlns:a16="http://schemas.microsoft.com/office/drawing/2014/main" id="{C5508398-11CD-329F-74FA-970D432CCC2B}"/>
              </a:ext>
            </a:extLst>
          </p:cNvPr>
          <p:cNvCxnSpPr>
            <a:cxnSpLocks/>
            <a:stCxn id="31" idx="1"/>
            <a:endCxn id="38" idx="3"/>
          </p:cNvCxnSpPr>
          <p:nvPr/>
        </p:nvCxnSpPr>
        <p:spPr>
          <a:xfrm rot="10800000" flipV="1">
            <a:off x="6857639" y="6345362"/>
            <a:ext cx="147687" cy="3227"/>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3" name="Connettore a gomito 42">
            <a:extLst>
              <a:ext uri="{FF2B5EF4-FFF2-40B4-BE49-F238E27FC236}">
                <a16:creationId xmlns:a16="http://schemas.microsoft.com/office/drawing/2014/main" id="{F5FA6064-0D30-F657-B796-39C312E77BEB}"/>
              </a:ext>
            </a:extLst>
          </p:cNvPr>
          <p:cNvCxnSpPr>
            <a:cxnSpLocks/>
            <a:stCxn id="38" idx="0"/>
          </p:cNvCxnSpPr>
          <p:nvPr/>
        </p:nvCxnSpPr>
        <p:spPr>
          <a:xfrm rot="5400000" flipH="1" flipV="1">
            <a:off x="6583864" y="4576540"/>
            <a:ext cx="1233893" cy="1747338"/>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9" name="Connettore 2 48">
            <a:extLst>
              <a:ext uri="{FF2B5EF4-FFF2-40B4-BE49-F238E27FC236}">
                <a16:creationId xmlns:a16="http://schemas.microsoft.com/office/drawing/2014/main" id="{94FCE5F8-5472-42A7-624C-F2C9C41F1114}"/>
              </a:ext>
            </a:extLst>
          </p:cNvPr>
          <p:cNvCxnSpPr>
            <a:cxnSpLocks/>
            <a:endCxn id="3" idx="5"/>
          </p:cNvCxnSpPr>
          <p:nvPr/>
        </p:nvCxnSpPr>
        <p:spPr>
          <a:xfrm flipH="1" flipV="1">
            <a:off x="5800260" y="3551413"/>
            <a:ext cx="2266060" cy="128184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2" name="CasellaDiTesto 51">
            <a:extLst>
              <a:ext uri="{FF2B5EF4-FFF2-40B4-BE49-F238E27FC236}">
                <a16:creationId xmlns:a16="http://schemas.microsoft.com/office/drawing/2014/main" id="{01658B75-1A48-37CB-D2BC-A5974EECD39D}"/>
              </a:ext>
            </a:extLst>
          </p:cNvPr>
          <p:cNvSpPr txBox="1"/>
          <p:nvPr/>
        </p:nvSpPr>
        <p:spPr>
          <a:xfrm rot="1645281">
            <a:off x="6173739" y="4016139"/>
            <a:ext cx="885179" cy="246221"/>
          </a:xfrm>
          <a:prstGeom prst="rect">
            <a:avLst/>
          </a:prstGeom>
          <a:noFill/>
        </p:spPr>
        <p:txBody>
          <a:bodyPr wrap="none" rtlCol="0">
            <a:spAutoFit/>
          </a:bodyPr>
          <a:lstStyle/>
          <a:p>
            <a:r>
              <a:rPr lang="en-GB" sz="1000" dirty="0"/>
              <a:t>Write new CI</a:t>
            </a:r>
          </a:p>
        </p:txBody>
      </p:sp>
      <p:sp>
        <p:nvSpPr>
          <p:cNvPr id="53" name="Rettangolo 52">
            <a:extLst>
              <a:ext uri="{FF2B5EF4-FFF2-40B4-BE49-F238E27FC236}">
                <a16:creationId xmlns:a16="http://schemas.microsoft.com/office/drawing/2014/main" id="{C1B88D82-15B4-8E1C-A920-71C65C37063E}"/>
              </a:ext>
            </a:extLst>
          </p:cNvPr>
          <p:cNvSpPr/>
          <p:nvPr/>
        </p:nvSpPr>
        <p:spPr>
          <a:xfrm>
            <a:off x="635460" y="4367236"/>
            <a:ext cx="3069766" cy="1680277"/>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lumMod val="75000"/>
                </a:schemeClr>
              </a:solidFill>
            </a:endParaRPr>
          </a:p>
          <a:p>
            <a:pPr algn="ctr"/>
            <a:r>
              <a:rPr lang="en-GB" dirty="0">
                <a:solidFill>
                  <a:schemeClr val="accent1">
                    <a:lumMod val="75000"/>
                  </a:schemeClr>
                </a:solidFill>
              </a:rPr>
              <a:t>Risk and requirement </a:t>
            </a:r>
            <a:r>
              <a:rPr lang="en-GB" dirty="0" err="1">
                <a:solidFill>
                  <a:schemeClr val="accent1">
                    <a:lumMod val="75000"/>
                  </a:schemeClr>
                </a:solidFill>
              </a:rPr>
              <a:t>Managemenent</a:t>
            </a:r>
            <a:r>
              <a:rPr lang="en-GB" dirty="0">
                <a:solidFill>
                  <a:schemeClr val="accent1">
                    <a:lumMod val="75000"/>
                  </a:schemeClr>
                </a:solidFill>
              </a:rPr>
              <a:t> tool (JAMA)</a:t>
            </a:r>
          </a:p>
        </p:txBody>
      </p:sp>
      <p:sp>
        <p:nvSpPr>
          <p:cNvPr id="54" name="Rettangolo 53">
            <a:extLst>
              <a:ext uri="{FF2B5EF4-FFF2-40B4-BE49-F238E27FC236}">
                <a16:creationId xmlns:a16="http://schemas.microsoft.com/office/drawing/2014/main" id="{8A2BE415-9638-84CF-DBB6-6457C467E3B1}"/>
              </a:ext>
            </a:extLst>
          </p:cNvPr>
          <p:cNvSpPr/>
          <p:nvPr/>
        </p:nvSpPr>
        <p:spPr>
          <a:xfrm>
            <a:off x="1475127" y="4399936"/>
            <a:ext cx="1613904" cy="69806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Defined Configuration Items</a:t>
            </a:r>
          </a:p>
        </p:txBody>
      </p:sp>
      <p:sp>
        <p:nvSpPr>
          <p:cNvPr id="56" name="Rettangolo con un angolo arrotondato 55">
            <a:extLst>
              <a:ext uri="{FF2B5EF4-FFF2-40B4-BE49-F238E27FC236}">
                <a16:creationId xmlns:a16="http://schemas.microsoft.com/office/drawing/2014/main" id="{77B26551-39AD-878B-C0D6-8699877EC9F4}"/>
              </a:ext>
            </a:extLst>
          </p:cNvPr>
          <p:cNvSpPr/>
          <p:nvPr/>
        </p:nvSpPr>
        <p:spPr>
          <a:xfrm>
            <a:off x="1316947" y="6257181"/>
            <a:ext cx="2138308" cy="562870"/>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Elaborates data, provide solutions.</a:t>
            </a:r>
          </a:p>
          <a:p>
            <a:pPr algn="ctr"/>
            <a:r>
              <a:rPr lang="en-GB" sz="1000" dirty="0"/>
              <a:t>If convenient -&gt; change process</a:t>
            </a:r>
          </a:p>
        </p:txBody>
      </p:sp>
      <p:cxnSp>
        <p:nvCxnSpPr>
          <p:cNvPr id="57" name="Connettore a gomito 56">
            <a:extLst>
              <a:ext uri="{FF2B5EF4-FFF2-40B4-BE49-F238E27FC236}">
                <a16:creationId xmlns:a16="http://schemas.microsoft.com/office/drawing/2014/main" id="{0244E976-1996-AF55-2A72-B535AD928152}"/>
              </a:ext>
            </a:extLst>
          </p:cNvPr>
          <p:cNvCxnSpPr>
            <a:cxnSpLocks/>
            <a:endCxn id="56" idx="3"/>
          </p:cNvCxnSpPr>
          <p:nvPr/>
        </p:nvCxnSpPr>
        <p:spPr>
          <a:xfrm rot="5400000">
            <a:off x="3296405" y="6239063"/>
            <a:ext cx="458403" cy="140702"/>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58" name="Rettangolo con un angolo arrotondato 57">
            <a:extLst>
              <a:ext uri="{FF2B5EF4-FFF2-40B4-BE49-F238E27FC236}">
                <a16:creationId xmlns:a16="http://schemas.microsoft.com/office/drawing/2014/main" id="{D8EBC1D3-00EC-166E-4586-E4C42BD8292A}"/>
              </a:ext>
            </a:extLst>
          </p:cNvPr>
          <p:cNvSpPr/>
          <p:nvPr/>
        </p:nvSpPr>
        <p:spPr>
          <a:xfrm>
            <a:off x="108266" y="6260408"/>
            <a:ext cx="1060994" cy="562870"/>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Solution verified and validated</a:t>
            </a:r>
          </a:p>
        </p:txBody>
      </p:sp>
      <p:cxnSp>
        <p:nvCxnSpPr>
          <p:cNvPr id="59" name="Connettore a gomito 58">
            <a:extLst>
              <a:ext uri="{FF2B5EF4-FFF2-40B4-BE49-F238E27FC236}">
                <a16:creationId xmlns:a16="http://schemas.microsoft.com/office/drawing/2014/main" id="{69A51034-5339-0F7B-4F60-F91BBF1E31EE}"/>
              </a:ext>
            </a:extLst>
          </p:cNvPr>
          <p:cNvCxnSpPr>
            <a:cxnSpLocks/>
            <a:stCxn id="56" idx="1"/>
            <a:endCxn id="58" idx="3"/>
          </p:cNvCxnSpPr>
          <p:nvPr/>
        </p:nvCxnSpPr>
        <p:spPr>
          <a:xfrm rot="10800000" flipV="1">
            <a:off x="1169261" y="6538615"/>
            <a:ext cx="147687" cy="3227"/>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Connettore 2 11">
            <a:extLst>
              <a:ext uri="{FF2B5EF4-FFF2-40B4-BE49-F238E27FC236}">
                <a16:creationId xmlns:a16="http://schemas.microsoft.com/office/drawing/2014/main" id="{D26F2C4A-B198-80C2-290A-593C5356F5E1}"/>
              </a:ext>
            </a:extLst>
          </p:cNvPr>
          <p:cNvCxnSpPr>
            <a:cxnSpLocks/>
          </p:cNvCxnSpPr>
          <p:nvPr/>
        </p:nvCxnSpPr>
        <p:spPr>
          <a:xfrm flipH="1">
            <a:off x="3089031" y="3506751"/>
            <a:ext cx="1481495" cy="101626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CasellaDiTesto 63">
            <a:extLst>
              <a:ext uri="{FF2B5EF4-FFF2-40B4-BE49-F238E27FC236}">
                <a16:creationId xmlns:a16="http://schemas.microsoft.com/office/drawing/2014/main" id="{16F2D483-24AD-65D1-96C2-EA77D706CDDE}"/>
              </a:ext>
            </a:extLst>
          </p:cNvPr>
          <p:cNvSpPr txBox="1"/>
          <p:nvPr/>
        </p:nvSpPr>
        <p:spPr>
          <a:xfrm rot="19453832">
            <a:off x="2995113" y="3764734"/>
            <a:ext cx="1519968" cy="246221"/>
          </a:xfrm>
          <a:prstGeom prst="rect">
            <a:avLst/>
          </a:prstGeom>
          <a:noFill/>
        </p:spPr>
        <p:txBody>
          <a:bodyPr wrap="none" rtlCol="0">
            <a:spAutoFit/>
          </a:bodyPr>
          <a:lstStyle/>
          <a:p>
            <a:r>
              <a:rPr lang="en-GB" sz="1000" dirty="0"/>
              <a:t>Provide true information</a:t>
            </a:r>
          </a:p>
        </p:txBody>
      </p:sp>
      <p:cxnSp>
        <p:nvCxnSpPr>
          <p:cNvPr id="65" name="Connettore 2 64">
            <a:extLst>
              <a:ext uri="{FF2B5EF4-FFF2-40B4-BE49-F238E27FC236}">
                <a16:creationId xmlns:a16="http://schemas.microsoft.com/office/drawing/2014/main" id="{3B2C73A3-12F5-67CD-CA90-E5102F0F1970}"/>
              </a:ext>
            </a:extLst>
          </p:cNvPr>
          <p:cNvCxnSpPr>
            <a:cxnSpLocks/>
            <a:stCxn id="54" idx="3"/>
            <a:endCxn id="3" idx="3"/>
          </p:cNvCxnSpPr>
          <p:nvPr/>
        </p:nvCxnSpPr>
        <p:spPr>
          <a:xfrm flipV="1">
            <a:off x="3089031" y="3551413"/>
            <a:ext cx="1585489" cy="119755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8" name="CasellaDiTesto 67">
            <a:extLst>
              <a:ext uri="{FF2B5EF4-FFF2-40B4-BE49-F238E27FC236}">
                <a16:creationId xmlns:a16="http://schemas.microsoft.com/office/drawing/2014/main" id="{62302BFE-F986-8EA3-D10F-8A35600889C3}"/>
              </a:ext>
            </a:extLst>
          </p:cNvPr>
          <p:cNvSpPr txBox="1"/>
          <p:nvPr/>
        </p:nvSpPr>
        <p:spPr>
          <a:xfrm rot="19408584">
            <a:off x="3720349" y="3951537"/>
            <a:ext cx="885179" cy="246221"/>
          </a:xfrm>
          <a:prstGeom prst="rect">
            <a:avLst/>
          </a:prstGeom>
          <a:noFill/>
        </p:spPr>
        <p:txBody>
          <a:bodyPr wrap="none" rtlCol="0">
            <a:spAutoFit/>
          </a:bodyPr>
          <a:lstStyle/>
          <a:p>
            <a:r>
              <a:rPr lang="en-GB" sz="1000" dirty="0"/>
              <a:t>Write new CI</a:t>
            </a:r>
          </a:p>
        </p:txBody>
      </p:sp>
      <p:cxnSp>
        <p:nvCxnSpPr>
          <p:cNvPr id="69" name="Connettore a gomito 68">
            <a:extLst>
              <a:ext uri="{FF2B5EF4-FFF2-40B4-BE49-F238E27FC236}">
                <a16:creationId xmlns:a16="http://schemas.microsoft.com/office/drawing/2014/main" id="{E4619AC1-30C2-663F-7D98-60AAF3FBC53C}"/>
              </a:ext>
            </a:extLst>
          </p:cNvPr>
          <p:cNvCxnSpPr>
            <a:cxnSpLocks/>
            <a:endCxn id="54" idx="1"/>
          </p:cNvCxnSpPr>
          <p:nvPr/>
        </p:nvCxnSpPr>
        <p:spPr>
          <a:xfrm rot="5400000" flipH="1" flipV="1">
            <a:off x="55230" y="4817065"/>
            <a:ext cx="1487992" cy="1351802"/>
          </a:xfrm>
          <a:prstGeom prst="bent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71" name="Rettangolo 70">
            <a:extLst>
              <a:ext uri="{FF2B5EF4-FFF2-40B4-BE49-F238E27FC236}">
                <a16:creationId xmlns:a16="http://schemas.microsoft.com/office/drawing/2014/main" id="{27A929D2-C2F2-7BA7-34FF-0D8784C7BA9A}"/>
              </a:ext>
            </a:extLst>
          </p:cNvPr>
          <p:cNvSpPr/>
          <p:nvPr/>
        </p:nvSpPr>
        <p:spPr>
          <a:xfrm>
            <a:off x="6512252" y="470502"/>
            <a:ext cx="3069766" cy="1680277"/>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lumMod val="75000"/>
                </a:schemeClr>
              </a:solidFill>
            </a:endParaRPr>
          </a:p>
          <a:p>
            <a:pPr algn="ctr"/>
            <a:r>
              <a:rPr lang="en-GB" dirty="0">
                <a:solidFill>
                  <a:schemeClr val="accent1">
                    <a:lumMod val="75000"/>
                  </a:schemeClr>
                </a:solidFill>
              </a:rPr>
              <a:t>PLM Tool</a:t>
            </a:r>
          </a:p>
        </p:txBody>
      </p:sp>
      <p:sp>
        <p:nvSpPr>
          <p:cNvPr id="72" name="Rettangolo 71">
            <a:extLst>
              <a:ext uri="{FF2B5EF4-FFF2-40B4-BE49-F238E27FC236}">
                <a16:creationId xmlns:a16="http://schemas.microsoft.com/office/drawing/2014/main" id="{6AE1F126-F08F-5CB9-B128-E52E37E09DA2}"/>
              </a:ext>
            </a:extLst>
          </p:cNvPr>
          <p:cNvSpPr/>
          <p:nvPr/>
        </p:nvSpPr>
        <p:spPr>
          <a:xfrm>
            <a:off x="6616328" y="503322"/>
            <a:ext cx="1613904" cy="69806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Defined Configuration Items</a:t>
            </a:r>
          </a:p>
        </p:txBody>
      </p:sp>
      <p:sp>
        <p:nvSpPr>
          <p:cNvPr id="73" name="Rettangolo con un angolo arrotondato 72">
            <a:extLst>
              <a:ext uri="{FF2B5EF4-FFF2-40B4-BE49-F238E27FC236}">
                <a16:creationId xmlns:a16="http://schemas.microsoft.com/office/drawing/2014/main" id="{04399D85-D919-3E73-4B5F-899A4A4AA91D}"/>
              </a:ext>
            </a:extLst>
          </p:cNvPr>
          <p:cNvSpPr/>
          <p:nvPr/>
        </p:nvSpPr>
        <p:spPr>
          <a:xfrm>
            <a:off x="6956336" y="1588847"/>
            <a:ext cx="2138308" cy="562870"/>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Same cycle of Asset and Risk</a:t>
            </a:r>
          </a:p>
        </p:txBody>
      </p:sp>
      <p:sp>
        <p:nvSpPr>
          <p:cNvPr id="76" name="Rettangolo 75">
            <a:extLst>
              <a:ext uri="{FF2B5EF4-FFF2-40B4-BE49-F238E27FC236}">
                <a16:creationId xmlns:a16="http://schemas.microsoft.com/office/drawing/2014/main" id="{DACFE733-C542-746F-5F72-FD760090ABDF}"/>
              </a:ext>
            </a:extLst>
          </p:cNvPr>
          <p:cNvSpPr/>
          <p:nvPr/>
        </p:nvSpPr>
        <p:spPr>
          <a:xfrm>
            <a:off x="532737" y="426303"/>
            <a:ext cx="3410140" cy="1215822"/>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lumMod val="75000"/>
                </a:schemeClr>
              </a:solidFill>
            </a:endParaRPr>
          </a:p>
          <a:p>
            <a:pPr algn="ctr"/>
            <a:r>
              <a:rPr lang="en-GB" dirty="0">
                <a:solidFill>
                  <a:schemeClr val="accent1">
                    <a:lumMod val="75000"/>
                  </a:schemeClr>
                </a:solidFill>
              </a:rPr>
              <a:t>Document lifecycle (EDMS)</a:t>
            </a:r>
          </a:p>
        </p:txBody>
      </p:sp>
      <p:sp>
        <p:nvSpPr>
          <p:cNvPr id="77" name="Rettangolo 76">
            <a:extLst>
              <a:ext uri="{FF2B5EF4-FFF2-40B4-BE49-F238E27FC236}">
                <a16:creationId xmlns:a16="http://schemas.microsoft.com/office/drawing/2014/main" id="{1A00E7AC-0EFB-F242-0ED0-DE6A52DB8DDF}"/>
              </a:ext>
            </a:extLst>
          </p:cNvPr>
          <p:cNvSpPr/>
          <p:nvPr/>
        </p:nvSpPr>
        <p:spPr>
          <a:xfrm>
            <a:off x="2442042" y="442355"/>
            <a:ext cx="1236868" cy="505111"/>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Defined Configuration Items</a:t>
            </a:r>
          </a:p>
        </p:txBody>
      </p:sp>
      <p:sp>
        <p:nvSpPr>
          <p:cNvPr id="78" name="Rettangolo con un angolo arrotondato 77">
            <a:extLst>
              <a:ext uri="{FF2B5EF4-FFF2-40B4-BE49-F238E27FC236}">
                <a16:creationId xmlns:a16="http://schemas.microsoft.com/office/drawing/2014/main" id="{4E144B3E-643F-76D0-9177-CE49DD5D792D}"/>
              </a:ext>
            </a:extLst>
          </p:cNvPr>
          <p:cNvSpPr/>
          <p:nvPr/>
        </p:nvSpPr>
        <p:spPr>
          <a:xfrm>
            <a:off x="531580" y="482128"/>
            <a:ext cx="1638763" cy="407284"/>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Same cycle of Asset and Risk</a:t>
            </a:r>
          </a:p>
        </p:txBody>
      </p:sp>
      <p:sp>
        <p:nvSpPr>
          <p:cNvPr id="79" name="Rettangolo 78">
            <a:extLst>
              <a:ext uri="{FF2B5EF4-FFF2-40B4-BE49-F238E27FC236}">
                <a16:creationId xmlns:a16="http://schemas.microsoft.com/office/drawing/2014/main" id="{896EF540-C328-8DEA-6E55-28B792B98F0D}"/>
              </a:ext>
            </a:extLst>
          </p:cNvPr>
          <p:cNvSpPr/>
          <p:nvPr/>
        </p:nvSpPr>
        <p:spPr>
          <a:xfrm>
            <a:off x="4091312" y="-38153"/>
            <a:ext cx="2138308" cy="1680277"/>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lumMod val="75000"/>
                </a:schemeClr>
              </a:solidFill>
            </a:endParaRPr>
          </a:p>
          <a:p>
            <a:pPr algn="ctr"/>
            <a:r>
              <a:rPr lang="en-GB" dirty="0">
                <a:solidFill>
                  <a:schemeClr val="accent1">
                    <a:lumMod val="75000"/>
                  </a:schemeClr>
                </a:solidFill>
              </a:rPr>
              <a:t>Nomenclature Database</a:t>
            </a:r>
          </a:p>
        </p:txBody>
      </p:sp>
      <p:sp>
        <p:nvSpPr>
          <p:cNvPr id="80" name="Rettangolo 79">
            <a:extLst>
              <a:ext uri="{FF2B5EF4-FFF2-40B4-BE49-F238E27FC236}">
                <a16:creationId xmlns:a16="http://schemas.microsoft.com/office/drawing/2014/main" id="{E8AE2DA4-FC33-B00F-7EDD-308F86E865D1}"/>
              </a:ext>
            </a:extLst>
          </p:cNvPr>
          <p:cNvSpPr/>
          <p:nvPr/>
        </p:nvSpPr>
        <p:spPr>
          <a:xfrm>
            <a:off x="4217033" y="-6154"/>
            <a:ext cx="1124198" cy="69806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Defined Configuration Items</a:t>
            </a:r>
          </a:p>
        </p:txBody>
      </p:sp>
      <p:sp>
        <p:nvSpPr>
          <p:cNvPr id="81" name="Rettangolo con un angolo arrotondato 80">
            <a:extLst>
              <a:ext uri="{FF2B5EF4-FFF2-40B4-BE49-F238E27FC236}">
                <a16:creationId xmlns:a16="http://schemas.microsoft.com/office/drawing/2014/main" id="{0D01EB36-A8CC-08AD-CA15-07A13EB1BEF1}"/>
              </a:ext>
            </a:extLst>
          </p:cNvPr>
          <p:cNvSpPr/>
          <p:nvPr/>
        </p:nvSpPr>
        <p:spPr>
          <a:xfrm>
            <a:off x="4557041" y="1290965"/>
            <a:ext cx="1489482" cy="562870"/>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Same cycle of Asset and Risk</a:t>
            </a:r>
          </a:p>
        </p:txBody>
      </p:sp>
      <p:sp>
        <p:nvSpPr>
          <p:cNvPr id="82" name="Rettangolo 81">
            <a:extLst>
              <a:ext uri="{FF2B5EF4-FFF2-40B4-BE49-F238E27FC236}">
                <a16:creationId xmlns:a16="http://schemas.microsoft.com/office/drawing/2014/main" id="{C8F4B8F8-9381-4E5A-25B6-C00344DC5AB2}"/>
              </a:ext>
            </a:extLst>
          </p:cNvPr>
          <p:cNvSpPr/>
          <p:nvPr/>
        </p:nvSpPr>
        <p:spPr>
          <a:xfrm>
            <a:off x="7301595" y="2415771"/>
            <a:ext cx="4019741" cy="1457532"/>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lumMod val="75000"/>
                </a:schemeClr>
              </a:solidFill>
            </a:endParaRPr>
          </a:p>
          <a:p>
            <a:pPr algn="ctr"/>
            <a:r>
              <a:rPr lang="en-GB" dirty="0">
                <a:solidFill>
                  <a:schemeClr val="accent1">
                    <a:lumMod val="75000"/>
                  </a:schemeClr>
                </a:solidFill>
              </a:rPr>
              <a:t>PBS, WBS and parameters</a:t>
            </a:r>
          </a:p>
        </p:txBody>
      </p:sp>
      <p:sp>
        <p:nvSpPr>
          <p:cNvPr id="83" name="Rettangolo 82">
            <a:extLst>
              <a:ext uri="{FF2B5EF4-FFF2-40B4-BE49-F238E27FC236}">
                <a16:creationId xmlns:a16="http://schemas.microsoft.com/office/drawing/2014/main" id="{BA8C517A-64C4-6119-17F7-2E26C4A5ABB0}"/>
              </a:ext>
            </a:extLst>
          </p:cNvPr>
          <p:cNvSpPr/>
          <p:nvPr/>
        </p:nvSpPr>
        <p:spPr>
          <a:xfrm>
            <a:off x="8243519" y="2475908"/>
            <a:ext cx="2113345" cy="64284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Defined Configuration Items</a:t>
            </a:r>
          </a:p>
        </p:txBody>
      </p:sp>
      <p:sp>
        <p:nvSpPr>
          <p:cNvPr id="84" name="Rettangolo con un angolo arrotondato 83">
            <a:extLst>
              <a:ext uri="{FF2B5EF4-FFF2-40B4-BE49-F238E27FC236}">
                <a16:creationId xmlns:a16="http://schemas.microsoft.com/office/drawing/2014/main" id="{BC2DB980-F249-5CC2-88F9-595B72DA64B3}"/>
              </a:ext>
            </a:extLst>
          </p:cNvPr>
          <p:cNvSpPr/>
          <p:nvPr/>
        </p:nvSpPr>
        <p:spPr>
          <a:xfrm>
            <a:off x="8074479" y="3506750"/>
            <a:ext cx="2800032" cy="374039"/>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Same cycle of Asset and Risk</a:t>
            </a:r>
          </a:p>
        </p:txBody>
      </p:sp>
      <p:sp>
        <p:nvSpPr>
          <p:cNvPr id="2" name="CasellaDiTesto 1">
            <a:extLst>
              <a:ext uri="{FF2B5EF4-FFF2-40B4-BE49-F238E27FC236}">
                <a16:creationId xmlns:a16="http://schemas.microsoft.com/office/drawing/2014/main" id="{90B6FD1C-2692-B30F-CE09-C1E41B834AE5}"/>
              </a:ext>
            </a:extLst>
          </p:cNvPr>
          <p:cNvSpPr txBox="1"/>
          <p:nvPr/>
        </p:nvSpPr>
        <p:spPr>
          <a:xfrm>
            <a:off x="8549318" y="-8292"/>
            <a:ext cx="3615092" cy="430887"/>
          </a:xfrm>
          <a:prstGeom prst="rect">
            <a:avLst/>
          </a:prstGeom>
          <a:noFill/>
        </p:spPr>
        <p:txBody>
          <a:bodyPr wrap="none" rtlCol="0">
            <a:spAutoFit/>
          </a:bodyPr>
          <a:lstStyle/>
          <a:p>
            <a:r>
              <a:rPr lang="en-GB" sz="1100" dirty="0"/>
              <a:t>Solutions, verification and validation</a:t>
            </a:r>
          </a:p>
          <a:p>
            <a:r>
              <a:rPr lang="en-GB" sz="1100" dirty="0"/>
              <a:t>Are managed in the specific tools, externally from the DB</a:t>
            </a:r>
          </a:p>
        </p:txBody>
      </p:sp>
      <p:sp>
        <p:nvSpPr>
          <p:cNvPr id="7" name="Rettangolo 6">
            <a:extLst>
              <a:ext uri="{FF2B5EF4-FFF2-40B4-BE49-F238E27FC236}">
                <a16:creationId xmlns:a16="http://schemas.microsoft.com/office/drawing/2014/main" id="{9FC92415-2589-E2E4-C699-DF0121873770}"/>
              </a:ext>
            </a:extLst>
          </p:cNvPr>
          <p:cNvSpPr/>
          <p:nvPr/>
        </p:nvSpPr>
        <p:spPr>
          <a:xfrm>
            <a:off x="315667" y="2060579"/>
            <a:ext cx="2976743" cy="835511"/>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75000"/>
                  </a:schemeClr>
                </a:solidFill>
              </a:rPr>
              <a:t>Scheduling</a:t>
            </a:r>
          </a:p>
        </p:txBody>
      </p:sp>
      <p:sp>
        <p:nvSpPr>
          <p:cNvPr id="9" name="Rettangolo 8">
            <a:extLst>
              <a:ext uri="{FF2B5EF4-FFF2-40B4-BE49-F238E27FC236}">
                <a16:creationId xmlns:a16="http://schemas.microsoft.com/office/drawing/2014/main" id="{8A3CBCE5-F28B-DADE-7234-5367AB6D6667}"/>
              </a:ext>
            </a:extLst>
          </p:cNvPr>
          <p:cNvSpPr/>
          <p:nvPr/>
        </p:nvSpPr>
        <p:spPr>
          <a:xfrm>
            <a:off x="138860" y="3133917"/>
            <a:ext cx="3128086" cy="995353"/>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lumMod val="75000"/>
                </a:schemeClr>
              </a:solidFill>
            </a:endParaRPr>
          </a:p>
          <a:p>
            <a:pPr algn="ctr"/>
            <a:r>
              <a:rPr lang="en-GB" dirty="0">
                <a:solidFill>
                  <a:schemeClr val="accent1">
                    <a:lumMod val="75000"/>
                  </a:schemeClr>
                </a:solidFill>
              </a:rPr>
              <a:t>Layouts</a:t>
            </a:r>
          </a:p>
        </p:txBody>
      </p:sp>
      <p:sp>
        <p:nvSpPr>
          <p:cNvPr id="13" name="Rettangolo con un angolo arrotondato 12">
            <a:extLst>
              <a:ext uri="{FF2B5EF4-FFF2-40B4-BE49-F238E27FC236}">
                <a16:creationId xmlns:a16="http://schemas.microsoft.com/office/drawing/2014/main" id="{FCD0EED9-211B-2528-FDB1-D33A9E23E04C}"/>
              </a:ext>
            </a:extLst>
          </p:cNvPr>
          <p:cNvSpPr/>
          <p:nvPr/>
        </p:nvSpPr>
        <p:spPr>
          <a:xfrm>
            <a:off x="315667" y="1870282"/>
            <a:ext cx="1638763" cy="407284"/>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Same cycle of Asset and Risk</a:t>
            </a:r>
          </a:p>
        </p:txBody>
      </p:sp>
      <p:sp>
        <p:nvSpPr>
          <p:cNvPr id="14" name="Rettangolo con un angolo arrotondato 13">
            <a:extLst>
              <a:ext uri="{FF2B5EF4-FFF2-40B4-BE49-F238E27FC236}">
                <a16:creationId xmlns:a16="http://schemas.microsoft.com/office/drawing/2014/main" id="{01FF1337-1F36-EBFE-7D22-A3C5BB8A316B}"/>
              </a:ext>
            </a:extLst>
          </p:cNvPr>
          <p:cNvSpPr/>
          <p:nvPr/>
        </p:nvSpPr>
        <p:spPr>
          <a:xfrm>
            <a:off x="112621" y="3073059"/>
            <a:ext cx="1638763" cy="407284"/>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Same cycle of Asset and Risk</a:t>
            </a:r>
          </a:p>
        </p:txBody>
      </p:sp>
      <p:sp>
        <p:nvSpPr>
          <p:cNvPr id="15" name="Rettangolo 14">
            <a:extLst>
              <a:ext uri="{FF2B5EF4-FFF2-40B4-BE49-F238E27FC236}">
                <a16:creationId xmlns:a16="http://schemas.microsoft.com/office/drawing/2014/main" id="{F6D8C6FF-1301-E0A6-B627-BE3B01800412}"/>
              </a:ext>
            </a:extLst>
          </p:cNvPr>
          <p:cNvSpPr/>
          <p:nvPr/>
        </p:nvSpPr>
        <p:spPr>
          <a:xfrm>
            <a:off x="2108995" y="1826525"/>
            <a:ext cx="1236868" cy="505111"/>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Defined Configuration Items</a:t>
            </a:r>
          </a:p>
        </p:txBody>
      </p:sp>
      <p:sp>
        <p:nvSpPr>
          <p:cNvPr id="17" name="Rettangolo 16">
            <a:extLst>
              <a:ext uri="{FF2B5EF4-FFF2-40B4-BE49-F238E27FC236}">
                <a16:creationId xmlns:a16="http://schemas.microsoft.com/office/drawing/2014/main" id="{8B862172-15B3-3E82-7FCC-477BC86F843B}"/>
              </a:ext>
            </a:extLst>
          </p:cNvPr>
          <p:cNvSpPr/>
          <p:nvPr/>
        </p:nvSpPr>
        <p:spPr>
          <a:xfrm>
            <a:off x="1943938" y="3059950"/>
            <a:ext cx="1236868" cy="505111"/>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Defined Configuration Items</a:t>
            </a:r>
          </a:p>
        </p:txBody>
      </p:sp>
      <p:sp>
        <p:nvSpPr>
          <p:cNvPr id="19" name="Rettangolo 18">
            <a:extLst>
              <a:ext uri="{FF2B5EF4-FFF2-40B4-BE49-F238E27FC236}">
                <a16:creationId xmlns:a16="http://schemas.microsoft.com/office/drawing/2014/main" id="{EEED3B03-C85C-FC31-AFE0-B21DA41ECC88}"/>
              </a:ext>
            </a:extLst>
          </p:cNvPr>
          <p:cNvSpPr/>
          <p:nvPr/>
        </p:nvSpPr>
        <p:spPr>
          <a:xfrm>
            <a:off x="3895731" y="4694870"/>
            <a:ext cx="1870470" cy="1354334"/>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75000"/>
                  </a:schemeClr>
                </a:solidFill>
              </a:rPr>
              <a:t>Cost and resources</a:t>
            </a:r>
          </a:p>
        </p:txBody>
      </p:sp>
      <p:sp>
        <p:nvSpPr>
          <p:cNvPr id="23" name="Rettangolo con un angolo arrotondato 22">
            <a:extLst>
              <a:ext uri="{FF2B5EF4-FFF2-40B4-BE49-F238E27FC236}">
                <a16:creationId xmlns:a16="http://schemas.microsoft.com/office/drawing/2014/main" id="{ABCD1785-FD1E-4DF6-E486-D451FD4DE226}"/>
              </a:ext>
            </a:extLst>
          </p:cNvPr>
          <p:cNvSpPr/>
          <p:nvPr/>
        </p:nvSpPr>
        <p:spPr>
          <a:xfrm>
            <a:off x="3974190" y="4658485"/>
            <a:ext cx="1638763" cy="407284"/>
          </a:xfrm>
          <a:prstGeom prst="round1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a:t>Same cycle of Asset and Risk</a:t>
            </a:r>
          </a:p>
        </p:txBody>
      </p:sp>
      <p:sp>
        <p:nvSpPr>
          <p:cNvPr id="24" name="Rettangolo 23">
            <a:extLst>
              <a:ext uri="{FF2B5EF4-FFF2-40B4-BE49-F238E27FC236}">
                <a16:creationId xmlns:a16="http://schemas.microsoft.com/office/drawing/2014/main" id="{DADF1C3B-6F42-5CF2-A01C-6B0E30D9099A}"/>
              </a:ext>
            </a:extLst>
          </p:cNvPr>
          <p:cNvSpPr/>
          <p:nvPr/>
        </p:nvSpPr>
        <p:spPr>
          <a:xfrm>
            <a:off x="4111024" y="5774502"/>
            <a:ext cx="1236868" cy="505111"/>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Defined Configuration Items</a:t>
            </a:r>
          </a:p>
        </p:txBody>
      </p:sp>
      <mc:AlternateContent xmlns:mc="http://schemas.openxmlformats.org/markup-compatibility/2006" xmlns:p14="http://schemas.microsoft.com/office/powerpoint/2010/main">
        <mc:Choice Requires="p14">
          <p:contentPart p14:bwMode="auto" r:id="rId2">
            <p14:nvContentPartPr>
              <p14:cNvPr id="11" name="Input penna 10">
                <a:extLst>
                  <a:ext uri="{FF2B5EF4-FFF2-40B4-BE49-F238E27FC236}">
                    <a16:creationId xmlns:a16="http://schemas.microsoft.com/office/drawing/2014/main" id="{C0DEE2AC-EAE4-7F89-B565-ED1D06245F0A}"/>
                  </a:ext>
                </a:extLst>
              </p14:cNvPr>
              <p14:cNvContentPartPr/>
              <p14:nvPr/>
            </p14:nvContentPartPr>
            <p14:xfrm>
              <a:off x="3369130" y="1986449"/>
              <a:ext cx="2812320" cy="1353600"/>
            </p14:xfrm>
          </p:contentPart>
        </mc:Choice>
        <mc:Fallback xmlns="">
          <p:pic>
            <p:nvPicPr>
              <p:cNvPr id="11" name="Input penna 10">
                <a:extLst>
                  <a:ext uri="{FF2B5EF4-FFF2-40B4-BE49-F238E27FC236}">
                    <a16:creationId xmlns:a16="http://schemas.microsoft.com/office/drawing/2014/main" id="{C0DEE2AC-EAE4-7F89-B565-ED1D06245F0A}"/>
                  </a:ext>
                </a:extLst>
              </p:cNvPr>
              <p:cNvPicPr/>
              <p:nvPr/>
            </p:nvPicPr>
            <p:blipFill>
              <a:blip r:embed="rId3"/>
              <a:stretch>
                <a:fillRect/>
              </a:stretch>
            </p:blipFill>
            <p:spPr>
              <a:xfrm>
                <a:off x="3360130" y="1977449"/>
                <a:ext cx="2829960" cy="13712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2" name="Input penna 21">
                <a:extLst>
                  <a:ext uri="{FF2B5EF4-FFF2-40B4-BE49-F238E27FC236}">
                    <a16:creationId xmlns:a16="http://schemas.microsoft.com/office/drawing/2014/main" id="{93C3A37A-D60C-43AF-BFCE-852FCB19664F}"/>
                  </a:ext>
                </a:extLst>
              </p14:cNvPr>
              <p14:cNvContentPartPr/>
              <p14:nvPr/>
            </p14:nvContentPartPr>
            <p14:xfrm>
              <a:off x="6100450" y="1878089"/>
              <a:ext cx="249120" cy="243000"/>
            </p14:xfrm>
          </p:contentPart>
        </mc:Choice>
        <mc:Fallback xmlns="">
          <p:pic>
            <p:nvPicPr>
              <p:cNvPr id="22" name="Input penna 21">
                <a:extLst>
                  <a:ext uri="{FF2B5EF4-FFF2-40B4-BE49-F238E27FC236}">
                    <a16:creationId xmlns:a16="http://schemas.microsoft.com/office/drawing/2014/main" id="{93C3A37A-D60C-43AF-BFCE-852FCB19664F}"/>
                  </a:ext>
                </a:extLst>
              </p:cNvPr>
              <p:cNvPicPr/>
              <p:nvPr/>
            </p:nvPicPr>
            <p:blipFill>
              <a:blip r:embed="rId5"/>
              <a:stretch>
                <a:fillRect/>
              </a:stretch>
            </p:blipFill>
            <p:spPr>
              <a:xfrm>
                <a:off x="6091450" y="1869449"/>
                <a:ext cx="266760" cy="260640"/>
              </a:xfrm>
              <a:prstGeom prst="rect">
                <a:avLst/>
              </a:prstGeom>
            </p:spPr>
          </p:pic>
        </mc:Fallback>
      </mc:AlternateContent>
      <p:grpSp>
        <p:nvGrpSpPr>
          <p:cNvPr id="28" name="Gruppo 27">
            <a:extLst>
              <a:ext uri="{FF2B5EF4-FFF2-40B4-BE49-F238E27FC236}">
                <a16:creationId xmlns:a16="http://schemas.microsoft.com/office/drawing/2014/main" id="{0529EEB2-11DD-8C3C-0383-FE72A84CDC17}"/>
              </a:ext>
            </a:extLst>
          </p:cNvPr>
          <p:cNvGrpSpPr/>
          <p:nvPr/>
        </p:nvGrpSpPr>
        <p:grpSpPr>
          <a:xfrm>
            <a:off x="9622330" y="1232249"/>
            <a:ext cx="1310760" cy="964800"/>
            <a:chOff x="9622330" y="1232249"/>
            <a:chExt cx="1310760" cy="964800"/>
          </a:xfrm>
        </p:grpSpPr>
        <mc:AlternateContent xmlns:mc="http://schemas.openxmlformats.org/markup-compatibility/2006" xmlns:p14="http://schemas.microsoft.com/office/powerpoint/2010/main">
          <mc:Choice Requires="p14">
            <p:contentPart p14:bwMode="auto" r:id="rId6">
              <p14:nvContentPartPr>
                <p14:cNvPr id="26" name="Input penna 25">
                  <a:extLst>
                    <a:ext uri="{FF2B5EF4-FFF2-40B4-BE49-F238E27FC236}">
                      <a16:creationId xmlns:a16="http://schemas.microsoft.com/office/drawing/2014/main" id="{F176D824-628C-3BEC-7D0A-825A49DDBD12}"/>
                    </a:ext>
                  </a:extLst>
                </p14:cNvPr>
                <p14:cNvContentPartPr/>
                <p14:nvPr/>
              </p14:nvContentPartPr>
              <p14:xfrm>
                <a:off x="9870010" y="1370849"/>
                <a:ext cx="1063080" cy="826200"/>
              </p14:xfrm>
            </p:contentPart>
          </mc:Choice>
          <mc:Fallback xmlns="">
            <p:pic>
              <p:nvPicPr>
                <p:cNvPr id="26" name="Input penna 25">
                  <a:extLst>
                    <a:ext uri="{FF2B5EF4-FFF2-40B4-BE49-F238E27FC236}">
                      <a16:creationId xmlns:a16="http://schemas.microsoft.com/office/drawing/2014/main" id="{F176D824-628C-3BEC-7D0A-825A49DDBD12}"/>
                    </a:ext>
                  </a:extLst>
                </p:cNvPr>
                <p:cNvPicPr/>
                <p:nvPr/>
              </p:nvPicPr>
              <p:blipFill>
                <a:blip r:embed="rId7"/>
                <a:stretch>
                  <a:fillRect/>
                </a:stretch>
              </p:blipFill>
              <p:spPr>
                <a:xfrm>
                  <a:off x="9861370" y="1361849"/>
                  <a:ext cx="1080720" cy="8438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7" name="Input penna 26">
                  <a:extLst>
                    <a:ext uri="{FF2B5EF4-FFF2-40B4-BE49-F238E27FC236}">
                      <a16:creationId xmlns:a16="http://schemas.microsoft.com/office/drawing/2014/main" id="{EE2411BF-9587-A1D2-A3F2-2F630242EF26}"/>
                    </a:ext>
                  </a:extLst>
                </p14:cNvPr>
                <p14:cNvContentPartPr/>
                <p14:nvPr/>
              </p14:nvContentPartPr>
              <p14:xfrm>
                <a:off x="9622330" y="1232249"/>
                <a:ext cx="346680" cy="266760"/>
              </p14:xfrm>
            </p:contentPart>
          </mc:Choice>
          <mc:Fallback xmlns="">
            <p:pic>
              <p:nvPicPr>
                <p:cNvPr id="27" name="Input penna 26">
                  <a:extLst>
                    <a:ext uri="{FF2B5EF4-FFF2-40B4-BE49-F238E27FC236}">
                      <a16:creationId xmlns:a16="http://schemas.microsoft.com/office/drawing/2014/main" id="{EE2411BF-9587-A1D2-A3F2-2F630242EF26}"/>
                    </a:ext>
                  </a:extLst>
                </p:cNvPr>
                <p:cNvPicPr/>
                <p:nvPr/>
              </p:nvPicPr>
              <p:blipFill>
                <a:blip r:embed="rId9"/>
                <a:stretch>
                  <a:fillRect/>
                </a:stretch>
              </p:blipFill>
              <p:spPr>
                <a:xfrm>
                  <a:off x="9613690" y="1223609"/>
                  <a:ext cx="364320" cy="284400"/>
                </a:xfrm>
                <a:prstGeom prst="rect">
                  <a:avLst/>
                </a:prstGeom>
              </p:spPr>
            </p:pic>
          </mc:Fallback>
        </mc:AlternateContent>
      </p:grpSp>
      <p:sp>
        <p:nvSpPr>
          <p:cNvPr id="4" name="Segnaposto data 3">
            <a:extLst>
              <a:ext uri="{FF2B5EF4-FFF2-40B4-BE49-F238E27FC236}">
                <a16:creationId xmlns:a16="http://schemas.microsoft.com/office/drawing/2014/main" id="{516C9386-50F6-55B4-E3BE-1842A035B4A8}"/>
              </a:ext>
            </a:extLst>
          </p:cNvPr>
          <p:cNvSpPr>
            <a:spLocks noGrp="1"/>
          </p:cNvSpPr>
          <p:nvPr>
            <p:ph type="dt" sz="half" idx="10"/>
          </p:nvPr>
        </p:nvSpPr>
        <p:spPr/>
        <p:txBody>
          <a:bodyPr/>
          <a:lstStyle/>
          <a:p>
            <a:fld id="{F6C4156A-C6F7-4BB1-BC24-C81BC7B8F6C6}" type="datetime1">
              <a:rPr lang="it-IT" smtClean="0"/>
              <a:t>26/03/2025</a:t>
            </a:fld>
            <a:endParaRPr lang="nl-NL"/>
          </a:p>
        </p:txBody>
      </p:sp>
      <p:sp>
        <p:nvSpPr>
          <p:cNvPr id="30" name="Segnaposto numero diapositiva 29">
            <a:extLst>
              <a:ext uri="{FF2B5EF4-FFF2-40B4-BE49-F238E27FC236}">
                <a16:creationId xmlns:a16="http://schemas.microsoft.com/office/drawing/2014/main" id="{905997BB-CC96-AE14-72EA-E1B025C89D3E}"/>
              </a:ext>
            </a:extLst>
          </p:cNvPr>
          <p:cNvSpPr>
            <a:spLocks noGrp="1"/>
          </p:cNvSpPr>
          <p:nvPr>
            <p:ph type="sldNum" sz="quarter" idx="12"/>
          </p:nvPr>
        </p:nvSpPr>
        <p:spPr/>
        <p:txBody>
          <a:bodyPr/>
          <a:lstStyle/>
          <a:p>
            <a:fld id="{F7156396-072A-4105-8696-C0A68A148242}" type="slidenum">
              <a:rPr lang="nl-NL" smtClean="0"/>
              <a:t>18</a:t>
            </a:fld>
            <a:endParaRPr lang="nl-NL"/>
          </a:p>
        </p:txBody>
      </p:sp>
    </p:spTree>
    <p:extLst>
      <p:ext uri="{BB962C8B-B14F-4D97-AF65-F5344CB8AC3E}">
        <p14:creationId xmlns:p14="http://schemas.microsoft.com/office/powerpoint/2010/main" val="2621100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647218-1AE3-CB55-4104-5F461C67961D}"/>
            </a:ext>
          </a:extLst>
        </p:cNvPr>
        <p:cNvGrpSpPr/>
        <p:nvPr/>
      </p:nvGrpSpPr>
      <p:grpSpPr>
        <a:xfrm>
          <a:off x="0" y="0"/>
          <a:ext cx="0" cy="0"/>
          <a:chOff x="0" y="0"/>
          <a:chExt cx="0" cy="0"/>
        </a:xfrm>
      </p:grpSpPr>
      <p:sp>
        <p:nvSpPr>
          <p:cNvPr id="3" name="Ovale 2">
            <a:extLst>
              <a:ext uri="{FF2B5EF4-FFF2-40B4-BE49-F238E27FC236}">
                <a16:creationId xmlns:a16="http://schemas.microsoft.com/office/drawing/2014/main" id="{5B77AAA2-8ED4-1896-E315-AE7958833350}"/>
              </a:ext>
            </a:extLst>
          </p:cNvPr>
          <p:cNvSpPr/>
          <p:nvPr/>
        </p:nvSpPr>
        <p:spPr>
          <a:xfrm>
            <a:off x="4441372" y="2790029"/>
            <a:ext cx="1592036" cy="892017"/>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ARAS/PLM</a:t>
            </a:r>
            <a:endParaRPr lang="en-GB" sz="800" dirty="0">
              <a:solidFill>
                <a:schemeClr val="tx1"/>
              </a:solidFill>
            </a:endParaRPr>
          </a:p>
        </p:txBody>
      </p:sp>
      <p:cxnSp>
        <p:nvCxnSpPr>
          <p:cNvPr id="5" name="Connettore 2 4">
            <a:extLst>
              <a:ext uri="{FF2B5EF4-FFF2-40B4-BE49-F238E27FC236}">
                <a16:creationId xmlns:a16="http://schemas.microsoft.com/office/drawing/2014/main" id="{752AE34D-5669-2DBC-75A3-B00E27C354F1}"/>
              </a:ext>
            </a:extLst>
          </p:cNvPr>
          <p:cNvCxnSpPr>
            <a:cxnSpLocks/>
          </p:cNvCxnSpPr>
          <p:nvPr/>
        </p:nvCxnSpPr>
        <p:spPr>
          <a:xfrm flipV="1">
            <a:off x="5585688" y="2130850"/>
            <a:ext cx="904919" cy="73180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 name="Connettore 2 5">
            <a:extLst>
              <a:ext uri="{FF2B5EF4-FFF2-40B4-BE49-F238E27FC236}">
                <a16:creationId xmlns:a16="http://schemas.microsoft.com/office/drawing/2014/main" id="{5EB4BFB9-E3A1-57C6-D54E-725F7D23E94A}"/>
              </a:ext>
            </a:extLst>
          </p:cNvPr>
          <p:cNvCxnSpPr>
            <a:cxnSpLocks/>
          </p:cNvCxnSpPr>
          <p:nvPr/>
        </p:nvCxnSpPr>
        <p:spPr>
          <a:xfrm>
            <a:off x="6033408" y="3118755"/>
            <a:ext cx="1268187"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Connettore 2 9">
            <a:extLst>
              <a:ext uri="{FF2B5EF4-FFF2-40B4-BE49-F238E27FC236}">
                <a16:creationId xmlns:a16="http://schemas.microsoft.com/office/drawing/2014/main" id="{4A45B286-EB4D-07E7-9072-0295274EF07A}"/>
              </a:ext>
            </a:extLst>
          </p:cNvPr>
          <p:cNvCxnSpPr>
            <a:cxnSpLocks/>
          </p:cNvCxnSpPr>
          <p:nvPr/>
        </p:nvCxnSpPr>
        <p:spPr>
          <a:xfrm>
            <a:off x="5236028" y="3682046"/>
            <a:ext cx="0" cy="9674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Connettore 2 15">
            <a:extLst>
              <a:ext uri="{FF2B5EF4-FFF2-40B4-BE49-F238E27FC236}">
                <a16:creationId xmlns:a16="http://schemas.microsoft.com/office/drawing/2014/main" id="{959770ED-7267-0C15-6ECD-D994E8DB4A10}"/>
              </a:ext>
            </a:extLst>
          </p:cNvPr>
          <p:cNvCxnSpPr>
            <a:cxnSpLocks/>
          </p:cNvCxnSpPr>
          <p:nvPr/>
        </p:nvCxnSpPr>
        <p:spPr>
          <a:xfrm flipH="1" flipV="1">
            <a:off x="3678910" y="1606673"/>
            <a:ext cx="1133779" cy="12611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Connettore 2 17">
            <a:extLst>
              <a:ext uri="{FF2B5EF4-FFF2-40B4-BE49-F238E27FC236}">
                <a16:creationId xmlns:a16="http://schemas.microsoft.com/office/drawing/2014/main" id="{59D77A5F-96F9-324E-883D-F2404A53CAC7}"/>
              </a:ext>
            </a:extLst>
          </p:cNvPr>
          <p:cNvCxnSpPr>
            <a:cxnSpLocks/>
          </p:cNvCxnSpPr>
          <p:nvPr/>
        </p:nvCxnSpPr>
        <p:spPr>
          <a:xfrm flipV="1">
            <a:off x="5084758" y="1843206"/>
            <a:ext cx="0" cy="9468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0" name="Rettangolo 19">
            <a:extLst>
              <a:ext uri="{FF2B5EF4-FFF2-40B4-BE49-F238E27FC236}">
                <a16:creationId xmlns:a16="http://schemas.microsoft.com/office/drawing/2014/main" id="{7B4447A2-5782-98A7-5F2C-C1A58502779B}"/>
              </a:ext>
            </a:extLst>
          </p:cNvPr>
          <p:cNvSpPr/>
          <p:nvPr/>
        </p:nvSpPr>
        <p:spPr>
          <a:xfrm>
            <a:off x="7801246" y="4108935"/>
            <a:ext cx="3069766" cy="1680277"/>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lumMod val="75000"/>
                </a:schemeClr>
              </a:solidFill>
            </a:endParaRPr>
          </a:p>
          <a:p>
            <a:pPr algn="ctr"/>
            <a:r>
              <a:rPr lang="en-GB" dirty="0">
                <a:solidFill>
                  <a:schemeClr val="accent1">
                    <a:lumMod val="75000"/>
                  </a:schemeClr>
                </a:solidFill>
              </a:rPr>
              <a:t>Asset </a:t>
            </a:r>
            <a:r>
              <a:rPr lang="en-GB" dirty="0" err="1">
                <a:solidFill>
                  <a:schemeClr val="accent1">
                    <a:lumMod val="75000"/>
                  </a:schemeClr>
                </a:solidFill>
              </a:rPr>
              <a:t>Managemenent</a:t>
            </a:r>
            <a:r>
              <a:rPr lang="en-GB" dirty="0">
                <a:solidFill>
                  <a:schemeClr val="accent1">
                    <a:lumMod val="75000"/>
                  </a:schemeClr>
                </a:solidFill>
              </a:rPr>
              <a:t> tool</a:t>
            </a:r>
          </a:p>
        </p:txBody>
      </p:sp>
      <p:cxnSp>
        <p:nvCxnSpPr>
          <p:cNvPr id="8" name="Connettore 2 7">
            <a:extLst>
              <a:ext uri="{FF2B5EF4-FFF2-40B4-BE49-F238E27FC236}">
                <a16:creationId xmlns:a16="http://schemas.microsoft.com/office/drawing/2014/main" id="{728B0A86-664F-D14C-4921-87C4CCF1419C}"/>
              </a:ext>
            </a:extLst>
          </p:cNvPr>
          <p:cNvCxnSpPr>
            <a:cxnSpLocks/>
          </p:cNvCxnSpPr>
          <p:nvPr/>
        </p:nvCxnSpPr>
        <p:spPr>
          <a:xfrm>
            <a:off x="5914614" y="3320938"/>
            <a:ext cx="2138307" cy="121371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9" name="Connettore 2 48">
            <a:extLst>
              <a:ext uri="{FF2B5EF4-FFF2-40B4-BE49-F238E27FC236}">
                <a16:creationId xmlns:a16="http://schemas.microsoft.com/office/drawing/2014/main" id="{980F7118-35EB-9D04-2281-5E47A0E23789}"/>
              </a:ext>
            </a:extLst>
          </p:cNvPr>
          <p:cNvCxnSpPr>
            <a:cxnSpLocks/>
            <a:endCxn id="3" idx="5"/>
          </p:cNvCxnSpPr>
          <p:nvPr/>
        </p:nvCxnSpPr>
        <p:spPr>
          <a:xfrm flipH="1" flipV="1">
            <a:off x="5800260" y="3551413"/>
            <a:ext cx="2266060" cy="128184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ttangolo 52">
            <a:extLst>
              <a:ext uri="{FF2B5EF4-FFF2-40B4-BE49-F238E27FC236}">
                <a16:creationId xmlns:a16="http://schemas.microsoft.com/office/drawing/2014/main" id="{2F02DA53-9A71-36A8-0DB5-F0D5A00A06A9}"/>
              </a:ext>
            </a:extLst>
          </p:cNvPr>
          <p:cNvSpPr/>
          <p:nvPr/>
        </p:nvSpPr>
        <p:spPr>
          <a:xfrm>
            <a:off x="635460" y="4367236"/>
            <a:ext cx="3069766" cy="1680277"/>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lumMod val="75000"/>
                </a:schemeClr>
              </a:solidFill>
            </a:endParaRPr>
          </a:p>
          <a:p>
            <a:pPr algn="ctr"/>
            <a:r>
              <a:rPr lang="en-GB" dirty="0">
                <a:solidFill>
                  <a:schemeClr val="accent1">
                    <a:lumMod val="75000"/>
                  </a:schemeClr>
                </a:solidFill>
              </a:rPr>
              <a:t>Risk and requirement </a:t>
            </a:r>
            <a:r>
              <a:rPr lang="en-GB" dirty="0" err="1">
                <a:solidFill>
                  <a:schemeClr val="accent1">
                    <a:lumMod val="75000"/>
                  </a:schemeClr>
                </a:solidFill>
              </a:rPr>
              <a:t>Managemenent</a:t>
            </a:r>
            <a:r>
              <a:rPr lang="en-GB" dirty="0">
                <a:solidFill>
                  <a:schemeClr val="accent1">
                    <a:lumMod val="75000"/>
                  </a:schemeClr>
                </a:solidFill>
              </a:rPr>
              <a:t> tool (JAMA)</a:t>
            </a:r>
          </a:p>
        </p:txBody>
      </p:sp>
      <p:cxnSp>
        <p:nvCxnSpPr>
          <p:cNvPr id="65" name="Connettore 2 64">
            <a:extLst>
              <a:ext uri="{FF2B5EF4-FFF2-40B4-BE49-F238E27FC236}">
                <a16:creationId xmlns:a16="http://schemas.microsoft.com/office/drawing/2014/main" id="{D1657079-39B7-934E-F762-F8865611DFCA}"/>
              </a:ext>
            </a:extLst>
          </p:cNvPr>
          <p:cNvCxnSpPr>
            <a:cxnSpLocks/>
            <a:endCxn id="3" idx="3"/>
          </p:cNvCxnSpPr>
          <p:nvPr/>
        </p:nvCxnSpPr>
        <p:spPr>
          <a:xfrm flipV="1">
            <a:off x="3089031" y="3551413"/>
            <a:ext cx="1585489" cy="119755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6" name="Rettangolo 75">
            <a:extLst>
              <a:ext uri="{FF2B5EF4-FFF2-40B4-BE49-F238E27FC236}">
                <a16:creationId xmlns:a16="http://schemas.microsoft.com/office/drawing/2014/main" id="{7C4BF266-6D25-A142-7E42-20DDF9C9B551}"/>
              </a:ext>
            </a:extLst>
          </p:cNvPr>
          <p:cNvSpPr/>
          <p:nvPr/>
        </p:nvSpPr>
        <p:spPr>
          <a:xfrm>
            <a:off x="532737" y="426303"/>
            <a:ext cx="3410140" cy="1215822"/>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lumMod val="75000"/>
                </a:schemeClr>
              </a:solidFill>
            </a:endParaRPr>
          </a:p>
          <a:p>
            <a:pPr algn="ctr"/>
            <a:r>
              <a:rPr lang="en-GB" dirty="0">
                <a:solidFill>
                  <a:schemeClr val="accent1">
                    <a:lumMod val="75000"/>
                  </a:schemeClr>
                </a:solidFill>
              </a:rPr>
              <a:t>Document lifecycle (EDMS)</a:t>
            </a:r>
          </a:p>
        </p:txBody>
      </p:sp>
      <p:sp>
        <p:nvSpPr>
          <p:cNvPr id="79" name="Rettangolo 78">
            <a:extLst>
              <a:ext uri="{FF2B5EF4-FFF2-40B4-BE49-F238E27FC236}">
                <a16:creationId xmlns:a16="http://schemas.microsoft.com/office/drawing/2014/main" id="{B6B54101-F566-AF91-27F9-523862ECBAFA}"/>
              </a:ext>
            </a:extLst>
          </p:cNvPr>
          <p:cNvSpPr/>
          <p:nvPr/>
        </p:nvSpPr>
        <p:spPr>
          <a:xfrm>
            <a:off x="4091312" y="-38153"/>
            <a:ext cx="2138308" cy="1680277"/>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lumMod val="75000"/>
                </a:schemeClr>
              </a:solidFill>
            </a:endParaRPr>
          </a:p>
          <a:p>
            <a:pPr algn="ctr"/>
            <a:r>
              <a:rPr lang="en-GB" dirty="0">
                <a:solidFill>
                  <a:schemeClr val="accent1">
                    <a:lumMod val="75000"/>
                  </a:schemeClr>
                </a:solidFill>
              </a:rPr>
              <a:t>Nomenclature Database</a:t>
            </a:r>
          </a:p>
        </p:txBody>
      </p:sp>
      <p:sp>
        <p:nvSpPr>
          <p:cNvPr id="82" name="Rettangolo 81">
            <a:extLst>
              <a:ext uri="{FF2B5EF4-FFF2-40B4-BE49-F238E27FC236}">
                <a16:creationId xmlns:a16="http://schemas.microsoft.com/office/drawing/2014/main" id="{69E20F16-2B5E-6F51-1CA9-F765825D6E13}"/>
              </a:ext>
            </a:extLst>
          </p:cNvPr>
          <p:cNvSpPr/>
          <p:nvPr/>
        </p:nvSpPr>
        <p:spPr>
          <a:xfrm>
            <a:off x="7301595" y="2415771"/>
            <a:ext cx="4019741" cy="1457532"/>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lumMod val="75000"/>
                </a:schemeClr>
              </a:solidFill>
            </a:endParaRPr>
          </a:p>
          <a:p>
            <a:pPr algn="ctr"/>
            <a:r>
              <a:rPr lang="en-GB" dirty="0">
                <a:solidFill>
                  <a:schemeClr val="accent1">
                    <a:lumMod val="75000"/>
                  </a:schemeClr>
                </a:solidFill>
              </a:rPr>
              <a:t>PBS, WBS and parameters</a:t>
            </a:r>
          </a:p>
        </p:txBody>
      </p:sp>
      <p:sp>
        <p:nvSpPr>
          <p:cNvPr id="2" name="CasellaDiTesto 1">
            <a:extLst>
              <a:ext uri="{FF2B5EF4-FFF2-40B4-BE49-F238E27FC236}">
                <a16:creationId xmlns:a16="http://schemas.microsoft.com/office/drawing/2014/main" id="{7919ED1E-74D4-0770-C197-868B9425A9FA}"/>
              </a:ext>
            </a:extLst>
          </p:cNvPr>
          <p:cNvSpPr txBox="1"/>
          <p:nvPr/>
        </p:nvSpPr>
        <p:spPr>
          <a:xfrm>
            <a:off x="8549318" y="-8292"/>
            <a:ext cx="3615092" cy="430887"/>
          </a:xfrm>
          <a:prstGeom prst="rect">
            <a:avLst/>
          </a:prstGeom>
          <a:noFill/>
        </p:spPr>
        <p:txBody>
          <a:bodyPr wrap="none" rtlCol="0">
            <a:spAutoFit/>
          </a:bodyPr>
          <a:lstStyle/>
          <a:p>
            <a:r>
              <a:rPr lang="en-GB" sz="1100" dirty="0"/>
              <a:t>Solutions, verification and validation</a:t>
            </a:r>
          </a:p>
          <a:p>
            <a:r>
              <a:rPr lang="en-GB" sz="1100" dirty="0"/>
              <a:t>Are managed in the specific tools, externally from the DB</a:t>
            </a:r>
          </a:p>
        </p:txBody>
      </p:sp>
      <p:sp>
        <p:nvSpPr>
          <p:cNvPr id="7" name="Rettangolo 6">
            <a:extLst>
              <a:ext uri="{FF2B5EF4-FFF2-40B4-BE49-F238E27FC236}">
                <a16:creationId xmlns:a16="http://schemas.microsoft.com/office/drawing/2014/main" id="{628BA91E-9E44-B9A9-81CC-42DA8703AA5E}"/>
              </a:ext>
            </a:extLst>
          </p:cNvPr>
          <p:cNvSpPr/>
          <p:nvPr/>
        </p:nvSpPr>
        <p:spPr>
          <a:xfrm>
            <a:off x="315667" y="2060579"/>
            <a:ext cx="2976743" cy="835511"/>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75000"/>
                  </a:schemeClr>
                </a:solidFill>
              </a:rPr>
              <a:t>Scheduling</a:t>
            </a:r>
          </a:p>
        </p:txBody>
      </p:sp>
      <p:sp>
        <p:nvSpPr>
          <p:cNvPr id="9" name="Rettangolo 8">
            <a:extLst>
              <a:ext uri="{FF2B5EF4-FFF2-40B4-BE49-F238E27FC236}">
                <a16:creationId xmlns:a16="http://schemas.microsoft.com/office/drawing/2014/main" id="{96673D33-A6C0-C32C-1A54-FDD1A4A988CD}"/>
              </a:ext>
            </a:extLst>
          </p:cNvPr>
          <p:cNvSpPr/>
          <p:nvPr/>
        </p:nvSpPr>
        <p:spPr>
          <a:xfrm>
            <a:off x="138860" y="3133917"/>
            <a:ext cx="3128086" cy="995353"/>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lumMod val="75000"/>
                </a:schemeClr>
              </a:solidFill>
            </a:endParaRPr>
          </a:p>
          <a:p>
            <a:pPr algn="ctr"/>
            <a:r>
              <a:rPr lang="en-GB" dirty="0">
                <a:solidFill>
                  <a:schemeClr val="accent1">
                    <a:lumMod val="75000"/>
                  </a:schemeClr>
                </a:solidFill>
              </a:rPr>
              <a:t>Layouts</a:t>
            </a:r>
          </a:p>
        </p:txBody>
      </p:sp>
      <p:sp>
        <p:nvSpPr>
          <p:cNvPr id="19" name="Rettangolo 18">
            <a:extLst>
              <a:ext uri="{FF2B5EF4-FFF2-40B4-BE49-F238E27FC236}">
                <a16:creationId xmlns:a16="http://schemas.microsoft.com/office/drawing/2014/main" id="{A7C31326-19DE-4DE3-10EB-119EE00595F0}"/>
              </a:ext>
            </a:extLst>
          </p:cNvPr>
          <p:cNvSpPr/>
          <p:nvPr/>
        </p:nvSpPr>
        <p:spPr>
          <a:xfrm>
            <a:off x="3895731" y="4694870"/>
            <a:ext cx="1870470" cy="1354334"/>
          </a:xfrm>
          <a:prstGeom prst="rect">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75000"/>
                  </a:schemeClr>
                </a:solidFill>
              </a:rPr>
              <a:t>Cost and resources</a:t>
            </a:r>
          </a:p>
        </p:txBody>
      </p:sp>
      <p:cxnSp>
        <p:nvCxnSpPr>
          <p:cNvPr id="11" name="Connettore 2 10">
            <a:extLst>
              <a:ext uri="{FF2B5EF4-FFF2-40B4-BE49-F238E27FC236}">
                <a16:creationId xmlns:a16="http://schemas.microsoft.com/office/drawing/2014/main" id="{03788E33-AF0B-D0A9-0615-4AE13F52CEC8}"/>
              </a:ext>
            </a:extLst>
          </p:cNvPr>
          <p:cNvCxnSpPr>
            <a:cxnSpLocks/>
          </p:cNvCxnSpPr>
          <p:nvPr/>
        </p:nvCxnSpPr>
        <p:spPr>
          <a:xfrm flipH="1">
            <a:off x="3266946" y="3625200"/>
            <a:ext cx="1469475" cy="12080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Rettangolo 27">
            <a:extLst>
              <a:ext uri="{FF2B5EF4-FFF2-40B4-BE49-F238E27FC236}">
                <a16:creationId xmlns:a16="http://schemas.microsoft.com/office/drawing/2014/main" id="{C973F9CF-984F-05B0-B3B8-F2D49CDEF8C1}"/>
              </a:ext>
            </a:extLst>
          </p:cNvPr>
          <p:cNvSpPr/>
          <p:nvPr/>
        </p:nvSpPr>
        <p:spPr>
          <a:xfrm>
            <a:off x="7423280" y="2456243"/>
            <a:ext cx="1613904" cy="69806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Partition: Defined Configuration Items</a:t>
            </a:r>
          </a:p>
        </p:txBody>
      </p:sp>
      <p:sp>
        <p:nvSpPr>
          <p:cNvPr id="29" name="Rettangolo 28">
            <a:extLst>
              <a:ext uri="{FF2B5EF4-FFF2-40B4-BE49-F238E27FC236}">
                <a16:creationId xmlns:a16="http://schemas.microsoft.com/office/drawing/2014/main" id="{E242E462-4F3E-A17C-5147-963898DEC8D8}"/>
              </a:ext>
            </a:extLst>
          </p:cNvPr>
          <p:cNvSpPr/>
          <p:nvPr/>
        </p:nvSpPr>
        <p:spPr>
          <a:xfrm>
            <a:off x="8073224" y="4165636"/>
            <a:ext cx="1613904" cy="69806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Partition: Defined Configuration Items</a:t>
            </a:r>
          </a:p>
        </p:txBody>
      </p:sp>
      <p:sp>
        <p:nvSpPr>
          <p:cNvPr id="30" name="Rettangolo 29">
            <a:extLst>
              <a:ext uri="{FF2B5EF4-FFF2-40B4-BE49-F238E27FC236}">
                <a16:creationId xmlns:a16="http://schemas.microsoft.com/office/drawing/2014/main" id="{EF6EBB9C-1FC1-5FA9-C16D-9DE2D662355A}"/>
              </a:ext>
            </a:extLst>
          </p:cNvPr>
          <p:cNvSpPr/>
          <p:nvPr/>
        </p:nvSpPr>
        <p:spPr>
          <a:xfrm>
            <a:off x="2031450" y="2663497"/>
            <a:ext cx="1613904" cy="69806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Partition: Defined Configuration Items</a:t>
            </a:r>
          </a:p>
        </p:txBody>
      </p:sp>
      <p:sp>
        <p:nvSpPr>
          <p:cNvPr id="32" name="Rettangolo 31">
            <a:extLst>
              <a:ext uri="{FF2B5EF4-FFF2-40B4-BE49-F238E27FC236}">
                <a16:creationId xmlns:a16="http://schemas.microsoft.com/office/drawing/2014/main" id="{3537D677-4404-917A-BE99-0A83A57AF2DA}"/>
              </a:ext>
            </a:extLst>
          </p:cNvPr>
          <p:cNvSpPr/>
          <p:nvPr/>
        </p:nvSpPr>
        <p:spPr>
          <a:xfrm>
            <a:off x="2352158" y="4514670"/>
            <a:ext cx="1613904" cy="69806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Partition: Defined Configuration Items</a:t>
            </a:r>
          </a:p>
        </p:txBody>
      </p:sp>
      <p:sp>
        <p:nvSpPr>
          <p:cNvPr id="34" name="Rettangolo 33">
            <a:extLst>
              <a:ext uri="{FF2B5EF4-FFF2-40B4-BE49-F238E27FC236}">
                <a16:creationId xmlns:a16="http://schemas.microsoft.com/office/drawing/2014/main" id="{482B0B31-BCE4-41A8-352F-76B0B876A038}"/>
              </a:ext>
            </a:extLst>
          </p:cNvPr>
          <p:cNvSpPr/>
          <p:nvPr/>
        </p:nvSpPr>
        <p:spPr>
          <a:xfrm>
            <a:off x="3232458" y="122289"/>
            <a:ext cx="1613904" cy="69806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Partition: Defined Configuration Items</a:t>
            </a:r>
          </a:p>
        </p:txBody>
      </p:sp>
      <p:grpSp>
        <p:nvGrpSpPr>
          <p:cNvPr id="13" name="Gruppo 12">
            <a:extLst>
              <a:ext uri="{FF2B5EF4-FFF2-40B4-BE49-F238E27FC236}">
                <a16:creationId xmlns:a16="http://schemas.microsoft.com/office/drawing/2014/main" id="{FAA16697-4D7F-5E55-4FA0-71F8E176C528}"/>
              </a:ext>
            </a:extLst>
          </p:cNvPr>
          <p:cNvGrpSpPr/>
          <p:nvPr/>
        </p:nvGrpSpPr>
        <p:grpSpPr>
          <a:xfrm>
            <a:off x="8159650" y="1808969"/>
            <a:ext cx="3012120" cy="2632320"/>
            <a:chOff x="8159650" y="1808969"/>
            <a:chExt cx="3012120" cy="2632320"/>
          </a:xfrm>
        </p:grpSpPr>
        <mc:AlternateContent xmlns:mc="http://schemas.openxmlformats.org/markup-compatibility/2006" xmlns:p14="http://schemas.microsoft.com/office/powerpoint/2010/main">
          <mc:Choice Requires="p14">
            <p:contentPart p14:bwMode="auto" r:id="rId2">
              <p14:nvContentPartPr>
                <p14:cNvPr id="4" name="Input penna 3">
                  <a:extLst>
                    <a:ext uri="{FF2B5EF4-FFF2-40B4-BE49-F238E27FC236}">
                      <a16:creationId xmlns:a16="http://schemas.microsoft.com/office/drawing/2014/main" id="{A12AFA8A-5818-0F10-F3D9-FC55E30A1B91}"/>
                    </a:ext>
                  </a:extLst>
                </p14:cNvPr>
                <p14:cNvContentPartPr/>
                <p14:nvPr/>
              </p14:nvContentPartPr>
              <p14:xfrm>
                <a:off x="8159650" y="1808969"/>
                <a:ext cx="360" cy="360"/>
              </p14:xfrm>
            </p:contentPart>
          </mc:Choice>
          <mc:Fallback xmlns="">
            <p:pic>
              <p:nvPicPr>
                <p:cNvPr id="4" name="Input penna 3">
                  <a:extLst>
                    <a:ext uri="{FF2B5EF4-FFF2-40B4-BE49-F238E27FC236}">
                      <a16:creationId xmlns:a16="http://schemas.microsoft.com/office/drawing/2014/main" id="{A12AFA8A-5818-0F10-F3D9-FC55E30A1B91}"/>
                    </a:ext>
                  </a:extLst>
                </p:cNvPr>
                <p:cNvPicPr/>
                <p:nvPr/>
              </p:nvPicPr>
              <p:blipFill>
                <a:blip r:embed="rId3"/>
                <a:stretch>
                  <a:fillRect/>
                </a:stretch>
              </p:blipFill>
              <p:spPr>
                <a:xfrm>
                  <a:off x="8151010" y="1799969"/>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2" name="Input penna 11">
                  <a:extLst>
                    <a:ext uri="{FF2B5EF4-FFF2-40B4-BE49-F238E27FC236}">
                      <a16:creationId xmlns:a16="http://schemas.microsoft.com/office/drawing/2014/main" id="{4E617433-F9AB-48DD-1149-1EC88234537A}"/>
                    </a:ext>
                  </a:extLst>
                </p14:cNvPr>
                <p14:cNvContentPartPr/>
                <p14:nvPr/>
              </p14:nvContentPartPr>
              <p14:xfrm>
                <a:off x="8159650" y="1808969"/>
                <a:ext cx="3012120" cy="2632320"/>
              </p14:xfrm>
            </p:contentPart>
          </mc:Choice>
          <mc:Fallback xmlns="">
            <p:pic>
              <p:nvPicPr>
                <p:cNvPr id="12" name="Input penna 11">
                  <a:extLst>
                    <a:ext uri="{FF2B5EF4-FFF2-40B4-BE49-F238E27FC236}">
                      <a16:creationId xmlns:a16="http://schemas.microsoft.com/office/drawing/2014/main" id="{4E617433-F9AB-48DD-1149-1EC88234537A}"/>
                    </a:ext>
                  </a:extLst>
                </p:cNvPr>
                <p:cNvPicPr/>
                <p:nvPr/>
              </p:nvPicPr>
              <p:blipFill>
                <a:blip r:embed="rId5"/>
                <a:stretch>
                  <a:fillRect/>
                </a:stretch>
              </p:blipFill>
              <p:spPr>
                <a:xfrm>
                  <a:off x="8151010" y="1799969"/>
                  <a:ext cx="3029760" cy="26499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
            <p14:nvContentPartPr>
              <p14:cNvPr id="15" name="Input penna 14">
                <a:extLst>
                  <a:ext uri="{FF2B5EF4-FFF2-40B4-BE49-F238E27FC236}">
                    <a16:creationId xmlns:a16="http://schemas.microsoft.com/office/drawing/2014/main" id="{0E1B6B9A-E043-0092-05C2-52FC34B9FEB6}"/>
                  </a:ext>
                </a:extLst>
              </p14:cNvPr>
              <p14:cNvContentPartPr/>
              <p14:nvPr/>
            </p14:nvContentPartPr>
            <p14:xfrm>
              <a:off x="8397970" y="1788449"/>
              <a:ext cx="2654640" cy="1978200"/>
            </p14:xfrm>
          </p:contentPart>
        </mc:Choice>
        <mc:Fallback xmlns="">
          <p:pic>
            <p:nvPicPr>
              <p:cNvPr id="15" name="Input penna 14">
                <a:extLst>
                  <a:ext uri="{FF2B5EF4-FFF2-40B4-BE49-F238E27FC236}">
                    <a16:creationId xmlns:a16="http://schemas.microsoft.com/office/drawing/2014/main" id="{0E1B6B9A-E043-0092-05C2-52FC34B9FEB6}"/>
                  </a:ext>
                </a:extLst>
              </p:cNvPr>
              <p:cNvPicPr/>
              <p:nvPr/>
            </p:nvPicPr>
            <p:blipFill>
              <a:blip r:embed="rId7"/>
              <a:stretch>
                <a:fillRect/>
              </a:stretch>
            </p:blipFill>
            <p:spPr>
              <a:xfrm>
                <a:off x="8389330" y="1779809"/>
                <a:ext cx="2672280" cy="1995840"/>
              </a:xfrm>
              <a:prstGeom prst="rect">
                <a:avLst/>
              </a:prstGeom>
            </p:spPr>
          </p:pic>
        </mc:Fallback>
      </mc:AlternateContent>
      <p:grpSp>
        <p:nvGrpSpPr>
          <p:cNvPr id="22" name="Gruppo 21">
            <a:extLst>
              <a:ext uri="{FF2B5EF4-FFF2-40B4-BE49-F238E27FC236}">
                <a16:creationId xmlns:a16="http://schemas.microsoft.com/office/drawing/2014/main" id="{F8CA14D5-B5E5-CA05-17F8-625F76697239}"/>
              </a:ext>
            </a:extLst>
          </p:cNvPr>
          <p:cNvGrpSpPr/>
          <p:nvPr/>
        </p:nvGrpSpPr>
        <p:grpSpPr>
          <a:xfrm>
            <a:off x="457090" y="5197649"/>
            <a:ext cx="2339640" cy="1267920"/>
            <a:chOff x="457090" y="5197649"/>
            <a:chExt cx="2339640" cy="1267920"/>
          </a:xfrm>
        </p:grpSpPr>
        <mc:AlternateContent xmlns:mc="http://schemas.openxmlformats.org/markup-compatibility/2006" xmlns:p14="http://schemas.microsoft.com/office/powerpoint/2010/main">
          <mc:Choice Requires="p14">
            <p:contentPart p14:bwMode="auto" r:id="rId8">
              <p14:nvContentPartPr>
                <p14:cNvPr id="17" name="Input penna 16">
                  <a:extLst>
                    <a:ext uri="{FF2B5EF4-FFF2-40B4-BE49-F238E27FC236}">
                      <a16:creationId xmlns:a16="http://schemas.microsoft.com/office/drawing/2014/main" id="{82542E45-231C-3051-4B89-8EE4BDD8CD45}"/>
                    </a:ext>
                  </a:extLst>
                </p14:cNvPr>
                <p14:cNvContentPartPr/>
                <p14:nvPr/>
              </p14:nvContentPartPr>
              <p14:xfrm>
                <a:off x="457090" y="5197649"/>
                <a:ext cx="2339640" cy="1267920"/>
              </p14:xfrm>
            </p:contentPart>
          </mc:Choice>
          <mc:Fallback xmlns="">
            <p:pic>
              <p:nvPicPr>
                <p:cNvPr id="17" name="Input penna 16">
                  <a:extLst>
                    <a:ext uri="{FF2B5EF4-FFF2-40B4-BE49-F238E27FC236}">
                      <a16:creationId xmlns:a16="http://schemas.microsoft.com/office/drawing/2014/main" id="{82542E45-231C-3051-4B89-8EE4BDD8CD45}"/>
                    </a:ext>
                  </a:extLst>
                </p:cNvPr>
                <p:cNvPicPr/>
                <p:nvPr/>
              </p:nvPicPr>
              <p:blipFill>
                <a:blip r:embed="rId9"/>
                <a:stretch>
                  <a:fillRect/>
                </a:stretch>
              </p:blipFill>
              <p:spPr>
                <a:xfrm>
                  <a:off x="448090" y="5189009"/>
                  <a:ext cx="2357280" cy="12855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1" name="Input penna 20">
                  <a:extLst>
                    <a:ext uri="{FF2B5EF4-FFF2-40B4-BE49-F238E27FC236}">
                      <a16:creationId xmlns:a16="http://schemas.microsoft.com/office/drawing/2014/main" id="{D425AE20-B77F-DAC0-C166-9073ABBE5587}"/>
                    </a:ext>
                  </a:extLst>
                </p14:cNvPr>
                <p14:cNvContentPartPr/>
                <p14:nvPr/>
              </p14:nvContentPartPr>
              <p14:xfrm>
                <a:off x="1133170" y="5436689"/>
                <a:ext cx="1181880" cy="993960"/>
              </p14:xfrm>
            </p:contentPart>
          </mc:Choice>
          <mc:Fallback xmlns="">
            <p:pic>
              <p:nvPicPr>
                <p:cNvPr id="21" name="Input penna 20">
                  <a:extLst>
                    <a:ext uri="{FF2B5EF4-FFF2-40B4-BE49-F238E27FC236}">
                      <a16:creationId xmlns:a16="http://schemas.microsoft.com/office/drawing/2014/main" id="{D425AE20-B77F-DAC0-C166-9073ABBE5587}"/>
                    </a:ext>
                  </a:extLst>
                </p:cNvPr>
                <p:cNvPicPr/>
                <p:nvPr/>
              </p:nvPicPr>
              <p:blipFill>
                <a:blip r:embed="rId11"/>
                <a:stretch>
                  <a:fillRect/>
                </a:stretch>
              </p:blipFill>
              <p:spPr>
                <a:xfrm>
                  <a:off x="1124170" y="5427689"/>
                  <a:ext cx="1199520" cy="1011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2">
            <p14:nvContentPartPr>
              <p14:cNvPr id="23" name="Input penna 22">
                <a:extLst>
                  <a:ext uri="{FF2B5EF4-FFF2-40B4-BE49-F238E27FC236}">
                    <a16:creationId xmlns:a16="http://schemas.microsoft.com/office/drawing/2014/main" id="{AC70960A-F774-0F50-7523-EE62ECA0E70D}"/>
                  </a:ext>
                </a:extLst>
              </p14:cNvPr>
              <p14:cNvContentPartPr/>
              <p14:nvPr/>
            </p14:nvContentPartPr>
            <p14:xfrm>
              <a:off x="208330" y="3090929"/>
              <a:ext cx="2902680" cy="1044720"/>
            </p14:xfrm>
          </p:contentPart>
        </mc:Choice>
        <mc:Fallback xmlns="">
          <p:pic>
            <p:nvPicPr>
              <p:cNvPr id="23" name="Input penna 22">
                <a:extLst>
                  <a:ext uri="{FF2B5EF4-FFF2-40B4-BE49-F238E27FC236}">
                    <a16:creationId xmlns:a16="http://schemas.microsoft.com/office/drawing/2014/main" id="{AC70960A-F774-0F50-7523-EE62ECA0E70D}"/>
                  </a:ext>
                </a:extLst>
              </p:cNvPr>
              <p:cNvPicPr/>
              <p:nvPr/>
            </p:nvPicPr>
            <p:blipFill>
              <a:blip r:embed="rId13"/>
              <a:stretch>
                <a:fillRect/>
              </a:stretch>
            </p:blipFill>
            <p:spPr>
              <a:xfrm>
                <a:off x="199690" y="3081929"/>
                <a:ext cx="2920320" cy="10623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5" name="Input penna 24">
                <a:extLst>
                  <a:ext uri="{FF2B5EF4-FFF2-40B4-BE49-F238E27FC236}">
                    <a16:creationId xmlns:a16="http://schemas.microsoft.com/office/drawing/2014/main" id="{B26F50BF-BF24-EF10-BD20-0A88E5BE0186}"/>
                  </a:ext>
                </a:extLst>
              </p14:cNvPr>
              <p14:cNvContentPartPr/>
              <p14:nvPr/>
            </p14:nvContentPartPr>
            <p14:xfrm>
              <a:off x="457090" y="3309449"/>
              <a:ext cx="1630440" cy="984240"/>
            </p14:xfrm>
          </p:contentPart>
        </mc:Choice>
        <mc:Fallback xmlns="">
          <p:pic>
            <p:nvPicPr>
              <p:cNvPr id="25" name="Input penna 24">
                <a:extLst>
                  <a:ext uri="{FF2B5EF4-FFF2-40B4-BE49-F238E27FC236}">
                    <a16:creationId xmlns:a16="http://schemas.microsoft.com/office/drawing/2014/main" id="{B26F50BF-BF24-EF10-BD20-0A88E5BE0186}"/>
                  </a:ext>
                </a:extLst>
              </p:cNvPr>
              <p:cNvPicPr/>
              <p:nvPr/>
            </p:nvPicPr>
            <p:blipFill>
              <a:blip r:embed="rId15"/>
              <a:stretch>
                <a:fillRect/>
              </a:stretch>
            </p:blipFill>
            <p:spPr>
              <a:xfrm>
                <a:off x="448090" y="3300449"/>
                <a:ext cx="1648080" cy="1001880"/>
              </a:xfrm>
              <a:prstGeom prst="rect">
                <a:avLst/>
              </a:prstGeom>
            </p:spPr>
          </p:pic>
        </mc:Fallback>
      </mc:AlternateContent>
      <p:sp>
        <p:nvSpPr>
          <p:cNvPr id="14" name="Segnaposto data 13">
            <a:extLst>
              <a:ext uri="{FF2B5EF4-FFF2-40B4-BE49-F238E27FC236}">
                <a16:creationId xmlns:a16="http://schemas.microsoft.com/office/drawing/2014/main" id="{5A3B6EF3-C053-D0FF-1A78-D987708BB833}"/>
              </a:ext>
            </a:extLst>
          </p:cNvPr>
          <p:cNvSpPr>
            <a:spLocks noGrp="1"/>
          </p:cNvSpPr>
          <p:nvPr>
            <p:ph type="dt" sz="half" idx="10"/>
          </p:nvPr>
        </p:nvSpPr>
        <p:spPr/>
        <p:txBody>
          <a:bodyPr/>
          <a:lstStyle/>
          <a:p>
            <a:fld id="{AF18E2F0-720B-495C-BDD7-ACD75F9FDE16}" type="datetime1">
              <a:rPr lang="it-IT" smtClean="0"/>
              <a:t>26/03/2025</a:t>
            </a:fld>
            <a:endParaRPr lang="nl-NL"/>
          </a:p>
        </p:txBody>
      </p:sp>
      <p:sp>
        <p:nvSpPr>
          <p:cNvPr id="24" name="Segnaposto piè di pagina 23">
            <a:extLst>
              <a:ext uri="{FF2B5EF4-FFF2-40B4-BE49-F238E27FC236}">
                <a16:creationId xmlns:a16="http://schemas.microsoft.com/office/drawing/2014/main" id="{21EF57F8-F4F9-35A8-DB63-A14E12AE391D}"/>
              </a:ext>
            </a:extLst>
          </p:cNvPr>
          <p:cNvSpPr>
            <a:spLocks noGrp="1"/>
          </p:cNvSpPr>
          <p:nvPr>
            <p:ph type="ftr" sz="quarter" idx="11"/>
          </p:nvPr>
        </p:nvSpPr>
        <p:spPr/>
        <p:txBody>
          <a:bodyPr/>
          <a:lstStyle/>
          <a:p>
            <a:r>
              <a:rPr lang="en-US"/>
              <a:t>Alessandro Variola, INFN Roma1. ETO Project Office meeting. Paris 27/28 March 2025</a:t>
            </a:r>
            <a:endParaRPr lang="nl-NL"/>
          </a:p>
        </p:txBody>
      </p:sp>
      <p:sp>
        <p:nvSpPr>
          <p:cNvPr id="26" name="Segnaposto numero diapositiva 25">
            <a:extLst>
              <a:ext uri="{FF2B5EF4-FFF2-40B4-BE49-F238E27FC236}">
                <a16:creationId xmlns:a16="http://schemas.microsoft.com/office/drawing/2014/main" id="{9861D860-3BC6-8B15-6950-6726FBAA274A}"/>
              </a:ext>
            </a:extLst>
          </p:cNvPr>
          <p:cNvSpPr>
            <a:spLocks noGrp="1"/>
          </p:cNvSpPr>
          <p:nvPr>
            <p:ph type="sldNum" sz="quarter" idx="12"/>
          </p:nvPr>
        </p:nvSpPr>
        <p:spPr/>
        <p:txBody>
          <a:bodyPr/>
          <a:lstStyle/>
          <a:p>
            <a:fld id="{F7156396-072A-4105-8696-C0A68A148242}" type="slidenum">
              <a:rPr lang="nl-NL" smtClean="0"/>
              <a:t>19</a:t>
            </a:fld>
            <a:endParaRPr lang="nl-NL"/>
          </a:p>
        </p:txBody>
      </p:sp>
    </p:spTree>
    <p:extLst>
      <p:ext uri="{BB962C8B-B14F-4D97-AF65-F5344CB8AC3E}">
        <p14:creationId xmlns:p14="http://schemas.microsoft.com/office/powerpoint/2010/main" val="4072289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2B8A0B-174D-B608-EE33-0BD7735E8F0D}"/>
            </a:ext>
          </a:extLst>
        </p:cNvPr>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C09DC3EB-DF4F-F9B4-D94B-6D084AC6EF8F}"/>
              </a:ext>
            </a:extLst>
          </p:cNvPr>
          <p:cNvCxnSpPr/>
          <p:nvPr/>
        </p:nvCxnSpPr>
        <p:spPr>
          <a:xfrm>
            <a:off x="201718" y="927947"/>
            <a:ext cx="11787082" cy="0"/>
          </a:xfrm>
          <a:prstGeom prst="line">
            <a:avLst/>
          </a:prstGeom>
          <a:ln w="28575">
            <a:solidFill>
              <a:srgbClr val="368C78"/>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D88C1FB2-F28C-DCD3-B1CE-06FD65EC9E51}"/>
              </a:ext>
            </a:extLst>
          </p:cNvPr>
          <p:cNvSpPr txBox="1">
            <a:spLocks/>
          </p:cNvSpPr>
          <p:nvPr/>
        </p:nvSpPr>
        <p:spPr>
          <a:xfrm>
            <a:off x="201719" y="12434"/>
            <a:ext cx="11787080" cy="10260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b="1" dirty="0">
                <a:solidFill>
                  <a:srgbClr val="368C78"/>
                </a:solidFill>
                <a:latin typeface="Arial" panose="020B0604020202020204" pitchFamily="34" charset="0"/>
                <a:cs typeface="Arial" panose="020B0604020202020204" pitchFamily="34" charset="0"/>
              </a:rPr>
              <a:t>STARTING POINT: MANDATE</a:t>
            </a:r>
          </a:p>
        </p:txBody>
      </p:sp>
      <p:sp>
        <p:nvSpPr>
          <p:cNvPr id="2" name="Slide Number Placeholder 1">
            <a:extLst>
              <a:ext uri="{FF2B5EF4-FFF2-40B4-BE49-F238E27FC236}">
                <a16:creationId xmlns:a16="http://schemas.microsoft.com/office/drawing/2014/main" id="{DFCED5FB-6FB7-2027-C530-FD7D61C9F7B6}"/>
              </a:ext>
            </a:extLst>
          </p:cNvPr>
          <p:cNvSpPr>
            <a:spLocks noGrp="1"/>
          </p:cNvSpPr>
          <p:nvPr>
            <p:ph type="sldNum" sz="quarter" idx="12"/>
          </p:nvPr>
        </p:nvSpPr>
        <p:spPr/>
        <p:txBody>
          <a:bodyPr/>
          <a:lstStyle/>
          <a:p>
            <a:fld id="{F7156396-072A-4105-8696-C0A68A148242}" type="slidenum">
              <a:rPr lang="nl-NL" smtClean="0"/>
              <a:t>2</a:t>
            </a:fld>
            <a:endParaRPr lang="nl-NL" dirty="0"/>
          </a:p>
        </p:txBody>
      </p:sp>
      <p:sp>
        <p:nvSpPr>
          <p:cNvPr id="3" name="Segnaposto data 2">
            <a:extLst>
              <a:ext uri="{FF2B5EF4-FFF2-40B4-BE49-F238E27FC236}">
                <a16:creationId xmlns:a16="http://schemas.microsoft.com/office/drawing/2014/main" id="{83215559-CE76-4739-BAFF-D69FF6052E94}"/>
              </a:ext>
            </a:extLst>
          </p:cNvPr>
          <p:cNvSpPr>
            <a:spLocks noGrp="1"/>
          </p:cNvSpPr>
          <p:nvPr>
            <p:ph type="dt" sz="half" idx="10"/>
          </p:nvPr>
        </p:nvSpPr>
        <p:spPr/>
        <p:txBody>
          <a:bodyPr/>
          <a:lstStyle/>
          <a:p>
            <a:fld id="{2F116EF8-A722-463F-A92E-D1E75AB45949}" type="datetime1">
              <a:rPr lang="it-IT" smtClean="0"/>
              <a:t>26/03/2025</a:t>
            </a:fld>
            <a:endParaRPr lang="nl-NL" dirty="0"/>
          </a:p>
        </p:txBody>
      </p:sp>
      <p:sp>
        <p:nvSpPr>
          <p:cNvPr id="4" name="Segnaposto piè di pagina 3">
            <a:extLst>
              <a:ext uri="{FF2B5EF4-FFF2-40B4-BE49-F238E27FC236}">
                <a16:creationId xmlns:a16="http://schemas.microsoft.com/office/drawing/2014/main" id="{516F2671-DC84-3B30-F1BC-AEF9915DE677}"/>
              </a:ext>
            </a:extLst>
          </p:cNvPr>
          <p:cNvSpPr>
            <a:spLocks noGrp="1"/>
          </p:cNvSpPr>
          <p:nvPr>
            <p:ph type="ftr" sz="quarter" idx="11"/>
          </p:nvPr>
        </p:nvSpPr>
        <p:spPr>
          <a:xfrm>
            <a:off x="4038600" y="6356350"/>
            <a:ext cx="4088642" cy="365125"/>
          </a:xfrm>
        </p:spPr>
        <p:txBody>
          <a:bodyPr/>
          <a:lstStyle/>
          <a:p>
            <a:r>
              <a:rPr lang="en-US"/>
              <a:t>Alessandro Variola, INFN Roma1. ETO Project Office meeting. Paris 27/28 March 2025</a:t>
            </a:r>
            <a:endParaRPr lang="nl-NL" dirty="0"/>
          </a:p>
        </p:txBody>
      </p:sp>
      <p:sp>
        <p:nvSpPr>
          <p:cNvPr id="7" name="Segnaposto contenuto 2">
            <a:extLst>
              <a:ext uri="{FF2B5EF4-FFF2-40B4-BE49-F238E27FC236}">
                <a16:creationId xmlns:a16="http://schemas.microsoft.com/office/drawing/2014/main" id="{DC28BA90-76ED-E261-30B6-F8352D692D40}"/>
              </a:ext>
            </a:extLst>
          </p:cNvPr>
          <p:cNvSpPr>
            <a:spLocks noGrp="1"/>
          </p:cNvSpPr>
          <p:nvPr>
            <p:ph idx="1"/>
          </p:nvPr>
        </p:nvSpPr>
        <p:spPr>
          <a:xfrm>
            <a:off x="692458" y="980553"/>
            <a:ext cx="10515600" cy="5362083"/>
          </a:xfrm>
        </p:spPr>
        <p:txBody>
          <a:bodyPr>
            <a:normAutofit lnSpcReduction="10000"/>
          </a:bodyPr>
          <a:lstStyle/>
          <a:p>
            <a:pPr marL="0" indent="0">
              <a:buNone/>
            </a:pPr>
            <a:endParaRPr lang="en-GB" sz="3200" dirty="0">
              <a:latin typeface="Avenir Book"/>
              <a:ea typeface="MS Mincho" panose="02020609040205080304" pitchFamily="49" charset="-128"/>
              <a:cs typeface="Times New Roman" panose="02020603050405020304" pitchFamily="18" charset="0"/>
            </a:endParaRPr>
          </a:p>
          <a:p>
            <a:pPr marL="0" indent="0" algn="just">
              <a:buNone/>
            </a:pPr>
            <a:r>
              <a:rPr lang="en-US" sz="3200" dirty="0">
                <a:effectLst/>
                <a:latin typeface="+mj-lt"/>
                <a:ea typeface="Arial Unicode MS"/>
                <a:cs typeface="Arial" panose="020B0604020202020204" pitchFamily="34" charset="0"/>
              </a:rPr>
              <a:t>This expressly states that the Project Office must :</a:t>
            </a:r>
          </a:p>
          <a:p>
            <a:pPr marL="0" indent="0" algn="just">
              <a:buNone/>
            </a:pPr>
            <a:r>
              <a:rPr lang="en-US" sz="3200" i="1" dirty="0">
                <a:effectLst/>
                <a:latin typeface="+mj-lt"/>
                <a:ea typeface="Arial Unicode MS"/>
                <a:cs typeface="Arial" panose="020B0604020202020204" pitchFamily="34" charset="0"/>
              </a:rPr>
              <a:t>guarantee that the as-built research infrastructure fully complies with the requirements, the parameters and the technical layouts detailed in the project baseline configuration included in the TDR. This objective must be achieved without making changes that were not endorsed by the stakeholders and adhering to the final schedule and the estimated budget</a:t>
            </a:r>
            <a:r>
              <a:rPr lang="en-US" sz="3200" dirty="0">
                <a:effectLst/>
                <a:latin typeface="+mj-lt"/>
                <a:ea typeface="Arial Unicode MS"/>
                <a:cs typeface="Arial" panose="020B0604020202020204" pitchFamily="34" charset="0"/>
              </a:rPr>
              <a:t>.</a:t>
            </a:r>
          </a:p>
          <a:p>
            <a:pPr marL="0" indent="0" algn="just">
              <a:buNone/>
            </a:pPr>
            <a:endParaRPr lang="en-US" sz="3200" dirty="0">
              <a:latin typeface="+mj-lt"/>
              <a:ea typeface="MS Mincho" panose="02020609040205080304" pitchFamily="49" charset="-128"/>
              <a:cs typeface="Arial" panose="020B0604020202020204" pitchFamily="34" charset="0"/>
            </a:endParaRPr>
          </a:p>
          <a:p>
            <a:pPr marL="0" indent="0" algn="just">
              <a:buNone/>
            </a:pPr>
            <a:r>
              <a:rPr lang="en-US" sz="3200" dirty="0">
                <a:latin typeface="+mj-lt"/>
                <a:ea typeface="MS Mincho" panose="02020609040205080304" pitchFamily="49" charset="-128"/>
                <a:cs typeface="Arial" panose="020B0604020202020204" pitchFamily="34" charset="0"/>
              </a:rPr>
              <a:t>This must provide the reference framework to understand where the boundaries of the PO activity </a:t>
            </a:r>
            <a:endParaRPr lang="en-GB" sz="3200" dirty="0">
              <a:latin typeface="+mj-lt"/>
              <a:ea typeface="MS Mincho" panose="02020609040205080304" pitchFamily="49" charset="-128"/>
              <a:cs typeface="Arial" panose="020B0604020202020204" pitchFamily="34" charset="0"/>
            </a:endParaRPr>
          </a:p>
          <a:p>
            <a:pPr marL="457200" indent="-457200">
              <a:buAutoNum type="arabicParenR"/>
            </a:pPr>
            <a:endParaRPr lang="en-GB" sz="2400" dirty="0">
              <a:latin typeface="Avenir Book"/>
              <a:ea typeface="MS Mincho" panose="02020609040205080304" pitchFamily="49" charset="-128"/>
              <a:cs typeface="Times New Roman" panose="02020603050405020304" pitchFamily="18" charset="0"/>
            </a:endParaRPr>
          </a:p>
        </p:txBody>
      </p:sp>
      <p:pic>
        <p:nvPicPr>
          <p:cNvPr id="8" name="Image 3">
            <a:extLst>
              <a:ext uri="{FF2B5EF4-FFF2-40B4-BE49-F238E27FC236}">
                <a16:creationId xmlns:a16="http://schemas.microsoft.com/office/drawing/2014/main" id="{581752D3-589F-9367-79F6-EA63DB543D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1293" y="12434"/>
            <a:ext cx="932873" cy="862908"/>
          </a:xfrm>
          <a:prstGeom prst="rect">
            <a:avLst/>
          </a:prstGeom>
        </p:spPr>
      </p:pic>
    </p:spTree>
    <p:extLst>
      <p:ext uri="{BB962C8B-B14F-4D97-AF65-F5344CB8AC3E}">
        <p14:creationId xmlns:p14="http://schemas.microsoft.com/office/powerpoint/2010/main" val="1618731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8529BB-D3DB-B38E-7633-53F40279DEE3}"/>
            </a:ext>
          </a:extLst>
        </p:cNvPr>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F86A1CFC-3D46-8C14-2CDC-74A72A7DA73A}"/>
              </a:ext>
            </a:extLst>
          </p:cNvPr>
          <p:cNvCxnSpPr/>
          <p:nvPr/>
        </p:nvCxnSpPr>
        <p:spPr>
          <a:xfrm>
            <a:off x="201718" y="927947"/>
            <a:ext cx="11787082" cy="0"/>
          </a:xfrm>
          <a:prstGeom prst="line">
            <a:avLst/>
          </a:prstGeom>
          <a:ln w="28575">
            <a:solidFill>
              <a:srgbClr val="368C78"/>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3632E312-0308-C9BF-51F7-7821151AD5E6}"/>
              </a:ext>
            </a:extLst>
          </p:cNvPr>
          <p:cNvSpPr txBox="1">
            <a:spLocks/>
          </p:cNvSpPr>
          <p:nvPr/>
        </p:nvSpPr>
        <p:spPr>
          <a:xfrm>
            <a:off x="201719" y="12434"/>
            <a:ext cx="11787080" cy="10260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b="1" dirty="0">
                <a:solidFill>
                  <a:srgbClr val="368C78"/>
                </a:solidFill>
                <a:latin typeface="Arial" panose="020B0604020202020204" pitchFamily="34" charset="0"/>
                <a:cs typeface="Arial" panose="020B0604020202020204" pitchFamily="34" charset="0"/>
              </a:rPr>
              <a:t>NEXT, WHAT WE HAVE TO DO?  3)......</a:t>
            </a:r>
          </a:p>
        </p:txBody>
      </p:sp>
      <p:sp>
        <p:nvSpPr>
          <p:cNvPr id="2" name="Slide Number Placeholder 1">
            <a:extLst>
              <a:ext uri="{FF2B5EF4-FFF2-40B4-BE49-F238E27FC236}">
                <a16:creationId xmlns:a16="http://schemas.microsoft.com/office/drawing/2014/main" id="{C8805A95-58A4-7A69-285B-28995EBF2255}"/>
              </a:ext>
            </a:extLst>
          </p:cNvPr>
          <p:cNvSpPr>
            <a:spLocks noGrp="1"/>
          </p:cNvSpPr>
          <p:nvPr>
            <p:ph type="sldNum" sz="quarter" idx="12"/>
          </p:nvPr>
        </p:nvSpPr>
        <p:spPr/>
        <p:txBody>
          <a:bodyPr/>
          <a:lstStyle/>
          <a:p>
            <a:fld id="{F7156396-072A-4105-8696-C0A68A148242}" type="slidenum">
              <a:rPr lang="nl-NL" smtClean="0"/>
              <a:t>20</a:t>
            </a:fld>
            <a:endParaRPr lang="nl-NL" dirty="0"/>
          </a:p>
        </p:txBody>
      </p:sp>
      <p:sp>
        <p:nvSpPr>
          <p:cNvPr id="3" name="Segnaposto data 2">
            <a:extLst>
              <a:ext uri="{FF2B5EF4-FFF2-40B4-BE49-F238E27FC236}">
                <a16:creationId xmlns:a16="http://schemas.microsoft.com/office/drawing/2014/main" id="{A38F82A0-0A55-829E-60DE-EE190B4D9D88}"/>
              </a:ext>
            </a:extLst>
          </p:cNvPr>
          <p:cNvSpPr>
            <a:spLocks noGrp="1"/>
          </p:cNvSpPr>
          <p:nvPr>
            <p:ph type="dt" sz="half" idx="10"/>
          </p:nvPr>
        </p:nvSpPr>
        <p:spPr/>
        <p:txBody>
          <a:bodyPr/>
          <a:lstStyle/>
          <a:p>
            <a:fld id="{2B30A21D-FE6C-4A52-B052-6E92AEE87A7A}" type="datetime1">
              <a:rPr lang="it-IT" smtClean="0"/>
              <a:t>26/03/2025</a:t>
            </a:fld>
            <a:endParaRPr lang="nl-NL" dirty="0"/>
          </a:p>
        </p:txBody>
      </p:sp>
      <p:sp>
        <p:nvSpPr>
          <p:cNvPr id="4" name="Segnaposto piè di pagina 3">
            <a:extLst>
              <a:ext uri="{FF2B5EF4-FFF2-40B4-BE49-F238E27FC236}">
                <a16:creationId xmlns:a16="http://schemas.microsoft.com/office/drawing/2014/main" id="{2BA08CB4-16DA-C9CB-8A1A-4DD4EB9D6CBA}"/>
              </a:ext>
            </a:extLst>
          </p:cNvPr>
          <p:cNvSpPr>
            <a:spLocks noGrp="1"/>
          </p:cNvSpPr>
          <p:nvPr>
            <p:ph type="ftr" sz="quarter" idx="11"/>
          </p:nvPr>
        </p:nvSpPr>
        <p:spPr/>
        <p:txBody>
          <a:bodyPr/>
          <a:lstStyle/>
          <a:p>
            <a:r>
              <a:rPr lang="en-US"/>
              <a:t>Alessandro Variola, INFN Roma1. ETO Project Office meeting. Paris 27/28 March 2025</a:t>
            </a:r>
            <a:endParaRPr lang="nl-NL" dirty="0"/>
          </a:p>
        </p:txBody>
      </p:sp>
      <p:sp>
        <p:nvSpPr>
          <p:cNvPr id="7" name="Segnaposto contenuto 2">
            <a:extLst>
              <a:ext uri="{FF2B5EF4-FFF2-40B4-BE49-F238E27FC236}">
                <a16:creationId xmlns:a16="http://schemas.microsoft.com/office/drawing/2014/main" id="{45CCFE29-F213-20F3-85C0-0A0F58580C5C}"/>
              </a:ext>
            </a:extLst>
          </p:cNvPr>
          <p:cNvSpPr>
            <a:spLocks noGrp="1"/>
          </p:cNvSpPr>
          <p:nvPr>
            <p:ph idx="1"/>
          </p:nvPr>
        </p:nvSpPr>
        <p:spPr>
          <a:xfrm>
            <a:off x="590118" y="1297807"/>
            <a:ext cx="11171582" cy="4447902"/>
          </a:xfrm>
        </p:spPr>
        <p:txBody>
          <a:bodyPr>
            <a:noAutofit/>
          </a:bodyPr>
          <a:lstStyle/>
          <a:p>
            <a:pPr marL="742950" indent="-742950" algn="just">
              <a:buAutoNum type="arabicParenR"/>
            </a:pPr>
            <a:r>
              <a:rPr lang="it-IT" sz="2400" dirty="0">
                <a:latin typeface="+mj-lt"/>
                <a:ea typeface="MS Mincho" panose="02020609040205080304" pitchFamily="49" charset="-128"/>
                <a:cs typeface="Arial" panose="020B0604020202020204" pitchFamily="34" charset="0"/>
              </a:rPr>
              <a:t>QA -&gt; standard </a:t>
            </a:r>
            <a:r>
              <a:rPr lang="it-IT" sz="2400" dirty="0" err="1">
                <a:latin typeface="+mj-lt"/>
                <a:ea typeface="MS Mincho" panose="02020609040205080304" pitchFamily="49" charset="-128"/>
                <a:cs typeface="Arial" panose="020B0604020202020204" pitchFamily="34" charset="0"/>
              </a:rPr>
              <a:t>choice</a:t>
            </a:r>
            <a:r>
              <a:rPr lang="it-IT" sz="2400" dirty="0">
                <a:latin typeface="+mj-lt"/>
                <a:ea typeface="MS Mincho" panose="02020609040205080304" pitchFamily="49" charset="-128"/>
                <a:cs typeface="Arial" panose="020B0604020202020204" pitchFamily="34" charset="0"/>
              </a:rPr>
              <a:t> (</a:t>
            </a:r>
            <a:r>
              <a:rPr lang="it-IT" sz="2400" dirty="0" err="1">
                <a:latin typeface="+mj-lt"/>
                <a:ea typeface="MS Mincho" panose="02020609040205080304" pitchFamily="49" charset="-128"/>
                <a:cs typeface="Arial" panose="020B0604020202020204" pitchFamily="34" charset="0"/>
              </a:rPr>
              <a:t>see</a:t>
            </a:r>
            <a:r>
              <a:rPr lang="it-IT" sz="2400" dirty="0">
                <a:latin typeface="+mj-lt"/>
                <a:ea typeface="MS Mincho" panose="02020609040205080304" pitchFamily="49" charset="-128"/>
                <a:cs typeface="Arial" panose="020B0604020202020204" pitchFamily="34" charset="0"/>
              </a:rPr>
              <a:t> ISO 9011:2015), nomenclature (URGENT), </a:t>
            </a:r>
            <a:r>
              <a:rPr lang="it-IT" sz="2400" dirty="0" err="1">
                <a:latin typeface="+mj-lt"/>
                <a:ea typeface="MS Mincho" panose="02020609040205080304" pitchFamily="49" charset="-128"/>
                <a:cs typeface="Arial" panose="020B0604020202020204" pitchFamily="34" charset="0"/>
              </a:rPr>
              <a:t>change</a:t>
            </a:r>
            <a:r>
              <a:rPr lang="it-IT" sz="2400" dirty="0">
                <a:latin typeface="+mj-lt"/>
                <a:ea typeface="MS Mincho" panose="02020609040205080304" pitchFamily="49" charset="-128"/>
                <a:cs typeface="Arial" panose="020B0604020202020204" pitchFamily="34" charset="0"/>
              </a:rPr>
              <a:t> </a:t>
            </a:r>
            <a:r>
              <a:rPr lang="it-IT" sz="2400" dirty="0" err="1">
                <a:latin typeface="+mj-lt"/>
                <a:ea typeface="MS Mincho" panose="02020609040205080304" pitchFamily="49" charset="-128"/>
                <a:cs typeface="Arial" panose="020B0604020202020204" pitchFamily="34" charset="0"/>
              </a:rPr>
              <a:t>process</a:t>
            </a:r>
            <a:endParaRPr lang="it-IT" sz="2400" dirty="0">
              <a:latin typeface="+mj-lt"/>
              <a:ea typeface="MS Mincho" panose="02020609040205080304" pitchFamily="49" charset="-128"/>
              <a:cs typeface="Arial" panose="020B0604020202020204" pitchFamily="34" charset="0"/>
            </a:endParaRPr>
          </a:p>
          <a:p>
            <a:pPr marL="742950" indent="-742950" algn="just">
              <a:buAutoNum type="arabicParenR"/>
            </a:pPr>
            <a:r>
              <a:rPr lang="it-IT" sz="2400" dirty="0">
                <a:latin typeface="+mj-lt"/>
                <a:ea typeface="MS Mincho" panose="02020609040205080304" pitchFamily="49" charset="-128"/>
                <a:cs typeface="Arial" panose="020B0604020202020204" pitchFamily="34" charset="0"/>
              </a:rPr>
              <a:t>Schedule -&gt; test </a:t>
            </a:r>
            <a:r>
              <a:rPr lang="it-IT" sz="2400" dirty="0" err="1">
                <a:latin typeface="+mj-lt"/>
                <a:ea typeface="MS Mincho" panose="02020609040205080304" pitchFamily="49" charset="-128"/>
                <a:cs typeface="Arial" panose="020B0604020202020204" pitchFamily="34" charset="0"/>
              </a:rPr>
              <a:t>Easyreadmine</a:t>
            </a:r>
            <a:r>
              <a:rPr lang="it-IT" sz="2400" dirty="0">
                <a:latin typeface="+mj-lt"/>
                <a:ea typeface="MS Mincho" panose="02020609040205080304" pitchFamily="49" charset="-128"/>
                <a:cs typeface="Arial" panose="020B0604020202020204" pitchFamily="34" charset="0"/>
              </a:rPr>
              <a:t> and </a:t>
            </a:r>
            <a:r>
              <a:rPr lang="it-IT" sz="2400" dirty="0" err="1">
                <a:latin typeface="+mj-lt"/>
                <a:ea typeface="MS Mincho" panose="02020609040205080304" pitchFamily="49" charset="-128"/>
                <a:cs typeface="Arial" panose="020B0604020202020204" pitchFamily="34" charset="0"/>
              </a:rPr>
              <a:t>find</a:t>
            </a:r>
            <a:r>
              <a:rPr lang="it-IT" sz="2400" dirty="0">
                <a:latin typeface="+mj-lt"/>
                <a:ea typeface="MS Mincho" panose="02020609040205080304" pitchFamily="49" charset="-128"/>
                <a:cs typeface="Arial" panose="020B0604020202020204" pitchFamily="34" charset="0"/>
              </a:rPr>
              <a:t> </a:t>
            </a:r>
            <a:r>
              <a:rPr lang="it-IT" sz="2400" dirty="0" err="1">
                <a:latin typeface="+mj-lt"/>
                <a:ea typeface="MS Mincho" panose="02020609040205080304" pitchFamily="49" charset="-128"/>
                <a:cs typeface="Arial" panose="020B0604020202020204" pitchFamily="34" charset="0"/>
              </a:rPr>
              <a:t>at</a:t>
            </a:r>
            <a:r>
              <a:rPr lang="it-IT" sz="2400" dirty="0">
                <a:latin typeface="+mj-lt"/>
                <a:ea typeface="MS Mincho" panose="02020609040205080304" pitchFamily="49" charset="-128"/>
                <a:cs typeface="Arial" panose="020B0604020202020204" pitchFamily="34" charset="0"/>
              </a:rPr>
              <a:t> </a:t>
            </a:r>
            <a:r>
              <a:rPr lang="it-IT" sz="2400" dirty="0" err="1">
                <a:latin typeface="+mj-lt"/>
                <a:ea typeface="MS Mincho" panose="02020609040205080304" pitchFamily="49" charset="-128"/>
                <a:cs typeface="Arial" panose="020B0604020202020204" pitchFamily="34" charset="0"/>
              </a:rPr>
              <a:t>least</a:t>
            </a:r>
            <a:r>
              <a:rPr lang="it-IT" sz="2400" dirty="0">
                <a:latin typeface="+mj-lt"/>
                <a:ea typeface="MS Mincho" panose="02020609040205080304" pitchFamily="49" charset="-128"/>
                <a:cs typeface="Arial" panose="020B0604020202020204" pitchFamily="34" charset="0"/>
              </a:rPr>
              <a:t> </a:t>
            </a:r>
            <a:r>
              <a:rPr lang="it-IT" sz="2400" dirty="0" err="1">
                <a:latin typeface="+mj-lt"/>
                <a:ea typeface="MS Mincho" panose="02020609040205080304" pitchFamily="49" charset="-128"/>
                <a:cs typeface="Arial" panose="020B0604020202020204" pitchFamily="34" charset="0"/>
              </a:rPr>
              <a:t>another</a:t>
            </a:r>
            <a:r>
              <a:rPr lang="it-IT" sz="2400" dirty="0">
                <a:latin typeface="+mj-lt"/>
                <a:ea typeface="MS Mincho" panose="02020609040205080304" pitchFamily="49" charset="-128"/>
                <a:cs typeface="Arial" panose="020B0604020202020204" pitchFamily="34" charset="0"/>
              </a:rPr>
              <a:t> product for </a:t>
            </a:r>
            <a:r>
              <a:rPr lang="it-IT" sz="2400" dirty="0" err="1">
                <a:latin typeface="+mj-lt"/>
                <a:ea typeface="MS Mincho" panose="02020609040205080304" pitchFamily="49" charset="-128"/>
                <a:cs typeface="Arial" panose="020B0604020202020204" pitchFamily="34" charset="0"/>
              </a:rPr>
              <a:t>selection</a:t>
            </a:r>
            <a:r>
              <a:rPr lang="it-IT" sz="2400" dirty="0">
                <a:latin typeface="+mj-lt"/>
                <a:ea typeface="MS Mincho" panose="02020609040205080304" pitchFamily="49" charset="-128"/>
                <a:cs typeface="Arial" panose="020B0604020202020204" pitchFamily="34" charset="0"/>
              </a:rPr>
              <a:t>.</a:t>
            </a:r>
          </a:p>
          <a:p>
            <a:pPr marL="742950" indent="-742950" algn="just">
              <a:buAutoNum type="arabicParenR"/>
            </a:pPr>
            <a:r>
              <a:rPr lang="it-IT" sz="2400" dirty="0">
                <a:latin typeface="+mj-lt"/>
                <a:ea typeface="MS Mincho" panose="02020609040205080304" pitchFamily="49" charset="-128"/>
                <a:cs typeface="Arial" panose="020B0604020202020204" pitchFamily="34" charset="0"/>
              </a:rPr>
              <a:t>PLM -&gt; Start the </a:t>
            </a:r>
            <a:r>
              <a:rPr lang="it-IT" sz="2400" dirty="0" err="1">
                <a:latin typeface="+mj-lt"/>
                <a:ea typeface="MS Mincho" panose="02020609040205080304" pitchFamily="49" charset="-128"/>
                <a:cs typeface="Arial" panose="020B0604020202020204" pitchFamily="34" charset="0"/>
              </a:rPr>
              <a:t>analysis</a:t>
            </a:r>
            <a:r>
              <a:rPr lang="it-IT" sz="2400" dirty="0">
                <a:latin typeface="+mj-lt"/>
                <a:ea typeface="MS Mincho" panose="02020609040205080304" pitchFamily="49" charset="-128"/>
                <a:cs typeface="Arial" panose="020B0604020202020204" pitchFamily="34" charset="0"/>
              </a:rPr>
              <a:t> of Dassault, Siemens, ARAS. Integrate in a general IT Tools strategy.</a:t>
            </a:r>
          </a:p>
          <a:p>
            <a:pPr marL="742950" indent="-742950" algn="just">
              <a:buAutoNum type="arabicParenR"/>
            </a:pPr>
            <a:r>
              <a:rPr lang="it-IT" sz="2400" dirty="0">
                <a:latin typeface="+mj-lt"/>
                <a:ea typeface="MS Mincho" panose="02020609040205080304" pitchFamily="49" charset="-128"/>
                <a:cs typeface="Arial" panose="020B0604020202020204" pitchFamily="34" charset="0"/>
              </a:rPr>
              <a:t>Risks -&gt; pass to ‘</a:t>
            </a:r>
            <a:r>
              <a:rPr lang="it-IT" sz="2400" dirty="0" err="1">
                <a:latin typeface="+mj-lt"/>
                <a:ea typeface="MS Mincho" panose="02020609040205080304" pitchFamily="49" charset="-128"/>
                <a:cs typeface="Arial" panose="020B0604020202020204" pitchFamily="34" charset="0"/>
              </a:rPr>
              <a:t>not</a:t>
            </a:r>
            <a:r>
              <a:rPr lang="it-IT" sz="2400" dirty="0">
                <a:latin typeface="+mj-lt"/>
                <a:ea typeface="MS Mincho" panose="02020609040205080304" pitchFamily="49" charset="-128"/>
                <a:cs typeface="Arial" panose="020B0604020202020204" pitchFamily="34" charset="0"/>
              </a:rPr>
              <a:t> technical’ risks. </a:t>
            </a:r>
            <a:r>
              <a:rPr lang="it-IT" sz="2400" dirty="0" err="1">
                <a:latin typeface="+mj-lt"/>
                <a:ea typeface="MS Mincho" panose="02020609040205080304" pitchFamily="49" charset="-128"/>
                <a:cs typeface="Arial" panose="020B0604020202020204" pitchFamily="34" charset="0"/>
              </a:rPr>
              <a:t>As</a:t>
            </a:r>
            <a:r>
              <a:rPr lang="it-IT" sz="2400" dirty="0">
                <a:latin typeface="+mj-lt"/>
                <a:ea typeface="MS Mincho" panose="02020609040205080304" pitchFamily="49" charset="-128"/>
                <a:cs typeface="Arial" panose="020B0604020202020204" pitchFamily="34" charset="0"/>
              </a:rPr>
              <a:t> far </a:t>
            </a:r>
            <a:r>
              <a:rPr lang="it-IT" sz="2400" dirty="0" err="1">
                <a:latin typeface="+mj-lt"/>
                <a:ea typeface="MS Mincho" panose="02020609040205080304" pitchFamily="49" charset="-128"/>
                <a:cs typeface="Arial" panose="020B0604020202020204" pitchFamily="34" charset="0"/>
              </a:rPr>
              <a:t>as</a:t>
            </a:r>
            <a:r>
              <a:rPr lang="it-IT" sz="2400" dirty="0">
                <a:latin typeface="+mj-lt"/>
                <a:ea typeface="MS Mincho" panose="02020609040205080304" pitchFamily="49" charset="-128"/>
                <a:cs typeface="Arial" panose="020B0604020202020204" pitchFamily="34" charset="0"/>
              </a:rPr>
              <a:t> the Technical Part </a:t>
            </a:r>
            <a:r>
              <a:rPr lang="it-IT" sz="2400" dirty="0" err="1">
                <a:latin typeface="+mj-lt"/>
                <a:ea typeface="MS Mincho" panose="02020609040205080304" pitchFamily="49" charset="-128"/>
                <a:cs typeface="Arial" panose="020B0604020202020204" pitchFamily="34" charset="0"/>
              </a:rPr>
              <a:t>is</a:t>
            </a:r>
            <a:r>
              <a:rPr lang="it-IT" sz="2400" dirty="0">
                <a:latin typeface="+mj-lt"/>
                <a:ea typeface="MS Mincho" panose="02020609040205080304" pitchFamily="49" charset="-128"/>
                <a:cs typeface="Arial" panose="020B0604020202020204" pitchFamily="34" charset="0"/>
              </a:rPr>
              <a:t> </a:t>
            </a:r>
            <a:r>
              <a:rPr lang="it-IT" sz="2400" dirty="0" err="1">
                <a:latin typeface="+mj-lt"/>
                <a:ea typeface="MS Mincho" panose="02020609040205080304" pitchFamily="49" charset="-128"/>
                <a:cs typeface="Arial" panose="020B0604020202020204" pitchFamily="34" charset="0"/>
              </a:rPr>
              <a:t>concerned</a:t>
            </a:r>
            <a:r>
              <a:rPr lang="it-IT" sz="2400" dirty="0">
                <a:latin typeface="+mj-lt"/>
                <a:ea typeface="MS Mincho" panose="02020609040205080304" pitchFamily="49" charset="-128"/>
                <a:cs typeface="Arial" panose="020B0604020202020204" pitchFamily="34" charset="0"/>
              </a:rPr>
              <a:t>, TRL </a:t>
            </a:r>
            <a:r>
              <a:rPr lang="it-IT" sz="2400" dirty="0" err="1">
                <a:latin typeface="+mj-lt"/>
                <a:ea typeface="MS Mincho" panose="02020609040205080304" pitchFamily="49" charset="-128"/>
                <a:cs typeface="Arial" panose="020B0604020202020204" pitchFamily="34" charset="0"/>
              </a:rPr>
              <a:t>very</a:t>
            </a:r>
            <a:r>
              <a:rPr lang="it-IT" sz="2400" dirty="0">
                <a:latin typeface="+mj-lt"/>
                <a:ea typeface="MS Mincho" panose="02020609040205080304" pitchFamily="49" charset="-128"/>
                <a:cs typeface="Arial" panose="020B0604020202020204" pitchFamily="34" charset="0"/>
              </a:rPr>
              <a:t> </a:t>
            </a:r>
            <a:r>
              <a:rPr lang="it-IT" sz="2400" dirty="0" err="1">
                <a:latin typeface="+mj-lt"/>
                <a:ea typeface="MS Mincho" panose="02020609040205080304" pitchFamily="49" charset="-128"/>
                <a:cs typeface="Arial" panose="020B0604020202020204" pitchFamily="34" charset="0"/>
              </a:rPr>
              <a:t>important</a:t>
            </a:r>
            <a:r>
              <a:rPr lang="it-IT" sz="2400" dirty="0">
                <a:latin typeface="+mj-lt"/>
                <a:ea typeface="MS Mincho" panose="02020609040205080304" pitchFamily="49" charset="-128"/>
                <a:cs typeface="Arial" panose="020B0604020202020204" pitchFamily="34" charset="0"/>
              </a:rPr>
              <a:t> </a:t>
            </a:r>
            <a:r>
              <a:rPr lang="it-IT" sz="2400" dirty="0" err="1">
                <a:latin typeface="+mj-lt"/>
                <a:ea typeface="MS Mincho" panose="02020609040205080304" pitchFamily="49" charset="-128"/>
                <a:cs typeface="Arial" panose="020B0604020202020204" pitchFamily="34" charset="0"/>
              </a:rPr>
              <a:t>since</a:t>
            </a:r>
            <a:r>
              <a:rPr lang="it-IT" sz="2400" dirty="0">
                <a:latin typeface="+mj-lt"/>
                <a:ea typeface="MS Mincho" panose="02020609040205080304" pitchFamily="49" charset="-128"/>
                <a:cs typeface="Arial" panose="020B0604020202020204" pitchFamily="34" charset="0"/>
              </a:rPr>
              <a:t> the R&amp;D impact in the general </a:t>
            </a:r>
            <a:r>
              <a:rPr lang="it-IT" sz="2400" dirty="0" err="1">
                <a:latin typeface="+mj-lt"/>
                <a:ea typeface="MS Mincho" panose="02020609040205080304" pitchFamily="49" charset="-128"/>
                <a:cs typeface="Arial" panose="020B0604020202020204" pitchFamily="34" charset="0"/>
              </a:rPr>
              <a:t>context</a:t>
            </a:r>
            <a:r>
              <a:rPr lang="it-IT" sz="2400" dirty="0">
                <a:latin typeface="+mj-lt"/>
                <a:ea typeface="MS Mincho" panose="02020609040205080304" pitchFamily="49" charset="-128"/>
                <a:cs typeface="Arial" panose="020B0604020202020204" pitchFamily="34" charset="0"/>
              </a:rPr>
              <a:t> </a:t>
            </a:r>
            <a:r>
              <a:rPr lang="it-IT" sz="2400" dirty="0" err="1">
                <a:latin typeface="+mj-lt"/>
                <a:ea typeface="MS Mincho" panose="02020609040205080304" pitchFamily="49" charset="-128"/>
                <a:cs typeface="Arial" panose="020B0604020202020204" pitchFamily="34" charset="0"/>
              </a:rPr>
              <a:t>is</a:t>
            </a:r>
            <a:r>
              <a:rPr lang="it-IT" sz="2400" dirty="0">
                <a:latin typeface="+mj-lt"/>
                <a:ea typeface="MS Mincho" panose="02020609040205080304" pitchFamily="49" charset="-128"/>
                <a:cs typeface="Arial" panose="020B0604020202020204" pitchFamily="34" charset="0"/>
              </a:rPr>
              <a:t> </a:t>
            </a:r>
            <a:r>
              <a:rPr lang="it-IT" sz="2400" dirty="0" err="1">
                <a:latin typeface="+mj-lt"/>
                <a:ea typeface="MS Mincho" panose="02020609040205080304" pitchFamily="49" charset="-128"/>
                <a:cs typeface="Arial" panose="020B0604020202020204" pitchFamily="34" charset="0"/>
              </a:rPr>
              <a:t>not</a:t>
            </a:r>
            <a:r>
              <a:rPr lang="it-IT" sz="2400" dirty="0">
                <a:latin typeface="+mj-lt"/>
                <a:ea typeface="MS Mincho" panose="02020609040205080304" pitchFamily="49" charset="-128"/>
                <a:cs typeface="Arial" panose="020B0604020202020204" pitchFamily="34" charset="0"/>
              </a:rPr>
              <a:t> </a:t>
            </a:r>
            <a:r>
              <a:rPr lang="it-IT" sz="2400" dirty="0" err="1">
                <a:latin typeface="+mj-lt"/>
                <a:ea typeface="MS Mincho" panose="02020609040205080304" pitchFamily="49" charset="-128"/>
                <a:cs typeface="Arial" panose="020B0604020202020204" pitchFamily="34" charset="0"/>
              </a:rPr>
              <a:t>defined</a:t>
            </a:r>
            <a:endParaRPr lang="it-IT" sz="2400" dirty="0">
              <a:latin typeface="+mj-lt"/>
              <a:ea typeface="MS Mincho" panose="02020609040205080304" pitchFamily="49" charset="-128"/>
              <a:cs typeface="Arial" panose="020B0604020202020204" pitchFamily="34" charset="0"/>
            </a:endParaRPr>
          </a:p>
          <a:p>
            <a:pPr marL="742950" indent="-742950" algn="just">
              <a:buAutoNum type="arabicParenR"/>
            </a:pPr>
            <a:r>
              <a:rPr lang="it-IT" sz="2400" dirty="0" err="1">
                <a:latin typeface="+mj-lt"/>
                <a:ea typeface="MS Mincho" panose="02020609040205080304" pitchFamily="49" charset="-128"/>
                <a:cs typeface="Arial" panose="020B0604020202020204" pitchFamily="34" charset="0"/>
              </a:rPr>
              <a:t>Costing</a:t>
            </a:r>
            <a:r>
              <a:rPr lang="it-IT" sz="2400" dirty="0">
                <a:latin typeface="+mj-lt"/>
                <a:ea typeface="MS Mincho" panose="02020609040205080304" pitchFamily="49" charset="-128"/>
                <a:cs typeface="Arial" panose="020B0604020202020204" pitchFamily="34" charset="0"/>
              </a:rPr>
              <a:t> -&gt; </a:t>
            </a:r>
            <a:r>
              <a:rPr lang="it-IT" sz="2400" dirty="0" err="1">
                <a:latin typeface="+mj-lt"/>
                <a:ea typeface="MS Mincho" panose="02020609040205080304" pitchFamily="49" charset="-128"/>
                <a:cs typeface="Arial" panose="020B0604020202020204" pitchFamily="34" charset="0"/>
              </a:rPr>
              <a:t>Find</a:t>
            </a:r>
            <a:r>
              <a:rPr lang="it-IT" sz="2400" dirty="0">
                <a:latin typeface="+mj-lt"/>
                <a:ea typeface="MS Mincho" panose="02020609040205080304" pitchFamily="49" charset="-128"/>
                <a:cs typeface="Arial" panose="020B0604020202020204" pitchFamily="34" charset="0"/>
              </a:rPr>
              <a:t> a partner</a:t>
            </a:r>
          </a:p>
          <a:p>
            <a:pPr marL="742950" indent="-742950" algn="just">
              <a:buAutoNum type="arabicParenR"/>
            </a:pPr>
            <a:r>
              <a:rPr lang="it-IT" sz="2400" dirty="0">
                <a:latin typeface="+mj-lt"/>
                <a:ea typeface="MS Mincho" panose="02020609040205080304" pitchFamily="49" charset="-128"/>
                <a:cs typeface="Arial" panose="020B0604020202020204" pitchFamily="34" charset="0"/>
              </a:rPr>
              <a:t>PBS and WBS. Close the baseline and start to work with the new </a:t>
            </a:r>
            <a:r>
              <a:rPr lang="it-IT" sz="2400" dirty="0" err="1">
                <a:latin typeface="+mj-lt"/>
                <a:ea typeface="MS Mincho" panose="02020609040205080304" pitchFamily="49" charset="-128"/>
                <a:cs typeface="Arial" panose="020B0604020202020204" pitchFamily="34" charset="0"/>
              </a:rPr>
              <a:t>configuration</a:t>
            </a:r>
            <a:endParaRPr lang="it-IT" sz="2400" dirty="0">
              <a:latin typeface="+mj-lt"/>
              <a:ea typeface="MS Mincho" panose="02020609040205080304" pitchFamily="49" charset="-128"/>
              <a:cs typeface="Arial" panose="020B0604020202020204" pitchFamily="34" charset="0"/>
            </a:endParaRPr>
          </a:p>
          <a:p>
            <a:pPr marL="742950" indent="-742950" algn="just">
              <a:buAutoNum type="arabicParenR"/>
            </a:pPr>
            <a:r>
              <a:rPr lang="it-IT" sz="2400" dirty="0" err="1">
                <a:latin typeface="+mj-lt"/>
                <a:ea typeface="MS Mincho" panose="02020609040205080304" pitchFamily="49" charset="-128"/>
                <a:cs typeface="Arial" panose="020B0604020202020204" pitchFamily="34" charset="0"/>
              </a:rPr>
              <a:t>Understand</a:t>
            </a:r>
            <a:r>
              <a:rPr lang="it-IT" sz="2400" dirty="0">
                <a:latin typeface="+mj-lt"/>
                <a:ea typeface="MS Mincho" panose="02020609040205080304" pitchFamily="49" charset="-128"/>
                <a:cs typeface="Arial" panose="020B0604020202020204" pitchFamily="34" charset="0"/>
              </a:rPr>
              <a:t> </a:t>
            </a:r>
            <a:r>
              <a:rPr lang="it-IT" sz="2400" dirty="0" err="1">
                <a:latin typeface="+mj-lt"/>
                <a:ea typeface="MS Mincho" panose="02020609040205080304" pitchFamily="49" charset="-128"/>
                <a:cs typeface="Arial" panose="020B0604020202020204" pitchFamily="34" charset="0"/>
              </a:rPr>
              <a:t>how</a:t>
            </a:r>
            <a:r>
              <a:rPr lang="it-IT" sz="2400" dirty="0">
                <a:latin typeface="+mj-lt"/>
                <a:ea typeface="MS Mincho" panose="02020609040205080304" pitchFamily="49" charset="-128"/>
                <a:cs typeface="Arial" panose="020B0604020202020204" pitchFamily="34" charset="0"/>
              </a:rPr>
              <a:t> to integrate the Task force </a:t>
            </a:r>
            <a:r>
              <a:rPr lang="it-IT" sz="2400" dirty="0" err="1">
                <a:latin typeface="+mj-lt"/>
                <a:ea typeface="MS Mincho" panose="02020609040205080304" pitchFamily="49" charset="-128"/>
                <a:cs typeface="Arial" panose="020B0604020202020204" pitchFamily="34" charset="0"/>
              </a:rPr>
              <a:t>results</a:t>
            </a:r>
            <a:endParaRPr lang="it-IT" sz="2400" dirty="0">
              <a:latin typeface="+mj-lt"/>
              <a:ea typeface="MS Mincho" panose="02020609040205080304" pitchFamily="49" charset="-128"/>
              <a:cs typeface="Arial" panose="020B0604020202020204" pitchFamily="34" charset="0"/>
            </a:endParaRPr>
          </a:p>
          <a:p>
            <a:pPr marL="742950" indent="-742950" algn="just">
              <a:buAutoNum type="arabicParenR"/>
            </a:pPr>
            <a:r>
              <a:rPr lang="it-IT" sz="2400" dirty="0">
                <a:latin typeface="+mj-lt"/>
                <a:ea typeface="MS Mincho" panose="02020609040205080304" pitchFamily="49" charset="-128"/>
                <a:cs typeface="Arial" panose="020B0604020202020204" pitchFamily="34" charset="0"/>
              </a:rPr>
              <a:t>Start </a:t>
            </a:r>
            <a:r>
              <a:rPr lang="it-IT" sz="2400" dirty="0" err="1">
                <a:latin typeface="+mj-lt"/>
                <a:ea typeface="MS Mincho" panose="02020609040205080304" pitchFamily="49" charset="-128"/>
                <a:cs typeface="Arial" panose="020B0604020202020204" pitchFamily="34" charset="0"/>
              </a:rPr>
              <a:t>interface</a:t>
            </a:r>
            <a:r>
              <a:rPr lang="it-IT" sz="2400" dirty="0">
                <a:latin typeface="+mj-lt"/>
                <a:ea typeface="MS Mincho" panose="02020609040205080304" pitchFamily="49" charset="-128"/>
                <a:cs typeface="Arial" panose="020B0604020202020204" pitchFamily="34" charset="0"/>
              </a:rPr>
              <a:t> management in </a:t>
            </a:r>
            <a:r>
              <a:rPr lang="it-IT" sz="2400" dirty="0" err="1">
                <a:latin typeface="+mj-lt"/>
                <a:ea typeface="MS Mincho" panose="02020609040205080304" pitchFamily="49" charset="-128"/>
                <a:cs typeface="Arial" panose="020B0604020202020204" pitchFamily="34" charset="0"/>
              </a:rPr>
              <a:t>collaboration</a:t>
            </a:r>
            <a:r>
              <a:rPr lang="it-IT" sz="2400" dirty="0">
                <a:latin typeface="+mj-lt"/>
                <a:ea typeface="MS Mincho" panose="02020609040205080304" pitchFamily="49" charset="-128"/>
                <a:cs typeface="Arial" panose="020B0604020202020204" pitchFamily="34" charset="0"/>
              </a:rPr>
              <a:t> with ED (</a:t>
            </a:r>
            <a:r>
              <a:rPr lang="it-IT" sz="2400" dirty="0" err="1">
                <a:latin typeface="+mj-lt"/>
                <a:ea typeface="MS Mincho" panose="02020609040205080304" pitchFamily="49" charset="-128"/>
                <a:cs typeface="Arial" panose="020B0604020202020204" pitchFamily="34" charset="0"/>
              </a:rPr>
              <a:t>see</a:t>
            </a:r>
            <a:r>
              <a:rPr lang="it-IT" sz="2400" dirty="0">
                <a:latin typeface="+mj-lt"/>
                <a:ea typeface="MS Mincho" panose="02020609040205080304" pitchFamily="49" charset="-128"/>
                <a:cs typeface="Arial" panose="020B0604020202020204" pitchFamily="34" charset="0"/>
              </a:rPr>
              <a:t> PIP II plan)</a:t>
            </a:r>
          </a:p>
          <a:p>
            <a:pPr marL="0" indent="0" algn="just">
              <a:buNone/>
            </a:pPr>
            <a:endParaRPr lang="it-IT" sz="2400" dirty="0">
              <a:latin typeface="+mj-lt"/>
              <a:ea typeface="MS Mincho" panose="02020609040205080304" pitchFamily="49" charset="-128"/>
              <a:cs typeface="Arial" panose="020B0604020202020204" pitchFamily="34" charset="0"/>
            </a:endParaRPr>
          </a:p>
          <a:p>
            <a:pPr marL="742950" indent="-742950" algn="just">
              <a:buAutoNum type="arabicParenR"/>
            </a:pPr>
            <a:endParaRPr lang="it-IT" sz="2400" dirty="0">
              <a:latin typeface="+mj-lt"/>
              <a:ea typeface="MS Mincho" panose="02020609040205080304" pitchFamily="49" charset="-128"/>
              <a:cs typeface="Arial" panose="020B0604020202020204" pitchFamily="34" charset="0"/>
            </a:endParaRPr>
          </a:p>
          <a:p>
            <a:pPr marL="742950" indent="-742950" algn="just">
              <a:buAutoNum type="arabicParenR"/>
            </a:pPr>
            <a:endParaRPr lang="en-GB" sz="2400" dirty="0">
              <a:latin typeface="+mj-lt"/>
              <a:ea typeface="MS Mincho" panose="02020609040205080304" pitchFamily="49" charset="-128"/>
              <a:cs typeface="Arial" panose="020B0604020202020204" pitchFamily="34" charset="0"/>
            </a:endParaRPr>
          </a:p>
        </p:txBody>
      </p:sp>
      <p:pic>
        <p:nvPicPr>
          <p:cNvPr id="8" name="Image 3">
            <a:extLst>
              <a:ext uri="{FF2B5EF4-FFF2-40B4-BE49-F238E27FC236}">
                <a16:creationId xmlns:a16="http://schemas.microsoft.com/office/drawing/2014/main" id="{5469996B-3F7D-7C35-1EB2-4C62736EA9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1293" y="12434"/>
            <a:ext cx="932873" cy="862908"/>
          </a:xfrm>
          <a:prstGeom prst="rect">
            <a:avLst/>
          </a:prstGeom>
        </p:spPr>
      </p:pic>
    </p:spTree>
    <p:extLst>
      <p:ext uri="{BB962C8B-B14F-4D97-AF65-F5344CB8AC3E}">
        <p14:creationId xmlns:p14="http://schemas.microsoft.com/office/powerpoint/2010/main" val="3080425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A12FCD-8F7E-0B52-7751-30958F6EEFF0}"/>
            </a:ext>
          </a:extLst>
        </p:cNvPr>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91CBB8DD-4B88-6C38-1AD5-7B6551020055}"/>
              </a:ext>
            </a:extLst>
          </p:cNvPr>
          <p:cNvCxnSpPr/>
          <p:nvPr/>
        </p:nvCxnSpPr>
        <p:spPr>
          <a:xfrm>
            <a:off x="201718" y="927947"/>
            <a:ext cx="11787082" cy="0"/>
          </a:xfrm>
          <a:prstGeom prst="line">
            <a:avLst/>
          </a:prstGeom>
          <a:ln w="28575">
            <a:solidFill>
              <a:srgbClr val="368C78"/>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44B78AC5-8FB2-D64C-51BB-04A8634E3D03}"/>
              </a:ext>
            </a:extLst>
          </p:cNvPr>
          <p:cNvSpPr txBox="1">
            <a:spLocks/>
          </p:cNvSpPr>
          <p:nvPr/>
        </p:nvSpPr>
        <p:spPr>
          <a:xfrm>
            <a:off x="201719" y="12434"/>
            <a:ext cx="11787080" cy="10260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b="1" dirty="0">
                <a:solidFill>
                  <a:srgbClr val="368C78"/>
                </a:solidFill>
                <a:latin typeface="Arial" panose="020B0604020202020204" pitchFamily="34" charset="0"/>
                <a:cs typeface="Arial" panose="020B0604020202020204" pitchFamily="34" charset="0"/>
              </a:rPr>
              <a:t>Who we are? As I described in ET-PP deliverable</a:t>
            </a:r>
          </a:p>
        </p:txBody>
      </p:sp>
      <p:sp>
        <p:nvSpPr>
          <p:cNvPr id="2" name="Slide Number Placeholder 1">
            <a:extLst>
              <a:ext uri="{FF2B5EF4-FFF2-40B4-BE49-F238E27FC236}">
                <a16:creationId xmlns:a16="http://schemas.microsoft.com/office/drawing/2014/main" id="{B8F8660A-CA9C-7EE6-66BE-4177A7C69C48}"/>
              </a:ext>
            </a:extLst>
          </p:cNvPr>
          <p:cNvSpPr>
            <a:spLocks noGrp="1"/>
          </p:cNvSpPr>
          <p:nvPr>
            <p:ph type="sldNum" sz="quarter" idx="12"/>
          </p:nvPr>
        </p:nvSpPr>
        <p:spPr/>
        <p:txBody>
          <a:bodyPr/>
          <a:lstStyle/>
          <a:p>
            <a:fld id="{F7156396-072A-4105-8696-C0A68A148242}" type="slidenum">
              <a:rPr lang="nl-NL" smtClean="0"/>
              <a:t>21</a:t>
            </a:fld>
            <a:endParaRPr lang="nl-NL" dirty="0"/>
          </a:p>
        </p:txBody>
      </p:sp>
      <p:sp>
        <p:nvSpPr>
          <p:cNvPr id="3" name="Segnaposto data 2">
            <a:extLst>
              <a:ext uri="{FF2B5EF4-FFF2-40B4-BE49-F238E27FC236}">
                <a16:creationId xmlns:a16="http://schemas.microsoft.com/office/drawing/2014/main" id="{637C0E33-3739-8C3D-5343-152695AD7C15}"/>
              </a:ext>
            </a:extLst>
          </p:cNvPr>
          <p:cNvSpPr>
            <a:spLocks noGrp="1"/>
          </p:cNvSpPr>
          <p:nvPr>
            <p:ph type="dt" sz="half" idx="10"/>
          </p:nvPr>
        </p:nvSpPr>
        <p:spPr/>
        <p:txBody>
          <a:bodyPr/>
          <a:lstStyle/>
          <a:p>
            <a:fld id="{2B30A21D-FE6C-4A52-B052-6E92AEE87A7A}" type="datetime1">
              <a:rPr lang="it-IT" smtClean="0"/>
              <a:t>26/03/2025</a:t>
            </a:fld>
            <a:endParaRPr lang="nl-NL" dirty="0"/>
          </a:p>
        </p:txBody>
      </p:sp>
      <p:sp>
        <p:nvSpPr>
          <p:cNvPr id="4" name="Segnaposto piè di pagina 3">
            <a:extLst>
              <a:ext uri="{FF2B5EF4-FFF2-40B4-BE49-F238E27FC236}">
                <a16:creationId xmlns:a16="http://schemas.microsoft.com/office/drawing/2014/main" id="{B955A44F-AFCC-3A23-CDC1-F9E3ACC7D279}"/>
              </a:ext>
            </a:extLst>
          </p:cNvPr>
          <p:cNvSpPr>
            <a:spLocks noGrp="1"/>
          </p:cNvSpPr>
          <p:nvPr>
            <p:ph type="ftr" sz="quarter" idx="11"/>
          </p:nvPr>
        </p:nvSpPr>
        <p:spPr/>
        <p:txBody>
          <a:bodyPr/>
          <a:lstStyle/>
          <a:p>
            <a:r>
              <a:rPr lang="en-US"/>
              <a:t>Alessandro Variola, INFN Roma1. ETO Project Office meeting. Paris 27/28 March 2025</a:t>
            </a:r>
            <a:endParaRPr lang="nl-NL" dirty="0"/>
          </a:p>
        </p:txBody>
      </p:sp>
      <p:pic>
        <p:nvPicPr>
          <p:cNvPr id="8" name="Image 3">
            <a:extLst>
              <a:ext uri="{FF2B5EF4-FFF2-40B4-BE49-F238E27FC236}">
                <a16:creationId xmlns:a16="http://schemas.microsoft.com/office/drawing/2014/main" id="{303D088D-FF7B-FC69-0E4F-64515A9D2D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1293" y="12434"/>
            <a:ext cx="932873" cy="862908"/>
          </a:xfrm>
          <a:prstGeom prst="rect">
            <a:avLst/>
          </a:prstGeom>
        </p:spPr>
      </p:pic>
      <p:graphicFrame>
        <p:nvGraphicFramePr>
          <p:cNvPr id="10" name="Segnaposto contenuto 6">
            <a:extLst>
              <a:ext uri="{FF2B5EF4-FFF2-40B4-BE49-F238E27FC236}">
                <a16:creationId xmlns:a16="http://schemas.microsoft.com/office/drawing/2014/main" id="{53DDCBB5-6EA2-79B6-356F-C90011862286}"/>
              </a:ext>
            </a:extLst>
          </p:cNvPr>
          <p:cNvGraphicFramePr>
            <a:graphicFrameLocks noGrp="1"/>
          </p:cNvGraphicFramePr>
          <p:nvPr>
            <p:ph idx="1"/>
            <p:extLst>
              <p:ext uri="{D42A27DB-BD31-4B8C-83A1-F6EECF244321}">
                <p14:modId xmlns:p14="http://schemas.microsoft.com/office/powerpoint/2010/main" val="3682372526"/>
              </p:ext>
            </p:extLst>
          </p:nvPr>
        </p:nvGraphicFramePr>
        <p:xfrm>
          <a:off x="201718" y="1174069"/>
          <a:ext cx="7331390" cy="5019776"/>
        </p:xfrm>
        <a:graphic>
          <a:graphicData uri="http://schemas.openxmlformats.org/drawingml/2006/table">
            <a:tbl>
              <a:tblPr firstRow="1" firstCol="1" bandRow="1">
                <a:tableStyleId>{5C22544A-7EE6-4342-B048-85BDC9FD1C3A}</a:tableStyleId>
              </a:tblPr>
              <a:tblGrid>
                <a:gridCol w="1492788">
                  <a:extLst>
                    <a:ext uri="{9D8B030D-6E8A-4147-A177-3AD203B41FA5}">
                      <a16:colId xmlns:a16="http://schemas.microsoft.com/office/drawing/2014/main" val="1299899031"/>
                    </a:ext>
                  </a:extLst>
                </a:gridCol>
                <a:gridCol w="971290">
                  <a:extLst>
                    <a:ext uri="{9D8B030D-6E8A-4147-A177-3AD203B41FA5}">
                      <a16:colId xmlns:a16="http://schemas.microsoft.com/office/drawing/2014/main" val="1634178210"/>
                    </a:ext>
                  </a:extLst>
                </a:gridCol>
                <a:gridCol w="2519898">
                  <a:extLst>
                    <a:ext uri="{9D8B030D-6E8A-4147-A177-3AD203B41FA5}">
                      <a16:colId xmlns:a16="http://schemas.microsoft.com/office/drawing/2014/main" val="1553995547"/>
                    </a:ext>
                  </a:extLst>
                </a:gridCol>
                <a:gridCol w="2347414">
                  <a:extLst>
                    <a:ext uri="{9D8B030D-6E8A-4147-A177-3AD203B41FA5}">
                      <a16:colId xmlns:a16="http://schemas.microsoft.com/office/drawing/2014/main" val="3548941687"/>
                    </a:ext>
                  </a:extLst>
                </a:gridCol>
              </a:tblGrid>
              <a:tr h="273091">
                <a:tc>
                  <a:txBody>
                    <a:bodyPr/>
                    <a:lstStyle/>
                    <a:p>
                      <a:pPr algn="ctr">
                        <a:buNone/>
                      </a:pPr>
                      <a:r>
                        <a:rPr lang="it-IT" sz="1000">
                          <a:effectLst/>
                        </a:rPr>
                        <a:t>NAME</a:t>
                      </a:r>
                      <a:endParaRPr lang="it-IT" sz="1100">
                        <a:effectLst/>
                        <a:latin typeface="Times New Roman" panose="02020603050405020304" pitchFamily="18" charset="0"/>
                        <a:ea typeface="Arial Unicode MS"/>
                      </a:endParaRPr>
                    </a:p>
                  </a:txBody>
                  <a:tcPr marL="41577" marR="41577" marT="8909" marB="8909" anchor="ctr"/>
                </a:tc>
                <a:tc>
                  <a:txBody>
                    <a:bodyPr/>
                    <a:lstStyle/>
                    <a:p>
                      <a:pPr algn="ctr">
                        <a:buNone/>
                      </a:pPr>
                      <a:r>
                        <a:rPr lang="it-IT" sz="1000">
                          <a:effectLst/>
                        </a:rPr>
                        <a:t>Institute</a:t>
                      </a:r>
                      <a:endParaRPr lang="it-IT" sz="1100">
                        <a:effectLst/>
                        <a:latin typeface="Times New Roman" panose="02020603050405020304" pitchFamily="18" charset="0"/>
                        <a:ea typeface="Arial Unicode MS"/>
                      </a:endParaRPr>
                    </a:p>
                  </a:txBody>
                  <a:tcPr marL="41577" marR="41577" marT="8909" marB="8909" anchor="ctr"/>
                </a:tc>
                <a:tc>
                  <a:txBody>
                    <a:bodyPr/>
                    <a:lstStyle/>
                    <a:p>
                      <a:pPr algn="ctr">
                        <a:buNone/>
                      </a:pPr>
                      <a:r>
                        <a:rPr lang="it-IT" sz="1000" dirty="0" err="1">
                          <a:effectLst/>
                        </a:rPr>
                        <a:t>Role</a:t>
                      </a:r>
                      <a:endParaRPr lang="it-IT" sz="1100" dirty="0">
                        <a:effectLst/>
                        <a:latin typeface="Times New Roman" panose="02020603050405020304" pitchFamily="18" charset="0"/>
                        <a:ea typeface="Arial Unicode MS"/>
                      </a:endParaRPr>
                    </a:p>
                  </a:txBody>
                  <a:tcPr marL="41577" marR="41577" marT="8909" marB="8909" anchor="ctr"/>
                </a:tc>
                <a:tc>
                  <a:txBody>
                    <a:bodyPr/>
                    <a:lstStyle/>
                    <a:p>
                      <a:pPr algn="ctr">
                        <a:buNone/>
                      </a:pPr>
                      <a:endParaRPr lang="it-IT" sz="1100" dirty="0">
                        <a:effectLst/>
                        <a:latin typeface="Times New Roman" panose="02020603050405020304" pitchFamily="18" charset="0"/>
                        <a:ea typeface="Arial Unicode MS"/>
                      </a:endParaRPr>
                    </a:p>
                  </a:txBody>
                  <a:tcPr marL="41577" marR="41577" marT="8909" marB="8909" anchor="ctr"/>
                </a:tc>
                <a:extLst>
                  <a:ext uri="{0D108BD9-81ED-4DB2-BD59-A6C34878D82A}">
                    <a16:rowId xmlns:a16="http://schemas.microsoft.com/office/drawing/2014/main" val="4262946865"/>
                  </a:ext>
                </a:extLst>
              </a:tr>
              <a:tr h="273091">
                <a:tc>
                  <a:txBody>
                    <a:bodyPr/>
                    <a:lstStyle/>
                    <a:p>
                      <a:pPr>
                        <a:buNone/>
                      </a:pPr>
                      <a:r>
                        <a:rPr lang="it-IT" sz="900" dirty="0">
                          <a:effectLst/>
                        </a:rPr>
                        <a:t>Alessandro Variola </a:t>
                      </a:r>
                      <a:endParaRPr lang="it-IT" sz="900" dirty="0">
                        <a:effectLst/>
                        <a:latin typeface="Times New Roman" panose="02020603050405020304" pitchFamily="18" charset="0"/>
                        <a:ea typeface="Arial Unicode MS"/>
                      </a:endParaRPr>
                    </a:p>
                  </a:txBody>
                  <a:tcPr marL="41577" marR="41577" marT="8909" marB="8909" anchor="ctr">
                    <a:solidFill>
                      <a:srgbClr val="002060"/>
                    </a:solidFill>
                  </a:tcPr>
                </a:tc>
                <a:tc>
                  <a:txBody>
                    <a:bodyPr/>
                    <a:lstStyle/>
                    <a:p>
                      <a:pPr>
                        <a:buNone/>
                      </a:pPr>
                      <a:r>
                        <a:rPr lang="it-IT" sz="900">
                          <a:effectLst/>
                        </a:rPr>
                        <a:t>INFN </a:t>
                      </a:r>
                      <a:endParaRPr lang="it-IT" sz="900">
                        <a:effectLst/>
                        <a:latin typeface="Times New Roman" panose="02020603050405020304" pitchFamily="18" charset="0"/>
                        <a:ea typeface="Arial Unicode MS"/>
                      </a:endParaRPr>
                    </a:p>
                  </a:txBody>
                  <a:tcPr marL="41577" marR="41577" marT="8909" marB="8909" anchor="ctr"/>
                </a:tc>
                <a:tc>
                  <a:txBody>
                    <a:bodyPr/>
                    <a:lstStyle/>
                    <a:p>
                      <a:pPr>
                        <a:buNone/>
                      </a:pPr>
                      <a:r>
                        <a:rPr lang="it-IT" sz="900" dirty="0">
                          <a:effectLst/>
                        </a:rPr>
                        <a:t>Project Office Head</a:t>
                      </a:r>
                      <a:endParaRPr lang="it-IT" sz="900" dirty="0">
                        <a:effectLst/>
                        <a:latin typeface="Times New Roman" panose="02020603050405020304" pitchFamily="18" charset="0"/>
                        <a:ea typeface="Arial Unicode MS"/>
                      </a:endParaRPr>
                    </a:p>
                  </a:txBody>
                  <a:tcPr marL="41577" marR="41577" marT="8909" marB="8909" anchor="ctr"/>
                </a:tc>
                <a:tc>
                  <a:txBody>
                    <a:bodyPr/>
                    <a:lstStyle/>
                    <a:p>
                      <a:pPr marL="0" algn="l" defTabSz="914400" rtl="0" eaLnBrk="1" latinLnBrk="0" hangingPunct="1">
                        <a:buNone/>
                      </a:pPr>
                      <a:r>
                        <a:rPr lang="it-IT" sz="900" kern="1200" dirty="0">
                          <a:solidFill>
                            <a:schemeClr val="dk1"/>
                          </a:solidFill>
                          <a:effectLst/>
                          <a:latin typeface="+mn-lt"/>
                          <a:ea typeface="+mn-ea"/>
                          <a:cs typeface="+mn-cs"/>
                        </a:rPr>
                        <a:t>80%</a:t>
                      </a:r>
                    </a:p>
                  </a:txBody>
                  <a:tcPr marL="41577" marR="41577" marT="8909" marB="8909" anchor="ctr"/>
                </a:tc>
                <a:extLst>
                  <a:ext uri="{0D108BD9-81ED-4DB2-BD59-A6C34878D82A}">
                    <a16:rowId xmlns:a16="http://schemas.microsoft.com/office/drawing/2014/main" val="1451081195"/>
                  </a:ext>
                </a:extLst>
              </a:tr>
              <a:tr h="273091">
                <a:tc>
                  <a:txBody>
                    <a:bodyPr/>
                    <a:lstStyle/>
                    <a:p>
                      <a:pPr>
                        <a:buNone/>
                      </a:pPr>
                      <a:r>
                        <a:rPr lang="it-IT" sz="900" dirty="0">
                          <a:effectLst/>
                        </a:rPr>
                        <a:t>Fiodor Sorrentino</a:t>
                      </a:r>
                      <a:endParaRPr lang="it-IT" sz="900" dirty="0">
                        <a:effectLst/>
                        <a:latin typeface="Times New Roman" panose="02020603050405020304" pitchFamily="18" charset="0"/>
                        <a:ea typeface="Arial Unicode MS"/>
                      </a:endParaRPr>
                    </a:p>
                  </a:txBody>
                  <a:tcPr marL="41577" marR="41577" marT="8909" marB="8909" anchor="ctr">
                    <a:solidFill>
                      <a:srgbClr val="002060"/>
                    </a:solidFill>
                  </a:tcPr>
                </a:tc>
                <a:tc>
                  <a:txBody>
                    <a:bodyPr/>
                    <a:lstStyle/>
                    <a:p>
                      <a:pPr>
                        <a:buNone/>
                      </a:pPr>
                      <a:r>
                        <a:rPr lang="it-IT" sz="900">
                          <a:effectLst/>
                        </a:rPr>
                        <a:t>INFN</a:t>
                      </a:r>
                      <a:endParaRPr lang="it-IT" sz="900">
                        <a:effectLst/>
                        <a:latin typeface="Times New Roman" panose="02020603050405020304" pitchFamily="18" charset="0"/>
                        <a:ea typeface="Arial Unicode MS"/>
                      </a:endParaRPr>
                    </a:p>
                  </a:txBody>
                  <a:tcPr marL="41577" marR="41577" marT="8909" marB="8909" anchor="ctr"/>
                </a:tc>
                <a:tc>
                  <a:txBody>
                    <a:bodyPr/>
                    <a:lstStyle/>
                    <a:p>
                      <a:pPr>
                        <a:buNone/>
                      </a:pPr>
                      <a:r>
                        <a:rPr lang="it-IT" sz="900" dirty="0">
                          <a:effectLst/>
                        </a:rPr>
                        <a:t>Technical Coordinator</a:t>
                      </a:r>
                      <a:endParaRPr lang="it-IT" sz="900" dirty="0">
                        <a:effectLst/>
                        <a:latin typeface="Times New Roman" panose="02020603050405020304" pitchFamily="18" charset="0"/>
                        <a:ea typeface="Arial Unicode MS"/>
                      </a:endParaRPr>
                    </a:p>
                  </a:txBody>
                  <a:tcPr marL="41577" marR="41577" marT="8909" marB="8909" anchor="ctr"/>
                </a:tc>
                <a:tc>
                  <a:txBody>
                    <a:bodyPr/>
                    <a:lstStyle/>
                    <a:p>
                      <a:pPr marL="0" algn="l" defTabSz="914400" rtl="0" eaLnBrk="1" latinLnBrk="0" hangingPunct="1">
                        <a:buNone/>
                      </a:pPr>
                      <a:r>
                        <a:rPr lang="it-IT" sz="900" kern="1200" dirty="0">
                          <a:solidFill>
                            <a:schemeClr val="dk1"/>
                          </a:solidFill>
                          <a:effectLst/>
                          <a:latin typeface="+mn-lt"/>
                          <a:ea typeface="+mn-ea"/>
                          <a:cs typeface="+mn-cs"/>
                        </a:rPr>
                        <a:t>70%</a:t>
                      </a:r>
                    </a:p>
                  </a:txBody>
                  <a:tcPr marL="41577" marR="41577" marT="8909" marB="8909" anchor="ctr"/>
                </a:tc>
                <a:extLst>
                  <a:ext uri="{0D108BD9-81ED-4DB2-BD59-A6C34878D82A}">
                    <a16:rowId xmlns:a16="http://schemas.microsoft.com/office/drawing/2014/main" val="573004758"/>
                  </a:ext>
                </a:extLst>
              </a:tr>
              <a:tr h="273091">
                <a:tc>
                  <a:txBody>
                    <a:bodyPr/>
                    <a:lstStyle/>
                    <a:p>
                      <a:pPr>
                        <a:buNone/>
                      </a:pPr>
                      <a:r>
                        <a:rPr lang="it-IT" sz="900" dirty="0">
                          <a:effectLst/>
                        </a:rPr>
                        <a:t>Alessio Rocchi </a:t>
                      </a:r>
                      <a:endParaRPr lang="it-IT" sz="900" dirty="0">
                        <a:effectLst/>
                        <a:latin typeface="Times New Roman" panose="02020603050405020304" pitchFamily="18" charset="0"/>
                        <a:ea typeface="Arial Unicode MS"/>
                      </a:endParaRPr>
                    </a:p>
                  </a:txBody>
                  <a:tcPr marL="41577" marR="41577" marT="8909" marB="8909" anchor="ctr">
                    <a:solidFill>
                      <a:srgbClr val="002060"/>
                    </a:solidFill>
                  </a:tcPr>
                </a:tc>
                <a:tc>
                  <a:txBody>
                    <a:bodyPr/>
                    <a:lstStyle/>
                    <a:p>
                      <a:pPr>
                        <a:buNone/>
                      </a:pPr>
                      <a:r>
                        <a:rPr lang="it-IT" sz="900">
                          <a:effectLst/>
                        </a:rPr>
                        <a:t>INFN </a:t>
                      </a:r>
                      <a:endParaRPr lang="it-IT" sz="900">
                        <a:effectLst/>
                        <a:latin typeface="Times New Roman" panose="02020603050405020304" pitchFamily="18" charset="0"/>
                        <a:ea typeface="Arial Unicode MS"/>
                      </a:endParaRPr>
                    </a:p>
                  </a:txBody>
                  <a:tcPr marL="41577" marR="41577" marT="8909" marB="8909" anchor="ctr"/>
                </a:tc>
                <a:tc>
                  <a:txBody>
                    <a:bodyPr/>
                    <a:lstStyle/>
                    <a:p>
                      <a:pPr>
                        <a:buNone/>
                      </a:pPr>
                      <a:r>
                        <a:rPr lang="it-IT" sz="900" dirty="0">
                          <a:effectLst/>
                        </a:rPr>
                        <a:t>Technical Coordinator</a:t>
                      </a:r>
                      <a:endParaRPr lang="it-IT" sz="900" dirty="0">
                        <a:effectLst/>
                        <a:latin typeface="Times New Roman" panose="02020603050405020304" pitchFamily="18" charset="0"/>
                        <a:ea typeface="Arial Unicode MS"/>
                      </a:endParaRPr>
                    </a:p>
                  </a:txBody>
                  <a:tcPr marL="41577" marR="41577" marT="8909" marB="8909" anchor="ctr"/>
                </a:tc>
                <a:tc>
                  <a:txBody>
                    <a:bodyPr/>
                    <a:lstStyle/>
                    <a:p>
                      <a:pPr marL="0" algn="l" defTabSz="914400" rtl="0" eaLnBrk="1" latinLnBrk="0" hangingPunct="1">
                        <a:buNone/>
                      </a:pPr>
                      <a:r>
                        <a:rPr lang="it-IT" sz="900" kern="1200" dirty="0">
                          <a:solidFill>
                            <a:schemeClr val="dk1"/>
                          </a:solidFill>
                          <a:effectLst/>
                          <a:latin typeface="+mn-lt"/>
                          <a:ea typeface="+mn-ea"/>
                          <a:cs typeface="+mn-cs"/>
                        </a:rPr>
                        <a:t>10%</a:t>
                      </a:r>
                    </a:p>
                  </a:txBody>
                  <a:tcPr marL="41577" marR="41577" marT="8909" marB="8909" anchor="ctr"/>
                </a:tc>
                <a:extLst>
                  <a:ext uri="{0D108BD9-81ED-4DB2-BD59-A6C34878D82A}">
                    <a16:rowId xmlns:a16="http://schemas.microsoft.com/office/drawing/2014/main" val="525692856"/>
                  </a:ext>
                </a:extLst>
              </a:tr>
              <a:tr h="273091">
                <a:tc>
                  <a:txBody>
                    <a:bodyPr/>
                    <a:lstStyle/>
                    <a:p>
                      <a:pPr>
                        <a:buNone/>
                      </a:pPr>
                      <a:r>
                        <a:rPr lang="it-IT" sz="900" dirty="0">
                          <a:effectLst/>
                        </a:rPr>
                        <a:t>Luca Latronico </a:t>
                      </a:r>
                      <a:endParaRPr lang="it-IT" sz="900" dirty="0">
                        <a:effectLst/>
                        <a:latin typeface="Times New Roman" panose="02020603050405020304" pitchFamily="18" charset="0"/>
                        <a:ea typeface="Arial Unicode MS"/>
                      </a:endParaRPr>
                    </a:p>
                  </a:txBody>
                  <a:tcPr marL="41577" marR="41577" marT="8909" marB="8909" anchor="ctr">
                    <a:solidFill>
                      <a:srgbClr val="002060"/>
                    </a:solidFill>
                  </a:tcPr>
                </a:tc>
                <a:tc>
                  <a:txBody>
                    <a:bodyPr/>
                    <a:lstStyle/>
                    <a:p>
                      <a:pPr>
                        <a:buNone/>
                      </a:pPr>
                      <a:r>
                        <a:rPr lang="it-IT" sz="900">
                          <a:effectLst/>
                        </a:rPr>
                        <a:t>INFN  </a:t>
                      </a:r>
                      <a:endParaRPr lang="it-IT" sz="900">
                        <a:effectLst/>
                        <a:latin typeface="Times New Roman" panose="02020603050405020304" pitchFamily="18" charset="0"/>
                        <a:ea typeface="Arial Unicode MS"/>
                      </a:endParaRPr>
                    </a:p>
                  </a:txBody>
                  <a:tcPr marL="41577" marR="41577" marT="8909" marB="8909" anchor="ctr"/>
                </a:tc>
                <a:tc>
                  <a:txBody>
                    <a:bodyPr/>
                    <a:lstStyle/>
                    <a:p>
                      <a:pPr>
                        <a:buNone/>
                      </a:pPr>
                      <a:r>
                        <a:rPr lang="it-IT" sz="900" dirty="0">
                          <a:effectLst/>
                        </a:rPr>
                        <a:t>Quality Management Coordinator</a:t>
                      </a:r>
                      <a:endParaRPr lang="it-IT" sz="900" dirty="0">
                        <a:effectLst/>
                        <a:latin typeface="Times New Roman" panose="02020603050405020304" pitchFamily="18" charset="0"/>
                        <a:ea typeface="Arial Unicode MS"/>
                      </a:endParaRPr>
                    </a:p>
                  </a:txBody>
                  <a:tcPr marL="41577" marR="41577" marT="8909" marB="8909" anchor="ctr"/>
                </a:tc>
                <a:tc>
                  <a:txBody>
                    <a:bodyPr/>
                    <a:lstStyle/>
                    <a:p>
                      <a:pPr marL="0" algn="l" defTabSz="914400" rtl="0" eaLnBrk="1" latinLnBrk="0" hangingPunct="1">
                        <a:buNone/>
                      </a:pPr>
                      <a:r>
                        <a:rPr lang="it-IT" sz="900" kern="1200" dirty="0">
                          <a:solidFill>
                            <a:schemeClr val="dk1"/>
                          </a:solidFill>
                          <a:effectLst/>
                          <a:latin typeface="+mn-lt"/>
                          <a:ea typeface="+mn-ea"/>
                          <a:cs typeface="+mn-cs"/>
                        </a:rPr>
                        <a:t>20%</a:t>
                      </a:r>
                    </a:p>
                  </a:txBody>
                  <a:tcPr marL="41577" marR="41577" marT="8909" marB="8909" anchor="ctr"/>
                </a:tc>
                <a:extLst>
                  <a:ext uri="{0D108BD9-81ED-4DB2-BD59-A6C34878D82A}">
                    <a16:rowId xmlns:a16="http://schemas.microsoft.com/office/drawing/2014/main" val="477744135"/>
                  </a:ext>
                </a:extLst>
              </a:tr>
              <a:tr h="273091">
                <a:tc>
                  <a:txBody>
                    <a:bodyPr/>
                    <a:lstStyle/>
                    <a:p>
                      <a:pPr>
                        <a:buNone/>
                      </a:pPr>
                      <a:r>
                        <a:rPr lang="it-IT" sz="900" dirty="0">
                          <a:effectLst/>
                        </a:rPr>
                        <a:t>Leonardo Orsini</a:t>
                      </a:r>
                      <a:endParaRPr lang="it-IT" sz="900" dirty="0">
                        <a:effectLst/>
                        <a:latin typeface="Times New Roman" panose="02020603050405020304" pitchFamily="18" charset="0"/>
                        <a:ea typeface="Arial Unicode MS"/>
                      </a:endParaRPr>
                    </a:p>
                  </a:txBody>
                  <a:tcPr marL="41577" marR="41577" marT="8909" marB="8909" anchor="ctr">
                    <a:solidFill>
                      <a:srgbClr val="002060"/>
                    </a:solidFill>
                  </a:tcPr>
                </a:tc>
                <a:tc>
                  <a:txBody>
                    <a:bodyPr/>
                    <a:lstStyle/>
                    <a:p>
                      <a:pPr>
                        <a:buNone/>
                      </a:pPr>
                      <a:r>
                        <a:rPr lang="it-IT" sz="900">
                          <a:effectLst/>
                        </a:rPr>
                        <a:t>INFN  </a:t>
                      </a:r>
                      <a:endParaRPr lang="it-IT" sz="900">
                        <a:effectLst/>
                        <a:latin typeface="Times New Roman" panose="02020603050405020304" pitchFamily="18" charset="0"/>
                        <a:ea typeface="Arial Unicode MS"/>
                      </a:endParaRPr>
                    </a:p>
                  </a:txBody>
                  <a:tcPr marL="41577" marR="41577" marT="8909" marB="8909" anchor="ctr"/>
                </a:tc>
                <a:tc>
                  <a:txBody>
                    <a:bodyPr/>
                    <a:lstStyle/>
                    <a:p>
                      <a:pPr>
                        <a:buNone/>
                      </a:pPr>
                      <a:r>
                        <a:rPr lang="it-IT" sz="900" dirty="0">
                          <a:effectLst/>
                        </a:rPr>
                        <a:t>Quality Manager</a:t>
                      </a:r>
                      <a:endParaRPr lang="it-IT" sz="900" dirty="0">
                        <a:effectLst/>
                        <a:latin typeface="Times New Roman" panose="02020603050405020304" pitchFamily="18" charset="0"/>
                        <a:ea typeface="Arial Unicode MS"/>
                      </a:endParaRPr>
                    </a:p>
                  </a:txBody>
                  <a:tcPr marL="41577" marR="41577" marT="8909" marB="8909" anchor="ctr"/>
                </a:tc>
                <a:tc>
                  <a:txBody>
                    <a:bodyPr/>
                    <a:lstStyle/>
                    <a:p>
                      <a:pPr marL="0" algn="l" defTabSz="914400" rtl="0" eaLnBrk="1" latinLnBrk="0" hangingPunct="1">
                        <a:buNone/>
                      </a:pPr>
                      <a:r>
                        <a:rPr lang="it-IT" sz="900" kern="1200" dirty="0">
                          <a:solidFill>
                            <a:schemeClr val="dk1"/>
                          </a:solidFill>
                          <a:effectLst/>
                          <a:latin typeface="+mn-lt"/>
                          <a:ea typeface="+mn-ea"/>
                          <a:cs typeface="+mn-cs"/>
                        </a:rPr>
                        <a:t>20%</a:t>
                      </a:r>
                    </a:p>
                  </a:txBody>
                  <a:tcPr marL="41577" marR="41577" marT="8909" marB="8909" anchor="ctr"/>
                </a:tc>
                <a:extLst>
                  <a:ext uri="{0D108BD9-81ED-4DB2-BD59-A6C34878D82A}">
                    <a16:rowId xmlns:a16="http://schemas.microsoft.com/office/drawing/2014/main" val="2142809843"/>
                  </a:ext>
                </a:extLst>
              </a:tr>
              <a:tr h="273091">
                <a:tc>
                  <a:txBody>
                    <a:bodyPr/>
                    <a:lstStyle/>
                    <a:p>
                      <a:pPr>
                        <a:buNone/>
                      </a:pPr>
                      <a:r>
                        <a:rPr lang="it-IT" sz="900" dirty="0">
                          <a:effectLst/>
                        </a:rPr>
                        <a:t>Leonardo Lucchesi</a:t>
                      </a:r>
                      <a:endParaRPr lang="it-IT" sz="900" dirty="0">
                        <a:effectLst/>
                        <a:latin typeface="Times New Roman" panose="02020603050405020304" pitchFamily="18" charset="0"/>
                        <a:ea typeface="Arial Unicode MS"/>
                      </a:endParaRPr>
                    </a:p>
                  </a:txBody>
                  <a:tcPr marL="41577" marR="41577" marT="8909" marB="8909" anchor="ctr">
                    <a:solidFill>
                      <a:srgbClr val="002060"/>
                    </a:solidFill>
                  </a:tcPr>
                </a:tc>
                <a:tc>
                  <a:txBody>
                    <a:bodyPr/>
                    <a:lstStyle/>
                    <a:p>
                      <a:pPr>
                        <a:buNone/>
                      </a:pPr>
                      <a:r>
                        <a:rPr lang="it-IT" sz="900">
                          <a:effectLst/>
                        </a:rPr>
                        <a:t>INFN  </a:t>
                      </a:r>
                      <a:endParaRPr lang="it-IT" sz="900">
                        <a:effectLst/>
                        <a:latin typeface="Times New Roman" panose="02020603050405020304" pitchFamily="18" charset="0"/>
                        <a:ea typeface="Arial Unicode MS"/>
                      </a:endParaRPr>
                    </a:p>
                  </a:txBody>
                  <a:tcPr marL="41577" marR="41577" marT="8909" marB="8909" anchor="ctr"/>
                </a:tc>
                <a:tc>
                  <a:txBody>
                    <a:bodyPr/>
                    <a:lstStyle/>
                    <a:p>
                      <a:pPr>
                        <a:buNone/>
                      </a:pPr>
                      <a:r>
                        <a:rPr lang="it-IT" sz="900" dirty="0">
                          <a:effectLst/>
                        </a:rPr>
                        <a:t>Quality Manager</a:t>
                      </a:r>
                      <a:endParaRPr lang="it-IT" sz="900" dirty="0">
                        <a:effectLst/>
                        <a:latin typeface="Times New Roman" panose="02020603050405020304" pitchFamily="18" charset="0"/>
                        <a:ea typeface="Arial Unicode MS"/>
                      </a:endParaRPr>
                    </a:p>
                  </a:txBody>
                  <a:tcPr marL="41577" marR="41577" marT="8909" marB="8909" anchor="ctr"/>
                </a:tc>
                <a:tc>
                  <a:txBody>
                    <a:bodyPr/>
                    <a:lstStyle/>
                    <a:p>
                      <a:pPr marL="0" algn="l" defTabSz="914400" rtl="0" eaLnBrk="1" latinLnBrk="0" hangingPunct="1">
                        <a:buNone/>
                      </a:pPr>
                      <a:r>
                        <a:rPr lang="it-IT" sz="900" kern="1200" dirty="0">
                          <a:solidFill>
                            <a:schemeClr val="dk1"/>
                          </a:solidFill>
                          <a:effectLst/>
                          <a:latin typeface="+mn-lt"/>
                          <a:ea typeface="+mn-ea"/>
                          <a:cs typeface="+mn-cs"/>
                        </a:rPr>
                        <a:t>20%</a:t>
                      </a:r>
                    </a:p>
                  </a:txBody>
                  <a:tcPr marL="41577" marR="41577" marT="8909" marB="8909" anchor="ctr"/>
                </a:tc>
                <a:extLst>
                  <a:ext uri="{0D108BD9-81ED-4DB2-BD59-A6C34878D82A}">
                    <a16:rowId xmlns:a16="http://schemas.microsoft.com/office/drawing/2014/main" val="4030399440"/>
                  </a:ext>
                </a:extLst>
              </a:tr>
              <a:tr h="273091">
                <a:tc>
                  <a:txBody>
                    <a:bodyPr/>
                    <a:lstStyle/>
                    <a:p>
                      <a:pPr>
                        <a:buNone/>
                      </a:pPr>
                      <a:r>
                        <a:rPr lang="it-IT" sz="900" dirty="0">
                          <a:effectLst/>
                        </a:rPr>
                        <a:t>Sandro Vescovi</a:t>
                      </a:r>
                      <a:endParaRPr lang="it-IT" sz="900" dirty="0">
                        <a:effectLst/>
                        <a:latin typeface="Times New Roman" panose="02020603050405020304" pitchFamily="18" charset="0"/>
                        <a:ea typeface="Arial Unicode MS"/>
                      </a:endParaRPr>
                    </a:p>
                  </a:txBody>
                  <a:tcPr marL="41577" marR="41577" marT="8909" marB="8909" anchor="ctr">
                    <a:solidFill>
                      <a:srgbClr val="002060"/>
                    </a:solidFill>
                  </a:tcPr>
                </a:tc>
                <a:tc>
                  <a:txBody>
                    <a:bodyPr/>
                    <a:lstStyle/>
                    <a:p>
                      <a:pPr>
                        <a:buNone/>
                      </a:pPr>
                      <a:r>
                        <a:rPr lang="it-IT" sz="900">
                          <a:effectLst/>
                        </a:rPr>
                        <a:t>INFN</a:t>
                      </a:r>
                      <a:endParaRPr lang="it-IT" sz="900">
                        <a:effectLst/>
                        <a:latin typeface="Times New Roman" panose="02020603050405020304" pitchFamily="18" charset="0"/>
                        <a:ea typeface="Arial Unicode MS"/>
                      </a:endParaRPr>
                    </a:p>
                  </a:txBody>
                  <a:tcPr marL="41577" marR="41577" marT="8909" marB="8909" anchor="ctr"/>
                </a:tc>
                <a:tc>
                  <a:txBody>
                    <a:bodyPr/>
                    <a:lstStyle/>
                    <a:p>
                      <a:pPr>
                        <a:buNone/>
                      </a:pPr>
                      <a:r>
                        <a:rPr lang="it-IT" sz="900" dirty="0" err="1">
                          <a:effectLst/>
                        </a:rPr>
                        <a:t>Safety</a:t>
                      </a:r>
                      <a:r>
                        <a:rPr lang="it-IT" sz="900" dirty="0">
                          <a:effectLst/>
                        </a:rPr>
                        <a:t> Manager</a:t>
                      </a:r>
                      <a:endParaRPr lang="it-IT" sz="900" dirty="0">
                        <a:effectLst/>
                        <a:latin typeface="Times New Roman" panose="02020603050405020304" pitchFamily="18" charset="0"/>
                        <a:ea typeface="Arial Unicode MS"/>
                      </a:endParaRPr>
                    </a:p>
                  </a:txBody>
                  <a:tcPr marL="41577" marR="41577" marT="8909" marB="8909" anchor="ctr"/>
                </a:tc>
                <a:tc>
                  <a:txBody>
                    <a:bodyPr/>
                    <a:lstStyle/>
                    <a:p>
                      <a:pPr marL="0" algn="l" defTabSz="914400" rtl="0" eaLnBrk="1" latinLnBrk="0" hangingPunct="1">
                        <a:buNone/>
                      </a:pPr>
                      <a:r>
                        <a:rPr lang="it-IT" sz="900" kern="1200" dirty="0">
                          <a:solidFill>
                            <a:schemeClr val="dk1"/>
                          </a:solidFill>
                          <a:effectLst/>
                          <a:latin typeface="+mn-lt"/>
                          <a:ea typeface="+mn-ea"/>
                          <a:cs typeface="+mn-cs"/>
                        </a:rPr>
                        <a:t>20%</a:t>
                      </a:r>
                    </a:p>
                  </a:txBody>
                  <a:tcPr marL="41577" marR="41577" marT="8909" marB="8909" anchor="ctr"/>
                </a:tc>
                <a:extLst>
                  <a:ext uri="{0D108BD9-81ED-4DB2-BD59-A6C34878D82A}">
                    <a16:rowId xmlns:a16="http://schemas.microsoft.com/office/drawing/2014/main" val="3490631688"/>
                  </a:ext>
                </a:extLst>
              </a:tr>
              <a:tr h="273091">
                <a:tc>
                  <a:txBody>
                    <a:bodyPr/>
                    <a:lstStyle/>
                    <a:p>
                      <a:pPr>
                        <a:buNone/>
                      </a:pPr>
                      <a:r>
                        <a:rPr lang="it-IT" sz="900" b="1" kern="1200" dirty="0">
                          <a:solidFill>
                            <a:schemeClr val="lt1"/>
                          </a:solidFill>
                          <a:effectLst/>
                          <a:latin typeface="+mn-lt"/>
                          <a:ea typeface="+mn-ea"/>
                          <a:cs typeface="+mn-cs"/>
                        </a:rPr>
                        <a:t>Lucia Lilli -&gt; </a:t>
                      </a:r>
                      <a:r>
                        <a:rPr lang="it-IT" sz="900" dirty="0">
                          <a:solidFill>
                            <a:srgbClr val="FF0000"/>
                          </a:solidFill>
                          <a:effectLst/>
                        </a:rPr>
                        <a:t>Laura Santonastaso</a:t>
                      </a:r>
                      <a:endParaRPr lang="it-IT" sz="900" dirty="0">
                        <a:solidFill>
                          <a:srgbClr val="FF0000"/>
                        </a:solidFill>
                        <a:effectLst/>
                        <a:latin typeface="Times New Roman" panose="02020603050405020304" pitchFamily="18" charset="0"/>
                        <a:ea typeface="Arial Unicode MS"/>
                      </a:endParaRPr>
                    </a:p>
                  </a:txBody>
                  <a:tcPr marL="41577" marR="41577" marT="8909" marB="8909" anchor="ctr">
                    <a:solidFill>
                      <a:srgbClr val="002060"/>
                    </a:solidFill>
                  </a:tcPr>
                </a:tc>
                <a:tc>
                  <a:txBody>
                    <a:bodyPr/>
                    <a:lstStyle/>
                    <a:p>
                      <a:pPr>
                        <a:buNone/>
                      </a:pPr>
                      <a:r>
                        <a:rPr lang="it-IT" sz="900">
                          <a:effectLst/>
                        </a:rPr>
                        <a:t>INFN  </a:t>
                      </a:r>
                      <a:endParaRPr lang="it-IT" sz="900">
                        <a:effectLst/>
                        <a:latin typeface="Times New Roman" panose="02020603050405020304" pitchFamily="18" charset="0"/>
                        <a:ea typeface="Arial Unicode MS"/>
                      </a:endParaRPr>
                    </a:p>
                  </a:txBody>
                  <a:tcPr marL="41577" marR="41577" marT="8909" marB="8909" anchor="ctr"/>
                </a:tc>
                <a:tc>
                  <a:txBody>
                    <a:bodyPr/>
                    <a:lstStyle/>
                    <a:p>
                      <a:pPr>
                        <a:buNone/>
                      </a:pPr>
                      <a:r>
                        <a:rPr lang="it-IT" sz="900" dirty="0">
                          <a:effectLst/>
                        </a:rPr>
                        <a:t>Assistant</a:t>
                      </a:r>
                      <a:endParaRPr lang="it-IT" sz="900" dirty="0">
                        <a:effectLst/>
                        <a:latin typeface="Times New Roman" panose="02020603050405020304" pitchFamily="18" charset="0"/>
                        <a:ea typeface="Arial Unicode MS"/>
                      </a:endParaRPr>
                    </a:p>
                  </a:txBody>
                  <a:tcPr marL="41577" marR="41577" marT="8909" marB="8909" anchor="ctr"/>
                </a:tc>
                <a:tc>
                  <a:txBody>
                    <a:bodyPr/>
                    <a:lstStyle/>
                    <a:p>
                      <a:pPr marL="0" algn="l" defTabSz="914400" rtl="0" eaLnBrk="1" latinLnBrk="0" hangingPunct="1">
                        <a:buNone/>
                      </a:pPr>
                      <a:r>
                        <a:rPr lang="it-IT" sz="900" kern="1200" dirty="0">
                          <a:solidFill>
                            <a:schemeClr val="dk1"/>
                          </a:solidFill>
                          <a:effectLst/>
                          <a:latin typeface="+mn-lt"/>
                          <a:ea typeface="+mn-ea"/>
                          <a:cs typeface="+mn-cs"/>
                        </a:rPr>
                        <a:t>20%</a:t>
                      </a:r>
                    </a:p>
                  </a:txBody>
                  <a:tcPr marL="41577" marR="41577" marT="8909" marB="8909" anchor="ctr"/>
                </a:tc>
                <a:extLst>
                  <a:ext uri="{0D108BD9-81ED-4DB2-BD59-A6C34878D82A}">
                    <a16:rowId xmlns:a16="http://schemas.microsoft.com/office/drawing/2014/main" val="4015559610"/>
                  </a:ext>
                </a:extLst>
              </a:tr>
              <a:tr h="273091">
                <a:tc>
                  <a:txBody>
                    <a:bodyPr/>
                    <a:lstStyle/>
                    <a:p>
                      <a:pPr>
                        <a:buNone/>
                      </a:pPr>
                      <a:r>
                        <a:rPr lang="it-IT" sz="900" dirty="0">
                          <a:effectLst/>
                        </a:rPr>
                        <a:t>Patrice Verdier </a:t>
                      </a:r>
                      <a:endParaRPr lang="it-IT" sz="900" dirty="0">
                        <a:effectLst/>
                        <a:latin typeface="Times New Roman" panose="02020603050405020304" pitchFamily="18" charset="0"/>
                        <a:ea typeface="Arial Unicode MS"/>
                      </a:endParaRPr>
                    </a:p>
                  </a:txBody>
                  <a:tcPr marL="41577" marR="41577" marT="8909" marB="8909" anchor="ctr">
                    <a:solidFill>
                      <a:srgbClr val="002060"/>
                    </a:solidFill>
                  </a:tcPr>
                </a:tc>
                <a:tc>
                  <a:txBody>
                    <a:bodyPr/>
                    <a:lstStyle/>
                    <a:p>
                      <a:pPr>
                        <a:buNone/>
                      </a:pPr>
                      <a:r>
                        <a:rPr lang="it-IT" sz="900">
                          <a:effectLst/>
                        </a:rPr>
                        <a:t>CNRS </a:t>
                      </a:r>
                      <a:endParaRPr lang="it-IT" sz="900">
                        <a:effectLst/>
                        <a:latin typeface="Times New Roman" panose="02020603050405020304" pitchFamily="18" charset="0"/>
                        <a:ea typeface="Arial Unicode MS"/>
                      </a:endParaRPr>
                    </a:p>
                  </a:txBody>
                  <a:tcPr marL="41577" marR="41577" marT="8909" marB="8909" anchor="ctr"/>
                </a:tc>
                <a:tc>
                  <a:txBody>
                    <a:bodyPr/>
                    <a:lstStyle/>
                    <a:p>
                      <a:pPr>
                        <a:buNone/>
                      </a:pPr>
                      <a:r>
                        <a:rPr lang="it-IT" sz="900" dirty="0">
                          <a:effectLst/>
                        </a:rPr>
                        <a:t>IT Coordinator</a:t>
                      </a:r>
                      <a:endParaRPr lang="it-IT" sz="900" dirty="0">
                        <a:effectLst/>
                        <a:latin typeface="Times New Roman" panose="02020603050405020304" pitchFamily="18" charset="0"/>
                        <a:ea typeface="Arial Unicode MS"/>
                      </a:endParaRPr>
                    </a:p>
                  </a:txBody>
                  <a:tcPr marL="41577" marR="41577" marT="8909" marB="8909" anchor="ctr"/>
                </a:tc>
                <a:tc>
                  <a:txBody>
                    <a:bodyPr/>
                    <a:lstStyle/>
                    <a:p>
                      <a:pPr marL="0" algn="l" defTabSz="914400" rtl="0" eaLnBrk="1" latinLnBrk="0" hangingPunct="1">
                        <a:buNone/>
                      </a:pPr>
                      <a:r>
                        <a:rPr lang="it-IT" sz="900" kern="1200" dirty="0">
                          <a:solidFill>
                            <a:schemeClr val="dk1"/>
                          </a:solidFill>
                          <a:effectLst/>
                          <a:latin typeface="+mn-lt"/>
                          <a:ea typeface="+mn-ea"/>
                          <a:cs typeface="+mn-cs"/>
                        </a:rPr>
                        <a:t>20%</a:t>
                      </a:r>
                    </a:p>
                  </a:txBody>
                  <a:tcPr marL="41577" marR="41577" marT="8909" marB="8909" anchor="ctr"/>
                </a:tc>
                <a:extLst>
                  <a:ext uri="{0D108BD9-81ED-4DB2-BD59-A6C34878D82A}">
                    <a16:rowId xmlns:a16="http://schemas.microsoft.com/office/drawing/2014/main" val="2751179655"/>
                  </a:ext>
                </a:extLst>
              </a:tr>
              <a:tr h="273091">
                <a:tc>
                  <a:txBody>
                    <a:bodyPr/>
                    <a:lstStyle/>
                    <a:p>
                      <a:pPr>
                        <a:buNone/>
                      </a:pPr>
                      <a:r>
                        <a:rPr lang="it-IT" sz="900" dirty="0">
                          <a:effectLst/>
                        </a:rPr>
                        <a:t>Christian Olivetto </a:t>
                      </a:r>
                      <a:endParaRPr lang="it-IT" sz="900" dirty="0">
                        <a:effectLst/>
                        <a:latin typeface="Times New Roman" panose="02020603050405020304" pitchFamily="18" charset="0"/>
                        <a:ea typeface="Arial Unicode MS"/>
                      </a:endParaRPr>
                    </a:p>
                  </a:txBody>
                  <a:tcPr marL="41577" marR="41577" marT="8909" marB="8909" anchor="ctr">
                    <a:solidFill>
                      <a:srgbClr val="002060"/>
                    </a:solidFill>
                  </a:tcPr>
                </a:tc>
                <a:tc>
                  <a:txBody>
                    <a:bodyPr/>
                    <a:lstStyle/>
                    <a:p>
                      <a:pPr>
                        <a:buNone/>
                      </a:pPr>
                      <a:r>
                        <a:rPr lang="it-IT" sz="900">
                          <a:effectLst/>
                        </a:rPr>
                        <a:t>CNRS </a:t>
                      </a:r>
                      <a:endParaRPr lang="it-IT" sz="900">
                        <a:effectLst/>
                        <a:latin typeface="Times New Roman" panose="02020603050405020304" pitchFamily="18" charset="0"/>
                        <a:ea typeface="Arial Unicode MS"/>
                      </a:endParaRPr>
                    </a:p>
                  </a:txBody>
                  <a:tcPr marL="41577" marR="41577" marT="8909" marB="8909" anchor="ctr"/>
                </a:tc>
                <a:tc>
                  <a:txBody>
                    <a:bodyPr/>
                    <a:lstStyle/>
                    <a:p>
                      <a:pPr>
                        <a:buNone/>
                      </a:pPr>
                      <a:r>
                        <a:rPr lang="it-IT" sz="900" dirty="0" err="1">
                          <a:effectLst/>
                        </a:rPr>
                        <a:t>Configuration</a:t>
                      </a:r>
                      <a:r>
                        <a:rPr lang="it-IT" sz="900" dirty="0">
                          <a:effectLst/>
                        </a:rPr>
                        <a:t> Management Coordinator</a:t>
                      </a:r>
                      <a:endParaRPr lang="it-IT" sz="900" dirty="0">
                        <a:effectLst/>
                        <a:latin typeface="Times New Roman" panose="02020603050405020304" pitchFamily="18" charset="0"/>
                        <a:ea typeface="Arial Unicode MS"/>
                      </a:endParaRPr>
                    </a:p>
                  </a:txBody>
                  <a:tcPr marL="41577" marR="41577" marT="8909" marB="8909" anchor="ctr"/>
                </a:tc>
                <a:tc>
                  <a:txBody>
                    <a:bodyPr/>
                    <a:lstStyle/>
                    <a:p>
                      <a:pPr marL="0" algn="l" defTabSz="914400" rtl="0" eaLnBrk="1" latinLnBrk="0" hangingPunct="1">
                        <a:buNone/>
                      </a:pPr>
                      <a:r>
                        <a:rPr lang="it-IT" sz="900" kern="1200" dirty="0">
                          <a:solidFill>
                            <a:schemeClr val="dk1"/>
                          </a:solidFill>
                          <a:effectLst/>
                          <a:latin typeface="+mn-lt"/>
                          <a:ea typeface="+mn-ea"/>
                          <a:cs typeface="+mn-cs"/>
                        </a:rPr>
                        <a:t>80%</a:t>
                      </a:r>
                    </a:p>
                  </a:txBody>
                  <a:tcPr marL="41577" marR="41577" marT="8909" marB="8909" anchor="ctr"/>
                </a:tc>
                <a:extLst>
                  <a:ext uri="{0D108BD9-81ED-4DB2-BD59-A6C34878D82A}">
                    <a16:rowId xmlns:a16="http://schemas.microsoft.com/office/drawing/2014/main" val="1448943273"/>
                  </a:ext>
                </a:extLst>
              </a:tr>
              <a:tr h="273091">
                <a:tc>
                  <a:txBody>
                    <a:bodyPr/>
                    <a:lstStyle/>
                    <a:p>
                      <a:pPr>
                        <a:buNone/>
                      </a:pPr>
                      <a:r>
                        <a:rPr lang="it-IT" sz="900" dirty="0">
                          <a:effectLst/>
                        </a:rPr>
                        <a:t>Joseph Martino </a:t>
                      </a:r>
                      <a:endParaRPr lang="it-IT" sz="900" dirty="0">
                        <a:effectLst/>
                        <a:latin typeface="Times New Roman" panose="02020603050405020304" pitchFamily="18" charset="0"/>
                        <a:ea typeface="Arial Unicode MS"/>
                      </a:endParaRPr>
                    </a:p>
                  </a:txBody>
                  <a:tcPr marL="41577" marR="41577" marT="8909" marB="8909" anchor="ctr">
                    <a:solidFill>
                      <a:srgbClr val="002060"/>
                    </a:solidFill>
                  </a:tcPr>
                </a:tc>
                <a:tc>
                  <a:txBody>
                    <a:bodyPr/>
                    <a:lstStyle/>
                    <a:p>
                      <a:pPr>
                        <a:buNone/>
                      </a:pPr>
                      <a:r>
                        <a:rPr lang="it-IT" sz="900">
                          <a:effectLst/>
                        </a:rPr>
                        <a:t>CNRS  </a:t>
                      </a:r>
                      <a:endParaRPr lang="it-IT" sz="900">
                        <a:effectLst/>
                        <a:latin typeface="Times New Roman" panose="02020603050405020304" pitchFamily="18" charset="0"/>
                        <a:ea typeface="Arial Unicode MS"/>
                      </a:endParaRPr>
                    </a:p>
                  </a:txBody>
                  <a:tcPr marL="41577" marR="41577" marT="8909" marB="8909" anchor="ctr"/>
                </a:tc>
                <a:tc>
                  <a:txBody>
                    <a:bodyPr/>
                    <a:lstStyle/>
                    <a:p>
                      <a:pPr>
                        <a:buNone/>
                      </a:pPr>
                      <a:r>
                        <a:rPr lang="it-IT" sz="900" dirty="0">
                          <a:effectLst/>
                        </a:rPr>
                        <a:t>Risk Management Coordinator</a:t>
                      </a:r>
                      <a:endParaRPr lang="it-IT" sz="900" dirty="0">
                        <a:effectLst/>
                        <a:latin typeface="Times New Roman" panose="02020603050405020304" pitchFamily="18" charset="0"/>
                        <a:ea typeface="Arial Unicode MS"/>
                      </a:endParaRPr>
                    </a:p>
                  </a:txBody>
                  <a:tcPr marL="41577" marR="41577" marT="8909" marB="8909" anchor="ctr"/>
                </a:tc>
                <a:tc>
                  <a:txBody>
                    <a:bodyPr/>
                    <a:lstStyle/>
                    <a:p>
                      <a:pPr marL="0" algn="l" defTabSz="914400" rtl="0" eaLnBrk="1" latinLnBrk="0" hangingPunct="1">
                        <a:buNone/>
                      </a:pPr>
                      <a:r>
                        <a:rPr lang="it-IT" sz="900" kern="1200" dirty="0">
                          <a:solidFill>
                            <a:schemeClr val="dk1"/>
                          </a:solidFill>
                          <a:effectLst/>
                          <a:latin typeface="+mn-lt"/>
                          <a:ea typeface="+mn-ea"/>
                          <a:cs typeface="+mn-cs"/>
                        </a:rPr>
                        <a:t>20%</a:t>
                      </a:r>
                    </a:p>
                  </a:txBody>
                  <a:tcPr marL="41577" marR="41577" marT="8909" marB="8909" anchor="ctr"/>
                </a:tc>
                <a:extLst>
                  <a:ext uri="{0D108BD9-81ED-4DB2-BD59-A6C34878D82A}">
                    <a16:rowId xmlns:a16="http://schemas.microsoft.com/office/drawing/2014/main" val="1723243959"/>
                  </a:ext>
                </a:extLst>
              </a:tr>
              <a:tr h="273091">
                <a:tc>
                  <a:txBody>
                    <a:bodyPr/>
                    <a:lstStyle/>
                    <a:p>
                      <a:pPr>
                        <a:buNone/>
                      </a:pPr>
                      <a:r>
                        <a:rPr lang="it-IT" sz="900" dirty="0">
                          <a:solidFill>
                            <a:srgbClr val="00B050"/>
                          </a:solidFill>
                          <a:effectLst/>
                        </a:rPr>
                        <a:t>Ghada Mahmoud </a:t>
                      </a:r>
                      <a:endParaRPr lang="it-IT" sz="900" dirty="0">
                        <a:solidFill>
                          <a:srgbClr val="00B050"/>
                        </a:solidFill>
                        <a:effectLst/>
                        <a:latin typeface="Times New Roman" panose="02020603050405020304" pitchFamily="18" charset="0"/>
                        <a:ea typeface="Arial Unicode MS"/>
                      </a:endParaRPr>
                    </a:p>
                  </a:txBody>
                  <a:tcPr marL="41577" marR="41577" marT="8909" marB="8909" anchor="ctr">
                    <a:solidFill>
                      <a:srgbClr val="002060"/>
                    </a:solidFill>
                  </a:tcPr>
                </a:tc>
                <a:tc>
                  <a:txBody>
                    <a:bodyPr/>
                    <a:lstStyle/>
                    <a:p>
                      <a:pPr>
                        <a:buNone/>
                      </a:pPr>
                      <a:r>
                        <a:rPr lang="it-IT" sz="900">
                          <a:effectLst/>
                        </a:rPr>
                        <a:t>CNRS </a:t>
                      </a:r>
                      <a:endParaRPr lang="it-IT" sz="900">
                        <a:effectLst/>
                        <a:latin typeface="Times New Roman" panose="02020603050405020304" pitchFamily="18" charset="0"/>
                        <a:ea typeface="Arial Unicode MS"/>
                      </a:endParaRPr>
                    </a:p>
                  </a:txBody>
                  <a:tcPr marL="41577" marR="41577" marT="8909" marB="8909" anchor="ctr"/>
                </a:tc>
                <a:tc>
                  <a:txBody>
                    <a:bodyPr/>
                    <a:lstStyle/>
                    <a:p>
                      <a:pPr>
                        <a:buNone/>
                      </a:pPr>
                      <a:r>
                        <a:rPr lang="it-IT" sz="900" dirty="0">
                          <a:effectLst/>
                        </a:rPr>
                        <a:t>Risk Manager</a:t>
                      </a:r>
                      <a:endParaRPr lang="it-IT" sz="900" dirty="0">
                        <a:effectLst/>
                        <a:latin typeface="Times New Roman" panose="02020603050405020304" pitchFamily="18" charset="0"/>
                        <a:ea typeface="Arial Unicode MS"/>
                      </a:endParaRPr>
                    </a:p>
                  </a:txBody>
                  <a:tcPr marL="41577" marR="41577" marT="8909" marB="8909" anchor="ctr"/>
                </a:tc>
                <a:tc>
                  <a:txBody>
                    <a:bodyPr/>
                    <a:lstStyle/>
                    <a:p>
                      <a:pPr marL="0" algn="l" defTabSz="914400" rtl="0" eaLnBrk="1" latinLnBrk="0" hangingPunct="1">
                        <a:buNone/>
                      </a:pPr>
                      <a:r>
                        <a:rPr lang="it-IT" sz="900" kern="1200" dirty="0">
                          <a:solidFill>
                            <a:schemeClr val="dk1"/>
                          </a:solidFill>
                          <a:effectLst/>
                          <a:latin typeface="+mn-lt"/>
                          <a:ea typeface="+mn-ea"/>
                          <a:cs typeface="+mn-cs"/>
                        </a:rPr>
                        <a:t>100%</a:t>
                      </a:r>
                    </a:p>
                  </a:txBody>
                  <a:tcPr marL="41577" marR="41577" marT="8909" marB="8909" anchor="ctr"/>
                </a:tc>
                <a:extLst>
                  <a:ext uri="{0D108BD9-81ED-4DB2-BD59-A6C34878D82A}">
                    <a16:rowId xmlns:a16="http://schemas.microsoft.com/office/drawing/2014/main" val="2378702505"/>
                  </a:ext>
                </a:extLst>
              </a:tr>
              <a:tr h="273091">
                <a:tc>
                  <a:txBody>
                    <a:bodyPr/>
                    <a:lstStyle/>
                    <a:p>
                      <a:pPr>
                        <a:buNone/>
                      </a:pPr>
                      <a:r>
                        <a:rPr lang="it-IT" sz="900" dirty="0">
                          <a:solidFill>
                            <a:srgbClr val="FF0000"/>
                          </a:solidFill>
                          <a:effectLst/>
                        </a:rPr>
                        <a:t>Remi Barbier  -&gt; on </a:t>
                      </a:r>
                      <a:r>
                        <a:rPr lang="it-IT" sz="900" dirty="0" err="1">
                          <a:solidFill>
                            <a:srgbClr val="FF0000"/>
                          </a:solidFill>
                          <a:effectLst/>
                        </a:rPr>
                        <a:t>leave</a:t>
                      </a:r>
                      <a:endParaRPr lang="it-IT" sz="900" dirty="0">
                        <a:solidFill>
                          <a:srgbClr val="FF0000"/>
                        </a:solidFill>
                        <a:effectLst/>
                        <a:latin typeface="Times New Roman" panose="02020603050405020304" pitchFamily="18" charset="0"/>
                        <a:ea typeface="Arial Unicode MS"/>
                      </a:endParaRPr>
                    </a:p>
                  </a:txBody>
                  <a:tcPr marL="41577" marR="41577" marT="8909" marB="8909" anchor="ctr">
                    <a:solidFill>
                      <a:srgbClr val="002060"/>
                    </a:solidFill>
                  </a:tcPr>
                </a:tc>
                <a:tc>
                  <a:txBody>
                    <a:bodyPr/>
                    <a:lstStyle/>
                    <a:p>
                      <a:pPr>
                        <a:buNone/>
                      </a:pPr>
                      <a:r>
                        <a:rPr lang="it-IT" sz="900">
                          <a:effectLst/>
                        </a:rPr>
                        <a:t>CNRS </a:t>
                      </a:r>
                      <a:endParaRPr lang="it-IT" sz="900">
                        <a:effectLst/>
                        <a:latin typeface="Times New Roman" panose="02020603050405020304" pitchFamily="18" charset="0"/>
                        <a:ea typeface="Arial Unicode MS"/>
                      </a:endParaRPr>
                    </a:p>
                  </a:txBody>
                  <a:tcPr marL="41577" marR="41577" marT="8909" marB="8909" anchor="ctr"/>
                </a:tc>
                <a:tc>
                  <a:txBody>
                    <a:bodyPr/>
                    <a:lstStyle/>
                    <a:p>
                      <a:pPr>
                        <a:buNone/>
                      </a:pPr>
                      <a:r>
                        <a:rPr lang="it-IT" sz="900" dirty="0">
                          <a:effectLst/>
                        </a:rPr>
                        <a:t>IT Manager</a:t>
                      </a:r>
                      <a:endParaRPr lang="it-IT" sz="900" dirty="0">
                        <a:effectLst/>
                        <a:latin typeface="Times New Roman" panose="02020603050405020304" pitchFamily="18" charset="0"/>
                        <a:ea typeface="Arial Unicode MS"/>
                      </a:endParaRPr>
                    </a:p>
                  </a:txBody>
                  <a:tcPr marL="41577" marR="41577" marT="8909" marB="8909" anchor="ctr"/>
                </a:tc>
                <a:tc>
                  <a:txBody>
                    <a:bodyPr/>
                    <a:lstStyle/>
                    <a:p>
                      <a:pPr marL="0" algn="l" defTabSz="914400" rtl="0" eaLnBrk="1" latinLnBrk="0" hangingPunct="1">
                        <a:buNone/>
                      </a:pPr>
                      <a:r>
                        <a:rPr lang="it-IT" sz="900" kern="1200" dirty="0">
                          <a:solidFill>
                            <a:schemeClr val="dk1"/>
                          </a:solidFill>
                          <a:effectLst/>
                          <a:latin typeface="+mn-lt"/>
                          <a:ea typeface="+mn-ea"/>
                          <a:cs typeface="+mn-cs"/>
                        </a:rPr>
                        <a:t>0%</a:t>
                      </a:r>
                    </a:p>
                  </a:txBody>
                  <a:tcPr marL="41577" marR="41577" marT="8909" marB="8909" anchor="ctr"/>
                </a:tc>
                <a:extLst>
                  <a:ext uri="{0D108BD9-81ED-4DB2-BD59-A6C34878D82A}">
                    <a16:rowId xmlns:a16="http://schemas.microsoft.com/office/drawing/2014/main" val="447108201"/>
                  </a:ext>
                </a:extLst>
              </a:tr>
              <a:tr h="273091">
                <a:tc>
                  <a:txBody>
                    <a:bodyPr/>
                    <a:lstStyle/>
                    <a:p>
                      <a:pPr>
                        <a:buNone/>
                      </a:pPr>
                      <a:r>
                        <a:rPr lang="it-IT" sz="900">
                          <a:effectLst/>
                        </a:rPr>
                        <a:t>Ivan Maksimovic</a:t>
                      </a:r>
                      <a:endParaRPr lang="it-IT" sz="900">
                        <a:effectLst/>
                        <a:latin typeface="Times New Roman" panose="02020603050405020304" pitchFamily="18" charset="0"/>
                        <a:ea typeface="Arial Unicode MS"/>
                      </a:endParaRPr>
                    </a:p>
                  </a:txBody>
                  <a:tcPr marL="41577" marR="41577" marT="8909" marB="8909" anchor="ctr">
                    <a:solidFill>
                      <a:srgbClr val="002060"/>
                    </a:solidFill>
                  </a:tcPr>
                </a:tc>
                <a:tc>
                  <a:txBody>
                    <a:bodyPr/>
                    <a:lstStyle/>
                    <a:p>
                      <a:pPr>
                        <a:buNone/>
                      </a:pPr>
                      <a:r>
                        <a:rPr lang="it-IT" sz="900">
                          <a:effectLst/>
                        </a:rPr>
                        <a:t>CNRS </a:t>
                      </a:r>
                      <a:endParaRPr lang="it-IT" sz="900">
                        <a:effectLst/>
                        <a:latin typeface="Times New Roman" panose="02020603050405020304" pitchFamily="18" charset="0"/>
                        <a:ea typeface="Arial Unicode MS"/>
                      </a:endParaRPr>
                    </a:p>
                  </a:txBody>
                  <a:tcPr marL="41577" marR="41577" marT="8909" marB="8909" anchor="ctr"/>
                </a:tc>
                <a:tc>
                  <a:txBody>
                    <a:bodyPr/>
                    <a:lstStyle/>
                    <a:p>
                      <a:pPr>
                        <a:buNone/>
                      </a:pPr>
                      <a:r>
                        <a:rPr lang="it-IT" sz="900" dirty="0">
                          <a:effectLst/>
                        </a:rPr>
                        <a:t>Schedule Manager</a:t>
                      </a:r>
                      <a:endParaRPr lang="it-IT" sz="900" dirty="0">
                        <a:effectLst/>
                        <a:latin typeface="Times New Roman" panose="02020603050405020304" pitchFamily="18" charset="0"/>
                        <a:ea typeface="Arial Unicode MS"/>
                      </a:endParaRPr>
                    </a:p>
                  </a:txBody>
                  <a:tcPr marL="41577" marR="41577" marT="8909" marB="8909" anchor="ctr"/>
                </a:tc>
                <a:tc>
                  <a:txBody>
                    <a:bodyPr/>
                    <a:lstStyle/>
                    <a:p>
                      <a:pPr marL="0" algn="l" defTabSz="914400" rtl="0" eaLnBrk="1" latinLnBrk="0" hangingPunct="1">
                        <a:buNone/>
                      </a:pPr>
                      <a:r>
                        <a:rPr lang="it-IT" sz="900" kern="1200" dirty="0">
                          <a:solidFill>
                            <a:schemeClr val="dk1"/>
                          </a:solidFill>
                          <a:effectLst/>
                          <a:latin typeface="+mn-lt"/>
                          <a:ea typeface="+mn-ea"/>
                          <a:cs typeface="+mn-cs"/>
                        </a:rPr>
                        <a:t>20%</a:t>
                      </a:r>
                    </a:p>
                  </a:txBody>
                  <a:tcPr marL="41577" marR="41577" marT="8909" marB="8909" anchor="ctr"/>
                </a:tc>
                <a:extLst>
                  <a:ext uri="{0D108BD9-81ED-4DB2-BD59-A6C34878D82A}">
                    <a16:rowId xmlns:a16="http://schemas.microsoft.com/office/drawing/2014/main" val="4074914190"/>
                  </a:ext>
                </a:extLst>
              </a:tr>
              <a:tr h="273091">
                <a:tc>
                  <a:txBody>
                    <a:bodyPr/>
                    <a:lstStyle/>
                    <a:p>
                      <a:pPr>
                        <a:buNone/>
                      </a:pPr>
                      <a:r>
                        <a:rPr lang="it-IT" sz="900" dirty="0">
                          <a:solidFill>
                            <a:srgbClr val="00B050"/>
                          </a:solidFill>
                          <a:effectLst/>
                        </a:rPr>
                        <a:t>Oussama El </a:t>
                      </a:r>
                      <a:r>
                        <a:rPr lang="it-IT" sz="900" dirty="0" err="1">
                          <a:solidFill>
                            <a:srgbClr val="00B050"/>
                          </a:solidFill>
                          <a:effectLst/>
                        </a:rPr>
                        <a:t>Mecherfi</a:t>
                      </a:r>
                      <a:r>
                        <a:rPr lang="it-IT" sz="900" dirty="0">
                          <a:solidFill>
                            <a:srgbClr val="00B050"/>
                          </a:solidFill>
                          <a:effectLst/>
                        </a:rPr>
                        <a:t> </a:t>
                      </a:r>
                      <a:endParaRPr lang="it-IT" sz="900" dirty="0">
                        <a:solidFill>
                          <a:srgbClr val="00B050"/>
                        </a:solidFill>
                        <a:effectLst/>
                        <a:latin typeface="Times New Roman" panose="02020603050405020304" pitchFamily="18" charset="0"/>
                        <a:ea typeface="Arial Unicode MS"/>
                      </a:endParaRPr>
                    </a:p>
                  </a:txBody>
                  <a:tcPr marL="41577" marR="41577" marT="8909" marB="8909" anchor="ctr">
                    <a:solidFill>
                      <a:srgbClr val="002060"/>
                    </a:solidFill>
                  </a:tcPr>
                </a:tc>
                <a:tc>
                  <a:txBody>
                    <a:bodyPr/>
                    <a:lstStyle/>
                    <a:p>
                      <a:pPr>
                        <a:buNone/>
                      </a:pPr>
                      <a:r>
                        <a:rPr lang="it-IT" sz="900">
                          <a:effectLst/>
                        </a:rPr>
                        <a:t>CNRS </a:t>
                      </a:r>
                      <a:endParaRPr lang="it-IT" sz="900">
                        <a:effectLst/>
                        <a:latin typeface="Times New Roman" panose="02020603050405020304" pitchFamily="18" charset="0"/>
                        <a:ea typeface="Arial Unicode MS"/>
                      </a:endParaRPr>
                    </a:p>
                  </a:txBody>
                  <a:tcPr marL="41577" marR="41577" marT="8909" marB="8909" anchor="ctr"/>
                </a:tc>
                <a:tc>
                  <a:txBody>
                    <a:bodyPr/>
                    <a:lstStyle/>
                    <a:p>
                      <a:pPr>
                        <a:buNone/>
                      </a:pPr>
                      <a:r>
                        <a:rPr lang="it-IT" sz="900" dirty="0">
                          <a:effectLst/>
                        </a:rPr>
                        <a:t>IT Manager</a:t>
                      </a:r>
                      <a:endParaRPr lang="it-IT" sz="900" dirty="0">
                        <a:effectLst/>
                        <a:latin typeface="Times New Roman" panose="02020603050405020304" pitchFamily="18" charset="0"/>
                        <a:ea typeface="Arial Unicode MS"/>
                      </a:endParaRPr>
                    </a:p>
                  </a:txBody>
                  <a:tcPr marL="41577" marR="41577" marT="8909" marB="8909" anchor="ctr"/>
                </a:tc>
                <a:tc>
                  <a:txBody>
                    <a:bodyPr/>
                    <a:lstStyle/>
                    <a:p>
                      <a:pPr marL="0" algn="l" defTabSz="914400" rtl="0" eaLnBrk="1" latinLnBrk="0" hangingPunct="1">
                        <a:buNone/>
                      </a:pPr>
                      <a:r>
                        <a:rPr lang="it-IT" sz="900" kern="1200" dirty="0">
                          <a:solidFill>
                            <a:schemeClr val="dk1"/>
                          </a:solidFill>
                          <a:effectLst/>
                          <a:latin typeface="+mn-lt"/>
                          <a:ea typeface="+mn-ea"/>
                          <a:cs typeface="+mn-cs"/>
                        </a:rPr>
                        <a:t>100%</a:t>
                      </a:r>
                    </a:p>
                  </a:txBody>
                  <a:tcPr marL="41577" marR="41577" marT="8909" marB="8909" anchor="ctr"/>
                </a:tc>
                <a:extLst>
                  <a:ext uri="{0D108BD9-81ED-4DB2-BD59-A6C34878D82A}">
                    <a16:rowId xmlns:a16="http://schemas.microsoft.com/office/drawing/2014/main" val="3213990744"/>
                  </a:ext>
                </a:extLst>
              </a:tr>
              <a:tr h="333367">
                <a:tc>
                  <a:txBody>
                    <a:bodyPr/>
                    <a:lstStyle/>
                    <a:p>
                      <a:pPr>
                        <a:buNone/>
                      </a:pPr>
                      <a:r>
                        <a:rPr lang="it-IT" sz="900" dirty="0">
                          <a:solidFill>
                            <a:srgbClr val="00B050"/>
                          </a:solidFill>
                          <a:effectLst/>
                        </a:rPr>
                        <a:t>Romano Meijer </a:t>
                      </a:r>
                      <a:endParaRPr lang="it-IT" sz="900" dirty="0">
                        <a:solidFill>
                          <a:srgbClr val="00B050"/>
                        </a:solidFill>
                        <a:effectLst/>
                        <a:latin typeface="Times New Roman" panose="02020603050405020304" pitchFamily="18" charset="0"/>
                        <a:ea typeface="Arial Unicode MS"/>
                      </a:endParaRPr>
                    </a:p>
                  </a:txBody>
                  <a:tcPr marL="41577" marR="41577" marT="8909" marB="8909" anchor="ctr">
                    <a:solidFill>
                      <a:srgbClr val="002060"/>
                    </a:solidFill>
                  </a:tcPr>
                </a:tc>
                <a:tc>
                  <a:txBody>
                    <a:bodyPr/>
                    <a:lstStyle/>
                    <a:p>
                      <a:pPr>
                        <a:buNone/>
                      </a:pPr>
                      <a:r>
                        <a:rPr lang="it-IT" sz="900" dirty="0">
                          <a:effectLst/>
                        </a:rPr>
                        <a:t>NIKHEF</a:t>
                      </a:r>
                      <a:endParaRPr lang="it-IT" sz="900" dirty="0">
                        <a:effectLst/>
                        <a:latin typeface="Times New Roman" panose="02020603050405020304" pitchFamily="18" charset="0"/>
                        <a:ea typeface="Arial Unicode MS"/>
                      </a:endParaRPr>
                    </a:p>
                  </a:txBody>
                  <a:tcPr marL="41577" marR="41577" marT="8909" marB="8909" anchor="ctr"/>
                </a:tc>
                <a:tc>
                  <a:txBody>
                    <a:bodyPr/>
                    <a:lstStyle/>
                    <a:p>
                      <a:pPr>
                        <a:buNone/>
                      </a:pPr>
                      <a:r>
                        <a:rPr lang="it-IT" sz="900" dirty="0" err="1">
                          <a:effectLst/>
                        </a:rPr>
                        <a:t>Requirements</a:t>
                      </a:r>
                      <a:r>
                        <a:rPr lang="it-IT" sz="900" dirty="0">
                          <a:effectLst/>
                        </a:rPr>
                        <a:t> Manager</a:t>
                      </a:r>
                      <a:endParaRPr lang="it-IT" sz="900" dirty="0">
                        <a:effectLst/>
                        <a:latin typeface="Times New Roman" panose="02020603050405020304" pitchFamily="18" charset="0"/>
                        <a:ea typeface="Arial Unicode MS"/>
                      </a:endParaRPr>
                    </a:p>
                  </a:txBody>
                  <a:tcPr marL="41577" marR="41577" marT="8909" marB="8909" anchor="ctr"/>
                </a:tc>
                <a:tc>
                  <a:txBody>
                    <a:bodyPr/>
                    <a:lstStyle/>
                    <a:p>
                      <a:pPr marL="0" algn="l" defTabSz="914400" rtl="0" eaLnBrk="1" latinLnBrk="0" hangingPunct="1">
                        <a:buNone/>
                      </a:pPr>
                      <a:r>
                        <a:rPr lang="it-IT" sz="900" kern="1200" dirty="0">
                          <a:solidFill>
                            <a:schemeClr val="dk1"/>
                          </a:solidFill>
                          <a:effectLst/>
                          <a:latin typeface="+mn-lt"/>
                          <a:ea typeface="+mn-ea"/>
                          <a:cs typeface="+mn-cs"/>
                        </a:rPr>
                        <a:t>100%</a:t>
                      </a:r>
                    </a:p>
                  </a:txBody>
                  <a:tcPr marL="41577" marR="41577" marT="8909" marB="8909" anchor="ctr"/>
                </a:tc>
                <a:extLst>
                  <a:ext uri="{0D108BD9-81ED-4DB2-BD59-A6C34878D82A}">
                    <a16:rowId xmlns:a16="http://schemas.microsoft.com/office/drawing/2014/main" val="837100664"/>
                  </a:ext>
                </a:extLst>
              </a:tr>
              <a:tr h="297906">
                <a:tc>
                  <a:txBody>
                    <a:bodyPr/>
                    <a:lstStyle/>
                    <a:p>
                      <a:pPr marL="0" algn="l" defTabSz="914400" rtl="0" eaLnBrk="1" latinLnBrk="0" hangingPunct="1">
                        <a:buNone/>
                      </a:pPr>
                      <a:r>
                        <a:rPr lang="it-IT" sz="900" b="1" kern="1200" dirty="0">
                          <a:solidFill>
                            <a:srgbClr val="FF0000"/>
                          </a:solidFill>
                          <a:effectLst/>
                          <a:latin typeface="+mn-lt"/>
                          <a:ea typeface="+mn-ea"/>
                          <a:cs typeface="+mn-cs"/>
                        </a:rPr>
                        <a:t>Marco Serra</a:t>
                      </a:r>
                    </a:p>
                  </a:txBody>
                  <a:tcPr marL="41577" marR="41577" marT="8909" marB="8909" anchor="ctr">
                    <a:solidFill>
                      <a:srgbClr val="002060"/>
                    </a:solidFill>
                  </a:tcPr>
                </a:tc>
                <a:tc>
                  <a:txBody>
                    <a:bodyPr/>
                    <a:lstStyle/>
                    <a:p>
                      <a:pPr marL="0" algn="l" defTabSz="914400" rtl="0" eaLnBrk="1" latinLnBrk="0" hangingPunct="1">
                        <a:buNone/>
                      </a:pPr>
                      <a:r>
                        <a:rPr lang="it-IT" sz="900" kern="1200" dirty="0">
                          <a:solidFill>
                            <a:schemeClr val="dk1"/>
                          </a:solidFill>
                          <a:effectLst/>
                          <a:latin typeface="+mn-lt"/>
                          <a:ea typeface="+mn-ea"/>
                          <a:cs typeface="+mn-cs"/>
                        </a:rPr>
                        <a:t>INFN</a:t>
                      </a:r>
                    </a:p>
                  </a:txBody>
                  <a:tcPr marL="41577" marR="41577" marT="8909" marB="8909" anchor="ctr"/>
                </a:tc>
                <a:tc>
                  <a:txBody>
                    <a:bodyPr/>
                    <a:lstStyle/>
                    <a:p>
                      <a:pPr>
                        <a:buNone/>
                      </a:pPr>
                      <a:endParaRPr lang="it-IT" sz="900" dirty="0">
                        <a:effectLst/>
                        <a:latin typeface="Times New Roman" panose="02020603050405020304" pitchFamily="18" charset="0"/>
                        <a:ea typeface="Arial Unicode MS"/>
                      </a:endParaRPr>
                    </a:p>
                  </a:txBody>
                  <a:tcPr marL="41577" marR="41577" marT="8909" marB="8909" anchor="ctr"/>
                </a:tc>
                <a:tc>
                  <a:txBody>
                    <a:bodyPr/>
                    <a:lstStyle/>
                    <a:p>
                      <a:pPr marL="0" algn="l" defTabSz="914400" rtl="0" eaLnBrk="1" latinLnBrk="0" hangingPunct="1">
                        <a:buNone/>
                      </a:pPr>
                      <a:r>
                        <a:rPr lang="it-IT" sz="900" kern="1200" dirty="0" err="1">
                          <a:solidFill>
                            <a:schemeClr val="dk1"/>
                          </a:solidFill>
                          <a:effectLst/>
                          <a:latin typeface="+mn-lt"/>
                          <a:ea typeface="+mn-ea"/>
                          <a:cs typeface="+mn-cs"/>
                        </a:rPr>
                        <a:t>tbd</a:t>
                      </a:r>
                      <a:endParaRPr lang="it-IT" sz="900" kern="1200" dirty="0">
                        <a:solidFill>
                          <a:schemeClr val="dk1"/>
                        </a:solidFill>
                        <a:effectLst/>
                        <a:latin typeface="+mn-lt"/>
                        <a:ea typeface="+mn-ea"/>
                        <a:cs typeface="+mn-cs"/>
                      </a:endParaRPr>
                    </a:p>
                  </a:txBody>
                  <a:tcPr marL="41577" marR="41577" marT="8909" marB="8909" anchor="ctr"/>
                </a:tc>
                <a:extLst>
                  <a:ext uri="{0D108BD9-81ED-4DB2-BD59-A6C34878D82A}">
                    <a16:rowId xmlns:a16="http://schemas.microsoft.com/office/drawing/2014/main" val="1099053062"/>
                  </a:ext>
                </a:extLst>
              </a:tr>
            </a:tbl>
          </a:graphicData>
        </a:graphic>
      </p:graphicFrame>
      <p:sp>
        <p:nvSpPr>
          <p:cNvPr id="11" name="CasellaDiTesto 10">
            <a:extLst>
              <a:ext uri="{FF2B5EF4-FFF2-40B4-BE49-F238E27FC236}">
                <a16:creationId xmlns:a16="http://schemas.microsoft.com/office/drawing/2014/main" id="{ECE21009-EA38-A50B-2D32-E5FCEC3AC3C7}"/>
              </a:ext>
            </a:extLst>
          </p:cNvPr>
          <p:cNvSpPr txBox="1"/>
          <p:nvPr/>
        </p:nvSpPr>
        <p:spPr>
          <a:xfrm>
            <a:off x="8153400" y="1843461"/>
            <a:ext cx="3098043" cy="3416320"/>
          </a:xfrm>
          <a:prstGeom prst="rect">
            <a:avLst/>
          </a:prstGeom>
          <a:noFill/>
        </p:spPr>
        <p:txBody>
          <a:bodyPr wrap="square" rtlCol="0">
            <a:spAutoFit/>
          </a:bodyPr>
          <a:lstStyle/>
          <a:p>
            <a:r>
              <a:rPr lang="en-GB" dirty="0"/>
              <a:t>7 FTE,  in theory</a:t>
            </a:r>
          </a:p>
          <a:p>
            <a:endParaRPr lang="en-GB" dirty="0"/>
          </a:p>
          <a:p>
            <a:r>
              <a:rPr lang="en-GB" dirty="0"/>
              <a:t>Evolution in my mind:</a:t>
            </a:r>
          </a:p>
          <a:p>
            <a:r>
              <a:rPr lang="en-GB" dirty="0"/>
              <a:t>Quality 2-3 FTE</a:t>
            </a:r>
          </a:p>
          <a:p>
            <a:r>
              <a:rPr lang="en-GB" dirty="0"/>
              <a:t>IT 2-3 FTE</a:t>
            </a:r>
          </a:p>
          <a:p>
            <a:r>
              <a:rPr lang="en-GB" dirty="0"/>
              <a:t>Configuration 2-3 FTE</a:t>
            </a:r>
          </a:p>
          <a:p>
            <a:r>
              <a:rPr lang="en-GB" dirty="0"/>
              <a:t>Scheduling 2 FTE</a:t>
            </a:r>
          </a:p>
          <a:p>
            <a:r>
              <a:rPr lang="en-GB" dirty="0"/>
              <a:t>Risks 2-3 FTE</a:t>
            </a:r>
          </a:p>
          <a:p>
            <a:r>
              <a:rPr lang="en-GB" dirty="0"/>
              <a:t>SE 2-3 FTE</a:t>
            </a:r>
          </a:p>
          <a:p>
            <a:endParaRPr lang="en-GB" dirty="0"/>
          </a:p>
          <a:p>
            <a:r>
              <a:rPr lang="en-GB" dirty="0"/>
              <a:t> Around 20 </a:t>
            </a:r>
            <a:r>
              <a:rPr lang="en-GB" u="sng" dirty="0"/>
              <a:t>operational</a:t>
            </a:r>
            <a:r>
              <a:rPr lang="en-GB" dirty="0"/>
              <a:t> FTE</a:t>
            </a:r>
          </a:p>
          <a:p>
            <a:endParaRPr lang="en-GB" dirty="0"/>
          </a:p>
        </p:txBody>
      </p:sp>
    </p:spTree>
    <p:extLst>
      <p:ext uri="{BB962C8B-B14F-4D97-AF65-F5344CB8AC3E}">
        <p14:creationId xmlns:p14="http://schemas.microsoft.com/office/powerpoint/2010/main" val="2064630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4CD038-320E-34AD-C4B0-57A532CCD26F}"/>
            </a:ext>
          </a:extLst>
        </p:cNvPr>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C1CA4E82-8D00-E443-D06E-B14F5D596C91}"/>
              </a:ext>
            </a:extLst>
          </p:cNvPr>
          <p:cNvCxnSpPr/>
          <p:nvPr/>
        </p:nvCxnSpPr>
        <p:spPr>
          <a:xfrm>
            <a:off x="201718" y="927947"/>
            <a:ext cx="11787082" cy="0"/>
          </a:xfrm>
          <a:prstGeom prst="line">
            <a:avLst/>
          </a:prstGeom>
          <a:ln w="28575">
            <a:solidFill>
              <a:srgbClr val="368C78"/>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D1FA547E-B65B-EE32-9BDF-2446753AB5E3}"/>
              </a:ext>
            </a:extLst>
          </p:cNvPr>
          <p:cNvSpPr txBox="1">
            <a:spLocks/>
          </p:cNvSpPr>
          <p:nvPr/>
        </p:nvSpPr>
        <p:spPr>
          <a:xfrm>
            <a:off x="201719" y="12434"/>
            <a:ext cx="11787080" cy="10260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b="1" dirty="0">
                <a:solidFill>
                  <a:srgbClr val="368C78"/>
                </a:solidFill>
                <a:latin typeface="Arial" panose="020B0604020202020204" pitchFamily="34" charset="0"/>
                <a:cs typeface="Arial" panose="020B0604020202020204" pitchFamily="34" charset="0"/>
              </a:rPr>
              <a:t>EVOLUTION: WE NEED (many) RESOURCES....</a:t>
            </a:r>
          </a:p>
        </p:txBody>
      </p:sp>
      <p:sp>
        <p:nvSpPr>
          <p:cNvPr id="2" name="Slide Number Placeholder 1">
            <a:extLst>
              <a:ext uri="{FF2B5EF4-FFF2-40B4-BE49-F238E27FC236}">
                <a16:creationId xmlns:a16="http://schemas.microsoft.com/office/drawing/2014/main" id="{ACED6071-DF46-1068-C9C3-1051767292DB}"/>
              </a:ext>
            </a:extLst>
          </p:cNvPr>
          <p:cNvSpPr>
            <a:spLocks noGrp="1"/>
          </p:cNvSpPr>
          <p:nvPr>
            <p:ph type="sldNum" sz="quarter" idx="12"/>
          </p:nvPr>
        </p:nvSpPr>
        <p:spPr/>
        <p:txBody>
          <a:bodyPr/>
          <a:lstStyle/>
          <a:p>
            <a:fld id="{F7156396-072A-4105-8696-C0A68A148242}" type="slidenum">
              <a:rPr lang="nl-NL" smtClean="0"/>
              <a:t>22</a:t>
            </a:fld>
            <a:endParaRPr lang="nl-NL" dirty="0"/>
          </a:p>
        </p:txBody>
      </p:sp>
      <p:sp>
        <p:nvSpPr>
          <p:cNvPr id="3" name="Segnaposto data 2">
            <a:extLst>
              <a:ext uri="{FF2B5EF4-FFF2-40B4-BE49-F238E27FC236}">
                <a16:creationId xmlns:a16="http://schemas.microsoft.com/office/drawing/2014/main" id="{5B7F9C32-724D-990D-A9AD-FC0FCE244F25}"/>
              </a:ext>
            </a:extLst>
          </p:cNvPr>
          <p:cNvSpPr>
            <a:spLocks noGrp="1"/>
          </p:cNvSpPr>
          <p:nvPr>
            <p:ph type="dt" sz="half" idx="10"/>
          </p:nvPr>
        </p:nvSpPr>
        <p:spPr/>
        <p:txBody>
          <a:bodyPr/>
          <a:lstStyle/>
          <a:p>
            <a:fld id="{2B30A21D-FE6C-4A52-B052-6E92AEE87A7A}" type="datetime1">
              <a:rPr lang="it-IT" smtClean="0"/>
              <a:t>26/03/2025</a:t>
            </a:fld>
            <a:endParaRPr lang="nl-NL" dirty="0"/>
          </a:p>
        </p:txBody>
      </p:sp>
      <p:sp>
        <p:nvSpPr>
          <p:cNvPr id="4" name="Segnaposto piè di pagina 3">
            <a:extLst>
              <a:ext uri="{FF2B5EF4-FFF2-40B4-BE49-F238E27FC236}">
                <a16:creationId xmlns:a16="http://schemas.microsoft.com/office/drawing/2014/main" id="{3427114A-8E42-6D41-81A8-554CBDE4241B}"/>
              </a:ext>
            </a:extLst>
          </p:cNvPr>
          <p:cNvSpPr>
            <a:spLocks noGrp="1"/>
          </p:cNvSpPr>
          <p:nvPr>
            <p:ph type="ftr" sz="quarter" idx="11"/>
          </p:nvPr>
        </p:nvSpPr>
        <p:spPr/>
        <p:txBody>
          <a:bodyPr/>
          <a:lstStyle/>
          <a:p>
            <a:r>
              <a:rPr lang="en-US"/>
              <a:t>Alessandro Variola, INFN Roma1. ETO Project Office meeting. Paris 27/28 March 2025</a:t>
            </a:r>
            <a:endParaRPr lang="nl-NL" dirty="0"/>
          </a:p>
        </p:txBody>
      </p:sp>
      <p:pic>
        <p:nvPicPr>
          <p:cNvPr id="8" name="Image 3">
            <a:extLst>
              <a:ext uri="{FF2B5EF4-FFF2-40B4-BE49-F238E27FC236}">
                <a16:creationId xmlns:a16="http://schemas.microsoft.com/office/drawing/2014/main" id="{FFA7D225-F3AB-8B5E-6FA3-F5C4E98FE5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1293" y="12434"/>
            <a:ext cx="932873" cy="862908"/>
          </a:xfrm>
          <a:prstGeom prst="rect">
            <a:avLst/>
          </a:prstGeom>
        </p:spPr>
      </p:pic>
      <p:sp>
        <p:nvSpPr>
          <p:cNvPr id="7" name="Segnaposto contenuto 2">
            <a:extLst>
              <a:ext uri="{FF2B5EF4-FFF2-40B4-BE49-F238E27FC236}">
                <a16:creationId xmlns:a16="http://schemas.microsoft.com/office/drawing/2014/main" id="{A423FF11-0277-D34D-6760-DD60EE4162B2}"/>
              </a:ext>
            </a:extLst>
          </p:cNvPr>
          <p:cNvSpPr>
            <a:spLocks noGrp="1"/>
          </p:cNvSpPr>
          <p:nvPr>
            <p:ph idx="1"/>
          </p:nvPr>
        </p:nvSpPr>
        <p:spPr>
          <a:xfrm>
            <a:off x="509468" y="1495064"/>
            <a:ext cx="11171582" cy="3867872"/>
          </a:xfrm>
        </p:spPr>
        <p:txBody>
          <a:bodyPr>
            <a:normAutofit fontScale="47500" lnSpcReduction="20000"/>
          </a:bodyPr>
          <a:lstStyle/>
          <a:p>
            <a:pPr marL="0" indent="0" algn="just">
              <a:buNone/>
            </a:pPr>
            <a:r>
              <a:rPr lang="it-IT" dirty="0">
                <a:latin typeface="+mj-lt"/>
                <a:ea typeface="MS Mincho" panose="02020609040205080304" pitchFamily="49" charset="-128"/>
                <a:cs typeface="Arial" panose="020B0604020202020204" pitchFamily="34" charset="0"/>
              </a:rPr>
              <a:t>To </a:t>
            </a:r>
            <a:r>
              <a:rPr lang="it-IT" dirty="0" err="1">
                <a:latin typeface="+mj-lt"/>
                <a:ea typeface="MS Mincho" panose="02020609040205080304" pitchFamily="49" charset="-128"/>
                <a:cs typeface="Arial" panose="020B0604020202020204" pitchFamily="34" charset="0"/>
              </a:rPr>
              <a:t>identify</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all</a:t>
            </a:r>
            <a:r>
              <a:rPr lang="it-IT" dirty="0">
                <a:latin typeface="+mj-lt"/>
                <a:ea typeface="MS Mincho" panose="02020609040205080304" pitchFamily="49" charset="-128"/>
                <a:cs typeface="Arial" panose="020B0604020202020204" pitchFamily="34" charset="0"/>
              </a:rPr>
              <a:t> the </a:t>
            </a:r>
            <a:r>
              <a:rPr lang="it-IT" dirty="0" err="1">
                <a:latin typeface="+mj-lt"/>
                <a:ea typeface="MS Mincho" panose="02020609040205080304" pitchFamily="49" charset="-128"/>
                <a:cs typeface="Arial" panose="020B0604020202020204" pitchFamily="34" charset="0"/>
              </a:rPr>
              <a:t>present</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but</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also</a:t>
            </a:r>
            <a:r>
              <a:rPr lang="it-IT" dirty="0">
                <a:latin typeface="+mj-lt"/>
                <a:ea typeface="MS Mincho" panose="02020609040205080304" pitchFamily="49" charset="-128"/>
                <a:cs typeface="Arial" panose="020B0604020202020204" pitchFamily="34" charset="0"/>
              </a:rPr>
              <a:t> the future </a:t>
            </a:r>
            <a:r>
              <a:rPr lang="it-IT" dirty="0" err="1">
                <a:latin typeface="+mj-lt"/>
                <a:ea typeface="MS Mincho" panose="02020609040205080304" pitchFamily="49" charset="-128"/>
                <a:cs typeface="Arial" panose="020B0604020202020204" pitchFamily="34" charset="0"/>
              </a:rPr>
              <a:t>profiles</a:t>
            </a:r>
            <a:r>
              <a:rPr lang="it-IT" dirty="0">
                <a:latin typeface="+mj-lt"/>
                <a:ea typeface="MS Mincho" panose="02020609040205080304" pitchFamily="49" charset="-128"/>
                <a:cs typeface="Arial" panose="020B0604020202020204" pitchFamily="34" charset="0"/>
              </a:rPr>
              <a:t> I </a:t>
            </a:r>
            <a:r>
              <a:rPr lang="it-IT" dirty="0" err="1">
                <a:latin typeface="+mj-lt"/>
                <a:ea typeface="MS Mincho" panose="02020609040205080304" pitchFamily="49" charset="-128"/>
                <a:cs typeface="Arial" panose="020B0604020202020204" pitchFamily="34" charset="0"/>
              </a:rPr>
              <a:t>provided</a:t>
            </a:r>
            <a:r>
              <a:rPr lang="it-IT" dirty="0">
                <a:latin typeface="+mj-lt"/>
                <a:ea typeface="MS Mincho" panose="02020609040205080304" pitchFamily="49" charset="-128"/>
                <a:cs typeface="Arial" panose="020B0604020202020204" pitchFamily="34" charset="0"/>
              </a:rPr>
              <a:t> a file with the </a:t>
            </a:r>
            <a:r>
              <a:rPr lang="it-IT" dirty="0" err="1">
                <a:latin typeface="+mj-lt"/>
                <a:ea typeface="MS Mincho" panose="02020609040205080304" pitchFamily="49" charset="-128"/>
                <a:cs typeface="Arial" panose="020B0604020202020204" pitchFamily="34" charset="0"/>
              </a:rPr>
              <a:t>description</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that</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should</a:t>
            </a:r>
            <a:r>
              <a:rPr lang="it-IT" dirty="0">
                <a:latin typeface="+mj-lt"/>
                <a:ea typeface="MS Mincho" panose="02020609040205080304" pitchFamily="49" charset="-128"/>
                <a:cs typeface="Arial" panose="020B0604020202020204" pitchFamily="34" charset="0"/>
              </a:rPr>
              <a:t> evolve!!...). Teams -&gt; general/HR.</a:t>
            </a:r>
          </a:p>
          <a:p>
            <a:pPr marL="0" indent="0" algn="just">
              <a:buNone/>
            </a:pPr>
            <a:endParaRPr lang="it-IT" dirty="0">
              <a:latin typeface="+mj-lt"/>
              <a:ea typeface="MS Mincho" panose="02020609040205080304" pitchFamily="49" charset="-128"/>
              <a:cs typeface="Arial" panose="020B0604020202020204" pitchFamily="34" charset="0"/>
            </a:endParaRPr>
          </a:p>
          <a:p>
            <a:pPr marL="742950" indent="-742950" algn="just">
              <a:buAutoNum type="arabicParenR"/>
            </a:pPr>
            <a:r>
              <a:rPr lang="it-IT" dirty="0">
                <a:latin typeface="+mj-lt"/>
                <a:ea typeface="MS Mincho" panose="02020609040205080304" pitchFamily="49" charset="-128"/>
                <a:cs typeface="Arial" panose="020B0604020202020204" pitchFamily="34" charset="0"/>
              </a:rPr>
              <a:t>The </a:t>
            </a:r>
            <a:r>
              <a:rPr lang="it-IT" dirty="0" err="1">
                <a:latin typeface="+mj-lt"/>
                <a:ea typeface="MS Mincho" panose="02020609040205080304" pitchFamily="49" charset="-128"/>
                <a:cs typeface="Arial" panose="020B0604020202020204" pitchFamily="34" charset="0"/>
              </a:rPr>
              <a:t>already</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existing</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roles</a:t>
            </a:r>
            <a:r>
              <a:rPr lang="it-IT" dirty="0">
                <a:latin typeface="+mj-lt"/>
                <a:ea typeface="MS Mincho" panose="02020609040205080304" pitchFamily="49" charset="-128"/>
                <a:cs typeface="Arial" panose="020B0604020202020204" pitchFamily="34" charset="0"/>
              </a:rPr>
              <a:t> are </a:t>
            </a:r>
            <a:r>
              <a:rPr lang="it-IT" dirty="0" err="1">
                <a:latin typeface="+mj-lt"/>
                <a:ea typeface="MS Mincho" panose="02020609040205080304" pitchFamily="49" charset="-128"/>
                <a:cs typeface="Arial" panose="020B0604020202020204" pitchFamily="34" charset="0"/>
              </a:rPr>
              <a:t>defined</a:t>
            </a:r>
            <a:r>
              <a:rPr lang="it-IT" dirty="0">
                <a:latin typeface="+mj-lt"/>
                <a:ea typeface="MS Mincho" panose="02020609040205080304" pitchFamily="49" charset="-128"/>
                <a:cs typeface="Arial" panose="020B0604020202020204" pitchFamily="34" charset="0"/>
              </a:rPr>
              <a:t>…</a:t>
            </a:r>
            <a:r>
              <a:rPr lang="it-IT" dirty="0" err="1">
                <a:latin typeface="+mj-lt"/>
                <a:ea typeface="MS Mincho" panose="02020609040205080304" pitchFamily="49" charset="-128"/>
                <a:cs typeface="Arial" panose="020B0604020202020204" pitchFamily="34" charset="0"/>
              </a:rPr>
              <a:t>please</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have</a:t>
            </a:r>
            <a:r>
              <a:rPr lang="it-IT" dirty="0">
                <a:latin typeface="+mj-lt"/>
                <a:ea typeface="MS Mincho" panose="02020609040205080304" pitchFamily="49" charset="-128"/>
                <a:cs typeface="Arial" panose="020B0604020202020204" pitchFamily="34" charset="0"/>
              </a:rPr>
              <a:t> a look. </a:t>
            </a:r>
          </a:p>
          <a:p>
            <a:pPr marL="742950" indent="-742950" algn="just">
              <a:buAutoNum type="arabicParenR"/>
            </a:pPr>
            <a:r>
              <a:rPr lang="it-IT" dirty="0">
                <a:latin typeface="+mj-lt"/>
                <a:ea typeface="MS Mincho" panose="02020609040205080304" pitchFamily="49" charset="-128"/>
                <a:cs typeface="Arial" panose="020B0604020202020204" pitchFamily="34" charset="0"/>
              </a:rPr>
              <a:t>I </a:t>
            </a:r>
            <a:r>
              <a:rPr lang="it-IT" dirty="0" err="1">
                <a:latin typeface="+mj-lt"/>
                <a:ea typeface="MS Mincho" panose="02020609040205080304" pitchFamily="49" charset="-128"/>
                <a:cs typeface="Arial" panose="020B0604020202020204" pitchFamily="34" charset="0"/>
              </a:rPr>
              <a:t>identified</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also</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profiles</a:t>
            </a:r>
            <a:r>
              <a:rPr lang="it-IT" dirty="0">
                <a:latin typeface="+mj-lt"/>
                <a:ea typeface="MS Mincho" panose="02020609040205080304" pitchFamily="49" charset="-128"/>
                <a:cs typeface="Arial" panose="020B0604020202020204" pitchFamily="34" charset="0"/>
              </a:rPr>
              <a:t> for future support (in – </a:t>
            </a:r>
            <a:r>
              <a:rPr lang="it-IT" dirty="0" err="1">
                <a:latin typeface="+mj-lt"/>
                <a:ea typeface="MS Mincho" panose="02020609040205080304" pitchFamily="49" charset="-128"/>
                <a:cs typeface="Arial" panose="020B0604020202020204" pitchFamily="34" charset="0"/>
              </a:rPr>
              <a:t>kind</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contributions</a:t>
            </a:r>
            <a:r>
              <a:rPr lang="it-IT" dirty="0">
                <a:latin typeface="+mj-lt"/>
                <a:ea typeface="MS Mincho" panose="02020609040205080304" pitchFamily="49" charset="-128"/>
                <a:cs typeface="Arial" panose="020B0604020202020204" pitchFamily="34" charset="0"/>
              </a:rPr>
              <a:t>?).</a:t>
            </a:r>
          </a:p>
          <a:p>
            <a:pPr marL="742950" indent="-742950" algn="just">
              <a:buAutoNum type="arabicParenR"/>
            </a:pPr>
            <a:r>
              <a:rPr lang="it-IT" dirty="0">
                <a:latin typeface="+mj-lt"/>
                <a:ea typeface="MS Mincho" panose="02020609040205080304" pitchFamily="49" charset="-128"/>
                <a:cs typeface="Arial" panose="020B0604020202020204" pitchFamily="34" charset="0"/>
              </a:rPr>
              <a:t>A policy </a:t>
            </a:r>
            <a:r>
              <a:rPr lang="it-IT" dirty="0" err="1">
                <a:latin typeface="+mj-lt"/>
                <a:ea typeface="MS Mincho" panose="02020609040205080304" pitchFamily="49" charset="-128"/>
                <a:cs typeface="Arial" panose="020B0604020202020204" pitchFamily="34" charset="0"/>
              </a:rPr>
              <a:t>has</a:t>
            </a:r>
            <a:r>
              <a:rPr lang="it-IT" dirty="0">
                <a:latin typeface="+mj-lt"/>
                <a:ea typeface="MS Mincho" panose="02020609040205080304" pitchFamily="49" charset="-128"/>
                <a:cs typeface="Arial" panose="020B0604020202020204" pitchFamily="34" charset="0"/>
              </a:rPr>
              <a:t> to be </a:t>
            </a:r>
            <a:r>
              <a:rPr lang="it-IT" dirty="0" err="1">
                <a:latin typeface="+mj-lt"/>
                <a:ea typeface="MS Mincho" panose="02020609040205080304" pitchFamily="49" charset="-128"/>
                <a:cs typeface="Arial" panose="020B0604020202020204" pitchFamily="34" charset="0"/>
              </a:rPr>
              <a:t>established</a:t>
            </a:r>
            <a:r>
              <a:rPr lang="it-IT" dirty="0">
                <a:latin typeface="+mj-lt"/>
                <a:ea typeface="MS Mincho" panose="02020609040205080304" pitchFamily="49" charset="-128"/>
                <a:cs typeface="Arial" panose="020B0604020202020204" pitchFamily="34" charset="0"/>
              </a:rPr>
              <a:t> to consolidate the </a:t>
            </a:r>
            <a:r>
              <a:rPr lang="it-IT" dirty="0" err="1">
                <a:latin typeface="+mj-lt"/>
                <a:ea typeface="MS Mincho" panose="02020609040205080304" pitchFamily="49" charset="-128"/>
                <a:cs typeface="Arial" panose="020B0604020202020204" pitchFamily="34" charset="0"/>
              </a:rPr>
              <a:t>existing</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profiles</a:t>
            </a:r>
            <a:r>
              <a:rPr lang="it-IT" dirty="0">
                <a:latin typeface="+mj-lt"/>
                <a:ea typeface="MS Mincho" panose="02020609040205080304" pitchFamily="49" charset="-128"/>
                <a:cs typeface="Arial" panose="020B0604020202020204" pitchFamily="34" charset="0"/>
              </a:rPr>
              <a:t>. Your </a:t>
            </a:r>
            <a:r>
              <a:rPr lang="it-IT" dirty="0" err="1">
                <a:latin typeface="+mj-lt"/>
                <a:ea typeface="MS Mincho" panose="02020609040205080304" pitchFamily="49" charset="-128"/>
                <a:cs typeface="Arial" panose="020B0604020202020204" pitchFamily="34" charset="0"/>
              </a:rPr>
              <a:t>suggestions</a:t>
            </a:r>
            <a:r>
              <a:rPr lang="it-IT" dirty="0">
                <a:latin typeface="+mj-lt"/>
                <a:ea typeface="MS Mincho" panose="02020609040205080304" pitchFamily="49" charset="-128"/>
                <a:cs typeface="Arial" panose="020B0604020202020204" pitchFamily="34" charset="0"/>
              </a:rPr>
              <a:t> are welcome</a:t>
            </a:r>
          </a:p>
          <a:p>
            <a:pPr marL="742950" indent="-742950" algn="just">
              <a:buAutoNum type="arabicParenR"/>
            </a:pPr>
            <a:r>
              <a:rPr lang="it-IT" dirty="0" err="1">
                <a:latin typeface="+mj-lt"/>
                <a:ea typeface="MS Mincho" panose="02020609040205080304" pitchFamily="49" charset="-128"/>
                <a:cs typeface="Arial" panose="020B0604020202020204" pitchFamily="34" charset="0"/>
              </a:rPr>
              <a:t>Resources</a:t>
            </a:r>
            <a:r>
              <a:rPr lang="it-IT" dirty="0">
                <a:latin typeface="+mj-lt"/>
                <a:ea typeface="MS Mincho" panose="02020609040205080304" pitchFamily="49" charset="-128"/>
                <a:cs typeface="Arial" panose="020B0604020202020204" pitchFamily="34" charset="0"/>
              </a:rPr>
              <a:t> = Tools:</a:t>
            </a:r>
          </a:p>
          <a:p>
            <a:pPr marL="0" indent="0" algn="just">
              <a:buNone/>
            </a:pPr>
            <a:r>
              <a:rPr lang="it-IT" dirty="0">
                <a:latin typeface="+mj-lt"/>
                <a:ea typeface="MS Mincho" panose="02020609040205080304" pitchFamily="49" charset="-128"/>
                <a:cs typeface="Arial" panose="020B0604020202020204" pitchFamily="34" charset="0"/>
              </a:rPr>
              <a:t>A) </a:t>
            </a:r>
            <a:r>
              <a:rPr lang="it-IT" dirty="0" err="1">
                <a:latin typeface="+mj-lt"/>
                <a:ea typeface="MS Mincho" panose="02020609040205080304" pitchFamily="49" charset="-128"/>
                <a:cs typeface="Arial" panose="020B0604020202020204" pitchFamily="34" charset="0"/>
              </a:rPr>
              <a:t>We</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need</a:t>
            </a:r>
            <a:r>
              <a:rPr lang="it-IT" dirty="0">
                <a:latin typeface="+mj-lt"/>
                <a:ea typeface="MS Mincho" panose="02020609040205080304" pitchFamily="49" charset="-128"/>
                <a:cs typeface="Arial" panose="020B0604020202020204" pitchFamily="34" charset="0"/>
              </a:rPr>
              <a:t> to </a:t>
            </a:r>
            <a:r>
              <a:rPr lang="it-IT" dirty="0" err="1">
                <a:latin typeface="+mj-lt"/>
                <a:ea typeface="MS Mincho" panose="02020609040205080304" pitchFamily="49" charset="-128"/>
                <a:cs typeface="Arial" panose="020B0604020202020204" pitchFamily="34" charset="0"/>
              </a:rPr>
              <a:t>finalize</a:t>
            </a:r>
            <a:r>
              <a:rPr lang="it-IT" dirty="0">
                <a:latin typeface="+mj-lt"/>
                <a:ea typeface="MS Mincho" panose="02020609040205080304" pitchFamily="49" charset="-128"/>
                <a:cs typeface="Arial" panose="020B0604020202020204" pitchFamily="34" charset="0"/>
              </a:rPr>
              <a:t> Jama (risk and </a:t>
            </a:r>
            <a:r>
              <a:rPr lang="it-IT" dirty="0" err="1">
                <a:latin typeface="+mj-lt"/>
                <a:ea typeface="MS Mincho" panose="02020609040205080304" pitchFamily="49" charset="-128"/>
                <a:cs typeface="Arial" panose="020B0604020202020204" pitchFamily="34" charset="0"/>
              </a:rPr>
              <a:t>requirements</a:t>
            </a:r>
            <a:r>
              <a:rPr lang="it-IT" dirty="0">
                <a:latin typeface="+mj-lt"/>
                <a:ea typeface="MS Mincho" panose="02020609040205080304" pitchFamily="49" charset="-128"/>
                <a:cs typeface="Arial" panose="020B0604020202020204" pitchFamily="34" charset="0"/>
              </a:rPr>
              <a:t>).</a:t>
            </a:r>
          </a:p>
          <a:p>
            <a:pPr marL="0" indent="0" algn="just">
              <a:buNone/>
            </a:pPr>
            <a:r>
              <a:rPr lang="it-IT" dirty="0">
                <a:latin typeface="+mj-lt"/>
                <a:ea typeface="MS Mincho" panose="02020609040205080304" pitchFamily="49" charset="-128"/>
                <a:cs typeface="Arial" panose="020B0604020202020204" pitchFamily="34" charset="0"/>
              </a:rPr>
              <a:t>B) </a:t>
            </a:r>
            <a:r>
              <a:rPr lang="it-IT" dirty="0" err="1">
                <a:latin typeface="+mj-lt"/>
                <a:ea typeface="MS Mincho" panose="02020609040205080304" pitchFamily="49" charset="-128"/>
                <a:cs typeface="Arial" panose="020B0604020202020204" pitchFamily="34" charset="0"/>
              </a:rPr>
              <a:t>We</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need</a:t>
            </a:r>
            <a:r>
              <a:rPr lang="it-IT" dirty="0">
                <a:latin typeface="+mj-lt"/>
                <a:ea typeface="MS Mincho" panose="02020609040205080304" pitchFamily="49" charset="-128"/>
                <a:cs typeface="Arial" panose="020B0604020202020204" pitchFamily="34" charset="0"/>
              </a:rPr>
              <a:t> to </a:t>
            </a:r>
            <a:r>
              <a:rPr lang="it-IT" dirty="0" err="1">
                <a:latin typeface="+mj-lt"/>
                <a:ea typeface="MS Mincho" panose="02020609040205080304" pitchFamily="49" charset="-128"/>
                <a:cs typeface="Arial" panose="020B0604020202020204" pitchFamily="34" charset="0"/>
              </a:rPr>
              <a:t>have</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another</a:t>
            </a:r>
            <a:r>
              <a:rPr lang="it-IT" dirty="0">
                <a:latin typeface="+mj-lt"/>
                <a:ea typeface="MS Mincho" panose="02020609040205080304" pitchFamily="49" charset="-128"/>
                <a:cs typeface="Arial" panose="020B0604020202020204" pitchFamily="34" charset="0"/>
              </a:rPr>
              <a:t> candidate for the scheduling and </a:t>
            </a:r>
            <a:r>
              <a:rPr lang="it-IT" dirty="0" err="1">
                <a:latin typeface="+mj-lt"/>
                <a:ea typeface="MS Mincho" panose="02020609040205080304" pitchFamily="49" charset="-128"/>
                <a:cs typeface="Arial" panose="020B0604020202020204" pitchFamily="34" charset="0"/>
              </a:rPr>
              <a:t>then</a:t>
            </a:r>
            <a:r>
              <a:rPr lang="it-IT" dirty="0">
                <a:latin typeface="+mj-lt"/>
                <a:ea typeface="MS Mincho" panose="02020609040205080304" pitchFamily="49" charset="-128"/>
                <a:cs typeface="Arial" panose="020B0604020202020204" pitchFamily="34" charset="0"/>
              </a:rPr>
              <a:t> start the procurement</a:t>
            </a:r>
          </a:p>
          <a:p>
            <a:pPr marL="0" indent="0" algn="just">
              <a:buNone/>
            </a:pPr>
            <a:r>
              <a:rPr lang="it-IT" dirty="0">
                <a:latin typeface="+mj-lt"/>
                <a:ea typeface="MS Mincho" panose="02020609040205080304" pitchFamily="49" charset="-128"/>
                <a:cs typeface="Arial" panose="020B0604020202020204" pitchFamily="34" charset="0"/>
              </a:rPr>
              <a:t>C) </a:t>
            </a:r>
            <a:r>
              <a:rPr lang="it-IT" dirty="0" err="1">
                <a:latin typeface="+mj-lt"/>
                <a:ea typeface="MS Mincho" panose="02020609040205080304" pitchFamily="49" charset="-128"/>
                <a:cs typeface="Arial" panose="020B0604020202020204" pitchFamily="34" charset="0"/>
              </a:rPr>
              <a:t>We</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need</a:t>
            </a:r>
            <a:r>
              <a:rPr lang="it-IT" dirty="0">
                <a:latin typeface="+mj-lt"/>
                <a:ea typeface="MS Mincho" panose="02020609040205080304" pitchFamily="49" charset="-128"/>
                <a:cs typeface="Arial" panose="020B0604020202020204" pitchFamily="34" charset="0"/>
              </a:rPr>
              <a:t> a Nomenclature database. </a:t>
            </a:r>
            <a:r>
              <a:rPr lang="it-IT" dirty="0" err="1">
                <a:latin typeface="+mj-lt"/>
                <a:ea typeface="MS Mincho" panose="02020609040205080304" pitchFamily="49" charset="-128"/>
                <a:cs typeface="Arial" panose="020B0604020202020204" pitchFamily="34" charset="0"/>
              </a:rPr>
              <a:t>Need</a:t>
            </a:r>
            <a:r>
              <a:rPr lang="it-IT" dirty="0">
                <a:latin typeface="+mj-lt"/>
                <a:ea typeface="MS Mincho" panose="02020609040205080304" pitchFamily="49" charset="-128"/>
                <a:cs typeface="Arial" panose="020B0604020202020204" pitchFamily="34" charset="0"/>
              </a:rPr>
              <a:t> to go to CERN to </a:t>
            </a:r>
            <a:r>
              <a:rPr lang="it-IT" dirty="0" err="1">
                <a:latin typeface="+mj-lt"/>
                <a:ea typeface="MS Mincho" panose="02020609040205080304" pitchFamily="49" charset="-128"/>
                <a:cs typeface="Arial" panose="020B0604020202020204" pitchFamily="34" charset="0"/>
              </a:rPr>
              <a:t>understand</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how</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they</a:t>
            </a:r>
            <a:r>
              <a:rPr lang="it-IT" dirty="0">
                <a:latin typeface="+mj-lt"/>
                <a:ea typeface="MS Mincho" panose="02020609040205080304" pitchFamily="49" charset="-128"/>
                <a:cs typeface="Arial" panose="020B0604020202020204" pitchFamily="34" charset="0"/>
              </a:rPr>
              <a:t> do </a:t>
            </a:r>
            <a:r>
              <a:rPr lang="it-IT" dirty="0" err="1">
                <a:latin typeface="+mj-lt"/>
                <a:ea typeface="MS Mincho" panose="02020609040205080304" pitchFamily="49" charset="-128"/>
                <a:cs typeface="Arial" panose="020B0604020202020204" pitchFamily="34" charset="0"/>
              </a:rPr>
              <a:t>it</a:t>
            </a:r>
            <a:endParaRPr lang="it-IT" dirty="0">
              <a:latin typeface="+mj-lt"/>
              <a:ea typeface="MS Mincho" panose="02020609040205080304" pitchFamily="49" charset="-128"/>
              <a:cs typeface="Arial" panose="020B0604020202020204" pitchFamily="34" charset="0"/>
            </a:endParaRPr>
          </a:p>
          <a:p>
            <a:pPr marL="0" indent="0" algn="just">
              <a:buNone/>
            </a:pPr>
            <a:r>
              <a:rPr lang="it-IT" dirty="0">
                <a:latin typeface="+mj-lt"/>
                <a:ea typeface="MS Mincho" panose="02020609040205080304" pitchFamily="49" charset="-128"/>
                <a:cs typeface="Arial" panose="020B0604020202020204" pitchFamily="34" charset="0"/>
              </a:rPr>
              <a:t>D) </a:t>
            </a:r>
            <a:r>
              <a:rPr lang="it-IT" dirty="0" err="1">
                <a:latin typeface="+mj-lt"/>
                <a:ea typeface="MS Mincho" panose="02020609040205080304" pitchFamily="49" charset="-128"/>
                <a:cs typeface="Arial" panose="020B0604020202020204" pitchFamily="34" charset="0"/>
              </a:rPr>
              <a:t>We</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need</a:t>
            </a:r>
            <a:r>
              <a:rPr lang="it-IT" dirty="0">
                <a:latin typeface="+mj-lt"/>
                <a:ea typeface="MS Mincho" panose="02020609040205080304" pitchFamily="49" charset="-128"/>
                <a:cs typeface="Arial" panose="020B0604020202020204" pitchFamily="34" charset="0"/>
              </a:rPr>
              <a:t> to </a:t>
            </a:r>
            <a:r>
              <a:rPr lang="it-IT" dirty="0" err="1">
                <a:latin typeface="+mj-lt"/>
                <a:ea typeface="MS Mincho" panose="02020609040205080304" pitchFamily="49" charset="-128"/>
                <a:cs typeface="Arial" panose="020B0604020202020204" pitchFamily="34" charset="0"/>
              </a:rPr>
              <a:t>establish</a:t>
            </a:r>
            <a:r>
              <a:rPr lang="it-IT" dirty="0">
                <a:latin typeface="+mj-lt"/>
                <a:ea typeface="MS Mincho" panose="02020609040205080304" pitchFamily="49" charset="-128"/>
                <a:cs typeface="Arial" panose="020B0604020202020204" pitchFamily="34" charset="0"/>
              </a:rPr>
              <a:t> a EDMS framework (CERN agreement </a:t>
            </a:r>
            <a:r>
              <a:rPr lang="it-IT" dirty="0" err="1">
                <a:latin typeface="+mj-lt"/>
                <a:ea typeface="MS Mincho" panose="02020609040205080304" pitchFamily="49" charset="-128"/>
                <a:cs typeface="Arial" panose="020B0604020202020204" pitchFamily="34" charset="0"/>
              </a:rPr>
              <a:t>signed</a:t>
            </a:r>
            <a:r>
              <a:rPr lang="it-IT" dirty="0">
                <a:latin typeface="+mj-lt"/>
                <a:ea typeface="MS Mincho" panose="02020609040205080304" pitchFamily="49" charset="-128"/>
                <a:cs typeface="Arial" panose="020B0604020202020204" pitchFamily="34" charset="0"/>
              </a:rPr>
              <a:t>…</a:t>
            </a:r>
            <a:r>
              <a:rPr lang="it-IT" dirty="0" err="1">
                <a:latin typeface="+mj-lt"/>
                <a:ea typeface="MS Mincho" panose="02020609040205080304" pitchFamily="49" charset="-128"/>
                <a:cs typeface="Arial" panose="020B0604020202020204" pitchFamily="34" charset="0"/>
              </a:rPr>
              <a:t>should</a:t>
            </a:r>
            <a:r>
              <a:rPr lang="it-IT" dirty="0">
                <a:latin typeface="+mj-lt"/>
                <a:ea typeface="MS Mincho" panose="02020609040205080304" pitchFamily="49" charset="-128"/>
                <a:cs typeface="Arial" panose="020B0604020202020204" pitchFamily="34" charset="0"/>
              </a:rPr>
              <a:t> come </a:t>
            </a:r>
            <a:r>
              <a:rPr lang="it-IT" dirty="0" err="1">
                <a:latin typeface="+mj-lt"/>
                <a:ea typeface="MS Mincho" panose="02020609040205080304" pitchFamily="49" charset="-128"/>
                <a:cs typeface="Arial" panose="020B0604020202020204" pitchFamily="34" charset="0"/>
              </a:rPr>
              <a:t>soon</a:t>
            </a:r>
            <a:r>
              <a:rPr lang="it-IT" dirty="0">
                <a:latin typeface="+mj-lt"/>
                <a:ea typeface="MS Mincho" panose="02020609040205080304" pitchFamily="49" charset="-128"/>
                <a:cs typeface="Arial" panose="020B0604020202020204" pitchFamily="34" charset="0"/>
              </a:rPr>
              <a:t>)</a:t>
            </a:r>
          </a:p>
          <a:p>
            <a:pPr marL="0" indent="0" algn="just">
              <a:buNone/>
            </a:pPr>
            <a:r>
              <a:rPr lang="it-IT" dirty="0">
                <a:latin typeface="+mj-lt"/>
                <a:ea typeface="MS Mincho" panose="02020609040205080304" pitchFamily="49" charset="-128"/>
                <a:cs typeface="Arial" panose="020B0604020202020204" pitchFamily="34" charset="0"/>
              </a:rPr>
              <a:t>E) </a:t>
            </a:r>
            <a:r>
              <a:rPr lang="it-IT" dirty="0" err="1">
                <a:latin typeface="+mj-lt"/>
                <a:ea typeface="MS Mincho" panose="02020609040205080304" pitchFamily="49" charset="-128"/>
                <a:cs typeface="Arial" panose="020B0604020202020204" pitchFamily="34" charset="0"/>
              </a:rPr>
              <a:t>We</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have</a:t>
            </a:r>
            <a:r>
              <a:rPr lang="it-IT" dirty="0">
                <a:latin typeface="+mj-lt"/>
                <a:ea typeface="MS Mincho" panose="02020609040205080304" pitchFamily="49" charset="-128"/>
                <a:cs typeface="Arial" panose="020B0604020202020204" pitchFamily="34" charset="0"/>
              </a:rPr>
              <a:t> to profit from the MBSE </a:t>
            </a:r>
            <a:r>
              <a:rPr lang="it-IT" dirty="0" err="1">
                <a:latin typeface="+mj-lt"/>
                <a:ea typeface="MS Mincho" panose="02020609040205080304" pitchFamily="49" charset="-128"/>
                <a:cs typeface="Arial" panose="020B0604020202020204" pitchFamily="34" charset="0"/>
              </a:rPr>
              <a:t>exercise</a:t>
            </a:r>
            <a:r>
              <a:rPr lang="it-IT" dirty="0">
                <a:latin typeface="+mj-lt"/>
                <a:ea typeface="MS Mincho" panose="02020609040205080304" pitchFamily="49" charset="-128"/>
                <a:cs typeface="Arial" panose="020B0604020202020204" pitchFamily="34" charset="0"/>
              </a:rPr>
              <a:t> to </a:t>
            </a:r>
            <a:r>
              <a:rPr lang="it-IT" dirty="0" err="1">
                <a:latin typeface="+mj-lt"/>
                <a:ea typeface="MS Mincho" panose="02020609040205080304" pitchFamily="49" charset="-128"/>
                <a:cs typeface="Arial" panose="020B0604020202020204" pitchFamily="34" charset="0"/>
              </a:rPr>
              <a:t>boost</a:t>
            </a:r>
            <a:r>
              <a:rPr lang="it-IT" dirty="0">
                <a:latin typeface="+mj-lt"/>
                <a:ea typeface="MS Mincho" panose="02020609040205080304" pitchFamily="49" charset="-128"/>
                <a:cs typeface="Arial" panose="020B0604020202020204" pitchFamily="34" charset="0"/>
              </a:rPr>
              <a:t> the PLM </a:t>
            </a:r>
            <a:r>
              <a:rPr lang="it-IT" dirty="0" err="1">
                <a:latin typeface="+mj-lt"/>
                <a:ea typeface="MS Mincho" panose="02020609040205080304" pitchFamily="49" charset="-128"/>
                <a:cs typeface="Arial" panose="020B0604020202020204" pitchFamily="34" charset="0"/>
              </a:rPr>
              <a:t>analysis</a:t>
            </a:r>
            <a:endParaRPr lang="it-IT" dirty="0">
              <a:latin typeface="+mj-lt"/>
              <a:ea typeface="MS Mincho" panose="02020609040205080304" pitchFamily="49" charset="-128"/>
              <a:cs typeface="Arial" panose="020B0604020202020204" pitchFamily="34" charset="0"/>
            </a:endParaRPr>
          </a:p>
          <a:p>
            <a:pPr marL="0" indent="0" algn="just">
              <a:buNone/>
            </a:pPr>
            <a:r>
              <a:rPr lang="it-IT" dirty="0">
                <a:latin typeface="+mj-lt"/>
                <a:ea typeface="MS Mincho" panose="02020609040205080304" pitchFamily="49" charset="-128"/>
                <a:cs typeface="Arial" panose="020B0604020202020204" pitchFamily="34" charset="0"/>
              </a:rPr>
              <a:t>F) </a:t>
            </a:r>
            <a:r>
              <a:rPr lang="it-IT" dirty="0" err="1">
                <a:latin typeface="+mj-lt"/>
                <a:ea typeface="MS Mincho" panose="02020609040205080304" pitchFamily="49" charset="-128"/>
                <a:cs typeface="Arial" panose="020B0604020202020204" pitchFamily="34" charset="0"/>
              </a:rPr>
              <a:t>We</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have</a:t>
            </a:r>
            <a:r>
              <a:rPr lang="it-IT" dirty="0">
                <a:latin typeface="+mj-lt"/>
                <a:ea typeface="MS Mincho" panose="02020609040205080304" pitchFamily="49" charset="-128"/>
                <a:cs typeface="Arial" panose="020B0604020202020204" pitchFamily="34" charset="0"/>
              </a:rPr>
              <a:t> to consolidate the </a:t>
            </a:r>
            <a:r>
              <a:rPr lang="it-IT" dirty="0" err="1">
                <a:latin typeface="+mj-lt"/>
                <a:ea typeface="MS Mincho" panose="02020609040205080304" pitchFamily="49" charset="-128"/>
                <a:cs typeface="Arial" panose="020B0604020202020204" pitchFamily="34" charset="0"/>
              </a:rPr>
              <a:t>present</a:t>
            </a:r>
            <a:r>
              <a:rPr lang="it-IT" dirty="0">
                <a:latin typeface="+mj-lt"/>
                <a:ea typeface="MS Mincho" panose="02020609040205080304" pitchFamily="49" charset="-128"/>
                <a:cs typeface="Arial" panose="020B0604020202020204" pitchFamily="34" charset="0"/>
              </a:rPr>
              <a:t> database </a:t>
            </a:r>
            <a:r>
              <a:rPr lang="it-IT" dirty="0" err="1">
                <a:latin typeface="+mj-lt"/>
                <a:ea typeface="MS Mincho" panose="02020609040205080304" pitchFamily="49" charset="-128"/>
                <a:cs typeface="Arial" panose="020B0604020202020204" pitchFamily="34" charset="0"/>
              </a:rPr>
              <a:t>considering</a:t>
            </a:r>
            <a:r>
              <a:rPr lang="it-IT" dirty="0">
                <a:latin typeface="+mj-lt"/>
                <a:ea typeface="MS Mincho" panose="02020609040205080304" pitchFamily="49" charset="-128"/>
                <a:cs typeface="Arial" panose="020B0604020202020204" pitchFamily="34" charset="0"/>
              </a:rPr>
              <a:t> the strategy </a:t>
            </a:r>
            <a:r>
              <a:rPr lang="it-IT" dirty="0" err="1">
                <a:latin typeface="+mj-lt"/>
                <a:ea typeface="MS Mincho" panose="02020609040205080304" pitchFamily="49" charset="-128"/>
                <a:cs typeface="Arial" panose="020B0604020202020204" pitchFamily="34" charset="0"/>
              </a:rPr>
              <a:t>we</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select</a:t>
            </a:r>
            <a:endParaRPr lang="it-IT" dirty="0">
              <a:latin typeface="+mj-lt"/>
              <a:ea typeface="MS Mincho" panose="02020609040205080304" pitchFamily="49" charset="-128"/>
              <a:cs typeface="Arial" panose="020B0604020202020204" pitchFamily="34" charset="0"/>
            </a:endParaRPr>
          </a:p>
          <a:p>
            <a:pPr marL="0" indent="0" algn="just">
              <a:buNone/>
            </a:pPr>
            <a:endParaRPr lang="it-IT" dirty="0">
              <a:latin typeface="+mj-lt"/>
              <a:ea typeface="MS Mincho" panose="02020609040205080304" pitchFamily="49" charset="-128"/>
              <a:cs typeface="Arial" panose="020B0604020202020204" pitchFamily="34" charset="0"/>
            </a:endParaRPr>
          </a:p>
          <a:p>
            <a:pPr marL="0" indent="0" algn="just">
              <a:buNone/>
            </a:pPr>
            <a:r>
              <a:rPr lang="it-IT" dirty="0">
                <a:latin typeface="+mj-lt"/>
                <a:ea typeface="MS Mincho" panose="02020609040205080304" pitchFamily="49" charset="-128"/>
                <a:cs typeface="Arial" panose="020B0604020202020204" pitchFamily="34" charset="0"/>
              </a:rPr>
              <a:t>WE </a:t>
            </a:r>
            <a:r>
              <a:rPr lang="it-IT" dirty="0" err="1">
                <a:latin typeface="+mj-lt"/>
                <a:ea typeface="MS Mincho" panose="02020609040205080304" pitchFamily="49" charset="-128"/>
                <a:cs typeface="Arial" panose="020B0604020202020204" pitchFamily="34" charset="0"/>
              </a:rPr>
              <a:t>need</a:t>
            </a:r>
            <a:r>
              <a:rPr lang="it-IT" dirty="0">
                <a:latin typeface="+mj-lt"/>
                <a:ea typeface="MS Mincho" panose="02020609040205080304" pitchFamily="49" charset="-128"/>
                <a:cs typeface="Arial" panose="020B0604020202020204" pitchFamily="34" charset="0"/>
              </a:rPr>
              <a:t> to </a:t>
            </a:r>
            <a:r>
              <a:rPr lang="it-IT" dirty="0" err="1">
                <a:latin typeface="+mj-lt"/>
                <a:ea typeface="MS Mincho" panose="02020609040205080304" pitchFamily="49" charset="-128"/>
                <a:cs typeface="Arial" panose="020B0604020202020204" pitchFamily="34" charset="0"/>
              </a:rPr>
              <a:t>have</a:t>
            </a:r>
            <a:r>
              <a:rPr lang="it-IT" dirty="0">
                <a:latin typeface="+mj-lt"/>
                <a:ea typeface="MS Mincho" panose="02020609040205080304" pitchFamily="49" charset="-128"/>
                <a:cs typeface="Arial" panose="020B0604020202020204" pitchFamily="34" charset="0"/>
              </a:rPr>
              <a:t> a WG working on the global picture </a:t>
            </a:r>
            <a:r>
              <a:rPr lang="it-IT" dirty="0" err="1">
                <a:latin typeface="+mj-lt"/>
                <a:ea typeface="MS Mincho" panose="02020609040205080304" pitchFamily="49" charset="-128"/>
                <a:cs typeface="Arial" panose="020B0604020202020204" pitchFamily="34" charset="0"/>
              </a:rPr>
              <a:t>onve</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that</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our</a:t>
            </a:r>
            <a:r>
              <a:rPr lang="it-IT" dirty="0">
                <a:latin typeface="+mj-lt"/>
                <a:ea typeface="MS Mincho" panose="02020609040205080304" pitchFamily="49" charset="-128"/>
                <a:cs typeface="Arial" panose="020B0604020202020204" pitchFamily="34" charset="0"/>
              </a:rPr>
              <a:t> strategy </a:t>
            </a:r>
            <a:r>
              <a:rPr lang="it-IT" dirty="0" err="1">
                <a:latin typeface="+mj-lt"/>
                <a:ea typeface="MS Mincho" panose="02020609040205080304" pitchFamily="49" charset="-128"/>
                <a:cs typeface="Arial" panose="020B0604020202020204" pitchFamily="34" charset="0"/>
              </a:rPr>
              <a:t>has</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been</a:t>
            </a:r>
            <a:r>
              <a:rPr lang="it-IT" dirty="0">
                <a:latin typeface="+mj-lt"/>
                <a:ea typeface="MS Mincho" panose="02020609040205080304" pitchFamily="49" charset="-128"/>
                <a:cs typeface="Arial" panose="020B0604020202020204" pitchFamily="34" charset="0"/>
              </a:rPr>
              <a:t> </a:t>
            </a:r>
            <a:r>
              <a:rPr lang="it-IT" dirty="0" err="1">
                <a:latin typeface="+mj-lt"/>
                <a:ea typeface="MS Mincho" panose="02020609040205080304" pitchFamily="49" charset="-128"/>
                <a:cs typeface="Arial" panose="020B0604020202020204" pitchFamily="34" charset="0"/>
              </a:rPr>
              <a:t>defined</a:t>
            </a:r>
            <a:r>
              <a:rPr lang="it-IT" dirty="0">
                <a:latin typeface="+mj-lt"/>
                <a:ea typeface="MS Mincho" panose="02020609040205080304" pitchFamily="49" charset="-128"/>
                <a:cs typeface="Arial" panose="020B0604020202020204" pitchFamily="34" charset="0"/>
              </a:rPr>
              <a:t>…..</a:t>
            </a:r>
          </a:p>
          <a:p>
            <a:pPr marL="0" indent="0" algn="just">
              <a:buNone/>
            </a:pPr>
            <a:endParaRPr lang="it-IT" dirty="0">
              <a:latin typeface="+mj-lt"/>
              <a:ea typeface="MS Mincho" panose="02020609040205080304" pitchFamily="49" charset="-128"/>
              <a:cs typeface="Arial" panose="020B0604020202020204" pitchFamily="34" charset="0"/>
            </a:endParaRPr>
          </a:p>
          <a:p>
            <a:pPr marL="742950" indent="-742950" algn="just">
              <a:buAutoNum type="arabicParenR"/>
            </a:pPr>
            <a:endParaRPr lang="it-IT" dirty="0">
              <a:latin typeface="+mj-lt"/>
              <a:ea typeface="MS Mincho" panose="02020609040205080304" pitchFamily="49" charset="-128"/>
              <a:cs typeface="Arial" panose="020B0604020202020204" pitchFamily="34" charset="0"/>
            </a:endParaRPr>
          </a:p>
          <a:p>
            <a:pPr marL="0" indent="0" algn="just">
              <a:buNone/>
            </a:pPr>
            <a:endParaRPr lang="it-IT" dirty="0">
              <a:latin typeface="+mj-lt"/>
              <a:ea typeface="MS Mincho" panose="02020609040205080304" pitchFamily="49" charset="-128"/>
              <a:cs typeface="Arial" panose="020B0604020202020204" pitchFamily="34" charset="0"/>
            </a:endParaRPr>
          </a:p>
          <a:p>
            <a:pPr marL="742950" indent="-742950" algn="just">
              <a:buAutoNum type="arabicParenR"/>
            </a:pPr>
            <a:endParaRPr lang="it-IT" dirty="0">
              <a:latin typeface="+mj-lt"/>
              <a:ea typeface="MS Mincho" panose="02020609040205080304" pitchFamily="49" charset="-128"/>
              <a:cs typeface="Arial" panose="020B0604020202020204" pitchFamily="34" charset="0"/>
            </a:endParaRPr>
          </a:p>
          <a:p>
            <a:pPr marL="0" indent="0" algn="just">
              <a:buNone/>
            </a:pPr>
            <a:endParaRPr lang="en-GB" dirty="0">
              <a:latin typeface="+mj-lt"/>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1903998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10C240-FFA1-1898-67BD-D36BE7F3871A}"/>
            </a:ext>
          </a:extLst>
        </p:cNvPr>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6EF1A2AF-FD68-E3EE-555C-F08EBCD20C85}"/>
              </a:ext>
            </a:extLst>
          </p:cNvPr>
          <p:cNvCxnSpPr/>
          <p:nvPr/>
        </p:nvCxnSpPr>
        <p:spPr>
          <a:xfrm>
            <a:off x="201718" y="927947"/>
            <a:ext cx="11787082" cy="0"/>
          </a:xfrm>
          <a:prstGeom prst="line">
            <a:avLst/>
          </a:prstGeom>
          <a:ln w="28575">
            <a:solidFill>
              <a:srgbClr val="368C78"/>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91A829F3-4E38-B42A-961B-B3F554330170}"/>
              </a:ext>
            </a:extLst>
          </p:cNvPr>
          <p:cNvSpPr txBox="1">
            <a:spLocks/>
          </p:cNvSpPr>
          <p:nvPr/>
        </p:nvSpPr>
        <p:spPr>
          <a:xfrm>
            <a:off x="201719" y="12434"/>
            <a:ext cx="11787080" cy="10260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b="1" dirty="0">
                <a:solidFill>
                  <a:srgbClr val="368C78"/>
                </a:solidFill>
                <a:latin typeface="Arial" panose="020B0604020202020204" pitchFamily="34" charset="0"/>
                <a:cs typeface="Arial" panose="020B0604020202020204" pitchFamily="34" charset="0"/>
              </a:rPr>
              <a:t>SUMMARY</a:t>
            </a:r>
          </a:p>
        </p:txBody>
      </p:sp>
      <p:sp>
        <p:nvSpPr>
          <p:cNvPr id="2" name="Slide Number Placeholder 1">
            <a:extLst>
              <a:ext uri="{FF2B5EF4-FFF2-40B4-BE49-F238E27FC236}">
                <a16:creationId xmlns:a16="http://schemas.microsoft.com/office/drawing/2014/main" id="{709EEA9F-230E-F9BA-4C3D-D093DE6D1E90}"/>
              </a:ext>
            </a:extLst>
          </p:cNvPr>
          <p:cNvSpPr>
            <a:spLocks noGrp="1"/>
          </p:cNvSpPr>
          <p:nvPr>
            <p:ph type="sldNum" sz="quarter" idx="12"/>
          </p:nvPr>
        </p:nvSpPr>
        <p:spPr/>
        <p:txBody>
          <a:bodyPr/>
          <a:lstStyle/>
          <a:p>
            <a:fld id="{F7156396-072A-4105-8696-C0A68A148242}" type="slidenum">
              <a:rPr lang="nl-NL" smtClean="0"/>
              <a:t>23</a:t>
            </a:fld>
            <a:endParaRPr lang="nl-NL" dirty="0"/>
          </a:p>
        </p:txBody>
      </p:sp>
      <p:sp>
        <p:nvSpPr>
          <p:cNvPr id="3" name="Segnaposto data 2">
            <a:extLst>
              <a:ext uri="{FF2B5EF4-FFF2-40B4-BE49-F238E27FC236}">
                <a16:creationId xmlns:a16="http://schemas.microsoft.com/office/drawing/2014/main" id="{2CE53F55-31F8-D6C3-7637-2B2E79320F35}"/>
              </a:ext>
            </a:extLst>
          </p:cNvPr>
          <p:cNvSpPr>
            <a:spLocks noGrp="1"/>
          </p:cNvSpPr>
          <p:nvPr>
            <p:ph type="dt" sz="half" idx="10"/>
          </p:nvPr>
        </p:nvSpPr>
        <p:spPr/>
        <p:txBody>
          <a:bodyPr/>
          <a:lstStyle/>
          <a:p>
            <a:fld id="{2B30A21D-FE6C-4A52-B052-6E92AEE87A7A}" type="datetime1">
              <a:rPr lang="it-IT" smtClean="0"/>
              <a:t>26/03/2025</a:t>
            </a:fld>
            <a:endParaRPr lang="nl-NL" dirty="0"/>
          </a:p>
        </p:txBody>
      </p:sp>
      <p:sp>
        <p:nvSpPr>
          <p:cNvPr id="4" name="Segnaposto piè di pagina 3">
            <a:extLst>
              <a:ext uri="{FF2B5EF4-FFF2-40B4-BE49-F238E27FC236}">
                <a16:creationId xmlns:a16="http://schemas.microsoft.com/office/drawing/2014/main" id="{B920674A-C6D4-2E50-84C6-D9BD83633530}"/>
              </a:ext>
            </a:extLst>
          </p:cNvPr>
          <p:cNvSpPr>
            <a:spLocks noGrp="1"/>
          </p:cNvSpPr>
          <p:nvPr>
            <p:ph type="ftr" sz="quarter" idx="11"/>
          </p:nvPr>
        </p:nvSpPr>
        <p:spPr/>
        <p:txBody>
          <a:bodyPr/>
          <a:lstStyle/>
          <a:p>
            <a:r>
              <a:rPr lang="en-US"/>
              <a:t>Alessandro Variola, INFN Roma1. ETO Project Office meeting. Paris 27/28 March 2025</a:t>
            </a:r>
            <a:endParaRPr lang="nl-NL" dirty="0"/>
          </a:p>
        </p:txBody>
      </p:sp>
      <p:pic>
        <p:nvPicPr>
          <p:cNvPr id="8" name="Image 3">
            <a:extLst>
              <a:ext uri="{FF2B5EF4-FFF2-40B4-BE49-F238E27FC236}">
                <a16:creationId xmlns:a16="http://schemas.microsoft.com/office/drawing/2014/main" id="{5FED65C9-605F-0546-5B7C-E6DAAB34F5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1293" y="12434"/>
            <a:ext cx="932873" cy="862908"/>
          </a:xfrm>
          <a:prstGeom prst="rect">
            <a:avLst/>
          </a:prstGeom>
        </p:spPr>
      </p:pic>
      <p:sp>
        <p:nvSpPr>
          <p:cNvPr id="7" name="Segnaposto contenuto 2">
            <a:extLst>
              <a:ext uri="{FF2B5EF4-FFF2-40B4-BE49-F238E27FC236}">
                <a16:creationId xmlns:a16="http://schemas.microsoft.com/office/drawing/2014/main" id="{158AF8F3-D375-BDC7-510B-33E739787BF5}"/>
              </a:ext>
            </a:extLst>
          </p:cNvPr>
          <p:cNvSpPr>
            <a:spLocks noGrp="1"/>
          </p:cNvSpPr>
          <p:nvPr>
            <p:ph idx="1"/>
          </p:nvPr>
        </p:nvSpPr>
        <p:spPr>
          <a:xfrm>
            <a:off x="396158" y="1365891"/>
            <a:ext cx="11275374" cy="4663065"/>
          </a:xfrm>
        </p:spPr>
        <p:txBody>
          <a:bodyPr>
            <a:normAutofit fontScale="32500" lnSpcReduction="20000"/>
          </a:bodyPr>
          <a:lstStyle/>
          <a:p>
            <a:pPr marL="0" indent="0" algn="just">
              <a:buNone/>
            </a:pPr>
            <a:r>
              <a:rPr lang="it-IT" sz="3700" dirty="0">
                <a:latin typeface="+mj-lt"/>
                <a:ea typeface="MS Mincho" panose="02020609040205080304" pitchFamily="49" charset="-128"/>
                <a:cs typeface="Arial" panose="020B0604020202020204" pitchFamily="34" charset="0"/>
              </a:rPr>
              <a:t>Strategy: Budget, Schedule, </a:t>
            </a:r>
            <a:r>
              <a:rPr lang="it-IT" sz="3700" dirty="0" err="1">
                <a:latin typeface="+mj-lt"/>
                <a:ea typeface="MS Mincho" panose="02020609040205080304" pitchFamily="49" charset="-128"/>
                <a:cs typeface="Arial" panose="020B0604020202020204" pitchFamily="34" charset="0"/>
              </a:rPr>
              <a:t>Configuration</a:t>
            </a:r>
            <a:r>
              <a:rPr lang="it-IT" sz="3700" dirty="0">
                <a:latin typeface="+mj-lt"/>
                <a:ea typeface="MS Mincho" panose="02020609040205080304" pitchFamily="49" charset="-128"/>
                <a:cs typeface="Arial" panose="020B0604020202020204" pitchFamily="34" charset="0"/>
              </a:rPr>
              <a:t>. -&gt; PMP</a:t>
            </a:r>
          </a:p>
          <a:p>
            <a:pPr marL="0" indent="0" algn="just">
              <a:buNone/>
            </a:pPr>
            <a:r>
              <a:rPr lang="it-IT" sz="3700" dirty="0">
                <a:latin typeface="+mj-lt"/>
                <a:ea typeface="MS Mincho" panose="02020609040205080304" pitchFamily="49" charset="-128"/>
                <a:cs typeface="Arial" panose="020B0604020202020204" pitchFamily="34" charset="0"/>
              </a:rPr>
              <a:t>Future: </a:t>
            </a:r>
            <a:r>
              <a:rPr lang="it-IT" sz="3700" dirty="0" err="1">
                <a:latin typeface="+mj-lt"/>
                <a:ea typeface="MS Mincho" panose="02020609040205080304" pitchFamily="49" charset="-128"/>
                <a:cs typeface="Arial" panose="020B0604020202020204" pitchFamily="34" charset="0"/>
              </a:rPr>
              <a:t>We</a:t>
            </a:r>
            <a:r>
              <a:rPr lang="it-IT" sz="3700" dirty="0">
                <a:latin typeface="+mj-lt"/>
                <a:ea typeface="MS Mincho" panose="02020609040205080304" pitchFamily="49" charset="-128"/>
                <a:cs typeface="Arial" panose="020B0604020202020204" pitchFamily="34" charset="0"/>
              </a:rPr>
              <a:t> </a:t>
            </a:r>
            <a:r>
              <a:rPr lang="it-IT" sz="3700" dirty="0" err="1">
                <a:latin typeface="+mj-lt"/>
                <a:ea typeface="MS Mincho" panose="02020609040205080304" pitchFamily="49" charset="-128"/>
                <a:cs typeface="Arial" panose="020B0604020202020204" pitchFamily="34" charset="0"/>
              </a:rPr>
              <a:t>have</a:t>
            </a:r>
            <a:r>
              <a:rPr lang="it-IT" sz="3700" dirty="0">
                <a:latin typeface="+mj-lt"/>
                <a:ea typeface="MS Mincho" panose="02020609040205080304" pitchFamily="49" charset="-128"/>
                <a:cs typeface="Arial" panose="020B0604020202020204" pitchFamily="34" charset="0"/>
              </a:rPr>
              <a:t> to </a:t>
            </a:r>
            <a:r>
              <a:rPr lang="it-IT" sz="3700" dirty="0" err="1">
                <a:latin typeface="+mj-lt"/>
                <a:ea typeface="MS Mincho" panose="02020609040205080304" pitchFamily="49" charset="-128"/>
                <a:cs typeface="Arial" panose="020B0604020202020204" pitchFamily="34" charset="0"/>
              </a:rPr>
              <a:t>carry</a:t>
            </a:r>
            <a:r>
              <a:rPr lang="it-IT" sz="3700" dirty="0">
                <a:latin typeface="+mj-lt"/>
                <a:ea typeface="MS Mincho" panose="02020609040205080304" pitchFamily="49" charset="-128"/>
                <a:cs typeface="Arial" panose="020B0604020202020204" pitchFamily="34" charset="0"/>
              </a:rPr>
              <a:t> on the </a:t>
            </a:r>
            <a:r>
              <a:rPr lang="it-IT" sz="3700" dirty="0" err="1">
                <a:latin typeface="+mj-lt"/>
                <a:ea typeface="MS Mincho" panose="02020609040205080304" pitchFamily="49" charset="-128"/>
                <a:cs typeface="Arial" panose="020B0604020202020204" pitchFamily="34" charset="0"/>
              </a:rPr>
              <a:t>existing</a:t>
            </a:r>
            <a:r>
              <a:rPr lang="it-IT" sz="3700" dirty="0">
                <a:latin typeface="+mj-lt"/>
                <a:ea typeface="MS Mincho" panose="02020609040205080304" pitchFamily="49" charset="-128"/>
                <a:cs typeface="Arial" panose="020B0604020202020204" pitchFamily="34" charset="0"/>
              </a:rPr>
              <a:t> </a:t>
            </a:r>
            <a:r>
              <a:rPr lang="it-IT" sz="3700" dirty="0" err="1">
                <a:latin typeface="+mj-lt"/>
                <a:ea typeface="MS Mincho" panose="02020609040205080304" pitchFamily="49" charset="-128"/>
                <a:cs typeface="Arial" panose="020B0604020202020204" pitchFamily="34" charset="0"/>
              </a:rPr>
              <a:t>activites</a:t>
            </a:r>
            <a:r>
              <a:rPr lang="it-IT" sz="3700" dirty="0">
                <a:latin typeface="+mj-lt"/>
                <a:ea typeface="MS Mincho" panose="02020609040205080304" pitchFamily="49" charset="-128"/>
                <a:cs typeface="Arial" panose="020B0604020202020204" pitchFamily="34" charset="0"/>
              </a:rPr>
              <a:t> in the framework of Project 1 and 2. A list of </a:t>
            </a:r>
            <a:r>
              <a:rPr lang="it-IT" sz="3700" dirty="0" err="1">
                <a:latin typeface="+mj-lt"/>
                <a:ea typeface="MS Mincho" panose="02020609040205080304" pitchFamily="49" charset="-128"/>
                <a:cs typeface="Arial" panose="020B0604020202020204" pitchFamily="34" charset="0"/>
              </a:rPr>
              <a:t>thinks</a:t>
            </a:r>
            <a:r>
              <a:rPr lang="it-IT" sz="3700" dirty="0">
                <a:latin typeface="+mj-lt"/>
                <a:ea typeface="MS Mincho" panose="02020609040205080304" pitchFamily="49" charset="-128"/>
                <a:cs typeface="Arial" panose="020B0604020202020204" pitchFamily="34" charset="0"/>
              </a:rPr>
              <a:t> to do in slide 17</a:t>
            </a:r>
          </a:p>
          <a:p>
            <a:pPr marL="0" indent="0" algn="just">
              <a:buNone/>
            </a:pPr>
            <a:r>
              <a:rPr lang="it-IT" sz="3700" dirty="0">
                <a:latin typeface="+mj-lt"/>
                <a:ea typeface="MS Mincho" panose="02020609040205080304" pitchFamily="49" charset="-128"/>
                <a:cs typeface="Arial" panose="020B0604020202020204" pitchFamily="34" charset="0"/>
              </a:rPr>
              <a:t>How to evolve (high </a:t>
            </a:r>
            <a:r>
              <a:rPr lang="it-IT" sz="3700" dirty="0" err="1">
                <a:latin typeface="+mj-lt"/>
                <a:ea typeface="MS Mincho" panose="02020609040205080304" pitchFamily="49" charset="-128"/>
                <a:cs typeface="Arial" panose="020B0604020202020204" pitchFamily="34" charset="0"/>
              </a:rPr>
              <a:t>level</a:t>
            </a:r>
            <a:r>
              <a:rPr lang="it-IT" sz="3700" dirty="0">
                <a:latin typeface="+mj-lt"/>
                <a:ea typeface="MS Mincho" panose="02020609040205080304" pitchFamily="49" charset="-128"/>
                <a:cs typeface="Arial" panose="020B0604020202020204" pitchFamily="34" charset="0"/>
              </a:rPr>
              <a:t> vision)…: </a:t>
            </a:r>
          </a:p>
          <a:p>
            <a:pPr marL="0" indent="0" algn="just">
              <a:buNone/>
            </a:pPr>
            <a:endParaRPr lang="it-IT" sz="3700" dirty="0">
              <a:latin typeface="+mj-lt"/>
              <a:ea typeface="MS Mincho" panose="02020609040205080304" pitchFamily="49" charset="-128"/>
              <a:cs typeface="Arial" panose="020B0604020202020204" pitchFamily="34" charset="0"/>
            </a:endParaRPr>
          </a:p>
          <a:p>
            <a:pPr marL="742950" indent="-742950" algn="just">
              <a:buFont typeface="+mj-lt"/>
              <a:buAutoNum type="arabicParenR"/>
            </a:pPr>
            <a:r>
              <a:rPr lang="it-IT" sz="3700" dirty="0" err="1">
                <a:latin typeface="+mj-lt"/>
                <a:ea typeface="MS Mincho" panose="02020609040205080304" pitchFamily="49" charset="-128"/>
                <a:cs typeface="Arial" panose="020B0604020202020204" pitchFamily="34" charset="0"/>
              </a:rPr>
              <a:t>Main</a:t>
            </a:r>
            <a:r>
              <a:rPr lang="it-IT" sz="3700" dirty="0">
                <a:latin typeface="+mj-lt"/>
                <a:ea typeface="MS Mincho" panose="02020609040205080304" pitchFamily="49" charset="-128"/>
                <a:cs typeface="Arial" panose="020B0604020202020204" pitchFamily="34" charset="0"/>
              </a:rPr>
              <a:t> deliverable the PMP. </a:t>
            </a:r>
            <a:r>
              <a:rPr lang="it-IT" sz="3700" dirty="0" err="1">
                <a:latin typeface="+mj-lt"/>
                <a:ea typeface="MS Mincho" panose="02020609040205080304" pitchFamily="49" charset="-128"/>
                <a:cs typeface="Arial" panose="020B0604020202020204" pitchFamily="34" charset="0"/>
              </a:rPr>
              <a:t>We</a:t>
            </a:r>
            <a:r>
              <a:rPr lang="it-IT" sz="3700" dirty="0">
                <a:latin typeface="+mj-lt"/>
                <a:ea typeface="MS Mincho" panose="02020609040205080304" pitchFamily="49" charset="-128"/>
                <a:cs typeface="Arial" panose="020B0604020202020204" pitchFamily="34" charset="0"/>
              </a:rPr>
              <a:t> </a:t>
            </a:r>
            <a:r>
              <a:rPr lang="it-IT" sz="3700" dirty="0" err="1">
                <a:latin typeface="+mj-lt"/>
                <a:ea typeface="MS Mincho" panose="02020609040205080304" pitchFamily="49" charset="-128"/>
                <a:cs typeface="Arial" panose="020B0604020202020204" pitchFamily="34" charset="0"/>
              </a:rPr>
              <a:t>have</a:t>
            </a:r>
            <a:r>
              <a:rPr lang="it-IT" sz="3700" dirty="0">
                <a:latin typeface="+mj-lt"/>
                <a:ea typeface="MS Mincho" panose="02020609040205080304" pitchFamily="49" charset="-128"/>
                <a:cs typeface="Arial" panose="020B0604020202020204" pitchFamily="34" charset="0"/>
              </a:rPr>
              <a:t> to </a:t>
            </a:r>
            <a:r>
              <a:rPr lang="it-IT" sz="3700" dirty="0" err="1">
                <a:latin typeface="+mj-lt"/>
                <a:ea typeface="MS Mincho" panose="02020609040205080304" pitchFamily="49" charset="-128"/>
                <a:cs typeface="Arial" panose="020B0604020202020204" pitchFamily="34" charset="0"/>
              </a:rPr>
              <a:t>recalibrate</a:t>
            </a:r>
            <a:r>
              <a:rPr lang="it-IT" sz="3700" dirty="0">
                <a:latin typeface="+mj-lt"/>
                <a:ea typeface="MS Mincho" panose="02020609040205080304" pitchFamily="49" charset="-128"/>
                <a:cs typeface="Arial" panose="020B0604020202020204" pitchFamily="34" charset="0"/>
              </a:rPr>
              <a:t> </a:t>
            </a:r>
            <a:r>
              <a:rPr lang="it-IT" sz="3700" dirty="0" err="1">
                <a:latin typeface="+mj-lt"/>
                <a:ea typeface="MS Mincho" panose="02020609040205080304" pitchFamily="49" charset="-128"/>
                <a:cs typeface="Arial" panose="020B0604020202020204" pitchFamily="34" charset="0"/>
              </a:rPr>
              <a:t>our</a:t>
            </a:r>
            <a:r>
              <a:rPr lang="it-IT" sz="3700" dirty="0">
                <a:latin typeface="+mj-lt"/>
                <a:ea typeface="MS Mincho" panose="02020609040205080304" pitchFamily="49" charset="-128"/>
                <a:cs typeface="Arial" panose="020B0604020202020204" pitchFamily="34" charset="0"/>
              </a:rPr>
              <a:t> activities in </a:t>
            </a:r>
            <a:r>
              <a:rPr lang="it-IT" sz="3700" dirty="0" err="1">
                <a:latin typeface="+mj-lt"/>
                <a:ea typeface="MS Mincho" panose="02020609040205080304" pitchFamily="49" charset="-128"/>
                <a:cs typeface="Arial" panose="020B0604020202020204" pitchFamily="34" charset="0"/>
              </a:rPr>
              <a:t>this</a:t>
            </a:r>
            <a:r>
              <a:rPr lang="it-IT" sz="3700" dirty="0">
                <a:latin typeface="+mj-lt"/>
                <a:ea typeface="MS Mincho" panose="02020609040205080304" pitchFamily="49" charset="-128"/>
                <a:cs typeface="Arial" panose="020B0604020202020204" pitchFamily="34" charset="0"/>
              </a:rPr>
              <a:t> </a:t>
            </a:r>
            <a:r>
              <a:rPr lang="it-IT" sz="3700" dirty="0" err="1">
                <a:latin typeface="+mj-lt"/>
                <a:ea typeface="MS Mincho" panose="02020609040205080304" pitchFamily="49" charset="-128"/>
                <a:cs typeface="Arial" panose="020B0604020202020204" pitchFamily="34" charset="0"/>
              </a:rPr>
              <a:t>context</a:t>
            </a:r>
            <a:endParaRPr lang="it-IT" sz="3700" dirty="0">
              <a:latin typeface="+mj-lt"/>
              <a:ea typeface="MS Mincho" panose="02020609040205080304" pitchFamily="49" charset="-128"/>
              <a:cs typeface="Arial" panose="020B0604020202020204" pitchFamily="34" charset="0"/>
            </a:endParaRPr>
          </a:p>
          <a:p>
            <a:pPr marL="742950" indent="-742950" algn="just">
              <a:buFont typeface="+mj-lt"/>
              <a:buAutoNum type="arabicParenR"/>
            </a:pPr>
            <a:r>
              <a:rPr lang="it-IT" sz="3700" dirty="0">
                <a:latin typeface="+mj-lt"/>
                <a:ea typeface="MS Mincho" panose="02020609040205080304" pitchFamily="49" charset="-128"/>
                <a:cs typeface="Arial" panose="020B0604020202020204" pitchFamily="34" charset="0"/>
              </a:rPr>
              <a:t>For </a:t>
            </a:r>
            <a:r>
              <a:rPr lang="it-IT" sz="3700" dirty="0" err="1">
                <a:latin typeface="+mj-lt"/>
                <a:ea typeface="MS Mincho" panose="02020609040205080304" pitchFamily="49" charset="-128"/>
                <a:cs typeface="Arial" panose="020B0604020202020204" pitchFamily="34" charset="0"/>
              </a:rPr>
              <a:t>this</a:t>
            </a:r>
            <a:r>
              <a:rPr lang="it-IT" sz="3700" dirty="0">
                <a:latin typeface="+mj-lt"/>
                <a:ea typeface="MS Mincho" panose="02020609040205080304" pitchFamily="49" charset="-128"/>
                <a:cs typeface="Arial" panose="020B0604020202020204" pitchFamily="34" charset="0"/>
              </a:rPr>
              <a:t> scope </a:t>
            </a:r>
            <a:r>
              <a:rPr lang="it-IT" sz="3700" dirty="0" err="1">
                <a:latin typeface="+mj-lt"/>
                <a:ea typeface="MS Mincho" panose="02020609040205080304" pitchFamily="49" charset="-128"/>
                <a:cs typeface="Arial" panose="020B0604020202020204" pitchFamily="34" charset="0"/>
              </a:rPr>
              <a:t>we</a:t>
            </a:r>
            <a:r>
              <a:rPr lang="it-IT" sz="3700" dirty="0">
                <a:latin typeface="+mj-lt"/>
                <a:ea typeface="MS Mincho" panose="02020609040205080304" pitchFamily="49" charset="-128"/>
                <a:cs typeface="Arial" panose="020B0604020202020204" pitchFamily="34" charset="0"/>
              </a:rPr>
              <a:t> </a:t>
            </a:r>
            <a:r>
              <a:rPr lang="it-IT" sz="3700" dirty="0" err="1">
                <a:latin typeface="+mj-lt"/>
                <a:ea typeface="MS Mincho" panose="02020609040205080304" pitchFamily="49" charset="-128"/>
                <a:cs typeface="Arial" panose="020B0604020202020204" pitchFamily="34" charset="0"/>
              </a:rPr>
              <a:t>have</a:t>
            </a:r>
            <a:r>
              <a:rPr lang="it-IT" sz="3700" dirty="0">
                <a:latin typeface="+mj-lt"/>
                <a:ea typeface="MS Mincho" panose="02020609040205080304" pitchFamily="49" charset="-128"/>
                <a:cs typeface="Arial" panose="020B0604020202020204" pitchFamily="34" charset="0"/>
              </a:rPr>
              <a:t> to work and upgrade the </a:t>
            </a:r>
            <a:r>
              <a:rPr lang="it-IT" sz="3700" dirty="0" err="1">
                <a:latin typeface="+mj-lt"/>
                <a:ea typeface="MS Mincho" panose="02020609040205080304" pitchFamily="49" charset="-128"/>
                <a:cs typeface="Arial" panose="020B0604020202020204" pitchFamily="34" charset="0"/>
              </a:rPr>
              <a:t>present</a:t>
            </a:r>
            <a:r>
              <a:rPr lang="it-IT" sz="3700" dirty="0">
                <a:latin typeface="+mj-lt"/>
                <a:ea typeface="MS Mincho" panose="02020609040205080304" pitchFamily="49" charset="-128"/>
                <a:cs typeface="Arial" panose="020B0604020202020204" pitchFamily="34" charset="0"/>
              </a:rPr>
              <a:t> PO WBS (Fiodor &amp; Romano) </a:t>
            </a:r>
          </a:p>
          <a:p>
            <a:pPr marL="742950" indent="-742950" algn="just">
              <a:buFont typeface="+mj-lt"/>
              <a:buAutoNum type="arabicParenR"/>
            </a:pPr>
            <a:r>
              <a:rPr lang="it-IT" sz="3700" dirty="0" err="1">
                <a:latin typeface="+mj-lt"/>
                <a:ea typeface="MS Mincho" panose="02020609040205080304" pitchFamily="49" charset="-128"/>
                <a:cs typeface="Arial" panose="020B0604020202020204" pitchFamily="34" charset="0"/>
              </a:rPr>
              <a:t>We</a:t>
            </a:r>
            <a:r>
              <a:rPr lang="it-IT" sz="3700" dirty="0">
                <a:latin typeface="+mj-lt"/>
                <a:ea typeface="MS Mincho" panose="02020609040205080304" pitchFamily="49" charset="-128"/>
                <a:cs typeface="Arial" panose="020B0604020202020204" pitchFamily="34" charset="0"/>
              </a:rPr>
              <a:t> </a:t>
            </a:r>
            <a:r>
              <a:rPr lang="it-IT" sz="3700" dirty="0" err="1">
                <a:latin typeface="+mj-lt"/>
                <a:ea typeface="MS Mincho" panose="02020609040205080304" pitchFamily="49" charset="-128"/>
                <a:cs typeface="Arial" panose="020B0604020202020204" pitchFamily="34" charset="0"/>
              </a:rPr>
              <a:t>have</a:t>
            </a:r>
            <a:r>
              <a:rPr lang="it-IT" sz="3700" dirty="0">
                <a:latin typeface="+mj-lt"/>
                <a:ea typeface="MS Mincho" panose="02020609040205080304" pitchFamily="49" charset="-128"/>
                <a:cs typeface="Arial" panose="020B0604020202020204" pitchFamily="34" charset="0"/>
              </a:rPr>
              <a:t> to </a:t>
            </a:r>
            <a:r>
              <a:rPr lang="it-IT" sz="3700" dirty="0" err="1">
                <a:latin typeface="+mj-lt"/>
                <a:ea typeface="MS Mincho" panose="02020609040205080304" pitchFamily="49" charset="-128"/>
                <a:cs typeface="Arial" panose="020B0604020202020204" pitchFamily="34" charset="0"/>
              </a:rPr>
              <a:t>define</a:t>
            </a:r>
            <a:r>
              <a:rPr lang="it-IT" sz="3700" dirty="0">
                <a:latin typeface="+mj-lt"/>
                <a:ea typeface="MS Mincho" panose="02020609040205080304" pitchFamily="49" charset="-128"/>
                <a:cs typeface="Arial" panose="020B0604020202020204" pitchFamily="34" charset="0"/>
              </a:rPr>
              <a:t> the </a:t>
            </a:r>
            <a:r>
              <a:rPr lang="it-IT" sz="3700" dirty="0" err="1">
                <a:latin typeface="+mj-lt"/>
                <a:ea typeface="MS Mincho" panose="02020609040205080304" pitchFamily="49" charset="-128"/>
                <a:cs typeface="Arial" panose="020B0604020202020204" pitchFamily="34" charset="0"/>
              </a:rPr>
              <a:t>Configuration</a:t>
            </a:r>
            <a:r>
              <a:rPr lang="it-IT" sz="3700" dirty="0">
                <a:latin typeface="+mj-lt"/>
                <a:ea typeface="MS Mincho" panose="02020609040205080304" pitchFamily="49" charset="-128"/>
                <a:cs typeface="Arial" panose="020B0604020202020204" pitchFamily="34" charset="0"/>
              </a:rPr>
              <a:t> </a:t>
            </a:r>
            <a:r>
              <a:rPr lang="it-IT" sz="3700" dirty="0" err="1">
                <a:latin typeface="+mj-lt"/>
                <a:ea typeface="MS Mincho" panose="02020609040205080304" pitchFamily="49" charset="-128"/>
                <a:cs typeface="Arial" panose="020B0604020202020204" pitchFamily="34" charset="0"/>
              </a:rPr>
              <a:t>boundaries</a:t>
            </a:r>
            <a:r>
              <a:rPr lang="it-IT" sz="3700" dirty="0">
                <a:latin typeface="+mj-lt"/>
                <a:ea typeface="MS Mincho" panose="02020609040205080304" pitchFamily="49" charset="-128"/>
                <a:cs typeface="Arial" panose="020B0604020202020204" pitchFamily="34" charset="0"/>
              </a:rPr>
              <a:t> and the </a:t>
            </a:r>
            <a:r>
              <a:rPr lang="it-IT" sz="3700" dirty="0" err="1">
                <a:latin typeface="+mj-lt"/>
                <a:ea typeface="MS Mincho" panose="02020609040205080304" pitchFamily="49" charset="-128"/>
                <a:cs typeface="Arial" panose="020B0604020202020204" pitchFamily="34" charset="0"/>
              </a:rPr>
              <a:t>associated</a:t>
            </a:r>
            <a:r>
              <a:rPr lang="it-IT" sz="3700" dirty="0">
                <a:latin typeface="+mj-lt"/>
                <a:ea typeface="MS Mincho" panose="02020609040205080304" pitchFamily="49" charset="-128"/>
                <a:cs typeface="Arial" panose="020B0604020202020204" pitchFamily="34" charset="0"/>
              </a:rPr>
              <a:t> IT </a:t>
            </a:r>
            <a:r>
              <a:rPr lang="it-IT" sz="3700" dirty="0" err="1">
                <a:latin typeface="+mj-lt"/>
                <a:ea typeface="MS Mincho" panose="02020609040205080304" pitchFamily="49" charset="-128"/>
                <a:cs typeface="Arial" panose="020B0604020202020204" pitchFamily="34" charset="0"/>
              </a:rPr>
              <a:t>context</a:t>
            </a:r>
            <a:r>
              <a:rPr lang="it-IT" sz="3700" dirty="0">
                <a:latin typeface="+mj-lt"/>
                <a:ea typeface="MS Mincho" panose="02020609040205080304" pitchFamily="49" charset="-128"/>
                <a:cs typeface="Arial" panose="020B0604020202020204" pitchFamily="34" charset="0"/>
              </a:rPr>
              <a:t>. </a:t>
            </a:r>
            <a:r>
              <a:rPr lang="it-IT" sz="3700" dirty="0" err="1">
                <a:latin typeface="+mj-lt"/>
                <a:ea typeface="MS Mincho" panose="02020609040205080304" pitchFamily="49" charset="-128"/>
                <a:cs typeface="Arial" panose="020B0604020202020204" pitchFamily="34" charset="0"/>
              </a:rPr>
              <a:t>Define</a:t>
            </a:r>
            <a:r>
              <a:rPr lang="it-IT" sz="3700" dirty="0">
                <a:latin typeface="+mj-lt"/>
                <a:ea typeface="MS Mincho" panose="02020609040205080304" pitchFamily="49" charset="-128"/>
                <a:cs typeface="Arial" panose="020B0604020202020204" pitchFamily="34" charset="0"/>
              </a:rPr>
              <a:t> the </a:t>
            </a:r>
            <a:r>
              <a:rPr lang="it-IT" sz="3700" dirty="0" err="1">
                <a:latin typeface="+mj-lt"/>
                <a:ea typeface="MS Mincho" panose="02020609040205080304" pitchFamily="49" charset="-128"/>
                <a:cs typeface="Arial" panose="020B0604020202020204" pitchFamily="34" charset="0"/>
              </a:rPr>
              <a:t>role</a:t>
            </a:r>
            <a:r>
              <a:rPr lang="it-IT" sz="3700" dirty="0">
                <a:latin typeface="+mj-lt"/>
                <a:ea typeface="MS Mincho" panose="02020609040205080304" pitchFamily="49" charset="-128"/>
                <a:cs typeface="Arial" panose="020B0604020202020204" pitchFamily="34" charset="0"/>
              </a:rPr>
              <a:t> of PLM and </a:t>
            </a:r>
            <a:r>
              <a:rPr lang="it-IT" sz="3700" dirty="0" err="1">
                <a:latin typeface="+mj-lt"/>
                <a:ea typeface="MS Mincho" panose="02020609040205080304" pitchFamily="49" charset="-128"/>
                <a:cs typeface="Arial" panose="020B0604020202020204" pitchFamily="34" charset="0"/>
              </a:rPr>
              <a:t>provide</a:t>
            </a:r>
            <a:r>
              <a:rPr lang="it-IT" sz="3700" dirty="0">
                <a:latin typeface="+mj-lt"/>
                <a:ea typeface="MS Mincho" panose="02020609040205080304" pitchFamily="49" charset="-128"/>
                <a:cs typeface="Arial" panose="020B0604020202020204" pitchFamily="34" charset="0"/>
              </a:rPr>
              <a:t> a survey. </a:t>
            </a:r>
            <a:r>
              <a:rPr lang="it-IT" sz="3700" dirty="0" err="1">
                <a:latin typeface="+mj-lt"/>
                <a:ea typeface="MS Mincho" panose="02020609040205080304" pitchFamily="49" charset="-128"/>
                <a:cs typeface="Arial" panose="020B0604020202020204" pitchFamily="34" charset="0"/>
              </a:rPr>
              <a:t>Configuration</a:t>
            </a:r>
            <a:r>
              <a:rPr lang="it-IT" sz="3700" dirty="0">
                <a:latin typeface="+mj-lt"/>
                <a:ea typeface="MS Mincho" panose="02020609040205080304" pitchFamily="49" charset="-128"/>
                <a:cs typeface="Arial" panose="020B0604020202020204" pitchFamily="34" charset="0"/>
              </a:rPr>
              <a:t> </a:t>
            </a:r>
            <a:r>
              <a:rPr lang="it-IT" sz="3700" dirty="0" err="1">
                <a:latin typeface="+mj-lt"/>
                <a:ea typeface="MS Mincho" panose="02020609040205080304" pitchFamily="49" charset="-128"/>
                <a:cs typeface="Arial" panose="020B0604020202020204" pitchFamily="34" charset="0"/>
              </a:rPr>
              <a:t>is</a:t>
            </a:r>
            <a:r>
              <a:rPr lang="it-IT" sz="3700" dirty="0">
                <a:latin typeface="+mj-lt"/>
                <a:ea typeface="MS Mincho" panose="02020609040205080304" pitchFamily="49" charset="-128"/>
                <a:cs typeface="Arial" panose="020B0604020202020204" pitchFamily="34" charset="0"/>
              </a:rPr>
              <a:t> </a:t>
            </a:r>
            <a:r>
              <a:rPr lang="it-IT" sz="3700" dirty="0" err="1">
                <a:latin typeface="+mj-lt"/>
                <a:ea typeface="MS Mincho" panose="02020609040205080304" pitchFamily="49" charset="-128"/>
                <a:cs typeface="Arial" panose="020B0604020202020204" pitchFamily="34" charset="0"/>
              </a:rPr>
              <a:t>our</a:t>
            </a:r>
            <a:r>
              <a:rPr lang="it-IT" sz="3700" dirty="0">
                <a:latin typeface="+mj-lt"/>
                <a:ea typeface="MS Mincho" panose="02020609040205080304" pitchFamily="49" charset="-128"/>
                <a:cs typeface="Arial" panose="020B0604020202020204" pitchFamily="34" charset="0"/>
              </a:rPr>
              <a:t> </a:t>
            </a:r>
            <a:r>
              <a:rPr lang="it-IT" sz="3700" dirty="0" err="1">
                <a:latin typeface="+mj-lt"/>
                <a:ea typeface="MS Mincho" panose="02020609040205080304" pitchFamily="49" charset="-128"/>
                <a:cs typeface="Arial" panose="020B0604020202020204" pitchFamily="34" charset="0"/>
              </a:rPr>
              <a:t>limit</a:t>
            </a:r>
            <a:r>
              <a:rPr lang="it-IT" sz="3700" dirty="0">
                <a:latin typeface="+mj-lt"/>
                <a:ea typeface="MS Mincho" panose="02020609040205080304" pitchFamily="49" charset="-128"/>
                <a:cs typeface="Arial" panose="020B0604020202020204" pitchFamily="34" charset="0"/>
              </a:rPr>
              <a:t> for SE.</a:t>
            </a:r>
          </a:p>
          <a:p>
            <a:pPr marL="742950" indent="-742950" algn="just">
              <a:buFont typeface="+mj-lt"/>
              <a:buAutoNum type="arabicParenR"/>
            </a:pPr>
            <a:r>
              <a:rPr lang="it-IT" sz="3700" dirty="0" err="1">
                <a:latin typeface="+mj-lt"/>
                <a:ea typeface="MS Mincho" panose="02020609040205080304" pitchFamily="49" charset="-128"/>
                <a:cs typeface="Arial" panose="020B0604020202020204" pitchFamily="34" charset="0"/>
              </a:rPr>
              <a:t>We</a:t>
            </a:r>
            <a:r>
              <a:rPr lang="it-IT" sz="3700" dirty="0">
                <a:latin typeface="+mj-lt"/>
                <a:ea typeface="MS Mincho" panose="02020609040205080304" pitchFamily="49" charset="-128"/>
                <a:cs typeface="Arial" panose="020B0604020202020204" pitchFamily="34" charset="0"/>
              </a:rPr>
              <a:t> are </a:t>
            </a:r>
            <a:r>
              <a:rPr lang="it-IT" sz="3700" dirty="0" err="1">
                <a:latin typeface="+mj-lt"/>
                <a:ea typeface="MS Mincho" panose="02020609040205080304" pitchFamily="49" charset="-128"/>
                <a:cs typeface="Arial" panose="020B0604020202020204" pitchFamily="34" charset="0"/>
              </a:rPr>
              <a:t>few</a:t>
            </a:r>
            <a:r>
              <a:rPr lang="it-IT" sz="3700" dirty="0">
                <a:latin typeface="+mj-lt"/>
                <a:ea typeface="MS Mincho" panose="02020609040205080304" pitchFamily="49" charset="-128"/>
                <a:cs typeface="Arial" panose="020B0604020202020204" pitchFamily="34" charset="0"/>
              </a:rPr>
              <a:t>…</a:t>
            </a:r>
            <a:r>
              <a:rPr lang="it-IT" sz="3700" dirty="0" err="1">
                <a:latin typeface="+mj-lt"/>
                <a:ea typeface="MS Mincho" panose="02020609040205080304" pitchFamily="49" charset="-128"/>
                <a:cs typeface="Arial" panose="020B0604020202020204" pitchFamily="34" charset="0"/>
              </a:rPr>
              <a:t>we</a:t>
            </a:r>
            <a:r>
              <a:rPr lang="it-IT" sz="3700" dirty="0">
                <a:latin typeface="+mj-lt"/>
                <a:ea typeface="MS Mincho" panose="02020609040205080304" pitchFamily="49" charset="-128"/>
                <a:cs typeface="Arial" panose="020B0604020202020204" pitchFamily="34" charset="0"/>
              </a:rPr>
              <a:t> </a:t>
            </a:r>
            <a:r>
              <a:rPr lang="it-IT" sz="3700" dirty="0" err="1">
                <a:latin typeface="+mj-lt"/>
                <a:ea typeface="MS Mincho" panose="02020609040205080304" pitchFamily="49" charset="-128"/>
                <a:cs typeface="Arial" panose="020B0604020202020204" pitchFamily="34" charset="0"/>
              </a:rPr>
              <a:t>need</a:t>
            </a:r>
            <a:r>
              <a:rPr lang="it-IT" sz="3700" dirty="0">
                <a:latin typeface="+mj-lt"/>
                <a:ea typeface="MS Mincho" panose="02020609040205080304" pitchFamily="49" charset="-128"/>
                <a:cs typeface="Arial" panose="020B0604020202020204" pitchFamily="34" charset="0"/>
              </a:rPr>
              <a:t> to progress by </a:t>
            </a:r>
            <a:r>
              <a:rPr lang="it-IT" sz="3700" dirty="0" err="1">
                <a:latin typeface="+mj-lt"/>
                <a:ea typeface="MS Mincho" panose="02020609040205080304" pitchFamily="49" charset="-128"/>
                <a:cs typeface="Arial" panose="020B0604020202020204" pitchFamily="34" charset="0"/>
              </a:rPr>
              <a:t>little</a:t>
            </a:r>
            <a:r>
              <a:rPr lang="it-IT" sz="3700" dirty="0">
                <a:latin typeface="+mj-lt"/>
                <a:ea typeface="MS Mincho" panose="02020609040205080304" pitchFamily="49" charset="-128"/>
                <a:cs typeface="Arial" panose="020B0604020202020204" pitchFamily="34" charset="0"/>
              </a:rPr>
              <a:t> steps, </a:t>
            </a:r>
            <a:r>
              <a:rPr lang="it-IT" sz="3700" dirty="0" err="1">
                <a:latin typeface="+mj-lt"/>
                <a:ea typeface="MS Mincho" panose="02020609040205080304" pitchFamily="49" charset="-128"/>
                <a:cs typeface="Arial" panose="020B0604020202020204" pitchFamily="34" charset="0"/>
              </a:rPr>
              <a:t>but</a:t>
            </a:r>
            <a:r>
              <a:rPr lang="it-IT" sz="3700" dirty="0">
                <a:latin typeface="+mj-lt"/>
                <a:ea typeface="MS Mincho" panose="02020609040205080304" pitchFamily="49" charset="-128"/>
                <a:cs typeface="Arial" panose="020B0604020202020204" pitchFamily="34" charset="0"/>
              </a:rPr>
              <a:t> </a:t>
            </a:r>
            <a:r>
              <a:rPr lang="it-IT" sz="3700" dirty="0" err="1">
                <a:latin typeface="+mj-lt"/>
                <a:ea typeface="MS Mincho" panose="02020609040205080304" pitchFamily="49" charset="-128"/>
                <a:cs typeface="Arial" panose="020B0604020202020204" pitchFamily="34" charset="0"/>
              </a:rPr>
              <a:t>at</a:t>
            </a:r>
            <a:r>
              <a:rPr lang="it-IT" sz="3700" dirty="0">
                <a:latin typeface="+mj-lt"/>
                <a:ea typeface="MS Mincho" panose="02020609040205080304" pitchFamily="49" charset="-128"/>
                <a:cs typeface="Arial" panose="020B0604020202020204" pitchFamily="34" charset="0"/>
              </a:rPr>
              <a:t> the </a:t>
            </a:r>
            <a:r>
              <a:rPr lang="it-IT" sz="3700" dirty="0" err="1">
                <a:latin typeface="+mj-lt"/>
                <a:ea typeface="MS Mincho" panose="02020609040205080304" pitchFamily="49" charset="-128"/>
                <a:cs typeface="Arial" panose="020B0604020202020204" pitchFamily="34" charset="0"/>
              </a:rPr>
              <a:t>same</a:t>
            </a:r>
            <a:r>
              <a:rPr lang="it-IT" sz="3700" dirty="0">
                <a:latin typeface="+mj-lt"/>
                <a:ea typeface="MS Mincho" panose="02020609040205080304" pitchFamily="49" charset="-128"/>
                <a:cs typeface="Arial" panose="020B0604020202020204" pitchFamily="34" charset="0"/>
              </a:rPr>
              <a:t> time to </a:t>
            </a:r>
            <a:r>
              <a:rPr lang="it-IT" sz="3700" dirty="0" err="1">
                <a:latin typeface="+mj-lt"/>
                <a:ea typeface="MS Mincho" panose="02020609040205080304" pitchFamily="49" charset="-128"/>
                <a:cs typeface="Arial" panose="020B0604020202020204" pitchFamily="34" charset="0"/>
              </a:rPr>
              <a:t>have</a:t>
            </a:r>
            <a:r>
              <a:rPr lang="it-IT" sz="3700" dirty="0">
                <a:latin typeface="+mj-lt"/>
                <a:ea typeface="MS Mincho" panose="02020609040205080304" pitchFamily="49" charset="-128"/>
                <a:cs typeface="Arial" panose="020B0604020202020204" pitchFamily="34" charset="0"/>
              </a:rPr>
              <a:t> a </a:t>
            </a:r>
            <a:r>
              <a:rPr lang="it-IT" sz="3700" dirty="0" err="1">
                <a:latin typeface="+mj-lt"/>
                <a:ea typeface="MS Mincho" panose="02020609040205080304" pitchFamily="49" charset="-128"/>
                <a:cs typeface="Arial" panose="020B0604020202020204" pitchFamily="34" charset="0"/>
              </a:rPr>
              <a:t>higher</a:t>
            </a:r>
            <a:r>
              <a:rPr lang="it-IT" sz="3700" dirty="0">
                <a:latin typeface="+mj-lt"/>
                <a:ea typeface="MS Mincho" panose="02020609040205080304" pitchFamily="49" charset="-128"/>
                <a:cs typeface="Arial" panose="020B0604020202020204" pitchFamily="34" charset="0"/>
              </a:rPr>
              <a:t> vision of </a:t>
            </a:r>
            <a:r>
              <a:rPr lang="it-IT" sz="3700" dirty="0" err="1">
                <a:latin typeface="+mj-lt"/>
                <a:ea typeface="MS Mincho" panose="02020609040205080304" pitchFamily="49" charset="-128"/>
                <a:cs typeface="Arial" panose="020B0604020202020204" pitchFamily="34" charset="0"/>
              </a:rPr>
              <a:t>our</a:t>
            </a:r>
            <a:r>
              <a:rPr lang="it-IT" sz="3700" dirty="0">
                <a:latin typeface="+mj-lt"/>
                <a:ea typeface="MS Mincho" panose="02020609040205080304" pitchFamily="49" charset="-128"/>
                <a:cs typeface="Arial" panose="020B0604020202020204" pitchFamily="34" charset="0"/>
              </a:rPr>
              <a:t> </a:t>
            </a:r>
            <a:r>
              <a:rPr lang="it-IT" sz="3700" dirty="0" err="1">
                <a:latin typeface="+mj-lt"/>
                <a:ea typeface="MS Mincho" panose="02020609040205080304" pitchFamily="49" charset="-128"/>
                <a:cs typeface="Arial" panose="020B0604020202020204" pitchFamily="34" charset="0"/>
              </a:rPr>
              <a:t>direction</a:t>
            </a:r>
            <a:r>
              <a:rPr lang="it-IT" sz="3700" dirty="0">
                <a:latin typeface="+mj-lt"/>
                <a:ea typeface="MS Mincho" panose="02020609040205080304" pitchFamily="49" charset="-128"/>
                <a:cs typeface="Arial" panose="020B0604020202020204" pitchFamily="34" charset="0"/>
              </a:rPr>
              <a:t>, in a way to be </a:t>
            </a:r>
            <a:r>
              <a:rPr lang="it-IT" sz="3700" dirty="0" err="1">
                <a:latin typeface="+mj-lt"/>
                <a:ea typeface="MS Mincho" panose="02020609040205080304" pitchFamily="49" charset="-128"/>
                <a:cs typeface="Arial" panose="020B0604020202020204" pitchFamily="34" charset="0"/>
              </a:rPr>
              <a:t>able</a:t>
            </a:r>
            <a:r>
              <a:rPr lang="it-IT" sz="3700" dirty="0">
                <a:latin typeface="+mj-lt"/>
                <a:ea typeface="MS Mincho" panose="02020609040205080304" pitchFamily="49" charset="-128"/>
                <a:cs typeface="Arial" panose="020B0604020202020204" pitchFamily="34" charset="0"/>
              </a:rPr>
              <a:t> to </a:t>
            </a:r>
            <a:r>
              <a:rPr lang="it-IT" sz="3700" dirty="0" err="1">
                <a:latin typeface="+mj-lt"/>
                <a:ea typeface="MS Mincho" panose="02020609040205080304" pitchFamily="49" charset="-128"/>
                <a:cs typeface="Arial" panose="020B0604020202020204" pitchFamily="34" charset="0"/>
              </a:rPr>
              <a:t>pretend</a:t>
            </a:r>
            <a:r>
              <a:rPr lang="it-IT" sz="3700" dirty="0">
                <a:latin typeface="+mj-lt"/>
                <a:ea typeface="MS Mincho" panose="02020609040205080304" pitchFamily="49" charset="-128"/>
                <a:cs typeface="Arial" panose="020B0604020202020204" pitchFamily="34" charset="0"/>
              </a:rPr>
              <a:t> and to integrate new </a:t>
            </a:r>
            <a:r>
              <a:rPr lang="it-IT" sz="3700" dirty="0" err="1">
                <a:latin typeface="+mj-lt"/>
                <a:ea typeface="MS Mincho" panose="02020609040205080304" pitchFamily="49" charset="-128"/>
                <a:cs typeface="Arial" panose="020B0604020202020204" pitchFamily="34" charset="0"/>
              </a:rPr>
              <a:t>resources</a:t>
            </a:r>
            <a:r>
              <a:rPr lang="it-IT" sz="3700" dirty="0">
                <a:latin typeface="+mj-lt"/>
                <a:ea typeface="MS Mincho" panose="02020609040205080304" pitchFamily="49" charset="-128"/>
                <a:cs typeface="Arial" panose="020B0604020202020204" pitchFamily="34" charset="0"/>
              </a:rPr>
              <a:t>. </a:t>
            </a:r>
            <a:r>
              <a:rPr lang="it-IT" sz="3700" dirty="0" err="1">
                <a:latin typeface="+mj-lt"/>
                <a:ea typeface="MS Mincho" panose="02020609040205080304" pitchFamily="49" charset="-128"/>
                <a:cs typeface="Arial" panose="020B0604020202020204" pitchFamily="34" charset="0"/>
              </a:rPr>
              <a:t>We</a:t>
            </a:r>
            <a:r>
              <a:rPr lang="it-IT" sz="3700" dirty="0">
                <a:latin typeface="+mj-lt"/>
                <a:ea typeface="MS Mincho" panose="02020609040205080304" pitchFamily="49" charset="-128"/>
                <a:cs typeface="Arial" panose="020B0604020202020204" pitchFamily="34" charset="0"/>
              </a:rPr>
              <a:t> </a:t>
            </a:r>
            <a:r>
              <a:rPr lang="it-IT" sz="3700" dirty="0" err="1">
                <a:latin typeface="+mj-lt"/>
                <a:ea typeface="MS Mincho" panose="02020609040205080304" pitchFamily="49" charset="-128"/>
                <a:cs typeface="Arial" panose="020B0604020202020204" pitchFamily="34" charset="0"/>
              </a:rPr>
              <a:t>need</a:t>
            </a:r>
            <a:r>
              <a:rPr lang="it-IT" sz="3700" dirty="0">
                <a:latin typeface="+mj-lt"/>
                <a:ea typeface="MS Mincho" panose="02020609040205080304" pitchFamily="49" charset="-128"/>
                <a:cs typeface="Arial" panose="020B0604020202020204" pitchFamily="34" charset="0"/>
              </a:rPr>
              <a:t> new </a:t>
            </a:r>
            <a:r>
              <a:rPr lang="it-IT" sz="3700" dirty="0" err="1">
                <a:latin typeface="+mj-lt"/>
                <a:ea typeface="MS Mincho" panose="02020609040205080304" pitchFamily="49" charset="-128"/>
                <a:cs typeface="Arial" panose="020B0604020202020204" pitchFamily="34" charset="0"/>
              </a:rPr>
              <a:t>resources</a:t>
            </a:r>
            <a:r>
              <a:rPr lang="it-IT" sz="3700" dirty="0">
                <a:latin typeface="+mj-lt"/>
                <a:ea typeface="MS Mincho" panose="02020609040205080304" pitchFamily="49" charset="-128"/>
                <a:cs typeface="Arial" panose="020B0604020202020204" pitchFamily="34" charset="0"/>
              </a:rPr>
              <a:t>.</a:t>
            </a:r>
          </a:p>
          <a:p>
            <a:pPr marL="742950" indent="-742950" algn="just">
              <a:buFont typeface="+mj-lt"/>
              <a:buAutoNum type="arabicParenR"/>
            </a:pPr>
            <a:r>
              <a:rPr lang="it-IT" sz="3700" dirty="0" err="1">
                <a:latin typeface="+mj-lt"/>
                <a:ea typeface="MS Mincho" panose="02020609040205080304" pitchFamily="49" charset="-128"/>
                <a:cs typeface="Arial" panose="020B0604020202020204" pitchFamily="34" charset="0"/>
              </a:rPr>
              <a:t>We</a:t>
            </a:r>
            <a:r>
              <a:rPr lang="it-IT" sz="3700" dirty="0">
                <a:latin typeface="+mj-lt"/>
                <a:ea typeface="MS Mincho" panose="02020609040205080304" pitchFamily="49" charset="-128"/>
                <a:cs typeface="Arial" panose="020B0604020202020204" pitchFamily="34" charset="0"/>
              </a:rPr>
              <a:t> Must progress in tools </a:t>
            </a:r>
            <a:r>
              <a:rPr lang="it-IT" sz="3700" dirty="0" err="1">
                <a:latin typeface="+mj-lt"/>
                <a:ea typeface="MS Mincho" panose="02020609040205080304" pitchFamily="49" charset="-128"/>
                <a:cs typeface="Arial" panose="020B0604020202020204" pitchFamily="34" charset="0"/>
              </a:rPr>
              <a:t>context</a:t>
            </a:r>
            <a:r>
              <a:rPr lang="it-IT" sz="3700" dirty="0">
                <a:latin typeface="+mj-lt"/>
                <a:ea typeface="MS Mincho" panose="02020609040205080304" pitchFamily="49" charset="-128"/>
                <a:cs typeface="Arial" panose="020B0604020202020204" pitchFamily="34" charset="0"/>
              </a:rPr>
              <a:t> </a:t>
            </a:r>
            <a:r>
              <a:rPr lang="it-IT" sz="3700" dirty="0" err="1">
                <a:latin typeface="+mj-lt"/>
                <a:ea typeface="MS Mincho" panose="02020609040205080304" pitchFamily="49" charset="-128"/>
                <a:cs typeface="Arial" panose="020B0604020202020204" pitchFamily="34" charset="0"/>
              </a:rPr>
              <a:t>definition</a:t>
            </a:r>
            <a:r>
              <a:rPr lang="it-IT" sz="3700" dirty="0">
                <a:latin typeface="+mj-lt"/>
                <a:ea typeface="MS Mincho" panose="02020609040205080304" pitchFamily="49" charset="-128"/>
                <a:cs typeface="Arial" panose="020B0604020202020204" pitchFamily="34" charset="0"/>
              </a:rPr>
              <a:t>, test and </a:t>
            </a:r>
            <a:r>
              <a:rPr lang="it-IT" sz="3700" dirty="0" err="1">
                <a:latin typeface="+mj-lt"/>
                <a:ea typeface="MS Mincho" panose="02020609040205080304" pitchFamily="49" charset="-128"/>
                <a:cs typeface="Arial" panose="020B0604020202020204" pitchFamily="34" charset="0"/>
              </a:rPr>
              <a:t>acquisition</a:t>
            </a:r>
            <a:r>
              <a:rPr lang="it-IT" sz="3700" dirty="0">
                <a:latin typeface="+mj-lt"/>
                <a:ea typeface="MS Mincho" panose="02020609040205080304" pitchFamily="49" charset="-128"/>
                <a:cs typeface="Arial" panose="020B0604020202020204" pitchFamily="34" charset="0"/>
              </a:rPr>
              <a:t>. </a:t>
            </a:r>
            <a:r>
              <a:rPr lang="it-IT" sz="3700" dirty="0" err="1">
                <a:latin typeface="+mj-lt"/>
                <a:ea typeface="MS Mincho" panose="02020609040205080304" pitchFamily="49" charset="-128"/>
                <a:cs typeface="Arial" panose="020B0604020202020204" pitchFamily="34" charset="0"/>
              </a:rPr>
              <a:t>Need</a:t>
            </a:r>
            <a:r>
              <a:rPr lang="it-IT" sz="3700" dirty="0">
                <a:latin typeface="+mj-lt"/>
                <a:ea typeface="MS Mincho" panose="02020609040205080304" pitchFamily="49" charset="-128"/>
                <a:cs typeface="Arial" panose="020B0604020202020204" pitchFamily="34" charset="0"/>
              </a:rPr>
              <a:t> of a WG for global </a:t>
            </a:r>
            <a:r>
              <a:rPr lang="it-IT" sz="3700" dirty="0" err="1">
                <a:latin typeface="+mj-lt"/>
                <a:ea typeface="MS Mincho" panose="02020609040205080304" pitchFamily="49" charset="-128"/>
                <a:cs typeface="Arial" panose="020B0604020202020204" pitchFamily="34" charset="0"/>
              </a:rPr>
              <a:t>context</a:t>
            </a:r>
            <a:r>
              <a:rPr lang="it-IT" sz="3700" dirty="0">
                <a:latin typeface="+mj-lt"/>
                <a:ea typeface="MS Mincho" panose="02020609040205080304" pitchFamily="49" charset="-128"/>
                <a:cs typeface="Arial" panose="020B0604020202020204" pitchFamily="34" charset="0"/>
              </a:rPr>
              <a:t> (</a:t>
            </a:r>
            <a:r>
              <a:rPr lang="it-IT" sz="3700" dirty="0" err="1">
                <a:latin typeface="+mj-lt"/>
                <a:ea typeface="MS Mincho" panose="02020609040205080304" pitchFamily="49" charset="-128"/>
                <a:cs typeface="Arial" panose="020B0604020202020204" pitchFamily="34" charset="0"/>
              </a:rPr>
              <a:t>next</a:t>
            </a:r>
            <a:r>
              <a:rPr lang="it-IT" sz="3700" dirty="0">
                <a:latin typeface="+mj-lt"/>
                <a:ea typeface="MS Mincho" panose="02020609040205080304" pitchFamily="49" charset="-128"/>
                <a:cs typeface="Arial" panose="020B0604020202020204" pitchFamily="34" charset="0"/>
              </a:rPr>
              <a:t> talk?)</a:t>
            </a:r>
          </a:p>
          <a:p>
            <a:pPr marL="0" indent="0" algn="just">
              <a:buNone/>
            </a:pPr>
            <a:endParaRPr lang="it-IT" sz="3700" dirty="0">
              <a:latin typeface="+mj-lt"/>
              <a:ea typeface="MS Mincho" panose="02020609040205080304" pitchFamily="49" charset="-128"/>
              <a:cs typeface="Arial" panose="020B0604020202020204" pitchFamily="34" charset="0"/>
            </a:endParaRPr>
          </a:p>
          <a:p>
            <a:pPr marL="0" indent="0" algn="just">
              <a:buNone/>
            </a:pPr>
            <a:r>
              <a:rPr lang="it-IT" sz="3700" dirty="0" err="1">
                <a:latin typeface="+mj-lt"/>
                <a:ea typeface="MS Mincho" panose="02020609040205080304" pitchFamily="49" charset="-128"/>
                <a:cs typeface="Arial" panose="020B0604020202020204" pitchFamily="34" charset="0"/>
              </a:rPr>
              <a:t>Then</a:t>
            </a:r>
            <a:r>
              <a:rPr lang="it-IT" sz="3700" dirty="0">
                <a:latin typeface="+mj-lt"/>
                <a:ea typeface="MS Mincho" panose="02020609040205080304" pitchFamily="49" charset="-128"/>
                <a:cs typeface="Arial" panose="020B0604020202020204" pitchFamily="34" charset="0"/>
              </a:rPr>
              <a:t>:</a:t>
            </a:r>
          </a:p>
          <a:p>
            <a:pPr marL="0" indent="0" algn="just">
              <a:buNone/>
            </a:pPr>
            <a:r>
              <a:rPr lang="it-IT" sz="3700" dirty="0">
                <a:latin typeface="+mj-lt"/>
                <a:ea typeface="MS Mincho" panose="02020609040205080304" pitchFamily="49" charset="-128"/>
                <a:cs typeface="Arial" panose="020B0604020202020204" pitchFamily="34" charset="0"/>
              </a:rPr>
              <a:t>6) Follow up meetings are </a:t>
            </a:r>
            <a:r>
              <a:rPr lang="it-IT" sz="3700" dirty="0" err="1">
                <a:latin typeface="+mj-lt"/>
                <a:ea typeface="MS Mincho" panose="02020609040205080304" pitchFamily="49" charset="-128"/>
                <a:cs typeface="Arial" panose="020B0604020202020204" pitchFamily="34" charset="0"/>
              </a:rPr>
              <a:t>important</a:t>
            </a:r>
            <a:r>
              <a:rPr lang="it-IT" sz="3700" dirty="0">
                <a:latin typeface="+mj-lt"/>
                <a:ea typeface="MS Mincho" panose="02020609040205080304" pitchFamily="49" charset="-128"/>
                <a:cs typeface="Arial" panose="020B0604020202020204" pitchFamily="34" charset="0"/>
              </a:rPr>
              <a:t>. Some activities are </a:t>
            </a:r>
            <a:r>
              <a:rPr lang="it-IT" sz="3700" dirty="0" err="1">
                <a:latin typeface="+mj-lt"/>
                <a:ea typeface="MS Mincho" panose="02020609040205080304" pitchFamily="49" charset="-128"/>
                <a:cs typeface="Arial" panose="020B0604020202020204" pitchFamily="34" charset="0"/>
              </a:rPr>
              <a:t>at</a:t>
            </a:r>
            <a:r>
              <a:rPr lang="it-IT" sz="3700" dirty="0">
                <a:latin typeface="+mj-lt"/>
                <a:ea typeface="MS Mincho" panose="02020609040205080304" pitchFamily="49" charset="-128"/>
                <a:cs typeface="Arial" panose="020B0604020202020204" pitchFamily="34" charset="0"/>
              </a:rPr>
              <a:t> a standstill…</a:t>
            </a:r>
          </a:p>
          <a:p>
            <a:pPr marL="0" indent="0" algn="just">
              <a:buNone/>
            </a:pPr>
            <a:r>
              <a:rPr lang="it-IT" sz="3700" dirty="0">
                <a:latin typeface="+mj-lt"/>
                <a:ea typeface="MS Mincho" panose="02020609040205080304" pitchFamily="49" charset="-128"/>
                <a:cs typeface="Arial" panose="020B0604020202020204" pitchFamily="34" charset="0"/>
              </a:rPr>
              <a:t>7)</a:t>
            </a:r>
            <a:r>
              <a:rPr lang="en-US" sz="3700" dirty="0">
                <a:latin typeface="+mj-lt"/>
                <a:ea typeface="MS Mincho" panose="02020609040205080304" pitchFamily="49" charset="-128"/>
                <a:cs typeface="Arial" panose="020B0604020202020204" pitchFamily="34" charset="0"/>
              </a:rPr>
              <a:t>We don't have to wait for the complex organizational context to overwhelm us. We have to express our worries and conditions at all the levels.</a:t>
            </a:r>
          </a:p>
          <a:p>
            <a:pPr marL="0" indent="0" algn="just">
              <a:buNone/>
            </a:pPr>
            <a:r>
              <a:rPr lang="en-US" sz="3700" dirty="0">
                <a:latin typeface="+mj-lt"/>
                <a:ea typeface="MS Mincho" panose="02020609040205080304" pitchFamily="49" charset="-128"/>
                <a:cs typeface="Arial" panose="020B0604020202020204" pitchFamily="34" charset="0"/>
              </a:rPr>
              <a:t>8) The defined strategy is important. All your activities should address it.</a:t>
            </a:r>
          </a:p>
          <a:p>
            <a:pPr marL="0" indent="0" algn="just">
              <a:buNone/>
            </a:pPr>
            <a:r>
              <a:rPr lang="en-US" sz="3700" dirty="0">
                <a:latin typeface="+mj-lt"/>
                <a:ea typeface="MS Mincho" panose="02020609040205080304" pitchFamily="49" charset="-128"/>
                <a:cs typeface="Arial" panose="020B0604020202020204" pitchFamily="34" charset="0"/>
              </a:rPr>
              <a:t>9) The given priorities must be respected (also if not appealing)</a:t>
            </a:r>
          </a:p>
          <a:p>
            <a:pPr marL="0" indent="0" algn="just">
              <a:buNone/>
            </a:pPr>
            <a:endParaRPr lang="en-US" sz="3700" dirty="0">
              <a:latin typeface="+mj-lt"/>
              <a:ea typeface="MS Mincho" panose="02020609040205080304" pitchFamily="49" charset="-128"/>
              <a:cs typeface="Arial" panose="020B0604020202020204" pitchFamily="34" charset="0"/>
            </a:endParaRPr>
          </a:p>
          <a:p>
            <a:pPr marL="0" indent="0" algn="just">
              <a:buNone/>
            </a:pPr>
            <a:r>
              <a:rPr lang="en-US" sz="3700" dirty="0">
                <a:latin typeface="+mj-lt"/>
                <a:ea typeface="MS Mincho" panose="02020609040205080304" pitchFamily="49" charset="-128"/>
                <a:cs typeface="Arial" panose="020B0604020202020204" pitchFamily="34" charset="0"/>
              </a:rPr>
              <a:t>WE HAVE TO DO IT (and we did a lot, thanks to you…)!</a:t>
            </a:r>
            <a:endParaRPr lang="it-IT" sz="3700" dirty="0">
              <a:latin typeface="+mj-lt"/>
              <a:ea typeface="MS Mincho" panose="02020609040205080304" pitchFamily="49" charset="-128"/>
              <a:cs typeface="Arial" panose="020B0604020202020204" pitchFamily="34" charset="0"/>
            </a:endParaRPr>
          </a:p>
          <a:p>
            <a:pPr marL="0" indent="0" algn="just">
              <a:buNone/>
            </a:pPr>
            <a:endParaRPr lang="it-IT" sz="3700" dirty="0">
              <a:latin typeface="+mj-lt"/>
              <a:ea typeface="MS Mincho" panose="02020609040205080304" pitchFamily="49" charset="-128"/>
              <a:cs typeface="Arial" panose="020B0604020202020204" pitchFamily="34" charset="0"/>
            </a:endParaRPr>
          </a:p>
          <a:p>
            <a:pPr marL="0" indent="0" algn="just">
              <a:buNone/>
            </a:pPr>
            <a:endParaRPr lang="it-IT" sz="3700" dirty="0">
              <a:latin typeface="+mj-lt"/>
              <a:ea typeface="MS Mincho" panose="02020609040205080304" pitchFamily="49" charset="-128"/>
              <a:cs typeface="Arial" panose="020B0604020202020204" pitchFamily="34" charset="0"/>
            </a:endParaRPr>
          </a:p>
          <a:p>
            <a:pPr marL="742950" indent="-742950" algn="just">
              <a:buAutoNum type="arabicParenR"/>
            </a:pPr>
            <a:endParaRPr lang="it-IT" sz="3700" dirty="0">
              <a:latin typeface="+mj-lt"/>
              <a:ea typeface="MS Mincho" panose="02020609040205080304" pitchFamily="49" charset="-128"/>
              <a:cs typeface="Arial" panose="020B0604020202020204" pitchFamily="34" charset="0"/>
            </a:endParaRPr>
          </a:p>
          <a:p>
            <a:pPr marL="0" indent="0" algn="just">
              <a:buNone/>
            </a:pPr>
            <a:endParaRPr lang="en-GB" sz="3700" dirty="0">
              <a:latin typeface="+mj-lt"/>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1733598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7B4C50-E767-72F8-3BD7-4B5C0018F209}"/>
            </a:ext>
          </a:extLst>
        </p:cNvPr>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DEB615E1-2699-6590-5C62-4DDB63501D39}"/>
              </a:ext>
            </a:extLst>
          </p:cNvPr>
          <p:cNvCxnSpPr/>
          <p:nvPr/>
        </p:nvCxnSpPr>
        <p:spPr>
          <a:xfrm>
            <a:off x="201718" y="927947"/>
            <a:ext cx="11787082" cy="0"/>
          </a:xfrm>
          <a:prstGeom prst="line">
            <a:avLst/>
          </a:prstGeom>
          <a:ln w="28575">
            <a:solidFill>
              <a:srgbClr val="368C78"/>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EFFCD62E-811C-06B9-8B8E-4150D4CF4758}"/>
              </a:ext>
            </a:extLst>
          </p:cNvPr>
          <p:cNvSpPr txBox="1">
            <a:spLocks/>
          </p:cNvSpPr>
          <p:nvPr/>
        </p:nvSpPr>
        <p:spPr>
          <a:xfrm>
            <a:off x="201719" y="12434"/>
            <a:ext cx="11787080" cy="10260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b="1" dirty="0">
                <a:solidFill>
                  <a:srgbClr val="368C78"/>
                </a:solidFill>
                <a:latin typeface="Arial" panose="020B0604020202020204" pitchFamily="34" charset="0"/>
                <a:cs typeface="Arial" panose="020B0604020202020204" pitchFamily="34" charset="0"/>
              </a:rPr>
              <a:t>STRATEGY</a:t>
            </a:r>
          </a:p>
        </p:txBody>
      </p:sp>
      <p:sp>
        <p:nvSpPr>
          <p:cNvPr id="2" name="Slide Number Placeholder 1">
            <a:extLst>
              <a:ext uri="{FF2B5EF4-FFF2-40B4-BE49-F238E27FC236}">
                <a16:creationId xmlns:a16="http://schemas.microsoft.com/office/drawing/2014/main" id="{B9A0AB81-16D0-213E-533B-A5FAABC479AB}"/>
              </a:ext>
            </a:extLst>
          </p:cNvPr>
          <p:cNvSpPr>
            <a:spLocks noGrp="1"/>
          </p:cNvSpPr>
          <p:nvPr>
            <p:ph type="sldNum" sz="quarter" idx="12"/>
          </p:nvPr>
        </p:nvSpPr>
        <p:spPr/>
        <p:txBody>
          <a:bodyPr/>
          <a:lstStyle/>
          <a:p>
            <a:fld id="{F7156396-072A-4105-8696-C0A68A148242}" type="slidenum">
              <a:rPr lang="nl-NL" smtClean="0"/>
              <a:t>3</a:t>
            </a:fld>
            <a:endParaRPr lang="nl-NL" dirty="0"/>
          </a:p>
        </p:txBody>
      </p:sp>
      <p:sp>
        <p:nvSpPr>
          <p:cNvPr id="3" name="Segnaposto data 2">
            <a:extLst>
              <a:ext uri="{FF2B5EF4-FFF2-40B4-BE49-F238E27FC236}">
                <a16:creationId xmlns:a16="http://schemas.microsoft.com/office/drawing/2014/main" id="{5B07DAE0-D350-C31B-4010-E62D4107D45B}"/>
              </a:ext>
            </a:extLst>
          </p:cNvPr>
          <p:cNvSpPr>
            <a:spLocks noGrp="1"/>
          </p:cNvSpPr>
          <p:nvPr>
            <p:ph type="dt" sz="half" idx="10"/>
          </p:nvPr>
        </p:nvSpPr>
        <p:spPr/>
        <p:txBody>
          <a:bodyPr/>
          <a:lstStyle/>
          <a:p>
            <a:fld id="{4B7443D6-F811-460A-8D74-CE7591F47774}" type="datetime1">
              <a:rPr lang="it-IT" smtClean="0"/>
              <a:t>26/03/2025</a:t>
            </a:fld>
            <a:endParaRPr lang="nl-NL" dirty="0"/>
          </a:p>
        </p:txBody>
      </p:sp>
      <p:sp>
        <p:nvSpPr>
          <p:cNvPr id="4" name="Segnaposto piè di pagina 3">
            <a:extLst>
              <a:ext uri="{FF2B5EF4-FFF2-40B4-BE49-F238E27FC236}">
                <a16:creationId xmlns:a16="http://schemas.microsoft.com/office/drawing/2014/main" id="{92B4FD00-C7F5-D53F-4853-796B316F068F}"/>
              </a:ext>
            </a:extLst>
          </p:cNvPr>
          <p:cNvSpPr>
            <a:spLocks noGrp="1"/>
          </p:cNvSpPr>
          <p:nvPr>
            <p:ph type="ftr" sz="quarter" idx="11"/>
          </p:nvPr>
        </p:nvSpPr>
        <p:spPr/>
        <p:txBody>
          <a:bodyPr/>
          <a:lstStyle/>
          <a:p>
            <a:r>
              <a:rPr lang="en-US"/>
              <a:t>Alessandro Variola, INFN Roma1. ETO Project Office meeting. Paris 27/28 March 2025</a:t>
            </a:r>
            <a:endParaRPr lang="nl-NL" dirty="0"/>
          </a:p>
        </p:txBody>
      </p:sp>
      <p:sp>
        <p:nvSpPr>
          <p:cNvPr id="7" name="Segnaposto contenuto 2">
            <a:extLst>
              <a:ext uri="{FF2B5EF4-FFF2-40B4-BE49-F238E27FC236}">
                <a16:creationId xmlns:a16="http://schemas.microsoft.com/office/drawing/2014/main" id="{775801AD-6A94-7BA5-A8EC-18D219F47314}"/>
              </a:ext>
            </a:extLst>
          </p:cNvPr>
          <p:cNvSpPr>
            <a:spLocks noGrp="1"/>
          </p:cNvSpPr>
          <p:nvPr>
            <p:ph idx="1"/>
          </p:nvPr>
        </p:nvSpPr>
        <p:spPr>
          <a:xfrm>
            <a:off x="700452" y="1255206"/>
            <a:ext cx="10515600" cy="4126691"/>
          </a:xfrm>
        </p:spPr>
        <p:txBody>
          <a:bodyPr>
            <a:normAutofit lnSpcReduction="10000"/>
          </a:bodyPr>
          <a:lstStyle/>
          <a:p>
            <a:pPr marL="0" indent="0">
              <a:buNone/>
            </a:pPr>
            <a:endParaRPr lang="en-GB" sz="3200" dirty="0">
              <a:latin typeface="Avenir Book"/>
              <a:ea typeface="MS Mincho" panose="02020609040205080304" pitchFamily="49" charset="-128"/>
              <a:cs typeface="Times New Roman" panose="02020603050405020304" pitchFamily="18" charset="0"/>
            </a:endParaRPr>
          </a:p>
          <a:p>
            <a:pPr marL="0" indent="0" algn="just">
              <a:buNone/>
            </a:pPr>
            <a:r>
              <a:rPr lang="it-IT" sz="3200" dirty="0">
                <a:effectLst/>
                <a:latin typeface="+mj-lt"/>
                <a:ea typeface="Arial Unicode MS"/>
                <a:cs typeface="Arial" panose="020B0604020202020204" pitchFamily="34" charset="0"/>
              </a:rPr>
              <a:t>In </a:t>
            </a:r>
            <a:r>
              <a:rPr lang="it-IT" sz="3200" dirty="0" err="1">
                <a:effectLst/>
                <a:latin typeface="+mj-lt"/>
                <a:ea typeface="Arial Unicode MS"/>
                <a:cs typeface="Arial" panose="020B0604020202020204" pitchFamily="34" charset="0"/>
              </a:rPr>
              <a:t>my</a:t>
            </a:r>
            <a:r>
              <a:rPr lang="it-IT" sz="3200" dirty="0">
                <a:effectLst/>
                <a:latin typeface="+mj-lt"/>
                <a:ea typeface="Arial Unicode MS"/>
                <a:cs typeface="Arial" panose="020B0604020202020204" pitchFamily="34" charset="0"/>
              </a:rPr>
              <a:t> opinion </a:t>
            </a:r>
            <a:r>
              <a:rPr lang="it-IT" sz="3200" dirty="0" err="1">
                <a:effectLst/>
                <a:latin typeface="+mj-lt"/>
                <a:ea typeface="Arial Unicode MS"/>
                <a:cs typeface="Arial" panose="020B0604020202020204" pitchFamily="34" charset="0"/>
              </a:rPr>
              <a:t>only</a:t>
            </a:r>
            <a:r>
              <a:rPr lang="it-IT" sz="3200" dirty="0">
                <a:effectLst/>
                <a:latin typeface="+mj-lt"/>
                <a:ea typeface="Arial Unicode MS"/>
                <a:cs typeface="Arial" panose="020B0604020202020204" pitchFamily="34" charset="0"/>
              </a:rPr>
              <a:t> one </a:t>
            </a:r>
            <a:r>
              <a:rPr lang="it-IT" sz="3200" dirty="0" err="1">
                <a:effectLst/>
                <a:latin typeface="+mj-lt"/>
                <a:ea typeface="Arial Unicode MS"/>
                <a:cs typeface="Arial" panose="020B0604020202020204" pitchFamily="34" charset="0"/>
              </a:rPr>
              <a:t>possible</a:t>
            </a:r>
            <a:r>
              <a:rPr lang="it-IT" sz="3200" dirty="0">
                <a:latin typeface="+mj-lt"/>
                <a:ea typeface="Arial Unicode MS"/>
                <a:cs typeface="Arial" panose="020B0604020202020204" pitchFamily="34" charset="0"/>
              </a:rPr>
              <a:t>. </a:t>
            </a:r>
            <a:r>
              <a:rPr lang="it-IT" sz="3200" dirty="0" err="1">
                <a:latin typeface="+mj-lt"/>
                <a:ea typeface="MS Mincho" panose="02020609040205080304" pitchFamily="49" charset="-128"/>
                <a:cs typeface="Arial" panose="020B0604020202020204" pitchFamily="34" charset="0"/>
              </a:rPr>
              <a:t>We</a:t>
            </a:r>
            <a:r>
              <a:rPr lang="it-IT" sz="3200" dirty="0">
                <a:latin typeface="+mj-lt"/>
                <a:ea typeface="MS Mincho" panose="02020609040205080304" pitchFamily="49" charset="-128"/>
                <a:cs typeface="Arial" panose="020B0604020202020204" pitchFamily="34" charset="0"/>
              </a:rPr>
              <a:t> must </a:t>
            </a:r>
            <a:r>
              <a:rPr lang="it-IT" sz="3200" dirty="0" err="1">
                <a:latin typeface="+mj-lt"/>
                <a:ea typeface="MS Mincho" panose="02020609040205080304" pitchFamily="49" charset="-128"/>
                <a:cs typeface="Arial" panose="020B0604020202020204" pitchFamily="34" charset="0"/>
              </a:rPr>
              <a:t>provide</a:t>
            </a:r>
            <a:r>
              <a:rPr lang="it-IT" sz="3200" dirty="0">
                <a:latin typeface="+mj-lt"/>
                <a:ea typeface="MS Mincho" panose="02020609040205080304" pitchFamily="49" charset="-128"/>
                <a:cs typeface="Arial" panose="020B0604020202020204" pitchFamily="34" charset="0"/>
              </a:rPr>
              <a:t>:</a:t>
            </a:r>
          </a:p>
          <a:p>
            <a:pPr marL="514350" indent="-514350" algn="just">
              <a:buAutoNum type="arabicParenR"/>
            </a:pPr>
            <a:r>
              <a:rPr lang="it-IT" sz="3200" dirty="0">
                <a:latin typeface="+mj-lt"/>
                <a:ea typeface="MS Mincho" panose="02020609040205080304" pitchFamily="49" charset="-128"/>
                <a:cs typeface="Arial" panose="020B0604020202020204" pitchFamily="34" charset="0"/>
              </a:rPr>
              <a:t>A budget</a:t>
            </a:r>
          </a:p>
          <a:p>
            <a:pPr marL="514350" indent="-514350" algn="just">
              <a:buAutoNum type="arabicParenR"/>
            </a:pPr>
            <a:r>
              <a:rPr lang="it-IT" sz="3200" dirty="0">
                <a:latin typeface="+mj-lt"/>
                <a:ea typeface="MS Mincho" panose="02020609040205080304" pitchFamily="49" charset="-128"/>
                <a:cs typeface="Arial" panose="020B0604020202020204" pitchFamily="34" charset="0"/>
              </a:rPr>
              <a:t>A schedule</a:t>
            </a:r>
          </a:p>
          <a:p>
            <a:pPr marL="514350" indent="-514350" algn="just">
              <a:buAutoNum type="arabicParenR"/>
            </a:pPr>
            <a:r>
              <a:rPr lang="it-IT" sz="3200" dirty="0">
                <a:latin typeface="+mj-lt"/>
                <a:ea typeface="MS Mincho" panose="02020609040205080304" pitchFamily="49" charset="-128"/>
                <a:cs typeface="Arial" panose="020B0604020202020204" pitchFamily="34" charset="0"/>
              </a:rPr>
              <a:t>A </a:t>
            </a:r>
            <a:r>
              <a:rPr lang="it-IT" sz="3200" dirty="0" err="1">
                <a:latin typeface="+mj-lt"/>
                <a:ea typeface="MS Mincho" panose="02020609040205080304" pitchFamily="49" charset="-128"/>
                <a:cs typeface="Arial" panose="020B0604020202020204" pitchFamily="34" charset="0"/>
              </a:rPr>
              <a:t>configuration</a:t>
            </a:r>
            <a:endParaRPr lang="it-IT" sz="3200" dirty="0">
              <a:latin typeface="+mj-lt"/>
              <a:ea typeface="MS Mincho" panose="02020609040205080304" pitchFamily="49" charset="-128"/>
              <a:cs typeface="Arial" panose="020B0604020202020204" pitchFamily="34" charset="0"/>
            </a:endParaRPr>
          </a:p>
          <a:p>
            <a:pPr marL="514350" indent="-514350" algn="just">
              <a:buAutoNum type="arabicParenR"/>
            </a:pPr>
            <a:r>
              <a:rPr lang="it-IT" sz="3200" dirty="0">
                <a:latin typeface="+mj-lt"/>
                <a:ea typeface="MS Mincho" panose="02020609040205080304" pitchFamily="49" charset="-128"/>
                <a:cs typeface="Arial" panose="020B0604020202020204" pitchFamily="34" charset="0"/>
              </a:rPr>
              <a:t>A </a:t>
            </a:r>
            <a:r>
              <a:rPr lang="it-IT" sz="3200" dirty="0" err="1">
                <a:latin typeface="+mj-lt"/>
                <a:ea typeface="MS Mincho" panose="02020609040205080304" pitchFamily="49" charset="-128"/>
                <a:cs typeface="Arial" panose="020B0604020202020204" pitchFamily="34" charset="0"/>
              </a:rPr>
              <a:t>method</a:t>
            </a:r>
            <a:r>
              <a:rPr lang="it-IT" sz="3200" dirty="0">
                <a:latin typeface="+mj-lt"/>
                <a:ea typeface="MS Mincho" panose="02020609040205080304" pitchFamily="49" charset="-128"/>
                <a:cs typeface="Arial" panose="020B0604020202020204" pitchFamily="34" charset="0"/>
              </a:rPr>
              <a:t> to </a:t>
            </a:r>
            <a:r>
              <a:rPr lang="it-IT" sz="3200" dirty="0" err="1">
                <a:latin typeface="+mj-lt"/>
                <a:ea typeface="MS Mincho" panose="02020609040205080304" pitchFamily="49" charset="-128"/>
                <a:cs typeface="Arial" panose="020B0604020202020204" pitchFamily="34" charset="0"/>
              </a:rPr>
              <a:t>implement</a:t>
            </a:r>
            <a:r>
              <a:rPr lang="it-IT" sz="3200" dirty="0">
                <a:latin typeface="+mj-lt"/>
                <a:ea typeface="MS Mincho" panose="02020609040205080304" pitchFamily="49" charset="-128"/>
                <a:cs typeface="Arial" panose="020B0604020202020204" pitchFamily="34" charset="0"/>
              </a:rPr>
              <a:t> and monitor </a:t>
            </a:r>
            <a:r>
              <a:rPr lang="it-IT" sz="3200" dirty="0" err="1">
                <a:latin typeface="+mj-lt"/>
                <a:ea typeface="MS Mincho" panose="02020609040205080304" pitchFamily="49" charset="-128"/>
                <a:cs typeface="Arial" panose="020B0604020202020204" pitchFamily="34" charset="0"/>
              </a:rPr>
              <a:t>changes</a:t>
            </a:r>
            <a:r>
              <a:rPr lang="it-IT" sz="3200" dirty="0">
                <a:latin typeface="+mj-lt"/>
                <a:ea typeface="MS Mincho" panose="02020609040205080304" pitchFamily="49" charset="-128"/>
                <a:cs typeface="Arial" panose="020B0604020202020204" pitchFamily="34" charset="0"/>
              </a:rPr>
              <a:t> </a:t>
            </a:r>
          </a:p>
          <a:p>
            <a:pPr marL="0" indent="0" algn="just">
              <a:buNone/>
            </a:pPr>
            <a:endParaRPr lang="it-IT" sz="3200" dirty="0">
              <a:latin typeface="+mj-lt"/>
              <a:ea typeface="MS Mincho" panose="02020609040205080304" pitchFamily="49" charset="-128"/>
              <a:cs typeface="Arial" panose="020B0604020202020204" pitchFamily="34" charset="0"/>
            </a:endParaRPr>
          </a:p>
          <a:p>
            <a:pPr marL="0" indent="0" algn="just">
              <a:buNone/>
            </a:pPr>
            <a:r>
              <a:rPr lang="it-IT" sz="3200" dirty="0">
                <a:latin typeface="+mj-lt"/>
                <a:ea typeface="MS Mincho" panose="02020609040205080304" pitchFamily="49" charset="-128"/>
                <a:cs typeface="Arial" panose="020B0604020202020204" pitchFamily="34" charset="0"/>
              </a:rPr>
              <a:t>MAIN deliverable : </a:t>
            </a:r>
            <a:r>
              <a:rPr lang="it-IT" sz="3200" b="1" u="sng" dirty="0">
                <a:solidFill>
                  <a:srgbClr val="4472C4"/>
                </a:solidFill>
                <a:latin typeface="+mj-lt"/>
                <a:ea typeface="MS Mincho" panose="02020609040205080304" pitchFamily="49" charset="-128"/>
                <a:cs typeface="Arial" panose="020B0604020202020204" pitchFamily="34" charset="0"/>
              </a:rPr>
              <a:t>PMP</a:t>
            </a:r>
          </a:p>
          <a:p>
            <a:pPr marL="0" indent="0" algn="just">
              <a:buNone/>
            </a:pPr>
            <a:endParaRPr lang="it-IT" sz="3200" dirty="0">
              <a:latin typeface="+mj-lt"/>
              <a:ea typeface="MS Mincho" panose="02020609040205080304" pitchFamily="49" charset="-128"/>
              <a:cs typeface="Arial" panose="020B0604020202020204" pitchFamily="34" charset="0"/>
            </a:endParaRPr>
          </a:p>
        </p:txBody>
      </p:sp>
      <p:pic>
        <p:nvPicPr>
          <p:cNvPr id="8" name="Image 3">
            <a:extLst>
              <a:ext uri="{FF2B5EF4-FFF2-40B4-BE49-F238E27FC236}">
                <a16:creationId xmlns:a16="http://schemas.microsoft.com/office/drawing/2014/main" id="{C2231E73-D949-3C9B-CC10-E346D4212E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1293" y="12434"/>
            <a:ext cx="932873" cy="862908"/>
          </a:xfrm>
          <a:prstGeom prst="rect">
            <a:avLst/>
          </a:prstGeom>
        </p:spPr>
      </p:pic>
    </p:spTree>
    <p:extLst>
      <p:ext uri="{BB962C8B-B14F-4D97-AF65-F5344CB8AC3E}">
        <p14:creationId xmlns:p14="http://schemas.microsoft.com/office/powerpoint/2010/main" val="2895097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90EAE-DB6F-6C28-C7ED-A3F935EA7D14}"/>
            </a:ext>
          </a:extLst>
        </p:cNvPr>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0C06DF03-C03B-01D3-188C-5E0787C1E53C}"/>
              </a:ext>
            </a:extLst>
          </p:cNvPr>
          <p:cNvCxnSpPr/>
          <p:nvPr/>
        </p:nvCxnSpPr>
        <p:spPr>
          <a:xfrm>
            <a:off x="201718" y="927947"/>
            <a:ext cx="11787082" cy="0"/>
          </a:xfrm>
          <a:prstGeom prst="line">
            <a:avLst/>
          </a:prstGeom>
          <a:ln w="28575">
            <a:solidFill>
              <a:srgbClr val="368C78"/>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A92A5AA3-6FF3-4DC4-0CE6-5703D1BBCA8B}"/>
              </a:ext>
            </a:extLst>
          </p:cNvPr>
          <p:cNvSpPr txBox="1">
            <a:spLocks/>
          </p:cNvSpPr>
          <p:nvPr/>
        </p:nvSpPr>
        <p:spPr>
          <a:xfrm>
            <a:off x="201719" y="12434"/>
            <a:ext cx="11787080" cy="10260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b="1" dirty="0">
                <a:solidFill>
                  <a:srgbClr val="368C78"/>
                </a:solidFill>
                <a:latin typeface="Arial" panose="020B0604020202020204" pitchFamily="34" charset="0"/>
                <a:cs typeface="Arial" panose="020B0604020202020204" pitchFamily="34" charset="0"/>
              </a:rPr>
              <a:t>RISK and QUALITY</a:t>
            </a:r>
          </a:p>
        </p:txBody>
      </p:sp>
      <p:sp>
        <p:nvSpPr>
          <p:cNvPr id="2" name="Slide Number Placeholder 1">
            <a:extLst>
              <a:ext uri="{FF2B5EF4-FFF2-40B4-BE49-F238E27FC236}">
                <a16:creationId xmlns:a16="http://schemas.microsoft.com/office/drawing/2014/main" id="{A275A513-A958-52A9-5AFC-D94F4AE5275E}"/>
              </a:ext>
            </a:extLst>
          </p:cNvPr>
          <p:cNvSpPr>
            <a:spLocks noGrp="1"/>
          </p:cNvSpPr>
          <p:nvPr>
            <p:ph type="sldNum" sz="quarter" idx="12"/>
          </p:nvPr>
        </p:nvSpPr>
        <p:spPr/>
        <p:txBody>
          <a:bodyPr/>
          <a:lstStyle/>
          <a:p>
            <a:fld id="{F7156396-072A-4105-8696-C0A68A148242}" type="slidenum">
              <a:rPr lang="nl-NL" smtClean="0"/>
              <a:t>4</a:t>
            </a:fld>
            <a:endParaRPr lang="nl-NL" dirty="0"/>
          </a:p>
        </p:txBody>
      </p:sp>
      <p:sp>
        <p:nvSpPr>
          <p:cNvPr id="3" name="Segnaposto data 2">
            <a:extLst>
              <a:ext uri="{FF2B5EF4-FFF2-40B4-BE49-F238E27FC236}">
                <a16:creationId xmlns:a16="http://schemas.microsoft.com/office/drawing/2014/main" id="{03A4EECD-40C5-2384-FA07-6449F0BB9DFA}"/>
              </a:ext>
            </a:extLst>
          </p:cNvPr>
          <p:cNvSpPr>
            <a:spLocks noGrp="1"/>
          </p:cNvSpPr>
          <p:nvPr>
            <p:ph type="dt" sz="half" idx="10"/>
          </p:nvPr>
        </p:nvSpPr>
        <p:spPr/>
        <p:txBody>
          <a:bodyPr/>
          <a:lstStyle/>
          <a:p>
            <a:fld id="{E7FB8173-00CE-4129-A671-5C56AB686C3D}" type="datetime1">
              <a:rPr lang="it-IT" smtClean="0"/>
              <a:t>26/03/2025</a:t>
            </a:fld>
            <a:endParaRPr lang="nl-NL" dirty="0"/>
          </a:p>
        </p:txBody>
      </p:sp>
      <p:sp>
        <p:nvSpPr>
          <p:cNvPr id="4" name="Segnaposto piè di pagina 3">
            <a:extLst>
              <a:ext uri="{FF2B5EF4-FFF2-40B4-BE49-F238E27FC236}">
                <a16:creationId xmlns:a16="http://schemas.microsoft.com/office/drawing/2014/main" id="{469FE7D8-BB81-A221-B682-443DE8811A39}"/>
              </a:ext>
            </a:extLst>
          </p:cNvPr>
          <p:cNvSpPr>
            <a:spLocks noGrp="1"/>
          </p:cNvSpPr>
          <p:nvPr>
            <p:ph type="ftr" sz="quarter" idx="11"/>
          </p:nvPr>
        </p:nvSpPr>
        <p:spPr/>
        <p:txBody>
          <a:bodyPr/>
          <a:lstStyle/>
          <a:p>
            <a:r>
              <a:rPr lang="en-US"/>
              <a:t>Alessandro Variola, INFN Roma1. ETO Project Office meeting. Paris 27/28 March 2025</a:t>
            </a:r>
            <a:endParaRPr lang="nl-NL" dirty="0"/>
          </a:p>
        </p:txBody>
      </p:sp>
      <p:sp>
        <p:nvSpPr>
          <p:cNvPr id="7" name="Segnaposto contenuto 2">
            <a:extLst>
              <a:ext uri="{FF2B5EF4-FFF2-40B4-BE49-F238E27FC236}">
                <a16:creationId xmlns:a16="http://schemas.microsoft.com/office/drawing/2014/main" id="{F4542048-0391-BE07-B706-2F1DB28669B0}"/>
              </a:ext>
            </a:extLst>
          </p:cNvPr>
          <p:cNvSpPr>
            <a:spLocks noGrp="1"/>
          </p:cNvSpPr>
          <p:nvPr>
            <p:ph idx="1"/>
          </p:nvPr>
        </p:nvSpPr>
        <p:spPr>
          <a:xfrm>
            <a:off x="585693" y="1334348"/>
            <a:ext cx="10515600" cy="4911452"/>
          </a:xfrm>
        </p:spPr>
        <p:txBody>
          <a:bodyPr>
            <a:normAutofit fontScale="77500" lnSpcReduction="20000"/>
          </a:bodyPr>
          <a:lstStyle/>
          <a:p>
            <a:pPr marL="0" indent="0" algn="just">
              <a:buNone/>
            </a:pPr>
            <a:r>
              <a:rPr lang="it-IT" sz="4000" dirty="0" err="1">
                <a:latin typeface="+mj-lt"/>
                <a:ea typeface="MS Mincho" panose="02020609040205080304" pitchFamily="49" charset="-128"/>
                <a:cs typeface="Arial" panose="020B0604020202020204" pitchFamily="34" charset="0"/>
              </a:rPr>
              <a:t>Question</a:t>
            </a:r>
            <a:r>
              <a:rPr lang="it-IT" sz="4000" dirty="0">
                <a:latin typeface="+mj-lt"/>
                <a:ea typeface="MS Mincho" panose="02020609040205080304" pitchFamily="49" charset="-128"/>
                <a:cs typeface="Arial" panose="020B0604020202020204" pitchFamily="34" charset="0"/>
              </a:rPr>
              <a:t>: </a:t>
            </a:r>
            <a:r>
              <a:rPr lang="it-IT" sz="4000" dirty="0" err="1">
                <a:latin typeface="+mj-lt"/>
                <a:ea typeface="MS Mincho" panose="02020609040205080304" pitchFamily="49" charset="-128"/>
                <a:cs typeface="Arial" panose="020B0604020202020204" pitchFamily="34" charset="0"/>
              </a:rPr>
              <a:t>how</a:t>
            </a:r>
            <a:r>
              <a:rPr lang="it-IT" sz="4000" dirty="0">
                <a:latin typeface="+mj-lt"/>
                <a:ea typeface="MS Mincho" panose="02020609040205080304" pitchFamily="49" charset="-128"/>
                <a:cs typeface="Arial" panose="020B0604020202020204" pitchFamily="34" charset="0"/>
              </a:rPr>
              <a:t> risk and </a:t>
            </a:r>
            <a:r>
              <a:rPr lang="it-IT" sz="4000" dirty="0" err="1">
                <a:latin typeface="+mj-lt"/>
                <a:ea typeface="MS Mincho" panose="02020609040205080304" pitchFamily="49" charset="-128"/>
                <a:cs typeface="Arial" panose="020B0604020202020204" pitchFamily="34" charset="0"/>
              </a:rPr>
              <a:t>quality</a:t>
            </a:r>
            <a:r>
              <a:rPr lang="it-IT" sz="4000" dirty="0">
                <a:latin typeface="+mj-lt"/>
                <a:ea typeface="MS Mincho" panose="02020609040205080304" pitchFamily="49" charset="-128"/>
                <a:cs typeface="Arial" panose="020B0604020202020204" pitchFamily="34" charset="0"/>
              </a:rPr>
              <a:t> </a:t>
            </a:r>
            <a:r>
              <a:rPr lang="it-IT" sz="4000" dirty="0" err="1">
                <a:latin typeface="+mj-lt"/>
                <a:ea typeface="MS Mincho" panose="02020609040205080304" pitchFamily="49" charset="-128"/>
                <a:cs typeface="Arial" panose="020B0604020202020204" pitchFamily="34" charset="0"/>
              </a:rPr>
              <a:t>get</a:t>
            </a:r>
            <a:r>
              <a:rPr lang="it-IT" sz="4000" dirty="0">
                <a:latin typeface="+mj-lt"/>
                <a:ea typeface="MS Mincho" panose="02020609040205080304" pitchFamily="49" charset="-128"/>
                <a:cs typeface="Arial" panose="020B0604020202020204" pitchFamily="34" charset="0"/>
              </a:rPr>
              <a:t> </a:t>
            </a:r>
            <a:r>
              <a:rPr lang="it-IT" sz="4000" dirty="0" err="1">
                <a:latin typeface="+mj-lt"/>
                <a:ea typeface="MS Mincho" panose="02020609040205080304" pitchFamily="49" charset="-128"/>
                <a:cs typeface="Arial" panose="020B0604020202020204" pitchFamily="34" charset="0"/>
              </a:rPr>
              <a:t>into</a:t>
            </a:r>
            <a:r>
              <a:rPr lang="it-IT" sz="4000" dirty="0">
                <a:latin typeface="+mj-lt"/>
                <a:ea typeface="MS Mincho" panose="02020609040205080304" pitchFamily="49" charset="-128"/>
                <a:cs typeface="Arial" panose="020B0604020202020204" pitchFamily="34" charset="0"/>
              </a:rPr>
              <a:t> </a:t>
            </a:r>
            <a:r>
              <a:rPr lang="it-IT" sz="4000" dirty="0" err="1">
                <a:latin typeface="+mj-lt"/>
                <a:ea typeface="MS Mincho" panose="02020609040205080304" pitchFamily="49" charset="-128"/>
                <a:cs typeface="Arial" panose="020B0604020202020204" pitchFamily="34" charset="0"/>
              </a:rPr>
              <a:t>this</a:t>
            </a:r>
            <a:r>
              <a:rPr lang="it-IT" sz="4000" dirty="0">
                <a:latin typeface="+mj-lt"/>
                <a:ea typeface="MS Mincho" panose="02020609040205080304" pitchFamily="49" charset="-128"/>
                <a:cs typeface="Arial" panose="020B0604020202020204" pitchFamily="34" charset="0"/>
              </a:rPr>
              <a:t>?</a:t>
            </a:r>
          </a:p>
          <a:p>
            <a:pPr marL="514350" indent="-514350" algn="just">
              <a:buAutoNum type="alphaLcParenR"/>
            </a:pPr>
            <a:r>
              <a:rPr lang="it-IT" sz="4000" dirty="0">
                <a:latin typeface="+mj-lt"/>
                <a:ea typeface="MS Mincho" panose="02020609040205080304" pitchFamily="49" charset="-128"/>
                <a:cs typeface="Arial" panose="020B0604020202020204" pitchFamily="34" charset="0"/>
              </a:rPr>
              <a:t>Risks. Point 1 (budget) and 2 (</a:t>
            </a:r>
            <a:r>
              <a:rPr lang="it-IT" sz="4000" dirty="0" err="1">
                <a:latin typeface="+mj-lt"/>
                <a:ea typeface="MS Mincho" panose="02020609040205080304" pitchFamily="49" charset="-128"/>
                <a:cs typeface="Arial" panose="020B0604020202020204" pitchFamily="34" charset="0"/>
              </a:rPr>
              <a:t>shcedule</a:t>
            </a:r>
            <a:r>
              <a:rPr lang="it-IT" sz="4000" dirty="0">
                <a:latin typeface="+mj-lt"/>
                <a:ea typeface="MS Mincho" panose="02020609040205080304" pitchFamily="49" charset="-128"/>
                <a:cs typeface="Arial" panose="020B0604020202020204" pitchFamily="34" charset="0"/>
              </a:rPr>
              <a:t>)are </a:t>
            </a:r>
            <a:r>
              <a:rPr lang="it-IT" sz="4000" dirty="0" err="1">
                <a:latin typeface="+mj-lt"/>
                <a:ea typeface="MS Mincho" panose="02020609040205080304" pitchFamily="49" charset="-128"/>
                <a:cs typeface="Arial" panose="020B0604020202020204" pitchFamily="34" charset="0"/>
              </a:rPr>
              <a:t>directly</a:t>
            </a:r>
            <a:r>
              <a:rPr lang="it-IT" sz="4000" dirty="0">
                <a:latin typeface="+mj-lt"/>
                <a:ea typeface="MS Mincho" panose="02020609040205080304" pitchFamily="49" charset="-128"/>
                <a:cs typeface="Arial" panose="020B0604020202020204" pitchFamily="34" charset="0"/>
              </a:rPr>
              <a:t> </a:t>
            </a:r>
            <a:r>
              <a:rPr lang="it-IT" sz="4000" dirty="0" err="1">
                <a:latin typeface="+mj-lt"/>
                <a:ea typeface="MS Mincho" panose="02020609040205080304" pitchFamily="49" charset="-128"/>
                <a:cs typeface="Arial" panose="020B0604020202020204" pitchFamily="34" charset="0"/>
              </a:rPr>
              <a:t>linked</a:t>
            </a:r>
            <a:r>
              <a:rPr lang="it-IT" sz="4000" dirty="0">
                <a:latin typeface="+mj-lt"/>
                <a:ea typeface="MS Mincho" panose="02020609040205080304" pitchFamily="49" charset="-128"/>
                <a:cs typeface="Arial" panose="020B0604020202020204" pitchFamily="34" charset="0"/>
              </a:rPr>
              <a:t>. </a:t>
            </a:r>
          </a:p>
          <a:p>
            <a:pPr marL="457200" indent="-457200" algn="just">
              <a:buAutoNum type="alphaLcParenR"/>
            </a:pPr>
            <a:r>
              <a:rPr lang="it-IT" sz="4000" dirty="0">
                <a:latin typeface="+mj-lt"/>
                <a:ea typeface="MS Mincho" panose="02020609040205080304" pitchFamily="49" charset="-128"/>
                <a:cs typeface="Arial" panose="020B0604020202020204" pitchFamily="34" charset="0"/>
              </a:rPr>
              <a:t>Quality (ISO 9001_2015, for </a:t>
            </a:r>
            <a:r>
              <a:rPr lang="it-IT" sz="4000" dirty="0" err="1">
                <a:latin typeface="+mj-lt"/>
                <a:ea typeface="MS Mincho" panose="02020609040205080304" pitchFamily="49" charset="-128"/>
                <a:cs typeface="Arial" panose="020B0604020202020204" pitchFamily="34" charset="0"/>
              </a:rPr>
              <a:t>example</a:t>
            </a:r>
            <a:r>
              <a:rPr lang="it-IT" sz="4000" dirty="0">
                <a:latin typeface="+mj-lt"/>
                <a:ea typeface="MS Mincho" panose="02020609040205080304" pitchFamily="49" charset="-128"/>
                <a:cs typeface="Arial" panose="020B0604020202020204" pitchFamily="34" charset="0"/>
              </a:rPr>
              <a:t>), </a:t>
            </a:r>
            <a:r>
              <a:rPr lang="en-US" sz="4000" dirty="0">
                <a:latin typeface="+mj-lt"/>
                <a:ea typeface="MS Mincho" panose="02020609040205080304" pitchFamily="49" charset="-128"/>
                <a:cs typeface="Arial" panose="020B0604020202020204" pitchFamily="34" charset="0"/>
              </a:rPr>
              <a:t>enables an organization to demonstrate its ability to consistently provide products or services that meet customer requirements.</a:t>
            </a:r>
          </a:p>
          <a:p>
            <a:pPr marL="0" indent="0" algn="just">
              <a:buNone/>
            </a:pPr>
            <a:r>
              <a:rPr lang="it-IT" sz="4000" dirty="0">
                <a:latin typeface="+mj-lt"/>
                <a:ea typeface="MS Mincho" panose="02020609040205080304" pitchFamily="49" charset="-128"/>
                <a:cs typeface="Arial" panose="020B0604020202020204" pitchFamily="34" charset="0"/>
              </a:rPr>
              <a:t>By </a:t>
            </a:r>
            <a:r>
              <a:rPr lang="it-IT" sz="4000" dirty="0" err="1">
                <a:latin typeface="+mj-lt"/>
                <a:ea typeface="MS Mincho" panose="02020609040205080304" pitchFamily="49" charset="-128"/>
                <a:cs typeface="Arial" panose="020B0604020202020204" pitchFamily="34" charset="0"/>
              </a:rPr>
              <a:t>definition</a:t>
            </a:r>
            <a:r>
              <a:rPr lang="it-IT" sz="4000" dirty="0">
                <a:latin typeface="+mj-lt"/>
                <a:ea typeface="MS Mincho" panose="02020609040205080304" pitchFamily="49" charset="-128"/>
                <a:cs typeface="Arial" panose="020B0604020202020204" pitchFamily="34" charset="0"/>
              </a:rPr>
              <a:t> </a:t>
            </a:r>
            <a:r>
              <a:rPr lang="it-IT" sz="4000" dirty="0" err="1">
                <a:latin typeface="+mj-lt"/>
                <a:ea typeface="MS Mincho" panose="02020609040205080304" pitchFamily="49" charset="-128"/>
                <a:cs typeface="Arial" panose="020B0604020202020204" pitchFamily="34" charset="0"/>
              </a:rPr>
              <a:t>is</a:t>
            </a:r>
            <a:r>
              <a:rPr lang="it-IT" sz="4000" dirty="0">
                <a:latin typeface="+mj-lt"/>
                <a:ea typeface="MS Mincho" panose="02020609040205080304" pitchFamily="49" charset="-128"/>
                <a:cs typeface="Arial" panose="020B0604020202020204" pitchFamily="34" charset="0"/>
              </a:rPr>
              <a:t> </a:t>
            </a:r>
            <a:r>
              <a:rPr lang="it-IT" sz="4000" dirty="0" err="1">
                <a:latin typeface="+mj-lt"/>
                <a:ea typeface="MS Mincho" panose="02020609040205080304" pitchFamily="49" charset="-128"/>
                <a:cs typeface="Arial" panose="020B0604020202020204" pitchFamily="34" charset="0"/>
              </a:rPr>
              <a:t>measure</a:t>
            </a:r>
            <a:r>
              <a:rPr lang="it-IT" sz="4000" dirty="0">
                <a:latin typeface="+mj-lt"/>
                <a:ea typeface="MS Mincho" panose="02020609040205080304" pitchFamily="49" charset="-128"/>
                <a:cs typeface="Arial" panose="020B0604020202020204" pitchFamily="34" charset="0"/>
              </a:rPr>
              <a:t> of the </a:t>
            </a:r>
            <a:r>
              <a:rPr lang="it-IT" sz="4000" dirty="0" err="1">
                <a:latin typeface="+mj-lt"/>
                <a:ea typeface="MS Mincho" panose="02020609040205080304" pitchFamily="49" charset="-128"/>
                <a:cs typeface="Arial" panose="020B0604020202020204" pitchFamily="34" charset="0"/>
              </a:rPr>
              <a:t>goodness</a:t>
            </a:r>
            <a:r>
              <a:rPr lang="it-IT" sz="4000" dirty="0">
                <a:latin typeface="+mj-lt"/>
                <a:ea typeface="MS Mincho" panose="02020609040205080304" pitchFamily="49" charset="-128"/>
                <a:cs typeface="Arial" panose="020B0604020202020204" pitchFamily="34" charset="0"/>
              </a:rPr>
              <a:t> of </a:t>
            </a:r>
            <a:r>
              <a:rPr lang="it-IT" sz="4000" dirty="0" err="1">
                <a:latin typeface="+mj-lt"/>
                <a:ea typeface="MS Mincho" panose="02020609040205080304" pitchFamily="49" charset="-128"/>
                <a:cs typeface="Arial" panose="020B0604020202020204" pitchFamily="34" charset="0"/>
              </a:rPr>
              <a:t>how</a:t>
            </a:r>
            <a:r>
              <a:rPr lang="it-IT" sz="4000" dirty="0">
                <a:latin typeface="+mj-lt"/>
                <a:ea typeface="MS Mincho" panose="02020609040205080304" pitchFamily="49" charset="-128"/>
                <a:cs typeface="Arial" panose="020B0604020202020204" pitchFamily="34" charset="0"/>
              </a:rPr>
              <a:t> </a:t>
            </a:r>
            <a:r>
              <a:rPr lang="it-IT" sz="4000" dirty="0" err="1">
                <a:latin typeface="+mj-lt"/>
                <a:ea typeface="MS Mincho" panose="02020609040205080304" pitchFamily="49" charset="-128"/>
                <a:cs typeface="Arial" panose="020B0604020202020204" pitchFamily="34" charset="0"/>
              </a:rPr>
              <a:t>our</a:t>
            </a:r>
            <a:r>
              <a:rPr lang="it-IT" sz="4000" dirty="0">
                <a:latin typeface="+mj-lt"/>
                <a:ea typeface="MS Mincho" panose="02020609040205080304" pitchFamily="49" charset="-128"/>
                <a:cs typeface="Arial" panose="020B0604020202020204" pitchFamily="34" charset="0"/>
              </a:rPr>
              <a:t> work </a:t>
            </a:r>
            <a:r>
              <a:rPr lang="it-IT" sz="4000" dirty="0" err="1">
                <a:latin typeface="+mj-lt"/>
                <a:ea typeface="MS Mincho" panose="02020609040205080304" pitchFamily="49" charset="-128"/>
                <a:cs typeface="Arial" panose="020B0604020202020204" pitchFamily="34" charset="0"/>
              </a:rPr>
              <a:t>fit</a:t>
            </a:r>
            <a:r>
              <a:rPr lang="it-IT" sz="4000" dirty="0">
                <a:latin typeface="+mj-lt"/>
                <a:ea typeface="MS Mincho" panose="02020609040205080304" pitchFamily="49" charset="-128"/>
                <a:cs typeface="Arial" panose="020B0604020202020204" pitchFamily="34" charset="0"/>
              </a:rPr>
              <a:t> the mandate:</a:t>
            </a:r>
          </a:p>
          <a:p>
            <a:pPr marL="0" indent="0" algn="just">
              <a:buNone/>
            </a:pPr>
            <a:r>
              <a:rPr lang="it-IT" sz="4000" dirty="0">
                <a:latin typeface="+mj-lt"/>
                <a:ea typeface="MS Mincho" panose="02020609040205080304" pitchFamily="49" charset="-128"/>
                <a:cs typeface="Arial" panose="020B0604020202020204" pitchFamily="34" charset="0"/>
              </a:rPr>
              <a:t>BUT: </a:t>
            </a:r>
            <a:r>
              <a:rPr lang="it-IT" sz="4000" dirty="0" err="1">
                <a:latin typeface="+mj-lt"/>
                <a:ea typeface="MS Mincho" panose="02020609040205080304" pitchFamily="49" charset="-128"/>
                <a:cs typeface="Arial" panose="020B0604020202020204" pitchFamily="34" charset="0"/>
              </a:rPr>
              <a:t>we</a:t>
            </a:r>
            <a:r>
              <a:rPr lang="it-IT" sz="4000" dirty="0">
                <a:latin typeface="+mj-lt"/>
                <a:ea typeface="MS Mincho" panose="02020609040205080304" pitchFamily="49" charset="-128"/>
                <a:cs typeface="Arial" panose="020B0604020202020204" pitchFamily="34" charset="0"/>
              </a:rPr>
              <a:t> must </a:t>
            </a:r>
            <a:r>
              <a:rPr lang="it-IT" sz="4000" dirty="0" err="1">
                <a:latin typeface="+mj-lt"/>
                <a:ea typeface="MS Mincho" panose="02020609040205080304" pitchFamily="49" charset="-128"/>
                <a:cs typeface="Arial" panose="020B0604020202020204" pitchFamily="34" charset="0"/>
              </a:rPr>
              <a:t>provide</a:t>
            </a:r>
            <a:r>
              <a:rPr lang="it-IT" sz="4000" dirty="0">
                <a:latin typeface="+mj-lt"/>
                <a:ea typeface="MS Mincho" panose="02020609040205080304" pitchFamily="49" charset="-128"/>
                <a:cs typeface="Arial" panose="020B0604020202020204" pitchFamily="34" charset="0"/>
              </a:rPr>
              <a:t> a product </a:t>
            </a:r>
            <a:r>
              <a:rPr lang="it-IT" sz="4000" dirty="0" err="1">
                <a:latin typeface="+mj-lt"/>
                <a:ea typeface="MS Mincho" panose="02020609040205080304" pitchFamily="49" charset="-128"/>
                <a:cs typeface="Arial" panose="020B0604020202020204" pitchFamily="34" charset="0"/>
              </a:rPr>
              <a:t>fullfilling</a:t>
            </a:r>
            <a:r>
              <a:rPr lang="it-IT" sz="4000" dirty="0">
                <a:latin typeface="+mj-lt"/>
                <a:ea typeface="MS Mincho" panose="02020609040205080304" pitchFamily="49" charset="-128"/>
                <a:cs typeface="Arial" panose="020B0604020202020204" pitchFamily="34" charset="0"/>
              </a:rPr>
              <a:t> the stakeholders </a:t>
            </a:r>
            <a:r>
              <a:rPr lang="it-IT" sz="4000" dirty="0" err="1">
                <a:latin typeface="+mj-lt"/>
                <a:ea typeface="MS Mincho" panose="02020609040205080304" pitchFamily="49" charset="-128"/>
                <a:cs typeface="Arial" panose="020B0604020202020204" pitchFamily="34" charset="0"/>
              </a:rPr>
              <a:t>expectations</a:t>
            </a:r>
            <a:r>
              <a:rPr lang="it-IT" sz="4000" dirty="0">
                <a:latin typeface="+mj-lt"/>
                <a:ea typeface="MS Mincho" panose="02020609040205080304" pitchFamily="49" charset="-128"/>
                <a:cs typeface="Arial" panose="020B0604020202020204" pitchFamily="34" charset="0"/>
              </a:rPr>
              <a:t> (</a:t>
            </a:r>
            <a:r>
              <a:rPr lang="it-IT" sz="4000" dirty="0" err="1">
                <a:latin typeface="+mj-lt"/>
                <a:ea typeface="MS Mincho" panose="02020609040205080304" pitchFamily="49" charset="-128"/>
                <a:cs typeface="Arial" panose="020B0604020202020204" pitchFamily="34" charset="0"/>
              </a:rPr>
              <a:t>requirements</a:t>
            </a:r>
            <a:r>
              <a:rPr lang="it-IT" sz="4000" dirty="0">
                <a:latin typeface="+mj-lt"/>
                <a:ea typeface="MS Mincho" panose="02020609040205080304" pitchFamily="49" charset="-128"/>
                <a:cs typeface="Arial" panose="020B0604020202020204" pitchFamily="34" charset="0"/>
              </a:rPr>
              <a:t>) </a:t>
            </a:r>
            <a:r>
              <a:rPr lang="en-US" sz="4000" dirty="0">
                <a:latin typeface="+mj-lt"/>
                <a:ea typeface="MS Mincho" panose="02020609040205080304" pitchFamily="49" charset="-128"/>
                <a:cs typeface="Arial" panose="020B0604020202020204" pitchFamily="34" charset="0"/>
              </a:rPr>
              <a:t>within the </a:t>
            </a:r>
            <a:r>
              <a:rPr lang="en-US" sz="4000" dirty="0">
                <a:solidFill>
                  <a:srgbClr val="FF0000"/>
                </a:solidFill>
                <a:latin typeface="+mj-lt"/>
                <a:ea typeface="MS Mincho" panose="02020609040205080304" pitchFamily="49" charset="-128"/>
                <a:cs typeface="Arial" panose="020B0604020202020204" pitchFamily="34" charset="0"/>
              </a:rPr>
              <a:t>general regulatory framework</a:t>
            </a:r>
            <a:r>
              <a:rPr lang="en-US" sz="4000" dirty="0">
                <a:latin typeface="+mj-lt"/>
                <a:ea typeface="MS Mincho" panose="02020609040205080304" pitchFamily="49" charset="-128"/>
                <a:cs typeface="Arial" panose="020B0604020202020204" pitchFamily="34" charset="0"/>
              </a:rPr>
              <a:t> and within the </a:t>
            </a:r>
            <a:r>
              <a:rPr lang="en-US" sz="4000" dirty="0">
                <a:solidFill>
                  <a:srgbClr val="FF0000"/>
                </a:solidFill>
                <a:latin typeface="+mj-lt"/>
                <a:ea typeface="MS Mincho" panose="02020609040205080304" pitchFamily="49" charset="-128"/>
                <a:cs typeface="Arial" panose="020B0604020202020204" pitchFamily="34" charset="0"/>
              </a:rPr>
              <a:t>framework defined within the </a:t>
            </a:r>
            <a:r>
              <a:rPr lang="en-US" sz="4000" dirty="0" err="1">
                <a:solidFill>
                  <a:srgbClr val="FF0000"/>
                </a:solidFill>
                <a:latin typeface="+mj-lt"/>
                <a:ea typeface="MS Mincho" panose="02020609040205080304" pitchFamily="49" charset="-128"/>
                <a:cs typeface="Arial" panose="020B0604020202020204" pitchFamily="34" charset="0"/>
              </a:rPr>
              <a:t>organisation</a:t>
            </a:r>
            <a:endParaRPr lang="en-GB" sz="1800" b="1" dirty="0">
              <a:solidFill>
                <a:srgbClr val="FF0000"/>
              </a:solidFill>
              <a:latin typeface="Arial" panose="020B0604020202020204" pitchFamily="34" charset="0"/>
              <a:ea typeface="+mj-ea"/>
              <a:cs typeface="Arial" panose="020B0604020202020204" pitchFamily="34" charset="0"/>
            </a:endParaRPr>
          </a:p>
        </p:txBody>
      </p:sp>
      <p:pic>
        <p:nvPicPr>
          <p:cNvPr id="8" name="Image 3">
            <a:extLst>
              <a:ext uri="{FF2B5EF4-FFF2-40B4-BE49-F238E27FC236}">
                <a16:creationId xmlns:a16="http://schemas.microsoft.com/office/drawing/2014/main" id="{EB2D9511-82BD-9D6A-8FD8-E5AEEDE798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1293" y="12434"/>
            <a:ext cx="932873" cy="862908"/>
          </a:xfrm>
          <a:prstGeom prst="rect">
            <a:avLst/>
          </a:prstGeom>
        </p:spPr>
      </p:pic>
    </p:spTree>
    <p:extLst>
      <p:ext uri="{BB962C8B-B14F-4D97-AF65-F5344CB8AC3E}">
        <p14:creationId xmlns:p14="http://schemas.microsoft.com/office/powerpoint/2010/main" val="906593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2C2A20-59AF-5422-C9CA-7C87C7ABFA13}"/>
            </a:ext>
          </a:extLst>
        </p:cNvPr>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A5E4F1F1-D776-7132-F933-1BC55515A1E0}"/>
              </a:ext>
            </a:extLst>
          </p:cNvPr>
          <p:cNvCxnSpPr/>
          <p:nvPr/>
        </p:nvCxnSpPr>
        <p:spPr>
          <a:xfrm>
            <a:off x="201718" y="927947"/>
            <a:ext cx="11787082" cy="0"/>
          </a:xfrm>
          <a:prstGeom prst="line">
            <a:avLst/>
          </a:prstGeom>
          <a:ln w="28575">
            <a:solidFill>
              <a:srgbClr val="368C78"/>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177A32B0-C3A3-D7FE-1150-EC1D8712D348}"/>
              </a:ext>
            </a:extLst>
          </p:cNvPr>
          <p:cNvSpPr txBox="1">
            <a:spLocks/>
          </p:cNvSpPr>
          <p:nvPr/>
        </p:nvSpPr>
        <p:spPr>
          <a:xfrm>
            <a:off x="201719" y="12434"/>
            <a:ext cx="11787080" cy="10260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b="1" dirty="0">
                <a:solidFill>
                  <a:srgbClr val="368C78"/>
                </a:solidFill>
                <a:latin typeface="Arial" panose="020B0604020202020204" pitchFamily="34" charset="0"/>
                <a:cs typeface="Arial" panose="020B0604020202020204" pitchFamily="34" charset="0"/>
              </a:rPr>
              <a:t>OTHER WP</a:t>
            </a:r>
          </a:p>
        </p:txBody>
      </p:sp>
      <p:sp>
        <p:nvSpPr>
          <p:cNvPr id="2" name="Slide Number Placeholder 1">
            <a:extLst>
              <a:ext uri="{FF2B5EF4-FFF2-40B4-BE49-F238E27FC236}">
                <a16:creationId xmlns:a16="http://schemas.microsoft.com/office/drawing/2014/main" id="{904640FC-6FDD-6492-F1C6-06BCA7F7030F}"/>
              </a:ext>
            </a:extLst>
          </p:cNvPr>
          <p:cNvSpPr>
            <a:spLocks noGrp="1"/>
          </p:cNvSpPr>
          <p:nvPr>
            <p:ph type="sldNum" sz="quarter" idx="12"/>
          </p:nvPr>
        </p:nvSpPr>
        <p:spPr/>
        <p:txBody>
          <a:bodyPr/>
          <a:lstStyle/>
          <a:p>
            <a:fld id="{F7156396-072A-4105-8696-C0A68A148242}" type="slidenum">
              <a:rPr lang="nl-NL" smtClean="0"/>
              <a:t>5</a:t>
            </a:fld>
            <a:endParaRPr lang="nl-NL" dirty="0"/>
          </a:p>
        </p:txBody>
      </p:sp>
      <p:sp>
        <p:nvSpPr>
          <p:cNvPr id="3" name="Segnaposto data 2">
            <a:extLst>
              <a:ext uri="{FF2B5EF4-FFF2-40B4-BE49-F238E27FC236}">
                <a16:creationId xmlns:a16="http://schemas.microsoft.com/office/drawing/2014/main" id="{2188C7F7-9E3D-C9F3-5109-5B4171407EC0}"/>
              </a:ext>
            </a:extLst>
          </p:cNvPr>
          <p:cNvSpPr>
            <a:spLocks noGrp="1"/>
          </p:cNvSpPr>
          <p:nvPr>
            <p:ph type="dt" sz="half" idx="10"/>
          </p:nvPr>
        </p:nvSpPr>
        <p:spPr/>
        <p:txBody>
          <a:bodyPr/>
          <a:lstStyle/>
          <a:p>
            <a:fld id="{08C80A4A-4D7D-4231-9B4D-7C1C34721705}" type="datetime1">
              <a:rPr lang="it-IT" smtClean="0"/>
              <a:t>26/03/2025</a:t>
            </a:fld>
            <a:endParaRPr lang="nl-NL" dirty="0"/>
          </a:p>
        </p:txBody>
      </p:sp>
      <p:sp>
        <p:nvSpPr>
          <p:cNvPr id="4" name="Segnaposto piè di pagina 3">
            <a:extLst>
              <a:ext uri="{FF2B5EF4-FFF2-40B4-BE49-F238E27FC236}">
                <a16:creationId xmlns:a16="http://schemas.microsoft.com/office/drawing/2014/main" id="{97537A54-361D-AB29-4CC6-FA0AC76311C7}"/>
              </a:ext>
            </a:extLst>
          </p:cNvPr>
          <p:cNvSpPr>
            <a:spLocks noGrp="1"/>
          </p:cNvSpPr>
          <p:nvPr>
            <p:ph type="ftr" sz="quarter" idx="11"/>
          </p:nvPr>
        </p:nvSpPr>
        <p:spPr/>
        <p:txBody>
          <a:bodyPr/>
          <a:lstStyle/>
          <a:p>
            <a:r>
              <a:rPr lang="en-US"/>
              <a:t>Alessandro Variola, INFN Roma1. ETO Project Office meeting. Paris 27/28 March 2025</a:t>
            </a:r>
            <a:endParaRPr lang="nl-NL" dirty="0"/>
          </a:p>
        </p:txBody>
      </p:sp>
      <p:sp>
        <p:nvSpPr>
          <p:cNvPr id="7" name="Segnaposto contenuto 2">
            <a:extLst>
              <a:ext uri="{FF2B5EF4-FFF2-40B4-BE49-F238E27FC236}">
                <a16:creationId xmlns:a16="http://schemas.microsoft.com/office/drawing/2014/main" id="{21C332DD-62AF-EEF3-B142-3A300E069C9D}"/>
              </a:ext>
            </a:extLst>
          </p:cNvPr>
          <p:cNvSpPr>
            <a:spLocks noGrp="1"/>
          </p:cNvSpPr>
          <p:nvPr>
            <p:ph idx="1"/>
          </p:nvPr>
        </p:nvSpPr>
        <p:spPr>
          <a:xfrm>
            <a:off x="585693" y="1713254"/>
            <a:ext cx="10515600" cy="3902354"/>
          </a:xfrm>
        </p:spPr>
        <p:txBody>
          <a:bodyPr>
            <a:normAutofit/>
          </a:bodyPr>
          <a:lstStyle/>
          <a:p>
            <a:pPr algn="just">
              <a:buFontTx/>
              <a:buChar char="-"/>
            </a:pPr>
            <a:r>
              <a:rPr lang="it-IT" sz="3200" dirty="0" err="1">
                <a:latin typeface="+mj-lt"/>
                <a:ea typeface="MS Mincho" panose="02020609040205080304" pitchFamily="49" charset="-128"/>
                <a:cs typeface="Arial" panose="020B0604020202020204" pitchFamily="34" charset="0"/>
              </a:rPr>
              <a:t>Safety</a:t>
            </a:r>
            <a:r>
              <a:rPr lang="it-IT" sz="3200" dirty="0">
                <a:latin typeface="+mj-lt"/>
                <a:ea typeface="MS Mincho" panose="02020609040205080304" pitchFamily="49" charset="-128"/>
                <a:cs typeface="Arial" panose="020B0604020202020204" pitchFamily="34" charset="0"/>
              </a:rPr>
              <a:t>: </a:t>
            </a:r>
            <a:r>
              <a:rPr lang="it-IT" sz="3200" dirty="0" err="1">
                <a:latin typeface="+mj-lt"/>
                <a:ea typeface="MS Mincho" panose="02020609040205080304" pitchFamily="49" charset="-128"/>
                <a:cs typeface="Arial" panose="020B0604020202020204" pitchFamily="34" charset="0"/>
              </a:rPr>
              <a:t>Provide</a:t>
            </a:r>
            <a:r>
              <a:rPr lang="it-IT" sz="3200" dirty="0">
                <a:latin typeface="+mj-lt"/>
                <a:ea typeface="MS Mincho" panose="02020609040205080304" pitchFamily="49" charset="-128"/>
                <a:cs typeface="Arial" panose="020B0604020202020204" pitchFamily="34" charset="0"/>
              </a:rPr>
              <a:t> the general </a:t>
            </a:r>
            <a:r>
              <a:rPr lang="it-IT" sz="3200" dirty="0" err="1">
                <a:latin typeface="+mj-lt"/>
                <a:ea typeface="MS Mincho" panose="02020609040205080304" pitchFamily="49" charset="-128"/>
                <a:cs typeface="Arial" panose="020B0604020202020204" pitchFamily="34" charset="0"/>
              </a:rPr>
              <a:t>regulatory</a:t>
            </a:r>
            <a:r>
              <a:rPr lang="it-IT" sz="3200" dirty="0">
                <a:latin typeface="+mj-lt"/>
                <a:ea typeface="MS Mincho" panose="02020609040205080304" pitchFamily="49" charset="-128"/>
                <a:cs typeface="Arial" panose="020B0604020202020204" pitchFamily="34" charset="0"/>
              </a:rPr>
              <a:t> framework (</a:t>
            </a:r>
            <a:r>
              <a:rPr lang="it-IT" sz="3200" dirty="0" err="1">
                <a:latin typeface="+mj-lt"/>
                <a:ea typeface="MS Mincho" panose="02020609040205080304" pitchFamily="49" charset="-128"/>
                <a:cs typeface="Arial" panose="020B0604020202020204" pitchFamily="34" charset="0"/>
              </a:rPr>
              <a:t>safety</a:t>
            </a:r>
            <a:r>
              <a:rPr lang="it-IT" sz="3200" dirty="0">
                <a:latin typeface="+mj-lt"/>
                <a:ea typeface="MS Mincho" panose="02020609040205080304" pitchFamily="49" charset="-128"/>
                <a:cs typeface="Arial" panose="020B0604020202020204" pitchFamily="34" charset="0"/>
              </a:rPr>
              <a:t> agreement). </a:t>
            </a:r>
            <a:r>
              <a:rPr lang="it-IT" sz="3200" dirty="0" err="1">
                <a:latin typeface="+mj-lt"/>
                <a:ea typeface="MS Mincho" panose="02020609040205080304" pitchFamily="49" charset="-128"/>
                <a:cs typeface="Arial" panose="020B0604020202020204" pitchFamily="34" charset="0"/>
              </a:rPr>
              <a:t>It</a:t>
            </a:r>
            <a:r>
              <a:rPr lang="it-IT" sz="3200" dirty="0">
                <a:latin typeface="+mj-lt"/>
                <a:ea typeface="MS Mincho" panose="02020609040205080304" pitchFamily="49" charset="-128"/>
                <a:cs typeface="Arial" panose="020B0604020202020204" pitchFamily="34" charset="0"/>
              </a:rPr>
              <a:t> </a:t>
            </a:r>
            <a:r>
              <a:rPr lang="it-IT" sz="3200" dirty="0" err="1">
                <a:latin typeface="+mj-lt"/>
                <a:ea typeface="MS Mincho" panose="02020609040205080304" pitchFamily="49" charset="-128"/>
                <a:cs typeface="Arial" panose="020B0604020202020204" pitchFamily="34" charset="0"/>
              </a:rPr>
              <a:t>is</a:t>
            </a:r>
            <a:r>
              <a:rPr lang="it-IT" sz="3200" dirty="0">
                <a:latin typeface="+mj-lt"/>
                <a:ea typeface="MS Mincho" panose="02020609040205080304" pitchFamily="49" charset="-128"/>
                <a:cs typeface="Arial" panose="020B0604020202020204" pitchFamily="34" charset="0"/>
              </a:rPr>
              <a:t> an action in the framework of stakeholders management.</a:t>
            </a:r>
          </a:p>
          <a:p>
            <a:pPr algn="just">
              <a:buFontTx/>
              <a:buChar char="-"/>
            </a:pPr>
            <a:r>
              <a:rPr lang="it-IT" sz="3200" dirty="0" err="1">
                <a:latin typeface="+mj-lt"/>
                <a:ea typeface="MS Mincho" panose="02020609040205080304" pitchFamily="49" charset="-128"/>
                <a:cs typeface="Arial" panose="020B0604020202020204" pitchFamily="34" charset="0"/>
              </a:rPr>
              <a:t>Commissioning</a:t>
            </a:r>
            <a:r>
              <a:rPr lang="it-IT" sz="3200" dirty="0">
                <a:latin typeface="+mj-lt"/>
                <a:ea typeface="MS Mincho" panose="02020609040205080304" pitchFamily="49" charset="-128"/>
                <a:cs typeface="Arial" panose="020B0604020202020204" pitchFamily="34" charset="0"/>
              </a:rPr>
              <a:t>: </a:t>
            </a:r>
            <a:r>
              <a:rPr lang="it-IT" sz="3200" dirty="0" err="1">
                <a:latin typeface="+mj-lt"/>
                <a:ea typeface="MS Mincho" panose="02020609040205080304" pitchFamily="49" charset="-128"/>
                <a:cs typeface="Arial" panose="020B0604020202020204" pitchFamily="34" charset="0"/>
              </a:rPr>
              <a:t>Provide</a:t>
            </a:r>
            <a:r>
              <a:rPr lang="it-IT" sz="3200" dirty="0">
                <a:latin typeface="+mj-lt"/>
                <a:ea typeface="MS Mincho" panose="02020609040205080304" pitchFamily="49" charset="-128"/>
                <a:cs typeface="Arial" panose="020B0604020202020204" pitchFamily="34" charset="0"/>
              </a:rPr>
              <a:t> the </a:t>
            </a:r>
            <a:r>
              <a:rPr lang="it-IT" sz="3200" dirty="0" err="1">
                <a:latin typeface="+mj-lt"/>
                <a:ea typeface="MS Mincho" panose="02020609040205080304" pitchFamily="49" charset="-128"/>
                <a:cs typeface="Arial" panose="020B0604020202020204" pitchFamily="34" charset="0"/>
              </a:rPr>
              <a:t>validation</a:t>
            </a:r>
            <a:r>
              <a:rPr lang="it-IT" sz="3200" dirty="0">
                <a:latin typeface="+mj-lt"/>
                <a:ea typeface="MS Mincho" panose="02020609040205080304" pitchFamily="49" charset="-128"/>
                <a:cs typeface="Arial" panose="020B0604020202020204" pitchFamily="34" charset="0"/>
              </a:rPr>
              <a:t> plan, </a:t>
            </a:r>
            <a:r>
              <a:rPr lang="it-IT" sz="3200" dirty="0" err="1">
                <a:latin typeface="+mj-lt"/>
                <a:ea typeface="MS Mincho" panose="02020609040205080304" pitchFamily="49" charset="-128"/>
                <a:cs typeface="Arial" panose="020B0604020202020204" pitchFamily="34" charset="0"/>
              </a:rPr>
              <a:t>that</a:t>
            </a:r>
            <a:r>
              <a:rPr lang="it-IT" sz="3200" dirty="0">
                <a:latin typeface="+mj-lt"/>
                <a:ea typeface="MS Mincho" panose="02020609040205080304" pitchFamily="49" charset="-128"/>
                <a:cs typeface="Arial" panose="020B0604020202020204" pitchFamily="34" charset="0"/>
              </a:rPr>
              <a:t> rules the </a:t>
            </a:r>
            <a:r>
              <a:rPr lang="it-IT" sz="3200" dirty="0" err="1">
                <a:latin typeface="+mj-lt"/>
                <a:ea typeface="MS Mincho" panose="02020609040205080304" pitchFamily="49" charset="-128"/>
                <a:cs typeface="Arial" panose="020B0604020202020204" pitchFamily="34" charset="0"/>
              </a:rPr>
              <a:t>main</a:t>
            </a:r>
            <a:r>
              <a:rPr lang="it-IT" sz="3200" dirty="0">
                <a:latin typeface="+mj-lt"/>
                <a:ea typeface="MS Mincho" panose="02020609040205080304" pitchFamily="49" charset="-128"/>
                <a:cs typeface="Arial" panose="020B0604020202020204" pitchFamily="34" charset="0"/>
              </a:rPr>
              <a:t> </a:t>
            </a:r>
            <a:r>
              <a:rPr lang="it-IT" sz="3200" dirty="0" err="1">
                <a:latin typeface="+mj-lt"/>
                <a:ea typeface="MS Mincho" panose="02020609040205080304" pitchFamily="49" charset="-128"/>
                <a:cs typeface="Arial" panose="020B0604020202020204" pitchFamily="34" charset="0"/>
              </a:rPr>
              <a:t>transitions</a:t>
            </a:r>
            <a:r>
              <a:rPr lang="it-IT" sz="3200" dirty="0">
                <a:latin typeface="+mj-lt"/>
                <a:ea typeface="MS Mincho" panose="02020609040205080304" pitchFamily="49" charset="-128"/>
                <a:cs typeface="Arial" panose="020B0604020202020204" pitchFamily="34" charset="0"/>
              </a:rPr>
              <a:t> (and so the </a:t>
            </a:r>
            <a:r>
              <a:rPr lang="it-IT" sz="3200" dirty="0" err="1">
                <a:latin typeface="+mj-lt"/>
                <a:ea typeface="MS Mincho" panose="02020609040205080304" pitchFamily="49" charset="-128"/>
                <a:cs typeface="Arial" panose="020B0604020202020204" pitchFamily="34" charset="0"/>
              </a:rPr>
              <a:t>phases</a:t>
            </a:r>
            <a:r>
              <a:rPr lang="it-IT" sz="3200" dirty="0">
                <a:latin typeface="+mj-lt"/>
                <a:ea typeface="MS Mincho" panose="02020609040205080304" pitchFamily="49" charset="-128"/>
                <a:cs typeface="Arial" panose="020B0604020202020204" pitchFamily="34" charset="0"/>
              </a:rPr>
              <a:t>) of the project. </a:t>
            </a:r>
            <a:r>
              <a:rPr lang="it-IT" sz="3200" dirty="0" err="1">
                <a:latin typeface="+mj-lt"/>
                <a:ea typeface="MS Mincho" panose="02020609040205080304" pitchFamily="49" charset="-128"/>
                <a:cs typeface="Arial" panose="020B0604020202020204" pitchFamily="34" charset="0"/>
              </a:rPr>
              <a:t>Necessary</a:t>
            </a:r>
            <a:r>
              <a:rPr lang="it-IT" sz="3200" dirty="0">
                <a:latin typeface="+mj-lt"/>
                <a:ea typeface="MS Mincho" panose="02020609040205080304" pitchFamily="49" charset="-128"/>
                <a:cs typeface="Arial" panose="020B0604020202020204" pitchFamily="34" charset="0"/>
              </a:rPr>
              <a:t> for the schedule and the </a:t>
            </a:r>
            <a:r>
              <a:rPr lang="it-IT" sz="3200" dirty="0" err="1">
                <a:latin typeface="+mj-lt"/>
                <a:ea typeface="MS Mincho" panose="02020609040205080304" pitchFamily="49" charset="-128"/>
                <a:cs typeface="Arial" panose="020B0604020202020204" pitchFamily="34" charset="0"/>
              </a:rPr>
              <a:t>expenditure</a:t>
            </a:r>
            <a:r>
              <a:rPr lang="it-IT" sz="3200" dirty="0">
                <a:latin typeface="+mj-lt"/>
                <a:ea typeface="MS Mincho" panose="02020609040205080304" pitchFamily="49" charset="-128"/>
                <a:cs typeface="Arial" panose="020B0604020202020204" pitchFamily="34" charset="0"/>
              </a:rPr>
              <a:t> </a:t>
            </a:r>
            <a:r>
              <a:rPr lang="it-IT" sz="3200" dirty="0" err="1">
                <a:latin typeface="+mj-lt"/>
                <a:ea typeface="MS Mincho" panose="02020609040205080304" pitchFamily="49" charset="-128"/>
                <a:cs typeface="Arial" panose="020B0604020202020204" pitchFamily="34" charset="0"/>
              </a:rPr>
              <a:t>profile</a:t>
            </a:r>
            <a:r>
              <a:rPr lang="it-IT" sz="3200" dirty="0">
                <a:latin typeface="+mj-lt"/>
                <a:ea typeface="MS Mincho" panose="02020609040205080304" pitchFamily="49" charset="-128"/>
                <a:cs typeface="Arial" panose="020B0604020202020204" pitchFamily="34" charset="0"/>
              </a:rPr>
              <a:t>. </a:t>
            </a:r>
          </a:p>
          <a:p>
            <a:pPr algn="just">
              <a:buFontTx/>
              <a:buChar char="-"/>
            </a:pPr>
            <a:r>
              <a:rPr lang="it-IT" sz="3200" dirty="0" err="1">
                <a:latin typeface="+mj-lt"/>
                <a:ea typeface="MS Mincho" panose="02020609040205080304" pitchFamily="49" charset="-128"/>
                <a:cs typeface="Arial" panose="020B0604020202020204" pitchFamily="34" charset="0"/>
              </a:rPr>
              <a:t>Communication</a:t>
            </a:r>
            <a:r>
              <a:rPr lang="it-IT" sz="3200" dirty="0">
                <a:latin typeface="+mj-lt"/>
                <a:ea typeface="MS Mincho" panose="02020609040205080304" pitchFamily="49" charset="-128"/>
                <a:cs typeface="Arial" panose="020B0604020202020204" pitchFamily="34" charset="0"/>
              </a:rPr>
              <a:t>: </a:t>
            </a:r>
            <a:r>
              <a:rPr lang="it-IT" sz="3200" dirty="0" err="1">
                <a:latin typeface="+mj-lt"/>
                <a:ea typeface="MS Mincho" panose="02020609040205080304" pitchFamily="49" charset="-128"/>
                <a:cs typeface="Arial" panose="020B0604020202020204" pitchFamily="34" charset="0"/>
              </a:rPr>
              <a:t>We</a:t>
            </a:r>
            <a:r>
              <a:rPr lang="it-IT" sz="3200" dirty="0">
                <a:latin typeface="+mj-lt"/>
                <a:ea typeface="MS Mincho" panose="02020609040205080304" pitchFamily="49" charset="-128"/>
                <a:cs typeface="Arial" panose="020B0604020202020204" pitchFamily="34" charset="0"/>
              </a:rPr>
              <a:t> </a:t>
            </a:r>
            <a:r>
              <a:rPr lang="it-IT" sz="3200" dirty="0" err="1">
                <a:latin typeface="+mj-lt"/>
                <a:ea typeface="MS Mincho" panose="02020609040205080304" pitchFamily="49" charset="-128"/>
                <a:cs typeface="Arial" panose="020B0604020202020204" pitchFamily="34" charset="0"/>
              </a:rPr>
              <a:t>need</a:t>
            </a:r>
            <a:r>
              <a:rPr lang="it-IT" sz="3200" dirty="0">
                <a:latin typeface="+mj-lt"/>
                <a:ea typeface="MS Mincho" panose="02020609040205080304" pitchFamily="49" charset="-128"/>
                <a:cs typeface="Arial" panose="020B0604020202020204" pitchFamily="34" charset="0"/>
              </a:rPr>
              <a:t>, in </a:t>
            </a:r>
            <a:r>
              <a:rPr lang="it-IT" sz="3200" dirty="0" err="1">
                <a:latin typeface="+mj-lt"/>
                <a:ea typeface="MS Mincho" panose="02020609040205080304" pitchFamily="49" charset="-128"/>
                <a:cs typeface="Arial" panose="020B0604020202020204" pitchFamily="34" charset="0"/>
              </a:rPr>
              <a:t>all</a:t>
            </a:r>
            <a:r>
              <a:rPr lang="it-IT" sz="3200" dirty="0">
                <a:latin typeface="+mj-lt"/>
                <a:ea typeface="MS Mincho" panose="02020609040205080304" pitchFamily="49" charset="-128"/>
                <a:cs typeface="Arial" panose="020B0604020202020204" pitchFamily="34" charset="0"/>
              </a:rPr>
              <a:t> the </a:t>
            </a:r>
            <a:r>
              <a:rPr lang="it-IT" sz="3200" dirty="0" err="1">
                <a:latin typeface="+mj-lt"/>
                <a:ea typeface="MS Mincho" panose="02020609040205080304" pitchFamily="49" charset="-128"/>
                <a:cs typeface="Arial" panose="020B0604020202020204" pitchFamily="34" charset="0"/>
              </a:rPr>
              <a:t>context</a:t>
            </a:r>
            <a:r>
              <a:rPr lang="it-IT" sz="3200" dirty="0">
                <a:latin typeface="+mj-lt"/>
                <a:ea typeface="MS Mincho" panose="02020609040205080304" pitchFamily="49" charset="-128"/>
                <a:cs typeface="Arial" panose="020B0604020202020204" pitchFamily="34" charset="0"/>
              </a:rPr>
              <a:t>, </a:t>
            </a:r>
            <a:r>
              <a:rPr lang="it-IT" sz="3200" dirty="0" err="1">
                <a:latin typeface="+mj-lt"/>
                <a:ea typeface="MS Mincho" panose="02020609040205080304" pitchFamily="49" charset="-128"/>
                <a:cs typeface="Arial" panose="020B0604020202020204" pitchFamily="34" charset="0"/>
              </a:rPr>
              <a:t>have</a:t>
            </a:r>
            <a:r>
              <a:rPr lang="it-IT" sz="3200" dirty="0">
                <a:latin typeface="+mj-lt"/>
                <a:ea typeface="MS Mincho" panose="02020609040205080304" pitchFamily="49" charset="-128"/>
                <a:cs typeface="Arial" panose="020B0604020202020204" pitchFamily="34" charset="0"/>
              </a:rPr>
              <a:t> the good </a:t>
            </a:r>
            <a:r>
              <a:rPr lang="it-IT" sz="3200" dirty="0" err="1">
                <a:solidFill>
                  <a:srgbClr val="FF0000"/>
                </a:solidFill>
                <a:latin typeface="+mj-lt"/>
                <a:ea typeface="MS Mincho" panose="02020609040205080304" pitchFamily="49" charset="-128"/>
                <a:cs typeface="Arial" panose="020B0604020202020204" pitchFamily="34" charset="0"/>
              </a:rPr>
              <a:t>internal</a:t>
            </a:r>
            <a:r>
              <a:rPr lang="it-IT" sz="3200" dirty="0">
                <a:solidFill>
                  <a:srgbClr val="FF0000"/>
                </a:solidFill>
                <a:latin typeface="+mj-lt"/>
                <a:ea typeface="MS Mincho" panose="02020609040205080304" pitchFamily="49" charset="-128"/>
                <a:cs typeface="Arial" panose="020B0604020202020204" pitchFamily="34" charset="0"/>
              </a:rPr>
              <a:t> and </a:t>
            </a:r>
            <a:r>
              <a:rPr lang="it-IT" sz="3200" dirty="0" err="1">
                <a:solidFill>
                  <a:srgbClr val="FF0000"/>
                </a:solidFill>
                <a:latin typeface="+mj-lt"/>
                <a:ea typeface="MS Mincho" panose="02020609040205080304" pitchFamily="49" charset="-128"/>
                <a:cs typeface="Arial" panose="020B0604020202020204" pitchFamily="34" charset="0"/>
              </a:rPr>
              <a:t>external</a:t>
            </a:r>
            <a:r>
              <a:rPr lang="it-IT" sz="3200" dirty="0">
                <a:solidFill>
                  <a:srgbClr val="FF0000"/>
                </a:solidFill>
                <a:latin typeface="+mj-lt"/>
                <a:ea typeface="MS Mincho" panose="02020609040205080304" pitchFamily="49" charset="-128"/>
                <a:cs typeface="Arial" panose="020B0604020202020204" pitchFamily="34" charset="0"/>
              </a:rPr>
              <a:t> </a:t>
            </a:r>
            <a:r>
              <a:rPr lang="it-IT" sz="3200" dirty="0" err="1">
                <a:latin typeface="+mj-lt"/>
                <a:ea typeface="MS Mincho" panose="02020609040205080304" pitchFamily="49" charset="-128"/>
                <a:cs typeface="Arial" panose="020B0604020202020204" pitchFamily="34" charset="0"/>
              </a:rPr>
              <a:t>communication</a:t>
            </a:r>
            <a:r>
              <a:rPr lang="it-IT" sz="3200" dirty="0">
                <a:latin typeface="+mj-lt"/>
                <a:ea typeface="MS Mincho" panose="02020609040205080304" pitchFamily="49" charset="-128"/>
                <a:cs typeface="Arial" panose="020B0604020202020204" pitchFamily="34" charset="0"/>
              </a:rPr>
              <a:t> </a:t>
            </a:r>
            <a:r>
              <a:rPr lang="it-IT" sz="3200" dirty="0" err="1">
                <a:latin typeface="+mj-lt"/>
                <a:ea typeface="MS Mincho" panose="02020609040205080304" pitchFamily="49" charset="-128"/>
                <a:cs typeface="Arial" panose="020B0604020202020204" pitchFamily="34" charset="0"/>
              </a:rPr>
              <a:t>channels</a:t>
            </a:r>
            <a:r>
              <a:rPr lang="it-IT" sz="3200" dirty="0">
                <a:latin typeface="+mj-lt"/>
                <a:ea typeface="MS Mincho" panose="02020609040205080304" pitchFamily="49" charset="-128"/>
                <a:cs typeface="Arial" panose="020B0604020202020204" pitchFamily="34" charset="0"/>
              </a:rPr>
              <a:t> </a:t>
            </a:r>
          </a:p>
          <a:p>
            <a:pPr marL="0" indent="0" algn="just">
              <a:buNone/>
            </a:pPr>
            <a:endParaRPr lang="en-GB" sz="3200" b="1" dirty="0">
              <a:solidFill>
                <a:srgbClr val="FF0000"/>
              </a:solidFill>
              <a:latin typeface="Arial" panose="020B0604020202020204" pitchFamily="34" charset="0"/>
              <a:ea typeface="+mj-ea"/>
              <a:cs typeface="Arial" panose="020B0604020202020204" pitchFamily="34" charset="0"/>
            </a:endParaRPr>
          </a:p>
        </p:txBody>
      </p:sp>
      <p:pic>
        <p:nvPicPr>
          <p:cNvPr id="8" name="Image 3">
            <a:extLst>
              <a:ext uri="{FF2B5EF4-FFF2-40B4-BE49-F238E27FC236}">
                <a16:creationId xmlns:a16="http://schemas.microsoft.com/office/drawing/2014/main" id="{ABEAF3EB-3AB1-A3F3-6BCE-583E977D16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1293" y="12434"/>
            <a:ext cx="932873" cy="862908"/>
          </a:xfrm>
          <a:prstGeom prst="rect">
            <a:avLst/>
          </a:prstGeom>
        </p:spPr>
      </p:pic>
    </p:spTree>
    <p:extLst>
      <p:ext uri="{BB962C8B-B14F-4D97-AF65-F5344CB8AC3E}">
        <p14:creationId xmlns:p14="http://schemas.microsoft.com/office/powerpoint/2010/main" val="1504390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0064FB-F27A-8037-ED2D-B3B00DAED135}"/>
            </a:ext>
          </a:extLst>
        </p:cNvPr>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D21CD00C-1E3C-4DA4-11BA-7B35C23DAA8E}"/>
              </a:ext>
            </a:extLst>
          </p:cNvPr>
          <p:cNvCxnSpPr/>
          <p:nvPr/>
        </p:nvCxnSpPr>
        <p:spPr>
          <a:xfrm>
            <a:off x="201718" y="927947"/>
            <a:ext cx="11787082" cy="0"/>
          </a:xfrm>
          <a:prstGeom prst="line">
            <a:avLst/>
          </a:prstGeom>
          <a:ln w="28575">
            <a:solidFill>
              <a:srgbClr val="368C78"/>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0EBA1A92-74FD-C6F5-1429-025C718F4720}"/>
              </a:ext>
            </a:extLst>
          </p:cNvPr>
          <p:cNvSpPr txBox="1">
            <a:spLocks/>
          </p:cNvSpPr>
          <p:nvPr/>
        </p:nvSpPr>
        <p:spPr>
          <a:xfrm>
            <a:off x="201719" y="12434"/>
            <a:ext cx="11787080" cy="10260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b="1" dirty="0">
                <a:solidFill>
                  <a:srgbClr val="368C78"/>
                </a:solidFill>
                <a:latin typeface="Arial" panose="020B0604020202020204" pitchFamily="34" charset="0"/>
                <a:cs typeface="Arial" panose="020B0604020202020204" pitchFamily="34" charset="0"/>
              </a:rPr>
              <a:t>OBS</a:t>
            </a:r>
          </a:p>
        </p:txBody>
      </p:sp>
      <p:sp>
        <p:nvSpPr>
          <p:cNvPr id="2" name="Slide Number Placeholder 1">
            <a:extLst>
              <a:ext uri="{FF2B5EF4-FFF2-40B4-BE49-F238E27FC236}">
                <a16:creationId xmlns:a16="http://schemas.microsoft.com/office/drawing/2014/main" id="{5DAC55EB-D4F6-F126-D466-41B309B50D94}"/>
              </a:ext>
            </a:extLst>
          </p:cNvPr>
          <p:cNvSpPr>
            <a:spLocks noGrp="1"/>
          </p:cNvSpPr>
          <p:nvPr>
            <p:ph type="sldNum" sz="quarter" idx="12"/>
          </p:nvPr>
        </p:nvSpPr>
        <p:spPr/>
        <p:txBody>
          <a:bodyPr/>
          <a:lstStyle/>
          <a:p>
            <a:fld id="{F7156396-072A-4105-8696-C0A68A148242}" type="slidenum">
              <a:rPr lang="nl-NL" smtClean="0"/>
              <a:t>6</a:t>
            </a:fld>
            <a:endParaRPr lang="nl-NL" dirty="0"/>
          </a:p>
        </p:txBody>
      </p:sp>
      <p:sp>
        <p:nvSpPr>
          <p:cNvPr id="3" name="Segnaposto data 2">
            <a:extLst>
              <a:ext uri="{FF2B5EF4-FFF2-40B4-BE49-F238E27FC236}">
                <a16:creationId xmlns:a16="http://schemas.microsoft.com/office/drawing/2014/main" id="{F4E1265C-953E-679D-3098-762519257D0A}"/>
              </a:ext>
            </a:extLst>
          </p:cNvPr>
          <p:cNvSpPr>
            <a:spLocks noGrp="1"/>
          </p:cNvSpPr>
          <p:nvPr>
            <p:ph type="dt" sz="half" idx="10"/>
          </p:nvPr>
        </p:nvSpPr>
        <p:spPr/>
        <p:txBody>
          <a:bodyPr/>
          <a:lstStyle/>
          <a:p>
            <a:fld id="{019ACCDA-3A58-4CCF-8360-1F465605EA06}" type="datetime1">
              <a:rPr lang="it-IT" smtClean="0"/>
              <a:t>26/03/2025</a:t>
            </a:fld>
            <a:endParaRPr lang="nl-NL" dirty="0"/>
          </a:p>
        </p:txBody>
      </p:sp>
      <p:sp>
        <p:nvSpPr>
          <p:cNvPr id="4" name="Segnaposto piè di pagina 3">
            <a:extLst>
              <a:ext uri="{FF2B5EF4-FFF2-40B4-BE49-F238E27FC236}">
                <a16:creationId xmlns:a16="http://schemas.microsoft.com/office/drawing/2014/main" id="{280E802C-8092-2A5F-6D17-464F461BFDC7}"/>
              </a:ext>
            </a:extLst>
          </p:cNvPr>
          <p:cNvSpPr>
            <a:spLocks noGrp="1"/>
          </p:cNvSpPr>
          <p:nvPr>
            <p:ph type="ftr" sz="quarter" idx="11"/>
          </p:nvPr>
        </p:nvSpPr>
        <p:spPr/>
        <p:txBody>
          <a:bodyPr/>
          <a:lstStyle/>
          <a:p>
            <a:r>
              <a:rPr lang="en-US"/>
              <a:t>Alessandro Variola, INFN Roma1. ETO Project Office meeting. Paris 27/28 March 2025</a:t>
            </a:r>
            <a:endParaRPr lang="nl-NL" dirty="0"/>
          </a:p>
        </p:txBody>
      </p:sp>
      <p:pic>
        <p:nvPicPr>
          <p:cNvPr id="8" name="Image 3">
            <a:extLst>
              <a:ext uri="{FF2B5EF4-FFF2-40B4-BE49-F238E27FC236}">
                <a16:creationId xmlns:a16="http://schemas.microsoft.com/office/drawing/2014/main" id="{F3748C34-6E2D-2188-A7E3-7AD320CA3D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1293" y="12434"/>
            <a:ext cx="932873" cy="862908"/>
          </a:xfrm>
          <a:prstGeom prst="rect">
            <a:avLst/>
          </a:prstGeom>
        </p:spPr>
      </p:pic>
      <p:pic>
        <p:nvPicPr>
          <p:cNvPr id="5" name="Segnaposto contenuto 4" descr="Immagine che contiene testo, schermata, diagramma, Parallelo&#10;&#10;Descrizione generata automaticamente">
            <a:extLst>
              <a:ext uri="{FF2B5EF4-FFF2-40B4-BE49-F238E27FC236}">
                <a16:creationId xmlns:a16="http://schemas.microsoft.com/office/drawing/2014/main" id="{93EE8EA9-D845-039D-9D5B-5E696D1D43B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43519" y="1241561"/>
            <a:ext cx="4251459" cy="4911725"/>
          </a:xfrm>
          <a:prstGeom prst="rect">
            <a:avLst/>
          </a:prstGeom>
        </p:spPr>
      </p:pic>
    </p:spTree>
    <p:extLst>
      <p:ext uri="{BB962C8B-B14F-4D97-AF65-F5344CB8AC3E}">
        <p14:creationId xmlns:p14="http://schemas.microsoft.com/office/powerpoint/2010/main" val="1487687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FB4B5B-F5F7-923C-0C50-4DC9307E763E}"/>
            </a:ext>
          </a:extLst>
        </p:cNvPr>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FDB97B5D-22FE-DF10-BA43-49923A6F3146}"/>
              </a:ext>
            </a:extLst>
          </p:cNvPr>
          <p:cNvCxnSpPr/>
          <p:nvPr/>
        </p:nvCxnSpPr>
        <p:spPr>
          <a:xfrm>
            <a:off x="201718" y="927947"/>
            <a:ext cx="11787082" cy="0"/>
          </a:xfrm>
          <a:prstGeom prst="line">
            <a:avLst/>
          </a:prstGeom>
          <a:ln w="28575">
            <a:solidFill>
              <a:srgbClr val="368C78"/>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05806406-6D5A-65D7-58AE-257383BE0822}"/>
              </a:ext>
            </a:extLst>
          </p:cNvPr>
          <p:cNvSpPr txBox="1">
            <a:spLocks/>
          </p:cNvSpPr>
          <p:nvPr/>
        </p:nvSpPr>
        <p:spPr>
          <a:xfrm>
            <a:off x="201719" y="12434"/>
            <a:ext cx="11787080" cy="10260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nl-NL" sz="2400" b="1" dirty="0">
              <a:solidFill>
                <a:srgbClr val="368C78"/>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C73E00A0-6FC1-214A-59A9-E215082C3D81}"/>
              </a:ext>
            </a:extLst>
          </p:cNvPr>
          <p:cNvSpPr>
            <a:spLocks noGrp="1"/>
          </p:cNvSpPr>
          <p:nvPr>
            <p:ph type="sldNum" sz="quarter" idx="12"/>
          </p:nvPr>
        </p:nvSpPr>
        <p:spPr/>
        <p:txBody>
          <a:bodyPr/>
          <a:lstStyle/>
          <a:p>
            <a:fld id="{F7156396-072A-4105-8696-C0A68A148242}" type="slidenum">
              <a:rPr lang="nl-NL" smtClean="0"/>
              <a:t>7</a:t>
            </a:fld>
            <a:endParaRPr lang="nl-NL" dirty="0"/>
          </a:p>
        </p:txBody>
      </p:sp>
      <p:sp>
        <p:nvSpPr>
          <p:cNvPr id="3" name="Segnaposto data 2">
            <a:extLst>
              <a:ext uri="{FF2B5EF4-FFF2-40B4-BE49-F238E27FC236}">
                <a16:creationId xmlns:a16="http://schemas.microsoft.com/office/drawing/2014/main" id="{4D168648-A029-93FD-C4EB-1ED913210C60}"/>
              </a:ext>
            </a:extLst>
          </p:cNvPr>
          <p:cNvSpPr>
            <a:spLocks noGrp="1"/>
          </p:cNvSpPr>
          <p:nvPr>
            <p:ph type="dt" sz="half" idx="10"/>
          </p:nvPr>
        </p:nvSpPr>
        <p:spPr/>
        <p:txBody>
          <a:bodyPr/>
          <a:lstStyle/>
          <a:p>
            <a:fld id="{08C80A4A-4D7D-4231-9B4D-7C1C34721705}" type="datetime1">
              <a:rPr lang="it-IT" smtClean="0"/>
              <a:t>26/03/2025</a:t>
            </a:fld>
            <a:endParaRPr lang="nl-NL" dirty="0"/>
          </a:p>
        </p:txBody>
      </p:sp>
      <p:sp>
        <p:nvSpPr>
          <p:cNvPr id="4" name="Segnaposto piè di pagina 3">
            <a:extLst>
              <a:ext uri="{FF2B5EF4-FFF2-40B4-BE49-F238E27FC236}">
                <a16:creationId xmlns:a16="http://schemas.microsoft.com/office/drawing/2014/main" id="{AF1B9CC7-772C-56A7-EF1E-170A686EC111}"/>
              </a:ext>
            </a:extLst>
          </p:cNvPr>
          <p:cNvSpPr>
            <a:spLocks noGrp="1"/>
          </p:cNvSpPr>
          <p:nvPr>
            <p:ph type="ftr" sz="quarter" idx="11"/>
          </p:nvPr>
        </p:nvSpPr>
        <p:spPr/>
        <p:txBody>
          <a:bodyPr/>
          <a:lstStyle/>
          <a:p>
            <a:r>
              <a:rPr lang="en-US"/>
              <a:t>Alessandro Variola, INFN Roma1. ETO Project Office meeting. Paris 27/28 March 2025</a:t>
            </a:r>
            <a:endParaRPr lang="nl-NL" dirty="0"/>
          </a:p>
        </p:txBody>
      </p:sp>
      <p:pic>
        <p:nvPicPr>
          <p:cNvPr id="8" name="Image 3">
            <a:extLst>
              <a:ext uri="{FF2B5EF4-FFF2-40B4-BE49-F238E27FC236}">
                <a16:creationId xmlns:a16="http://schemas.microsoft.com/office/drawing/2014/main" id="{9E361779-1343-1095-BE57-198076404C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1293" y="12434"/>
            <a:ext cx="932873" cy="862908"/>
          </a:xfrm>
          <a:prstGeom prst="rect">
            <a:avLst/>
          </a:prstGeom>
        </p:spPr>
      </p:pic>
      <p:pic>
        <p:nvPicPr>
          <p:cNvPr id="14" name="Immagine 13">
            <a:extLst>
              <a:ext uri="{FF2B5EF4-FFF2-40B4-BE49-F238E27FC236}">
                <a16:creationId xmlns:a16="http://schemas.microsoft.com/office/drawing/2014/main" id="{F93DB11C-355F-35F3-07CE-2E80FD8D4DC6}"/>
              </a:ext>
            </a:extLst>
          </p:cNvPr>
          <p:cNvPicPr>
            <a:picLocks/>
          </p:cNvPicPr>
          <p:nvPr/>
        </p:nvPicPr>
        <p:blipFill>
          <a:blip r:embed="rId3"/>
          <a:srcRect l="5319" t="1159" r="8097" b="43307"/>
          <a:stretch>
            <a:fillRect/>
          </a:stretch>
        </p:blipFill>
        <p:spPr>
          <a:xfrm>
            <a:off x="331409" y="927946"/>
            <a:ext cx="11589910" cy="5428399"/>
          </a:xfrm>
          <a:prstGeom prst="rect">
            <a:avLst/>
          </a:prstGeom>
        </p:spPr>
      </p:pic>
    </p:spTree>
    <p:extLst>
      <p:ext uri="{BB962C8B-B14F-4D97-AF65-F5344CB8AC3E}">
        <p14:creationId xmlns:p14="http://schemas.microsoft.com/office/powerpoint/2010/main" val="3956451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9613DE-81EF-1012-2BA8-862B08E2BB8A}"/>
            </a:ext>
          </a:extLst>
        </p:cNvPr>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35C8E41E-D710-C65D-B13A-5853C9AA0F73}"/>
              </a:ext>
            </a:extLst>
          </p:cNvPr>
          <p:cNvCxnSpPr/>
          <p:nvPr/>
        </p:nvCxnSpPr>
        <p:spPr>
          <a:xfrm>
            <a:off x="201718" y="927947"/>
            <a:ext cx="11787082" cy="0"/>
          </a:xfrm>
          <a:prstGeom prst="line">
            <a:avLst/>
          </a:prstGeom>
          <a:ln w="28575">
            <a:solidFill>
              <a:srgbClr val="368C78"/>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DB93C9DC-A412-EAC9-F062-28444F4EA85D}"/>
              </a:ext>
            </a:extLst>
          </p:cNvPr>
          <p:cNvSpPr txBox="1">
            <a:spLocks/>
          </p:cNvSpPr>
          <p:nvPr/>
        </p:nvSpPr>
        <p:spPr>
          <a:xfrm>
            <a:off x="201719" y="12434"/>
            <a:ext cx="11787080" cy="10260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b="1" dirty="0">
                <a:solidFill>
                  <a:srgbClr val="368C78"/>
                </a:solidFill>
                <a:latin typeface="Arial" panose="020B0604020202020204" pitchFamily="34" charset="0"/>
                <a:cs typeface="Arial" panose="020B0604020202020204" pitchFamily="34" charset="0"/>
              </a:rPr>
              <a:t>ORGANIZATIONAL and PROJET FRAMEWORK</a:t>
            </a:r>
          </a:p>
        </p:txBody>
      </p:sp>
      <p:sp>
        <p:nvSpPr>
          <p:cNvPr id="2" name="Slide Number Placeholder 1">
            <a:extLst>
              <a:ext uri="{FF2B5EF4-FFF2-40B4-BE49-F238E27FC236}">
                <a16:creationId xmlns:a16="http://schemas.microsoft.com/office/drawing/2014/main" id="{DDCB6DE8-34CB-28E9-4EBD-165BC2E82B46}"/>
              </a:ext>
            </a:extLst>
          </p:cNvPr>
          <p:cNvSpPr>
            <a:spLocks noGrp="1"/>
          </p:cNvSpPr>
          <p:nvPr>
            <p:ph type="sldNum" sz="quarter" idx="12"/>
          </p:nvPr>
        </p:nvSpPr>
        <p:spPr/>
        <p:txBody>
          <a:bodyPr/>
          <a:lstStyle/>
          <a:p>
            <a:fld id="{F7156396-072A-4105-8696-C0A68A148242}" type="slidenum">
              <a:rPr lang="nl-NL" smtClean="0"/>
              <a:t>8</a:t>
            </a:fld>
            <a:endParaRPr lang="nl-NL" dirty="0"/>
          </a:p>
        </p:txBody>
      </p:sp>
      <p:sp>
        <p:nvSpPr>
          <p:cNvPr id="3" name="Segnaposto data 2">
            <a:extLst>
              <a:ext uri="{FF2B5EF4-FFF2-40B4-BE49-F238E27FC236}">
                <a16:creationId xmlns:a16="http://schemas.microsoft.com/office/drawing/2014/main" id="{B1E1EA1D-3002-2192-8B20-DB7E3391A928}"/>
              </a:ext>
            </a:extLst>
          </p:cNvPr>
          <p:cNvSpPr>
            <a:spLocks noGrp="1"/>
          </p:cNvSpPr>
          <p:nvPr>
            <p:ph type="dt" sz="half" idx="10"/>
          </p:nvPr>
        </p:nvSpPr>
        <p:spPr/>
        <p:txBody>
          <a:bodyPr/>
          <a:lstStyle/>
          <a:p>
            <a:fld id="{6A979DF2-E1EA-49F0-9803-7D57AFFA8983}" type="datetime1">
              <a:rPr lang="it-IT" smtClean="0"/>
              <a:t>26/03/2025</a:t>
            </a:fld>
            <a:endParaRPr lang="nl-NL" dirty="0"/>
          </a:p>
        </p:txBody>
      </p:sp>
      <p:sp>
        <p:nvSpPr>
          <p:cNvPr id="4" name="Segnaposto piè di pagina 3">
            <a:extLst>
              <a:ext uri="{FF2B5EF4-FFF2-40B4-BE49-F238E27FC236}">
                <a16:creationId xmlns:a16="http://schemas.microsoft.com/office/drawing/2014/main" id="{406D36E5-C059-C6EE-A055-E49661F25C74}"/>
              </a:ext>
            </a:extLst>
          </p:cNvPr>
          <p:cNvSpPr>
            <a:spLocks noGrp="1"/>
          </p:cNvSpPr>
          <p:nvPr>
            <p:ph type="ftr" sz="quarter" idx="11"/>
          </p:nvPr>
        </p:nvSpPr>
        <p:spPr/>
        <p:txBody>
          <a:bodyPr/>
          <a:lstStyle/>
          <a:p>
            <a:r>
              <a:rPr lang="en-US"/>
              <a:t>Alessandro Variola, INFN Roma1. ETO Project Office meeting. Paris 27/28 March 2025</a:t>
            </a:r>
            <a:endParaRPr lang="nl-NL" dirty="0"/>
          </a:p>
        </p:txBody>
      </p:sp>
      <p:sp>
        <p:nvSpPr>
          <p:cNvPr id="7" name="Segnaposto contenuto 2">
            <a:extLst>
              <a:ext uri="{FF2B5EF4-FFF2-40B4-BE49-F238E27FC236}">
                <a16:creationId xmlns:a16="http://schemas.microsoft.com/office/drawing/2014/main" id="{27CF3D94-4A82-419A-3772-EFD8C90FA829}"/>
              </a:ext>
            </a:extLst>
          </p:cNvPr>
          <p:cNvSpPr>
            <a:spLocks noGrp="1"/>
          </p:cNvSpPr>
          <p:nvPr>
            <p:ph idx="1"/>
          </p:nvPr>
        </p:nvSpPr>
        <p:spPr>
          <a:xfrm>
            <a:off x="837459" y="1038498"/>
            <a:ext cx="10515600" cy="5218449"/>
          </a:xfrm>
        </p:spPr>
        <p:txBody>
          <a:bodyPr>
            <a:normAutofit fontScale="62500" lnSpcReduction="20000"/>
          </a:bodyPr>
          <a:lstStyle/>
          <a:p>
            <a:pPr marL="0" indent="0" algn="just">
              <a:buNone/>
            </a:pPr>
            <a:r>
              <a:rPr lang="en-GB" sz="3700" dirty="0">
                <a:latin typeface="+mj-lt"/>
                <a:ea typeface="MS Mincho" panose="02020609040205080304" pitchFamily="49" charset="-128"/>
                <a:cs typeface="Arial" panose="020B0604020202020204" pitchFamily="34" charset="0"/>
              </a:rPr>
              <a:t>There is not an Organization to support the realization of the ‘as built research infrastructure’</a:t>
            </a:r>
          </a:p>
          <a:p>
            <a:pPr marL="0" indent="0" algn="just">
              <a:buNone/>
            </a:pPr>
            <a:r>
              <a:rPr lang="en-GB" sz="3700" dirty="0">
                <a:latin typeface="+mj-lt"/>
                <a:ea typeface="MS Mincho" panose="02020609040205080304" pitchFamily="49" charset="-128"/>
                <a:cs typeface="Arial" panose="020B0604020202020204" pitchFamily="34" charset="0"/>
              </a:rPr>
              <a:t>This implies that a project structure does not exist. It exists, what we an define a  ‘project framework’. </a:t>
            </a:r>
          </a:p>
          <a:p>
            <a:pPr marL="0" indent="0" algn="just">
              <a:buNone/>
            </a:pPr>
            <a:r>
              <a:rPr lang="en-GB" sz="3700" dirty="0">
                <a:latin typeface="+mj-lt"/>
                <a:ea typeface="MS Mincho" panose="02020609040205080304" pitchFamily="49" charset="-128"/>
                <a:cs typeface="Arial" panose="020B0604020202020204" pitchFamily="34" charset="0"/>
              </a:rPr>
              <a:t>This means different organizations (at different level of maturity) having as a final goal the ‘project’ but expressing different interests</a:t>
            </a:r>
          </a:p>
          <a:p>
            <a:pPr marL="742950" indent="-742950" algn="just">
              <a:buAutoNum type="arabicParenR"/>
            </a:pPr>
            <a:r>
              <a:rPr lang="en-GB" sz="3700" dirty="0">
                <a:latin typeface="+mj-lt"/>
                <a:ea typeface="MS Mincho" panose="02020609040205080304" pitchFamily="49" charset="-128"/>
                <a:cs typeface="Arial" panose="020B0604020202020204" pitchFamily="34" charset="0"/>
              </a:rPr>
              <a:t>ETC. Scientific community and detector design</a:t>
            </a:r>
          </a:p>
          <a:p>
            <a:pPr marL="742950" indent="-742950" algn="just">
              <a:buAutoNum type="arabicParenR"/>
            </a:pPr>
            <a:r>
              <a:rPr lang="en-GB" sz="3700" dirty="0">
                <a:latin typeface="+mj-lt"/>
                <a:ea typeface="MS Mincho" panose="02020609040205080304" pitchFamily="49" charset="-128"/>
                <a:cs typeface="Arial" panose="020B0604020202020204" pitchFamily="34" charset="0"/>
              </a:rPr>
              <a:t>ETO. Proto organization and project implementation in collaborative mode</a:t>
            </a:r>
          </a:p>
          <a:p>
            <a:pPr marL="742950" indent="-742950" algn="just">
              <a:buAutoNum type="arabicParenR"/>
            </a:pPr>
            <a:r>
              <a:rPr lang="en-GB" sz="3700" dirty="0">
                <a:latin typeface="+mj-lt"/>
                <a:ea typeface="MS Mincho" panose="02020609040205080304" pitchFamily="49" charset="-128"/>
                <a:cs typeface="Arial" panose="020B0604020202020204" pitchFamily="34" charset="0"/>
              </a:rPr>
              <a:t>Local Teams. Project implementation in competitive mode</a:t>
            </a:r>
          </a:p>
          <a:p>
            <a:pPr marL="742950" indent="-742950" algn="just">
              <a:buAutoNum type="arabicParenR"/>
            </a:pPr>
            <a:r>
              <a:rPr lang="en-GB" sz="3700" dirty="0">
                <a:latin typeface="+mj-lt"/>
                <a:ea typeface="MS Mincho" panose="02020609040205080304" pitchFamily="49" charset="-128"/>
                <a:cs typeface="Arial" panose="020B0604020202020204" pitchFamily="34" charset="0"/>
              </a:rPr>
              <a:t>The coordinators. Leading institutes representatives. Separatrix = governmental official commitment.</a:t>
            </a:r>
          </a:p>
          <a:p>
            <a:pPr marL="742950" indent="-742950" algn="just">
              <a:buAutoNum type="arabicParenR"/>
            </a:pPr>
            <a:r>
              <a:rPr lang="en-GB" sz="3700" dirty="0">
                <a:latin typeface="+mj-lt"/>
                <a:ea typeface="MS Mincho" panose="02020609040205080304" pitchFamily="49" charset="-128"/>
                <a:cs typeface="Arial" panose="020B0604020202020204" pitchFamily="34" charset="0"/>
              </a:rPr>
              <a:t>BGR. Governmental representatives. Terms of reference does exist, nevertheless following it this is a consultative body….in reality is acting as a top -management one.</a:t>
            </a:r>
          </a:p>
          <a:p>
            <a:pPr marL="0" indent="0" algn="just">
              <a:buNone/>
            </a:pPr>
            <a:r>
              <a:rPr lang="en-GB" sz="3700" dirty="0">
                <a:latin typeface="+mj-lt"/>
                <a:ea typeface="MS Mincho" panose="02020609040205080304" pitchFamily="49" charset="-128"/>
                <a:cs typeface="Arial" panose="020B0604020202020204" pitchFamily="34" charset="0"/>
              </a:rPr>
              <a:t>No clear hierarchical roles, self attribution of competences and roles, no clear political reference framework….</a:t>
            </a:r>
          </a:p>
        </p:txBody>
      </p:sp>
      <p:pic>
        <p:nvPicPr>
          <p:cNvPr id="8" name="Image 3">
            <a:extLst>
              <a:ext uri="{FF2B5EF4-FFF2-40B4-BE49-F238E27FC236}">
                <a16:creationId xmlns:a16="http://schemas.microsoft.com/office/drawing/2014/main" id="{B794C446-CC14-E5C9-DE34-8EB6844F0F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1293" y="12434"/>
            <a:ext cx="932873" cy="862908"/>
          </a:xfrm>
          <a:prstGeom prst="rect">
            <a:avLst/>
          </a:prstGeom>
        </p:spPr>
      </p:pic>
    </p:spTree>
    <p:extLst>
      <p:ext uri="{BB962C8B-B14F-4D97-AF65-F5344CB8AC3E}">
        <p14:creationId xmlns:p14="http://schemas.microsoft.com/office/powerpoint/2010/main" val="2142808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EDF141-3822-5852-2D3C-1B5E98BE8554}"/>
            </a:ext>
          </a:extLst>
        </p:cNvPr>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D416A1FA-E342-4857-CB2E-890309ADB4E8}"/>
              </a:ext>
            </a:extLst>
          </p:cNvPr>
          <p:cNvCxnSpPr/>
          <p:nvPr/>
        </p:nvCxnSpPr>
        <p:spPr>
          <a:xfrm>
            <a:off x="201718" y="927947"/>
            <a:ext cx="11787082" cy="0"/>
          </a:xfrm>
          <a:prstGeom prst="line">
            <a:avLst/>
          </a:prstGeom>
          <a:ln w="28575">
            <a:solidFill>
              <a:srgbClr val="368C78"/>
            </a:solidFill>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E404F607-3BA6-A7DD-AA4A-94579B8D6DF6}"/>
              </a:ext>
            </a:extLst>
          </p:cNvPr>
          <p:cNvSpPr txBox="1">
            <a:spLocks/>
          </p:cNvSpPr>
          <p:nvPr/>
        </p:nvSpPr>
        <p:spPr>
          <a:xfrm>
            <a:off x="201719" y="12434"/>
            <a:ext cx="11787080" cy="102606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b="1" dirty="0">
                <a:solidFill>
                  <a:srgbClr val="368C78"/>
                </a:solidFill>
                <a:latin typeface="Arial" panose="020B0604020202020204" pitchFamily="34" charset="0"/>
                <a:cs typeface="Arial" panose="020B0604020202020204" pitchFamily="34" charset="0"/>
              </a:rPr>
              <a:t>WHERE WE ARE NOW? 2 PROJECTS</a:t>
            </a:r>
          </a:p>
        </p:txBody>
      </p:sp>
      <p:sp>
        <p:nvSpPr>
          <p:cNvPr id="2" name="Slide Number Placeholder 1">
            <a:extLst>
              <a:ext uri="{FF2B5EF4-FFF2-40B4-BE49-F238E27FC236}">
                <a16:creationId xmlns:a16="http://schemas.microsoft.com/office/drawing/2014/main" id="{707F4517-87C9-4AF9-FCD2-BB4850C4A6A5}"/>
              </a:ext>
            </a:extLst>
          </p:cNvPr>
          <p:cNvSpPr>
            <a:spLocks noGrp="1"/>
          </p:cNvSpPr>
          <p:nvPr>
            <p:ph type="sldNum" sz="quarter" idx="12"/>
          </p:nvPr>
        </p:nvSpPr>
        <p:spPr/>
        <p:txBody>
          <a:bodyPr/>
          <a:lstStyle/>
          <a:p>
            <a:fld id="{F7156396-072A-4105-8696-C0A68A148242}" type="slidenum">
              <a:rPr lang="nl-NL" smtClean="0"/>
              <a:t>9</a:t>
            </a:fld>
            <a:endParaRPr lang="nl-NL" dirty="0"/>
          </a:p>
        </p:txBody>
      </p:sp>
      <p:sp>
        <p:nvSpPr>
          <p:cNvPr id="3" name="Segnaposto data 2">
            <a:extLst>
              <a:ext uri="{FF2B5EF4-FFF2-40B4-BE49-F238E27FC236}">
                <a16:creationId xmlns:a16="http://schemas.microsoft.com/office/drawing/2014/main" id="{CCE758D6-A934-370C-A5BE-188C8CAC7944}"/>
              </a:ext>
            </a:extLst>
          </p:cNvPr>
          <p:cNvSpPr>
            <a:spLocks noGrp="1"/>
          </p:cNvSpPr>
          <p:nvPr>
            <p:ph type="dt" sz="half" idx="10"/>
          </p:nvPr>
        </p:nvSpPr>
        <p:spPr/>
        <p:txBody>
          <a:bodyPr/>
          <a:lstStyle/>
          <a:p>
            <a:fld id="{752C80FD-23E4-436E-8375-276F59263424}" type="datetime1">
              <a:rPr lang="it-IT" smtClean="0"/>
              <a:t>26/03/2025</a:t>
            </a:fld>
            <a:endParaRPr lang="nl-NL" dirty="0"/>
          </a:p>
        </p:txBody>
      </p:sp>
      <p:sp>
        <p:nvSpPr>
          <p:cNvPr id="4" name="Segnaposto piè di pagina 3">
            <a:extLst>
              <a:ext uri="{FF2B5EF4-FFF2-40B4-BE49-F238E27FC236}">
                <a16:creationId xmlns:a16="http://schemas.microsoft.com/office/drawing/2014/main" id="{914A4CA0-D797-0BD1-24F7-505E19FE6ABD}"/>
              </a:ext>
            </a:extLst>
          </p:cNvPr>
          <p:cNvSpPr>
            <a:spLocks noGrp="1"/>
          </p:cNvSpPr>
          <p:nvPr>
            <p:ph type="ftr" sz="quarter" idx="11"/>
          </p:nvPr>
        </p:nvSpPr>
        <p:spPr/>
        <p:txBody>
          <a:bodyPr/>
          <a:lstStyle/>
          <a:p>
            <a:r>
              <a:rPr lang="en-US"/>
              <a:t>Alessandro Variola, INFN Roma1. ETO Project Office meeting. Paris 27/28 March 2025</a:t>
            </a:r>
            <a:endParaRPr lang="nl-NL" dirty="0"/>
          </a:p>
        </p:txBody>
      </p:sp>
      <p:sp>
        <p:nvSpPr>
          <p:cNvPr id="7" name="Segnaposto contenuto 2">
            <a:extLst>
              <a:ext uri="{FF2B5EF4-FFF2-40B4-BE49-F238E27FC236}">
                <a16:creationId xmlns:a16="http://schemas.microsoft.com/office/drawing/2014/main" id="{641F2297-AF41-D9BB-4FF2-B91B343C44E7}"/>
              </a:ext>
            </a:extLst>
          </p:cNvPr>
          <p:cNvSpPr>
            <a:spLocks noGrp="1"/>
          </p:cNvSpPr>
          <p:nvPr>
            <p:ph idx="1"/>
          </p:nvPr>
        </p:nvSpPr>
        <p:spPr>
          <a:xfrm>
            <a:off x="837459" y="1038498"/>
            <a:ext cx="10515600" cy="5218449"/>
          </a:xfrm>
        </p:spPr>
        <p:txBody>
          <a:bodyPr>
            <a:normAutofit fontScale="62500" lnSpcReduction="20000"/>
          </a:bodyPr>
          <a:lstStyle/>
          <a:p>
            <a:pPr marL="0" indent="0" algn="just">
              <a:buNone/>
            </a:pPr>
            <a:r>
              <a:rPr lang="en-GB" sz="3700" dirty="0">
                <a:latin typeface="+mj-lt"/>
                <a:ea typeface="MS Mincho" panose="02020609040205080304" pitchFamily="49" charset="-128"/>
                <a:cs typeface="Arial" panose="020B0604020202020204" pitchFamily="34" charset="0"/>
              </a:rPr>
              <a:t>To make things more complicate, in the ETO mandate, there is also the (pseudo)definition of phase 1. This is the phase that should end with the configuration, site and organization selection. Attention: ETO is, at present, defined only by its attribution in phase 1.</a:t>
            </a:r>
          </a:p>
          <a:p>
            <a:pPr marL="0" indent="0" algn="just">
              <a:buNone/>
            </a:pPr>
            <a:r>
              <a:rPr lang="en-US" sz="3700" dirty="0">
                <a:latin typeface="+mj-lt"/>
                <a:ea typeface="MS Mincho" panose="02020609040205080304" pitchFamily="49" charset="-128"/>
                <a:cs typeface="Arial" panose="020B0604020202020204" pitchFamily="34" charset="0"/>
              </a:rPr>
              <a:t>At the same time the establishment of documentation for these strategic choices, undergirds the unfolding of the ET project. This, although in the design and study phase, cannot be limited in its structure by considerations that are not relevant to the project itself.</a:t>
            </a:r>
          </a:p>
          <a:p>
            <a:pPr marL="0" indent="0" algn="just">
              <a:buNone/>
            </a:pPr>
            <a:r>
              <a:rPr lang="en-GB" sz="3700" dirty="0">
                <a:latin typeface="+mj-lt"/>
                <a:ea typeface="MS Mincho" panose="02020609040205080304" pitchFamily="49" charset="-128"/>
                <a:cs typeface="Arial" panose="020B0604020202020204" pitchFamily="34" charset="0"/>
              </a:rPr>
              <a:t>Therefore, in the roadmap definition, in the activities related to the PO (like the task Force) we tried to well identify the context for two different (but correlated) projects:</a:t>
            </a:r>
          </a:p>
          <a:p>
            <a:pPr marL="742950" indent="-742950" algn="just">
              <a:buAutoNum type="arabicParenR"/>
            </a:pPr>
            <a:r>
              <a:rPr lang="en-GB" sz="3700" dirty="0">
                <a:latin typeface="+mj-lt"/>
                <a:ea typeface="MS Mincho" panose="02020609040205080304" pitchFamily="49" charset="-128"/>
                <a:cs typeface="Arial" panose="020B0604020202020204" pitchFamily="34" charset="0"/>
              </a:rPr>
              <a:t>The Phase 1 project, with deliverable the documentation for the decisions</a:t>
            </a:r>
          </a:p>
          <a:p>
            <a:pPr marL="742950" indent="-742950" algn="just">
              <a:buAutoNum type="arabicParenR"/>
            </a:pPr>
            <a:r>
              <a:rPr lang="en-GB" sz="3700" dirty="0">
                <a:latin typeface="+mj-lt"/>
                <a:ea typeface="MS Mincho" panose="02020609040205080304" pitchFamily="49" charset="-128"/>
                <a:cs typeface="Arial" panose="020B0604020202020204" pitchFamily="34" charset="0"/>
              </a:rPr>
              <a:t>The ET project, with deliverable the ET Observatory, providing, at present, the inputs for phase 1 documents.</a:t>
            </a:r>
          </a:p>
          <a:p>
            <a:pPr marL="742950" indent="-742950" algn="just">
              <a:buAutoNum type="arabicParenBoth"/>
            </a:pPr>
            <a:r>
              <a:rPr lang="en-GB" sz="3700" dirty="0">
                <a:latin typeface="+mj-lt"/>
                <a:ea typeface="MS Mincho" panose="02020609040205080304" pitchFamily="49" charset="-128"/>
                <a:cs typeface="Arial" panose="020B0604020202020204" pitchFamily="34" charset="0"/>
              </a:rPr>
              <a:t>Should be in charge of ETO (and so in part to the PO)</a:t>
            </a:r>
          </a:p>
          <a:p>
            <a:pPr marL="742950" indent="-742950" algn="just">
              <a:buAutoNum type="arabicParenBoth"/>
            </a:pPr>
            <a:r>
              <a:rPr lang="en-GB" sz="3700" dirty="0">
                <a:latin typeface="+mj-lt"/>
                <a:ea typeface="MS Mincho" panose="02020609040205080304" pitchFamily="49" charset="-128"/>
                <a:cs typeface="Arial" panose="020B0604020202020204" pitchFamily="34" charset="0"/>
              </a:rPr>
              <a:t>We have to match the complex organizational framework illustrated before</a:t>
            </a:r>
          </a:p>
        </p:txBody>
      </p:sp>
      <p:pic>
        <p:nvPicPr>
          <p:cNvPr id="8" name="Image 3">
            <a:extLst>
              <a:ext uri="{FF2B5EF4-FFF2-40B4-BE49-F238E27FC236}">
                <a16:creationId xmlns:a16="http://schemas.microsoft.com/office/drawing/2014/main" id="{159CAE0F-F28B-3D7E-C516-D8E4B46D53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1293" y="12434"/>
            <a:ext cx="932873" cy="862908"/>
          </a:xfrm>
          <a:prstGeom prst="rect">
            <a:avLst/>
          </a:prstGeom>
        </p:spPr>
      </p:pic>
    </p:spTree>
    <p:extLst>
      <p:ext uri="{BB962C8B-B14F-4D97-AF65-F5344CB8AC3E}">
        <p14:creationId xmlns:p14="http://schemas.microsoft.com/office/powerpoint/2010/main" val="4260077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te">
  <a:themeElements>
    <a:clrScheme name="">
      <a:dk1>
        <a:srgbClr val="000000"/>
      </a:dk1>
      <a:lt1>
        <a:srgbClr val="FFFFFF"/>
      </a:lt1>
      <a:dk2>
        <a:srgbClr val="5E5E5E"/>
      </a:dk2>
      <a:lt2>
        <a:srgbClr val="D5D5D5"/>
      </a:lt2>
      <a:accent1>
        <a:srgbClr val="00A2FF"/>
      </a:accent1>
      <a:accent2>
        <a:srgbClr val="16E7CF"/>
      </a:accent2>
      <a:accent3>
        <a:srgbClr val="FFFFFF"/>
      </a:accent3>
      <a:accent4>
        <a:srgbClr val="000000"/>
      </a:accent4>
      <a:accent5>
        <a:srgbClr val="AACEFF"/>
      </a:accent5>
      <a:accent6>
        <a:srgbClr val="13D1BB"/>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a:ea typeface="Helvetica Neue"/>
        <a:cs typeface="Helvetica Neu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miter lim="4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spAutoFit/>
      </a:bodyPr>
      <a:lstStyle>
        <a:defPPr marL="0" marR="0" indent="0" algn="ctr" defTabSz="825500" rtl="0" eaLnBrk="1" fontAlgn="base" latinLnBrk="0" hangingPunct="0">
          <a:lnSpc>
            <a:spcPct val="100000"/>
          </a:lnSpc>
          <a:spcBef>
            <a:spcPct val="0"/>
          </a:spcBef>
          <a:spcAft>
            <a:spcPct val="0"/>
          </a:spcAft>
          <a:buClrTx/>
          <a:buSzTx/>
          <a:buFontTx/>
          <a:buNone/>
          <a:tabLst/>
          <a:defRPr kumimoji="0" lang="it-IT" altLang="it-IT" sz="3000" b="1" i="0" u="none" strike="noStrike" cap="none" normalizeH="0" baseline="0" smtClean="0">
            <a:ln>
              <a:noFill/>
            </a:ln>
            <a:solidFill>
              <a:srgbClr val="000000"/>
            </a:solidFill>
            <a:effectLst/>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miter lim="4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spAutoFit/>
      </a:bodyPr>
      <a:lstStyle>
        <a:defPPr marL="0" marR="0" indent="0" algn="ctr" defTabSz="825500" rtl="0" eaLnBrk="1" fontAlgn="base" latinLnBrk="0" hangingPunct="0">
          <a:lnSpc>
            <a:spcPct val="100000"/>
          </a:lnSpc>
          <a:spcBef>
            <a:spcPct val="0"/>
          </a:spcBef>
          <a:spcAft>
            <a:spcPct val="0"/>
          </a:spcAft>
          <a:buClrTx/>
          <a:buSzTx/>
          <a:buFontTx/>
          <a:buNone/>
          <a:tabLst/>
          <a:defRPr kumimoji="0" lang="it-IT" altLang="it-IT" sz="3000" b="1" i="0" u="none" strike="noStrike" cap="none" normalizeH="0" baseline="0" smtClean="0">
            <a:ln>
              <a:noFill/>
            </a:ln>
            <a:solidFill>
              <a:srgbClr val="000000"/>
            </a:solidFill>
            <a:effectLst/>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White - Fondo nero">
  <a:themeElements>
    <a:clrScheme name="">
      <a:dk1>
        <a:srgbClr val="000000"/>
      </a:dk1>
      <a:lt1>
        <a:srgbClr val="FFFFFF"/>
      </a:lt1>
      <a:dk2>
        <a:srgbClr val="5E5E5E"/>
      </a:dk2>
      <a:lt2>
        <a:srgbClr val="D5D5D5"/>
      </a:lt2>
      <a:accent1>
        <a:srgbClr val="00A2FF"/>
      </a:accent1>
      <a:accent2>
        <a:srgbClr val="16E7CF"/>
      </a:accent2>
      <a:accent3>
        <a:srgbClr val="FFFFFF"/>
      </a:accent3>
      <a:accent4>
        <a:srgbClr val="000000"/>
      </a:accent4>
      <a:accent5>
        <a:srgbClr val="AACEFF"/>
      </a:accent5>
      <a:accent6>
        <a:srgbClr val="13D1BB"/>
      </a:accent6>
      <a:hlink>
        <a:srgbClr val="0000FF"/>
      </a:hlink>
      <a:folHlink>
        <a:srgbClr val="FF00FF"/>
      </a:folHlink>
    </a:clrScheme>
    <a:fontScheme name="White - Fondo nero">
      <a:majorFont>
        <a:latin typeface="Helvetica Neue Medium"/>
        <a:ea typeface="Helvetica Neue Medium"/>
        <a:cs typeface="Helvetica Neue Medium"/>
      </a:majorFont>
      <a:minorFont>
        <a:latin typeface="Helvetica Neue"/>
        <a:ea typeface="Helvetica Neue"/>
        <a:cs typeface="Helvetica Neu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miter lim="4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spAutoFit/>
      </a:bodyPr>
      <a:lstStyle>
        <a:defPPr marL="0" marR="0" indent="0" algn="ctr" defTabSz="825500" rtl="0" eaLnBrk="1" fontAlgn="base" latinLnBrk="0" hangingPunct="0">
          <a:lnSpc>
            <a:spcPct val="100000"/>
          </a:lnSpc>
          <a:spcBef>
            <a:spcPct val="0"/>
          </a:spcBef>
          <a:spcAft>
            <a:spcPct val="0"/>
          </a:spcAft>
          <a:buClrTx/>
          <a:buSzTx/>
          <a:buFontTx/>
          <a:buNone/>
          <a:tabLst/>
          <a:defRPr kumimoji="0" lang="it-IT" altLang="it-IT" sz="3000" b="1" i="0" u="none" strike="noStrike" cap="none" normalizeH="0" baseline="0" smtClean="0">
            <a:ln>
              <a:noFill/>
            </a:ln>
            <a:solidFill>
              <a:srgbClr val="000000"/>
            </a:solidFill>
            <a:effectLst/>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miter lim="4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spAutoFit/>
      </a:bodyPr>
      <a:lstStyle>
        <a:defPPr marL="0" marR="0" indent="0" algn="ctr" defTabSz="825500" rtl="0" eaLnBrk="1" fontAlgn="base" latinLnBrk="0" hangingPunct="0">
          <a:lnSpc>
            <a:spcPct val="100000"/>
          </a:lnSpc>
          <a:spcBef>
            <a:spcPct val="0"/>
          </a:spcBef>
          <a:spcAft>
            <a:spcPct val="0"/>
          </a:spcAft>
          <a:buClrTx/>
          <a:buSzTx/>
          <a:buFontTx/>
          <a:buNone/>
          <a:tabLst/>
          <a:defRPr kumimoji="0" lang="it-IT" altLang="it-IT" sz="3000" b="1" i="0" u="none" strike="noStrike" cap="none" normalizeH="0" baseline="0" smtClean="0">
            <a:ln>
              <a:noFill/>
            </a:ln>
            <a:solidFill>
              <a:srgbClr val="000000"/>
            </a:solidFill>
            <a:effectLst/>
            <a:latin typeface="Helvetica Neue" panose="02000503000000020004" pitchFamily="2" charset="0"/>
            <a:ea typeface="Helvetica Neue" panose="02000503000000020004" pitchFamily="2" charset="0"/>
            <a:cs typeface="Helvetica Neue" panose="02000503000000020004" pitchFamily="2" charset="0"/>
            <a:sym typeface="Helvetica Neue" panose="02000503000000020004" pitchFamily="2" charset="0"/>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e77645-8a26-40d7-a1de-60fe6f08c11a">
      <Terms xmlns="http://schemas.microsoft.com/office/infopath/2007/PartnerControls"/>
    </lcf76f155ced4ddcb4097134ff3c332f>
    <TaxCatchAll xmlns="a72f28c1-8133-4d52-86a5-188dcfe1b6b3" xsi:nil="true"/>
    <SharedWithUsers xmlns="a72f28c1-8133-4d52-86a5-188dcfe1b6b3">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D706CC2675E914B833A131E2DCF5F7E" ma:contentTypeVersion="15" ma:contentTypeDescription="Create a new document." ma:contentTypeScope="" ma:versionID="be3b2da74b0b79e1337aba9f88c32f8f">
  <xsd:schema xmlns:xsd="http://www.w3.org/2001/XMLSchema" xmlns:xs="http://www.w3.org/2001/XMLSchema" xmlns:p="http://schemas.microsoft.com/office/2006/metadata/properties" xmlns:ns2="a72f28c1-8133-4d52-86a5-188dcfe1b6b3" xmlns:ns3="ace77645-8a26-40d7-a1de-60fe6f08c11a" targetNamespace="http://schemas.microsoft.com/office/2006/metadata/properties" ma:root="true" ma:fieldsID="b6f0df728e435f50aa5c7f2bfa323c38" ns2:_="" ns3:_="">
    <xsd:import namespace="a72f28c1-8133-4d52-86a5-188dcfe1b6b3"/>
    <xsd:import namespace="ace77645-8a26-40d7-a1de-60fe6f08c11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ObjectDetectorVersion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SearchProperties" minOccurs="0"/>
                <xsd:element ref="ns3:MediaServiceDateTaken"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2f28c1-8133-4d52-86a5-188dcfe1b6b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98d93646-edca-450c-9489-ad271fb76053}" ma:internalName="TaxCatchAll" ma:showField="CatchAllData" ma:web="a72f28c1-8133-4d52-86a5-188dcfe1b6b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ce77645-8a26-40d7-a1de-60fe6f08c11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5655b07b-e106-434b-8e42-295331486e40"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41E770-2496-4D7E-ABA9-CB7FB3F2C4FD}">
  <ds:schemaRefs>
    <ds:schemaRef ds:uri="http://schemas.microsoft.com/office/2006/metadata/properties"/>
    <ds:schemaRef ds:uri="http://schemas.microsoft.com/office/infopath/2007/PartnerControls"/>
    <ds:schemaRef ds:uri="http://schemas.microsoft.com/sharepoint/v3"/>
    <ds:schemaRef ds:uri="49ba3cb8-cc0f-4e2b-a2c3-49ceef2415f5"/>
    <ds:schemaRef ds:uri="4687aa80-790d-490d-bf5c-1a23927abbc5"/>
    <ds:schemaRef ds:uri="ace77645-8a26-40d7-a1de-60fe6f08c11a"/>
    <ds:schemaRef ds:uri="a72f28c1-8133-4d52-86a5-188dcfe1b6b3"/>
  </ds:schemaRefs>
</ds:datastoreItem>
</file>

<file path=customXml/itemProps2.xml><?xml version="1.0" encoding="utf-8"?>
<ds:datastoreItem xmlns:ds="http://schemas.openxmlformats.org/officeDocument/2006/customXml" ds:itemID="{D17838C5-2A16-4FA8-9F3E-4ACDC5050D49}">
  <ds:schemaRefs>
    <ds:schemaRef ds:uri="http://schemas.microsoft.com/sharepoint/v3/contenttype/forms"/>
  </ds:schemaRefs>
</ds:datastoreItem>
</file>

<file path=customXml/itemProps3.xml><?xml version="1.0" encoding="utf-8"?>
<ds:datastoreItem xmlns:ds="http://schemas.openxmlformats.org/officeDocument/2006/customXml" ds:itemID="{E557585A-EE20-48E9-A8B8-6AAC70002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2f28c1-8133-4d52-86a5-188dcfe1b6b3"/>
    <ds:schemaRef ds:uri="ace77645-8a26-40d7-a1de-60fe6f08c1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8295</TotalTime>
  <Words>2785</Words>
  <Application>Microsoft Office PowerPoint</Application>
  <PresentationFormat>Widescreen</PresentationFormat>
  <Paragraphs>481</Paragraphs>
  <Slides>23</Slides>
  <Notes>3</Notes>
  <HiddenSlides>0</HiddenSlides>
  <MMClips>0</MMClips>
  <ScaleCrop>false</ScaleCrop>
  <HeadingPairs>
    <vt:vector size="6" baseType="variant">
      <vt:variant>
        <vt:lpstr>Caratteri utilizzati</vt:lpstr>
      </vt:variant>
      <vt:variant>
        <vt:i4>10</vt:i4>
      </vt:variant>
      <vt:variant>
        <vt:lpstr>Tema</vt:lpstr>
      </vt:variant>
      <vt:variant>
        <vt:i4>3</vt:i4>
      </vt:variant>
      <vt:variant>
        <vt:lpstr>Titoli diapositive</vt:lpstr>
      </vt:variant>
      <vt:variant>
        <vt:i4>23</vt:i4>
      </vt:variant>
    </vt:vector>
  </HeadingPairs>
  <TitlesOfParts>
    <vt:vector size="36" baseType="lpstr">
      <vt:lpstr>Aptos Narrow</vt:lpstr>
      <vt:lpstr>Arial</vt:lpstr>
      <vt:lpstr>Avenir Book</vt:lpstr>
      <vt:lpstr>Calibri</vt:lpstr>
      <vt:lpstr>Calibri Light</vt:lpstr>
      <vt:lpstr>Helvetica Neue</vt:lpstr>
      <vt:lpstr>Helvetica Neue Light</vt:lpstr>
      <vt:lpstr>Helvetica Neue Medium</vt:lpstr>
      <vt:lpstr>Schibsted Grotesk Regular Regul</vt:lpstr>
      <vt:lpstr>Times New Roman</vt:lpstr>
      <vt:lpstr>Office Theme</vt:lpstr>
      <vt:lpstr>White</vt:lpstr>
      <vt:lpstr>White - Fondo nero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Romano Meijer</dc:creator>
  <cp:lastModifiedBy>alessandro variola</cp:lastModifiedBy>
  <cp:revision>1042</cp:revision>
  <dcterms:created xsi:type="dcterms:W3CDTF">2023-12-15T11:50:01Z</dcterms:created>
  <dcterms:modified xsi:type="dcterms:W3CDTF">2025-03-26T15:50:09Z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0x0101005D706CC2675E914B833A131E2DCF5F7E</vt:lpwstr>
  </property>
  <property fmtid="{D5CDD505-2E9C-101B-9397-08002B2CF9AE}" pid="3" name="MediaServiceImageTags">
    <vt:lpwstr/>
  </property>
  <property fmtid="{D5CDD505-2E9C-101B-9397-08002B2CF9AE}" pid="4" name="Order">
    <vt:r8>55400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