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4"/>
  </p:sldMasterIdLst>
  <p:notesMasterIdLst>
    <p:notesMasterId r:id="rId22"/>
  </p:notesMasterIdLst>
  <p:handoutMasterIdLst>
    <p:handoutMasterId r:id="rId23"/>
  </p:handoutMasterIdLst>
  <p:sldIdLst>
    <p:sldId id="256" r:id="rId5"/>
    <p:sldId id="362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64" r:id="rId21"/>
  </p:sldIdLst>
  <p:sldSz cx="12192000" cy="6858000"/>
  <p:notesSz cx="6858000" cy="9144000"/>
  <p:embeddedFontLst>
    <p:embeddedFont>
      <p:font typeface="Tw Cen MT" panose="020B0602020104020603" pitchFamily="34" charset="0"/>
      <p:regular r:id="rId24"/>
      <p:bold r:id="rId25"/>
      <p:italic r:id="rId26"/>
      <p:boldItalic r:id="rId27"/>
    </p:embeddedFont>
    <p:embeddedFont>
      <p:font typeface="Titillium Web" panose="020B0604020202020204" charset="0"/>
      <p:regular r:id="rId28"/>
      <p:bold r:id="rId29"/>
      <p:italic r:id="rId30"/>
      <p:boldItalic r:id="rId31"/>
    </p:embeddedFont>
    <p:embeddedFont>
      <p:font typeface="Ebrima" panose="02000000000000000000" pitchFamily="2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Barlow Condensed Medium" panose="020B0604020202020204" charset="0"/>
      <p:regular r:id="rId38"/>
      <p:italic r:id="rId39"/>
    </p:embeddedFont>
    <p:embeddedFont>
      <p:font typeface="Impact" panose="020B0806030902050204" pitchFamily="34" charset="0"/>
      <p:regular r:id="rId40"/>
    </p:embeddedFont>
    <p:embeddedFont>
      <p:font typeface="Berlari" panose="02000503000000000000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215E"/>
    <a:srgbClr val="2C4E80"/>
    <a:srgbClr val="FFFFFF"/>
    <a:srgbClr val="FFC55A"/>
    <a:srgbClr val="FE9292"/>
    <a:srgbClr val="FF7E63"/>
    <a:srgbClr val="C63151"/>
    <a:srgbClr val="EB4D58"/>
    <a:srgbClr val="A4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6.xml"/><Relationship Id="rId41" Type="http://schemas.openxmlformats.org/officeDocument/2006/relationships/font" Target="fonts/font1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63501-95D2-4117-B6BB-A07F9E1309C0}" type="doc">
      <dgm:prSet loTypeId="urn:microsoft.com/office/officeart/2005/8/layout/balance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D1202FD1-1D9B-4C0E-8807-5E23EC6FA6AB}">
      <dgm:prSet phldrT="[Testo]"/>
      <dgm:spPr>
        <a:xfrm>
          <a:off x="1021397" y="0"/>
          <a:ext cx="1623105" cy="901725"/>
        </a:xfrm>
        <a:prstGeom prst="roundRect">
          <a:avLst>
            <a:gd name="adj" fmla="val 10000"/>
          </a:avLst>
        </a:prstGeom>
        <a:solidFill>
          <a:srgbClr val="0F9E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F9E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None/>
          </a:pPr>
          <a:r>
            <a:rPr lang="it-I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INFN</a:t>
          </a:r>
        </a:p>
      </dgm:t>
    </dgm:pt>
    <dgm:pt modelId="{3367CDAA-C47D-43B8-BEBD-82CED8998D28}" type="parTrans" cxnId="{CB81111C-0451-4A18-ACB5-E4F02609C2B4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CBA0FC-09AF-4F75-A464-72B2092B6EAB}" type="sibTrans" cxnId="{CB81111C-0451-4A18-ACB5-E4F02609C2B4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E6DBA8-FBFA-4389-B278-30BAEB4159CA}">
      <dgm:prSet phldrT="[Testo]" custT="1"/>
      <dgm:spPr>
        <a:xfrm>
          <a:off x="832167" y="2961264"/>
          <a:ext cx="2001564" cy="555462"/>
        </a:xfrm>
        <a:prstGeom prst="roundRect">
          <a:avLst/>
        </a:prstGeom>
        <a:gradFill rotWithShape="0">
          <a:gsLst>
            <a:gs pos="0">
              <a:srgbClr val="0F9ED5">
                <a:hueOff val="3771393"/>
                <a:satOff val="-16687"/>
                <a:lumOff val="-2802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3771393"/>
                <a:satOff val="-16687"/>
                <a:lumOff val="-2802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3771393"/>
                <a:satOff val="-16687"/>
                <a:lumOff val="-28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it-IT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Fondi</a:t>
          </a:r>
        </a:p>
      </dgm:t>
    </dgm:pt>
    <dgm:pt modelId="{59CFC242-A078-4BBC-A0E9-EB3B5829D256}" type="parTrans" cxnId="{B57DF75C-0E08-4C3B-9957-8D8C7BA87463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124F6E-AFE1-4801-8C1A-2EFB73BAF184}" type="sibTrans" cxnId="{B57DF75C-0E08-4C3B-9957-8D8C7BA87463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BF434-F0F8-4517-9BCD-86F438C16CB7}">
      <dgm:prSet phldrT="[Testo]" custT="1"/>
      <dgm:spPr>
        <a:xfrm>
          <a:off x="832167" y="1763774"/>
          <a:ext cx="2001564" cy="555462"/>
        </a:xfrm>
        <a:prstGeom prst="roundRect">
          <a:avLst/>
        </a:prstGeom>
        <a:gradFill rotWithShape="0">
          <a:gsLst>
            <a:gs pos="0">
              <a:srgbClr val="0F9ED5">
                <a:hueOff val="5657089"/>
                <a:satOff val="-25030"/>
                <a:lumOff val="-4203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5657089"/>
                <a:satOff val="-25030"/>
                <a:lumOff val="-4203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5657089"/>
                <a:satOff val="-25030"/>
                <a:lumOff val="-420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it-IT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Accesso laboratori ricerca</a:t>
          </a:r>
        </a:p>
      </dgm:t>
    </dgm:pt>
    <dgm:pt modelId="{D249D4C4-25C1-42D3-91DF-E619FB3E9FC8}" type="parTrans" cxnId="{49909361-E7CF-49F1-989A-78709F5831E0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11DFB2-A665-47C8-A42B-A47CA72C2C51}" type="sibTrans" cxnId="{49909361-E7CF-49F1-989A-78709F5831E0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C1B5C9-8400-4B9D-9074-82362FC8516D}">
      <dgm:prSet phldrT="[Testo]"/>
      <dgm:spPr>
        <a:xfrm>
          <a:off x="3365882" y="0"/>
          <a:ext cx="1623105" cy="901725"/>
        </a:xfrm>
        <a:prstGeom prst="roundRect">
          <a:avLst>
            <a:gd name="adj" fmla="val 10000"/>
          </a:avLst>
        </a:prstGeom>
        <a:solidFill>
          <a:srgbClr val="0F9ED5">
            <a:tint val="40000"/>
            <a:alpha val="90000"/>
            <a:hueOff val="2053179"/>
            <a:satOff val="-10223"/>
            <a:lumOff val="-970"/>
            <a:alphaOff val="0"/>
          </a:srgbClr>
        </a:solidFill>
        <a:ln w="12700" cap="flat" cmpd="sng" algn="ctr">
          <a:solidFill>
            <a:srgbClr val="0F9ED5">
              <a:tint val="40000"/>
              <a:alpha val="90000"/>
              <a:hueOff val="2053179"/>
              <a:satOff val="-10223"/>
              <a:lumOff val="-97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None/>
          </a:pPr>
          <a:r>
            <a:rPr lang="it-I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Università</a:t>
          </a:r>
        </a:p>
      </dgm:t>
    </dgm:pt>
    <dgm:pt modelId="{E52CA4D4-CD99-4B0F-8BC2-83FD18BA7817}" type="parTrans" cxnId="{E7A2F358-01EA-4CFC-8465-9BD294D49FB0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DA2C05-E033-4916-AC8A-57AF599408B7}" type="sibTrans" cxnId="{E7A2F358-01EA-4CFC-8465-9BD294D49FB0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D8B0DD-2B2A-4D1D-A50A-273E24A7BA28}">
      <dgm:prSet phldrT="[Testo]" custT="1"/>
      <dgm:spPr>
        <a:xfrm>
          <a:off x="3176652" y="2362519"/>
          <a:ext cx="2001564" cy="555462"/>
        </a:xfrm>
        <a:prstGeom prst="roundRect">
          <a:avLst/>
        </a:prstGeom>
        <a:gradFill rotWithShape="0">
          <a:gsLst>
            <a:gs pos="0">
              <a:srgbClr val="0F9ED5">
                <a:hueOff val="942848"/>
                <a:satOff val="-4172"/>
                <a:lumOff val="-700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942848"/>
                <a:satOff val="-4172"/>
                <a:lumOff val="-700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942848"/>
                <a:satOff val="-4172"/>
                <a:lumOff val="-70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it-IT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Multidisciplinarietà</a:t>
          </a:r>
        </a:p>
      </dgm:t>
    </dgm:pt>
    <dgm:pt modelId="{7F5D1DF0-A319-4391-9967-FB0D53C47640}" type="parTrans" cxnId="{A0E957E9-C878-41C1-8779-F00BD889DCF3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A27D89-7BE9-4786-9F20-6C072CFD9A82}" type="sibTrans" cxnId="{A0E957E9-C878-41C1-8779-F00BD889DCF3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CE7D5-0CE2-4B19-8845-8972F7AC0F03}">
      <dgm:prSet phldrT="[Testo]" custT="1"/>
      <dgm:spPr>
        <a:xfrm>
          <a:off x="3176652" y="1763774"/>
          <a:ext cx="2001564" cy="555462"/>
        </a:xfrm>
        <a:prstGeom prst="roundRect">
          <a:avLst/>
        </a:prstGeom>
        <a:gradFill rotWithShape="0">
          <a:gsLst>
            <a:gs pos="0">
              <a:srgbClr val="0F9ED5">
                <a:hueOff val="1885696"/>
                <a:satOff val="-8343"/>
                <a:lumOff val="-1401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1885696"/>
                <a:satOff val="-8343"/>
                <a:lumOff val="-1401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1885696"/>
                <a:satOff val="-8343"/>
                <a:lumOff val="-140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it-IT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Tesi</a:t>
          </a:r>
        </a:p>
      </dgm:t>
    </dgm:pt>
    <dgm:pt modelId="{88D29A89-D818-44B5-B25E-9FB6EBE6A9D8}" type="parTrans" cxnId="{8573482A-2E79-44CA-8309-95BCCCD715AA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86F295-4365-4723-BDDF-85D7FE9F5F38}" type="sibTrans" cxnId="{8573482A-2E79-44CA-8309-95BCCCD715AA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2710CE-4EAE-40D3-A5C0-9F93638EF393}">
      <dgm:prSet custT="1"/>
      <dgm:spPr>
        <a:xfrm>
          <a:off x="832167" y="1154208"/>
          <a:ext cx="2001564" cy="555462"/>
        </a:xfrm>
        <a:prstGeom prst="roundRect">
          <a:avLst/>
        </a:prstGeom>
        <a:gradFill rotWithShape="0">
          <a:gsLst>
            <a:gs pos="0">
              <a:srgbClr val="0F9ED5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it-IT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Supporto tecnico/amministrativo</a:t>
          </a:r>
        </a:p>
      </dgm:t>
    </dgm:pt>
    <dgm:pt modelId="{5E468EC1-002D-4AB8-9B0D-9B099ED55263}" type="parTrans" cxnId="{14C70BB7-0167-419D-9AAC-335F6F4DBB9F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F11703-8EEF-4AD5-B34D-A2F625899ACA}" type="sibTrans" cxnId="{14C70BB7-0167-419D-9AAC-335F6F4DBB9F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110838-8D68-4A2D-8F90-6185362B870B}">
      <dgm:prSet custT="1"/>
      <dgm:spPr>
        <a:xfrm>
          <a:off x="3176652" y="1154208"/>
          <a:ext cx="2001564" cy="555462"/>
        </a:xfrm>
        <a:prstGeom prst="roundRect">
          <a:avLst/>
        </a:prstGeom>
        <a:gradFill rotWithShape="0">
          <a:gsLst>
            <a:gs pos="0">
              <a:srgbClr val="0F9ED5">
                <a:hueOff val="2828544"/>
                <a:satOff val="-12515"/>
                <a:lumOff val="-2101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2828544"/>
                <a:satOff val="-12515"/>
                <a:lumOff val="-2101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2828544"/>
                <a:satOff val="-12515"/>
                <a:lumOff val="-210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it-IT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Docenza Alta Formazione</a:t>
          </a:r>
        </a:p>
      </dgm:t>
    </dgm:pt>
    <dgm:pt modelId="{FB746E2A-EE2F-4FB3-A24D-BC52D0B6FE98}" type="parTrans" cxnId="{0509422E-40DE-4963-9B46-5EA10EEE2881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39F090-3306-4940-97F2-5CBF10DE55DA}" type="sibTrans" cxnId="{0509422E-40DE-4963-9B46-5EA10EEE2881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583DC3-638D-4823-9D74-885C962D75B1}">
      <dgm:prSet custT="1"/>
      <dgm:spPr>
        <a:xfrm>
          <a:off x="3176652" y="2961264"/>
          <a:ext cx="2001564" cy="555462"/>
        </a:xfrm>
        <a:prstGeom prst="roundRect">
          <a:avLst/>
        </a:prstGeom>
        <a:gradFill rotWithShape="0">
          <a:gsLst>
            <a:gs pos="0">
              <a:srgbClr val="0F9E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it-IT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Attività terza missione</a:t>
          </a:r>
        </a:p>
      </dgm:t>
    </dgm:pt>
    <dgm:pt modelId="{29440C5E-4D80-427F-992E-9701F099252E}" type="parTrans" cxnId="{92E6D895-D6EB-4AE1-9658-E5A2B8EAB075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F0B38D-B065-4D03-AB30-F95D59223271}" type="sibTrans" cxnId="{92E6D895-D6EB-4AE1-9658-E5A2B8EAB075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41822-2410-496E-A381-6CCA88B86F40}">
      <dgm:prSet custT="1"/>
      <dgm:spPr>
        <a:xfrm>
          <a:off x="832167" y="2362519"/>
          <a:ext cx="2001564" cy="555462"/>
        </a:xfrm>
        <a:prstGeom prst="roundRect">
          <a:avLst/>
        </a:prstGeom>
        <a:gradFill rotWithShape="0">
          <a:gsLst>
            <a:gs pos="0">
              <a:srgbClr val="0F9ED5">
                <a:hueOff val="4714241"/>
                <a:satOff val="-20859"/>
                <a:lumOff val="-3502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4714241"/>
                <a:satOff val="-20859"/>
                <a:lumOff val="-3502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4714241"/>
                <a:satOff val="-20859"/>
                <a:lumOff val="-35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it-IT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Internazionalità</a:t>
          </a:r>
        </a:p>
      </dgm:t>
    </dgm:pt>
    <dgm:pt modelId="{A8A60A85-070F-4297-AC64-CD6C93710715}" type="parTrans" cxnId="{BD2CB749-708A-4354-A059-33B89E065DB9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ACE173-D5A0-4F3F-B2E8-CD02F01F6BDA}" type="sibTrans" cxnId="{BD2CB749-708A-4354-A059-33B89E065DB9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8160CE-9D35-4F90-A090-ACEFDBD1EEA2}" type="pres">
      <dgm:prSet presAssocID="{51863501-95D2-4117-B6BB-A07F9E1309C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41DB32B-68E3-463F-9CB6-0122B99AAC78}" type="pres">
      <dgm:prSet presAssocID="{51863501-95D2-4117-B6BB-A07F9E1309C0}" presName="dummyMaxCanvas" presStyleCnt="0"/>
      <dgm:spPr/>
    </dgm:pt>
    <dgm:pt modelId="{90B78E6C-EC77-4B9F-BD44-D04E87B58191}" type="pres">
      <dgm:prSet presAssocID="{51863501-95D2-4117-B6BB-A07F9E1309C0}" presName="parentComposite" presStyleCnt="0"/>
      <dgm:spPr/>
    </dgm:pt>
    <dgm:pt modelId="{1EA690A5-459D-4F72-9ADB-E9088AB9EED0}" type="pres">
      <dgm:prSet presAssocID="{51863501-95D2-4117-B6BB-A07F9E1309C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it-IT"/>
        </a:p>
      </dgm:t>
    </dgm:pt>
    <dgm:pt modelId="{309BBE45-B620-4B6B-9BAF-D5A1E46AEF30}" type="pres">
      <dgm:prSet presAssocID="{51863501-95D2-4117-B6BB-A07F9E1309C0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it-IT"/>
        </a:p>
      </dgm:t>
    </dgm:pt>
    <dgm:pt modelId="{9FFB9BB7-56AE-4D0D-9BE9-6B409BA2155A}" type="pres">
      <dgm:prSet presAssocID="{51863501-95D2-4117-B6BB-A07F9E1309C0}" presName="childrenComposite" presStyleCnt="0"/>
      <dgm:spPr/>
    </dgm:pt>
    <dgm:pt modelId="{913F59C3-CEBD-4DB6-8FB7-A15152843C16}" type="pres">
      <dgm:prSet presAssocID="{51863501-95D2-4117-B6BB-A07F9E1309C0}" presName="dummyMaxCanvas_ChildArea" presStyleCnt="0"/>
      <dgm:spPr/>
    </dgm:pt>
    <dgm:pt modelId="{FDF79869-30A3-4AD3-834A-C7A0D719EEA9}" type="pres">
      <dgm:prSet presAssocID="{51863501-95D2-4117-B6BB-A07F9E1309C0}" presName="fulcrum" presStyleLbl="alignAccFollowNode1" presStyleIdx="2" presStyleCnt="4"/>
      <dgm:spPr>
        <a:xfrm>
          <a:off x="2667045" y="3832331"/>
          <a:ext cx="676293" cy="676293"/>
        </a:xfrm>
        <a:prstGeom prst="triangle">
          <a:avLst/>
        </a:prstGeom>
        <a:solidFill>
          <a:srgbClr val="0F9ED5">
            <a:tint val="40000"/>
            <a:alpha val="90000"/>
            <a:hueOff val="4106357"/>
            <a:satOff val="-20446"/>
            <a:lumOff val="-1940"/>
            <a:alphaOff val="0"/>
          </a:srgbClr>
        </a:solidFill>
        <a:ln w="12700" cap="flat" cmpd="sng" algn="ctr">
          <a:solidFill>
            <a:srgbClr val="0F9ED5">
              <a:tint val="40000"/>
              <a:alpha val="90000"/>
              <a:hueOff val="4106357"/>
              <a:satOff val="-20446"/>
              <a:lumOff val="-194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</dgm:pt>
    <dgm:pt modelId="{3C5CDB9F-D24D-4974-83C7-F5B92B52B401}" type="pres">
      <dgm:prSet presAssocID="{51863501-95D2-4117-B6BB-A07F9E1309C0}" presName="balance_44" presStyleLbl="alignAccFollowNode1" presStyleIdx="3" presStyleCnt="4">
        <dgm:presLayoutVars>
          <dgm:bulletEnabled val="1"/>
        </dgm:presLayoutVars>
      </dgm:prSet>
      <dgm:spPr>
        <a:xfrm>
          <a:off x="976311" y="3549189"/>
          <a:ext cx="4057762" cy="274124"/>
        </a:xfrm>
        <a:prstGeom prst="rect">
          <a:avLst/>
        </a:prstGeom>
        <a:solidFill>
          <a:srgbClr val="0F9ED5">
            <a:tint val="40000"/>
            <a:alpha val="90000"/>
            <a:hueOff val="6159535"/>
            <a:satOff val="-30669"/>
            <a:lumOff val="-2910"/>
            <a:alphaOff val="0"/>
          </a:srgbClr>
        </a:solidFill>
        <a:ln w="12700" cap="flat" cmpd="sng" algn="ctr">
          <a:solidFill>
            <a:srgbClr val="0F9ED5">
              <a:tint val="40000"/>
              <a:alpha val="90000"/>
              <a:hueOff val="6159535"/>
              <a:satOff val="-30669"/>
              <a:lumOff val="-291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</dgm:pt>
    <dgm:pt modelId="{5B70DA73-4115-4D42-8FF6-234E66F58F50}" type="pres">
      <dgm:prSet presAssocID="{51863501-95D2-4117-B6BB-A07F9E1309C0}" presName="right_44_1" presStyleLbl="node1" presStyleIdx="0" presStyleCnt="8" custScaleX="1233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EEAE7A-B1F5-42CA-8192-D2F021F17D51}" type="pres">
      <dgm:prSet presAssocID="{51863501-95D2-4117-B6BB-A07F9E1309C0}" presName="right_44_2" presStyleLbl="node1" presStyleIdx="1" presStyleCnt="8" custScaleX="1233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3C5416-0F86-407A-9EB8-14AE546A08AC}" type="pres">
      <dgm:prSet presAssocID="{51863501-95D2-4117-B6BB-A07F9E1309C0}" presName="right_44_3" presStyleLbl="node1" presStyleIdx="2" presStyleCnt="8" custScaleX="1233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E6E6F9-8EA9-4603-B400-58BE27557BDC}" type="pres">
      <dgm:prSet presAssocID="{51863501-95D2-4117-B6BB-A07F9E1309C0}" presName="right_44_4" presStyleLbl="node1" presStyleIdx="3" presStyleCnt="8" custScaleX="1233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751913-B74A-4E3D-B187-D366BF585261}" type="pres">
      <dgm:prSet presAssocID="{51863501-95D2-4117-B6BB-A07F9E1309C0}" presName="left_44_1" presStyleLbl="node1" presStyleIdx="4" presStyleCnt="8" custScaleX="1233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C6D505-E2F6-4846-A6AE-E79F33940A2B}" type="pres">
      <dgm:prSet presAssocID="{51863501-95D2-4117-B6BB-A07F9E1309C0}" presName="left_44_2" presStyleLbl="node1" presStyleIdx="5" presStyleCnt="8" custScaleX="1233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02E498-2012-482A-AE87-80C72E8522FD}" type="pres">
      <dgm:prSet presAssocID="{51863501-95D2-4117-B6BB-A07F9E1309C0}" presName="left_44_3" presStyleLbl="node1" presStyleIdx="6" presStyleCnt="8" custScaleX="1233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4C41E4-A614-4A24-920E-3DF6BD947933}" type="pres">
      <dgm:prSet presAssocID="{51863501-95D2-4117-B6BB-A07F9E1309C0}" presName="left_44_4" presStyleLbl="node1" presStyleIdx="7" presStyleCnt="8" custScaleX="1233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FB0FD7C-35EF-413D-B879-DCF82D354510}" type="presOf" srcId="{38D8B0DD-2B2A-4D1D-A50A-273E24A7BA28}" destId="{68EEAE7A-B1F5-42CA-8192-D2F021F17D51}" srcOrd="0" destOrd="0" presId="urn:microsoft.com/office/officeart/2005/8/layout/balance1"/>
    <dgm:cxn modelId="{B57DF75C-0E08-4C3B-9957-8D8C7BA87463}" srcId="{D1202FD1-1D9B-4C0E-8807-5E23EC6FA6AB}" destId="{72E6DBA8-FBFA-4389-B278-30BAEB4159CA}" srcOrd="0" destOrd="0" parTransId="{59CFC242-A078-4BBC-A0E9-EB3B5829D256}" sibTransId="{2B124F6E-AFE1-4801-8C1A-2EFB73BAF184}"/>
    <dgm:cxn modelId="{E186CD70-4E93-437C-8374-7D5F2458F548}" type="presOf" srcId="{5A110838-8D68-4A2D-8F90-6185362B870B}" destId="{55E6E6F9-8EA9-4603-B400-58BE27557BDC}" srcOrd="0" destOrd="0" presId="urn:microsoft.com/office/officeart/2005/8/layout/balance1"/>
    <dgm:cxn modelId="{13685F63-458A-4C1E-A4C0-AFE1D18DCA61}" type="presOf" srcId="{31ABF434-F0F8-4517-9BCD-86F438C16CB7}" destId="{4F02E498-2012-482A-AE87-80C72E8522FD}" srcOrd="0" destOrd="0" presId="urn:microsoft.com/office/officeart/2005/8/layout/balance1"/>
    <dgm:cxn modelId="{92E6D895-D6EB-4AE1-9658-E5A2B8EAB075}" srcId="{8AC1B5C9-8400-4B9D-9074-82362FC8516D}" destId="{93583DC3-638D-4823-9D74-885C962D75B1}" srcOrd="0" destOrd="0" parTransId="{29440C5E-4D80-427F-992E-9701F099252E}" sibTransId="{CFF0B38D-B065-4D03-AB30-F95D59223271}"/>
    <dgm:cxn modelId="{AA14C2DF-9EFB-4124-8967-B85D8F6DE2EB}" type="presOf" srcId="{D1202FD1-1D9B-4C0E-8807-5E23EC6FA6AB}" destId="{1EA690A5-459D-4F72-9ADB-E9088AB9EED0}" srcOrd="0" destOrd="0" presId="urn:microsoft.com/office/officeart/2005/8/layout/balance1"/>
    <dgm:cxn modelId="{CB81111C-0451-4A18-ACB5-E4F02609C2B4}" srcId="{51863501-95D2-4117-B6BB-A07F9E1309C0}" destId="{D1202FD1-1D9B-4C0E-8807-5E23EC6FA6AB}" srcOrd="0" destOrd="0" parTransId="{3367CDAA-C47D-43B8-BEBD-82CED8998D28}" sibTransId="{D4CBA0FC-09AF-4F75-A464-72B2092B6EAB}"/>
    <dgm:cxn modelId="{14C70BB7-0167-419D-9AAC-335F6F4DBB9F}" srcId="{D1202FD1-1D9B-4C0E-8807-5E23EC6FA6AB}" destId="{E72710CE-4EAE-40D3-A5C0-9F93638EF393}" srcOrd="3" destOrd="0" parTransId="{5E468EC1-002D-4AB8-9B0D-9B099ED55263}" sibTransId="{13F11703-8EEF-4AD5-B34D-A2F625899ACA}"/>
    <dgm:cxn modelId="{A688434C-2F78-4DD2-B470-418839E05ADA}" type="presOf" srcId="{E72710CE-4EAE-40D3-A5C0-9F93638EF393}" destId="{8F4C41E4-A614-4A24-920E-3DF6BD947933}" srcOrd="0" destOrd="0" presId="urn:microsoft.com/office/officeart/2005/8/layout/balance1"/>
    <dgm:cxn modelId="{E7A2F358-01EA-4CFC-8465-9BD294D49FB0}" srcId="{51863501-95D2-4117-B6BB-A07F9E1309C0}" destId="{8AC1B5C9-8400-4B9D-9074-82362FC8516D}" srcOrd="1" destOrd="0" parTransId="{E52CA4D4-CD99-4B0F-8BC2-83FD18BA7817}" sibTransId="{0EDA2C05-E033-4916-AC8A-57AF599408B7}"/>
    <dgm:cxn modelId="{0509422E-40DE-4963-9B46-5EA10EEE2881}" srcId="{8AC1B5C9-8400-4B9D-9074-82362FC8516D}" destId="{5A110838-8D68-4A2D-8F90-6185362B870B}" srcOrd="3" destOrd="0" parTransId="{FB746E2A-EE2F-4FB3-A24D-BC52D0B6FE98}" sibTransId="{BC39F090-3306-4940-97F2-5CBF10DE55DA}"/>
    <dgm:cxn modelId="{FA728736-FC6C-4BDA-A6F2-7AF46C03BD48}" type="presOf" srcId="{8AC1B5C9-8400-4B9D-9074-82362FC8516D}" destId="{309BBE45-B620-4B6B-9BAF-D5A1E46AEF30}" srcOrd="0" destOrd="0" presId="urn:microsoft.com/office/officeart/2005/8/layout/balance1"/>
    <dgm:cxn modelId="{8D8D153C-61CF-410F-8E30-42697CE0DC33}" type="presOf" srcId="{51863501-95D2-4117-B6BB-A07F9E1309C0}" destId="{568160CE-9D35-4F90-A090-ACEFDBD1EEA2}" srcOrd="0" destOrd="0" presId="urn:microsoft.com/office/officeart/2005/8/layout/balance1"/>
    <dgm:cxn modelId="{7B96810A-B56B-451B-BA2C-2BF2D2EF5E98}" type="presOf" srcId="{93583DC3-638D-4823-9D74-885C962D75B1}" destId="{5B70DA73-4115-4D42-8FF6-234E66F58F50}" srcOrd="0" destOrd="0" presId="urn:microsoft.com/office/officeart/2005/8/layout/balance1"/>
    <dgm:cxn modelId="{10F5DC27-FDA2-4B3A-97B1-13BA77DBECEE}" type="presOf" srcId="{78B41822-2410-496E-A381-6CCA88B86F40}" destId="{61C6D505-E2F6-4846-A6AE-E79F33940A2B}" srcOrd="0" destOrd="0" presId="urn:microsoft.com/office/officeart/2005/8/layout/balance1"/>
    <dgm:cxn modelId="{49909361-E7CF-49F1-989A-78709F5831E0}" srcId="{D1202FD1-1D9B-4C0E-8807-5E23EC6FA6AB}" destId="{31ABF434-F0F8-4517-9BCD-86F438C16CB7}" srcOrd="2" destOrd="0" parTransId="{D249D4C4-25C1-42D3-91DF-E619FB3E9FC8}" sibTransId="{FE11DFB2-A665-47C8-A42B-A47CA72C2C51}"/>
    <dgm:cxn modelId="{BD2CB749-708A-4354-A059-33B89E065DB9}" srcId="{D1202FD1-1D9B-4C0E-8807-5E23EC6FA6AB}" destId="{78B41822-2410-496E-A381-6CCA88B86F40}" srcOrd="1" destOrd="0" parTransId="{A8A60A85-070F-4297-AC64-CD6C93710715}" sibTransId="{1FACE173-D5A0-4F3F-B2E8-CD02F01F6BDA}"/>
    <dgm:cxn modelId="{D304862B-1715-4590-AA9D-E9C741AFC9A1}" type="presOf" srcId="{613CE7D5-0CE2-4B19-8845-8972F7AC0F03}" destId="{703C5416-0F86-407A-9EB8-14AE546A08AC}" srcOrd="0" destOrd="0" presId="urn:microsoft.com/office/officeart/2005/8/layout/balance1"/>
    <dgm:cxn modelId="{8573482A-2E79-44CA-8309-95BCCCD715AA}" srcId="{8AC1B5C9-8400-4B9D-9074-82362FC8516D}" destId="{613CE7D5-0CE2-4B19-8845-8972F7AC0F03}" srcOrd="2" destOrd="0" parTransId="{88D29A89-D818-44B5-B25E-9FB6EBE6A9D8}" sibTransId="{9086F295-4365-4723-BDDF-85D7FE9F5F38}"/>
    <dgm:cxn modelId="{A0E957E9-C878-41C1-8779-F00BD889DCF3}" srcId="{8AC1B5C9-8400-4B9D-9074-82362FC8516D}" destId="{38D8B0DD-2B2A-4D1D-A50A-273E24A7BA28}" srcOrd="1" destOrd="0" parTransId="{7F5D1DF0-A319-4391-9967-FB0D53C47640}" sibTransId="{B6A27D89-7BE9-4786-9F20-6C072CFD9A82}"/>
    <dgm:cxn modelId="{2A128103-07E1-467D-91EE-BB470DA9751F}" type="presOf" srcId="{72E6DBA8-FBFA-4389-B278-30BAEB4159CA}" destId="{87751913-B74A-4E3D-B187-D366BF585261}" srcOrd="0" destOrd="0" presId="urn:microsoft.com/office/officeart/2005/8/layout/balance1"/>
    <dgm:cxn modelId="{093F4E79-4964-4EBA-A2C2-829A2F7A304D}" type="presParOf" srcId="{568160CE-9D35-4F90-A090-ACEFDBD1EEA2}" destId="{041DB32B-68E3-463F-9CB6-0122B99AAC78}" srcOrd="0" destOrd="0" presId="urn:microsoft.com/office/officeart/2005/8/layout/balance1"/>
    <dgm:cxn modelId="{FF49A24D-4FBF-44C5-8D25-8AAAF836309B}" type="presParOf" srcId="{568160CE-9D35-4F90-A090-ACEFDBD1EEA2}" destId="{90B78E6C-EC77-4B9F-BD44-D04E87B58191}" srcOrd="1" destOrd="0" presId="urn:microsoft.com/office/officeart/2005/8/layout/balance1"/>
    <dgm:cxn modelId="{2C2AFD5D-E016-41C0-8111-3C254F602EDE}" type="presParOf" srcId="{90B78E6C-EC77-4B9F-BD44-D04E87B58191}" destId="{1EA690A5-459D-4F72-9ADB-E9088AB9EED0}" srcOrd="0" destOrd="0" presId="urn:microsoft.com/office/officeart/2005/8/layout/balance1"/>
    <dgm:cxn modelId="{1E3502AB-BFC8-4E39-87FE-93E3967FA70F}" type="presParOf" srcId="{90B78E6C-EC77-4B9F-BD44-D04E87B58191}" destId="{309BBE45-B620-4B6B-9BAF-D5A1E46AEF30}" srcOrd="1" destOrd="0" presId="urn:microsoft.com/office/officeart/2005/8/layout/balance1"/>
    <dgm:cxn modelId="{2A29153E-E60E-4ED5-8B26-4A38CB037583}" type="presParOf" srcId="{568160CE-9D35-4F90-A090-ACEFDBD1EEA2}" destId="{9FFB9BB7-56AE-4D0D-9BE9-6B409BA2155A}" srcOrd="2" destOrd="0" presId="urn:microsoft.com/office/officeart/2005/8/layout/balance1"/>
    <dgm:cxn modelId="{76F87B2D-EE33-410A-B167-59A617436F8F}" type="presParOf" srcId="{9FFB9BB7-56AE-4D0D-9BE9-6B409BA2155A}" destId="{913F59C3-CEBD-4DB6-8FB7-A15152843C16}" srcOrd="0" destOrd="0" presId="urn:microsoft.com/office/officeart/2005/8/layout/balance1"/>
    <dgm:cxn modelId="{CDF19A94-1FC3-4CB8-B9C3-42D033F89A1D}" type="presParOf" srcId="{9FFB9BB7-56AE-4D0D-9BE9-6B409BA2155A}" destId="{FDF79869-30A3-4AD3-834A-C7A0D719EEA9}" srcOrd="1" destOrd="0" presId="urn:microsoft.com/office/officeart/2005/8/layout/balance1"/>
    <dgm:cxn modelId="{80A806B8-AFAA-428C-9C04-D59E6F74F986}" type="presParOf" srcId="{9FFB9BB7-56AE-4D0D-9BE9-6B409BA2155A}" destId="{3C5CDB9F-D24D-4974-83C7-F5B92B52B401}" srcOrd="2" destOrd="0" presId="urn:microsoft.com/office/officeart/2005/8/layout/balance1"/>
    <dgm:cxn modelId="{55284894-9756-4AF1-AB00-CB10EB55B372}" type="presParOf" srcId="{9FFB9BB7-56AE-4D0D-9BE9-6B409BA2155A}" destId="{5B70DA73-4115-4D42-8FF6-234E66F58F50}" srcOrd="3" destOrd="0" presId="urn:microsoft.com/office/officeart/2005/8/layout/balance1"/>
    <dgm:cxn modelId="{2DC45DC0-5E5E-4B4F-A44F-35A3BB2C300F}" type="presParOf" srcId="{9FFB9BB7-56AE-4D0D-9BE9-6B409BA2155A}" destId="{68EEAE7A-B1F5-42CA-8192-D2F021F17D51}" srcOrd="4" destOrd="0" presId="urn:microsoft.com/office/officeart/2005/8/layout/balance1"/>
    <dgm:cxn modelId="{83128D61-C80B-41EE-8F03-B232397B908E}" type="presParOf" srcId="{9FFB9BB7-56AE-4D0D-9BE9-6B409BA2155A}" destId="{703C5416-0F86-407A-9EB8-14AE546A08AC}" srcOrd="5" destOrd="0" presId="urn:microsoft.com/office/officeart/2005/8/layout/balance1"/>
    <dgm:cxn modelId="{4573C4A4-D124-4BEB-8011-32507C9FB492}" type="presParOf" srcId="{9FFB9BB7-56AE-4D0D-9BE9-6B409BA2155A}" destId="{55E6E6F9-8EA9-4603-B400-58BE27557BDC}" srcOrd="6" destOrd="0" presId="urn:microsoft.com/office/officeart/2005/8/layout/balance1"/>
    <dgm:cxn modelId="{76E04A2A-C654-4AEF-A55F-04034D698C20}" type="presParOf" srcId="{9FFB9BB7-56AE-4D0D-9BE9-6B409BA2155A}" destId="{87751913-B74A-4E3D-B187-D366BF585261}" srcOrd="7" destOrd="0" presId="urn:microsoft.com/office/officeart/2005/8/layout/balance1"/>
    <dgm:cxn modelId="{03FB0A49-2702-4A78-9096-533EF030F374}" type="presParOf" srcId="{9FFB9BB7-56AE-4D0D-9BE9-6B409BA2155A}" destId="{61C6D505-E2F6-4846-A6AE-E79F33940A2B}" srcOrd="8" destOrd="0" presId="urn:microsoft.com/office/officeart/2005/8/layout/balance1"/>
    <dgm:cxn modelId="{FF35262B-C3FF-41D4-BD43-1E51FE44807E}" type="presParOf" srcId="{9FFB9BB7-56AE-4D0D-9BE9-6B409BA2155A}" destId="{4F02E498-2012-482A-AE87-80C72E8522FD}" srcOrd="9" destOrd="0" presId="urn:microsoft.com/office/officeart/2005/8/layout/balance1"/>
    <dgm:cxn modelId="{BF959889-DE3D-4C4F-A351-353DF202731D}" type="presParOf" srcId="{9FFB9BB7-56AE-4D0D-9BE9-6B409BA2155A}" destId="{8F4C41E4-A614-4A24-920E-3DF6BD947933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338F50-A532-43FD-B0CE-6C283F8001AC}" type="doc">
      <dgm:prSet loTypeId="urn:microsoft.com/office/officeart/2008/layout/HexagonCluster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8A0A976E-E88F-48ED-8932-3067634EC4A0}">
      <dgm:prSet phldrT="[Testo]" custT="1"/>
      <dgm:spPr>
        <a:xfrm>
          <a:off x="1201228" y="2456020"/>
          <a:ext cx="1395882" cy="11986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F9E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0F9E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it-IT" sz="18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Utilizzo</a:t>
          </a:r>
          <a:r>
            <a:rPr lang="it-IT" sz="20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it-IT" sz="18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Spazi</a:t>
          </a:r>
          <a:endParaRPr lang="it-IT" sz="20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8B89764-0C03-44F7-A13A-90FCEE3E9A3C}" type="parTrans" cxnId="{70DD8507-A5BA-4D68-875E-F3256DFCB6B0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8CDC40-91F5-4F25-B938-E34846D7E77B}" type="sibTrans" cxnId="{70DD8507-A5BA-4D68-875E-F3256DFCB6B0}">
      <dgm:prSet/>
      <dgm:spPr>
        <a:xfrm>
          <a:off x="0" y="1793420"/>
          <a:ext cx="1395882" cy="1198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6C8245-3599-4AA0-9A5D-95E62417571B}">
      <dgm:prSet phldrT="[Testo]" custT="1"/>
      <dgm:spPr>
        <a:xfrm>
          <a:off x="1201228" y="1131206"/>
          <a:ext cx="1395882" cy="11986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F9ED5">
                <a:hueOff val="2639975"/>
                <a:satOff val="-11681"/>
                <a:lumOff val="-1961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2639975"/>
                <a:satOff val="-11681"/>
                <a:lumOff val="-1961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2639975"/>
                <a:satOff val="-11681"/>
                <a:lumOff val="-196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0F9ED5">
              <a:hueOff val="2639975"/>
              <a:satOff val="-11681"/>
              <a:lumOff val="-196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it-IT" sz="18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Accessi</a:t>
          </a:r>
        </a:p>
      </dgm:t>
    </dgm:pt>
    <dgm:pt modelId="{96C3AC66-F630-4DB6-B49D-D59D5B9AC77C}" type="parTrans" cxnId="{B02F63AF-35C7-45C6-9678-46645E66C4A3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37D478-9466-43EC-A411-FA1940271473}" type="sibTrans" cxnId="{B02F63AF-35C7-45C6-9678-46645E66C4A3}">
      <dgm:prSet/>
      <dgm:spPr>
        <a:xfrm>
          <a:off x="2402456" y="464747"/>
          <a:ext cx="1395882" cy="1198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2639975"/>
              <a:satOff val="-11681"/>
              <a:lumOff val="-196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98E983-0E99-49B0-AA88-ECD2AEACD62B}">
      <dgm:prSet phldrT="[Testo]" custT="1"/>
      <dgm:spPr>
        <a:xfrm>
          <a:off x="6005401" y="2469141"/>
          <a:ext cx="1395882" cy="11986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F9ED5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0F9ED5">
              <a:hueOff val="6599937"/>
              <a:satOff val="-29202"/>
              <a:lumOff val="-4903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it-IT" sz="18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Gestione Sicurezze</a:t>
          </a:r>
          <a:endParaRPr lang="it-IT" sz="20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FE41562-FB38-4F24-862B-BA45431B2685}" type="parTrans" cxnId="{5EF7F51B-666A-4EA2-A6DD-B92587B42064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01C983-1304-48EA-BE2C-C7E1AB16B758}" type="sibTrans" cxnId="{5EF7F51B-666A-4EA2-A6DD-B92587B42064}">
      <dgm:prSet/>
      <dgm:spPr>
        <a:xfrm>
          <a:off x="4804173" y="3125180"/>
          <a:ext cx="1395882" cy="1198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6599937"/>
              <a:satOff val="-29202"/>
              <a:lumOff val="-4903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7394F6-F37A-442B-AF0D-CFEF7558E8DC}">
      <dgm:prSet custT="1"/>
      <dgm:spPr>
        <a:xfrm>
          <a:off x="2402456" y="1730016"/>
          <a:ext cx="1395882" cy="131848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F9ED5">
                <a:hueOff val="1319987"/>
                <a:satOff val="-5840"/>
                <a:lumOff val="-981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1319987"/>
                <a:satOff val="-5840"/>
                <a:lumOff val="-981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1319987"/>
                <a:satOff val="-5840"/>
                <a:lumOff val="-98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0F9ED5">
              <a:hueOff val="1319987"/>
              <a:satOff val="-5840"/>
              <a:lumOff val="-98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it-IT" sz="18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Utilizzo</a:t>
          </a:r>
          <a:r>
            <a:rPr lang="it-IT" sz="23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</a:t>
          </a:r>
          <a:r>
            <a:rPr lang="it-IT" sz="18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ervizi</a:t>
          </a:r>
          <a:endParaRPr lang="it-IT" sz="23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F3B0B1C-45D8-4F74-86F8-32FBDB2666EA}" type="parTrans" cxnId="{7D39117E-C87A-499C-A135-BEC870B85123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84F89A-DC0D-4B27-B444-4416A0C800B9}" type="sibTrans" cxnId="{7D39117E-C87A-499C-A135-BEC870B85123}">
      <dgm:prSet/>
      <dgm:spPr>
        <a:xfrm>
          <a:off x="3602945" y="2453704"/>
          <a:ext cx="1395882" cy="1198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1319987"/>
              <a:satOff val="-5840"/>
              <a:lumOff val="-98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EF0B49-B7C8-4AB0-BCFA-94A364D7C36D}">
      <dgm:prSet/>
      <dgm:spPr>
        <a:xfrm>
          <a:off x="3602945" y="1128505"/>
          <a:ext cx="1395882" cy="11986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F9ED5">
                <a:hueOff val="3959962"/>
                <a:satOff val="-17521"/>
                <a:lumOff val="-2942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3959962"/>
                <a:satOff val="-17521"/>
                <a:lumOff val="-2942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3959962"/>
                <a:satOff val="-17521"/>
                <a:lumOff val="-294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0F9ED5">
              <a:hueOff val="3959962"/>
              <a:satOff val="-17521"/>
              <a:lumOff val="-294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it-IT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Didattica</a:t>
          </a:r>
        </a:p>
      </dgm:t>
    </dgm:pt>
    <dgm:pt modelId="{F68BBF88-4412-4FC7-B907-4B7205C01936}" type="parTrans" cxnId="{FA8F4D96-D71D-4E42-8927-DC2EB9657DAA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1C613D-7ED8-4EC2-A449-C61F9A55D205}" type="sibTrans" cxnId="{FA8F4D96-D71D-4E42-8927-DC2EB9657DAA}">
      <dgm:prSet/>
      <dgm:spPr>
        <a:xfrm>
          <a:off x="4804173" y="1802296"/>
          <a:ext cx="1395882" cy="1198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3959962"/>
              <a:satOff val="-17521"/>
              <a:lumOff val="-294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95AC19-38CE-4A4B-9A5C-7BB238F80F54}">
      <dgm:prSet custT="1"/>
      <dgm:spPr>
        <a:xfrm>
          <a:off x="4804173" y="477482"/>
          <a:ext cx="1395882" cy="11986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F9ED5">
                <a:hueOff val="5279950"/>
                <a:satOff val="-23362"/>
                <a:lumOff val="-3922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5279950"/>
                <a:satOff val="-23362"/>
                <a:lumOff val="-3922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5279950"/>
                <a:satOff val="-23362"/>
                <a:lumOff val="-392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0F9ED5">
              <a:hueOff val="5279950"/>
              <a:satOff val="-23362"/>
              <a:lumOff val="-392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it-IT" sz="11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Organizzazione </a:t>
          </a:r>
          <a:r>
            <a:rPr lang="it-IT" sz="16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Eventi</a:t>
          </a:r>
          <a:endParaRPr lang="it-IT" sz="11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810CAFE-C723-4FDA-BA37-63D17BAA3342}" type="parTrans" cxnId="{96A485F9-CF69-4E45-87A2-B931F8D8A3FD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2C9299-4704-49E2-842D-36CB774E428D}" type="sibTrans" cxnId="{96A485F9-CF69-4E45-87A2-B931F8D8A3FD}">
      <dgm:prSet/>
      <dgm:spPr>
        <a:xfrm>
          <a:off x="6005401" y="1146256"/>
          <a:ext cx="1395882" cy="1198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5279950"/>
              <a:satOff val="-23362"/>
              <a:lumOff val="-392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D2060F-A1E5-4364-AE8C-57D139269FF2}" type="pres">
      <dgm:prSet presAssocID="{67338F50-A532-43FD-B0CE-6C283F8001A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it-IT"/>
        </a:p>
      </dgm:t>
    </dgm:pt>
    <dgm:pt modelId="{1D8DACE8-F544-4B85-A62A-47BE95853EF4}" type="pres">
      <dgm:prSet presAssocID="{8A0A976E-E88F-48ED-8932-3067634EC4A0}" presName="text1" presStyleCnt="0"/>
      <dgm:spPr/>
    </dgm:pt>
    <dgm:pt modelId="{61E13335-AE61-4C20-A687-5E190C941918}" type="pres">
      <dgm:prSet presAssocID="{8A0A976E-E88F-48ED-8932-3067634EC4A0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094597-C67C-450A-B7E2-D44F60EA7BE9}" type="pres">
      <dgm:prSet presAssocID="{8A0A976E-E88F-48ED-8932-3067634EC4A0}" presName="textaccent1" presStyleCnt="0"/>
      <dgm:spPr/>
    </dgm:pt>
    <dgm:pt modelId="{139385AE-9D79-4CD8-A363-FC5E81C990B0}" type="pres">
      <dgm:prSet presAssocID="{8A0A976E-E88F-48ED-8932-3067634EC4A0}" presName="accentRepeatNode" presStyleLbl="solidAlignAcc1" presStyleIdx="0" presStyleCnt="12"/>
      <dgm:spPr>
        <a:xfrm>
          <a:off x="1234534" y="2992043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</dgm:pt>
    <dgm:pt modelId="{928C78C3-AEE8-4294-BB0E-00741677FAA5}" type="pres">
      <dgm:prSet presAssocID="{358CDC40-91F5-4F25-B938-E34846D7E77B}" presName="image1" presStyleCnt="0"/>
      <dgm:spPr/>
    </dgm:pt>
    <dgm:pt modelId="{0A13D3F4-D2BF-4B07-AE16-FCBFDABEF9C0}" type="pres">
      <dgm:prSet presAssocID="{358CDC40-91F5-4F25-B938-E34846D7E77B}" presName="imageRepeatNode" presStyleLbl="alignAcc1" presStyleIdx="0" presStyleCnt="6"/>
      <dgm:spPr/>
      <dgm:t>
        <a:bodyPr/>
        <a:lstStyle/>
        <a:p>
          <a:endParaRPr lang="it-IT"/>
        </a:p>
      </dgm:t>
    </dgm:pt>
    <dgm:pt modelId="{5B8A3477-E46B-42CA-8214-C80091187A93}" type="pres">
      <dgm:prSet presAssocID="{358CDC40-91F5-4F25-B938-E34846D7E77B}" presName="imageaccent1" presStyleCnt="0"/>
      <dgm:spPr/>
    </dgm:pt>
    <dgm:pt modelId="{FCFF9E16-B0FD-4323-A1E4-5D05C0E4C414}" type="pres">
      <dgm:prSet presAssocID="{358CDC40-91F5-4F25-B938-E34846D7E77B}" presName="accentRepeatNode" presStyleLbl="solidAlignAcc1" presStyleIdx="1" presStyleCnt="12"/>
      <dgm:spPr>
        <a:xfrm>
          <a:off x="956245" y="2833050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599994"/>
              <a:satOff val="-2655"/>
              <a:lumOff val="-44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</dgm:pt>
    <dgm:pt modelId="{24ECEBDA-2E87-48AF-8E43-8FA5BDC81364}" type="pres">
      <dgm:prSet presAssocID="{467394F6-F37A-442B-AF0D-CFEF7558E8DC}" presName="text2" presStyleCnt="0"/>
      <dgm:spPr/>
    </dgm:pt>
    <dgm:pt modelId="{73E3CA8F-224F-4AE2-83DD-67D926DED0C0}" type="pres">
      <dgm:prSet presAssocID="{467394F6-F37A-442B-AF0D-CFEF7558E8DC}" presName="textRepeatNode" presStyleLbl="alignNode1" presStyleIdx="1" presStyleCnt="6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6F7C94-886A-40E1-B925-72A3468C04D8}" type="pres">
      <dgm:prSet presAssocID="{467394F6-F37A-442B-AF0D-CFEF7558E8DC}" presName="textaccent2" presStyleCnt="0"/>
      <dgm:spPr/>
    </dgm:pt>
    <dgm:pt modelId="{C1AFB90E-BDF6-4284-BD8A-A52F90E49644}" type="pres">
      <dgm:prSet presAssocID="{467394F6-F37A-442B-AF0D-CFEF7558E8DC}" presName="accentRepeatNode" presStyleLbl="solidAlignAcc1" presStyleIdx="2" presStyleCnt="12"/>
      <dgm:spPr>
        <a:xfrm>
          <a:off x="3363143" y="2826489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1199989"/>
              <a:satOff val="-5309"/>
              <a:lumOff val="-89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</dgm:pt>
    <dgm:pt modelId="{6144270C-07EA-457E-ABD5-970C996F772C}" type="pres">
      <dgm:prSet presAssocID="{E884F89A-DC0D-4B27-B444-4416A0C800B9}" presName="image2" presStyleCnt="0"/>
      <dgm:spPr/>
    </dgm:pt>
    <dgm:pt modelId="{3597980F-D069-4D29-AF53-31FC5B80B9DF}" type="pres">
      <dgm:prSet presAssocID="{E884F89A-DC0D-4B27-B444-4416A0C800B9}" presName="imageRepeatNode" presStyleLbl="alignAcc1" presStyleIdx="1" presStyleCnt="6"/>
      <dgm:spPr/>
      <dgm:t>
        <a:bodyPr/>
        <a:lstStyle/>
        <a:p>
          <a:endParaRPr lang="it-IT"/>
        </a:p>
      </dgm:t>
    </dgm:pt>
    <dgm:pt modelId="{A005733C-3416-4E68-B1D1-FF2A490A45D2}" type="pres">
      <dgm:prSet presAssocID="{E884F89A-DC0D-4B27-B444-4416A0C800B9}" presName="imageaccent2" presStyleCnt="0"/>
      <dgm:spPr/>
    </dgm:pt>
    <dgm:pt modelId="{68D64C98-71E2-4EBB-9FBF-ACC6FBCAA2F7}" type="pres">
      <dgm:prSet presAssocID="{E884F89A-DC0D-4B27-B444-4416A0C800B9}" presName="accentRepeatNode" presStyleLbl="solidAlignAcc1" presStyleIdx="3" presStyleCnt="12"/>
      <dgm:spPr>
        <a:xfrm>
          <a:off x="3636990" y="2987026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1799983"/>
              <a:satOff val="-7964"/>
              <a:lumOff val="-1337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</dgm:pt>
    <dgm:pt modelId="{D55DF59D-11D2-4421-B42A-BC4FDE0A3C85}" type="pres">
      <dgm:prSet presAssocID="{596C8245-3599-4AA0-9A5D-95E62417571B}" presName="text3" presStyleCnt="0"/>
      <dgm:spPr/>
    </dgm:pt>
    <dgm:pt modelId="{E8B99AD8-435B-450A-A049-259DC510C9D1}" type="pres">
      <dgm:prSet presAssocID="{596C8245-3599-4AA0-9A5D-95E62417571B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24446A-380D-4EDF-94B9-7370C6370A95}" type="pres">
      <dgm:prSet presAssocID="{596C8245-3599-4AA0-9A5D-95E62417571B}" presName="textaccent3" presStyleCnt="0"/>
      <dgm:spPr/>
    </dgm:pt>
    <dgm:pt modelId="{5A470758-55B7-46D0-8BEA-26ECC0234FAB}" type="pres">
      <dgm:prSet presAssocID="{596C8245-3599-4AA0-9A5D-95E62417571B}" presName="accentRepeatNode" presStyleLbl="solidAlignAcc1" presStyleIdx="4" presStyleCnt="12"/>
      <dgm:spPr>
        <a:xfrm>
          <a:off x="2157474" y="1153974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2399977"/>
              <a:satOff val="-10619"/>
              <a:lumOff val="-1783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</dgm:pt>
    <dgm:pt modelId="{9126AED1-C92E-4755-9A74-1CA9803112BB}" type="pres">
      <dgm:prSet presAssocID="{EB37D478-9466-43EC-A411-FA1940271473}" presName="image3" presStyleCnt="0"/>
      <dgm:spPr/>
    </dgm:pt>
    <dgm:pt modelId="{1BF2CE2D-8BA0-4CD5-8EDF-130DAB74DDDE}" type="pres">
      <dgm:prSet presAssocID="{EB37D478-9466-43EC-A411-FA1940271473}" presName="imageRepeatNode" presStyleLbl="alignAcc1" presStyleIdx="2" presStyleCnt="6"/>
      <dgm:spPr/>
      <dgm:t>
        <a:bodyPr/>
        <a:lstStyle/>
        <a:p>
          <a:endParaRPr lang="it-IT"/>
        </a:p>
      </dgm:t>
    </dgm:pt>
    <dgm:pt modelId="{9002718D-9E13-493A-8778-4F221DD6A102}" type="pres">
      <dgm:prSet presAssocID="{EB37D478-9466-43EC-A411-FA1940271473}" presName="imageaccent3" presStyleCnt="0"/>
      <dgm:spPr/>
    </dgm:pt>
    <dgm:pt modelId="{B86F9CF2-8F94-430A-9E50-A20201CE03CF}" type="pres">
      <dgm:prSet presAssocID="{EB37D478-9466-43EC-A411-FA1940271473}" presName="accentRepeatNode" presStyleLbl="solidAlignAcc1" presStyleIdx="5" presStyleCnt="12"/>
      <dgm:spPr>
        <a:xfrm>
          <a:off x="2441683" y="995753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2999971"/>
              <a:satOff val="-13274"/>
              <a:lumOff val="-222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</dgm:pt>
    <dgm:pt modelId="{A801B0CE-FA89-4AE5-9F66-3E07C58E9EC5}" type="pres">
      <dgm:prSet presAssocID="{8FEF0B49-B7C8-4AB0-BCFA-94A364D7C36D}" presName="text4" presStyleCnt="0"/>
      <dgm:spPr/>
    </dgm:pt>
    <dgm:pt modelId="{4B4BEA5A-3D99-4DAE-9287-D950004A04DD}" type="pres">
      <dgm:prSet presAssocID="{8FEF0B49-B7C8-4AB0-BCFA-94A364D7C36D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F7A294-EB83-4024-B21E-9D8D76791222}" type="pres">
      <dgm:prSet presAssocID="{8FEF0B49-B7C8-4AB0-BCFA-94A364D7C36D}" presName="textaccent4" presStyleCnt="0"/>
      <dgm:spPr/>
    </dgm:pt>
    <dgm:pt modelId="{46315F81-98EB-445C-BB1B-AA603F2C872F}" type="pres">
      <dgm:prSet presAssocID="{8FEF0B49-B7C8-4AB0-BCFA-94A364D7C36D}" presName="accentRepeatNode" presStyleLbl="solidAlignAcc1" presStyleIdx="6" presStyleCnt="12"/>
      <dgm:spPr>
        <a:xfrm>
          <a:off x="4810834" y="1659511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3599966"/>
              <a:satOff val="-15928"/>
              <a:lumOff val="-267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</dgm:pt>
    <dgm:pt modelId="{A28D2461-2F63-4B15-AED1-F6A71195118C}" type="pres">
      <dgm:prSet presAssocID="{B61C613D-7ED8-4EC2-A449-C61F9A55D205}" presName="image4" presStyleCnt="0"/>
      <dgm:spPr/>
    </dgm:pt>
    <dgm:pt modelId="{5CB893C1-8129-4DA5-B1F3-A2A4F77935AE}" type="pres">
      <dgm:prSet presAssocID="{B61C613D-7ED8-4EC2-A449-C61F9A55D205}" presName="imageRepeatNode" presStyleLbl="alignAcc1" presStyleIdx="3" presStyleCnt="6"/>
      <dgm:spPr/>
      <dgm:t>
        <a:bodyPr/>
        <a:lstStyle/>
        <a:p>
          <a:endParaRPr lang="it-IT"/>
        </a:p>
      </dgm:t>
    </dgm:pt>
    <dgm:pt modelId="{44D1B4CC-6312-4167-BEFC-07237D783D45}" type="pres">
      <dgm:prSet presAssocID="{B61C613D-7ED8-4EC2-A449-C61F9A55D205}" presName="imageaccent4" presStyleCnt="0"/>
      <dgm:spPr/>
    </dgm:pt>
    <dgm:pt modelId="{0F581642-6C10-4B63-96B4-513B5058C166}" type="pres">
      <dgm:prSet presAssocID="{B61C613D-7ED8-4EC2-A449-C61F9A55D205}" presName="accentRepeatNode" presStyleLbl="solidAlignAcc1" presStyleIdx="7" presStyleCnt="12"/>
      <dgm:spPr>
        <a:xfrm>
          <a:off x="5076540" y="1823906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4199960"/>
              <a:satOff val="-18583"/>
              <a:lumOff val="-312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</dgm:pt>
    <dgm:pt modelId="{28129054-B23D-49FD-B3D5-C7A1E6FEA0AB}" type="pres">
      <dgm:prSet presAssocID="{2795AC19-38CE-4A4B-9A5C-7BB238F80F54}" presName="text5" presStyleCnt="0"/>
      <dgm:spPr/>
    </dgm:pt>
    <dgm:pt modelId="{EE55A861-0773-4962-BE52-692D43650D0D}" type="pres">
      <dgm:prSet presAssocID="{2795AC19-38CE-4A4B-9A5C-7BB238F80F54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40F9C6-D382-4C3D-9F1A-94520AA146F8}" type="pres">
      <dgm:prSet presAssocID="{2795AC19-38CE-4A4B-9A5C-7BB238F80F54}" presName="textaccent5" presStyleCnt="0"/>
      <dgm:spPr/>
    </dgm:pt>
    <dgm:pt modelId="{FDDBB935-1445-4634-A33C-F946B4A800FF}" type="pres">
      <dgm:prSet presAssocID="{2795AC19-38CE-4A4B-9A5C-7BB238F80F54}" presName="accentRepeatNode" presStyleLbl="solidAlignAcc1" presStyleIdx="8" presStyleCnt="12"/>
      <dgm:spPr>
        <a:xfrm>
          <a:off x="6012062" y="1014662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4799954"/>
              <a:satOff val="-21238"/>
              <a:lumOff val="-356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</dgm:pt>
    <dgm:pt modelId="{008BAFAF-A783-49A2-A713-F3699C10ADD5}" type="pres">
      <dgm:prSet presAssocID="{B02C9299-4704-49E2-842D-36CB774E428D}" presName="image5" presStyleCnt="0"/>
      <dgm:spPr/>
    </dgm:pt>
    <dgm:pt modelId="{F9608E8A-0A4A-429E-A3A0-B6ADC7EB061B}" type="pres">
      <dgm:prSet presAssocID="{B02C9299-4704-49E2-842D-36CB774E428D}" presName="imageRepeatNode" presStyleLbl="alignAcc1" presStyleIdx="4" presStyleCnt="6"/>
      <dgm:spPr/>
      <dgm:t>
        <a:bodyPr/>
        <a:lstStyle/>
        <a:p>
          <a:endParaRPr lang="it-IT"/>
        </a:p>
      </dgm:t>
    </dgm:pt>
    <dgm:pt modelId="{E0027F20-2DF4-4870-8982-F136B06470B1}" type="pres">
      <dgm:prSet presAssocID="{B02C9299-4704-49E2-842D-36CB774E428D}" presName="imageaccent5" presStyleCnt="0"/>
      <dgm:spPr/>
    </dgm:pt>
    <dgm:pt modelId="{2C207BDC-3D2D-4565-BFBC-06F62D3BBD14}" type="pres">
      <dgm:prSet presAssocID="{B02C9299-4704-49E2-842D-36CB774E428D}" presName="accentRepeatNode" presStyleLbl="solidAlignAcc1" presStyleIdx="9" presStyleCnt="12"/>
      <dgm:spPr>
        <a:xfrm>
          <a:off x="6283690" y="1172884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5399948"/>
              <a:satOff val="-23893"/>
              <a:lumOff val="-401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</dgm:pt>
    <dgm:pt modelId="{B3D234BD-F65E-4899-8B98-548208DAF1FB}" type="pres">
      <dgm:prSet presAssocID="{2398E983-0E99-49B0-AA88-ECD2AEACD62B}" presName="text6" presStyleCnt="0"/>
      <dgm:spPr/>
    </dgm:pt>
    <dgm:pt modelId="{9FDABF8A-BCA5-475E-BB68-A1FE6573407B}" type="pres">
      <dgm:prSet presAssocID="{2398E983-0E99-49B0-AA88-ECD2AEACD62B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33CFDA-5AF4-433B-8931-D0D35EBC8AB5}" type="pres">
      <dgm:prSet presAssocID="{2398E983-0E99-49B0-AA88-ECD2AEACD62B}" presName="textaccent6" presStyleCnt="0"/>
      <dgm:spPr/>
    </dgm:pt>
    <dgm:pt modelId="{2F6033B2-6A89-4F04-BF60-93F7BBBEA9A5}" type="pres">
      <dgm:prSet presAssocID="{2398E983-0E99-49B0-AA88-ECD2AEACD62B}" presName="accentRepeatNode" presStyleLbl="solidAlignAcc1" presStyleIdx="10" presStyleCnt="12"/>
      <dgm:spPr>
        <a:xfrm>
          <a:off x="6282209" y="3518804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5999943"/>
              <a:satOff val="-26547"/>
              <a:lumOff val="-4457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</dgm:pt>
    <dgm:pt modelId="{E5EED939-A00F-490F-B990-E93853865CC2}" type="pres">
      <dgm:prSet presAssocID="{CE01C983-1304-48EA-BE2C-C7E1AB16B758}" presName="image6" presStyleCnt="0"/>
      <dgm:spPr/>
    </dgm:pt>
    <dgm:pt modelId="{CBFBF016-8C4D-479D-8FD9-A74C2E2E749A}" type="pres">
      <dgm:prSet presAssocID="{CE01C983-1304-48EA-BE2C-C7E1AB16B758}" presName="imageRepeatNode" presStyleLbl="alignAcc1" presStyleIdx="5" presStyleCnt="6"/>
      <dgm:spPr/>
      <dgm:t>
        <a:bodyPr/>
        <a:lstStyle/>
        <a:p>
          <a:endParaRPr lang="it-IT"/>
        </a:p>
      </dgm:t>
    </dgm:pt>
    <dgm:pt modelId="{1A7A8BE2-714A-45BF-BBCA-2050374D3CFD}" type="pres">
      <dgm:prSet presAssocID="{CE01C983-1304-48EA-BE2C-C7E1AB16B758}" presName="imageaccent6" presStyleCnt="0"/>
      <dgm:spPr/>
    </dgm:pt>
    <dgm:pt modelId="{1D5C8E06-1799-4710-BD11-F559471DE7BD}" type="pres">
      <dgm:prSet presAssocID="{CE01C983-1304-48EA-BE2C-C7E1AB16B758}" presName="accentRepeatNode" presStyleLbl="solidAlignAcc1" presStyleIdx="11" presStyleCnt="12"/>
      <dgm:spPr>
        <a:xfrm>
          <a:off x="6023164" y="3651170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6599937"/>
              <a:satOff val="-29202"/>
              <a:lumOff val="-4903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</dgm:pt>
  </dgm:ptLst>
  <dgm:cxnLst>
    <dgm:cxn modelId="{5EF7F51B-666A-4EA2-A6DD-B92587B42064}" srcId="{67338F50-A532-43FD-B0CE-6C283F8001AC}" destId="{2398E983-0E99-49B0-AA88-ECD2AEACD62B}" srcOrd="5" destOrd="0" parTransId="{BFE41562-FB38-4F24-862B-BA45431B2685}" sibTransId="{CE01C983-1304-48EA-BE2C-C7E1AB16B758}"/>
    <dgm:cxn modelId="{C893C57B-90FB-49EE-80D8-4A1F11E68893}" type="presOf" srcId="{2795AC19-38CE-4A4B-9A5C-7BB238F80F54}" destId="{EE55A861-0773-4962-BE52-692D43650D0D}" srcOrd="0" destOrd="0" presId="urn:microsoft.com/office/officeart/2008/layout/HexagonCluster"/>
    <dgm:cxn modelId="{4945C7A5-70EE-47CC-A7AA-C92233A678D3}" type="presOf" srcId="{CE01C983-1304-48EA-BE2C-C7E1AB16B758}" destId="{CBFBF016-8C4D-479D-8FD9-A74C2E2E749A}" srcOrd="0" destOrd="0" presId="urn:microsoft.com/office/officeart/2008/layout/HexagonCluster"/>
    <dgm:cxn modelId="{CFEF386B-3A54-4ECD-ADD9-FA55AA3FFA2D}" type="presOf" srcId="{E884F89A-DC0D-4B27-B444-4416A0C800B9}" destId="{3597980F-D069-4D29-AF53-31FC5B80B9DF}" srcOrd="0" destOrd="0" presId="urn:microsoft.com/office/officeart/2008/layout/HexagonCluster"/>
    <dgm:cxn modelId="{B3513FA8-B866-4BBB-899C-7B47A63180D3}" type="presOf" srcId="{8A0A976E-E88F-48ED-8932-3067634EC4A0}" destId="{61E13335-AE61-4C20-A687-5E190C941918}" srcOrd="0" destOrd="0" presId="urn:microsoft.com/office/officeart/2008/layout/HexagonCluster"/>
    <dgm:cxn modelId="{790B22C4-043F-429E-8C98-78A3B207246A}" type="presOf" srcId="{B02C9299-4704-49E2-842D-36CB774E428D}" destId="{F9608E8A-0A4A-429E-A3A0-B6ADC7EB061B}" srcOrd="0" destOrd="0" presId="urn:microsoft.com/office/officeart/2008/layout/HexagonCluster"/>
    <dgm:cxn modelId="{F8790D98-C164-4F00-9B4A-9409FB531FFF}" type="presOf" srcId="{596C8245-3599-4AA0-9A5D-95E62417571B}" destId="{E8B99AD8-435B-450A-A049-259DC510C9D1}" srcOrd="0" destOrd="0" presId="urn:microsoft.com/office/officeart/2008/layout/HexagonCluster"/>
    <dgm:cxn modelId="{70261EDB-3C67-41D9-ACF9-B48CD75D8E69}" type="presOf" srcId="{67338F50-A532-43FD-B0CE-6C283F8001AC}" destId="{CBD2060F-A1E5-4364-AE8C-57D139269FF2}" srcOrd="0" destOrd="0" presId="urn:microsoft.com/office/officeart/2008/layout/HexagonCluster"/>
    <dgm:cxn modelId="{3D2C3798-8BF4-4E3A-8AD7-FF14EE08425E}" type="presOf" srcId="{8FEF0B49-B7C8-4AB0-BCFA-94A364D7C36D}" destId="{4B4BEA5A-3D99-4DAE-9287-D950004A04DD}" srcOrd="0" destOrd="0" presId="urn:microsoft.com/office/officeart/2008/layout/HexagonCluster"/>
    <dgm:cxn modelId="{232FD1F8-11BD-4979-872B-02E18318D75D}" type="presOf" srcId="{467394F6-F37A-442B-AF0D-CFEF7558E8DC}" destId="{73E3CA8F-224F-4AE2-83DD-67D926DED0C0}" srcOrd="0" destOrd="0" presId="urn:microsoft.com/office/officeart/2008/layout/HexagonCluster"/>
    <dgm:cxn modelId="{B76420EC-1151-4455-8F4E-21FF1F3BA516}" type="presOf" srcId="{EB37D478-9466-43EC-A411-FA1940271473}" destId="{1BF2CE2D-8BA0-4CD5-8EDF-130DAB74DDDE}" srcOrd="0" destOrd="0" presId="urn:microsoft.com/office/officeart/2008/layout/HexagonCluster"/>
    <dgm:cxn modelId="{AC1ECA04-F4FA-4C8A-BEFD-7BF6E8B9BDF0}" type="presOf" srcId="{2398E983-0E99-49B0-AA88-ECD2AEACD62B}" destId="{9FDABF8A-BCA5-475E-BB68-A1FE6573407B}" srcOrd="0" destOrd="0" presId="urn:microsoft.com/office/officeart/2008/layout/HexagonCluster"/>
    <dgm:cxn modelId="{B02F63AF-35C7-45C6-9678-46645E66C4A3}" srcId="{67338F50-A532-43FD-B0CE-6C283F8001AC}" destId="{596C8245-3599-4AA0-9A5D-95E62417571B}" srcOrd="2" destOrd="0" parTransId="{96C3AC66-F630-4DB6-B49D-D59D5B9AC77C}" sibTransId="{EB37D478-9466-43EC-A411-FA1940271473}"/>
    <dgm:cxn modelId="{70DD8507-A5BA-4D68-875E-F3256DFCB6B0}" srcId="{67338F50-A532-43FD-B0CE-6C283F8001AC}" destId="{8A0A976E-E88F-48ED-8932-3067634EC4A0}" srcOrd="0" destOrd="0" parTransId="{28B89764-0C03-44F7-A13A-90FCEE3E9A3C}" sibTransId="{358CDC40-91F5-4F25-B938-E34846D7E77B}"/>
    <dgm:cxn modelId="{240DCD7D-5123-4CF9-9481-343F055E99D4}" type="presOf" srcId="{358CDC40-91F5-4F25-B938-E34846D7E77B}" destId="{0A13D3F4-D2BF-4B07-AE16-FCBFDABEF9C0}" srcOrd="0" destOrd="0" presId="urn:microsoft.com/office/officeart/2008/layout/HexagonCluster"/>
    <dgm:cxn modelId="{50114F44-9243-4C26-A731-9EA8FFD389FD}" type="presOf" srcId="{B61C613D-7ED8-4EC2-A449-C61F9A55D205}" destId="{5CB893C1-8129-4DA5-B1F3-A2A4F77935AE}" srcOrd="0" destOrd="0" presId="urn:microsoft.com/office/officeart/2008/layout/HexagonCluster"/>
    <dgm:cxn modelId="{96A485F9-CF69-4E45-87A2-B931F8D8A3FD}" srcId="{67338F50-A532-43FD-B0CE-6C283F8001AC}" destId="{2795AC19-38CE-4A4B-9A5C-7BB238F80F54}" srcOrd="4" destOrd="0" parTransId="{F810CAFE-C723-4FDA-BA37-63D17BAA3342}" sibTransId="{B02C9299-4704-49E2-842D-36CB774E428D}"/>
    <dgm:cxn modelId="{FA8F4D96-D71D-4E42-8927-DC2EB9657DAA}" srcId="{67338F50-A532-43FD-B0CE-6C283F8001AC}" destId="{8FEF0B49-B7C8-4AB0-BCFA-94A364D7C36D}" srcOrd="3" destOrd="0" parTransId="{F68BBF88-4412-4FC7-B907-4B7205C01936}" sibTransId="{B61C613D-7ED8-4EC2-A449-C61F9A55D205}"/>
    <dgm:cxn modelId="{7D39117E-C87A-499C-A135-BEC870B85123}" srcId="{67338F50-A532-43FD-B0CE-6C283F8001AC}" destId="{467394F6-F37A-442B-AF0D-CFEF7558E8DC}" srcOrd="1" destOrd="0" parTransId="{AF3B0B1C-45D8-4F74-86F8-32FBDB2666EA}" sibTransId="{E884F89A-DC0D-4B27-B444-4416A0C800B9}"/>
    <dgm:cxn modelId="{B030B8E6-679C-4985-9CF4-E07EFD396821}" type="presParOf" srcId="{CBD2060F-A1E5-4364-AE8C-57D139269FF2}" destId="{1D8DACE8-F544-4B85-A62A-47BE95853EF4}" srcOrd="0" destOrd="0" presId="urn:microsoft.com/office/officeart/2008/layout/HexagonCluster"/>
    <dgm:cxn modelId="{1E2DCC66-A379-4A74-9FFC-BF262B3386E6}" type="presParOf" srcId="{1D8DACE8-F544-4B85-A62A-47BE95853EF4}" destId="{61E13335-AE61-4C20-A687-5E190C941918}" srcOrd="0" destOrd="0" presId="urn:microsoft.com/office/officeart/2008/layout/HexagonCluster"/>
    <dgm:cxn modelId="{B7748DC4-9469-4B45-BB05-F4881CBF3B1F}" type="presParOf" srcId="{CBD2060F-A1E5-4364-AE8C-57D139269FF2}" destId="{94094597-C67C-450A-B7E2-D44F60EA7BE9}" srcOrd="1" destOrd="0" presId="urn:microsoft.com/office/officeart/2008/layout/HexagonCluster"/>
    <dgm:cxn modelId="{01E3650A-C846-48BF-BA2A-CE786ACFCFA9}" type="presParOf" srcId="{94094597-C67C-450A-B7E2-D44F60EA7BE9}" destId="{139385AE-9D79-4CD8-A363-FC5E81C990B0}" srcOrd="0" destOrd="0" presId="urn:microsoft.com/office/officeart/2008/layout/HexagonCluster"/>
    <dgm:cxn modelId="{6EF91E47-D4BC-464C-AF97-ED641775402B}" type="presParOf" srcId="{CBD2060F-A1E5-4364-AE8C-57D139269FF2}" destId="{928C78C3-AEE8-4294-BB0E-00741677FAA5}" srcOrd="2" destOrd="0" presId="urn:microsoft.com/office/officeart/2008/layout/HexagonCluster"/>
    <dgm:cxn modelId="{E7D97EB5-600C-4B62-82E9-50892E0CA0C2}" type="presParOf" srcId="{928C78C3-AEE8-4294-BB0E-00741677FAA5}" destId="{0A13D3F4-D2BF-4B07-AE16-FCBFDABEF9C0}" srcOrd="0" destOrd="0" presId="urn:microsoft.com/office/officeart/2008/layout/HexagonCluster"/>
    <dgm:cxn modelId="{583879BB-429A-4EC5-A5B9-FCDD95650780}" type="presParOf" srcId="{CBD2060F-A1E5-4364-AE8C-57D139269FF2}" destId="{5B8A3477-E46B-42CA-8214-C80091187A93}" srcOrd="3" destOrd="0" presId="urn:microsoft.com/office/officeart/2008/layout/HexagonCluster"/>
    <dgm:cxn modelId="{2230DD12-7B7D-4CA8-B297-DCE3B7E0731F}" type="presParOf" srcId="{5B8A3477-E46B-42CA-8214-C80091187A93}" destId="{FCFF9E16-B0FD-4323-A1E4-5D05C0E4C414}" srcOrd="0" destOrd="0" presId="urn:microsoft.com/office/officeart/2008/layout/HexagonCluster"/>
    <dgm:cxn modelId="{8196128F-5790-457E-B40B-1135D205B9A0}" type="presParOf" srcId="{CBD2060F-A1E5-4364-AE8C-57D139269FF2}" destId="{24ECEBDA-2E87-48AF-8E43-8FA5BDC81364}" srcOrd="4" destOrd="0" presId="urn:microsoft.com/office/officeart/2008/layout/HexagonCluster"/>
    <dgm:cxn modelId="{CF60888B-55B6-4D32-9B54-259D7B8F8DFB}" type="presParOf" srcId="{24ECEBDA-2E87-48AF-8E43-8FA5BDC81364}" destId="{73E3CA8F-224F-4AE2-83DD-67D926DED0C0}" srcOrd="0" destOrd="0" presId="urn:microsoft.com/office/officeart/2008/layout/HexagonCluster"/>
    <dgm:cxn modelId="{8EAE4359-D706-46EB-B608-4DF9512DE19E}" type="presParOf" srcId="{CBD2060F-A1E5-4364-AE8C-57D139269FF2}" destId="{AE6F7C94-886A-40E1-B925-72A3468C04D8}" srcOrd="5" destOrd="0" presId="urn:microsoft.com/office/officeart/2008/layout/HexagonCluster"/>
    <dgm:cxn modelId="{E2BBB5B0-1401-4F52-94DC-B4FFF39A769D}" type="presParOf" srcId="{AE6F7C94-886A-40E1-B925-72A3468C04D8}" destId="{C1AFB90E-BDF6-4284-BD8A-A52F90E49644}" srcOrd="0" destOrd="0" presId="urn:microsoft.com/office/officeart/2008/layout/HexagonCluster"/>
    <dgm:cxn modelId="{61F1A6EA-6403-4903-833E-CA12A021F74F}" type="presParOf" srcId="{CBD2060F-A1E5-4364-AE8C-57D139269FF2}" destId="{6144270C-07EA-457E-ABD5-970C996F772C}" srcOrd="6" destOrd="0" presId="urn:microsoft.com/office/officeart/2008/layout/HexagonCluster"/>
    <dgm:cxn modelId="{4DD916A3-152A-4A17-9AF0-9CA160B1FC96}" type="presParOf" srcId="{6144270C-07EA-457E-ABD5-970C996F772C}" destId="{3597980F-D069-4D29-AF53-31FC5B80B9DF}" srcOrd="0" destOrd="0" presId="urn:microsoft.com/office/officeart/2008/layout/HexagonCluster"/>
    <dgm:cxn modelId="{97365F49-7E97-4DA5-AFF6-E87ED920A2A8}" type="presParOf" srcId="{CBD2060F-A1E5-4364-AE8C-57D139269FF2}" destId="{A005733C-3416-4E68-B1D1-FF2A490A45D2}" srcOrd="7" destOrd="0" presId="urn:microsoft.com/office/officeart/2008/layout/HexagonCluster"/>
    <dgm:cxn modelId="{9F93F40C-08BD-4257-ABC8-49786E35E254}" type="presParOf" srcId="{A005733C-3416-4E68-B1D1-FF2A490A45D2}" destId="{68D64C98-71E2-4EBB-9FBF-ACC6FBCAA2F7}" srcOrd="0" destOrd="0" presId="urn:microsoft.com/office/officeart/2008/layout/HexagonCluster"/>
    <dgm:cxn modelId="{11FA1E85-8308-478B-A745-492B15A210E4}" type="presParOf" srcId="{CBD2060F-A1E5-4364-AE8C-57D139269FF2}" destId="{D55DF59D-11D2-4421-B42A-BC4FDE0A3C85}" srcOrd="8" destOrd="0" presId="urn:microsoft.com/office/officeart/2008/layout/HexagonCluster"/>
    <dgm:cxn modelId="{4C8811C8-0BDA-4888-9C64-70F9E3FF3F88}" type="presParOf" srcId="{D55DF59D-11D2-4421-B42A-BC4FDE0A3C85}" destId="{E8B99AD8-435B-450A-A049-259DC510C9D1}" srcOrd="0" destOrd="0" presId="urn:microsoft.com/office/officeart/2008/layout/HexagonCluster"/>
    <dgm:cxn modelId="{DACA3B56-0F4F-4163-B7A9-0FFAD63A70B0}" type="presParOf" srcId="{CBD2060F-A1E5-4364-AE8C-57D139269FF2}" destId="{AA24446A-380D-4EDF-94B9-7370C6370A95}" srcOrd="9" destOrd="0" presId="urn:microsoft.com/office/officeart/2008/layout/HexagonCluster"/>
    <dgm:cxn modelId="{C18C6656-B4A2-40B0-AE0D-932AD4D77525}" type="presParOf" srcId="{AA24446A-380D-4EDF-94B9-7370C6370A95}" destId="{5A470758-55B7-46D0-8BEA-26ECC0234FAB}" srcOrd="0" destOrd="0" presId="urn:microsoft.com/office/officeart/2008/layout/HexagonCluster"/>
    <dgm:cxn modelId="{8118B984-9163-4F35-96C6-BE6C87FCA61F}" type="presParOf" srcId="{CBD2060F-A1E5-4364-AE8C-57D139269FF2}" destId="{9126AED1-C92E-4755-9A74-1CA9803112BB}" srcOrd="10" destOrd="0" presId="urn:microsoft.com/office/officeart/2008/layout/HexagonCluster"/>
    <dgm:cxn modelId="{1CD20E92-FF0E-4FE8-AD66-2B2AD432F51B}" type="presParOf" srcId="{9126AED1-C92E-4755-9A74-1CA9803112BB}" destId="{1BF2CE2D-8BA0-4CD5-8EDF-130DAB74DDDE}" srcOrd="0" destOrd="0" presId="urn:microsoft.com/office/officeart/2008/layout/HexagonCluster"/>
    <dgm:cxn modelId="{F17E5556-9C14-4175-B61B-2F1251E1EE94}" type="presParOf" srcId="{CBD2060F-A1E5-4364-AE8C-57D139269FF2}" destId="{9002718D-9E13-493A-8778-4F221DD6A102}" srcOrd="11" destOrd="0" presId="urn:microsoft.com/office/officeart/2008/layout/HexagonCluster"/>
    <dgm:cxn modelId="{C04C312E-45B1-4B2F-AB7E-66655744AB89}" type="presParOf" srcId="{9002718D-9E13-493A-8778-4F221DD6A102}" destId="{B86F9CF2-8F94-430A-9E50-A20201CE03CF}" srcOrd="0" destOrd="0" presId="urn:microsoft.com/office/officeart/2008/layout/HexagonCluster"/>
    <dgm:cxn modelId="{6B7C9FA5-7735-44E8-ADB3-A51117CDDCA6}" type="presParOf" srcId="{CBD2060F-A1E5-4364-AE8C-57D139269FF2}" destId="{A801B0CE-FA89-4AE5-9F66-3E07C58E9EC5}" srcOrd="12" destOrd="0" presId="urn:microsoft.com/office/officeart/2008/layout/HexagonCluster"/>
    <dgm:cxn modelId="{8AE62216-7374-4052-9C2C-68B2FB82201F}" type="presParOf" srcId="{A801B0CE-FA89-4AE5-9F66-3E07C58E9EC5}" destId="{4B4BEA5A-3D99-4DAE-9287-D950004A04DD}" srcOrd="0" destOrd="0" presId="urn:microsoft.com/office/officeart/2008/layout/HexagonCluster"/>
    <dgm:cxn modelId="{66915982-735A-47A3-98C2-6AC9BDC6B41D}" type="presParOf" srcId="{CBD2060F-A1E5-4364-AE8C-57D139269FF2}" destId="{CAF7A294-EB83-4024-B21E-9D8D76791222}" srcOrd="13" destOrd="0" presId="urn:microsoft.com/office/officeart/2008/layout/HexagonCluster"/>
    <dgm:cxn modelId="{EF07E7A0-48C6-4F8F-82C7-B96AFDC497A4}" type="presParOf" srcId="{CAF7A294-EB83-4024-B21E-9D8D76791222}" destId="{46315F81-98EB-445C-BB1B-AA603F2C872F}" srcOrd="0" destOrd="0" presId="urn:microsoft.com/office/officeart/2008/layout/HexagonCluster"/>
    <dgm:cxn modelId="{FC7301EF-99A6-4285-986F-975B3AA80AE5}" type="presParOf" srcId="{CBD2060F-A1E5-4364-AE8C-57D139269FF2}" destId="{A28D2461-2F63-4B15-AED1-F6A71195118C}" srcOrd="14" destOrd="0" presId="urn:microsoft.com/office/officeart/2008/layout/HexagonCluster"/>
    <dgm:cxn modelId="{FCDBF5E0-0FF0-4B10-A6EB-FC8DE869EA74}" type="presParOf" srcId="{A28D2461-2F63-4B15-AED1-F6A71195118C}" destId="{5CB893C1-8129-4DA5-B1F3-A2A4F77935AE}" srcOrd="0" destOrd="0" presId="urn:microsoft.com/office/officeart/2008/layout/HexagonCluster"/>
    <dgm:cxn modelId="{ED916B77-DADC-44DD-8A4E-B95BD32F447A}" type="presParOf" srcId="{CBD2060F-A1E5-4364-AE8C-57D139269FF2}" destId="{44D1B4CC-6312-4167-BEFC-07237D783D45}" srcOrd="15" destOrd="0" presId="urn:microsoft.com/office/officeart/2008/layout/HexagonCluster"/>
    <dgm:cxn modelId="{7E55EB6B-4D08-4367-99D2-DD7E8CDEF115}" type="presParOf" srcId="{44D1B4CC-6312-4167-BEFC-07237D783D45}" destId="{0F581642-6C10-4B63-96B4-513B5058C166}" srcOrd="0" destOrd="0" presId="urn:microsoft.com/office/officeart/2008/layout/HexagonCluster"/>
    <dgm:cxn modelId="{4EFAF248-43E3-4AE4-84FD-387A026BFA01}" type="presParOf" srcId="{CBD2060F-A1E5-4364-AE8C-57D139269FF2}" destId="{28129054-B23D-49FD-B3D5-C7A1E6FEA0AB}" srcOrd="16" destOrd="0" presId="urn:microsoft.com/office/officeart/2008/layout/HexagonCluster"/>
    <dgm:cxn modelId="{69CDF2C6-B64E-4080-A383-42FC1BE76CF5}" type="presParOf" srcId="{28129054-B23D-49FD-B3D5-C7A1E6FEA0AB}" destId="{EE55A861-0773-4962-BE52-692D43650D0D}" srcOrd="0" destOrd="0" presId="urn:microsoft.com/office/officeart/2008/layout/HexagonCluster"/>
    <dgm:cxn modelId="{1448C4A1-D1E7-49FB-BE94-7AA90DCAE8EE}" type="presParOf" srcId="{CBD2060F-A1E5-4364-AE8C-57D139269FF2}" destId="{3F40F9C6-D382-4C3D-9F1A-94520AA146F8}" srcOrd="17" destOrd="0" presId="urn:microsoft.com/office/officeart/2008/layout/HexagonCluster"/>
    <dgm:cxn modelId="{24B6F520-23F0-4379-A9E6-3738545DBF2C}" type="presParOf" srcId="{3F40F9C6-D382-4C3D-9F1A-94520AA146F8}" destId="{FDDBB935-1445-4634-A33C-F946B4A800FF}" srcOrd="0" destOrd="0" presId="urn:microsoft.com/office/officeart/2008/layout/HexagonCluster"/>
    <dgm:cxn modelId="{C63FC159-1095-4C12-8FA5-85BDA7E2A9F4}" type="presParOf" srcId="{CBD2060F-A1E5-4364-AE8C-57D139269FF2}" destId="{008BAFAF-A783-49A2-A713-F3699C10ADD5}" srcOrd="18" destOrd="0" presId="urn:microsoft.com/office/officeart/2008/layout/HexagonCluster"/>
    <dgm:cxn modelId="{596573A4-68B9-4E28-A24C-13EA874921AA}" type="presParOf" srcId="{008BAFAF-A783-49A2-A713-F3699C10ADD5}" destId="{F9608E8A-0A4A-429E-A3A0-B6ADC7EB061B}" srcOrd="0" destOrd="0" presId="urn:microsoft.com/office/officeart/2008/layout/HexagonCluster"/>
    <dgm:cxn modelId="{2E1715A8-10A2-407E-B618-EB88C586AA4D}" type="presParOf" srcId="{CBD2060F-A1E5-4364-AE8C-57D139269FF2}" destId="{E0027F20-2DF4-4870-8982-F136B06470B1}" srcOrd="19" destOrd="0" presId="urn:microsoft.com/office/officeart/2008/layout/HexagonCluster"/>
    <dgm:cxn modelId="{F1631FEE-0A6A-4232-9900-37756B6583A5}" type="presParOf" srcId="{E0027F20-2DF4-4870-8982-F136B06470B1}" destId="{2C207BDC-3D2D-4565-BFBC-06F62D3BBD14}" srcOrd="0" destOrd="0" presId="urn:microsoft.com/office/officeart/2008/layout/HexagonCluster"/>
    <dgm:cxn modelId="{F0BDFB5D-808E-4777-99DB-681DBE01F6DC}" type="presParOf" srcId="{CBD2060F-A1E5-4364-AE8C-57D139269FF2}" destId="{B3D234BD-F65E-4899-8B98-548208DAF1FB}" srcOrd="20" destOrd="0" presId="urn:microsoft.com/office/officeart/2008/layout/HexagonCluster"/>
    <dgm:cxn modelId="{690AD7F8-3FFA-44D1-83AB-310D307A41CC}" type="presParOf" srcId="{B3D234BD-F65E-4899-8B98-548208DAF1FB}" destId="{9FDABF8A-BCA5-475E-BB68-A1FE6573407B}" srcOrd="0" destOrd="0" presId="urn:microsoft.com/office/officeart/2008/layout/HexagonCluster"/>
    <dgm:cxn modelId="{ADCA5122-24A9-47CF-8C01-8E20C04E1A7E}" type="presParOf" srcId="{CBD2060F-A1E5-4364-AE8C-57D139269FF2}" destId="{CE33CFDA-5AF4-433B-8931-D0D35EBC8AB5}" srcOrd="21" destOrd="0" presId="urn:microsoft.com/office/officeart/2008/layout/HexagonCluster"/>
    <dgm:cxn modelId="{D41A30CE-DE68-4386-ACB0-F0F8D358D01B}" type="presParOf" srcId="{CE33CFDA-5AF4-433B-8931-D0D35EBC8AB5}" destId="{2F6033B2-6A89-4F04-BF60-93F7BBBEA9A5}" srcOrd="0" destOrd="0" presId="urn:microsoft.com/office/officeart/2008/layout/HexagonCluster"/>
    <dgm:cxn modelId="{F2900CF2-8626-4CFB-AB5E-03FA7EF1861C}" type="presParOf" srcId="{CBD2060F-A1E5-4364-AE8C-57D139269FF2}" destId="{E5EED939-A00F-490F-B990-E93853865CC2}" srcOrd="22" destOrd="0" presId="urn:microsoft.com/office/officeart/2008/layout/HexagonCluster"/>
    <dgm:cxn modelId="{278FEF5B-0540-4FC5-A403-D36752259887}" type="presParOf" srcId="{E5EED939-A00F-490F-B990-E93853865CC2}" destId="{CBFBF016-8C4D-479D-8FD9-A74C2E2E749A}" srcOrd="0" destOrd="0" presId="urn:microsoft.com/office/officeart/2008/layout/HexagonCluster"/>
    <dgm:cxn modelId="{DC0D1C0E-07C4-450F-A15A-8C28D66B5A32}" type="presParOf" srcId="{CBD2060F-A1E5-4364-AE8C-57D139269FF2}" destId="{1A7A8BE2-714A-45BF-BBCA-2050374D3CFD}" srcOrd="23" destOrd="0" presId="urn:microsoft.com/office/officeart/2008/layout/HexagonCluster"/>
    <dgm:cxn modelId="{6EBA10F7-8A63-40ED-9628-59A17EB28225}" type="presParOf" srcId="{1A7A8BE2-714A-45BF-BBCA-2050374D3CFD}" destId="{1D5C8E06-1799-4710-BD11-F559471DE7BD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690A5-459D-4F72-9ADB-E9088AB9EED0}">
      <dsp:nvSpPr>
        <dsp:cNvPr id="0" name=""/>
        <dsp:cNvSpPr/>
      </dsp:nvSpPr>
      <dsp:spPr>
        <a:xfrm>
          <a:off x="1021397" y="0"/>
          <a:ext cx="1623105" cy="901725"/>
        </a:xfrm>
        <a:prstGeom prst="roundRect">
          <a:avLst>
            <a:gd name="adj" fmla="val 10000"/>
          </a:avLst>
        </a:prstGeom>
        <a:solidFill>
          <a:srgbClr val="0F9E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F9E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INFN</a:t>
          </a:r>
        </a:p>
      </dsp:txBody>
      <dsp:txXfrm>
        <a:off x="1047808" y="26411"/>
        <a:ext cx="1570283" cy="848903"/>
      </dsp:txXfrm>
    </dsp:sp>
    <dsp:sp modelId="{309BBE45-B620-4B6B-9BAF-D5A1E46AEF30}">
      <dsp:nvSpPr>
        <dsp:cNvPr id="0" name=""/>
        <dsp:cNvSpPr/>
      </dsp:nvSpPr>
      <dsp:spPr>
        <a:xfrm>
          <a:off x="3365882" y="0"/>
          <a:ext cx="1623105" cy="901725"/>
        </a:xfrm>
        <a:prstGeom prst="roundRect">
          <a:avLst>
            <a:gd name="adj" fmla="val 10000"/>
          </a:avLst>
        </a:prstGeom>
        <a:solidFill>
          <a:srgbClr val="0F9ED5">
            <a:tint val="40000"/>
            <a:alpha val="90000"/>
            <a:hueOff val="2053179"/>
            <a:satOff val="-10223"/>
            <a:lumOff val="-970"/>
            <a:alphaOff val="0"/>
          </a:srgbClr>
        </a:solidFill>
        <a:ln w="12700" cap="flat" cmpd="sng" algn="ctr">
          <a:solidFill>
            <a:srgbClr val="0F9ED5">
              <a:tint val="40000"/>
              <a:alpha val="90000"/>
              <a:hueOff val="2053179"/>
              <a:satOff val="-10223"/>
              <a:lumOff val="-97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Università</a:t>
          </a:r>
        </a:p>
      </dsp:txBody>
      <dsp:txXfrm>
        <a:off x="3392293" y="26411"/>
        <a:ext cx="1570283" cy="848903"/>
      </dsp:txXfrm>
    </dsp:sp>
    <dsp:sp modelId="{FDF79869-30A3-4AD3-834A-C7A0D719EEA9}">
      <dsp:nvSpPr>
        <dsp:cNvPr id="0" name=""/>
        <dsp:cNvSpPr/>
      </dsp:nvSpPr>
      <dsp:spPr>
        <a:xfrm>
          <a:off x="2667045" y="3832331"/>
          <a:ext cx="676293" cy="676293"/>
        </a:xfrm>
        <a:prstGeom prst="triangle">
          <a:avLst/>
        </a:prstGeom>
        <a:solidFill>
          <a:srgbClr val="0F9ED5">
            <a:tint val="40000"/>
            <a:alpha val="90000"/>
            <a:hueOff val="4106357"/>
            <a:satOff val="-20446"/>
            <a:lumOff val="-1940"/>
            <a:alphaOff val="0"/>
          </a:srgbClr>
        </a:solidFill>
        <a:ln w="12700" cap="flat" cmpd="sng" algn="ctr">
          <a:solidFill>
            <a:srgbClr val="0F9ED5">
              <a:tint val="40000"/>
              <a:alpha val="90000"/>
              <a:hueOff val="4106357"/>
              <a:satOff val="-20446"/>
              <a:lumOff val="-194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5CDB9F-D24D-4974-83C7-F5B92B52B401}">
      <dsp:nvSpPr>
        <dsp:cNvPr id="0" name=""/>
        <dsp:cNvSpPr/>
      </dsp:nvSpPr>
      <dsp:spPr>
        <a:xfrm>
          <a:off x="976311" y="3549189"/>
          <a:ext cx="4057762" cy="274124"/>
        </a:xfrm>
        <a:prstGeom prst="rect">
          <a:avLst/>
        </a:prstGeom>
        <a:solidFill>
          <a:srgbClr val="0F9ED5">
            <a:tint val="40000"/>
            <a:alpha val="90000"/>
            <a:hueOff val="6159535"/>
            <a:satOff val="-30669"/>
            <a:lumOff val="-2910"/>
            <a:alphaOff val="0"/>
          </a:srgbClr>
        </a:solidFill>
        <a:ln w="12700" cap="flat" cmpd="sng" algn="ctr">
          <a:solidFill>
            <a:srgbClr val="0F9ED5">
              <a:tint val="40000"/>
              <a:alpha val="90000"/>
              <a:hueOff val="6159535"/>
              <a:satOff val="-30669"/>
              <a:lumOff val="-291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70DA73-4115-4D42-8FF6-234E66F58F50}">
      <dsp:nvSpPr>
        <dsp:cNvPr id="0" name=""/>
        <dsp:cNvSpPr/>
      </dsp:nvSpPr>
      <dsp:spPr>
        <a:xfrm>
          <a:off x="3176652" y="2961264"/>
          <a:ext cx="2001564" cy="555462"/>
        </a:xfrm>
        <a:prstGeom prst="roundRect">
          <a:avLst/>
        </a:prstGeom>
        <a:gradFill rotWithShape="0">
          <a:gsLst>
            <a:gs pos="0">
              <a:srgbClr val="0F9E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Attività terza missione</a:t>
          </a:r>
        </a:p>
      </dsp:txBody>
      <dsp:txXfrm>
        <a:off x="3203767" y="2988379"/>
        <a:ext cx="1947334" cy="501232"/>
      </dsp:txXfrm>
    </dsp:sp>
    <dsp:sp modelId="{68EEAE7A-B1F5-42CA-8192-D2F021F17D51}">
      <dsp:nvSpPr>
        <dsp:cNvPr id="0" name=""/>
        <dsp:cNvSpPr/>
      </dsp:nvSpPr>
      <dsp:spPr>
        <a:xfrm>
          <a:off x="3176652" y="2362519"/>
          <a:ext cx="2001564" cy="555462"/>
        </a:xfrm>
        <a:prstGeom prst="roundRect">
          <a:avLst/>
        </a:prstGeom>
        <a:gradFill rotWithShape="0">
          <a:gsLst>
            <a:gs pos="0">
              <a:srgbClr val="0F9ED5">
                <a:hueOff val="942848"/>
                <a:satOff val="-4172"/>
                <a:lumOff val="-700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942848"/>
                <a:satOff val="-4172"/>
                <a:lumOff val="-700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942848"/>
                <a:satOff val="-4172"/>
                <a:lumOff val="-70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Multidisciplinarietà</a:t>
          </a:r>
        </a:p>
      </dsp:txBody>
      <dsp:txXfrm>
        <a:off x="3203767" y="2389634"/>
        <a:ext cx="1947334" cy="501232"/>
      </dsp:txXfrm>
    </dsp:sp>
    <dsp:sp modelId="{703C5416-0F86-407A-9EB8-14AE546A08AC}">
      <dsp:nvSpPr>
        <dsp:cNvPr id="0" name=""/>
        <dsp:cNvSpPr/>
      </dsp:nvSpPr>
      <dsp:spPr>
        <a:xfrm>
          <a:off x="3176652" y="1763774"/>
          <a:ext cx="2001564" cy="555462"/>
        </a:xfrm>
        <a:prstGeom prst="roundRect">
          <a:avLst/>
        </a:prstGeom>
        <a:gradFill rotWithShape="0">
          <a:gsLst>
            <a:gs pos="0">
              <a:srgbClr val="0F9ED5">
                <a:hueOff val="1885696"/>
                <a:satOff val="-8343"/>
                <a:lumOff val="-1401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1885696"/>
                <a:satOff val="-8343"/>
                <a:lumOff val="-1401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1885696"/>
                <a:satOff val="-8343"/>
                <a:lumOff val="-140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Tesi</a:t>
          </a:r>
        </a:p>
      </dsp:txBody>
      <dsp:txXfrm>
        <a:off x="3203767" y="1790889"/>
        <a:ext cx="1947334" cy="501232"/>
      </dsp:txXfrm>
    </dsp:sp>
    <dsp:sp modelId="{55E6E6F9-8EA9-4603-B400-58BE27557BDC}">
      <dsp:nvSpPr>
        <dsp:cNvPr id="0" name=""/>
        <dsp:cNvSpPr/>
      </dsp:nvSpPr>
      <dsp:spPr>
        <a:xfrm>
          <a:off x="3176652" y="1154208"/>
          <a:ext cx="2001564" cy="555462"/>
        </a:xfrm>
        <a:prstGeom prst="roundRect">
          <a:avLst/>
        </a:prstGeom>
        <a:gradFill rotWithShape="0">
          <a:gsLst>
            <a:gs pos="0">
              <a:srgbClr val="0F9ED5">
                <a:hueOff val="2828544"/>
                <a:satOff val="-12515"/>
                <a:lumOff val="-2101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2828544"/>
                <a:satOff val="-12515"/>
                <a:lumOff val="-2101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2828544"/>
                <a:satOff val="-12515"/>
                <a:lumOff val="-210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Docenza Alta Formazione</a:t>
          </a:r>
        </a:p>
      </dsp:txBody>
      <dsp:txXfrm>
        <a:off x="3203767" y="1181323"/>
        <a:ext cx="1947334" cy="501232"/>
      </dsp:txXfrm>
    </dsp:sp>
    <dsp:sp modelId="{87751913-B74A-4E3D-B187-D366BF585261}">
      <dsp:nvSpPr>
        <dsp:cNvPr id="0" name=""/>
        <dsp:cNvSpPr/>
      </dsp:nvSpPr>
      <dsp:spPr>
        <a:xfrm>
          <a:off x="832167" y="2961264"/>
          <a:ext cx="2001564" cy="555462"/>
        </a:xfrm>
        <a:prstGeom prst="roundRect">
          <a:avLst/>
        </a:prstGeom>
        <a:gradFill rotWithShape="0">
          <a:gsLst>
            <a:gs pos="0">
              <a:srgbClr val="0F9ED5">
                <a:hueOff val="3771393"/>
                <a:satOff val="-16687"/>
                <a:lumOff val="-2802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3771393"/>
                <a:satOff val="-16687"/>
                <a:lumOff val="-2802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3771393"/>
                <a:satOff val="-16687"/>
                <a:lumOff val="-28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Fondi</a:t>
          </a:r>
        </a:p>
      </dsp:txBody>
      <dsp:txXfrm>
        <a:off x="859282" y="2988379"/>
        <a:ext cx="1947334" cy="501232"/>
      </dsp:txXfrm>
    </dsp:sp>
    <dsp:sp modelId="{61C6D505-E2F6-4846-A6AE-E79F33940A2B}">
      <dsp:nvSpPr>
        <dsp:cNvPr id="0" name=""/>
        <dsp:cNvSpPr/>
      </dsp:nvSpPr>
      <dsp:spPr>
        <a:xfrm>
          <a:off x="832167" y="2362519"/>
          <a:ext cx="2001564" cy="555462"/>
        </a:xfrm>
        <a:prstGeom prst="roundRect">
          <a:avLst/>
        </a:prstGeom>
        <a:gradFill rotWithShape="0">
          <a:gsLst>
            <a:gs pos="0">
              <a:srgbClr val="0F9ED5">
                <a:hueOff val="4714241"/>
                <a:satOff val="-20859"/>
                <a:lumOff val="-3502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4714241"/>
                <a:satOff val="-20859"/>
                <a:lumOff val="-3502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4714241"/>
                <a:satOff val="-20859"/>
                <a:lumOff val="-35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Internazionalità</a:t>
          </a:r>
        </a:p>
      </dsp:txBody>
      <dsp:txXfrm>
        <a:off x="859282" y="2389634"/>
        <a:ext cx="1947334" cy="501232"/>
      </dsp:txXfrm>
    </dsp:sp>
    <dsp:sp modelId="{4F02E498-2012-482A-AE87-80C72E8522FD}">
      <dsp:nvSpPr>
        <dsp:cNvPr id="0" name=""/>
        <dsp:cNvSpPr/>
      </dsp:nvSpPr>
      <dsp:spPr>
        <a:xfrm>
          <a:off x="832167" y="1763774"/>
          <a:ext cx="2001564" cy="555462"/>
        </a:xfrm>
        <a:prstGeom prst="roundRect">
          <a:avLst/>
        </a:prstGeom>
        <a:gradFill rotWithShape="0">
          <a:gsLst>
            <a:gs pos="0">
              <a:srgbClr val="0F9ED5">
                <a:hueOff val="5657089"/>
                <a:satOff val="-25030"/>
                <a:lumOff val="-4203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5657089"/>
                <a:satOff val="-25030"/>
                <a:lumOff val="-4203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5657089"/>
                <a:satOff val="-25030"/>
                <a:lumOff val="-420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Accesso laboratori ricerca</a:t>
          </a:r>
        </a:p>
      </dsp:txBody>
      <dsp:txXfrm>
        <a:off x="859282" y="1790889"/>
        <a:ext cx="1947334" cy="501232"/>
      </dsp:txXfrm>
    </dsp:sp>
    <dsp:sp modelId="{8F4C41E4-A614-4A24-920E-3DF6BD947933}">
      <dsp:nvSpPr>
        <dsp:cNvPr id="0" name=""/>
        <dsp:cNvSpPr/>
      </dsp:nvSpPr>
      <dsp:spPr>
        <a:xfrm>
          <a:off x="832167" y="1154208"/>
          <a:ext cx="2001564" cy="555462"/>
        </a:xfrm>
        <a:prstGeom prst="roundRect">
          <a:avLst/>
        </a:prstGeom>
        <a:gradFill rotWithShape="0">
          <a:gsLst>
            <a:gs pos="0">
              <a:srgbClr val="0F9ED5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Supporto tecnico/amministrativo</a:t>
          </a:r>
        </a:p>
      </dsp:txBody>
      <dsp:txXfrm>
        <a:off x="859282" y="1181323"/>
        <a:ext cx="1947334" cy="501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13335-AE61-4C20-A687-5E190C941918}">
      <dsp:nvSpPr>
        <dsp:cNvPr id="0" name=""/>
        <dsp:cNvSpPr/>
      </dsp:nvSpPr>
      <dsp:spPr>
        <a:xfrm>
          <a:off x="1201228" y="2456020"/>
          <a:ext cx="1395882" cy="11986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F9E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0F9E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Utilizzo</a:t>
          </a:r>
          <a:r>
            <a:rPr lang="it-IT" sz="2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it-IT" sz="18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Spazi</a:t>
          </a:r>
          <a:endParaRPr lang="it-IT" sz="20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417437" y="2641675"/>
        <a:ext cx="963464" cy="827312"/>
      </dsp:txXfrm>
    </dsp:sp>
    <dsp:sp modelId="{139385AE-9D79-4CD8-A363-FC5E81C990B0}">
      <dsp:nvSpPr>
        <dsp:cNvPr id="0" name=""/>
        <dsp:cNvSpPr/>
      </dsp:nvSpPr>
      <dsp:spPr>
        <a:xfrm>
          <a:off x="1234534" y="2992043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13D3F4-D2BF-4B07-AE16-FCBFDABEF9C0}">
      <dsp:nvSpPr>
        <dsp:cNvPr id="0" name=""/>
        <dsp:cNvSpPr/>
      </dsp:nvSpPr>
      <dsp:spPr>
        <a:xfrm>
          <a:off x="0" y="1793420"/>
          <a:ext cx="1395882" cy="1198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FF9E16-B0FD-4323-A1E4-5D05C0E4C414}">
      <dsp:nvSpPr>
        <dsp:cNvPr id="0" name=""/>
        <dsp:cNvSpPr/>
      </dsp:nvSpPr>
      <dsp:spPr>
        <a:xfrm>
          <a:off x="956245" y="2833050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599994"/>
              <a:satOff val="-2655"/>
              <a:lumOff val="-44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E3CA8F-224F-4AE2-83DD-67D926DED0C0}">
      <dsp:nvSpPr>
        <dsp:cNvPr id="0" name=""/>
        <dsp:cNvSpPr/>
      </dsp:nvSpPr>
      <dsp:spPr>
        <a:xfrm>
          <a:off x="2402456" y="1730016"/>
          <a:ext cx="1395882" cy="131848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F9ED5">
                <a:hueOff val="1319987"/>
                <a:satOff val="-5840"/>
                <a:lumOff val="-981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1319987"/>
                <a:satOff val="-5840"/>
                <a:lumOff val="-981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1319987"/>
                <a:satOff val="-5840"/>
                <a:lumOff val="-98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0F9ED5">
              <a:hueOff val="1319987"/>
              <a:satOff val="-5840"/>
              <a:lumOff val="-98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Utilizzo</a:t>
          </a:r>
          <a:r>
            <a:rPr lang="it-IT" sz="23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</a:t>
          </a:r>
          <a:r>
            <a:rPr lang="it-IT" sz="18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ervizi</a:t>
          </a:r>
          <a:endParaRPr lang="it-IT" sz="23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628653" y="1943671"/>
        <a:ext cx="943488" cy="891175"/>
      </dsp:txXfrm>
    </dsp:sp>
    <dsp:sp modelId="{C1AFB90E-BDF6-4284-BD8A-A52F90E49644}">
      <dsp:nvSpPr>
        <dsp:cNvPr id="0" name=""/>
        <dsp:cNvSpPr/>
      </dsp:nvSpPr>
      <dsp:spPr>
        <a:xfrm>
          <a:off x="3363143" y="2826489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1199989"/>
              <a:satOff val="-5309"/>
              <a:lumOff val="-89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97980F-D069-4D29-AF53-31FC5B80B9DF}">
      <dsp:nvSpPr>
        <dsp:cNvPr id="0" name=""/>
        <dsp:cNvSpPr/>
      </dsp:nvSpPr>
      <dsp:spPr>
        <a:xfrm>
          <a:off x="3602945" y="2453704"/>
          <a:ext cx="1395882" cy="1198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1319987"/>
              <a:satOff val="-5840"/>
              <a:lumOff val="-98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D64C98-71E2-4EBB-9FBF-ACC6FBCAA2F7}">
      <dsp:nvSpPr>
        <dsp:cNvPr id="0" name=""/>
        <dsp:cNvSpPr/>
      </dsp:nvSpPr>
      <dsp:spPr>
        <a:xfrm>
          <a:off x="3636990" y="2987026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1799983"/>
              <a:satOff val="-7964"/>
              <a:lumOff val="-1337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B99AD8-435B-450A-A049-259DC510C9D1}">
      <dsp:nvSpPr>
        <dsp:cNvPr id="0" name=""/>
        <dsp:cNvSpPr/>
      </dsp:nvSpPr>
      <dsp:spPr>
        <a:xfrm>
          <a:off x="1201228" y="1131206"/>
          <a:ext cx="1395882" cy="11986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F9ED5">
                <a:hueOff val="2639975"/>
                <a:satOff val="-11681"/>
                <a:lumOff val="-1961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2639975"/>
                <a:satOff val="-11681"/>
                <a:lumOff val="-1961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2639975"/>
                <a:satOff val="-11681"/>
                <a:lumOff val="-196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0F9ED5">
              <a:hueOff val="2639975"/>
              <a:satOff val="-11681"/>
              <a:lumOff val="-196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Accessi</a:t>
          </a:r>
        </a:p>
      </dsp:txBody>
      <dsp:txXfrm>
        <a:off x="1417437" y="1316861"/>
        <a:ext cx="963464" cy="827312"/>
      </dsp:txXfrm>
    </dsp:sp>
    <dsp:sp modelId="{5A470758-55B7-46D0-8BEA-26ECC0234FAB}">
      <dsp:nvSpPr>
        <dsp:cNvPr id="0" name=""/>
        <dsp:cNvSpPr/>
      </dsp:nvSpPr>
      <dsp:spPr>
        <a:xfrm>
          <a:off x="2157474" y="1153974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2399977"/>
              <a:satOff val="-10619"/>
              <a:lumOff val="-1783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F2CE2D-8BA0-4CD5-8EDF-130DAB74DDDE}">
      <dsp:nvSpPr>
        <dsp:cNvPr id="0" name=""/>
        <dsp:cNvSpPr/>
      </dsp:nvSpPr>
      <dsp:spPr>
        <a:xfrm>
          <a:off x="2402456" y="464747"/>
          <a:ext cx="1395882" cy="1198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2639975"/>
              <a:satOff val="-11681"/>
              <a:lumOff val="-196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6F9CF2-8F94-430A-9E50-A20201CE03CF}">
      <dsp:nvSpPr>
        <dsp:cNvPr id="0" name=""/>
        <dsp:cNvSpPr/>
      </dsp:nvSpPr>
      <dsp:spPr>
        <a:xfrm>
          <a:off x="2441683" y="995753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2999971"/>
              <a:satOff val="-13274"/>
              <a:lumOff val="-222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4BEA5A-3D99-4DAE-9287-D950004A04DD}">
      <dsp:nvSpPr>
        <dsp:cNvPr id="0" name=""/>
        <dsp:cNvSpPr/>
      </dsp:nvSpPr>
      <dsp:spPr>
        <a:xfrm>
          <a:off x="3602945" y="1128505"/>
          <a:ext cx="1395882" cy="11986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F9ED5">
                <a:hueOff val="3959962"/>
                <a:satOff val="-17521"/>
                <a:lumOff val="-2942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3959962"/>
                <a:satOff val="-17521"/>
                <a:lumOff val="-2942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3959962"/>
                <a:satOff val="-17521"/>
                <a:lumOff val="-294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0F9ED5">
              <a:hueOff val="3959962"/>
              <a:satOff val="-17521"/>
              <a:lumOff val="-294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Didattica</a:t>
          </a:r>
        </a:p>
      </dsp:txBody>
      <dsp:txXfrm>
        <a:off x="3819154" y="1314160"/>
        <a:ext cx="963464" cy="827312"/>
      </dsp:txXfrm>
    </dsp:sp>
    <dsp:sp modelId="{46315F81-98EB-445C-BB1B-AA603F2C872F}">
      <dsp:nvSpPr>
        <dsp:cNvPr id="0" name=""/>
        <dsp:cNvSpPr/>
      </dsp:nvSpPr>
      <dsp:spPr>
        <a:xfrm>
          <a:off x="4810834" y="1659511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3599966"/>
              <a:satOff val="-15928"/>
              <a:lumOff val="-267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B893C1-8129-4DA5-B1F3-A2A4F77935AE}">
      <dsp:nvSpPr>
        <dsp:cNvPr id="0" name=""/>
        <dsp:cNvSpPr/>
      </dsp:nvSpPr>
      <dsp:spPr>
        <a:xfrm>
          <a:off x="4804173" y="1802296"/>
          <a:ext cx="1395882" cy="1198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3959962"/>
              <a:satOff val="-17521"/>
              <a:lumOff val="-294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581642-6C10-4B63-96B4-513B5058C166}">
      <dsp:nvSpPr>
        <dsp:cNvPr id="0" name=""/>
        <dsp:cNvSpPr/>
      </dsp:nvSpPr>
      <dsp:spPr>
        <a:xfrm>
          <a:off x="5076540" y="1823906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4199960"/>
              <a:satOff val="-18583"/>
              <a:lumOff val="-312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55A861-0773-4962-BE52-692D43650D0D}">
      <dsp:nvSpPr>
        <dsp:cNvPr id="0" name=""/>
        <dsp:cNvSpPr/>
      </dsp:nvSpPr>
      <dsp:spPr>
        <a:xfrm>
          <a:off x="4804173" y="477482"/>
          <a:ext cx="1395882" cy="11986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F9ED5">
                <a:hueOff val="5279950"/>
                <a:satOff val="-23362"/>
                <a:lumOff val="-3922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5279950"/>
                <a:satOff val="-23362"/>
                <a:lumOff val="-3922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5279950"/>
                <a:satOff val="-23362"/>
                <a:lumOff val="-392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0F9ED5">
              <a:hueOff val="5279950"/>
              <a:satOff val="-23362"/>
              <a:lumOff val="-392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Organizzazione </a:t>
          </a:r>
          <a:r>
            <a:rPr lang="it-IT" sz="16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Eventi</a:t>
          </a:r>
          <a:endParaRPr lang="it-IT" sz="11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020382" y="663137"/>
        <a:ext cx="963464" cy="827312"/>
      </dsp:txXfrm>
    </dsp:sp>
    <dsp:sp modelId="{FDDBB935-1445-4634-A33C-F946B4A800FF}">
      <dsp:nvSpPr>
        <dsp:cNvPr id="0" name=""/>
        <dsp:cNvSpPr/>
      </dsp:nvSpPr>
      <dsp:spPr>
        <a:xfrm>
          <a:off x="6012062" y="1014662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4799954"/>
              <a:satOff val="-21238"/>
              <a:lumOff val="-356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608E8A-0A4A-429E-A3A0-B6ADC7EB061B}">
      <dsp:nvSpPr>
        <dsp:cNvPr id="0" name=""/>
        <dsp:cNvSpPr/>
      </dsp:nvSpPr>
      <dsp:spPr>
        <a:xfrm>
          <a:off x="6005401" y="1146256"/>
          <a:ext cx="1395882" cy="1198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5279950"/>
              <a:satOff val="-23362"/>
              <a:lumOff val="-392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207BDC-3D2D-4565-BFBC-06F62D3BBD14}">
      <dsp:nvSpPr>
        <dsp:cNvPr id="0" name=""/>
        <dsp:cNvSpPr/>
      </dsp:nvSpPr>
      <dsp:spPr>
        <a:xfrm>
          <a:off x="6283690" y="1172884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5399948"/>
              <a:satOff val="-23893"/>
              <a:lumOff val="-401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DABF8A-BCA5-475E-BB68-A1FE6573407B}">
      <dsp:nvSpPr>
        <dsp:cNvPr id="0" name=""/>
        <dsp:cNvSpPr/>
      </dsp:nvSpPr>
      <dsp:spPr>
        <a:xfrm>
          <a:off x="6005401" y="2469141"/>
          <a:ext cx="1395882" cy="11986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F9ED5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rgbClr>
            </a:gs>
            <a:gs pos="50000">
              <a:srgbClr val="0F9ED5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rgbClr>
            </a:gs>
            <a:gs pos="100000">
              <a:srgbClr val="0F9ED5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0F9ED5">
              <a:hueOff val="6599937"/>
              <a:satOff val="-29202"/>
              <a:lumOff val="-4903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Gestione Sicurezze</a:t>
          </a:r>
          <a:endParaRPr lang="it-IT" sz="20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6221610" y="2654796"/>
        <a:ext cx="963464" cy="827312"/>
      </dsp:txXfrm>
    </dsp:sp>
    <dsp:sp modelId="{2F6033B2-6A89-4F04-BF60-93F7BBBEA9A5}">
      <dsp:nvSpPr>
        <dsp:cNvPr id="0" name=""/>
        <dsp:cNvSpPr/>
      </dsp:nvSpPr>
      <dsp:spPr>
        <a:xfrm>
          <a:off x="6282209" y="3518804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5999943"/>
              <a:satOff val="-26547"/>
              <a:lumOff val="-4457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FBF016-8C4D-479D-8FD9-A74C2E2E749A}">
      <dsp:nvSpPr>
        <dsp:cNvPr id="0" name=""/>
        <dsp:cNvSpPr/>
      </dsp:nvSpPr>
      <dsp:spPr>
        <a:xfrm>
          <a:off x="4804173" y="3125180"/>
          <a:ext cx="1395882" cy="1198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6599937"/>
              <a:satOff val="-29202"/>
              <a:lumOff val="-4903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5C8E06-1799-4710-BD11-F559471DE7BD}">
      <dsp:nvSpPr>
        <dsp:cNvPr id="0" name=""/>
        <dsp:cNvSpPr/>
      </dsp:nvSpPr>
      <dsp:spPr>
        <a:xfrm>
          <a:off x="6023164" y="3651170"/>
          <a:ext cx="162828" cy="14046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F9ED5">
              <a:hueOff val="6599937"/>
              <a:satOff val="-29202"/>
              <a:lumOff val="-4903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057628F8-3A52-144B-1696-9BA58976D0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73B531A-3047-37F2-F87D-FA96FBBFD4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042333" y="202518"/>
            <a:ext cx="922917" cy="59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BBF36-C259-C459-2FDC-DD2FAED32E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50" y="3079"/>
            <a:ext cx="2374086" cy="685492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9775CB-D7D1-FF70-9421-9B0BBF3990EA}"/>
              </a:ext>
            </a:extLst>
          </p:cNvPr>
          <p:cNvSpPr txBox="1"/>
          <p:nvPr userDrawn="1"/>
        </p:nvSpPr>
        <p:spPr>
          <a:xfrm>
            <a:off x="5526931" y="6519446"/>
            <a:ext cx="356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 8 - 10 Maggio 2025 - 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773B531A-3047-37F2-F87D-FA96FBBFD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6443C0-19EA-AACA-3904-88F07923CD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39" y="-69574"/>
            <a:ext cx="2524324" cy="6927573"/>
          </a:xfrm>
          <a:prstGeom prst="rect">
            <a:avLst/>
          </a:prstGeom>
        </p:spPr>
      </p:pic>
      <p:pic>
        <p:nvPicPr>
          <p:cNvPr id="2" name="Immagine 1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937F5E1C-C4B0-5E60-2924-BF1E9FC16B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Immagine 5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DD29E76C-6C9C-E4EE-04A1-EF3DB87519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7" y="0"/>
            <a:ext cx="12168554" cy="6858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D4DF954-4A9A-EE68-5260-BC472EB0F2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ABF5F1-464E-9AEC-0419-4C25B0EEFC5F}"/>
              </a:ext>
            </a:extLst>
          </p:cNvPr>
          <p:cNvSpPr txBox="1"/>
          <p:nvPr userDrawn="1"/>
        </p:nvSpPr>
        <p:spPr>
          <a:xfrm>
            <a:off x="43543" y="6519446"/>
            <a:ext cx="90485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 8 - 10 Maggio 2025 - 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96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3AD1AC5C-AF44-0F45-332D-C84674DA4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036D3134-383E-0E83-5AF5-9301346A4DBA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C1FFA7B5-08EF-648A-0FCE-55502A3D8C26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6E2E3811-21AA-D061-9305-3D2B3DBB8B36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51333FE4-A13B-4C8F-F6DF-807CD1512BA0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C1F4C4F1-4FA8-D397-D541-4485D3BAEEA6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Immagine 4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CDB96210-8807-47C3-C15A-E44B056C73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1695" y="871695"/>
            <a:ext cx="6858000" cy="5114611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0EF5557-4104-21B9-7F29-3E0B4C6625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285323-50D0-9F27-0620-D40EE294159B}"/>
              </a:ext>
            </a:extLst>
          </p:cNvPr>
          <p:cNvSpPr txBox="1"/>
          <p:nvPr userDrawn="1"/>
        </p:nvSpPr>
        <p:spPr>
          <a:xfrm>
            <a:off x="5526931" y="6519446"/>
            <a:ext cx="356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 8 - 10 Maggio 2025 - 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FE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F5161E-DEC1-BCF1-2BE6-4555F70942E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F472C9-1383-DE7D-0AD5-EC1A2E1332DF}"/>
              </a:ext>
            </a:extLst>
          </p:cNvPr>
          <p:cNvSpPr txBox="1"/>
          <p:nvPr userDrawn="1"/>
        </p:nvSpPr>
        <p:spPr>
          <a:xfrm>
            <a:off x="1" y="6519446"/>
            <a:ext cx="9092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 8 - 10 Maggio 2025 - 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63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FFC5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EB124C-6D52-693A-344A-306A09404D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0D67AE-201C-9404-1E94-E8CA957FF84E}"/>
              </a:ext>
            </a:extLst>
          </p:cNvPr>
          <p:cNvSpPr txBox="1"/>
          <p:nvPr userDrawn="1"/>
        </p:nvSpPr>
        <p:spPr>
          <a:xfrm>
            <a:off x="1" y="6519446"/>
            <a:ext cx="9092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 8 - 10 Maggio 2025 - 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67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0021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A156D13-80E6-185E-495C-DF78C1CF81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13C040-051E-62F2-7F01-7D739633D88D}"/>
              </a:ext>
            </a:extLst>
          </p:cNvPr>
          <p:cNvSpPr txBox="1"/>
          <p:nvPr userDrawn="1"/>
        </p:nvSpPr>
        <p:spPr>
          <a:xfrm>
            <a:off x="1" y="6519446"/>
            <a:ext cx="9092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 8 - 10 Maggio 2025 - 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90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2C4E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712A827-9F70-06BA-13F2-ED3191F954C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903015-066A-91BE-066F-014E9A79CAE3}"/>
              </a:ext>
            </a:extLst>
          </p:cNvPr>
          <p:cNvSpPr txBox="1"/>
          <p:nvPr userDrawn="1"/>
        </p:nvSpPr>
        <p:spPr>
          <a:xfrm>
            <a:off x="1" y="6519446"/>
            <a:ext cx="9092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 8 - 10 Maggio 2025 - 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98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5083B4D-056D-F5D4-C990-A0BAD5E9C9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9F92B101-0476-61A6-2B26-FB0E5BADBB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099"/>
          <a:stretch/>
        </p:blipFill>
        <p:spPr>
          <a:xfrm>
            <a:off x="4697013" y="3368797"/>
            <a:ext cx="2374086" cy="348920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1CBE1D-7752-F9AD-FB6F-281F5DB1A015}"/>
              </a:ext>
            </a:extLst>
          </p:cNvPr>
          <p:cNvSpPr txBox="1"/>
          <p:nvPr userDrawn="1"/>
        </p:nvSpPr>
        <p:spPr>
          <a:xfrm>
            <a:off x="4501621" y="1982450"/>
            <a:ext cx="2764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>
                <a:solidFill>
                  <a:schemeClr val="accent1"/>
                </a:solidFill>
                <a:latin typeface="Berlari" panose="02000503000000000000" pitchFamily="2" charset="0"/>
              </a:rPr>
              <a:t>Grazie</a:t>
            </a:r>
            <a:endParaRPr lang="en-US" sz="8800" dirty="0">
              <a:solidFill>
                <a:schemeClr val="accent1"/>
              </a:solidFill>
              <a:latin typeface="Berlari" panose="02000503000000000000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74BD2C1-34A4-1B8D-2345-65C18AE9CF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0898155" y="61369"/>
            <a:ext cx="1153012" cy="7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49B759-8052-1888-8773-E672AAF7857C}"/>
              </a:ext>
            </a:extLst>
          </p:cNvPr>
          <p:cNvSpPr txBox="1"/>
          <p:nvPr userDrawn="1"/>
        </p:nvSpPr>
        <p:spPr>
          <a:xfrm>
            <a:off x="9253728" y="6519446"/>
            <a:ext cx="2938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 8 - 10 Maggio 2025 - 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36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8AA476B-CBA0-3EE4-C609-4159CD2529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9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7" r:id="rId2"/>
    <p:sldLayoutId id="2147483657" r:id="rId3"/>
    <p:sldLayoutId id="2147483683" r:id="rId4"/>
    <p:sldLayoutId id="2147483688" r:id="rId5"/>
    <p:sldLayoutId id="2147483689" r:id="rId6"/>
    <p:sldLayoutId id="2147483690" r:id="rId7"/>
    <p:sldLayoutId id="2147483686" r:id="rId8"/>
    <p:sldLayoutId id="214748368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infn.it/it/mappa-struttur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>
            <a:extLst>
              <a:ext uri="{FF2B5EF4-FFF2-40B4-BE49-F238E27FC236}">
                <a16:creationId xmlns:a16="http://schemas.microsoft.com/office/drawing/2014/main" id="{06E4FB7B-E83F-4BDF-91AC-1421B2A4F5C1}"/>
              </a:ext>
            </a:extLst>
          </p:cNvPr>
          <p:cNvSpPr txBox="1"/>
          <p:nvPr/>
        </p:nvSpPr>
        <p:spPr>
          <a:xfrm>
            <a:off x="2825080" y="4343379"/>
            <a:ext cx="527481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altLang="ko-KR" sz="3200" dirty="0">
                <a:solidFill>
                  <a:schemeClr val="accent1"/>
                </a:solidFill>
                <a:cs typeface="Arial"/>
              </a:rPr>
              <a:t>Mauro Taiuti</a:t>
            </a:r>
            <a:endParaRPr lang="it-IT" sz="32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CA1C2-74C5-270D-382D-4FD99EA06F2C}"/>
              </a:ext>
            </a:extLst>
          </p:cNvPr>
          <p:cNvSpPr txBox="1"/>
          <p:nvPr/>
        </p:nvSpPr>
        <p:spPr>
          <a:xfrm>
            <a:off x="2825080" y="2151525"/>
            <a:ext cx="7315199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altLang="ko-KR" sz="6600" b="1" dirty="0">
                <a:solidFill>
                  <a:schemeClr val="accent1"/>
                </a:solidFill>
                <a:latin typeface="+mj-lt"/>
                <a:cs typeface="Arial"/>
              </a:rPr>
              <a:t>Gestire le risorse</a:t>
            </a:r>
            <a:endParaRPr lang="en-US" altLang="ko-KR" sz="2000" dirty="0">
              <a:solidFill>
                <a:schemeClr val="accent1"/>
              </a:solidFill>
              <a:latin typeface="Tw Cen MT" panose="020B06020201040206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84B33-C2A3-3777-3DBE-894A16A15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93E2E64-AC9E-F882-34CD-FCA3FEC7D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415" y="1371600"/>
            <a:ext cx="433705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62C2365A-DDDF-C263-9F8B-ED4A4ACF6E36}"/>
              </a:ext>
            </a:extLst>
          </p:cNvPr>
          <p:cNvSpPr txBox="1"/>
          <p:nvPr/>
        </p:nvSpPr>
        <p:spPr>
          <a:xfrm>
            <a:off x="4139921" y="0"/>
            <a:ext cx="8052079" cy="6858000"/>
          </a:xfrm>
          <a:prstGeom prst="rect">
            <a:avLst/>
          </a:prstGeom>
          <a:noFill/>
        </p:spPr>
        <p:txBody>
          <a:bodyPr wrap="square" lIns="720000" tIns="0" rIns="720000" bIns="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it-IT" sz="20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E’ descritta nel Disciplinare Organizzativo e si articola in diversi Servizi e/o Uffici: «… in rapporto con le esigenze organizzative, amministrative e tecniche della ricerca, nonché ai fini del trasferimento delle conoscenze e delle tecnologie acquisite, la Sezione si articola come segue …«</a:t>
            </a:r>
          </a:p>
          <a:p>
            <a:pPr>
              <a:spcBef>
                <a:spcPts val="600"/>
              </a:spcBef>
            </a:pPr>
            <a:endParaRPr lang="it-IT" sz="12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it-IT" sz="20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Esempi di servizi presenti nelle Sezioni</a:t>
            </a:r>
          </a:p>
          <a:p>
            <a:pPr>
              <a:spcBef>
                <a:spcPts val="600"/>
              </a:spcBef>
            </a:pPr>
            <a:r>
              <a:rPr lang="it-IT" sz="12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Servizio Amministrazione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Servizio di Direzione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Servizio Tecnico Generale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Servizio Elettronica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Servizio Progettazione Meccanica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Servizio Officina Meccanica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Servizio Calcolo e Reti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Servizio Alte Tecnologie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Servizio di Prevenzione e Protezione </a:t>
            </a:r>
          </a:p>
          <a:p>
            <a:pPr>
              <a:spcBef>
                <a:spcPts val="600"/>
              </a:spcBef>
            </a:pPr>
            <a:endParaRPr lang="it-IT" sz="24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B773B9D8-C7EE-3A43-359E-E1967FBA54DC}"/>
              </a:ext>
            </a:extLst>
          </p:cNvPr>
          <p:cNvSpPr/>
          <p:nvPr/>
        </p:nvSpPr>
        <p:spPr>
          <a:xfrm>
            <a:off x="-1" y="248923"/>
            <a:ext cx="4139921" cy="608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4000" tIns="0" rIns="504000" bIns="504000" anchor="b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2060"/>
                </a:solidFill>
                <a:latin typeface="+mj-lt"/>
              </a:rPr>
              <a:t>La struttura della Sezione</a:t>
            </a:r>
            <a:endParaRPr lang="it-IT" sz="3200" b="1" dirty="0">
              <a:solidFill>
                <a:srgbClr val="002060"/>
              </a:solidFill>
              <a:latin typeface="Titillium Web" pitchFamily="2" charset="77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</a:rPr>
              <a:t>. </a:t>
            </a: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3A9CF0C2-C4A5-1912-03B0-C5C706A44F00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10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84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0A052-164F-2A3C-7BA3-A21E4314D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B6023063-096A-9858-E6B9-F278A4C92AD1}"/>
              </a:ext>
            </a:extLst>
          </p:cNvPr>
          <p:cNvSpPr/>
          <p:nvPr/>
        </p:nvSpPr>
        <p:spPr>
          <a:xfrm>
            <a:off x="0" y="564011"/>
            <a:ext cx="4070554" cy="527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4000" tIns="0" rIns="504000" bIns="504000" anchor="b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2060"/>
                </a:solidFill>
                <a:latin typeface="+mj-lt"/>
              </a:rPr>
              <a:t>Le sezioni INFN e l’Università</a:t>
            </a:r>
            <a:endParaRPr lang="it-IT" sz="3200" b="1" dirty="0">
              <a:solidFill>
                <a:srgbClr val="002060"/>
              </a:solidFill>
              <a:latin typeface="Titillium Web" pitchFamily="2" charset="77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002060"/>
                </a:solidFill>
                <a:latin typeface="Titillium Web" pitchFamily="2" charset="77"/>
                <a:ea typeface="+mn-ea"/>
                <a:cs typeface="+mn-cs"/>
              </a:rPr>
              <a:t>Vantaggi reciproci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962C0DF0-6296-E9ED-050F-43FB58DBF6E5}"/>
              </a:ext>
            </a:extLst>
          </p:cNvPr>
          <p:cNvSpPr/>
          <p:nvPr/>
        </p:nvSpPr>
        <p:spPr>
          <a:xfrm>
            <a:off x="4070554" y="0"/>
            <a:ext cx="8121445" cy="685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4000" tIns="0" rIns="504000" bIns="0" anchor="ctr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8F99975E-BF9A-36F7-0817-D97BC581148F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11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8C9528CB-04E6-6087-0BE9-ECCBB576C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144712"/>
              </p:ext>
            </p:extLst>
          </p:nvPr>
        </p:nvGraphicFramePr>
        <p:xfrm>
          <a:off x="5692837" y="1574978"/>
          <a:ext cx="6010385" cy="450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18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AF3C5-5545-D822-A840-19E9C4DBB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3DC5CA49-FC53-9645-D3E2-D282218FC503}"/>
              </a:ext>
            </a:extLst>
          </p:cNvPr>
          <p:cNvSpPr/>
          <p:nvPr/>
        </p:nvSpPr>
        <p:spPr>
          <a:xfrm>
            <a:off x="0" y="564011"/>
            <a:ext cx="4070554" cy="527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4000" tIns="0" rIns="504000" bIns="504000" anchor="b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2060"/>
                </a:solidFill>
                <a:latin typeface="+mj-lt"/>
              </a:rPr>
              <a:t>Le sezioni INFN e l’Università</a:t>
            </a:r>
            <a:endParaRPr lang="it-IT" sz="3200" b="1" dirty="0">
              <a:solidFill>
                <a:srgbClr val="002060"/>
              </a:solidFill>
              <a:latin typeface="Titillium Web" pitchFamily="2" charset="77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002060"/>
                </a:solidFill>
                <a:latin typeface="Titillium Web" pitchFamily="2" charset="77"/>
                <a:ea typeface="+mn-ea"/>
                <a:cs typeface="+mn-cs"/>
              </a:rPr>
              <a:t>La confluenza di due oceani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1ADD6AD0-7BD9-E40D-A43C-C27A2449B3CE}"/>
              </a:ext>
            </a:extLst>
          </p:cNvPr>
          <p:cNvSpPr/>
          <p:nvPr/>
        </p:nvSpPr>
        <p:spPr>
          <a:xfrm>
            <a:off x="4070554" y="0"/>
            <a:ext cx="8121445" cy="685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4000" tIns="0" rIns="504000" bIns="0" anchor="ctr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EE670C9D-74D9-7E5B-334A-28722EB36F08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12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0476EA0-145F-ED75-8BAC-7A1B3D721695}"/>
              </a:ext>
            </a:extLst>
          </p:cNvPr>
          <p:cNvGrpSpPr/>
          <p:nvPr/>
        </p:nvGrpSpPr>
        <p:grpSpPr>
          <a:xfrm>
            <a:off x="4430634" y="1499472"/>
            <a:ext cx="7401283" cy="3859055"/>
            <a:chOff x="1380577" y="2230904"/>
            <a:chExt cx="7401283" cy="385905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56563917-EA5C-C9FD-DC0D-7B21743D6F63}"/>
                </a:ext>
              </a:extLst>
            </p:cNvPr>
            <p:cNvSpPr/>
            <p:nvPr/>
          </p:nvSpPr>
          <p:spPr>
            <a:xfrm>
              <a:off x="2581805" y="4222177"/>
              <a:ext cx="1395882" cy="1198622"/>
            </a:xfrm>
            <a:custGeom>
              <a:avLst/>
              <a:gdLst>
                <a:gd name="connsiteX0" fmla="*/ 0 w 1395882"/>
                <a:gd name="connsiteY0" fmla="*/ 599311 h 1198622"/>
                <a:gd name="connsiteX1" fmla="*/ 299656 w 1395882"/>
                <a:gd name="connsiteY1" fmla="*/ 0 h 1198622"/>
                <a:gd name="connsiteX2" fmla="*/ 1096227 w 1395882"/>
                <a:gd name="connsiteY2" fmla="*/ 0 h 1198622"/>
                <a:gd name="connsiteX3" fmla="*/ 1395882 w 1395882"/>
                <a:gd name="connsiteY3" fmla="*/ 599311 h 1198622"/>
                <a:gd name="connsiteX4" fmla="*/ 1096227 w 1395882"/>
                <a:gd name="connsiteY4" fmla="*/ 1198622 h 1198622"/>
                <a:gd name="connsiteX5" fmla="*/ 299656 w 1395882"/>
                <a:gd name="connsiteY5" fmla="*/ 1198622 h 1198622"/>
                <a:gd name="connsiteX6" fmla="*/ 0 w 1395882"/>
                <a:gd name="connsiteY6" fmla="*/ 599311 h 11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5882" h="1198622">
                  <a:moveTo>
                    <a:pt x="0" y="599311"/>
                  </a:moveTo>
                  <a:lnTo>
                    <a:pt x="299656" y="0"/>
                  </a:lnTo>
                  <a:lnTo>
                    <a:pt x="1096227" y="0"/>
                  </a:lnTo>
                  <a:lnTo>
                    <a:pt x="1395882" y="599311"/>
                  </a:lnTo>
                  <a:lnTo>
                    <a:pt x="1096227" y="1198622"/>
                  </a:lnTo>
                  <a:lnTo>
                    <a:pt x="299656" y="1198622"/>
                  </a:lnTo>
                  <a:lnTo>
                    <a:pt x="0" y="599311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209" tIns="211055" rIns="216209" bIns="2110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kern="1200" dirty="0"/>
            </a:p>
          </p:txBody>
        </p:sp>
        <p:sp>
          <p:nvSpPr>
            <p:cNvPr id="9" name="Esagono 8">
              <a:extLst>
                <a:ext uri="{FF2B5EF4-FFF2-40B4-BE49-F238E27FC236}">
                  <a16:creationId xmlns:a16="http://schemas.microsoft.com/office/drawing/2014/main" id="{8B6CBF13-07BF-E5D2-B8E9-E7273BDD6FE0}"/>
                </a:ext>
              </a:extLst>
            </p:cNvPr>
            <p:cNvSpPr/>
            <p:nvPr/>
          </p:nvSpPr>
          <p:spPr>
            <a:xfrm>
              <a:off x="1380577" y="3559577"/>
              <a:ext cx="1395882" cy="11986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2F509AF7-289A-B957-AE50-3369EB1CC022}"/>
                </a:ext>
              </a:extLst>
            </p:cNvPr>
            <p:cNvSpPr/>
            <p:nvPr/>
          </p:nvSpPr>
          <p:spPr>
            <a:xfrm>
              <a:off x="3783033" y="3496173"/>
              <a:ext cx="1395882" cy="1318485"/>
            </a:xfrm>
            <a:custGeom>
              <a:avLst/>
              <a:gdLst>
                <a:gd name="connsiteX0" fmla="*/ 0 w 1395882"/>
                <a:gd name="connsiteY0" fmla="*/ 659243 h 1318485"/>
                <a:gd name="connsiteX1" fmla="*/ 329621 w 1395882"/>
                <a:gd name="connsiteY1" fmla="*/ 0 h 1318485"/>
                <a:gd name="connsiteX2" fmla="*/ 1066261 w 1395882"/>
                <a:gd name="connsiteY2" fmla="*/ 0 h 1318485"/>
                <a:gd name="connsiteX3" fmla="*/ 1395882 w 1395882"/>
                <a:gd name="connsiteY3" fmla="*/ 659243 h 1318485"/>
                <a:gd name="connsiteX4" fmla="*/ 1066261 w 1395882"/>
                <a:gd name="connsiteY4" fmla="*/ 1318485 h 1318485"/>
                <a:gd name="connsiteX5" fmla="*/ 329621 w 1395882"/>
                <a:gd name="connsiteY5" fmla="*/ 1318485 h 1318485"/>
                <a:gd name="connsiteX6" fmla="*/ 0 w 1395882"/>
                <a:gd name="connsiteY6" fmla="*/ 659243 h 131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5882" h="1318485">
                  <a:moveTo>
                    <a:pt x="0" y="659243"/>
                  </a:moveTo>
                  <a:lnTo>
                    <a:pt x="329621" y="0"/>
                  </a:lnTo>
                  <a:lnTo>
                    <a:pt x="1066261" y="0"/>
                  </a:lnTo>
                  <a:lnTo>
                    <a:pt x="1395882" y="659243"/>
                  </a:lnTo>
                  <a:lnTo>
                    <a:pt x="1066261" y="1318485"/>
                  </a:lnTo>
                  <a:lnTo>
                    <a:pt x="329621" y="1318485"/>
                  </a:lnTo>
                  <a:lnTo>
                    <a:pt x="0" y="659243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1319987"/>
                <a:satOff val="-5840"/>
                <a:lumOff val="-981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1319987"/>
                <a:satOff val="-5840"/>
                <a:lumOff val="-9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197" tIns="242865" rIns="226197" bIns="242865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300" kern="1200" dirty="0"/>
            </a:p>
          </p:txBody>
        </p:sp>
        <p:sp>
          <p:nvSpPr>
            <p:cNvPr id="11" name="Esagono 10">
              <a:extLst>
                <a:ext uri="{FF2B5EF4-FFF2-40B4-BE49-F238E27FC236}">
                  <a16:creationId xmlns:a16="http://schemas.microsoft.com/office/drawing/2014/main" id="{175E0772-2DD8-5F5C-6B17-2AC916DDE911}"/>
                </a:ext>
              </a:extLst>
            </p:cNvPr>
            <p:cNvSpPr/>
            <p:nvPr/>
          </p:nvSpPr>
          <p:spPr>
            <a:xfrm>
              <a:off x="4983522" y="4219861"/>
              <a:ext cx="1395882" cy="11986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>
                <a:hueOff val="1319987"/>
                <a:satOff val="-5840"/>
                <a:lumOff val="-98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45701154-D061-348C-62D6-DCB428EA6235}"/>
                </a:ext>
              </a:extLst>
            </p:cNvPr>
            <p:cNvSpPr/>
            <p:nvPr/>
          </p:nvSpPr>
          <p:spPr>
            <a:xfrm>
              <a:off x="2581805" y="2897363"/>
              <a:ext cx="1395882" cy="1198622"/>
            </a:xfrm>
            <a:custGeom>
              <a:avLst/>
              <a:gdLst>
                <a:gd name="connsiteX0" fmla="*/ 0 w 1395882"/>
                <a:gd name="connsiteY0" fmla="*/ 599311 h 1198622"/>
                <a:gd name="connsiteX1" fmla="*/ 299656 w 1395882"/>
                <a:gd name="connsiteY1" fmla="*/ 0 h 1198622"/>
                <a:gd name="connsiteX2" fmla="*/ 1096227 w 1395882"/>
                <a:gd name="connsiteY2" fmla="*/ 0 h 1198622"/>
                <a:gd name="connsiteX3" fmla="*/ 1395882 w 1395882"/>
                <a:gd name="connsiteY3" fmla="*/ 599311 h 1198622"/>
                <a:gd name="connsiteX4" fmla="*/ 1096227 w 1395882"/>
                <a:gd name="connsiteY4" fmla="*/ 1198622 h 1198622"/>
                <a:gd name="connsiteX5" fmla="*/ 299656 w 1395882"/>
                <a:gd name="connsiteY5" fmla="*/ 1198622 h 1198622"/>
                <a:gd name="connsiteX6" fmla="*/ 0 w 1395882"/>
                <a:gd name="connsiteY6" fmla="*/ 599311 h 11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5882" h="1198622">
                  <a:moveTo>
                    <a:pt x="0" y="599311"/>
                  </a:moveTo>
                  <a:lnTo>
                    <a:pt x="299656" y="0"/>
                  </a:lnTo>
                  <a:lnTo>
                    <a:pt x="1096227" y="0"/>
                  </a:lnTo>
                  <a:lnTo>
                    <a:pt x="1395882" y="599311"/>
                  </a:lnTo>
                  <a:lnTo>
                    <a:pt x="1096227" y="1198622"/>
                  </a:lnTo>
                  <a:lnTo>
                    <a:pt x="299656" y="1198622"/>
                  </a:lnTo>
                  <a:lnTo>
                    <a:pt x="0" y="599311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2639975"/>
                <a:satOff val="-11681"/>
                <a:lumOff val="-1961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2639975"/>
                <a:satOff val="-11681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209" tIns="208515" rIns="216209" bIns="20851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800" kern="1200" dirty="0"/>
            </a:p>
          </p:txBody>
        </p:sp>
        <p:sp>
          <p:nvSpPr>
            <p:cNvPr id="13" name="Esagono 12">
              <a:extLst>
                <a:ext uri="{FF2B5EF4-FFF2-40B4-BE49-F238E27FC236}">
                  <a16:creationId xmlns:a16="http://schemas.microsoft.com/office/drawing/2014/main" id="{571C9F16-3EBC-F0B1-330F-6D483CD58049}"/>
                </a:ext>
              </a:extLst>
            </p:cNvPr>
            <p:cNvSpPr/>
            <p:nvPr/>
          </p:nvSpPr>
          <p:spPr>
            <a:xfrm>
              <a:off x="3783033" y="2230904"/>
              <a:ext cx="1395882" cy="11986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>
                <a:hueOff val="2639975"/>
                <a:satOff val="-11681"/>
                <a:lumOff val="-196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2D451078-0F75-113A-3FB2-82BD2F6A2FE5}"/>
                </a:ext>
              </a:extLst>
            </p:cNvPr>
            <p:cNvSpPr/>
            <p:nvPr/>
          </p:nvSpPr>
          <p:spPr>
            <a:xfrm>
              <a:off x="4983522" y="2894662"/>
              <a:ext cx="1395882" cy="1198622"/>
            </a:xfrm>
            <a:custGeom>
              <a:avLst/>
              <a:gdLst>
                <a:gd name="connsiteX0" fmla="*/ 0 w 1395882"/>
                <a:gd name="connsiteY0" fmla="*/ 599311 h 1198622"/>
                <a:gd name="connsiteX1" fmla="*/ 299656 w 1395882"/>
                <a:gd name="connsiteY1" fmla="*/ 0 h 1198622"/>
                <a:gd name="connsiteX2" fmla="*/ 1096227 w 1395882"/>
                <a:gd name="connsiteY2" fmla="*/ 0 h 1198622"/>
                <a:gd name="connsiteX3" fmla="*/ 1395882 w 1395882"/>
                <a:gd name="connsiteY3" fmla="*/ 599311 h 1198622"/>
                <a:gd name="connsiteX4" fmla="*/ 1096227 w 1395882"/>
                <a:gd name="connsiteY4" fmla="*/ 1198622 h 1198622"/>
                <a:gd name="connsiteX5" fmla="*/ 299656 w 1395882"/>
                <a:gd name="connsiteY5" fmla="*/ 1198622 h 1198622"/>
                <a:gd name="connsiteX6" fmla="*/ 0 w 1395882"/>
                <a:gd name="connsiteY6" fmla="*/ 599311 h 11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5882" h="1198622">
                  <a:moveTo>
                    <a:pt x="0" y="599311"/>
                  </a:moveTo>
                  <a:lnTo>
                    <a:pt x="299656" y="0"/>
                  </a:lnTo>
                  <a:lnTo>
                    <a:pt x="1096227" y="0"/>
                  </a:lnTo>
                  <a:lnTo>
                    <a:pt x="1395882" y="599311"/>
                  </a:lnTo>
                  <a:lnTo>
                    <a:pt x="1096227" y="1198622"/>
                  </a:lnTo>
                  <a:lnTo>
                    <a:pt x="299656" y="1198622"/>
                  </a:lnTo>
                  <a:lnTo>
                    <a:pt x="0" y="599311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3959962"/>
                <a:satOff val="-17521"/>
                <a:lumOff val="-2942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959962"/>
                <a:satOff val="-17521"/>
                <a:lumOff val="-29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209" tIns="247885" rIns="216209" bIns="247885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4900" kern="1200" dirty="0"/>
            </a:p>
          </p:txBody>
        </p:sp>
        <p:sp>
          <p:nvSpPr>
            <p:cNvPr id="15" name="Esagono 14">
              <a:extLst>
                <a:ext uri="{FF2B5EF4-FFF2-40B4-BE49-F238E27FC236}">
                  <a16:creationId xmlns:a16="http://schemas.microsoft.com/office/drawing/2014/main" id="{036869CF-3B0A-1482-6161-82793E4FA5D1}"/>
                </a:ext>
              </a:extLst>
            </p:cNvPr>
            <p:cNvSpPr/>
            <p:nvPr/>
          </p:nvSpPr>
          <p:spPr>
            <a:xfrm>
              <a:off x="6184750" y="3568453"/>
              <a:ext cx="1395882" cy="11986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>
                <a:hueOff val="3959962"/>
                <a:satOff val="-17521"/>
                <a:lumOff val="-294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85F52ABD-203D-556B-CB4F-B8788E617361}"/>
                </a:ext>
              </a:extLst>
            </p:cNvPr>
            <p:cNvSpPr/>
            <p:nvPr/>
          </p:nvSpPr>
          <p:spPr>
            <a:xfrm>
              <a:off x="6184750" y="2243639"/>
              <a:ext cx="1395882" cy="1198622"/>
            </a:xfrm>
            <a:custGeom>
              <a:avLst/>
              <a:gdLst>
                <a:gd name="connsiteX0" fmla="*/ 0 w 1395882"/>
                <a:gd name="connsiteY0" fmla="*/ 599311 h 1198622"/>
                <a:gd name="connsiteX1" fmla="*/ 299656 w 1395882"/>
                <a:gd name="connsiteY1" fmla="*/ 0 h 1198622"/>
                <a:gd name="connsiteX2" fmla="*/ 1096227 w 1395882"/>
                <a:gd name="connsiteY2" fmla="*/ 0 h 1198622"/>
                <a:gd name="connsiteX3" fmla="*/ 1395882 w 1395882"/>
                <a:gd name="connsiteY3" fmla="*/ 599311 h 1198622"/>
                <a:gd name="connsiteX4" fmla="*/ 1096227 w 1395882"/>
                <a:gd name="connsiteY4" fmla="*/ 1198622 h 1198622"/>
                <a:gd name="connsiteX5" fmla="*/ 299656 w 1395882"/>
                <a:gd name="connsiteY5" fmla="*/ 1198622 h 1198622"/>
                <a:gd name="connsiteX6" fmla="*/ 0 w 1395882"/>
                <a:gd name="connsiteY6" fmla="*/ 599311 h 11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5882" h="1198622">
                  <a:moveTo>
                    <a:pt x="0" y="599311"/>
                  </a:moveTo>
                  <a:lnTo>
                    <a:pt x="299656" y="0"/>
                  </a:lnTo>
                  <a:lnTo>
                    <a:pt x="1096227" y="0"/>
                  </a:lnTo>
                  <a:lnTo>
                    <a:pt x="1395882" y="599311"/>
                  </a:lnTo>
                  <a:lnTo>
                    <a:pt x="1096227" y="1198622"/>
                  </a:lnTo>
                  <a:lnTo>
                    <a:pt x="299656" y="1198622"/>
                  </a:lnTo>
                  <a:lnTo>
                    <a:pt x="0" y="599311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5279950"/>
                <a:satOff val="-23362"/>
                <a:lumOff val="-3922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5279950"/>
                <a:satOff val="-23362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209" tIns="199625" rIns="216209" bIns="19962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100" kern="1200" dirty="0"/>
            </a:p>
          </p:txBody>
        </p:sp>
        <p:sp>
          <p:nvSpPr>
            <p:cNvPr id="17" name="Esagono 16">
              <a:extLst>
                <a:ext uri="{FF2B5EF4-FFF2-40B4-BE49-F238E27FC236}">
                  <a16:creationId xmlns:a16="http://schemas.microsoft.com/office/drawing/2014/main" id="{F1904700-7A1C-EE45-B671-8B552A51BDF4}"/>
                </a:ext>
              </a:extLst>
            </p:cNvPr>
            <p:cNvSpPr/>
            <p:nvPr/>
          </p:nvSpPr>
          <p:spPr>
            <a:xfrm>
              <a:off x="7385978" y="2912413"/>
              <a:ext cx="1395882" cy="11986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>
                <a:hueOff val="5279950"/>
                <a:satOff val="-23362"/>
                <a:lumOff val="-392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A556EA88-7345-0EB0-0889-B82EFF8296DA}"/>
                </a:ext>
              </a:extLst>
            </p:cNvPr>
            <p:cNvSpPr/>
            <p:nvPr/>
          </p:nvSpPr>
          <p:spPr>
            <a:xfrm>
              <a:off x="7385978" y="4235298"/>
              <a:ext cx="1395882" cy="1198622"/>
            </a:xfrm>
            <a:custGeom>
              <a:avLst/>
              <a:gdLst>
                <a:gd name="connsiteX0" fmla="*/ 0 w 1395882"/>
                <a:gd name="connsiteY0" fmla="*/ 599311 h 1198622"/>
                <a:gd name="connsiteX1" fmla="*/ 299656 w 1395882"/>
                <a:gd name="connsiteY1" fmla="*/ 0 h 1198622"/>
                <a:gd name="connsiteX2" fmla="*/ 1096227 w 1395882"/>
                <a:gd name="connsiteY2" fmla="*/ 0 h 1198622"/>
                <a:gd name="connsiteX3" fmla="*/ 1395882 w 1395882"/>
                <a:gd name="connsiteY3" fmla="*/ 599311 h 1198622"/>
                <a:gd name="connsiteX4" fmla="*/ 1096227 w 1395882"/>
                <a:gd name="connsiteY4" fmla="*/ 1198622 h 1198622"/>
                <a:gd name="connsiteX5" fmla="*/ 299656 w 1395882"/>
                <a:gd name="connsiteY5" fmla="*/ 1198622 h 1198622"/>
                <a:gd name="connsiteX6" fmla="*/ 0 w 1395882"/>
                <a:gd name="connsiteY6" fmla="*/ 599311 h 11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5882" h="1198622">
                  <a:moveTo>
                    <a:pt x="0" y="599311"/>
                  </a:moveTo>
                  <a:lnTo>
                    <a:pt x="299656" y="0"/>
                  </a:lnTo>
                  <a:lnTo>
                    <a:pt x="1096227" y="0"/>
                  </a:lnTo>
                  <a:lnTo>
                    <a:pt x="1395882" y="599311"/>
                  </a:lnTo>
                  <a:lnTo>
                    <a:pt x="1096227" y="1198622"/>
                  </a:lnTo>
                  <a:lnTo>
                    <a:pt x="299656" y="1198622"/>
                  </a:lnTo>
                  <a:lnTo>
                    <a:pt x="0" y="599311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6599937"/>
                <a:satOff val="-29202"/>
                <a:lumOff val="-4903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599937"/>
                <a:satOff val="-29202"/>
                <a:lumOff val="-490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209" tIns="211055" rIns="216209" bIns="2110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kern="1200" dirty="0"/>
            </a:p>
          </p:txBody>
        </p:sp>
        <p:sp>
          <p:nvSpPr>
            <p:cNvPr id="19" name="Esagono 18">
              <a:extLst>
                <a:ext uri="{FF2B5EF4-FFF2-40B4-BE49-F238E27FC236}">
                  <a16:creationId xmlns:a16="http://schemas.microsoft.com/office/drawing/2014/main" id="{BAF2FB36-B50C-456A-6E84-2A69BAF359A5}"/>
                </a:ext>
              </a:extLst>
            </p:cNvPr>
            <p:cNvSpPr/>
            <p:nvPr/>
          </p:nvSpPr>
          <p:spPr>
            <a:xfrm>
              <a:off x="6184750" y="4891337"/>
              <a:ext cx="1395882" cy="11986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>
                <a:hueOff val="6599937"/>
                <a:satOff val="-29202"/>
                <a:lumOff val="-490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60768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F42FE-2119-9B8C-7D16-4F43DF6C2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o 31">
            <a:extLst>
              <a:ext uri="{FF2B5EF4-FFF2-40B4-BE49-F238E27FC236}">
                <a16:creationId xmlns:a16="http://schemas.microsoft.com/office/drawing/2014/main" id="{125BBF89-BBE2-B1A5-CE06-BB8E39F889EC}"/>
              </a:ext>
            </a:extLst>
          </p:cNvPr>
          <p:cNvGrpSpPr/>
          <p:nvPr/>
        </p:nvGrpSpPr>
        <p:grpSpPr>
          <a:xfrm>
            <a:off x="4430634" y="1512207"/>
            <a:ext cx="7401283" cy="3859055"/>
            <a:chOff x="1380577" y="2230904"/>
            <a:chExt cx="7401283" cy="385905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FA0536-5284-C492-3484-EA7C1D67D050}"/>
                </a:ext>
              </a:extLst>
            </p:cNvPr>
            <p:cNvSpPr/>
            <p:nvPr/>
          </p:nvSpPr>
          <p:spPr>
            <a:xfrm>
              <a:off x="2581805" y="4222177"/>
              <a:ext cx="1395882" cy="1198622"/>
            </a:xfrm>
            <a:custGeom>
              <a:avLst/>
              <a:gdLst>
                <a:gd name="connsiteX0" fmla="*/ 0 w 1395882"/>
                <a:gd name="connsiteY0" fmla="*/ 599311 h 1198622"/>
                <a:gd name="connsiteX1" fmla="*/ 299656 w 1395882"/>
                <a:gd name="connsiteY1" fmla="*/ 0 h 1198622"/>
                <a:gd name="connsiteX2" fmla="*/ 1096227 w 1395882"/>
                <a:gd name="connsiteY2" fmla="*/ 0 h 1198622"/>
                <a:gd name="connsiteX3" fmla="*/ 1395882 w 1395882"/>
                <a:gd name="connsiteY3" fmla="*/ 599311 h 1198622"/>
                <a:gd name="connsiteX4" fmla="*/ 1096227 w 1395882"/>
                <a:gd name="connsiteY4" fmla="*/ 1198622 h 1198622"/>
                <a:gd name="connsiteX5" fmla="*/ 299656 w 1395882"/>
                <a:gd name="connsiteY5" fmla="*/ 1198622 h 1198622"/>
                <a:gd name="connsiteX6" fmla="*/ 0 w 1395882"/>
                <a:gd name="connsiteY6" fmla="*/ 599311 h 11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5882" h="1198622">
                  <a:moveTo>
                    <a:pt x="0" y="599311"/>
                  </a:moveTo>
                  <a:lnTo>
                    <a:pt x="299656" y="0"/>
                  </a:lnTo>
                  <a:lnTo>
                    <a:pt x="1096227" y="0"/>
                  </a:lnTo>
                  <a:lnTo>
                    <a:pt x="1395882" y="599311"/>
                  </a:lnTo>
                  <a:lnTo>
                    <a:pt x="1096227" y="1198622"/>
                  </a:lnTo>
                  <a:lnTo>
                    <a:pt x="299656" y="1198622"/>
                  </a:lnTo>
                  <a:lnTo>
                    <a:pt x="0" y="599311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0F9E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216209" tIns="211055" rIns="216209" bIns="211055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Esagono 33">
              <a:extLst>
                <a:ext uri="{FF2B5EF4-FFF2-40B4-BE49-F238E27FC236}">
                  <a16:creationId xmlns:a16="http://schemas.microsoft.com/office/drawing/2014/main" id="{B8AD77C5-F896-18F5-8D0A-049472E54043}"/>
                </a:ext>
              </a:extLst>
            </p:cNvPr>
            <p:cNvSpPr/>
            <p:nvPr/>
          </p:nvSpPr>
          <p:spPr>
            <a:xfrm>
              <a:off x="1380577" y="3559577"/>
              <a:ext cx="1395882" cy="11986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12700" cap="flat" cmpd="sng" algn="ctr">
              <a:solidFill>
                <a:srgbClr val="0F9E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94CD0C1E-FC56-03C3-EE6F-7F07F84E6EDF}"/>
                </a:ext>
              </a:extLst>
            </p:cNvPr>
            <p:cNvSpPr/>
            <p:nvPr/>
          </p:nvSpPr>
          <p:spPr>
            <a:xfrm>
              <a:off x="3783033" y="3496173"/>
              <a:ext cx="1395882" cy="1318485"/>
            </a:xfrm>
            <a:custGeom>
              <a:avLst/>
              <a:gdLst>
                <a:gd name="connsiteX0" fmla="*/ 0 w 1395882"/>
                <a:gd name="connsiteY0" fmla="*/ 659243 h 1318485"/>
                <a:gd name="connsiteX1" fmla="*/ 329621 w 1395882"/>
                <a:gd name="connsiteY1" fmla="*/ 0 h 1318485"/>
                <a:gd name="connsiteX2" fmla="*/ 1066261 w 1395882"/>
                <a:gd name="connsiteY2" fmla="*/ 0 h 1318485"/>
                <a:gd name="connsiteX3" fmla="*/ 1395882 w 1395882"/>
                <a:gd name="connsiteY3" fmla="*/ 659243 h 1318485"/>
                <a:gd name="connsiteX4" fmla="*/ 1066261 w 1395882"/>
                <a:gd name="connsiteY4" fmla="*/ 1318485 h 1318485"/>
                <a:gd name="connsiteX5" fmla="*/ 329621 w 1395882"/>
                <a:gd name="connsiteY5" fmla="*/ 1318485 h 1318485"/>
                <a:gd name="connsiteX6" fmla="*/ 0 w 1395882"/>
                <a:gd name="connsiteY6" fmla="*/ 659243 h 131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5882" h="1318485">
                  <a:moveTo>
                    <a:pt x="0" y="659243"/>
                  </a:moveTo>
                  <a:lnTo>
                    <a:pt x="329621" y="0"/>
                  </a:lnTo>
                  <a:lnTo>
                    <a:pt x="1066261" y="0"/>
                  </a:lnTo>
                  <a:lnTo>
                    <a:pt x="1395882" y="659243"/>
                  </a:lnTo>
                  <a:lnTo>
                    <a:pt x="1066261" y="1318485"/>
                  </a:lnTo>
                  <a:lnTo>
                    <a:pt x="329621" y="1318485"/>
                  </a:lnTo>
                  <a:lnTo>
                    <a:pt x="0" y="659243"/>
                  </a:lnTo>
                  <a:close/>
                </a:path>
              </a:pathLst>
            </a:custGeom>
            <a:solidFill>
              <a:srgbClr val="FF99FF"/>
            </a:solidFill>
            <a:ln w="12700" cap="flat" cmpd="sng" algn="ctr">
              <a:solidFill>
                <a:srgbClr val="0F9ED5">
                  <a:hueOff val="1319987"/>
                  <a:satOff val="-5840"/>
                  <a:lumOff val="-981"/>
                  <a:alphaOff val="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226197" tIns="242865" rIns="226197" bIns="242865" numCol="1" spcCol="1270" anchor="ctr" anchorCtr="0">
              <a:noAutofit/>
            </a:bodyPr>
            <a:lstStyle/>
            <a:p>
              <a:pPr marL="0" marR="0" lvl="0" indent="0" algn="ctr" defTabSz="1022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830 Incaricati di ricerca</a:t>
              </a:r>
            </a:p>
            <a:p>
              <a:pPr marL="0" marR="0" lvl="0" indent="0" algn="ctr" defTabSz="1022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6" name="Esagono 35">
              <a:extLst>
                <a:ext uri="{FF2B5EF4-FFF2-40B4-BE49-F238E27FC236}">
                  <a16:creationId xmlns:a16="http://schemas.microsoft.com/office/drawing/2014/main" id="{7B9661BF-FA23-7935-0F21-C377DA075D1E}"/>
                </a:ext>
              </a:extLst>
            </p:cNvPr>
            <p:cNvSpPr/>
            <p:nvPr/>
          </p:nvSpPr>
          <p:spPr>
            <a:xfrm>
              <a:off x="4983522" y="4219861"/>
              <a:ext cx="1395882" cy="11986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12700" cap="flat" cmpd="sng" algn="ctr">
              <a:solidFill>
                <a:srgbClr val="0F9ED5">
                  <a:hueOff val="1319987"/>
                  <a:satOff val="-5840"/>
                  <a:lumOff val="-981"/>
                  <a:alphaOff val="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C6BC6EB3-B884-07B5-FBE7-9564DE54F3F4}"/>
                </a:ext>
              </a:extLst>
            </p:cNvPr>
            <p:cNvSpPr/>
            <p:nvPr/>
          </p:nvSpPr>
          <p:spPr>
            <a:xfrm>
              <a:off x="2581805" y="2897363"/>
              <a:ext cx="1395882" cy="1198622"/>
            </a:xfrm>
            <a:custGeom>
              <a:avLst/>
              <a:gdLst>
                <a:gd name="connsiteX0" fmla="*/ 0 w 1395882"/>
                <a:gd name="connsiteY0" fmla="*/ 599311 h 1198622"/>
                <a:gd name="connsiteX1" fmla="*/ 299656 w 1395882"/>
                <a:gd name="connsiteY1" fmla="*/ 0 h 1198622"/>
                <a:gd name="connsiteX2" fmla="*/ 1096227 w 1395882"/>
                <a:gd name="connsiteY2" fmla="*/ 0 h 1198622"/>
                <a:gd name="connsiteX3" fmla="*/ 1395882 w 1395882"/>
                <a:gd name="connsiteY3" fmla="*/ 599311 h 1198622"/>
                <a:gd name="connsiteX4" fmla="*/ 1096227 w 1395882"/>
                <a:gd name="connsiteY4" fmla="*/ 1198622 h 1198622"/>
                <a:gd name="connsiteX5" fmla="*/ 299656 w 1395882"/>
                <a:gd name="connsiteY5" fmla="*/ 1198622 h 1198622"/>
                <a:gd name="connsiteX6" fmla="*/ 0 w 1395882"/>
                <a:gd name="connsiteY6" fmla="*/ 599311 h 11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5882" h="1198622">
                  <a:moveTo>
                    <a:pt x="0" y="599311"/>
                  </a:moveTo>
                  <a:lnTo>
                    <a:pt x="299656" y="0"/>
                  </a:lnTo>
                  <a:lnTo>
                    <a:pt x="1096227" y="0"/>
                  </a:lnTo>
                  <a:lnTo>
                    <a:pt x="1395882" y="599311"/>
                  </a:lnTo>
                  <a:lnTo>
                    <a:pt x="1096227" y="1198622"/>
                  </a:lnTo>
                  <a:lnTo>
                    <a:pt x="299656" y="1198622"/>
                  </a:lnTo>
                  <a:lnTo>
                    <a:pt x="0" y="599311"/>
                  </a:ln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solidFill>
                <a:srgbClr val="0F9ED5">
                  <a:hueOff val="2639975"/>
                  <a:satOff val="-11681"/>
                  <a:lumOff val="-1961"/>
                  <a:alphaOff val="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216209" tIns="208515" rIns="216209" bIns="208515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1235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Ricercatori e Tecnologi</a:t>
              </a:r>
            </a:p>
          </p:txBody>
        </p:sp>
        <p:sp>
          <p:nvSpPr>
            <p:cNvPr id="38" name="Esagono 37">
              <a:extLst>
                <a:ext uri="{FF2B5EF4-FFF2-40B4-BE49-F238E27FC236}">
                  <a16:creationId xmlns:a16="http://schemas.microsoft.com/office/drawing/2014/main" id="{D1EF8D67-D877-D7E2-DE45-8E23012374C1}"/>
                </a:ext>
              </a:extLst>
            </p:cNvPr>
            <p:cNvSpPr/>
            <p:nvPr/>
          </p:nvSpPr>
          <p:spPr>
            <a:xfrm>
              <a:off x="3783033" y="2230904"/>
              <a:ext cx="1395882" cy="11986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12700" cap="flat" cmpd="sng" algn="ctr">
              <a:solidFill>
                <a:srgbClr val="0F9ED5">
                  <a:hueOff val="2639975"/>
                  <a:satOff val="-11681"/>
                  <a:lumOff val="-1961"/>
                  <a:alphaOff val="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F7A481E3-F834-3BD7-0FB1-458BAB0B8A3D}"/>
                </a:ext>
              </a:extLst>
            </p:cNvPr>
            <p:cNvSpPr/>
            <p:nvPr/>
          </p:nvSpPr>
          <p:spPr>
            <a:xfrm>
              <a:off x="4983522" y="2894662"/>
              <a:ext cx="1395882" cy="1198622"/>
            </a:xfrm>
            <a:custGeom>
              <a:avLst/>
              <a:gdLst>
                <a:gd name="connsiteX0" fmla="*/ 0 w 1395882"/>
                <a:gd name="connsiteY0" fmla="*/ 599311 h 1198622"/>
                <a:gd name="connsiteX1" fmla="*/ 299656 w 1395882"/>
                <a:gd name="connsiteY1" fmla="*/ 0 h 1198622"/>
                <a:gd name="connsiteX2" fmla="*/ 1096227 w 1395882"/>
                <a:gd name="connsiteY2" fmla="*/ 0 h 1198622"/>
                <a:gd name="connsiteX3" fmla="*/ 1395882 w 1395882"/>
                <a:gd name="connsiteY3" fmla="*/ 599311 h 1198622"/>
                <a:gd name="connsiteX4" fmla="*/ 1096227 w 1395882"/>
                <a:gd name="connsiteY4" fmla="*/ 1198622 h 1198622"/>
                <a:gd name="connsiteX5" fmla="*/ 299656 w 1395882"/>
                <a:gd name="connsiteY5" fmla="*/ 1198622 h 1198622"/>
                <a:gd name="connsiteX6" fmla="*/ 0 w 1395882"/>
                <a:gd name="connsiteY6" fmla="*/ 599311 h 11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5882" h="1198622">
                  <a:moveTo>
                    <a:pt x="0" y="599311"/>
                  </a:moveTo>
                  <a:lnTo>
                    <a:pt x="299656" y="0"/>
                  </a:lnTo>
                  <a:lnTo>
                    <a:pt x="1096227" y="0"/>
                  </a:lnTo>
                  <a:lnTo>
                    <a:pt x="1395882" y="599311"/>
                  </a:lnTo>
                  <a:lnTo>
                    <a:pt x="1096227" y="1198622"/>
                  </a:lnTo>
                  <a:lnTo>
                    <a:pt x="299656" y="1198622"/>
                  </a:lnTo>
                  <a:lnTo>
                    <a:pt x="0" y="599311"/>
                  </a:lnTo>
                  <a:close/>
                </a:path>
              </a:pathLst>
            </a:custGeom>
            <a:solidFill>
              <a:srgbClr val="A02B93">
                <a:lumMod val="60000"/>
                <a:lumOff val="40000"/>
              </a:srgbClr>
            </a:solidFill>
            <a:ln w="12700" cap="flat" cmpd="sng" algn="ctr">
              <a:solidFill>
                <a:srgbClr val="0F9ED5">
                  <a:hueOff val="3959962"/>
                  <a:satOff val="-17521"/>
                  <a:lumOff val="-2942"/>
                  <a:alphaOff val="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216209" tIns="247885" rIns="216209" bIns="247885" numCol="1" spcCol="1270" anchor="ctr" anchorCtr="0">
              <a:noAutofit/>
            </a:bodyPr>
            <a:lstStyle/>
            <a:p>
              <a:pPr marL="0" marR="0" lvl="0" indent="0" algn="ctr" defTabSz="2178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2178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792 </a:t>
              </a:r>
              <a:r>
                <a:rPr kumimoji="0" lang="it-IT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Associaz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scientifica</a:t>
              </a:r>
            </a:p>
            <a:p>
              <a:pPr marL="0" marR="0" lvl="0" indent="0" algn="ctr" defTabSz="2178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" name="Esagono 39">
              <a:extLst>
                <a:ext uri="{FF2B5EF4-FFF2-40B4-BE49-F238E27FC236}">
                  <a16:creationId xmlns:a16="http://schemas.microsoft.com/office/drawing/2014/main" id="{26390024-E038-7EC5-BB0D-32F9903B070C}"/>
                </a:ext>
              </a:extLst>
            </p:cNvPr>
            <p:cNvSpPr/>
            <p:nvPr/>
          </p:nvSpPr>
          <p:spPr>
            <a:xfrm>
              <a:off x="6184750" y="3568453"/>
              <a:ext cx="1395882" cy="11986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12700" cap="flat" cmpd="sng" algn="ctr">
              <a:solidFill>
                <a:srgbClr val="0F9ED5">
                  <a:hueOff val="3959962"/>
                  <a:satOff val="-17521"/>
                  <a:lumOff val="-2942"/>
                  <a:alphaOff val="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42E115A5-BC37-F002-94E4-19EDF66F8C7A}"/>
                </a:ext>
              </a:extLst>
            </p:cNvPr>
            <p:cNvSpPr/>
            <p:nvPr/>
          </p:nvSpPr>
          <p:spPr>
            <a:xfrm>
              <a:off x="6184750" y="2243639"/>
              <a:ext cx="1395882" cy="1198622"/>
            </a:xfrm>
            <a:custGeom>
              <a:avLst/>
              <a:gdLst>
                <a:gd name="connsiteX0" fmla="*/ 0 w 1395882"/>
                <a:gd name="connsiteY0" fmla="*/ 599311 h 1198622"/>
                <a:gd name="connsiteX1" fmla="*/ 299656 w 1395882"/>
                <a:gd name="connsiteY1" fmla="*/ 0 h 1198622"/>
                <a:gd name="connsiteX2" fmla="*/ 1096227 w 1395882"/>
                <a:gd name="connsiteY2" fmla="*/ 0 h 1198622"/>
                <a:gd name="connsiteX3" fmla="*/ 1395882 w 1395882"/>
                <a:gd name="connsiteY3" fmla="*/ 599311 h 1198622"/>
                <a:gd name="connsiteX4" fmla="*/ 1096227 w 1395882"/>
                <a:gd name="connsiteY4" fmla="*/ 1198622 h 1198622"/>
                <a:gd name="connsiteX5" fmla="*/ 299656 w 1395882"/>
                <a:gd name="connsiteY5" fmla="*/ 1198622 h 1198622"/>
                <a:gd name="connsiteX6" fmla="*/ 0 w 1395882"/>
                <a:gd name="connsiteY6" fmla="*/ 599311 h 11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5882" h="1198622">
                  <a:moveTo>
                    <a:pt x="0" y="599311"/>
                  </a:moveTo>
                  <a:lnTo>
                    <a:pt x="299656" y="0"/>
                  </a:lnTo>
                  <a:lnTo>
                    <a:pt x="1096227" y="0"/>
                  </a:lnTo>
                  <a:lnTo>
                    <a:pt x="1395882" y="599311"/>
                  </a:lnTo>
                  <a:lnTo>
                    <a:pt x="1096227" y="1198622"/>
                  </a:lnTo>
                  <a:lnTo>
                    <a:pt x="299656" y="1198622"/>
                  </a:lnTo>
                  <a:lnTo>
                    <a:pt x="0" y="599311"/>
                  </a:lnTo>
                  <a:close/>
                </a:path>
              </a:pathLst>
            </a:custGeom>
            <a:solidFill>
              <a:srgbClr val="A02B93">
                <a:lumMod val="75000"/>
              </a:srgbClr>
            </a:solidFill>
            <a:ln w="12700" cap="flat" cmpd="sng" algn="ctr">
              <a:solidFill>
                <a:srgbClr val="0F9ED5">
                  <a:hueOff val="5279950"/>
                  <a:satOff val="-23362"/>
                  <a:lumOff val="-3922"/>
                  <a:alphaOff val="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216209" tIns="199625" rIns="216209" bIns="199625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936 Dottorandi</a:t>
              </a:r>
            </a:p>
          </p:txBody>
        </p:sp>
        <p:sp>
          <p:nvSpPr>
            <p:cNvPr id="42" name="Esagono 41">
              <a:extLst>
                <a:ext uri="{FF2B5EF4-FFF2-40B4-BE49-F238E27FC236}">
                  <a16:creationId xmlns:a16="http://schemas.microsoft.com/office/drawing/2014/main" id="{69BBEBED-05B5-3A52-7492-280E14CD51C8}"/>
                </a:ext>
              </a:extLst>
            </p:cNvPr>
            <p:cNvSpPr/>
            <p:nvPr/>
          </p:nvSpPr>
          <p:spPr>
            <a:xfrm>
              <a:off x="7385978" y="2912413"/>
              <a:ext cx="1395882" cy="11986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A02B93">
                <a:lumMod val="50000"/>
              </a:srgbClr>
            </a:solidFill>
            <a:ln w="12700" cap="flat" cmpd="sng" algn="ctr">
              <a:solidFill>
                <a:srgbClr val="0F9ED5">
                  <a:hueOff val="5279950"/>
                  <a:satOff val="-23362"/>
                  <a:lumOff val="-3922"/>
                  <a:alphaOff val="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    550   </a:t>
              </a:r>
              <a:r>
                <a:rPr kumimoji="0" lang="it-IT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AdR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A029A945-240E-657C-ACCD-6E70BFA5DE8B}"/>
                </a:ext>
              </a:extLst>
            </p:cNvPr>
            <p:cNvSpPr/>
            <p:nvPr/>
          </p:nvSpPr>
          <p:spPr>
            <a:xfrm>
              <a:off x="7385978" y="4235298"/>
              <a:ext cx="1395882" cy="1198622"/>
            </a:xfrm>
            <a:custGeom>
              <a:avLst/>
              <a:gdLst>
                <a:gd name="connsiteX0" fmla="*/ 0 w 1395882"/>
                <a:gd name="connsiteY0" fmla="*/ 599311 h 1198622"/>
                <a:gd name="connsiteX1" fmla="*/ 299656 w 1395882"/>
                <a:gd name="connsiteY1" fmla="*/ 0 h 1198622"/>
                <a:gd name="connsiteX2" fmla="*/ 1096227 w 1395882"/>
                <a:gd name="connsiteY2" fmla="*/ 0 h 1198622"/>
                <a:gd name="connsiteX3" fmla="*/ 1395882 w 1395882"/>
                <a:gd name="connsiteY3" fmla="*/ 599311 h 1198622"/>
                <a:gd name="connsiteX4" fmla="*/ 1096227 w 1395882"/>
                <a:gd name="connsiteY4" fmla="*/ 1198622 h 1198622"/>
                <a:gd name="connsiteX5" fmla="*/ 299656 w 1395882"/>
                <a:gd name="connsiteY5" fmla="*/ 1198622 h 1198622"/>
                <a:gd name="connsiteX6" fmla="*/ 0 w 1395882"/>
                <a:gd name="connsiteY6" fmla="*/ 599311 h 11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5882" h="1198622">
                  <a:moveTo>
                    <a:pt x="0" y="599311"/>
                  </a:moveTo>
                  <a:lnTo>
                    <a:pt x="299656" y="0"/>
                  </a:lnTo>
                  <a:lnTo>
                    <a:pt x="1096227" y="0"/>
                  </a:lnTo>
                  <a:lnTo>
                    <a:pt x="1395882" y="599311"/>
                  </a:lnTo>
                  <a:lnTo>
                    <a:pt x="1096227" y="1198622"/>
                  </a:lnTo>
                  <a:lnTo>
                    <a:pt x="299656" y="1198622"/>
                  </a:lnTo>
                  <a:lnTo>
                    <a:pt x="0" y="599311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0F9ED5">
                  <a:hueOff val="6599937"/>
                  <a:satOff val="-29202"/>
                  <a:lumOff val="-4903"/>
                  <a:alphaOff val="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216209" tIns="211055" rIns="216209" bIns="211055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4" name="Esagono 43">
              <a:extLst>
                <a:ext uri="{FF2B5EF4-FFF2-40B4-BE49-F238E27FC236}">
                  <a16:creationId xmlns:a16="http://schemas.microsoft.com/office/drawing/2014/main" id="{73A0517B-8031-47A0-8A33-9DDBF2F22EEA}"/>
                </a:ext>
              </a:extLst>
            </p:cNvPr>
            <p:cNvSpPr/>
            <p:nvPr/>
          </p:nvSpPr>
          <p:spPr>
            <a:xfrm>
              <a:off x="6184750" y="4891337"/>
              <a:ext cx="1395882" cy="11986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12700" cap="flat" cmpd="sng" algn="ctr">
              <a:solidFill>
                <a:srgbClr val="0F9ED5">
                  <a:hueOff val="6599937"/>
                  <a:satOff val="-29202"/>
                  <a:lumOff val="-4903"/>
                  <a:alphaOff val="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B2A7194E-A1B7-247D-F506-83F002F12E26}"/>
              </a:ext>
            </a:extLst>
          </p:cNvPr>
          <p:cNvSpPr/>
          <p:nvPr/>
        </p:nvSpPr>
        <p:spPr>
          <a:xfrm>
            <a:off x="0" y="564011"/>
            <a:ext cx="4070554" cy="527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4000" tIns="0" rIns="504000" bIns="504000" anchor="b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2060"/>
                </a:solidFill>
                <a:latin typeface="+mj-lt"/>
              </a:rPr>
              <a:t>Le sezioni INFN e l’Università</a:t>
            </a:r>
            <a:endParaRPr lang="it-IT" sz="3200" b="1" dirty="0">
              <a:solidFill>
                <a:srgbClr val="002060"/>
              </a:solidFill>
              <a:latin typeface="Titillium Web" pitchFamily="2" charset="77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002060"/>
                </a:solidFill>
                <a:latin typeface="Titillium Web" pitchFamily="2" charset="77"/>
                <a:ea typeface="+mn-ea"/>
                <a:cs typeface="+mn-cs"/>
              </a:rPr>
              <a:t>Alcuni numeri (dal sito dei preventivi)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0977A005-C972-62DA-FB7A-7234DCA75CFF}"/>
              </a:ext>
            </a:extLst>
          </p:cNvPr>
          <p:cNvSpPr/>
          <p:nvPr/>
        </p:nvSpPr>
        <p:spPr>
          <a:xfrm>
            <a:off x="4070554" y="0"/>
            <a:ext cx="8121445" cy="685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4000" tIns="0" rIns="504000" bIns="0" anchor="ctr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9F0CB577-2A79-F3ED-B528-105D767CCF14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13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29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DE1CC-36D1-FECE-D54C-710910812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>
            <a:extLst>
              <a:ext uri="{FF2B5EF4-FFF2-40B4-BE49-F238E27FC236}">
                <a16:creationId xmlns:a16="http://schemas.microsoft.com/office/drawing/2014/main" id="{3EC4EBBB-31DC-4842-C632-96A55E897AF1}"/>
              </a:ext>
            </a:extLst>
          </p:cNvPr>
          <p:cNvGrpSpPr/>
          <p:nvPr/>
        </p:nvGrpSpPr>
        <p:grpSpPr>
          <a:xfrm>
            <a:off x="4425875" y="1054791"/>
            <a:ext cx="7406042" cy="4788551"/>
            <a:chOff x="1375819" y="1766157"/>
            <a:chExt cx="7406042" cy="4788551"/>
          </a:xfrm>
        </p:grpSpPr>
        <p:graphicFrame>
          <p:nvGraphicFramePr>
            <p:cNvPr id="18" name="Diagramma 17">
              <a:extLst>
                <a:ext uri="{FF2B5EF4-FFF2-40B4-BE49-F238E27FC236}">
                  <a16:creationId xmlns:a16="http://schemas.microsoft.com/office/drawing/2014/main" id="{F4CDA28A-6F89-4966-422A-F9894EE6F5C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67618719"/>
                </p:ext>
              </p:extLst>
            </p:nvPr>
          </p:nvGraphicFramePr>
          <p:xfrm>
            <a:off x="1380577" y="1766157"/>
            <a:ext cx="7401284" cy="47885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A04A4800-8D10-9F13-467C-77F5A301E742}"/>
                </a:ext>
              </a:extLst>
            </p:cNvPr>
            <p:cNvGrpSpPr/>
            <p:nvPr/>
          </p:nvGrpSpPr>
          <p:grpSpPr>
            <a:xfrm>
              <a:off x="1375819" y="2225838"/>
              <a:ext cx="7401283" cy="3859055"/>
              <a:chOff x="871358" y="1499472"/>
              <a:chExt cx="7401283" cy="3859055"/>
            </a:xfr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grpSpPr>
          <p:sp>
            <p:nvSpPr>
              <p:cNvPr id="20" name="Esagono 19">
                <a:extLst>
                  <a:ext uri="{FF2B5EF4-FFF2-40B4-BE49-F238E27FC236}">
                    <a16:creationId xmlns:a16="http://schemas.microsoft.com/office/drawing/2014/main" id="{72D5F11B-3665-B0E0-8C4D-0A27901A9CFB}"/>
                  </a:ext>
                </a:extLst>
              </p:cNvPr>
              <p:cNvSpPr/>
              <p:nvPr/>
            </p:nvSpPr>
            <p:spPr>
              <a:xfrm>
                <a:off x="871358" y="2828145"/>
                <a:ext cx="1395882" cy="1198622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 w="12700" cap="flat" cmpd="sng" algn="ctr">
                <a:solidFill>
                  <a:srgbClr val="0F9ED5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Esagono 20">
                <a:extLst>
                  <a:ext uri="{FF2B5EF4-FFF2-40B4-BE49-F238E27FC236}">
                    <a16:creationId xmlns:a16="http://schemas.microsoft.com/office/drawing/2014/main" id="{11F7EAF6-78A1-AC25-B65E-F8DBDA5B4100}"/>
                  </a:ext>
                </a:extLst>
              </p:cNvPr>
              <p:cNvSpPr/>
              <p:nvPr/>
            </p:nvSpPr>
            <p:spPr>
              <a:xfrm>
                <a:off x="4474303" y="3488429"/>
                <a:ext cx="1395882" cy="1198622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 w="12700" cap="flat" cmpd="sng" algn="ctr">
                <a:solidFill>
                  <a:srgbClr val="0F9ED5">
                    <a:hueOff val="1319987"/>
                    <a:satOff val="-5840"/>
                    <a:lumOff val="-981"/>
                    <a:alphaOff val="0"/>
                  </a:srgbClr>
                </a:solidFill>
                <a:prstDash val="solid"/>
                <a:miter lim="800000"/>
              </a:ln>
              <a:effectLst/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sagono 21">
                <a:extLst>
                  <a:ext uri="{FF2B5EF4-FFF2-40B4-BE49-F238E27FC236}">
                    <a16:creationId xmlns:a16="http://schemas.microsoft.com/office/drawing/2014/main" id="{86CCE0E5-00BC-CE5B-0A43-E852C1287D96}"/>
                  </a:ext>
                </a:extLst>
              </p:cNvPr>
              <p:cNvSpPr/>
              <p:nvPr/>
            </p:nvSpPr>
            <p:spPr>
              <a:xfrm>
                <a:off x="3273814" y="1499472"/>
                <a:ext cx="1395882" cy="1198622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 w="12700" cap="flat" cmpd="sng" algn="ctr">
                <a:solidFill>
                  <a:srgbClr val="0F9ED5">
                    <a:hueOff val="2639975"/>
                    <a:satOff val="-11681"/>
                    <a:lumOff val="-1961"/>
                    <a:alphaOff val="0"/>
                  </a:srgbClr>
                </a:solidFill>
                <a:prstDash val="solid"/>
                <a:miter lim="800000"/>
              </a:ln>
              <a:effectLst/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Esagono 22">
                <a:extLst>
                  <a:ext uri="{FF2B5EF4-FFF2-40B4-BE49-F238E27FC236}">
                    <a16:creationId xmlns:a16="http://schemas.microsoft.com/office/drawing/2014/main" id="{F27DE4C3-B8CD-A54E-C0B5-4FB6CC8682EC}"/>
                  </a:ext>
                </a:extLst>
              </p:cNvPr>
              <p:cNvSpPr/>
              <p:nvPr/>
            </p:nvSpPr>
            <p:spPr>
              <a:xfrm>
                <a:off x="5675531" y="2837021"/>
                <a:ext cx="1395882" cy="1198622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 w="12700" cap="flat" cmpd="sng" algn="ctr">
                <a:solidFill>
                  <a:srgbClr val="0F9ED5">
                    <a:hueOff val="3959962"/>
                    <a:satOff val="-17521"/>
                    <a:lumOff val="-2942"/>
                    <a:alphaOff val="0"/>
                  </a:srgbClr>
                </a:solidFill>
                <a:prstDash val="solid"/>
                <a:miter lim="800000"/>
              </a:ln>
              <a:effectLst/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4" name="Esagono 23">
                <a:extLst>
                  <a:ext uri="{FF2B5EF4-FFF2-40B4-BE49-F238E27FC236}">
                    <a16:creationId xmlns:a16="http://schemas.microsoft.com/office/drawing/2014/main" id="{B4B68457-D163-89CE-3FE9-F6949648659B}"/>
                  </a:ext>
                </a:extLst>
              </p:cNvPr>
              <p:cNvSpPr/>
              <p:nvPr/>
            </p:nvSpPr>
            <p:spPr>
              <a:xfrm>
                <a:off x="6876759" y="2180981"/>
                <a:ext cx="1395882" cy="1198622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 w="12700" cap="flat" cmpd="sng" algn="ctr">
                <a:solidFill>
                  <a:srgbClr val="0F9ED5">
                    <a:hueOff val="5279950"/>
                    <a:satOff val="-23362"/>
                    <a:lumOff val="-3922"/>
                    <a:alphaOff val="0"/>
                  </a:srgbClr>
                </a:solidFill>
                <a:prstDash val="solid"/>
                <a:miter lim="800000"/>
              </a:ln>
              <a:effectLst/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agono 24">
                <a:extLst>
                  <a:ext uri="{FF2B5EF4-FFF2-40B4-BE49-F238E27FC236}">
                    <a16:creationId xmlns:a16="http://schemas.microsoft.com/office/drawing/2014/main" id="{018CA4A8-92F7-7ACB-A755-875A6F5AE6BF}"/>
                  </a:ext>
                </a:extLst>
              </p:cNvPr>
              <p:cNvSpPr/>
              <p:nvPr/>
            </p:nvSpPr>
            <p:spPr>
              <a:xfrm>
                <a:off x="5675531" y="4159905"/>
                <a:ext cx="1395882" cy="1198622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 w="12700" cap="flat" cmpd="sng" algn="ctr">
                <a:solidFill>
                  <a:srgbClr val="0F9ED5">
                    <a:hueOff val="6599937"/>
                    <a:satOff val="-29202"/>
                    <a:lumOff val="-4903"/>
                    <a:alphaOff val="0"/>
                  </a:srgbClr>
                </a:solidFill>
                <a:prstDash val="solid"/>
                <a:miter lim="800000"/>
              </a:ln>
              <a:effectLst/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14A8BA57-DE69-8A85-7FD5-9A936F190F82}"/>
              </a:ext>
            </a:extLst>
          </p:cNvPr>
          <p:cNvSpPr/>
          <p:nvPr/>
        </p:nvSpPr>
        <p:spPr>
          <a:xfrm>
            <a:off x="0" y="564011"/>
            <a:ext cx="4070554" cy="527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4000" tIns="0" rIns="504000" bIns="504000" anchor="b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2060"/>
                </a:solidFill>
                <a:latin typeface="+mj-lt"/>
              </a:rPr>
              <a:t>Le sezioni INFN e l’Università</a:t>
            </a:r>
            <a:endParaRPr lang="it-IT" sz="3200" b="1" dirty="0">
              <a:solidFill>
                <a:srgbClr val="002060"/>
              </a:solidFill>
              <a:latin typeface="Titillium Web" pitchFamily="2" charset="77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002060"/>
                </a:solidFill>
                <a:latin typeface="Titillium Web" pitchFamily="2" charset="77"/>
                <a:ea typeface="+mn-ea"/>
                <a:cs typeface="+mn-cs"/>
              </a:rPr>
              <a:t>Condizioni comuni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002060"/>
                </a:solidFill>
                <a:latin typeface="Titillium Web" pitchFamily="2" charset="77"/>
                <a:ea typeface="+mn-ea"/>
                <a:cs typeface="+mn-cs"/>
              </a:rPr>
              <a:t>Criticità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dirty="0">
              <a:solidFill>
                <a:srgbClr val="002060"/>
              </a:solidFill>
              <a:latin typeface="Titillium Web" pitchFamily="2" charset="77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8E201BD7-870A-C769-2930-BDA6C8AF5090}"/>
              </a:ext>
            </a:extLst>
          </p:cNvPr>
          <p:cNvSpPr/>
          <p:nvPr/>
        </p:nvSpPr>
        <p:spPr>
          <a:xfrm>
            <a:off x="4070554" y="0"/>
            <a:ext cx="8121445" cy="685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4000" tIns="0" rIns="504000" bIns="0" anchor="ctr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D00ED182-8D3E-681B-7CD8-4166A36C5C9B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14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83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1CCBE-28B2-98E4-3C3F-E6A050B5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7B16E23-2DB1-40F2-C6AA-A39C1DD86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415" y="1371600"/>
            <a:ext cx="433705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1A0000E9-D2D7-23EF-613F-56F97CD49C21}"/>
              </a:ext>
            </a:extLst>
          </p:cNvPr>
          <p:cNvSpPr txBox="1"/>
          <p:nvPr/>
        </p:nvSpPr>
        <p:spPr>
          <a:xfrm>
            <a:off x="4139921" y="0"/>
            <a:ext cx="8052079" cy="6858000"/>
          </a:xfrm>
          <a:prstGeom prst="rect">
            <a:avLst/>
          </a:prstGeom>
          <a:noFill/>
        </p:spPr>
        <p:txBody>
          <a:bodyPr wrap="square" lIns="720000" tIns="0" rIns="720000" bIns="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it-IT" sz="28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La Sezione è costituita soprattutto da persone !</a:t>
            </a:r>
          </a:p>
          <a:p>
            <a:pPr>
              <a:spcBef>
                <a:spcPts val="600"/>
              </a:spcBef>
            </a:pPr>
            <a:endParaRPr lang="it-IT" sz="28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endParaRPr lang="it-IT" sz="28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endParaRPr lang="it-IT" sz="28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endParaRPr lang="it-IT" sz="28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endParaRPr lang="it-IT" sz="28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endParaRPr lang="en-GB" sz="28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 algn="l">
              <a:spcBef>
                <a:spcPts val="600"/>
              </a:spcBef>
            </a:pPr>
            <a:endParaRPr lang="en-GB" sz="2800" b="1" u="sng" strike="noStrike" dirty="0">
              <a:solidFill>
                <a:schemeClr val="accent1"/>
              </a:solidFill>
              <a:effectLst/>
              <a:ea typeface="Inter Tight" pitchFamily="2" charset="0"/>
              <a:cs typeface="Inter Tight" pitchFamily="2" charset="0"/>
            </a:endParaRP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D42BB19F-FCD2-7E5D-C2D0-3E48847AA363}"/>
              </a:ext>
            </a:extLst>
          </p:cNvPr>
          <p:cNvSpPr/>
          <p:nvPr/>
        </p:nvSpPr>
        <p:spPr>
          <a:xfrm>
            <a:off x="-1" y="248923"/>
            <a:ext cx="4139921" cy="608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4000" tIns="0" rIns="504000" bIns="504000" anchor="b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2060"/>
                </a:solidFill>
                <a:latin typeface="+mj-lt"/>
              </a:rPr>
              <a:t>La vita in Struttura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0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0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0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0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solidFill>
                <a:srgbClr val="002060"/>
              </a:solidFill>
              <a:latin typeface="Titillium Web" pitchFamily="2" charset="77"/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56765AC6-9EDD-2D49-669F-9E9AF6BE2855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15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pic>
        <p:nvPicPr>
          <p:cNvPr id="2" name="Immagine 1" descr="Immagine che contiene testo, schermata, interno&#10;&#10;Descrizione generata automaticamente">
            <a:extLst>
              <a:ext uri="{FF2B5EF4-FFF2-40B4-BE49-F238E27FC236}">
                <a16:creationId xmlns:a16="http://schemas.microsoft.com/office/drawing/2014/main" id="{8457F238-55C2-F4A6-03A9-836288E5AC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8712" r="18812" b="7723"/>
          <a:stretch/>
        </p:blipFill>
        <p:spPr>
          <a:xfrm>
            <a:off x="8976398" y="3202549"/>
            <a:ext cx="3008102" cy="270281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F9847CF-5285-55D9-10B3-1EDC1FD90E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t="8184" r="10211" b="17360"/>
          <a:stretch/>
        </p:blipFill>
        <p:spPr>
          <a:xfrm>
            <a:off x="4375969" y="3301818"/>
            <a:ext cx="3430452" cy="250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DE9D7-5E9E-706D-EA24-DE377F09B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A7D8AA34-0347-7515-057E-267767FA2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415" y="1371600"/>
            <a:ext cx="433705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9204B1C5-F41C-7B04-147D-21B107AA0911}"/>
              </a:ext>
            </a:extLst>
          </p:cNvPr>
          <p:cNvSpPr txBox="1"/>
          <p:nvPr/>
        </p:nvSpPr>
        <p:spPr>
          <a:xfrm>
            <a:off x="4139921" y="0"/>
            <a:ext cx="8052079" cy="6858000"/>
          </a:xfrm>
          <a:prstGeom prst="rect">
            <a:avLst/>
          </a:prstGeom>
          <a:noFill/>
        </p:spPr>
        <p:txBody>
          <a:bodyPr wrap="square" lIns="720000" tIns="0" rIns="720000" bIns="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Dove è il mio posto nell’INFN?</a:t>
            </a:r>
          </a:p>
          <a:p>
            <a:pPr>
              <a:spcBef>
                <a:spcPts val="600"/>
              </a:spcBef>
            </a:pPr>
            <a:endParaRPr lang="it-IT" sz="28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it-IT" sz="28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Cosa succede nell’atomo:</a:t>
            </a:r>
          </a:p>
          <a:p>
            <a:pPr>
              <a:spcBef>
                <a:spcPts val="600"/>
              </a:spcBef>
            </a:pPr>
            <a:endParaRPr lang="it-IT" sz="12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Gli elettroni sono legati al nucleo atomico a causa della forza elettromagnetica esercitata dal nucleo </a:t>
            </a:r>
            <a:endParaRPr lang="it-IT" sz="12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I nucleoni formano il nucleo grazie alla forza nucleare che loro stessi esercitano</a:t>
            </a:r>
          </a:p>
          <a:p>
            <a:pPr>
              <a:spcBef>
                <a:spcPts val="600"/>
              </a:spcBef>
            </a:pPr>
            <a:endParaRPr lang="it-IT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it-IT" sz="28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Elettroni e nucleoni sono quindi due approcci profondamente diversi alla realizzazione di un sistema complesso</a:t>
            </a:r>
            <a:endParaRPr lang="en-GB" sz="28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 algn="l">
              <a:spcBef>
                <a:spcPts val="600"/>
              </a:spcBef>
            </a:pPr>
            <a:endParaRPr lang="en-GB" sz="2800" b="1" u="sng" strike="noStrike" dirty="0">
              <a:solidFill>
                <a:schemeClr val="accent1"/>
              </a:solidFill>
              <a:effectLst/>
              <a:ea typeface="Inter Tight" pitchFamily="2" charset="0"/>
              <a:cs typeface="Inter Tight" pitchFamily="2" charset="0"/>
            </a:endParaRP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184E5E3D-9F8D-CB9F-4716-F460DCB61834}"/>
              </a:ext>
            </a:extLst>
          </p:cNvPr>
          <p:cNvSpPr/>
          <p:nvPr/>
        </p:nvSpPr>
        <p:spPr>
          <a:xfrm>
            <a:off x="-1" y="248923"/>
            <a:ext cx="4139921" cy="608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4000" tIns="0" rIns="504000" bIns="504000" anchor="b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2060"/>
                </a:solidFill>
                <a:latin typeface="+mj-lt"/>
              </a:rPr>
              <a:t>La forza dell’INFN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0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0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0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0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solidFill>
                <a:srgbClr val="002060"/>
              </a:solidFill>
              <a:latin typeface="Titillium Web" pitchFamily="2" charset="77"/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D93773B7-2CB5-9128-5F74-A51BCAE66387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16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pic>
        <p:nvPicPr>
          <p:cNvPr id="4" name="Picture 2" descr="csn3b">
            <a:extLst>
              <a:ext uri="{FF2B5EF4-FFF2-40B4-BE49-F238E27FC236}">
                <a16:creationId xmlns:a16="http://schemas.microsoft.com/office/drawing/2014/main" id="{2FE0511E-1120-400B-0179-E3981BDD1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8"/>
          <a:stretch/>
        </p:blipFill>
        <p:spPr bwMode="auto">
          <a:xfrm>
            <a:off x="9203045" y="248923"/>
            <a:ext cx="2072311" cy="159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05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CFA10-BA72-F3A1-039E-D40CBD239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>
            <a:extLst>
              <a:ext uri="{FF2B5EF4-FFF2-40B4-BE49-F238E27FC236}">
                <a16:creationId xmlns:a16="http://schemas.microsoft.com/office/drawing/2014/main" id="{FC43A9C1-0A86-4F26-900A-C7C10E6B76C4}"/>
              </a:ext>
            </a:extLst>
          </p:cNvPr>
          <p:cNvSpPr txBox="1"/>
          <p:nvPr/>
        </p:nvSpPr>
        <p:spPr>
          <a:xfrm>
            <a:off x="1827940" y="1605571"/>
            <a:ext cx="9255391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200"/>
              </a:spcBef>
              <a:tabLst>
                <a:tab pos="812800" algn="l"/>
              </a:tabLst>
            </a:pPr>
            <a:r>
              <a:rPr lang="en-US" altLang="ko-KR" sz="4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01.  </a:t>
            </a:r>
            <a:r>
              <a:rPr lang="en-US" altLang="ko-KR" sz="4000" dirty="0" err="1">
                <a:solidFill>
                  <a:schemeClr val="accent1"/>
                </a:solidFill>
                <a:cs typeface="Arial" pitchFamily="34" charset="0"/>
              </a:rPr>
              <a:t>L’organizzazione</a:t>
            </a:r>
            <a:r>
              <a:rPr lang="en-US" altLang="ko-KR" sz="40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4000" dirty="0" err="1">
                <a:solidFill>
                  <a:schemeClr val="accent1"/>
                </a:solidFill>
                <a:cs typeface="Arial" pitchFamily="34" charset="0"/>
              </a:rPr>
              <a:t>dell’INFN</a:t>
            </a:r>
            <a:endParaRPr lang="en-US" altLang="ko-KR" sz="40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it-IT" altLang="ko-KR" sz="4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02. </a:t>
            </a:r>
            <a:r>
              <a:rPr lang="en-US" altLang="ko-KR" sz="4000" dirty="0">
                <a:solidFill>
                  <a:schemeClr val="accent1"/>
                </a:solidFill>
                <a:cs typeface="Arial" pitchFamily="34" charset="0"/>
              </a:rPr>
              <a:t>L’INFN e </a:t>
            </a:r>
            <a:r>
              <a:rPr lang="en-US" altLang="ko-KR" sz="4000" dirty="0" err="1">
                <a:solidFill>
                  <a:schemeClr val="accent1"/>
                </a:solidFill>
                <a:cs typeface="Arial" pitchFamily="34" charset="0"/>
              </a:rPr>
              <a:t>l’Università</a:t>
            </a:r>
            <a:endParaRPr lang="en-US" altLang="ko-KR" sz="40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ko-KR" sz="4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03. </a:t>
            </a:r>
            <a:r>
              <a:rPr lang="en-US" altLang="ko-KR" sz="4000" dirty="0">
                <a:solidFill>
                  <a:schemeClr val="accent1"/>
                </a:solidFill>
                <a:cs typeface="Arial" pitchFamily="34" charset="0"/>
              </a:rPr>
              <a:t>Il </a:t>
            </a:r>
            <a:r>
              <a:rPr lang="en-US" altLang="ko-KR" sz="4000" dirty="0" err="1">
                <a:solidFill>
                  <a:schemeClr val="accent1"/>
                </a:solidFill>
                <a:cs typeface="Arial" pitchFamily="34" charset="0"/>
              </a:rPr>
              <a:t>lavoro</a:t>
            </a:r>
            <a:r>
              <a:rPr lang="en-US" altLang="ko-KR" sz="4000" dirty="0">
                <a:solidFill>
                  <a:schemeClr val="accent1"/>
                </a:solidFill>
                <a:cs typeface="Arial" pitchFamily="34" charset="0"/>
              </a:rPr>
              <a:t> in </a:t>
            </a:r>
            <a:r>
              <a:rPr lang="en-US" altLang="ko-KR" sz="4000" dirty="0" err="1">
                <a:solidFill>
                  <a:schemeClr val="accent1"/>
                </a:solidFill>
                <a:cs typeface="Arial" pitchFamily="34" charset="0"/>
              </a:rPr>
              <a:t>una</a:t>
            </a:r>
            <a:r>
              <a:rPr lang="en-US" altLang="ko-KR" sz="40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4000" dirty="0" err="1">
                <a:solidFill>
                  <a:schemeClr val="accent1"/>
                </a:solidFill>
                <a:cs typeface="Arial" pitchFamily="34" charset="0"/>
              </a:rPr>
              <a:t>Struttura</a:t>
            </a:r>
            <a:endParaRPr lang="en-US" altLang="ko-KR" sz="40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1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294E3-04C8-9226-CD5F-43FFCF749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38">
            <a:extLst>
              <a:ext uri="{FF2B5EF4-FFF2-40B4-BE49-F238E27FC236}">
                <a16:creationId xmlns:a16="http://schemas.microsoft.com/office/drawing/2014/main" id="{9DEA9254-A6C6-FB39-942B-FB8D725150B6}"/>
              </a:ext>
            </a:extLst>
          </p:cNvPr>
          <p:cNvSpPr/>
          <p:nvPr/>
        </p:nvSpPr>
        <p:spPr>
          <a:xfrm>
            <a:off x="1" y="2204156"/>
            <a:ext cx="12192000" cy="1431749"/>
          </a:xfrm>
          <a:custGeom>
            <a:avLst/>
            <a:gdLst>
              <a:gd name="connsiteX0" fmla="*/ 0 w 10784264"/>
              <a:gd name="connsiteY0" fmla="*/ 631596 h 861818"/>
              <a:gd name="connsiteX1" fmla="*/ 1442301 w 10784264"/>
              <a:gd name="connsiteY1" fmla="*/ 480767 h 861818"/>
              <a:gd name="connsiteX2" fmla="*/ 4590854 w 10784264"/>
              <a:gd name="connsiteY2" fmla="*/ 857840 h 861818"/>
              <a:gd name="connsiteX3" fmla="*/ 7004115 w 10784264"/>
              <a:gd name="connsiteY3" fmla="*/ 197963 h 861818"/>
              <a:gd name="connsiteX4" fmla="*/ 8908330 w 10784264"/>
              <a:gd name="connsiteY4" fmla="*/ 848413 h 861818"/>
              <a:gd name="connsiteX5" fmla="*/ 10784264 w 10784264"/>
              <a:gd name="connsiteY5" fmla="*/ 0 h 861818"/>
              <a:gd name="connsiteX6" fmla="*/ 10784264 w 10784264"/>
              <a:gd name="connsiteY6" fmla="*/ 0 h 86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84264" h="861818">
                <a:moveTo>
                  <a:pt x="0" y="631596"/>
                </a:moveTo>
                <a:cubicBezTo>
                  <a:pt x="338579" y="537328"/>
                  <a:pt x="677159" y="443060"/>
                  <a:pt x="1442301" y="480767"/>
                </a:cubicBezTo>
                <a:cubicBezTo>
                  <a:pt x="2207443" y="518474"/>
                  <a:pt x="3663885" y="904974"/>
                  <a:pt x="4590854" y="857840"/>
                </a:cubicBezTo>
                <a:cubicBezTo>
                  <a:pt x="5517823" y="810706"/>
                  <a:pt x="6284536" y="199534"/>
                  <a:pt x="7004115" y="197963"/>
                </a:cubicBezTo>
                <a:cubicBezTo>
                  <a:pt x="7723694" y="196392"/>
                  <a:pt x="8278305" y="881407"/>
                  <a:pt x="8908330" y="848413"/>
                </a:cubicBezTo>
                <a:cubicBezTo>
                  <a:pt x="9538355" y="815419"/>
                  <a:pt x="10784264" y="0"/>
                  <a:pt x="10784264" y="0"/>
                </a:cubicBezTo>
                <a:lnTo>
                  <a:pt x="10784264" y="0"/>
                </a:lnTo>
              </a:path>
            </a:pathLst>
          </a:custGeom>
          <a:ln w="34925">
            <a:gradFill flip="none" rotWithShape="1">
              <a:gsLst>
                <a:gs pos="0">
                  <a:srgbClr val="FF7E63"/>
                </a:gs>
                <a:gs pos="100000">
                  <a:srgbClr val="B40824"/>
                </a:gs>
              </a:gsLst>
              <a:lin ang="0" scaled="1"/>
              <a:tileRect/>
            </a:gra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1">
            <a:extLst>
              <a:ext uri="{FF2B5EF4-FFF2-40B4-BE49-F238E27FC236}">
                <a16:creationId xmlns:a16="http://schemas.microsoft.com/office/drawing/2014/main" id="{F9712A9A-DD3A-C2F7-EB0A-95BA718194E5}"/>
              </a:ext>
            </a:extLst>
          </p:cNvPr>
          <p:cNvSpPr/>
          <p:nvPr/>
        </p:nvSpPr>
        <p:spPr>
          <a:xfrm>
            <a:off x="1501584" y="3635905"/>
            <a:ext cx="2142059" cy="11392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Art. 2 Comma 2</a:t>
            </a:r>
          </a:p>
        </p:txBody>
      </p:sp>
      <p:sp>
        <p:nvSpPr>
          <p:cNvPr id="7" name="Ovale 32">
            <a:extLst>
              <a:ext uri="{FF2B5EF4-FFF2-40B4-BE49-F238E27FC236}">
                <a16:creationId xmlns:a16="http://schemas.microsoft.com/office/drawing/2014/main" id="{BD867742-5131-988C-56F6-98EDA1696D01}"/>
              </a:ext>
            </a:extLst>
          </p:cNvPr>
          <p:cNvSpPr/>
          <p:nvPr/>
        </p:nvSpPr>
        <p:spPr>
          <a:xfrm>
            <a:off x="1199207" y="2899447"/>
            <a:ext cx="185351" cy="185351"/>
          </a:xfrm>
          <a:prstGeom prst="ellipse">
            <a:avLst/>
          </a:prstGeom>
          <a:solidFill>
            <a:srgbClr val="FF7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41">
            <a:extLst>
              <a:ext uri="{FF2B5EF4-FFF2-40B4-BE49-F238E27FC236}">
                <a16:creationId xmlns:a16="http://schemas.microsoft.com/office/drawing/2014/main" id="{7B9CF4ED-3932-FB71-8E98-4248F8D3198D}"/>
              </a:ext>
            </a:extLst>
          </p:cNvPr>
          <p:cNvSpPr/>
          <p:nvPr/>
        </p:nvSpPr>
        <p:spPr>
          <a:xfrm>
            <a:off x="3721539" y="3729855"/>
            <a:ext cx="2142059" cy="16388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"L'Istituto nel perseguimento della propria missione si avvale in via prioritaria della collaborazione con le Università, regolata da apposite convenzioni"</a:t>
            </a:r>
          </a:p>
        </p:txBody>
      </p:sp>
      <p:sp>
        <p:nvSpPr>
          <p:cNvPr id="10" name="Rettangolo 43">
            <a:extLst>
              <a:ext uri="{FF2B5EF4-FFF2-40B4-BE49-F238E27FC236}">
                <a16:creationId xmlns:a16="http://schemas.microsoft.com/office/drawing/2014/main" id="{30A19A6F-6D3F-AFE9-6B75-84146CA29BA7}"/>
              </a:ext>
            </a:extLst>
          </p:cNvPr>
          <p:cNvSpPr/>
          <p:nvPr/>
        </p:nvSpPr>
        <p:spPr>
          <a:xfrm>
            <a:off x="6468492" y="3405028"/>
            <a:ext cx="2142059" cy="14317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 ottemperanza a quanto previsto dallo statuto le Sezioni (e i Gruppi Collegati) dell’INFN sono istituite presso le Università</a:t>
            </a:r>
          </a:p>
        </p:txBody>
      </p:sp>
      <p:sp>
        <p:nvSpPr>
          <p:cNvPr id="11" name="Rettangolo 45">
            <a:extLst>
              <a:ext uri="{FF2B5EF4-FFF2-40B4-BE49-F238E27FC236}">
                <a16:creationId xmlns:a16="http://schemas.microsoft.com/office/drawing/2014/main" id="{4207F189-B121-0AB8-EAE3-CF3FDA478E16}"/>
              </a:ext>
            </a:extLst>
          </p:cNvPr>
          <p:cNvSpPr/>
          <p:nvPr/>
        </p:nvSpPr>
        <p:spPr>
          <a:xfrm>
            <a:off x="9179192" y="2332881"/>
            <a:ext cx="2142059" cy="90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Questa articolazione caratterizza e identifica l’INFN nel panorama degli EPR</a:t>
            </a:r>
          </a:p>
        </p:txBody>
      </p:sp>
      <p:sp>
        <p:nvSpPr>
          <p:cNvPr id="13" name="Ovale 53">
            <a:extLst>
              <a:ext uri="{FF2B5EF4-FFF2-40B4-BE49-F238E27FC236}">
                <a16:creationId xmlns:a16="http://schemas.microsoft.com/office/drawing/2014/main" id="{C2308432-BAB1-9A42-8A03-6E172940628C}"/>
              </a:ext>
            </a:extLst>
          </p:cNvPr>
          <p:cNvSpPr/>
          <p:nvPr/>
        </p:nvSpPr>
        <p:spPr>
          <a:xfrm>
            <a:off x="3721539" y="3346511"/>
            <a:ext cx="185351" cy="185351"/>
          </a:xfrm>
          <a:prstGeom prst="ellipse">
            <a:avLst/>
          </a:prstGeom>
          <a:solidFill>
            <a:srgbClr val="EB4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Ovale 54">
            <a:extLst>
              <a:ext uri="{FF2B5EF4-FFF2-40B4-BE49-F238E27FC236}">
                <a16:creationId xmlns:a16="http://schemas.microsoft.com/office/drawing/2014/main" id="{2C7F8CB9-ABA2-5E92-688D-478F3BB6FF16}"/>
              </a:ext>
            </a:extLst>
          </p:cNvPr>
          <p:cNvSpPr/>
          <p:nvPr/>
        </p:nvSpPr>
        <p:spPr>
          <a:xfrm>
            <a:off x="6375814" y="3057117"/>
            <a:ext cx="185351" cy="185351"/>
          </a:xfrm>
          <a:prstGeom prst="ellipse">
            <a:avLst/>
          </a:prstGeom>
          <a:solidFill>
            <a:srgbClr val="C631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Ovale 55">
            <a:extLst>
              <a:ext uri="{FF2B5EF4-FFF2-40B4-BE49-F238E27FC236}">
                <a16:creationId xmlns:a16="http://schemas.microsoft.com/office/drawing/2014/main" id="{150A7E8B-F5E4-3E54-D8DD-691A0F0308A8}"/>
              </a:ext>
            </a:extLst>
          </p:cNvPr>
          <p:cNvSpPr/>
          <p:nvPr/>
        </p:nvSpPr>
        <p:spPr>
          <a:xfrm>
            <a:off x="9030092" y="3073326"/>
            <a:ext cx="185351" cy="185351"/>
          </a:xfrm>
          <a:prstGeom prst="ellipse">
            <a:avLst/>
          </a:prstGeom>
          <a:solidFill>
            <a:srgbClr val="B40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Segnaposto numero diapositiva 2">
            <a:extLst>
              <a:ext uri="{FF2B5EF4-FFF2-40B4-BE49-F238E27FC236}">
                <a16:creationId xmlns:a16="http://schemas.microsoft.com/office/drawing/2014/main" id="{7E5031F5-F287-51F1-6D5F-77B1792A2CA2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A96968C-8A33-64B6-7B09-F90B1CCBC1E6}"/>
              </a:ext>
            </a:extLst>
          </p:cNvPr>
          <p:cNvSpPr txBox="1"/>
          <p:nvPr/>
        </p:nvSpPr>
        <p:spPr>
          <a:xfrm>
            <a:off x="1268267" y="735989"/>
            <a:ext cx="10052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>
                <a:solidFill>
                  <a:srgbClr val="1D2C4A"/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Lo Statuto 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srgbClr val="1D2C4A"/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it-IT" sz="1600" dirty="0">
                <a:solidFill>
                  <a:srgbClr val="1D2C4A"/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2000" dirty="0">
                <a:solidFill>
                  <a:srgbClr val="1D2C4A"/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Allegato alla deliberazione del Consiglio Direttivo n. 14524 del 27 settembre 2017</a:t>
            </a:r>
            <a:endParaRPr lang="it-IT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593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FC9C7-7B1F-1E81-6A33-A28104C04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1787B358-6CA7-BF88-08EF-8E9E51CF01FA}"/>
              </a:ext>
            </a:extLst>
          </p:cNvPr>
          <p:cNvSpPr/>
          <p:nvPr/>
        </p:nvSpPr>
        <p:spPr>
          <a:xfrm>
            <a:off x="0" y="564011"/>
            <a:ext cx="4070554" cy="527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4000" tIns="0" rIns="504000" bIns="504000" anchor="b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2060"/>
                </a:solidFill>
                <a:latin typeface="+mj-lt"/>
              </a:rPr>
              <a:t>Le strutture dell’INFN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solidFill>
                <a:srgbClr val="002060"/>
              </a:solidFill>
              <a:latin typeface="Titillium Web" pitchFamily="2" charset="77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Presidenza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Amministraione</a:t>
            </a:r>
            <a:r>
              <a:rPr 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Centrale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4</a:t>
            </a:r>
            <a:r>
              <a:rPr 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Laboratori nazionali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20</a:t>
            </a:r>
            <a:r>
              <a:rPr 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Sezioni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6</a:t>
            </a:r>
            <a:r>
              <a:rPr 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Gruppi collegati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2</a:t>
            </a:r>
            <a:r>
              <a:rPr 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Centri nazionali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1</a:t>
            </a:r>
            <a:r>
              <a:rPr 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Consorzio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>
              <a:defRPr/>
            </a:pPr>
            <a:r>
              <a:rPr lang="it-IT" sz="1600" dirty="0">
                <a:solidFill>
                  <a:srgbClr val="1D2C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Nella pratica tutte (quasi) le Università con un Dipartimento di Fisica sono sede di una Sezione o di un Gruppo Collegato</a:t>
            </a:r>
            <a:r>
              <a:rPr lang="en-GB" sz="1600" dirty="0">
                <a:latin typeface="+mn-lt"/>
              </a:rPr>
              <a:t> </a:t>
            </a: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367C76F9-D981-9296-BD03-BCF6F3724FDF}"/>
              </a:ext>
            </a:extLst>
          </p:cNvPr>
          <p:cNvSpPr/>
          <p:nvPr/>
        </p:nvSpPr>
        <p:spPr>
          <a:xfrm>
            <a:off x="4070554" y="0"/>
            <a:ext cx="8121445" cy="685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4000" tIns="0" rIns="504000" bIns="0" anchor="ctr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D2F784BC-C6DF-4D3B-A34A-1BFB6A8FF4CF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4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59D15A5-9646-2E1C-65E1-B7E9601DC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"/>
          <a:stretch/>
        </p:blipFill>
        <p:spPr bwMode="auto">
          <a:xfrm>
            <a:off x="5781223" y="45114"/>
            <a:ext cx="5294631" cy="62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B3B99E7-1889-1AB9-322B-6433C1A21D60}"/>
              </a:ext>
            </a:extLst>
          </p:cNvPr>
          <p:cNvSpPr txBox="1"/>
          <p:nvPr/>
        </p:nvSpPr>
        <p:spPr>
          <a:xfrm>
            <a:off x="5530555" y="6318601"/>
            <a:ext cx="28706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hlinkClick r:id="rId3"/>
              </a:rPr>
              <a:t>https://home.infn.it/it/mappa-strutture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7643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4F553-7D74-E0AC-794D-6C22AD8FD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A601685E-C310-2886-7D01-2884860A4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415" y="1371600"/>
            <a:ext cx="433705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7CCE8025-5B2B-AA31-6D09-12BDFBC93564}"/>
              </a:ext>
            </a:extLst>
          </p:cNvPr>
          <p:cNvSpPr txBox="1"/>
          <p:nvPr/>
        </p:nvSpPr>
        <p:spPr>
          <a:xfrm>
            <a:off x="4139921" y="0"/>
            <a:ext cx="8052079" cy="6858000"/>
          </a:xfrm>
          <a:prstGeom prst="rect">
            <a:avLst/>
          </a:prstGeom>
          <a:noFill/>
        </p:spPr>
        <p:txBody>
          <a:bodyPr wrap="square" lIns="720000" tIns="0" rIns="720000" bIns="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Ogni Sezione ha una Convenzione con il proprio Ateneo a firma del Presidente e del Rettore che definisce le relazioni tra le due istituzioni.</a:t>
            </a:r>
          </a:p>
          <a:p>
            <a:pPr>
              <a:spcBef>
                <a:spcPts val="600"/>
              </a:spcBef>
            </a:pPr>
            <a:endParaRPr lang="it-IT" sz="105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In sintesi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Si riconoscono i comuni interessi scientifici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L’INFN dichiara l’interesse e i modi con i quali contribuisce alla formazione e all’alta formazione dei giovani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Si definiscono le associazioni di personale universitario all’Istituto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Si elencano strutture, risorse e servizi messi in comune per perseguire gli interessi scientifici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Si identificano gli attuatori (Direttore Dipartimento e Direttore Sezione) in capo ai quali ricadono gli obblighi di legge</a:t>
            </a:r>
            <a:endParaRPr lang="it-IT" sz="28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51525788-F252-1596-12D3-5856D7D0CCCC}"/>
              </a:ext>
            </a:extLst>
          </p:cNvPr>
          <p:cNvSpPr/>
          <p:nvPr/>
        </p:nvSpPr>
        <p:spPr>
          <a:xfrm>
            <a:off x="-1" y="248923"/>
            <a:ext cx="4139921" cy="608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4000" tIns="0" rIns="504000" bIns="504000" anchor="b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2060"/>
                </a:solidFill>
                <a:latin typeface="+mj-lt"/>
              </a:rPr>
              <a:t>Le Convenzioni</a:t>
            </a:r>
            <a:endParaRPr lang="it-IT" sz="3200" b="1" dirty="0">
              <a:solidFill>
                <a:srgbClr val="002060"/>
              </a:solidFill>
              <a:latin typeface="Titillium Web" pitchFamily="2" charset="77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+mn-lt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</a:rPr>
              <a:t>. </a:t>
            </a: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06E6C782-C4AC-2FDE-B8D7-FA009BA52435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5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385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21C25-E888-E72A-E8A9-E2ACF2EC5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F6AB818-91A4-0374-8E98-92E687E13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415" y="1371600"/>
            <a:ext cx="433705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68B0C37-A76E-122D-ACB6-5384ABEDD68D}"/>
              </a:ext>
            </a:extLst>
          </p:cNvPr>
          <p:cNvSpPr txBox="1"/>
          <p:nvPr/>
        </p:nvSpPr>
        <p:spPr>
          <a:xfrm>
            <a:off x="4139921" y="0"/>
            <a:ext cx="8052079" cy="6858000"/>
          </a:xfrm>
          <a:prstGeom prst="rect">
            <a:avLst/>
          </a:prstGeom>
          <a:noFill/>
        </p:spPr>
        <p:txBody>
          <a:bodyPr wrap="square" lIns="720000" tIns="0" rIns="720000" bIns="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Il Direttore della Sezione ha il compito di assicurare la promozione e lo svolgimento dell’attività scientifica unitamente al funzionamento organizzativo e amministrativo della Sezione, nel rispetto della programmazione scientifica e degli indirizzi approvati dal Consiglio Direttivo.</a:t>
            </a:r>
          </a:p>
          <a:p>
            <a:pPr>
              <a:spcBef>
                <a:spcPts val="600"/>
              </a:spcBef>
            </a:pPr>
            <a:endParaRPr lang="it-IT" sz="24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 algn="l">
              <a:spcBef>
                <a:spcPts val="600"/>
              </a:spcBef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Dal Direttore della Sezione dipende, in via gerarchica e funzionale, tutto il personale INFN della Sezione e il personale comunque assegnato alla stessa dalle Università e da altri Enti.</a:t>
            </a:r>
          </a:p>
          <a:p>
            <a:pPr algn="l">
              <a:spcBef>
                <a:spcPts val="600"/>
              </a:spcBef>
            </a:pPr>
            <a:endParaRPr lang="it-IT" sz="24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 algn="l">
              <a:spcBef>
                <a:spcPts val="600"/>
              </a:spcBef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Il Direttore è responsabile della contrattazione decentrata locale nel rispetto della normativa di legge e degli accordi a livello nazionale.</a:t>
            </a:r>
          </a:p>
          <a:p>
            <a:pPr algn="l">
              <a:spcBef>
                <a:spcPts val="600"/>
              </a:spcBef>
            </a:pPr>
            <a:endParaRPr lang="en-GB" sz="2800" b="1" u="sng" strike="noStrike" dirty="0">
              <a:solidFill>
                <a:schemeClr val="accent1"/>
              </a:solidFill>
              <a:effectLst/>
              <a:ea typeface="Inter Tight" pitchFamily="2" charset="0"/>
              <a:cs typeface="Inter Tight" pitchFamily="2" charset="0"/>
            </a:endParaRP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6EA6EB0B-9772-AC93-5DC8-F70E23B4270B}"/>
              </a:ext>
            </a:extLst>
          </p:cNvPr>
          <p:cNvSpPr/>
          <p:nvPr/>
        </p:nvSpPr>
        <p:spPr>
          <a:xfrm>
            <a:off x="-1" y="248923"/>
            <a:ext cx="4139921" cy="608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4000" tIns="0" rIns="504000" bIns="504000" anchor="b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2060"/>
                </a:solidFill>
                <a:latin typeface="+mj-lt"/>
              </a:rPr>
              <a:t>Il Direttore di Sezione</a:t>
            </a:r>
            <a:endParaRPr lang="it-IT" sz="3200" b="1" dirty="0">
              <a:solidFill>
                <a:srgbClr val="002060"/>
              </a:solidFill>
              <a:latin typeface="Titillium Web" pitchFamily="2" charset="77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Art. 21 Comma 1 dello Statuto dell’INFN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</a:rPr>
              <a:t>. </a:t>
            </a: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0949608B-33F7-583F-59B7-CF9B278BBD56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6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234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95FAB-9AD5-7790-CD82-1782651DD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A076279-892B-F6D3-CD7E-EE515AAD8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415" y="1371600"/>
            <a:ext cx="433705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D55A81E9-36D6-2A7C-E4D2-4753F5F9FD3B}"/>
              </a:ext>
            </a:extLst>
          </p:cNvPr>
          <p:cNvSpPr txBox="1"/>
          <p:nvPr/>
        </p:nvSpPr>
        <p:spPr>
          <a:xfrm>
            <a:off x="4139921" y="0"/>
            <a:ext cx="8052079" cy="6858000"/>
          </a:xfrm>
          <a:prstGeom prst="rect">
            <a:avLst/>
          </a:prstGeom>
          <a:noFill/>
        </p:spPr>
        <p:txBody>
          <a:bodyPr wrap="square" lIns="720000" tIns="0" rIns="720000" bIns="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Il Direttore di Sezione si avvale di un organo consultivo denominato Consiglio di Sezione per: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Programmare le attività scientifiche (Preventivi)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Assegnare le risorse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Elaborare consuntivo annuale delle attività</a:t>
            </a:r>
          </a:p>
          <a:p>
            <a:pPr algn="l">
              <a:spcBef>
                <a:spcPts val="600"/>
              </a:spcBef>
            </a:pPr>
            <a:endParaRPr lang="it-IT" sz="24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 algn="l">
              <a:spcBef>
                <a:spcPts val="600"/>
              </a:spcBef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È composto da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Direttore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Coordinatori delle linee scientifiche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Due rappresentanti dei Ricercatori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Un rappresentante dei Tecnologi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Due rappresentanti dei Tecnici/Amministrativi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Responsabile di eventuali Gruppi Collegati</a:t>
            </a:r>
          </a:p>
          <a:p>
            <a:pPr algn="l">
              <a:spcBef>
                <a:spcPts val="600"/>
              </a:spcBef>
            </a:pPr>
            <a:endParaRPr lang="en-GB" sz="2800" b="1" u="sng" strike="noStrike" dirty="0">
              <a:solidFill>
                <a:schemeClr val="accent1"/>
              </a:solidFill>
              <a:effectLst/>
              <a:ea typeface="Inter Tight" pitchFamily="2" charset="0"/>
              <a:cs typeface="Inter Tight" pitchFamily="2" charset="0"/>
            </a:endParaRP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F7558F98-04F3-6051-4F5E-94781930ACF0}"/>
              </a:ext>
            </a:extLst>
          </p:cNvPr>
          <p:cNvSpPr/>
          <p:nvPr/>
        </p:nvSpPr>
        <p:spPr>
          <a:xfrm>
            <a:off x="-1" y="248923"/>
            <a:ext cx="4139921" cy="608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4000" tIns="0" rIns="504000" bIns="504000" anchor="b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2060"/>
                </a:solidFill>
                <a:latin typeface="+mj-lt"/>
              </a:rPr>
              <a:t>Il Consiglio di Sezione</a:t>
            </a:r>
            <a:endParaRPr lang="it-IT" sz="3200" b="1" dirty="0">
              <a:solidFill>
                <a:srgbClr val="002060"/>
              </a:solidFill>
              <a:latin typeface="Titillium Web" pitchFamily="2" charset="77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Art. 25 dello Statuto dell’INFN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</a:rPr>
              <a:t>. </a:t>
            </a: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A154760C-209A-DC78-ABAC-DC02A036DC42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7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996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6A92A-4255-58FC-E6C2-FD69C670D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1C0A99E3-7970-C0D4-EA82-69BCB37F3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415" y="1371600"/>
            <a:ext cx="433705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8F56788A-915B-C8CD-825E-D29042A10397}"/>
              </a:ext>
            </a:extLst>
          </p:cNvPr>
          <p:cNvSpPr txBox="1"/>
          <p:nvPr/>
        </p:nvSpPr>
        <p:spPr>
          <a:xfrm>
            <a:off x="4139921" y="0"/>
            <a:ext cx="8052079" cy="6858000"/>
          </a:xfrm>
          <a:prstGeom prst="rect">
            <a:avLst/>
          </a:prstGeom>
          <a:noFill/>
        </p:spPr>
        <p:txBody>
          <a:bodyPr wrap="square" lIns="720000" tIns="0" rIns="720000" bIns="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Le riunioni del Consiglio di Sezione sono occasione per:</a:t>
            </a:r>
          </a:p>
          <a:p>
            <a:pPr>
              <a:spcBef>
                <a:spcPts val="600"/>
              </a:spcBef>
            </a:pPr>
            <a:endParaRPr lang="it-IT" sz="24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Ricevere informazione sulle novità e le attività dell’Istituto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Evidenziare e discutere la gestione della Sezione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Nel mese di luglio di ogni anno discutere le richieste finanziarie preventive, l’assetto dei gruppi di ricerca e dei loro responsabili locali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Verificare le afferenze alle CSN</a:t>
            </a:r>
            <a:endParaRPr lang="en-GB" sz="2800" b="1" u="sng" strike="noStrike" dirty="0">
              <a:solidFill>
                <a:schemeClr val="accent1"/>
              </a:solidFill>
              <a:effectLst/>
              <a:ea typeface="Inter Tight" pitchFamily="2" charset="0"/>
              <a:cs typeface="Inter Tight" pitchFamily="2" charset="0"/>
            </a:endParaRP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157FC437-CEAC-C2EC-088A-59A61933451F}"/>
              </a:ext>
            </a:extLst>
          </p:cNvPr>
          <p:cNvSpPr/>
          <p:nvPr/>
        </p:nvSpPr>
        <p:spPr>
          <a:xfrm>
            <a:off x="-1" y="248923"/>
            <a:ext cx="4139921" cy="608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4000" tIns="0" rIns="504000" bIns="504000" anchor="b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2060"/>
                </a:solidFill>
                <a:latin typeface="+mj-lt"/>
              </a:rPr>
              <a:t>Il Consiglio di Sezione</a:t>
            </a:r>
            <a:endParaRPr lang="it-IT" sz="3200" b="1" dirty="0">
              <a:solidFill>
                <a:srgbClr val="002060"/>
              </a:solidFill>
              <a:latin typeface="Titillium Web" pitchFamily="2" charset="77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</a:rPr>
              <a:t>. </a:t>
            </a: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2DA3C4FD-3D8E-A955-C8F3-0ECE86BC003A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8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437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3F498-9436-BFF2-A67C-D50D4F834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01E98865-FA06-09E6-AF72-6F598D476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415" y="1371600"/>
            <a:ext cx="433705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9CF54459-59D2-2A8E-4C59-6419534616BE}"/>
              </a:ext>
            </a:extLst>
          </p:cNvPr>
          <p:cNvSpPr txBox="1"/>
          <p:nvPr/>
        </p:nvSpPr>
        <p:spPr>
          <a:xfrm>
            <a:off x="4139921" y="0"/>
            <a:ext cx="8052079" cy="6858000"/>
          </a:xfrm>
          <a:prstGeom prst="rect">
            <a:avLst/>
          </a:prstGeom>
          <a:noFill/>
        </p:spPr>
        <p:txBody>
          <a:bodyPr wrap="square" lIns="720000" tIns="0" rIns="720000" bIns="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Il Direttore si avvale di referenti per la gestione di temi riguardanti:</a:t>
            </a:r>
          </a:p>
          <a:p>
            <a:pPr>
              <a:spcBef>
                <a:spcPts val="600"/>
              </a:spcBef>
            </a:pPr>
            <a:endParaRPr lang="it-IT" sz="24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endParaRPr lang="it-IT" sz="24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endParaRPr lang="it-IT" sz="24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Formazione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it-IT" sz="24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Trasferimento Tecnologico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it-IT" sz="24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Terza Missione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it-IT" sz="24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it-IT" sz="24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AF03A298-C50A-E02D-3B2E-74DBE51DE7E8}"/>
              </a:ext>
            </a:extLst>
          </p:cNvPr>
          <p:cNvSpPr/>
          <p:nvPr/>
        </p:nvSpPr>
        <p:spPr>
          <a:xfrm>
            <a:off x="-1" y="248923"/>
            <a:ext cx="4139921" cy="608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4000" tIns="0" rIns="504000" bIns="504000" anchor="b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2060"/>
                </a:solidFill>
                <a:latin typeface="+mj-lt"/>
              </a:rPr>
              <a:t>I Referenti</a:t>
            </a:r>
            <a:endParaRPr lang="it-IT" sz="3200" b="1" dirty="0">
              <a:solidFill>
                <a:srgbClr val="002060"/>
              </a:solidFill>
              <a:latin typeface="Titillium Web" pitchFamily="2" charset="77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</a:rPr>
              <a:t>. </a:t>
            </a: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40113C4C-5C06-E65D-6699-7EF900A47E15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9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2685B84-6378-DC94-EC67-44948690D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349" y="2169141"/>
            <a:ext cx="1767137" cy="154451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579F5E9-BE87-441A-3535-F788E4B86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331" y="4817911"/>
            <a:ext cx="2637840" cy="175169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160231A-833F-427E-767F-12820A141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000" y="3078491"/>
            <a:ext cx="3092303" cy="17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8384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INFN Condivid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B40824"/>
      </a:accent2>
      <a:accent3>
        <a:srgbClr val="C63151"/>
      </a:accent3>
      <a:accent4>
        <a:srgbClr val="EB4D58"/>
      </a:accent4>
      <a:accent5>
        <a:srgbClr val="FF7E63"/>
      </a:accent5>
      <a:accent6>
        <a:srgbClr val="A4F3F3"/>
      </a:accent6>
      <a:hlink>
        <a:srgbClr val="0563C1"/>
      </a:hlink>
      <a:folHlink>
        <a:srgbClr val="954F72"/>
      </a:folHlink>
    </a:clrScheme>
    <a:fontScheme name="INFN">
      <a:majorFont>
        <a:latin typeface="Barlow Condensed Black"/>
        <a:ea typeface="Arial Unicode MS"/>
        <a:cs typeface=""/>
      </a:majorFont>
      <a:minorFont>
        <a:latin typeface="Barlow Condensed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29CD1E28BE2C42B851D05E3CB5256C" ma:contentTypeVersion="13" ma:contentTypeDescription="Creare un nuovo documento." ma:contentTypeScope="" ma:versionID="cf287d6edde6278875f3a97d5a521e24">
  <xsd:schema xmlns:xsd="http://www.w3.org/2001/XMLSchema" xmlns:xs="http://www.w3.org/2001/XMLSchema" xmlns:p="http://schemas.microsoft.com/office/2006/metadata/properties" xmlns:ns2="540144d6-1158-4b24-b350-4c634f4564d0" xmlns:ns3="9ae0461b-27c7-44e2-b0e1-3d2ed6511787" targetNamespace="http://schemas.microsoft.com/office/2006/metadata/properties" ma:root="true" ma:fieldsID="0540bbd49a38cdc359087e5977f68681" ns2:_="" ns3:_="">
    <xsd:import namespace="540144d6-1158-4b24-b350-4c634f4564d0"/>
    <xsd:import namespace="9ae0461b-27c7-44e2-b0e1-3d2ed6511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144d6-1158-4b24-b350-4c634f456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0461b-27c7-44e2-b0e1-3d2ed651178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ca0090-c956-4e77-b8a3-25e664a049fb}" ma:internalName="TaxCatchAll" ma:showField="CatchAllData" ma:web="9ae0461b-27c7-44e2-b0e1-3d2ed65117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e0461b-27c7-44e2-b0e1-3d2ed6511787" xsi:nil="true"/>
    <lcf76f155ced4ddcb4097134ff3c332f xmlns="540144d6-1158-4b24-b350-4c634f4564d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51D558-1323-4D41-9A60-23F0D7FCE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826AD1-A4FF-4741-A9DD-7F85CB8918AD}">
  <ds:schemaRefs>
    <ds:schemaRef ds:uri="540144d6-1158-4b24-b350-4c634f4564d0"/>
    <ds:schemaRef ds:uri="9ae0461b-27c7-44e2-b0e1-3d2ed65117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213F955-FAFC-4E9A-B1C9-9B96CA4AD743}">
  <ds:schemaRefs>
    <ds:schemaRef ds:uri="http://schemas.microsoft.com/office/2006/documentManagement/types"/>
    <ds:schemaRef ds:uri="http://www.w3.org/XML/1998/namespace"/>
    <ds:schemaRef ds:uri="http://purl.org/dc/terms/"/>
    <ds:schemaRef ds:uri="9ae0461b-27c7-44e2-b0e1-3d2ed651178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40144d6-1158-4b24-b350-4c634f4564d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726</Words>
  <Application>Microsoft Office PowerPoint</Application>
  <PresentationFormat>Widescreen</PresentationFormat>
  <Paragraphs>267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34" baseType="lpstr">
      <vt:lpstr>Söhne</vt:lpstr>
      <vt:lpstr>Tw Cen MT</vt:lpstr>
      <vt:lpstr>Titillium Web</vt:lpstr>
      <vt:lpstr>Arial</vt:lpstr>
      <vt:lpstr>Arial Unicode MS</vt:lpstr>
      <vt:lpstr>Ebrima</vt:lpstr>
      <vt:lpstr>Calibri</vt:lpstr>
      <vt:lpstr>Barlow Condensed</vt:lpstr>
      <vt:lpstr>Inter Tight</vt:lpstr>
      <vt:lpstr>Aptos</vt:lpstr>
      <vt:lpstr>Wingdings</vt:lpstr>
      <vt:lpstr>Barlow Condensed Medium</vt:lpstr>
      <vt:lpstr>Impact</vt:lpstr>
      <vt:lpstr>Texta</vt:lpstr>
      <vt:lpstr>Barlow Condensed Black</vt:lpstr>
      <vt:lpstr>Berlari</vt:lpstr>
      <vt:lpstr>Contents Slide Master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Marino Nicoletto</cp:lastModifiedBy>
  <cp:revision>25</cp:revision>
  <dcterms:created xsi:type="dcterms:W3CDTF">2019-01-14T06:35:35Z</dcterms:created>
  <dcterms:modified xsi:type="dcterms:W3CDTF">2025-05-09T06:37:23Z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0x0101001329CD1E28BE2C42B851D05E3CB5256C</vt:lpwstr>
  </property>
  <property fmtid="{D5CDD505-2E9C-101B-9397-08002B2CF9AE}" pid="3" name="MediaServiceImageTags">
    <vt:lpwstr/>
  </property>
</Properties>
</file>