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18"/>
  </p:notesMasterIdLst>
  <p:sldIdLst>
    <p:sldId id="2561" r:id="rId5"/>
    <p:sldId id="2562" r:id="rId6"/>
    <p:sldId id="2584" r:id="rId7"/>
    <p:sldId id="2588" r:id="rId8"/>
    <p:sldId id="2587" r:id="rId9"/>
    <p:sldId id="2569" r:id="rId10"/>
    <p:sldId id="2578" r:id="rId11"/>
    <p:sldId id="2582" r:id="rId12"/>
    <p:sldId id="2580" r:id="rId13"/>
    <p:sldId id="2581" r:id="rId14"/>
    <p:sldId id="2590" r:id="rId15"/>
    <p:sldId id="2583" r:id="rId16"/>
    <p:sldId id="25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'importanza delle Soft Skills nelle Funzioni Tecniche di un Istituto di Ricerca" id="{6675CFFE-B48F-44D3-B5CC-92666723B0D8}">
          <p14:sldIdLst>
            <p14:sldId id="2561"/>
            <p14:sldId id="2562"/>
            <p14:sldId id="2584"/>
            <p14:sldId id="2588"/>
            <p14:sldId id="2587"/>
            <p14:sldId id="2569"/>
            <p14:sldId id="2578"/>
            <p14:sldId id="2582"/>
            <p14:sldId id="2580"/>
            <p14:sldId id="2581"/>
            <p14:sldId id="2590"/>
          </p14:sldIdLst>
        </p14:section>
        <p14:section name="Conclusione" id="{B79FF9E8-B33E-4BE2-AC73-F278C26D2BA3}">
          <p14:sldIdLst>
            <p14:sldId id="2583"/>
            <p14:sldId id="25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2E344C-381D-4A71-9992-87F6388DDA0B}" v="329" dt="2025-05-09T07:12:37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 varScale="1">
        <p:scale>
          <a:sx n="85" d="100"/>
          <a:sy n="85" d="100"/>
        </p:scale>
        <p:origin x="309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B05C9-CFD6-4C13-9160-CF8119FE9BAE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5CDB04B-339C-4B75-8EA0-3E48489BD458}">
      <dgm:prSet phldrT="[Testo]" custT="1"/>
      <dgm:spPr/>
      <dgm:t>
        <a:bodyPr/>
        <a:lstStyle/>
        <a:p>
          <a:pPr algn="l"/>
          <a:r>
            <a:rPr lang="it-IT" sz="1800" dirty="0">
              <a:latin typeface="Inter"/>
            </a:rPr>
            <a:t>Abilità comunicative:</a:t>
          </a:r>
          <a:endParaRPr lang="it-IT" sz="1800" dirty="0"/>
        </a:p>
      </dgm:t>
    </dgm:pt>
    <dgm:pt modelId="{7AD43A12-21D1-47AE-B83F-D0FBFBC1DB0E}" type="parTrans" cxnId="{0933D6F7-9AA4-4AFE-814E-1D365EA470C9}">
      <dgm:prSet/>
      <dgm:spPr/>
      <dgm:t>
        <a:bodyPr/>
        <a:lstStyle/>
        <a:p>
          <a:endParaRPr lang="it-IT" sz="2800"/>
        </a:p>
      </dgm:t>
    </dgm:pt>
    <dgm:pt modelId="{3EA4B1EE-1E5A-442E-8E43-CE8300A9E367}" type="sibTrans" cxnId="{0933D6F7-9AA4-4AFE-814E-1D365EA470C9}">
      <dgm:prSet/>
      <dgm:spPr/>
      <dgm:t>
        <a:bodyPr/>
        <a:lstStyle/>
        <a:p>
          <a:endParaRPr lang="it-IT" sz="2800"/>
        </a:p>
      </dgm:t>
    </dgm:pt>
    <dgm:pt modelId="{7F594E61-6340-47EF-8AB9-93DCE4A49D9D}">
      <dgm:prSet phldrT="[Testo]" custT="1"/>
      <dgm:spPr/>
      <dgm:t>
        <a:bodyPr/>
        <a:lstStyle/>
        <a:p>
          <a:pPr algn="l"/>
          <a:r>
            <a:rPr lang="it-IT" sz="1800" dirty="0">
              <a:latin typeface="Inter"/>
            </a:rPr>
            <a:t>Lavoro di squadra e collaborazione:</a:t>
          </a:r>
          <a:endParaRPr lang="it-IT" sz="1800" dirty="0"/>
        </a:p>
      </dgm:t>
    </dgm:pt>
    <dgm:pt modelId="{847A3F33-4C32-4239-BB6A-4ED8BA75B926}" type="parTrans" cxnId="{3D3B7678-234B-4AA7-A6B6-CD08EEDED4AE}">
      <dgm:prSet/>
      <dgm:spPr/>
      <dgm:t>
        <a:bodyPr/>
        <a:lstStyle/>
        <a:p>
          <a:endParaRPr lang="it-IT" sz="2800"/>
        </a:p>
      </dgm:t>
    </dgm:pt>
    <dgm:pt modelId="{E02E6D81-C9BC-4448-9394-4DD96C531C4C}" type="sibTrans" cxnId="{3D3B7678-234B-4AA7-A6B6-CD08EEDED4AE}">
      <dgm:prSet/>
      <dgm:spPr/>
      <dgm:t>
        <a:bodyPr/>
        <a:lstStyle/>
        <a:p>
          <a:endParaRPr lang="it-IT" sz="2800"/>
        </a:p>
      </dgm:t>
    </dgm:pt>
    <dgm:pt modelId="{94F001F9-F835-4312-871B-DC9AA9CB85E2}">
      <dgm:prSet phldrT="[Testo]" custT="1"/>
      <dgm:spPr/>
      <dgm:t>
        <a:bodyPr/>
        <a:lstStyle/>
        <a:p>
          <a:pPr algn="l"/>
          <a:r>
            <a:rPr lang="it-IT" sz="1800" dirty="0">
              <a:latin typeface="Inter"/>
            </a:rPr>
            <a:t>Risoluzione dei problemi e pensiero critico:</a:t>
          </a:r>
          <a:endParaRPr lang="it-IT" sz="1800" dirty="0"/>
        </a:p>
      </dgm:t>
    </dgm:pt>
    <dgm:pt modelId="{83374F99-7767-44ED-B7CC-29129430EA8C}" type="parTrans" cxnId="{01D714B9-CEDE-41D4-BCCA-F62B1595C2B9}">
      <dgm:prSet/>
      <dgm:spPr/>
      <dgm:t>
        <a:bodyPr/>
        <a:lstStyle/>
        <a:p>
          <a:endParaRPr lang="it-IT" sz="2800"/>
        </a:p>
      </dgm:t>
    </dgm:pt>
    <dgm:pt modelId="{95F79151-6A12-4B54-96B6-95AE2339A75C}" type="sibTrans" cxnId="{01D714B9-CEDE-41D4-BCCA-F62B1595C2B9}">
      <dgm:prSet/>
      <dgm:spPr/>
      <dgm:t>
        <a:bodyPr/>
        <a:lstStyle/>
        <a:p>
          <a:endParaRPr lang="it-IT" sz="2800"/>
        </a:p>
      </dgm:t>
    </dgm:pt>
    <dgm:pt modelId="{3F07EDF8-565D-4BDC-99D0-F2514AAEC797}">
      <dgm:prSet phldrT="[Testo]" custT="1"/>
      <dgm:spPr/>
      <dgm:t>
        <a:bodyPr/>
        <a:lstStyle/>
        <a:p>
          <a:pPr algn="l"/>
          <a:r>
            <a:rPr lang="it-IT" sz="1800" dirty="0">
              <a:latin typeface="Inter"/>
            </a:rPr>
            <a:t>Intelligenza emotiva:</a:t>
          </a:r>
          <a:endParaRPr lang="it-IT" sz="1800" dirty="0"/>
        </a:p>
      </dgm:t>
    </dgm:pt>
    <dgm:pt modelId="{B1198152-F020-428E-AB34-F089C1242906}" type="parTrans" cxnId="{59C40DE8-1BE5-4AB8-9E4C-4DB41FC96C04}">
      <dgm:prSet/>
      <dgm:spPr/>
      <dgm:t>
        <a:bodyPr/>
        <a:lstStyle/>
        <a:p>
          <a:endParaRPr lang="it-IT" sz="2800"/>
        </a:p>
      </dgm:t>
    </dgm:pt>
    <dgm:pt modelId="{63D6C4ED-F911-4A59-9E46-88DC5D89608B}" type="sibTrans" cxnId="{59C40DE8-1BE5-4AB8-9E4C-4DB41FC96C04}">
      <dgm:prSet/>
      <dgm:spPr/>
      <dgm:t>
        <a:bodyPr/>
        <a:lstStyle/>
        <a:p>
          <a:endParaRPr lang="it-IT" sz="2800"/>
        </a:p>
      </dgm:t>
    </dgm:pt>
    <dgm:pt modelId="{2E8C2710-F7E3-4BBA-9300-CB3D24A7693E}">
      <dgm:prSet phldrT="[Testo]" custT="1"/>
      <dgm:spPr/>
      <dgm:t>
        <a:bodyPr/>
        <a:lstStyle/>
        <a:p>
          <a:pPr algn="l"/>
          <a:r>
            <a:rPr lang="it-IT" sz="1800" dirty="0">
              <a:latin typeface="Inter"/>
            </a:rPr>
            <a:t>Adattabilità e flessibilità:</a:t>
          </a:r>
          <a:endParaRPr lang="it-IT" sz="1800" dirty="0"/>
        </a:p>
      </dgm:t>
    </dgm:pt>
    <dgm:pt modelId="{1FD29083-0079-4F51-9154-68F0C6FBA11A}" type="parTrans" cxnId="{E1482871-EBE9-4AD7-A530-43017F9F34D4}">
      <dgm:prSet/>
      <dgm:spPr/>
      <dgm:t>
        <a:bodyPr/>
        <a:lstStyle/>
        <a:p>
          <a:endParaRPr lang="it-IT" sz="2800"/>
        </a:p>
      </dgm:t>
    </dgm:pt>
    <dgm:pt modelId="{0782478B-056B-4FAE-8962-69BD396095CF}" type="sibTrans" cxnId="{E1482871-EBE9-4AD7-A530-43017F9F34D4}">
      <dgm:prSet/>
      <dgm:spPr/>
      <dgm:t>
        <a:bodyPr/>
        <a:lstStyle/>
        <a:p>
          <a:endParaRPr lang="it-IT" sz="2800"/>
        </a:p>
      </dgm:t>
    </dgm:pt>
    <dgm:pt modelId="{CB2399F0-D834-44A5-9691-655607DDF326}">
      <dgm:prSet phldrT="[Testo]" custT="1"/>
      <dgm:spPr/>
      <dgm:t>
        <a:bodyPr/>
        <a:lstStyle/>
        <a:p>
          <a:pPr algn="l"/>
          <a:r>
            <a:rPr lang="it-IT" sz="1800">
              <a:latin typeface="Inter"/>
            </a:rPr>
            <a:t>La </a:t>
          </a:r>
          <a:r>
            <a:rPr lang="it-IT" sz="1800" dirty="0">
              <a:latin typeface="Inter"/>
            </a:rPr>
            <a:t>capacità di trasmettere informazioni in modo chiaro ed efficace, sia verbalmente che per iscritto, e di ascoltare attivamente gli altri.</a:t>
          </a:r>
          <a:endParaRPr lang="it-IT" sz="1800" dirty="0"/>
        </a:p>
      </dgm:t>
    </dgm:pt>
    <dgm:pt modelId="{5A58498F-5C1B-4294-AF94-F62C6EDA3C70}" type="parTrans" cxnId="{4CA89C90-CB03-4CFC-B493-EAAFA379F2CD}">
      <dgm:prSet/>
      <dgm:spPr/>
      <dgm:t>
        <a:bodyPr/>
        <a:lstStyle/>
        <a:p>
          <a:endParaRPr lang="it-IT" sz="1800"/>
        </a:p>
      </dgm:t>
    </dgm:pt>
    <dgm:pt modelId="{E032B626-A1C6-401E-8CC0-9D739FEF2E54}" type="sibTrans" cxnId="{4CA89C90-CB03-4CFC-B493-EAAFA379F2CD}">
      <dgm:prSet/>
      <dgm:spPr/>
      <dgm:t>
        <a:bodyPr/>
        <a:lstStyle/>
        <a:p>
          <a:endParaRPr lang="it-IT" sz="1800"/>
        </a:p>
      </dgm:t>
    </dgm:pt>
    <dgm:pt modelId="{CDDB88E1-19C5-4F8C-B6D7-4E8DD96EFE10}">
      <dgm:prSet phldrT="[Testo]" custT="1"/>
      <dgm:spPr/>
      <dgm:t>
        <a:bodyPr/>
        <a:lstStyle/>
        <a:p>
          <a:pPr algn="l"/>
          <a:r>
            <a:rPr lang="it-IT" sz="1800">
              <a:latin typeface="Inter"/>
            </a:rPr>
            <a:t>lavorare </a:t>
          </a:r>
          <a:r>
            <a:rPr lang="it-IT" sz="1800" dirty="0">
              <a:latin typeface="Inter"/>
            </a:rPr>
            <a:t>bene con gli altri, comprendere le dinamiche del team e contribuire a creare un ambiente orientato al team.</a:t>
          </a:r>
          <a:endParaRPr lang="it-IT" sz="1800" dirty="0"/>
        </a:p>
      </dgm:t>
    </dgm:pt>
    <dgm:pt modelId="{1F7D38A6-5F09-47C9-BF89-C8D76D435CAC}" type="parTrans" cxnId="{D4022E9F-B139-44A4-A9CC-17B039CAACCF}">
      <dgm:prSet/>
      <dgm:spPr/>
      <dgm:t>
        <a:bodyPr/>
        <a:lstStyle/>
        <a:p>
          <a:endParaRPr lang="it-IT" sz="1800"/>
        </a:p>
      </dgm:t>
    </dgm:pt>
    <dgm:pt modelId="{7DC93BA1-84AA-48B1-97CE-F355507716D1}" type="sibTrans" cxnId="{D4022E9F-B139-44A4-A9CC-17B039CAACCF}">
      <dgm:prSet/>
      <dgm:spPr/>
      <dgm:t>
        <a:bodyPr/>
        <a:lstStyle/>
        <a:p>
          <a:endParaRPr lang="it-IT" sz="1800"/>
        </a:p>
      </dgm:t>
    </dgm:pt>
    <dgm:pt modelId="{548EA8CC-1C89-468E-B093-D642EE97AA55}">
      <dgm:prSet custT="1"/>
      <dgm:spPr/>
      <dgm:t>
        <a:bodyPr/>
        <a:lstStyle/>
        <a:p>
          <a:pPr algn="l"/>
          <a:r>
            <a:rPr lang="it-IT" sz="1800" dirty="0">
              <a:latin typeface="Inter"/>
            </a:rPr>
            <a:t>la capacità di analizzare le situazioni, identificare i problemi e sviluppare soluzioni efficaci</a:t>
          </a:r>
          <a:endParaRPr lang="it-IT" sz="1800" dirty="0"/>
        </a:p>
      </dgm:t>
    </dgm:pt>
    <dgm:pt modelId="{32ED483A-744E-4756-A68F-A9009B8E50FA}" type="parTrans" cxnId="{1CA25D75-EAB6-491A-8B4B-47DE3830BCF5}">
      <dgm:prSet/>
      <dgm:spPr/>
      <dgm:t>
        <a:bodyPr/>
        <a:lstStyle/>
        <a:p>
          <a:endParaRPr lang="it-IT" sz="1800"/>
        </a:p>
      </dgm:t>
    </dgm:pt>
    <dgm:pt modelId="{5828EA3E-AF79-40E4-A6DF-001C2CE9F6B7}" type="sibTrans" cxnId="{1CA25D75-EAB6-491A-8B4B-47DE3830BCF5}">
      <dgm:prSet/>
      <dgm:spPr/>
      <dgm:t>
        <a:bodyPr/>
        <a:lstStyle/>
        <a:p>
          <a:endParaRPr lang="it-IT" sz="1800"/>
        </a:p>
      </dgm:t>
    </dgm:pt>
    <dgm:pt modelId="{348AFE1B-B0C5-4C5D-A23B-C9E31C0507A0}">
      <dgm:prSet phldrT="[Testo]" custT="1"/>
      <dgm:spPr/>
      <dgm:t>
        <a:bodyPr/>
        <a:lstStyle/>
        <a:p>
          <a:pPr algn="l"/>
          <a:r>
            <a:rPr lang="it-IT" sz="1800">
              <a:latin typeface="Inter"/>
            </a:rPr>
            <a:t>essere </a:t>
          </a:r>
          <a:r>
            <a:rPr lang="it-IT" sz="1800" dirty="0">
              <a:latin typeface="Inter"/>
            </a:rPr>
            <a:t>aperti al cambiamento e in grado di adattarsi a nuove situazioni e sfide.</a:t>
          </a:r>
          <a:endParaRPr lang="it-IT" sz="1800" dirty="0"/>
        </a:p>
      </dgm:t>
    </dgm:pt>
    <dgm:pt modelId="{EAE65392-E7B2-44CA-9095-7E2CC10039DE}" type="parTrans" cxnId="{053DC6BF-88B3-457A-B1C5-AEAD3A78D08E}">
      <dgm:prSet/>
      <dgm:spPr/>
      <dgm:t>
        <a:bodyPr/>
        <a:lstStyle/>
        <a:p>
          <a:endParaRPr lang="it-IT" sz="1800"/>
        </a:p>
      </dgm:t>
    </dgm:pt>
    <dgm:pt modelId="{22DF16A9-D54F-4A37-80FF-023C003972BD}" type="sibTrans" cxnId="{053DC6BF-88B3-457A-B1C5-AEAD3A78D08E}">
      <dgm:prSet/>
      <dgm:spPr/>
      <dgm:t>
        <a:bodyPr/>
        <a:lstStyle/>
        <a:p>
          <a:endParaRPr lang="it-IT" sz="1800"/>
        </a:p>
      </dgm:t>
    </dgm:pt>
    <dgm:pt modelId="{83529448-04E7-4C62-8DF1-EC8F75F6EF7E}">
      <dgm:prSet phldrT="[Testo]" custT="1"/>
      <dgm:spPr/>
      <dgm:t>
        <a:bodyPr/>
        <a:lstStyle/>
        <a:p>
          <a:pPr algn="l"/>
          <a:r>
            <a:rPr lang="it-IT" sz="1800">
              <a:latin typeface="Inter"/>
            </a:rPr>
            <a:t>comprendere </a:t>
          </a:r>
          <a:r>
            <a:rPr lang="it-IT" sz="1800" dirty="0">
              <a:latin typeface="Inter"/>
            </a:rPr>
            <a:t>e gestire le proprie emozioni, nonché riconoscere e influenzare le emozioni degli altri.</a:t>
          </a:r>
          <a:endParaRPr lang="it-IT" sz="1800" dirty="0"/>
        </a:p>
      </dgm:t>
    </dgm:pt>
    <dgm:pt modelId="{41DDF396-9875-42BC-A623-AE54845EABEB}" type="parTrans" cxnId="{D1A1D00A-1490-44E4-AE03-162D2C30D3F7}">
      <dgm:prSet/>
      <dgm:spPr/>
      <dgm:t>
        <a:bodyPr/>
        <a:lstStyle/>
        <a:p>
          <a:endParaRPr lang="it-IT" sz="1800"/>
        </a:p>
      </dgm:t>
    </dgm:pt>
    <dgm:pt modelId="{A726D312-8028-445D-92EC-CB2CCA6E39B4}" type="sibTrans" cxnId="{D1A1D00A-1490-44E4-AE03-162D2C30D3F7}">
      <dgm:prSet/>
      <dgm:spPr/>
      <dgm:t>
        <a:bodyPr/>
        <a:lstStyle/>
        <a:p>
          <a:endParaRPr lang="it-IT" sz="1800"/>
        </a:p>
      </dgm:t>
    </dgm:pt>
    <dgm:pt modelId="{C9270585-9437-4C26-819B-BA89C6B55B6C}" type="pres">
      <dgm:prSet presAssocID="{FFDB05C9-CFD6-4C13-9160-CF8119FE9BAE}" presName="linear" presStyleCnt="0">
        <dgm:presLayoutVars>
          <dgm:dir/>
          <dgm:animLvl val="lvl"/>
          <dgm:resizeHandles val="exact"/>
        </dgm:presLayoutVars>
      </dgm:prSet>
      <dgm:spPr/>
    </dgm:pt>
    <dgm:pt modelId="{EFCEA7C3-D61C-483F-9976-2CDED65FC580}" type="pres">
      <dgm:prSet presAssocID="{75CDB04B-339C-4B75-8EA0-3E48489BD458}" presName="parentLin" presStyleCnt="0"/>
      <dgm:spPr/>
    </dgm:pt>
    <dgm:pt modelId="{8E417BB8-84DA-45D4-A336-0E4BE43B51EF}" type="pres">
      <dgm:prSet presAssocID="{75CDB04B-339C-4B75-8EA0-3E48489BD458}" presName="parentLeftMargin" presStyleLbl="node1" presStyleIdx="0" presStyleCnt="5"/>
      <dgm:spPr/>
    </dgm:pt>
    <dgm:pt modelId="{6C4B6CD0-3C5D-46F1-AF79-028B77E4B370}" type="pres">
      <dgm:prSet presAssocID="{75CDB04B-339C-4B75-8EA0-3E48489BD45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4D3B528-AD97-41CF-B94C-CD510CB45308}" type="pres">
      <dgm:prSet presAssocID="{75CDB04B-339C-4B75-8EA0-3E48489BD458}" presName="negativeSpace" presStyleCnt="0"/>
      <dgm:spPr/>
    </dgm:pt>
    <dgm:pt modelId="{DEA17B5B-9A3D-4BC6-94AF-A82EE5B553E1}" type="pres">
      <dgm:prSet presAssocID="{75CDB04B-339C-4B75-8EA0-3E48489BD458}" presName="childText" presStyleLbl="conFgAcc1" presStyleIdx="0" presStyleCnt="5">
        <dgm:presLayoutVars>
          <dgm:bulletEnabled val="1"/>
        </dgm:presLayoutVars>
      </dgm:prSet>
      <dgm:spPr/>
    </dgm:pt>
    <dgm:pt modelId="{9606C93D-DCED-45F6-9305-ABDA984676C9}" type="pres">
      <dgm:prSet presAssocID="{3EA4B1EE-1E5A-442E-8E43-CE8300A9E367}" presName="spaceBetweenRectangles" presStyleCnt="0"/>
      <dgm:spPr/>
    </dgm:pt>
    <dgm:pt modelId="{5424B714-CC4C-4D13-8728-0A5860BFC812}" type="pres">
      <dgm:prSet presAssocID="{7F594E61-6340-47EF-8AB9-93DCE4A49D9D}" presName="parentLin" presStyleCnt="0"/>
      <dgm:spPr/>
    </dgm:pt>
    <dgm:pt modelId="{51A6408F-7D74-4205-90D0-88B7E73EA549}" type="pres">
      <dgm:prSet presAssocID="{7F594E61-6340-47EF-8AB9-93DCE4A49D9D}" presName="parentLeftMargin" presStyleLbl="node1" presStyleIdx="0" presStyleCnt="5"/>
      <dgm:spPr/>
    </dgm:pt>
    <dgm:pt modelId="{3EED7795-842E-4967-B27C-C790702A3323}" type="pres">
      <dgm:prSet presAssocID="{7F594E61-6340-47EF-8AB9-93DCE4A49D9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FF71C7C-E157-40A4-9681-6877EC3DE235}" type="pres">
      <dgm:prSet presAssocID="{7F594E61-6340-47EF-8AB9-93DCE4A49D9D}" presName="negativeSpace" presStyleCnt="0"/>
      <dgm:spPr/>
    </dgm:pt>
    <dgm:pt modelId="{F7262415-EA21-486F-8D14-EA98DC04EE5F}" type="pres">
      <dgm:prSet presAssocID="{7F594E61-6340-47EF-8AB9-93DCE4A49D9D}" presName="childText" presStyleLbl="conFgAcc1" presStyleIdx="1" presStyleCnt="5">
        <dgm:presLayoutVars>
          <dgm:bulletEnabled val="1"/>
        </dgm:presLayoutVars>
      </dgm:prSet>
      <dgm:spPr/>
    </dgm:pt>
    <dgm:pt modelId="{00DCB882-C070-4178-BBC4-E9AE6FFF3386}" type="pres">
      <dgm:prSet presAssocID="{E02E6D81-C9BC-4448-9394-4DD96C531C4C}" presName="spaceBetweenRectangles" presStyleCnt="0"/>
      <dgm:spPr/>
    </dgm:pt>
    <dgm:pt modelId="{44E1D6A3-7EDA-424F-8375-D816FBEF8705}" type="pres">
      <dgm:prSet presAssocID="{94F001F9-F835-4312-871B-DC9AA9CB85E2}" presName="parentLin" presStyleCnt="0"/>
      <dgm:spPr/>
    </dgm:pt>
    <dgm:pt modelId="{BA22A31D-0E1E-4B24-A307-EC736749A22B}" type="pres">
      <dgm:prSet presAssocID="{94F001F9-F835-4312-871B-DC9AA9CB85E2}" presName="parentLeftMargin" presStyleLbl="node1" presStyleIdx="1" presStyleCnt="5"/>
      <dgm:spPr/>
    </dgm:pt>
    <dgm:pt modelId="{3CDD12E9-0569-47A0-9867-AC4C8856DB7F}" type="pres">
      <dgm:prSet presAssocID="{94F001F9-F835-4312-871B-DC9AA9CB85E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A735E33-FB59-44BB-B989-353CA0EE7549}" type="pres">
      <dgm:prSet presAssocID="{94F001F9-F835-4312-871B-DC9AA9CB85E2}" presName="negativeSpace" presStyleCnt="0"/>
      <dgm:spPr/>
    </dgm:pt>
    <dgm:pt modelId="{8E7C0556-CCE5-4972-9326-900012392767}" type="pres">
      <dgm:prSet presAssocID="{94F001F9-F835-4312-871B-DC9AA9CB85E2}" presName="childText" presStyleLbl="conFgAcc1" presStyleIdx="2" presStyleCnt="5">
        <dgm:presLayoutVars>
          <dgm:bulletEnabled val="1"/>
        </dgm:presLayoutVars>
      </dgm:prSet>
      <dgm:spPr/>
    </dgm:pt>
    <dgm:pt modelId="{4ED924CD-840B-4C41-AAF8-6AC15F44456D}" type="pres">
      <dgm:prSet presAssocID="{95F79151-6A12-4B54-96B6-95AE2339A75C}" presName="spaceBetweenRectangles" presStyleCnt="0"/>
      <dgm:spPr/>
    </dgm:pt>
    <dgm:pt modelId="{55F9BC7A-6571-4853-B1DE-72F7693DAF9F}" type="pres">
      <dgm:prSet presAssocID="{2E8C2710-F7E3-4BBA-9300-CB3D24A7693E}" presName="parentLin" presStyleCnt="0"/>
      <dgm:spPr/>
    </dgm:pt>
    <dgm:pt modelId="{37B5ED3C-8B71-446D-B2AF-6822636A1ADA}" type="pres">
      <dgm:prSet presAssocID="{2E8C2710-F7E3-4BBA-9300-CB3D24A7693E}" presName="parentLeftMargin" presStyleLbl="node1" presStyleIdx="2" presStyleCnt="5"/>
      <dgm:spPr/>
    </dgm:pt>
    <dgm:pt modelId="{DEA8C5A8-A368-429E-8F56-91BF10AA8A87}" type="pres">
      <dgm:prSet presAssocID="{2E8C2710-F7E3-4BBA-9300-CB3D24A7693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5B3FD00-177A-4FF2-909C-75A7AFEAA0DC}" type="pres">
      <dgm:prSet presAssocID="{2E8C2710-F7E3-4BBA-9300-CB3D24A7693E}" presName="negativeSpace" presStyleCnt="0"/>
      <dgm:spPr/>
    </dgm:pt>
    <dgm:pt modelId="{E2290821-46E2-4C26-92FC-5817B033CC0F}" type="pres">
      <dgm:prSet presAssocID="{2E8C2710-F7E3-4BBA-9300-CB3D24A7693E}" presName="childText" presStyleLbl="conFgAcc1" presStyleIdx="3" presStyleCnt="5">
        <dgm:presLayoutVars>
          <dgm:bulletEnabled val="1"/>
        </dgm:presLayoutVars>
      </dgm:prSet>
      <dgm:spPr/>
    </dgm:pt>
    <dgm:pt modelId="{BE4DB78A-4C60-49CA-90BF-FD610AEDDB19}" type="pres">
      <dgm:prSet presAssocID="{0782478B-056B-4FAE-8962-69BD396095CF}" presName="spaceBetweenRectangles" presStyleCnt="0"/>
      <dgm:spPr/>
    </dgm:pt>
    <dgm:pt modelId="{63339179-5FA9-47A8-9612-BB7A4BFFC54D}" type="pres">
      <dgm:prSet presAssocID="{3F07EDF8-565D-4BDC-99D0-F2514AAEC797}" presName="parentLin" presStyleCnt="0"/>
      <dgm:spPr/>
    </dgm:pt>
    <dgm:pt modelId="{5A17F68B-7B23-496C-8DC4-0605B2731566}" type="pres">
      <dgm:prSet presAssocID="{3F07EDF8-565D-4BDC-99D0-F2514AAEC797}" presName="parentLeftMargin" presStyleLbl="node1" presStyleIdx="3" presStyleCnt="5"/>
      <dgm:spPr/>
    </dgm:pt>
    <dgm:pt modelId="{B2D55B60-6A8C-4CEF-88CA-A84F8A200F5F}" type="pres">
      <dgm:prSet presAssocID="{3F07EDF8-565D-4BDC-99D0-F2514AAEC79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52823AA-F415-48A7-9F84-1ADC6125E240}" type="pres">
      <dgm:prSet presAssocID="{3F07EDF8-565D-4BDC-99D0-F2514AAEC797}" presName="negativeSpace" presStyleCnt="0"/>
      <dgm:spPr/>
    </dgm:pt>
    <dgm:pt modelId="{C899E58B-CD4D-4659-BE93-4D86B7F97972}" type="pres">
      <dgm:prSet presAssocID="{3F07EDF8-565D-4BDC-99D0-F2514AAEC79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1A1D00A-1490-44E4-AE03-162D2C30D3F7}" srcId="{3F07EDF8-565D-4BDC-99D0-F2514AAEC797}" destId="{83529448-04E7-4C62-8DF1-EC8F75F6EF7E}" srcOrd="0" destOrd="0" parTransId="{41DDF396-9875-42BC-A623-AE54845EABEB}" sibTransId="{A726D312-8028-445D-92EC-CB2CCA6E39B4}"/>
    <dgm:cxn modelId="{25050B15-0408-4094-A2D7-4756F93A1FA5}" type="presOf" srcId="{3F07EDF8-565D-4BDC-99D0-F2514AAEC797}" destId="{5A17F68B-7B23-496C-8DC4-0605B2731566}" srcOrd="0" destOrd="0" presId="urn:microsoft.com/office/officeart/2005/8/layout/list1"/>
    <dgm:cxn modelId="{32791C1D-4854-40AA-A514-57162304594B}" type="presOf" srcId="{CB2399F0-D834-44A5-9691-655607DDF326}" destId="{DEA17B5B-9A3D-4BC6-94AF-A82EE5B553E1}" srcOrd="0" destOrd="0" presId="urn:microsoft.com/office/officeart/2005/8/layout/list1"/>
    <dgm:cxn modelId="{FC3ABD31-2BEC-43CB-9464-C93021A817CA}" type="presOf" srcId="{83529448-04E7-4C62-8DF1-EC8F75F6EF7E}" destId="{C899E58B-CD4D-4659-BE93-4D86B7F97972}" srcOrd="0" destOrd="0" presId="urn:microsoft.com/office/officeart/2005/8/layout/list1"/>
    <dgm:cxn modelId="{0337AF33-6FB2-4E19-A804-3C460580F3B2}" type="presOf" srcId="{2E8C2710-F7E3-4BBA-9300-CB3D24A7693E}" destId="{DEA8C5A8-A368-429E-8F56-91BF10AA8A87}" srcOrd="1" destOrd="0" presId="urn:microsoft.com/office/officeart/2005/8/layout/list1"/>
    <dgm:cxn modelId="{63A70B62-2707-4B39-9261-CEA33CA74580}" type="presOf" srcId="{75CDB04B-339C-4B75-8EA0-3E48489BD458}" destId="{6C4B6CD0-3C5D-46F1-AF79-028B77E4B370}" srcOrd="1" destOrd="0" presId="urn:microsoft.com/office/officeart/2005/8/layout/list1"/>
    <dgm:cxn modelId="{9133206B-823F-4FCA-9DC9-2CCA25A6F100}" type="presOf" srcId="{7F594E61-6340-47EF-8AB9-93DCE4A49D9D}" destId="{3EED7795-842E-4967-B27C-C790702A3323}" srcOrd="1" destOrd="0" presId="urn:microsoft.com/office/officeart/2005/8/layout/list1"/>
    <dgm:cxn modelId="{3949496F-D9F9-4603-8F63-178667C96370}" type="presOf" srcId="{3F07EDF8-565D-4BDC-99D0-F2514AAEC797}" destId="{B2D55B60-6A8C-4CEF-88CA-A84F8A200F5F}" srcOrd="1" destOrd="0" presId="urn:microsoft.com/office/officeart/2005/8/layout/list1"/>
    <dgm:cxn modelId="{E1482871-EBE9-4AD7-A530-43017F9F34D4}" srcId="{FFDB05C9-CFD6-4C13-9160-CF8119FE9BAE}" destId="{2E8C2710-F7E3-4BBA-9300-CB3D24A7693E}" srcOrd="3" destOrd="0" parTransId="{1FD29083-0079-4F51-9154-68F0C6FBA11A}" sibTransId="{0782478B-056B-4FAE-8962-69BD396095CF}"/>
    <dgm:cxn modelId="{07301755-83CA-474C-809D-A4A2F24EB8CC}" type="presOf" srcId="{548EA8CC-1C89-468E-B093-D642EE97AA55}" destId="{8E7C0556-CCE5-4972-9326-900012392767}" srcOrd="0" destOrd="0" presId="urn:microsoft.com/office/officeart/2005/8/layout/list1"/>
    <dgm:cxn modelId="{1CA25D75-EAB6-491A-8B4B-47DE3830BCF5}" srcId="{94F001F9-F835-4312-871B-DC9AA9CB85E2}" destId="{548EA8CC-1C89-468E-B093-D642EE97AA55}" srcOrd="0" destOrd="0" parTransId="{32ED483A-744E-4756-A68F-A9009B8E50FA}" sibTransId="{5828EA3E-AF79-40E4-A6DF-001C2CE9F6B7}"/>
    <dgm:cxn modelId="{6CF1D055-BD62-4AEA-9E7E-321C2D82C642}" type="presOf" srcId="{2E8C2710-F7E3-4BBA-9300-CB3D24A7693E}" destId="{37B5ED3C-8B71-446D-B2AF-6822636A1ADA}" srcOrd="0" destOrd="0" presId="urn:microsoft.com/office/officeart/2005/8/layout/list1"/>
    <dgm:cxn modelId="{284D0276-EAEF-4088-B9B4-AEE4A0FEBD47}" type="presOf" srcId="{94F001F9-F835-4312-871B-DC9AA9CB85E2}" destId="{3CDD12E9-0569-47A0-9867-AC4C8856DB7F}" srcOrd="1" destOrd="0" presId="urn:microsoft.com/office/officeart/2005/8/layout/list1"/>
    <dgm:cxn modelId="{3D3B7678-234B-4AA7-A6B6-CD08EEDED4AE}" srcId="{FFDB05C9-CFD6-4C13-9160-CF8119FE9BAE}" destId="{7F594E61-6340-47EF-8AB9-93DCE4A49D9D}" srcOrd="1" destOrd="0" parTransId="{847A3F33-4C32-4239-BB6A-4ED8BA75B926}" sibTransId="{E02E6D81-C9BC-4448-9394-4DD96C531C4C}"/>
    <dgm:cxn modelId="{F7EB8D7C-26A7-43F9-8CD9-3600A86DCA8B}" type="presOf" srcId="{94F001F9-F835-4312-871B-DC9AA9CB85E2}" destId="{BA22A31D-0E1E-4B24-A307-EC736749A22B}" srcOrd="0" destOrd="0" presId="urn:microsoft.com/office/officeart/2005/8/layout/list1"/>
    <dgm:cxn modelId="{37B5F38E-BA9D-44C7-BE9B-85993056EDDF}" type="presOf" srcId="{7F594E61-6340-47EF-8AB9-93DCE4A49D9D}" destId="{51A6408F-7D74-4205-90D0-88B7E73EA549}" srcOrd="0" destOrd="0" presId="urn:microsoft.com/office/officeart/2005/8/layout/list1"/>
    <dgm:cxn modelId="{4CA89C90-CB03-4CFC-B493-EAAFA379F2CD}" srcId="{75CDB04B-339C-4B75-8EA0-3E48489BD458}" destId="{CB2399F0-D834-44A5-9691-655607DDF326}" srcOrd="0" destOrd="0" parTransId="{5A58498F-5C1B-4294-AF94-F62C6EDA3C70}" sibTransId="{E032B626-A1C6-401E-8CC0-9D739FEF2E54}"/>
    <dgm:cxn modelId="{4C48089B-D70A-44A2-85A0-2EF4AA25D6A4}" type="presOf" srcId="{75CDB04B-339C-4B75-8EA0-3E48489BD458}" destId="{8E417BB8-84DA-45D4-A336-0E4BE43B51EF}" srcOrd="0" destOrd="0" presId="urn:microsoft.com/office/officeart/2005/8/layout/list1"/>
    <dgm:cxn modelId="{D4022E9F-B139-44A4-A9CC-17B039CAACCF}" srcId="{7F594E61-6340-47EF-8AB9-93DCE4A49D9D}" destId="{CDDB88E1-19C5-4F8C-B6D7-4E8DD96EFE10}" srcOrd="0" destOrd="0" parTransId="{1F7D38A6-5F09-47C9-BF89-C8D76D435CAC}" sibTransId="{7DC93BA1-84AA-48B1-97CE-F355507716D1}"/>
    <dgm:cxn modelId="{01D714B9-CEDE-41D4-BCCA-F62B1595C2B9}" srcId="{FFDB05C9-CFD6-4C13-9160-CF8119FE9BAE}" destId="{94F001F9-F835-4312-871B-DC9AA9CB85E2}" srcOrd="2" destOrd="0" parTransId="{83374F99-7767-44ED-B7CC-29129430EA8C}" sibTransId="{95F79151-6A12-4B54-96B6-95AE2339A75C}"/>
    <dgm:cxn modelId="{053DC6BF-88B3-457A-B1C5-AEAD3A78D08E}" srcId="{2E8C2710-F7E3-4BBA-9300-CB3D24A7693E}" destId="{348AFE1B-B0C5-4C5D-A23B-C9E31C0507A0}" srcOrd="0" destOrd="0" parTransId="{EAE65392-E7B2-44CA-9095-7E2CC10039DE}" sibTransId="{22DF16A9-D54F-4A37-80FF-023C003972BD}"/>
    <dgm:cxn modelId="{0139B7CF-9E7F-4929-BC2E-9D471118954D}" type="presOf" srcId="{CDDB88E1-19C5-4F8C-B6D7-4E8DD96EFE10}" destId="{F7262415-EA21-486F-8D14-EA98DC04EE5F}" srcOrd="0" destOrd="0" presId="urn:microsoft.com/office/officeart/2005/8/layout/list1"/>
    <dgm:cxn modelId="{253D4BE0-6C03-4543-B813-883443A55420}" type="presOf" srcId="{348AFE1B-B0C5-4C5D-A23B-C9E31C0507A0}" destId="{E2290821-46E2-4C26-92FC-5817B033CC0F}" srcOrd="0" destOrd="0" presId="urn:microsoft.com/office/officeart/2005/8/layout/list1"/>
    <dgm:cxn modelId="{59C40DE8-1BE5-4AB8-9E4C-4DB41FC96C04}" srcId="{FFDB05C9-CFD6-4C13-9160-CF8119FE9BAE}" destId="{3F07EDF8-565D-4BDC-99D0-F2514AAEC797}" srcOrd="4" destOrd="0" parTransId="{B1198152-F020-428E-AB34-F089C1242906}" sibTransId="{63D6C4ED-F911-4A59-9E46-88DC5D89608B}"/>
    <dgm:cxn modelId="{0933D6F7-9AA4-4AFE-814E-1D365EA470C9}" srcId="{FFDB05C9-CFD6-4C13-9160-CF8119FE9BAE}" destId="{75CDB04B-339C-4B75-8EA0-3E48489BD458}" srcOrd="0" destOrd="0" parTransId="{7AD43A12-21D1-47AE-B83F-D0FBFBC1DB0E}" sibTransId="{3EA4B1EE-1E5A-442E-8E43-CE8300A9E367}"/>
    <dgm:cxn modelId="{391446F9-4A1A-48F3-87E8-B941760C087C}" type="presOf" srcId="{FFDB05C9-CFD6-4C13-9160-CF8119FE9BAE}" destId="{C9270585-9437-4C26-819B-BA89C6B55B6C}" srcOrd="0" destOrd="0" presId="urn:microsoft.com/office/officeart/2005/8/layout/list1"/>
    <dgm:cxn modelId="{197243F2-2DE3-475D-BBC3-AEFC8C988FF2}" type="presParOf" srcId="{C9270585-9437-4C26-819B-BA89C6B55B6C}" destId="{EFCEA7C3-D61C-483F-9976-2CDED65FC580}" srcOrd="0" destOrd="0" presId="urn:microsoft.com/office/officeart/2005/8/layout/list1"/>
    <dgm:cxn modelId="{520B972D-5211-4AC1-B87E-E170FAEA6460}" type="presParOf" srcId="{EFCEA7C3-D61C-483F-9976-2CDED65FC580}" destId="{8E417BB8-84DA-45D4-A336-0E4BE43B51EF}" srcOrd="0" destOrd="0" presId="urn:microsoft.com/office/officeart/2005/8/layout/list1"/>
    <dgm:cxn modelId="{4EAD8C12-4D53-45DB-9455-27AAD04E0581}" type="presParOf" srcId="{EFCEA7C3-D61C-483F-9976-2CDED65FC580}" destId="{6C4B6CD0-3C5D-46F1-AF79-028B77E4B370}" srcOrd="1" destOrd="0" presId="urn:microsoft.com/office/officeart/2005/8/layout/list1"/>
    <dgm:cxn modelId="{5D2AD098-B3B4-4157-AE5C-E8CA08446BB2}" type="presParOf" srcId="{C9270585-9437-4C26-819B-BA89C6B55B6C}" destId="{04D3B528-AD97-41CF-B94C-CD510CB45308}" srcOrd="1" destOrd="0" presId="urn:microsoft.com/office/officeart/2005/8/layout/list1"/>
    <dgm:cxn modelId="{79E11642-56D9-40CC-BB0F-0B28B7A8CE0A}" type="presParOf" srcId="{C9270585-9437-4C26-819B-BA89C6B55B6C}" destId="{DEA17B5B-9A3D-4BC6-94AF-A82EE5B553E1}" srcOrd="2" destOrd="0" presId="urn:microsoft.com/office/officeart/2005/8/layout/list1"/>
    <dgm:cxn modelId="{27AA7BF3-71ED-4B61-BCD8-63F9BD624B86}" type="presParOf" srcId="{C9270585-9437-4C26-819B-BA89C6B55B6C}" destId="{9606C93D-DCED-45F6-9305-ABDA984676C9}" srcOrd="3" destOrd="0" presId="urn:microsoft.com/office/officeart/2005/8/layout/list1"/>
    <dgm:cxn modelId="{94AD0294-6D8E-484D-97F2-FF1008BCAA24}" type="presParOf" srcId="{C9270585-9437-4C26-819B-BA89C6B55B6C}" destId="{5424B714-CC4C-4D13-8728-0A5860BFC812}" srcOrd="4" destOrd="0" presId="urn:microsoft.com/office/officeart/2005/8/layout/list1"/>
    <dgm:cxn modelId="{81BD5AAE-160D-4F21-94DF-7CB7480E5E50}" type="presParOf" srcId="{5424B714-CC4C-4D13-8728-0A5860BFC812}" destId="{51A6408F-7D74-4205-90D0-88B7E73EA549}" srcOrd="0" destOrd="0" presId="urn:microsoft.com/office/officeart/2005/8/layout/list1"/>
    <dgm:cxn modelId="{1387BF9A-E4FF-4F9F-90F9-8D0B557F3009}" type="presParOf" srcId="{5424B714-CC4C-4D13-8728-0A5860BFC812}" destId="{3EED7795-842E-4967-B27C-C790702A3323}" srcOrd="1" destOrd="0" presId="urn:microsoft.com/office/officeart/2005/8/layout/list1"/>
    <dgm:cxn modelId="{96533504-BE4F-4742-9584-3DEEFDFEB214}" type="presParOf" srcId="{C9270585-9437-4C26-819B-BA89C6B55B6C}" destId="{4FF71C7C-E157-40A4-9681-6877EC3DE235}" srcOrd="5" destOrd="0" presId="urn:microsoft.com/office/officeart/2005/8/layout/list1"/>
    <dgm:cxn modelId="{3F702E6A-99B8-4DFE-B86B-2CB13C93C277}" type="presParOf" srcId="{C9270585-9437-4C26-819B-BA89C6B55B6C}" destId="{F7262415-EA21-486F-8D14-EA98DC04EE5F}" srcOrd="6" destOrd="0" presId="urn:microsoft.com/office/officeart/2005/8/layout/list1"/>
    <dgm:cxn modelId="{908A405F-989C-49E9-B9F0-5EE6E114FE4C}" type="presParOf" srcId="{C9270585-9437-4C26-819B-BA89C6B55B6C}" destId="{00DCB882-C070-4178-BBC4-E9AE6FFF3386}" srcOrd="7" destOrd="0" presId="urn:microsoft.com/office/officeart/2005/8/layout/list1"/>
    <dgm:cxn modelId="{81F8D05F-9764-411E-B48F-987DF3B3831E}" type="presParOf" srcId="{C9270585-9437-4C26-819B-BA89C6B55B6C}" destId="{44E1D6A3-7EDA-424F-8375-D816FBEF8705}" srcOrd="8" destOrd="0" presId="urn:microsoft.com/office/officeart/2005/8/layout/list1"/>
    <dgm:cxn modelId="{A83E23C8-2503-422C-9161-B1F0B7D9194F}" type="presParOf" srcId="{44E1D6A3-7EDA-424F-8375-D816FBEF8705}" destId="{BA22A31D-0E1E-4B24-A307-EC736749A22B}" srcOrd="0" destOrd="0" presId="urn:microsoft.com/office/officeart/2005/8/layout/list1"/>
    <dgm:cxn modelId="{F663D078-F250-4771-8BC4-0390D7F15E41}" type="presParOf" srcId="{44E1D6A3-7EDA-424F-8375-D816FBEF8705}" destId="{3CDD12E9-0569-47A0-9867-AC4C8856DB7F}" srcOrd="1" destOrd="0" presId="urn:microsoft.com/office/officeart/2005/8/layout/list1"/>
    <dgm:cxn modelId="{E1576FE2-4099-4182-A310-A71B237D617C}" type="presParOf" srcId="{C9270585-9437-4C26-819B-BA89C6B55B6C}" destId="{2A735E33-FB59-44BB-B989-353CA0EE7549}" srcOrd="9" destOrd="0" presId="urn:microsoft.com/office/officeart/2005/8/layout/list1"/>
    <dgm:cxn modelId="{42E9EFA3-4186-434A-B663-170847D10C41}" type="presParOf" srcId="{C9270585-9437-4C26-819B-BA89C6B55B6C}" destId="{8E7C0556-CCE5-4972-9326-900012392767}" srcOrd="10" destOrd="0" presId="urn:microsoft.com/office/officeart/2005/8/layout/list1"/>
    <dgm:cxn modelId="{9FD83C30-31EA-4253-9EBB-5B01416F2434}" type="presParOf" srcId="{C9270585-9437-4C26-819B-BA89C6B55B6C}" destId="{4ED924CD-840B-4C41-AAF8-6AC15F44456D}" srcOrd="11" destOrd="0" presId="urn:microsoft.com/office/officeart/2005/8/layout/list1"/>
    <dgm:cxn modelId="{AE45D68C-FCCE-422F-911F-E39CCC4487DF}" type="presParOf" srcId="{C9270585-9437-4C26-819B-BA89C6B55B6C}" destId="{55F9BC7A-6571-4853-B1DE-72F7693DAF9F}" srcOrd="12" destOrd="0" presId="urn:microsoft.com/office/officeart/2005/8/layout/list1"/>
    <dgm:cxn modelId="{1E393A4E-360C-484A-BF90-A5336A13E16D}" type="presParOf" srcId="{55F9BC7A-6571-4853-B1DE-72F7693DAF9F}" destId="{37B5ED3C-8B71-446D-B2AF-6822636A1ADA}" srcOrd="0" destOrd="0" presId="urn:microsoft.com/office/officeart/2005/8/layout/list1"/>
    <dgm:cxn modelId="{5D809FDC-A42B-48FF-AA48-41C5AE0FAEB6}" type="presParOf" srcId="{55F9BC7A-6571-4853-B1DE-72F7693DAF9F}" destId="{DEA8C5A8-A368-429E-8F56-91BF10AA8A87}" srcOrd="1" destOrd="0" presId="urn:microsoft.com/office/officeart/2005/8/layout/list1"/>
    <dgm:cxn modelId="{924244AF-8E13-47D2-BF6D-1D153C42F518}" type="presParOf" srcId="{C9270585-9437-4C26-819B-BA89C6B55B6C}" destId="{55B3FD00-177A-4FF2-909C-75A7AFEAA0DC}" srcOrd="13" destOrd="0" presId="urn:microsoft.com/office/officeart/2005/8/layout/list1"/>
    <dgm:cxn modelId="{42E90982-E192-4048-BB8A-F97D054F51ED}" type="presParOf" srcId="{C9270585-9437-4C26-819B-BA89C6B55B6C}" destId="{E2290821-46E2-4C26-92FC-5817B033CC0F}" srcOrd="14" destOrd="0" presId="urn:microsoft.com/office/officeart/2005/8/layout/list1"/>
    <dgm:cxn modelId="{C687E49C-5D05-4E3D-879C-71E56001557C}" type="presParOf" srcId="{C9270585-9437-4C26-819B-BA89C6B55B6C}" destId="{BE4DB78A-4C60-49CA-90BF-FD610AEDDB19}" srcOrd="15" destOrd="0" presId="urn:microsoft.com/office/officeart/2005/8/layout/list1"/>
    <dgm:cxn modelId="{4E0099B9-5A82-4206-9A32-166900D2618D}" type="presParOf" srcId="{C9270585-9437-4C26-819B-BA89C6B55B6C}" destId="{63339179-5FA9-47A8-9612-BB7A4BFFC54D}" srcOrd="16" destOrd="0" presId="urn:microsoft.com/office/officeart/2005/8/layout/list1"/>
    <dgm:cxn modelId="{D0406EA6-8E1C-404B-BDE0-36AD956D49A8}" type="presParOf" srcId="{63339179-5FA9-47A8-9612-BB7A4BFFC54D}" destId="{5A17F68B-7B23-496C-8DC4-0605B2731566}" srcOrd="0" destOrd="0" presId="urn:microsoft.com/office/officeart/2005/8/layout/list1"/>
    <dgm:cxn modelId="{0F942717-433F-444D-B445-3B802F941D07}" type="presParOf" srcId="{63339179-5FA9-47A8-9612-BB7A4BFFC54D}" destId="{B2D55B60-6A8C-4CEF-88CA-A84F8A200F5F}" srcOrd="1" destOrd="0" presId="urn:microsoft.com/office/officeart/2005/8/layout/list1"/>
    <dgm:cxn modelId="{1536FE8A-4D49-4B01-8272-821ADF441237}" type="presParOf" srcId="{C9270585-9437-4C26-819B-BA89C6B55B6C}" destId="{E52823AA-F415-48A7-9F84-1ADC6125E240}" srcOrd="17" destOrd="0" presId="urn:microsoft.com/office/officeart/2005/8/layout/list1"/>
    <dgm:cxn modelId="{0F03AC96-3E3F-45DD-B859-C20F6DD23FE8}" type="presParOf" srcId="{C9270585-9437-4C26-819B-BA89C6B55B6C}" destId="{C899E58B-CD4D-4659-BE93-4D86B7F9797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382ABE-7DAD-46C6-B6A4-B41FFFF9DF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4301F5E-478F-4EF1-ADF7-DF642C121126}">
      <dgm:prSet custT="1"/>
      <dgm:spPr/>
      <dgm:t>
        <a:bodyPr/>
        <a:lstStyle/>
        <a:p>
          <a:r>
            <a:rPr lang="it-IT" sz="1800" dirty="0"/>
            <a:t>Flusso di informazioni mirato</a:t>
          </a:r>
        </a:p>
      </dgm:t>
    </dgm:pt>
    <dgm:pt modelId="{16C25077-ECC7-48B2-A617-5F0132ED13A7}" type="parTrans" cxnId="{11050E6A-2F46-4AAF-91CC-299F13E9C549}">
      <dgm:prSet/>
      <dgm:spPr/>
      <dgm:t>
        <a:bodyPr/>
        <a:lstStyle/>
        <a:p>
          <a:endParaRPr lang="it-IT" sz="1400"/>
        </a:p>
      </dgm:t>
    </dgm:pt>
    <dgm:pt modelId="{AF78C661-B3DB-4376-97A7-9776E95FC8C0}" type="sibTrans" cxnId="{11050E6A-2F46-4AAF-91CC-299F13E9C549}">
      <dgm:prSet/>
      <dgm:spPr/>
      <dgm:t>
        <a:bodyPr/>
        <a:lstStyle/>
        <a:p>
          <a:endParaRPr lang="it-IT" sz="1400"/>
        </a:p>
      </dgm:t>
    </dgm:pt>
    <dgm:pt modelId="{8855A6AE-947B-459A-8CD7-3BCD2DC5A3D1}">
      <dgm:prSet custT="1"/>
      <dgm:spPr/>
      <dgm:t>
        <a:bodyPr/>
        <a:lstStyle/>
        <a:p>
          <a:r>
            <a:rPr lang="it-IT" sz="1400" dirty="0"/>
            <a:t>la comunicazione organizzativa è progettata per mantenere un flusso costante di informazioni mirate, assicurando che tutti siano informati e allineati con gli obiettivi dell'organizzazione.</a:t>
          </a:r>
        </a:p>
      </dgm:t>
    </dgm:pt>
    <dgm:pt modelId="{3253820A-E5A9-4779-A6B5-14C35280D08D}" type="parTrans" cxnId="{6BE758EF-FFA1-4916-9F6E-8976106DA3AC}">
      <dgm:prSet/>
      <dgm:spPr/>
      <dgm:t>
        <a:bodyPr/>
        <a:lstStyle/>
        <a:p>
          <a:endParaRPr lang="it-IT" sz="1400"/>
        </a:p>
      </dgm:t>
    </dgm:pt>
    <dgm:pt modelId="{8E4D4608-B9AD-417A-9916-21946F722C01}" type="sibTrans" cxnId="{6BE758EF-FFA1-4916-9F6E-8976106DA3AC}">
      <dgm:prSet/>
      <dgm:spPr/>
      <dgm:t>
        <a:bodyPr/>
        <a:lstStyle/>
        <a:p>
          <a:endParaRPr lang="it-IT" sz="1400"/>
        </a:p>
      </dgm:t>
    </dgm:pt>
    <dgm:pt modelId="{39641050-2075-46B1-B97B-F886AFB0DC92}">
      <dgm:prSet custT="1"/>
      <dgm:spPr/>
      <dgm:t>
        <a:bodyPr/>
        <a:lstStyle/>
        <a:p>
          <a:r>
            <a:rPr lang="it-IT" sz="1800" dirty="0"/>
            <a:t>Componenti della comunicazione</a:t>
          </a:r>
        </a:p>
      </dgm:t>
    </dgm:pt>
    <dgm:pt modelId="{C227698F-7E79-465E-B62C-94FC883CB500}" type="parTrans" cxnId="{7447FE3D-57A3-4F66-9FCA-84F91454F40F}">
      <dgm:prSet/>
      <dgm:spPr/>
      <dgm:t>
        <a:bodyPr/>
        <a:lstStyle/>
        <a:p>
          <a:endParaRPr lang="it-IT" sz="1400"/>
        </a:p>
      </dgm:t>
    </dgm:pt>
    <dgm:pt modelId="{FAE287A5-3C07-40AB-95A0-B1887D452C59}" type="sibTrans" cxnId="{7447FE3D-57A3-4F66-9FCA-84F91454F40F}">
      <dgm:prSet/>
      <dgm:spPr/>
      <dgm:t>
        <a:bodyPr/>
        <a:lstStyle/>
        <a:p>
          <a:endParaRPr lang="it-IT" sz="1400"/>
        </a:p>
      </dgm:t>
    </dgm:pt>
    <dgm:pt modelId="{FA77AFD6-797B-4BAA-8F5D-9F1D0BD0CEB9}">
      <dgm:prSet custT="1"/>
      <dgm:spPr/>
      <dgm:t>
        <a:bodyPr/>
        <a:lstStyle/>
        <a:p>
          <a:r>
            <a:rPr lang="it-IT" sz="1400" dirty="0"/>
            <a:t>Il modello di base della comunicazione include elementi come messaggio, canale, mittente/destinatario, codifica/decodifica, feedback e rumore. Questi componenti sono essenziali per capire come le informazioni vengono trasmesse e ricevute all'interno dell'organizzazione.</a:t>
          </a:r>
        </a:p>
      </dgm:t>
    </dgm:pt>
    <dgm:pt modelId="{14EB414D-37EB-4B83-AC17-E4EA5085847A}" type="parTrans" cxnId="{6C5391FD-FF91-4C7A-8C68-540E40C0315A}">
      <dgm:prSet/>
      <dgm:spPr/>
      <dgm:t>
        <a:bodyPr/>
        <a:lstStyle/>
        <a:p>
          <a:endParaRPr lang="it-IT" sz="1400"/>
        </a:p>
      </dgm:t>
    </dgm:pt>
    <dgm:pt modelId="{68CB0D82-694C-404E-A30F-6E6E25BCB9CF}" type="sibTrans" cxnId="{6C5391FD-FF91-4C7A-8C68-540E40C0315A}">
      <dgm:prSet/>
      <dgm:spPr/>
      <dgm:t>
        <a:bodyPr/>
        <a:lstStyle/>
        <a:p>
          <a:endParaRPr lang="it-IT" sz="1400"/>
        </a:p>
      </dgm:t>
    </dgm:pt>
    <dgm:pt modelId="{182B029B-CA82-4A4B-BAB2-1E85A5C76EEF}">
      <dgm:prSet custT="1"/>
      <dgm:spPr/>
      <dgm:t>
        <a:bodyPr/>
        <a:lstStyle/>
        <a:p>
          <a:r>
            <a:rPr lang="it-IT" sz="1800" dirty="0"/>
            <a:t>Barriere alla comunicazione</a:t>
          </a:r>
        </a:p>
      </dgm:t>
    </dgm:pt>
    <dgm:pt modelId="{D7F83622-140F-4683-AD4E-729DCA343BFF}" type="parTrans" cxnId="{5584D0B2-41C9-4E2A-8A42-B331C10296BB}">
      <dgm:prSet/>
      <dgm:spPr/>
      <dgm:t>
        <a:bodyPr/>
        <a:lstStyle/>
        <a:p>
          <a:endParaRPr lang="it-IT" sz="1400"/>
        </a:p>
      </dgm:t>
    </dgm:pt>
    <dgm:pt modelId="{93439D96-7445-49C4-8ACE-7083723369D7}" type="sibTrans" cxnId="{5584D0B2-41C9-4E2A-8A42-B331C10296BB}">
      <dgm:prSet/>
      <dgm:spPr/>
      <dgm:t>
        <a:bodyPr/>
        <a:lstStyle/>
        <a:p>
          <a:endParaRPr lang="it-IT" sz="1400"/>
        </a:p>
      </dgm:t>
    </dgm:pt>
    <dgm:pt modelId="{65E7EE1D-6887-436C-B830-F5B215E4CD6A}">
      <dgm:prSet custT="1"/>
      <dgm:spPr/>
      <dgm:t>
        <a:bodyPr/>
        <a:lstStyle/>
        <a:p>
          <a:r>
            <a:rPr lang="it-IT" sz="1400" dirty="0"/>
            <a:t>diverse barriere possono ostacolare una comunicazione efficace, come il sovraccarico di informazioni, la mancanza di chiarezza, le differenze culturali e i problemi di tempistica. Superare queste barriere è fondamentale per mantenere una comunicazione efficace.</a:t>
          </a:r>
        </a:p>
      </dgm:t>
    </dgm:pt>
    <dgm:pt modelId="{5B40F581-5993-47F1-B95D-E55876E9C1C0}" type="parTrans" cxnId="{76C133E3-8033-43AC-9620-11E928CB07E6}">
      <dgm:prSet/>
      <dgm:spPr/>
      <dgm:t>
        <a:bodyPr/>
        <a:lstStyle/>
        <a:p>
          <a:endParaRPr lang="it-IT" sz="1400"/>
        </a:p>
      </dgm:t>
    </dgm:pt>
    <dgm:pt modelId="{55FD1C24-ADDD-4B58-9F68-F3CDD8C36451}" type="sibTrans" cxnId="{76C133E3-8033-43AC-9620-11E928CB07E6}">
      <dgm:prSet/>
      <dgm:spPr/>
      <dgm:t>
        <a:bodyPr/>
        <a:lstStyle/>
        <a:p>
          <a:endParaRPr lang="it-IT" sz="1400"/>
        </a:p>
      </dgm:t>
    </dgm:pt>
    <dgm:pt modelId="{25BD46C5-D881-4E33-A35A-6AB5DDF9E9A2}">
      <dgm:prSet custT="1"/>
      <dgm:spPr/>
      <dgm:t>
        <a:bodyPr/>
        <a:lstStyle/>
        <a:p>
          <a:r>
            <a:rPr lang="it-IT" sz="1800" dirty="0"/>
            <a:t>Soluzioni tecnologiche</a:t>
          </a:r>
        </a:p>
      </dgm:t>
    </dgm:pt>
    <dgm:pt modelId="{564A316E-487D-4C41-B595-CE6966805972}" type="parTrans" cxnId="{20CEB67F-4972-410A-BB84-654F5E215E2E}">
      <dgm:prSet/>
      <dgm:spPr/>
      <dgm:t>
        <a:bodyPr/>
        <a:lstStyle/>
        <a:p>
          <a:endParaRPr lang="it-IT" sz="1400"/>
        </a:p>
      </dgm:t>
    </dgm:pt>
    <dgm:pt modelId="{E630AFE4-DD14-4B81-8E77-B025434DCAF2}" type="sibTrans" cxnId="{20CEB67F-4972-410A-BB84-654F5E215E2E}">
      <dgm:prSet/>
      <dgm:spPr/>
      <dgm:t>
        <a:bodyPr/>
        <a:lstStyle/>
        <a:p>
          <a:endParaRPr lang="it-IT" sz="1400"/>
        </a:p>
      </dgm:t>
    </dgm:pt>
    <dgm:pt modelId="{0399B798-7B29-4866-AB9E-46888DAA4462}">
      <dgm:prSet custT="1"/>
      <dgm:spPr/>
      <dgm:t>
        <a:bodyPr/>
        <a:lstStyle/>
        <a:p>
          <a:r>
            <a:rPr lang="it-IT" sz="1400" dirty="0"/>
            <a:t>vari strumenti tecnologici, come la messaggistica istantanea e i sistemi di riunione di gruppo, possono migliorare la comunicazione fornendo canali efficienti per lo scambio di informazioni.</a:t>
          </a:r>
        </a:p>
      </dgm:t>
    </dgm:pt>
    <dgm:pt modelId="{E70F0D42-290C-416D-B82A-BCA6BA620DFB}" type="parTrans" cxnId="{11155608-B1EC-4FB9-AD39-704186911BFF}">
      <dgm:prSet/>
      <dgm:spPr/>
      <dgm:t>
        <a:bodyPr/>
        <a:lstStyle/>
        <a:p>
          <a:endParaRPr lang="it-IT" sz="1400"/>
        </a:p>
      </dgm:t>
    </dgm:pt>
    <dgm:pt modelId="{BAE7C2A0-2669-4A6C-B699-C5DEAB59FEAA}" type="sibTrans" cxnId="{11155608-B1EC-4FB9-AD39-704186911BFF}">
      <dgm:prSet/>
      <dgm:spPr/>
      <dgm:t>
        <a:bodyPr/>
        <a:lstStyle/>
        <a:p>
          <a:endParaRPr lang="it-IT" sz="1400"/>
        </a:p>
      </dgm:t>
    </dgm:pt>
    <dgm:pt modelId="{C81F787A-8398-4CA9-B172-86CBEBF44218}">
      <dgm:prSet custT="1"/>
      <dgm:spPr/>
      <dgm:t>
        <a:bodyPr/>
        <a:lstStyle/>
        <a:p>
          <a:r>
            <a:rPr lang="it-IT" sz="1800" dirty="0"/>
            <a:t>Competenze interpersonali</a:t>
          </a:r>
        </a:p>
      </dgm:t>
    </dgm:pt>
    <dgm:pt modelId="{728FB015-B9BF-48E3-83DD-1FAD7EC85A8B}" type="parTrans" cxnId="{E5A1187E-A1D4-4D34-95A3-D5E0EC453D74}">
      <dgm:prSet/>
      <dgm:spPr/>
      <dgm:t>
        <a:bodyPr/>
        <a:lstStyle/>
        <a:p>
          <a:endParaRPr lang="it-IT" sz="1400"/>
        </a:p>
      </dgm:t>
    </dgm:pt>
    <dgm:pt modelId="{C8FA2C71-AFF4-44CB-97F7-C7206DE1D2A7}" type="sibTrans" cxnId="{E5A1187E-A1D4-4D34-95A3-D5E0EC453D74}">
      <dgm:prSet/>
      <dgm:spPr/>
      <dgm:t>
        <a:bodyPr/>
        <a:lstStyle/>
        <a:p>
          <a:endParaRPr lang="it-IT" sz="1400"/>
        </a:p>
      </dgm:t>
    </dgm:pt>
    <dgm:pt modelId="{6E1AF9D4-9FBF-498D-8286-F7FF777B17A3}">
      <dgm:prSet custT="1"/>
      <dgm:spPr/>
      <dgm:t>
        <a:bodyPr/>
        <a:lstStyle/>
        <a:p>
          <a:r>
            <a:rPr lang="it-IT" sz="1400"/>
            <a:t>una </a:t>
          </a:r>
          <a:r>
            <a:rPr lang="it-IT" sz="1400" dirty="0"/>
            <a:t>comunicazione efficace si basa anche sulle capacità interpersonali, che implicano la creazione e il mantenimento di relazioni all'interno dell'organizzazione e con gli stakeholder esterni.</a:t>
          </a:r>
        </a:p>
      </dgm:t>
    </dgm:pt>
    <dgm:pt modelId="{38B6E259-355D-433D-AD23-7A641404DAF1}" type="parTrans" cxnId="{EDBB2CF2-0220-4154-A7D0-5966AB3E26AA}">
      <dgm:prSet/>
      <dgm:spPr/>
      <dgm:t>
        <a:bodyPr/>
        <a:lstStyle/>
        <a:p>
          <a:endParaRPr lang="it-IT" sz="1400"/>
        </a:p>
      </dgm:t>
    </dgm:pt>
    <dgm:pt modelId="{DDA48387-C99B-4805-9D25-FA771D400CCC}" type="sibTrans" cxnId="{EDBB2CF2-0220-4154-A7D0-5966AB3E26AA}">
      <dgm:prSet/>
      <dgm:spPr/>
      <dgm:t>
        <a:bodyPr/>
        <a:lstStyle/>
        <a:p>
          <a:endParaRPr lang="it-IT" sz="1400"/>
        </a:p>
      </dgm:t>
    </dgm:pt>
    <dgm:pt modelId="{1CCED9C8-61ED-4C35-B777-07A56FDF8DB4}" type="pres">
      <dgm:prSet presAssocID="{00382ABE-7DAD-46C6-B6A4-B41FFFF9DF95}" presName="linear" presStyleCnt="0">
        <dgm:presLayoutVars>
          <dgm:animLvl val="lvl"/>
          <dgm:resizeHandles val="exact"/>
        </dgm:presLayoutVars>
      </dgm:prSet>
      <dgm:spPr/>
    </dgm:pt>
    <dgm:pt modelId="{5CA2B579-A0A9-41D9-A0F9-83664830A8BE}" type="pres">
      <dgm:prSet presAssocID="{E4301F5E-478F-4EF1-ADF7-DF642C12112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FFC6FFD-A8F7-485E-92AF-4B683AF1DB6C}" type="pres">
      <dgm:prSet presAssocID="{E4301F5E-478F-4EF1-ADF7-DF642C121126}" presName="childText" presStyleLbl="revTx" presStyleIdx="0" presStyleCnt="5">
        <dgm:presLayoutVars>
          <dgm:bulletEnabled val="1"/>
        </dgm:presLayoutVars>
      </dgm:prSet>
      <dgm:spPr/>
    </dgm:pt>
    <dgm:pt modelId="{6EDB87DC-2DD6-411D-8F07-37F23E3216DD}" type="pres">
      <dgm:prSet presAssocID="{39641050-2075-46B1-B97B-F886AFB0DC9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8A0AB43-E9D9-42A7-9D76-B34BE57C0886}" type="pres">
      <dgm:prSet presAssocID="{39641050-2075-46B1-B97B-F886AFB0DC92}" presName="childText" presStyleLbl="revTx" presStyleIdx="1" presStyleCnt="5">
        <dgm:presLayoutVars>
          <dgm:bulletEnabled val="1"/>
        </dgm:presLayoutVars>
      </dgm:prSet>
      <dgm:spPr/>
    </dgm:pt>
    <dgm:pt modelId="{25C7DAF1-26B8-47A0-92AC-F15036593E8B}" type="pres">
      <dgm:prSet presAssocID="{182B029B-CA82-4A4B-BAB2-1E85A5C76EE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F5ED59F-7B73-4758-9875-0B78C5B47D84}" type="pres">
      <dgm:prSet presAssocID="{182B029B-CA82-4A4B-BAB2-1E85A5C76EEF}" presName="childText" presStyleLbl="revTx" presStyleIdx="2" presStyleCnt="5">
        <dgm:presLayoutVars>
          <dgm:bulletEnabled val="1"/>
        </dgm:presLayoutVars>
      </dgm:prSet>
      <dgm:spPr/>
    </dgm:pt>
    <dgm:pt modelId="{F21050F4-5B38-43DD-A4E0-230EBB15A4BB}" type="pres">
      <dgm:prSet presAssocID="{25BD46C5-D881-4E33-A35A-6AB5DDF9E9A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B52AB6F-B2A2-436A-BCC7-750B8D97390D}" type="pres">
      <dgm:prSet presAssocID="{25BD46C5-D881-4E33-A35A-6AB5DDF9E9A2}" presName="childText" presStyleLbl="revTx" presStyleIdx="3" presStyleCnt="5">
        <dgm:presLayoutVars>
          <dgm:bulletEnabled val="1"/>
        </dgm:presLayoutVars>
      </dgm:prSet>
      <dgm:spPr/>
    </dgm:pt>
    <dgm:pt modelId="{BDDE85C0-D614-4624-922D-26AEA7883DA6}" type="pres">
      <dgm:prSet presAssocID="{C81F787A-8398-4CA9-B172-86CBEBF4421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0CF52F5-4131-4EA0-B1DA-927FCC47510A}" type="pres">
      <dgm:prSet presAssocID="{C81F787A-8398-4CA9-B172-86CBEBF44218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F46FF600-C710-4DF6-8AA7-99003AE09F94}" type="presOf" srcId="{39641050-2075-46B1-B97B-F886AFB0DC92}" destId="{6EDB87DC-2DD6-411D-8F07-37F23E3216DD}" srcOrd="0" destOrd="0" presId="urn:microsoft.com/office/officeart/2005/8/layout/vList2"/>
    <dgm:cxn modelId="{B5AAF900-4BFF-4B8C-BBD9-0868DE5A8547}" type="presOf" srcId="{65E7EE1D-6887-436C-B830-F5B215E4CD6A}" destId="{8F5ED59F-7B73-4758-9875-0B78C5B47D84}" srcOrd="0" destOrd="0" presId="urn:microsoft.com/office/officeart/2005/8/layout/vList2"/>
    <dgm:cxn modelId="{11155608-B1EC-4FB9-AD39-704186911BFF}" srcId="{25BD46C5-D881-4E33-A35A-6AB5DDF9E9A2}" destId="{0399B798-7B29-4866-AB9E-46888DAA4462}" srcOrd="0" destOrd="0" parTransId="{E70F0D42-290C-416D-B82A-BCA6BA620DFB}" sibTransId="{BAE7C2A0-2669-4A6C-B699-C5DEAB59FEAA}"/>
    <dgm:cxn modelId="{EFAAA22D-94C3-4CA0-863C-DD8F857DFFF4}" type="presOf" srcId="{0399B798-7B29-4866-AB9E-46888DAA4462}" destId="{0B52AB6F-B2A2-436A-BCC7-750B8D97390D}" srcOrd="0" destOrd="0" presId="urn:microsoft.com/office/officeart/2005/8/layout/vList2"/>
    <dgm:cxn modelId="{7447FE3D-57A3-4F66-9FCA-84F91454F40F}" srcId="{00382ABE-7DAD-46C6-B6A4-B41FFFF9DF95}" destId="{39641050-2075-46B1-B97B-F886AFB0DC92}" srcOrd="1" destOrd="0" parTransId="{C227698F-7E79-465E-B62C-94FC883CB500}" sibTransId="{FAE287A5-3C07-40AB-95A0-B1887D452C59}"/>
    <dgm:cxn modelId="{11050E6A-2F46-4AAF-91CC-299F13E9C549}" srcId="{00382ABE-7DAD-46C6-B6A4-B41FFFF9DF95}" destId="{E4301F5E-478F-4EF1-ADF7-DF642C121126}" srcOrd="0" destOrd="0" parTransId="{16C25077-ECC7-48B2-A617-5F0132ED13A7}" sibTransId="{AF78C661-B3DB-4376-97A7-9776E95FC8C0}"/>
    <dgm:cxn modelId="{A03EC54E-3BCF-430B-8D51-57A3058961C2}" type="presOf" srcId="{8855A6AE-947B-459A-8CD7-3BCD2DC5A3D1}" destId="{3FFC6FFD-A8F7-485E-92AF-4B683AF1DB6C}" srcOrd="0" destOrd="0" presId="urn:microsoft.com/office/officeart/2005/8/layout/vList2"/>
    <dgm:cxn modelId="{E5A1187E-A1D4-4D34-95A3-D5E0EC453D74}" srcId="{00382ABE-7DAD-46C6-B6A4-B41FFFF9DF95}" destId="{C81F787A-8398-4CA9-B172-86CBEBF44218}" srcOrd="4" destOrd="0" parTransId="{728FB015-B9BF-48E3-83DD-1FAD7EC85A8B}" sibTransId="{C8FA2C71-AFF4-44CB-97F7-C7206DE1D2A7}"/>
    <dgm:cxn modelId="{20CEB67F-4972-410A-BB84-654F5E215E2E}" srcId="{00382ABE-7DAD-46C6-B6A4-B41FFFF9DF95}" destId="{25BD46C5-D881-4E33-A35A-6AB5DDF9E9A2}" srcOrd="3" destOrd="0" parTransId="{564A316E-487D-4C41-B595-CE6966805972}" sibTransId="{E630AFE4-DD14-4B81-8E77-B025434DCAF2}"/>
    <dgm:cxn modelId="{71B8B3A9-8663-4120-A47C-A279ED3E567A}" type="presOf" srcId="{25BD46C5-D881-4E33-A35A-6AB5DDF9E9A2}" destId="{F21050F4-5B38-43DD-A4E0-230EBB15A4BB}" srcOrd="0" destOrd="0" presId="urn:microsoft.com/office/officeart/2005/8/layout/vList2"/>
    <dgm:cxn modelId="{5584D0B2-41C9-4E2A-8A42-B331C10296BB}" srcId="{00382ABE-7DAD-46C6-B6A4-B41FFFF9DF95}" destId="{182B029B-CA82-4A4B-BAB2-1E85A5C76EEF}" srcOrd="2" destOrd="0" parTransId="{D7F83622-140F-4683-AD4E-729DCA343BFF}" sibTransId="{93439D96-7445-49C4-8ACE-7083723369D7}"/>
    <dgm:cxn modelId="{F5A627BE-9EA5-4E5B-A272-95691EA180E7}" type="presOf" srcId="{FA77AFD6-797B-4BAA-8F5D-9F1D0BD0CEB9}" destId="{48A0AB43-E9D9-42A7-9D76-B34BE57C0886}" srcOrd="0" destOrd="0" presId="urn:microsoft.com/office/officeart/2005/8/layout/vList2"/>
    <dgm:cxn modelId="{939E25C4-14D7-4628-B44B-0DC5D6D7B039}" type="presOf" srcId="{182B029B-CA82-4A4B-BAB2-1E85A5C76EEF}" destId="{25C7DAF1-26B8-47A0-92AC-F15036593E8B}" srcOrd="0" destOrd="0" presId="urn:microsoft.com/office/officeart/2005/8/layout/vList2"/>
    <dgm:cxn modelId="{E27DA1C7-D9F2-4346-AC40-A7038D801112}" type="presOf" srcId="{6E1AF9D4-9FBF-498D-8286-F7FF777B17A3}" destId="{B0CF52F5-4131-4EA0-B1DA-927FCC47510A}" srcOrd="0" destOrd="0" presId="urn:microsoft.com/office/officeart/2005/8/layout/vList2"/>
    <dgm:cxn modelId="{5B0A1DD5-A864-47BB-9C3F-4287C21C93D1}" type="presOf" srcId="{C81F787A-8398-4CA9-B172-86CBEBF44218}" destId="{BDDE85C0-D614-4624-922D-26AEA7883DA6}" srcOrd="0" destOrd="0" presId="urn:microsoft.com/office/officeart/2005/8/layout/vList2"/>
    <dgm:cxn modelId="{76C133E3-8033-43AC-9620-11E928CB07E6}" srcId="{182B029B-CA82-4A4B-BAB2-1E85A5C76EEF}" destId="{65E7EE1D-6887-436C-B830-F5B215E4CD6A}" srcOrd="0" destOrd="0" parTransId="{5B40F581-5993-47F1-B95D-E55876E9C1C0}" sibTransId="{55FD1C24-ADDD-4B58-9F68-F3CDD8C36451}"/>
    <dgm:cxn modelId="{6BE758EF-FFA1-4916-9F6E-8976106DA3AC}" srcId="{E4301F5E-478F-4EF1-ADF7-DF642C121126}" destId="{8855A6AE-947B-459A-8CD7-3BCD2DC5A3D1}" srcOrd="0" destOrd="0" parTransId="{3253820A-E5A9-4779-A6B5-14C35280D08D}" sibTransId="{8E4D4608-B9AD-417A-9916-21946F722C01}"/>
    <dgm:cxn modelId="{B26484F1-D4B5-418C-B978-80888B1FAC6A}" type="presOf" srcId="{00382ABE-7DAD-46C6-B6A4-B41FFFF9DF95}" destId="{1CCED9C8-61ED-4C35-B777-07A56FDF8DB4}" srcOrd="0" destOrd="0" presId="urn:microsoft.com/office/officeart/2005/8/layout/vList2"/>
    <dgm:cxn modelId="{EDBB2CF2-0220-4154-A7D0-5966AB3E26AA}" srcId="{C81F787A-8398-4CA9-B172-86CBEBF44218}" destId="{6E1AF9D4-9FBF-498D-8286-F7FF777B17A3}" srcOrd="0" destOrd="0" parTransId="{38B6E259-355D-433D-AD23-7A641404DAF1}" sibTransId="{DDA48387-C99B-4805-9D25-FA771D400CCC}"/>
    <dgm:cxn modelId="{8F478FF2-E9F9-42A6-AAB4-51E290134252}" type="presOf" srcId="{E4301F5E-478F-4EF1-ADF7-DF642C121126}" destId="{5CA2B579-A0A9-41D9-A0F9-83664830A8BE}" srcOrd="0" destOrd="0" presId="urn:microsoft.com/office/officeart/2005/8/layout/vList2"/>
    <dgm:cxn modelId="{6C5391FD-FF91-4C7A-8C68-540E40C0315A}" srcId="{39641050-2075-46B1-B97B-F886AFB0DC92}" destId="{FA77AFD6-797B-4BAA-8F5D-9F1D0BD0CEB9}" srcOrd="0" destOrd="0" parTransId="{14EB414D-37EB-4B83-AC17-E4EA5085847A}" sibTransId="{68CB0D82-694C-404E-A30F-6E6E25BCB9CF}"/>
    <dgm:cxn modelId="{1CA4B4E8-61F9-4935-AF65-71804C7BA34B}" type="presParOf" srcId="{1CCED9C8-61ED-4C35-B777-07A56FDF8DB4}" destId="{5CA2B579-A0A9-41D9-A0F9-83664830A8BE}" srcOrd="0" destOrd="0" presId="urn:microsoft.com/office/officeart/2005/8/layout/vList2"/>
    <dgm:cxn modelId="{FA77D5EF-F3BC-4B75-9BDF-7FCCF3496D23}" type="presParOf" srcId="{1CCED9C8-61ED-4C35-B777-07A56FDF8DB4}" destId="{3FFC6FFD-A8F7-485E-92AF-4B683AF1DB6C}" srcOrd="1" destOrd="0" presId="urn:microsoft.com/office/officeart/2005/8/layout/vList2"/>
    <dgm:cxn modelId="{464B6255-4047-47D8-9927-C38612BA3E9E}" type="presParOf" srcId="{1CCED9C8-61ED-4C35-B777-07A56FDF8DB4}" destId="{6EDB87DC-2DD6-411D-8F07-37F23E3216DD}" srcOrd="2" destOrd="0" presId="urn:microsoft.com/office/officeart/2005/8/layout/vList2"/>
    <dgm:cxn modelId="{70534136-D975-42AB-BC56-B12A9B611022}" type="presParOf" srcId="{1CCED9C8-61ED-4C35-B777-07A56FDF8DB4}" destId="{48A0AB43-E9D9-42A7-9D76-B34BE57C0886}" srcOrd="3" destOrd="0" presId="urn:microsoft.com/office/officeart/2005/8/layout/vList2"/>
    <dgm:cxn modelId="{9777470E-CFCB-4D0C-A80E-C70B97A04D1C}" type="presParOf" srcId="{1CCED9C8-61ED-4C35-B777-07A56FDF8DB4}" destId="{25C7DAF1-26B8-47A0-92AC-F15036593E8B}" srcOrd="4" destOrd="0" presId="urn:microsoft.com/office/officeart/2005/8/layout/vList2"/>
    <dgm:cxn modelId="{CC172D02-1D19-4CEE-A1BA-783D719A57DA}" type="presParOf" srcId="{1CCED9C8-61ED-4C35-B777-07A56FDF8DB4}" destId="{8F5ED59F-7B73-4758-9875-0B78C5B47D84}" srcOrd="5" destOrd="0" presId="urn:microsoft.com/office/officeart/2005/8/layout/vList2"/>
    <dgm:cxn modelId="{F01486DA-2399-4B16-AC82-F97045647DA8}" type="presParOf" srcId="{1CCED9C8-61ED-4C35-B777-07A56FDF8DB4}" destId="{F21050F4-5B38-43DD-A4E0-230EBB15A4BB}" srcOrd="6" destOrd="0" presId="urn:microsoft.com/office/officeart/2005/8/layout/vList2"/>
    <dgm:cxn modelId="{F697C46A-6F83-4C2A-BEA8-73A9159F0E8D}" type="presParOf" srcId="{1CCED9C8-61ED-4C35-B777-07A56FDF8DB4}" destId="{0B52AB6F-B2A2-436A-BCC7-750B8D97390D}" srcOrd="7" destOrd="0" presId="urn:microsoft.com/office/officeart/2005/8/layout/vList2"/>
    <dgm:cxn modelId="{D36165A0-4617-447C-8F27-28E026FB0D60}" type="presParOf" srcId="{1CCED9C8-61ED-4C35-B777-07A56FDF8DB4}" destId="{BDDE85C0-D614-4624-922D-26AEA7883DA6}" srcOrd="8" destOrd="0" presId="urn:microsoft.com/office/officeart/2005/8/layout/vList2"/>
    <dgm:cxn modelId="{435AE861-0D8B-48A8-AC6B-6606B10E1ABE}" type="presParOf" srcId="{1CCED9C8-61ED-4C35-B777-07A56FDF8DB4}" destId="{B0CF52F5-4131-4EA0-B1DA-927FCC47510A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312687-578F-473B-875C-F7E18441F874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CEF476-C329-4716-881D-15330CE03DA8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 sz="2400">
              <a:solidFill>
                <a:schemeClr val="bg1"/>
              </a:solidFill>
            </a:rPr>
            <a:t>Importanza delle soft skills</a:t>
          </a:r>
          <a:endParaRPr lang="en-US" sz="2400">
            <a:solidFill>
              <a:schemeClr val="bg1"/>
            </a:solidFill>
          </a:endParaRPr>
        </a:p>
      </dgm:t>
    </dgm:pt>
    <dgm:pt modelId="{F3D92A99-322C-47EF-B2DD-7497D5E7B87B}" type="parTrans" cxnId="{BEE72509-048E-4EFE-953B-48178EBFDE98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0BD0063-281D-4A95-AD26-A8D37FFCBAB2}" type="sibTrans" cxnId="{BEE72509-048E-4EFE-953B-48178EBFDE98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 sz="2400">
            <a:solidFill>
              <a:schemeClr val="bg1"/>
            </a:solidFill>
          </a:endParaRPr>
        </a:p>
      </dgm:t>
    </dgm:pt>
    <dgm:pt modelId="{62C77660-7677-4397-AEC1-D0ACD0E954D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>
              <a:solidFill>
                <a:schemeClr val="bg1"/>
              </a:solidFill>
            </a:rPr>
            <a:t>Le soft skills sono essenziali per migliorare le interazioni tra i membri del team e per il successo nell'ambiente di ricerca.</a:t>
          </a:r>
          <a:endParaRPr lang="en-US" sz="1800" dirty="0">
            <a:solidFill>
              <a:schemeClr val="bg1"/>
            </a:solidFill>
          </a:endParaRPr>
        </a:p>
      </dgm:t>
    </dgm:pt>
    <dgm:pt modelId="{71B9FA09-7D65-400A-BDE2-3436DE7344AB}" type="parTrans" cxnId="{CB247A49-E067-46BB-8843-4C5F6522299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402B2AD4-B6FA-4B6B-BC32-6DDDE4684F0B}" type="sibTrans" cxnId="{CB247A49-E067-46BB-8843-4C5F6522299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EA5B0921-B0D3-456C-8788-77091CEE9E0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 sz="2400">
              <a:solidFill>
                <a:schemeClr val="bg1"/>
              </a:solidFill>
            </a:rPr>
            <a:t>Investire nello sviluppo</a:t>
          </a:r>
          <a:endParaRPr lang="en-US" sz="2400">
            <a:solidFill>
              <a:schemeClr val="bg1"/>
            </a:solidFill>
          </a:endParaRPr>
        </a:p>
      </dgm:t>
    </dgm:pt>
    <dgm:pt modelId="{E81A84BA-2C3F-4A40-BFB4-C4AAB8994D49}" type="parTrans" cxnId="{489ECB4D-7E49-4ED3-A5E8-73BBCDB477E8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E029FBFD-6F90-4BCF-B364-6A193DDE5223}" type="sibTrans" cxnId="{489ECB4D-7E49-4ED3-A5E8-73BBCDB477E8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 sz="2400">
            <a:solidFill>
              <a:schemeClr val="bg1"/>
            </a:solidFill>
          </a:endParaRPr>
        </a:p>
      </dgm:t>
    </dgm:pt>
    <dgm:pt modelId="{DA860A35-0B63-474D-B4EA-47F68C4C065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>
              <a:solidFill>
                <a:schemeClr val="bg1"/>
              </a:solidFill>
            </a:rPr>
            <a:t>Investire nel miglioramento delle soft skills aumenta non solo l'efficacia del team, ma anche quella dell'istituto nel suo insieme.</a:t>
          </a:r>
          <a:endParaRPr lang="en-US" sz="1800">
            <a:solidFill>
              <a:schemeClr val="bg1"/>
            </a:solidFill>
          </a:endParaRPr>
        </a:p>
      </dgm:t>
    </dgm:pt>
    <dgm:pt modelId="{F6582764-48FC-4848-A913-7C6615CF81F4}" type="parTrans" cxnId="{A94BDDAB-A6CD-4042-A04C-C1014FA297C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B08B0A57-96BF-4BAE-92E6-23331BC63F43}" type="sibTrans" cxnId="{A94BDDAB-A6CD-4042-A04C-C1014FA297C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6AC397F-36E3-4225-B3EA-3AFA9B8B37F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 sz="2400">
              <a:solidFill>
                <a:schemeClr val="bg1"/>
              </a:solidFill>
            </a:rPr>
            <a:t>Successo collettivo</a:t>
          </a:r>
          <a:endParaRPr lang="en-US" sz="2400">
            <a:solidFill>
              <a:schemeClr val="bg1"/>
            </a:solidFill>
          </a:endParaRPr>
        </a:p>
      </dgm:t>
    </dgm:pt>
    <dgm:pt modelId="{488B412B-4574-4CDB-816D-A79E739E15C8}" type="parTrans" cxnId="{53599D40-7485-41EA-BEDE-5172A27B22AB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BF141C9-BFD5-4EE2-97DE-8A25B43F551E}" type="sibTrans" cxnId="{53599D40-7485-41EA-BEDE-5172A27B22AB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A0DCD4A-F803-492A-8FC7-B49C8A2775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>
              <a:solidFill>
                <a:schemeClr val="bg1"/>
              </a:solidFill>
            </a:rPr>
            <a:t>Un team dotato di forti soft skills è più propenso a raggiungere obiettivi comuni e a superare sfide.</a:t>
          </a:r>
          <a:endParaRPr lang="en-US" sz="1800">
            <a:solidFill>
              <a:schemeClr val="bg1"/>
            </a:solidFill>
          </a:endParaRPr>
        </a:p>
      </dgm:t>
    </dgm:pt>
    <dgm:pt modelId="{4774F2A9-8D4C-44C6-B182-CAD7DFCC31A3}" type="parTrans" cxnId="{C595F814-A610-4CEA-95A5-93D24FF3293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9021902-9CDC-479C-B1AB-0F5FBA79185F}" type="sibTrans" cxnId="{C595F814-A610-4CEA-95A5-93D24FF3293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0A7DD62-96CF-4867-A140-D87BBAFF9CA4}" type="pres">
      <dgm:prSet presAssocID="{29312687-578F-473B-875C-F7E18441F874}" presName="Name0" presStyleCnt="0">
        <dgm:presLayoutVars>
          <dgm:dir/>
          <dgm:resizeHandles val="exact"/>
        </dgm:presLayoutVars>
      </dgm:prSet>
      <dgm:spPr/>
    </dgm:pt>
    <dgm:pt modelId="{CBD50DBE-BC66-4090-8A02-2C0D63289C07}" type="pres">
      <dgm:prSet presAssocID="{16CEF476-C329-4716-881D-15330CE03DA8}" presName="compNode" presStyleCnt="0"/>
      <dgm:spPr/>
    </dgm:pt>
    <dgm:pt modelId="{5518BB01-15E0-4319-A635-B922DD98D470}" type="pres">
      <dgm:prSet presAssocID="{16CEF476-C329-4716-881D-15330CE03DA8}" presName="pictRect" presStyleLbl="revTx" presStyleIdx="0" presStyleCnt="6">
        <dgm:presLayoutVars>
          <dgm:chMax val="0"/>
          <dgm:bulletEnabled/>
        </dgm:presLayoutVars>
      </dgm:prSet>
      <dgm:spPr/>
    </dgm:pt>
    <dgm:pt modelId="{ACFE27C2-52C3-488C-B90E-78535353F602}" type="pres">
      <dgm:prSet presAssocID="{16CEF476-C329-4716-881D-15330CE03DA8}" presName="textRect" presStyleLbl="revTx" presStyleIdx="1" presStyleCnt="6">
        <dgm:presLayoutVars>
          <dgm:bulletEnabled/>
        </dgm:presLayoutVars>
      </dgm:prSet>
      <dgm:spPr/>
    </dgm:pt>
    <dgm:pt modelId="{F9F63B1E-8783-439A-84EA-0B468531BFC9}" type="pres">
      <dgm:prSet presAssocID="{70BD0063-281D-4A95-AD26-A8D37FFCBAB2}" presName="sibTrans" presStyleLbl="sibTrans2D1" presStyleIdx="0" presStyleCnt="0"/>
      <dgm:spPr/>
    </dgm:pt>
    <dgm:pt modelId="{A3308107-76B3-4244-BAF5-659AE26FCC3D}" type="pres">
      <dgm:prSet presAssocID="{EA5B0921-B0D3-456C-8788-77091CEE9E04}" presName="compNode" presStyleCnt="0"/>
      <dgm:spPr/>
    </dgm:pt>
    <dgm:pt modelId="{FB260345-506D-4628-A06C-AD092346C697}" type="pres">
      <dgm:prSet presAssocID="{EA5B0921-B0D3-456C-8788-77091CEE9E04}" presName="pictRect" presStyleLbl="revTx" presStyleIdx="2" presStyleCnt="6">
        <dgm:presLayoutVars>
          <dgm:chMax val="0"/>
          <dgm:bulletEnabled/>
        </dgm:presLayoutVars>
      </dgm:prSet>
      <dgm:spPr/>
    </dgm:pt>
    <dgm:pt modelId="{24E1613B-6AAD-4906-BAB9-161A26FD662D}" type="pres">
      <dgm:prSet presAssocID="{EA5B0921-B0D3-456C-8788-77091CEE9E04}" presName="textRect" presStyleLbl="revTx" presStyleIdx="3" presStyleCnt="6">
        <dgm:presLayoutVars>
          <dgm:bulletEnabled/>
        </dgm:presLayoutVars>
      </dgm:prSet>
      <dgm:spPr/>
    </dgm:pt>
    <dgm:pt modelId="{3F0B884D-EB47-4FBD-819A-3AD895B1770F}" type="pres">
      <dgm:prSet presAssocID="{E029FBFD-6F90-4BCF-B364-6A193DDE5223}" presName="sibTrans" presStyleLbl="sibTrans2D1" presStyleIdx="0" presStyleCnt="0"/>
      <dgm:spPr/>
    </dgm:pt>
    <dgm:pt modelId="{9BD7E30B-90F5-4245-A99A-27DD2E25F0A9}" type="pres">
      <dgm:prSet presAssocID="{26AC397F-36E3-4225-B3EA-3AFA9B8B37F5}" presName="compNode" presStyleCnt="0"/>
      <dgm:spPr/>
    </dgm:pt>
    <dgm:pt modelId="{F156C946-5E14-4DED-995D-69071D7A7294}" type="pres">
      <dgm:prSet presAssocID="{26AC397F-36E3-4225-B3EA-3AFA9B8B37F5}" presName="pictRect" presStyleLbl="revTx" presStyleIdx="4" presStyleCnt="6">
        <dgm:presLayoutVars>
          <dgm:chMax val="0"/>
          <dgm:bulletEnabled/>
        </dgm:presLayoutVars>
      </dgm:prSet>
      <dgm:spPr/>
    </dgm:pt>
    <dgm:pt modelId="{BF516CBA-5FC3-44B4-896D-21494EE80BC1}" type="pres">
      <dgm:prSet presAssocID="{26AC397F-36E3-4225-B3EA-3AFA9B8B37F5}" presName="textRect" presStyleLbl="revTx" presStyleIdx="5" presStyleCnt="6">
        <dgm:presLayoutVars>
          <dgm:bulletEnabled/>
        </dgm:presLayoutVars>
      </dgm:prSet>
      <dgm:spPr/>
    </dgm:pt>
  </dgm:ptLst>
  <dgm:cxnLst>
    <dgm:cxn modelId="{F2910B00-9838-481D-ACD9-56C7061E32F5}" type="presOf" srcId="{E029FBFD-6F90-4BCF-B364-6A193DDE5223}" destId="{3F0B884D-EB47-4FBD-819A-3AD895B1770F}" srcOrd="0" destOrd="0" presId="urn:microsoft.com/office/officeart/2024/3/layout/hArchList1"/>
    <dgm:cxn modelId="{BEE72509-048E-4EFE-953B-48178EBFDE98}" srcId="{29312687-578F-473B-875C-F7E18441F874}" destId="{16CEF476-C329-4716-881D-15330CE03DA8}" srcOrd="0" destOrd="0" parTransId="{F3D92A99-322C-47EF-B2DD-7497D5E7B87B}" sibTransId="{70BD0063-281D-4A95-AD26-A8D37FFCBAB2}"/>
    <dgm:cxn modelId="{D7FFA30E-AADB-400F-B5C5-A5E347E685F9}" type="presOf" srcId="{16CEF476-C329-4716-881D-15330CE03DA8}" destId="{5518BB01-15E0-4319-A635-B922DD98D470}" srcOrd="0" destOrd="0" presId="urn:microsoft.com/office/officeart/2024/3/layout/hArchList1"/>
    <dgm:cxn modelId="{C595F814-A610-4CEA-95A5-93D24FF3293C}" srcId="{26AC397F-36E3-4225-B3EA-3AFA9B8B37F5}" destId="{2A0DCD4A-F803-492A-8FC7-B49C8A277532}" srcOrd="0" destOrd="0" parTransId="{4774F2A9-8D4C-44C6-B182-CAD7DFCC31A3}" sibTransId="{A9021902-9CDC-479C-B1AB-0F5FBA79185F}"/>
    <dgm:cxn modelId="{1666A73B-2BDA-49C4-8B0E-3870C7D789E8}" type="presOf" srcId="{70BD0063-281D-4A95-AD26-A8D37FFCBAB2}" destId="{F9F63B1E-8783-439A-84EA-0B468531BFC9}" srcOrd="0" destOrd="0" presId="urn:microsoft.com/office/officeart/2024/3/layout/hArchList1"/>
    <dgm:cxn modelId="{53599D40-7485-41EA-BEDE-5172A27B22AB}" srcId="{29312687-578F-473B-875C-F7E18441F874}" destId="{26AC397F-36E3-4225-B3EA-3AFA9B8B37F5}" srcOrd="2" destOrd="0" parTransId="{488B412B-4574-4CDB-816D-A79E739E15C8}" sibTransId="{FBF141C9-BFD5-4EE2-97DE-8A25B43F551E}"/>
    <dgm:cxn modelId="{1E8A0745-CF37-481B-8001-87EA5BD4789B}" type="presOf" srcId="{29312687-578F-473B-875C-F7E18441F874}" destId="{A0A7DD62-96CF-4867-A140-D87BBAFF9CA4}" srcOrd="0" destOrd="0" presId="urn:microsoft.com/office/officeart/2024/3/layout/hArchList1"/>
    <dgm:cxn modelId="{6E889966-8DBD-4D80-9D79-8F7F433EF59D}" type="presOf" srcId="{DA860A35-0B63-474D-B4EA-47F68C4C065C}" destId="{24E1613B-6AAD-4906-BAB9-161A26FD662D}" srcOrd="0" destOrd="0" presId="urn:microsoft.com/office/officeart/2024/3/layout/hArchList1"/>
    <dgm:cxn modelId="{CB247A49-E067-46BB-8843-4C5F65222991}" srcId="{16CEF476-C329-4716-881D-15330CE03DA8}" destId="{62C77660-7677-4397-AEC1-D0ACD0E954D9}" srcOrd="0" destOrd="0" parTransId="{71B9FA09-7D65-400A-BDE2-3436DE7344AB}" sibTransId="{402B2AD4-B6FA-4B6B-BC32-6DDDE4684F0B}"/>
    <dgm:cxn modelId="{489ECB4D-7E49-4ED3-A5E8-73BBCDB477E8}" srcId="{29312687-578F-473B-875C-F7E18441F874}" destId="{EA5B0921-B0D3-456C-8788-77091CEE9E04}" srcOrd="1" destOrd="0" parTransId="{E81A84BA-2C3F-4A40-BFB4-C4AAB8994D49}" sibTransId="{E029FBFD-6F90-4BCF-B364-6A193DDE5223}"/>
    <dgm:cxn modelId="{98FA168B-EA45-4731-9B4D-C292EBFD9808}" type="presOf" srcId="{2A0DCD4A-F803-492A-8FC7-B49C8A277532}" destId="{BF516CBA-5FC3-44B4-896D-21494EE80BC1}" srcOrd="0" destOrd="0" presId="urn:microsoft.com/office/officeart/2024/3/layout/hArchList1"/>
    <dgm:cxn modelId="{78F09EA5-733B-415C-8B1E-E69B4A327C38}" type="presOf" srcId="{EA5B0921-B0D3-456C-8788-77091CEE9E04}" destId="{FB260345-506D-4628-A06C-AD092346C697}" srcOrd="0" destOrd="0" presId="urn:microsoft.com/office/officeart/2024/3/layout/hArchList1"/>
    <dgm:cxn modelId="{A94BDDAB-A6CD-4042-A04C-C1014FA297C3}" srcId="{EA5B0921-B0D3-456C-8788-77091CEE9E04}" destId="{DA860A35-0B63-474D-B4EA-47F68C4C065C}" srcOrd="0" destOrd="0" parTransId="{F6582764-48FC-4848-A913-7C6615CF81F4}" sibTransId="{B08B0A57-96BF-4BAE-92E6-23331BC63F43}"/>
    <dgm:cxn modelId="{51974DE1-0231-4D4C-B41D-3435586A7B06}" type="presOf" srcId="{26AC397F-36E3-4225-B3EA-3AFA9B8B37F5}" destId="{F156C946-5E14-4DED-995D-69071D7A7294}" srcOrd="0" destOrd="0" presId="urn:microsoft.com/office/officeart/2024/3/layout/hArchList1"/>
    <dgm:cxn modelId="{4ADBCEEA-ED22-4241-9825-DA175B18F4B4}" type="presOf" srcId="{62C77660-7677-4397-AEC1-D0ACD0E954D9}" destId="{ACFE27C2-52C3-488C-B90E-78535353F602}" srcOrd="0" destOrd="0" presId="urn:microsoft.com/office/officeart/2024/3/layout/hArchList1"/>
    <dgm:cxn modelId="{B3C41C8B-841B-4C99-A3AC-F6DE0638B392}" type="presParOf" srcId="{A0A7DD62-96CF-4867-A140-D87BBAFF9CA4}" destId="{CBD50DBE-BC66-4090-8A02-2C0D63289C07}" srcOrd="0" destOrd="0" presId="urn:microsoft.com/office/officeart/2024/3/layout/hArchList1"/>
    <dgm:cxn modelId="{FE95E829-AC4E-424C-A382-F5CE2A5AF522}" type="presParOf" srcId="{CBD50DBE-BC66-4090-8A02-2C0D63289C07}" destId="{5518BB01-15E0-4319-A635-B922DD98D470}" srcOrd="0" destOrd="0" presId="urn:microsoft.com/office/officeart/2024/3/layout/hArchList1"/>
    <dgm:cxn modelId="{DC6F1D30-AD24-4E09-B1F8-E59554AD126D}" type="presParOf" srcId="{CBD50DBE-BC66-4090-8A02-2C0D63289C07}" destId="{ACFE27C2-52C3-488C-B90E-78535353F602}" srcOrd="1" destOrd="0" presId="urn:microsoft.com/office/officeart/2024/3/layout/hArchList1"/>
    <dgm:cxn modelId="{4B94B821-6FBB-4FEB-AB93-B8DDDE16A59E}" type="presParOf" srcId="{A0A7DD62-96CF-4867-A140-D87BBAFF9CA4}" destId="{F9F63B1E-8783-439A-84EA-0B468531BFC9}" srcOrd="1" destOrd="0" presId="urn:microsoft.com/office/officeart/2024/3/layout/hArchList1"/>
    <dgm:cxn modelId="{F14F5AFC-D3A9-491C-B873-CBFDD2DE1238}" type="presParOf" srcId="{A0A7DD62-96CF-4867-A140-D87BBAFF9CA4}" destId="{A3308107-76B3-4244-BAF5-659AE26FCC3D}" srcOrd="2" destOrd="0" presId="urn:microsoft.com/office/officeart/2024/3/layout/hArchList1"/>
    <dgm:cxn modelId="{99D546F0-544F-454E-8DF3-EDBD94088189}" type="presParOf" srcId="{A3308107-76B3-4244-BAF5-659AE26FCC3D}" destId="{FB260345-506D-4628-A06C-AD092346C697}" srcOrd="0" destOrd="0" presId="urn:microsoft.com/office/officeart/2024/3/layout/hArchList1"/>
    <dgm:cxn modelId="{626C2258-AC20-46CC-B705-F4A8DFFE54A1}" type="presParOf" srcId="{A3308107-76B3-4244-BAF5-659AE26FCC3D}" destId="{24E1613B-6AAD-4906-BAB9-161A26FD662D}" srcOrd="1" destOrd="0" presId="urn:microsoft.com/office/officeart/2024/3/layout/hArchList1"/>
    <dgm:cxn modelId="{0FFDFBA4-394A-47E2-9D6F-F660C0924A85}" type="presParOf" srcId="{A0A7DD62-96CF-4867-A140-D87BBAFF9CA4}" destId="{3F0B884D-EB47-4FBD-819A-3AD895B1770F}" srcOrd="3" destOrd="0" presId="urn:microsoft.com/office/officeart/2024/3/layout/hArchList1"/>
    <dgm:cxn modelId="{F60203C3-64D6-4840-BCF3-AEC85B93B016}" type="presParOf" srcId="{A0A7DD62-96CF-4867-A140-D87BBAFF9CA4}" destId="{9BD7E30B-90F5-4245-A99A-27DD2E25F0A9}" srcOrd="4" destOrd="0" presId="urn:microsoft.com/office/officeart/2024/3/layout/hArchList1"/>
    <dgm:cxn modelId="{FE73E2FE-C516-43DE-AE93-471832AA73EB}" type="presParOf" srcId="{9BD7E30B-90F5-4245-A99A-27DD2E25F0A9}" destId="{F156C946-5E14-4DED-995D-69071D7A7294}" srcOrd="0" destOrd="0" presId="urn:microsoft.com/office/officeart/2024/3/layout/hArchList1"/>
    <dgm:cxn modelId="{95481CD6-0B8B-4048-8A8F-05942D421333}" type="presParOf" srcId="{9BD7E30B-90F5-4245-A99A-27DD2E25F0A9}" destId="{BF516CBA-5FC3-44B4-896D-21494EE80BC1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17B5B-9A3D-4BC6-94AF-A82EE5B553E1}">
      <dsp:nvSpPr>
        <dsp:cNvPr id="0" name=""/>
        <dsp:cNvSpPr/>
      </dsp:nvSpPr>
      <dsp:spPr>
        <a:xfrm>
          <a:off x="0" y="229608"/>
          <a:ext cx="7263465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726" tIns="208280" rIns="56372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>
              <a:latin typeface="Inter"/>
            </a:rPr>
            <a:t>La </a:t>
          </a:r>
          <a:r>
            <a:rPr lang="it-IT" sz="1800" kern="1200" dirty="0">
              <a:latin typeface="Inter"/>
            </a:rPr>
            <a:t>capacità di trasmettere informazioni in modo chiaro ed efficace, sia verbalmente che per iscritto, e di ascoltare attivamente gli altri.</a:t>
          </a:r>
          <a:endParaRPr lang="it-IT" sz="1800" kern="1200" dirty="0"/>
        </a:p>
      </dsp:txBody>
      <dsp:txXfrm>
        <a:off x="0" y="229608"/>
        <a:ext cx="7263465" cy="1102500"/>
      </dsp:txXfrm>
    </dsp:sp>
    <dsp:sp modelId="{6C4B6CD0-3C5D-46F1-AF79-028B77E4B370}">
      <dsp:nvSpPr>
        <dsp:cNvPr id="0" name=""/>
        <dsp:cNvSpPr/>
      </dsp:nvSpPr>
      <dsp:spPr>
        <a:xfrm>
          <a:off x="363173" y="82008"/>
          <a:ext cx="5084425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179" tIns="0" rIns="19217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Inter"/>
            </a:rPr>
            <a:t>Abilità comunicative:</a:t>
          </a:r>
          <a:endParaRPr lang="it-IT" sz="1800" kern="1200" dirty="0"/>
        </a:p>
      </dsp:txBody>
      <dsp:txXfrm>
        <a:off x="377583" y="96418"/>
        <a:ext cx="5055605" cy="266380"/>
      </dsp:txXfrm>
    </dsp:sp>
    <dsp:sp modelId="{F7262415-EA21-486F-8D14-EA98DC04EE5F}">
      <dsp:nvSpPr>
        <dsp:cNvPr id="0" name=""/>
        <dsp:cNvSpPr/>
      </dsp:nvSpPr>
      <dsp:spPr>
        <a:xfrm>
          <a:off x="0" y="1533709"/>
          <a:ext cx="7263465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726" tIns="208280" rIns="56372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>
              <a:latin typeface="Inter"/>
            </a:rPr>
            <a:t>lavorare </a:t>
          </a:r>
          <a:r>
            <a:rPr lang="it-IT" sz="1800" kern="1200" dirty="0">
              <a:latin typeface="Inter"/>
            </a:rPr>
            <a:t>bene con gli altri, comprendere le dinamiche del team e contribuire a creare un ambiente orientato al team.</a:t>
          </a:r>
          <a:endParaRPr lang="it-IT" sz="1800" kern="1200" dirty="0"/>
        </a:p>
      </dsp:txBody>
      <dsp:txXfrm>
        <a:off x="0" y="1533709"/>
        <a:ext cx="7263465" cy="850500"/>
      </dsp:txXfrm>
    </dsp:sp>
    <dsp:sp modelId="{3EED7795-842E-4967-B27C-C790702A3323}">
      <dsp:nvSpPr>
        <dsp:cNvPr id="0" name=""/>
        <dsp:cNvSpPr/>
      </dsp:nvSpPr>
      <dsp:spPr>
        <a:xfrm>
          <a:off x="363173" y="1386108"/>
          <a:ext cx="5084425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179" tIns="0" rIns="19217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Inter"/>
            </a:rPr>
            <a:t>Lavoro di squadra e collaborazione:</a:t>
          </a:r>
          <a:endParaRPr lang="it-IT" sz="1800" kern="1200" dirty="0"/>
        </a:p>
      </dsp:txBody>
      <dsp:txXfrm>
        <a:off x="377583" y="1400518"/>
        <a:ext cx="5055605" cy="266380"/>
      </dsp:txXfrm>
    </dsp:sp>
    <dsp:sp modelId="{8E7C0556-CCE5-4972-9326-900012392767}">
      <dsp:nvSpPr>
        <dsp:cNvPr id="0" name=""/>
        <dsp:cNvSpPr/>
      </dsp:nvSpPr>
      <dsp:spPr>
        <a:xfrm>
          <a:off x="0" y="2585809"/>
          <a:ext cx="7263465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726" tIns="208280" rIns="56372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>
              <a:latin typeface="Inter"/>
            </a:rPr>
            <a:t>la capacità di analizzare le situazioni, identificare i problemi e sviluppare soluzioni efficaci</a:t>
          </a:r>
          <a:endParaRPr lang="it-IT" sz="1800" kern="1200" dirty="0"/>
        </a:p>
      </dsp:txBody>
      <dsp:txXfrm>
        <a:off x="0" y="2585809"/>
        <a:ext cx="7263465" cy="850500"/>
      </dsp:txXfrm>
    </dsp:sp>
    <dsp:sp modelId="{3CDD12E9-0569-47A0-9867-AC4C8856DB7F}">
      <dsp:nvSpPr>
        <dsp:cNvPr id="0" name=""/>
        <dsp:cNvSpPr/>
      </dsp:nvSpPr>
      <dsp:spPr>
        <a:xfrm>
          <a:off x="363173" y="2438209"/>
          <a:ext cx="5084425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179" tIns="0" rIns="19217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Inter"/>
            </a:rPr>
            <a:t>Risoluzione dei problemi e pensiero critico:</a:t>
          </a:r>
          <a:endParaRPr lang="it-IT" sz="1800" kern="1200" dirty="0"/>
        </a:p>
      </dsp:txBody>
      <dsp:txXfrm>
        <a:off x="377583" y="2452619"/>
        <a:ext cx="5055605" cy="266380"/>
      </dsp:txXfrm>
    </dsp:sp>
    <dsp:sp modelId="{E2290821-46E2-4C26-92FC-5817B033CC0F}">
      <dsp:nvSpPr>
        <dsp:cNvPr id="0" name=""/>
        <dsp:cNvSpPr/>
      </dsp:nvSpPr>
      <dsp:spPr>
        <a:xfrm>
          <a:off x="0" y="3637909"/>
          <a:ext cx="7263465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726" tIns="208280" rIns="56372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>
              <a:latin typeface="Inter"/>
            </a:rPr>
            <a:t>essere </a:t>
          </a:r>
          <a:r>
            <a:rPr lang="it-IT" sz="1800" kern="1200" dirty="0">
              <a:latin typeface="Inter"/>
            </a:rPr>
            <a:t>aperti al cambiamento e in grado di adattarsi a nuove situazioni e sfide.</a:t>
          </a:r>
          <a:endParaRPr lang="it-IT" sz="1800" kern="1200" dirty="0"/>
        </a:p>
      </dsp:txBody>
      <dsp:txXfrm>
        <a:off x="0" y="3637909"/>
        <a:ext cx="7263465" cy="850500"/>
      </dsp:txXfrm>
    </dsp:sp>
    <dsp:sp modelId="{DEA8C5A8-A368-429E-8F56-91BF10AA8A87}">
      <dsp:nvSpPr>
        <dsp:cNvPr id="0" name=""/>
        <dsp:cNvSpPr/>
      </dsp:nvSpPr>
      <dsp:spPr>
        <a:xfrm>
          <a:off x="363173" y="3490309"/>
          <a:ext cx="5084425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179" tIns="0" rIns="19217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Inter"/>
            </a:rPr>
            <a:t>Adattabilità e flessibilità:</a:t>
          </a:r>
          <a:endParaRPr lang="it-IT" sz="1800" kern="1200" dirty="0"/>
        </a:p>
      </dsp:txBody>
      <dsp:txXfrm>
        <a:off x="377583" y="3504719"/>
        <a:ext cx="5055605" cy="266380"/>
      </dsp:txXfrm>
    </dsp:sp>
    <dsp:sp modelId="{C899E58B-CD4D-4659-BE93-4D86B7F97972}">
      <dsp:nvSpPr>
        <dsp:cNvPr id="0" name=""/>
        <dsp:cNvSpPr/>
      </dsp:nvSpPr>
      <dsp:spPr>
        <a:xfrm>
          <a:off x="0" y="4690009"/>
          <a:ext cx="7263465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726" tIns="208280" rIns="56372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>
              <a:latin typeface="Inter"/>
            </a:rPr>
            <a:t>comprendere </a:t>
          </a:r>
          <a:r>
            <a:rPr lang="it-IT" sz="1800" kern="1200" dirty="0">
              <a:latin typeface="Inter"/>
            </a:rPr>
            <a:t>e gestire le proprie emozioni, nonché riconoscere e influenzare le emozioni degli altri.</a:t>
          </a:r>
          <a:endParaRPr lang="it-IT" sz="1800" kern="1200" dirty="0"/>
        </a:p>
      </dsp:txBody>
      <dsp:txXfrm>
        <a:off x="0" y="4690009"/>
        <a:ext cx="7263465" cy="850500"/>
      </dsp:txXfrm>
    </dsp:sp>
    <dsp:sp modelId="{B2D55B60-6A8C-4CEF-88CA-A84F8A200F5F}">
      <dsp:nvSpPr>
        <dsp:cNvPr id="0" name=""/>
        <dsp:cNvSpPr/>
      </dsp:nvSpPr>
      <dsp:spPr>
        <a:xfrm>
          <a:off x="363173" y="4542409"/>
          <a:ext cx="5084425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179" tIns="0" rIns="19217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Inter"/>
            </a:rPr>
            <a:t>Intelligenza emotiva:</a:t>
          </a:r>
          <a:endParaRPr lang="it-IT" sz="1800" kern="1200" dirty="0"/>
        </a:p>
      </dsp:txBody>
      <dsp:txXfrm>
        <a:off x="377583" y="4556819"/>
        <a:ext cx="5055605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2B579-A0A9-41D9-A0F9-83664830A8BE}">
      <dsp:nvSpPr>
        <dsp:cNvPr id="0" name=""/>
        <dsp:cNvSpPr/>
      </dsp:nvSpPr>
      <dsp:spPr>
        <a:xfrm>
          <a:off x="0" y="686"/>
          <a:ext cx="9647637" cy="411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Flusso di informazioni mirato</a:t>
          </a:r>
        </a:p>
      </dsp:txBody>
      <dsp:txXfrm>
        <a:off x="20101" y="20787"/>
        <a:ext cx="9607435" cy="371560"/>
      </dsp:txXfrm>
    </dsp:sp>
    <dsp:sp modelId="{3FFC6FFD-A8F7-485E-92AF-4B683AF1DB6C}">
      <dsp:nvSpPr>
        <dsp:cNvPr id="0" name=""/>
        <dsp:cNvSpPr/>
      </dsp:nvSpPr>
      <dsp:spPr>
        <a:xfrm>
          <a:off x="0" y="412449"/>
          <a:ext cx="9647637" cy="40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31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/>
            <a:t>la comunicazione organizzativa è progettata per mantenere un flusso costante di informazioni mirate, assicurando che tutti siano informati e allineati con gli obiettivi dell'organizzazione.</a:t>
          </a:r>
        </a:p>
      </dsp:txBody>
      <dsp:txXfrm>
        <a:off x="0" y="412449"/>
        <a:ext cx="9647637" cy="403629"/>
      </dsp:txXfrm>
    </dsp:sp>
    <dsp:sp modelId="{6EDB87DC-2DD6-411D-8F07-37F23E3216DD}">
      <dsp:nvSpPr>
        <dsp:cNvPr id="0" name=""/>
        <dsp:cNvSpPr/>
      </dsp:nvSpPr>
      <dsp:spPr>
        <a:xfrm>
          <a:off x="0" y="816078"/>
          <a:ext cx="9647637" cy="411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Componenti della comunicazione</a:t>
          </a:r>
        </a:p>
      </dsp:txBody>
      <dsp:txXfrm>
        <a:off x="20101" y="836179"/>
        <a:ext cx="9607435" cy="371560"/>
      </dsp:txXfrm>
    </dsp:sp>
    <dsp:sp modelId="{48A0AB43-E9D9-42A7-9D76-B34BE57C0886}">
      <dsp:nvSpPr>
        <dsp:cNvPr id="0" name=""/>
        <dsp:cNvSpPr/>
      </dsp:nvSpPr>
      <dsp:spPr>
        <a:xfrm>
          <a:off x="0" y="1227841"/>
          <a:ext cx="9647637" cy="40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31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/>
            <a:t>Il modello di base della comunicazione include elementi come messaggio, canale, mittente/destinatario, codifica/decodifica, feedback e rumore. Questi componenti sono essenziali per capire come le informazioni vengono trasmesse e ricevute all'interno dell'organizzazione.</a:t>
          </a:r>
        </a:p>
      </dsp:txBody>
      <dsp:txXfrm>
        <a:off x="0" y="1227841"/>
        <a:ext cx="9647637" cy="403629"/>
      </dsp:txXfrm>
    </dsp:sp>
    <dsp:sp modelId="{25C7DAF1-26B8-47A0-92AC-F15036593E8B}">
      <dsp:nvSpPr>
        <dsp:cNvPr id="0" name=""/>
        <dsp:cNvSpPr/>
      </dsp:nvSpPr>
      <dsp:spPr>
        <a:xfrm>
          <a:off x="0" y="1631470"/>
          <a:ext cx="9647637" cy="411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Barriere alla comunicazione</a:t>
          </a:r>
        </a:p>
      </dsp:txBody>
      <dsp:txXfrm>
        <a:off x="20101" y="1651571"/>
        <a:ext cx="9607435" cy="371560"/>
      </dsp:txXfrm>
    </dsp:sp>
    <dsp:sp modelId="{8F5ED59F-7B73-4758-9875-0B78C5B47D84}">
      <dsp:nvSpPr>
        <dsp:cNvPr id="0" name=""/>
        <dsp:cNvSpPr/>
      </dsp:nvSpPr>
      <dsp:spPr>
        <a:xfrm>
          <a:off x="0" y="2043233"/>
          <a:ext cx="9647637" cy="40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31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/>
            <a:t>diverse barriere possono ostacolare una comunicazione efficace, come il sovraccarico di informazioni, la mancanza di chiarezza, le differenze culturali e i problemi di tempistica. Superare queste barriere è fondamentale per mantenere una comunicazione efficace.</a:t>
          </a:r>
        </a:p>
      </dsp:txBody>
      <dsp:txXfrm>
        <a:off x="0" y="2043233"/>
        <a:ext cx="9647637" cy="403629"/>
      </dsp:txXfrm>
    </dsp:sp>
    <dsp:sp modelId="{F21050F4-5B38-43DD-A4E0-230EBB15A4BB}">
      <dsp:nvSpPr>
        <dsp:cNvPr id="0" name=""/>
        <dsp:cNvSpPr/>
      </dsp:nvSpPr>
      <dsp:spPr>
        <a:xfrm>
          <a:off x="0" y="2446863"/>
          <a:ext cx="9647637" cy="411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Soluzioni tecnologiche</a:t>
          </a:r>
        </a:p>
      </dsp:txBody>
      <dsp:txXfrm>
        <a:off x="20101" y="2466964"/>
        <a:ext cx="9607435" cy="371560"/>
      </dsp:txXfrm>
    </dsp:sp>
    <dsp:sp modelId="{0B52AB6F-B2A2-436A-BCC7-750B8D97390D}">
      <dsp:nvSpPr>
        <dsp:cNvPr id="0" name=""/>
        <dsp:cNvSpPr/>
      </dsp:nvSpPr>
      <dsp:spPr>
        <a:xfrm>
          <a:off x="0" y="2858625"/>
          <a:ext cx="9647637" cy="40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31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/>
            <a:t>vari strumenti tecnologici, come la messaggistica istantanea e i sistemi di riunione di gruppo, possono migliorare la comunicazione fornendo canali efficienti per lo scambio di informazioni.</a:t>
          </a:r>
        </a:p>
      </dsp:txBody>
      <dsp:txXfrm>
        <a:off x="0" y="2858625"/>
        <a:ext cx="9647637" cy="403629"/>
      </dsp:txXfrm>
    </dsp:sp>
    <dsp:sp modelId="{BDDE85C0-D614-4624-922D-26AEA7883DA6}">
      <dsp:nvSpPr>
        <dsp:cNvPr id="0" name=""/>
        <dsp:cNvSpPr/>
      </dsp:nvSpPr>
      <dsp:spPr>
        <a:xfrm>
          <a:off x="0" y="3262255"/>
          <a:ext cx="9647637" cy="411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Competenze interpersonali</a:t>
          </a:r>
        </a:p>
      </dsp:txBody>
      <dsp:txXfrm>
        <a:off x="20101" y="3282356"/>
        <a:ext cx="9607435" cy="371560"/>
      </dsp:txXfrm>
    </dsp:sp>
    <dsp:sp modelId="{B0CF52F5-4131-4EA0-B1DA-927FCC47510A}">
      <dsp:nvSpPr>
        <dsp:cNvPr id="0" name=""/>
        <dsp:cNvSpPr/>
      </dsp:nvSpPr>
      <dsp:spPr>
        <a:xfrm>
          <a:off x="0" y="3674017"/>
          <a:ext cx="9647637" cy="40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31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/>
            <a:t>una </a:t>
          </a:r>
          <a:r>
            <a:rPr lang="it-IT" sz="1400" kern="1200" dirty="0"/>
            <a:t>comunicazione efficace si basa anche sulle capacità interpersonali, che implicano la creazione e il mantenimento di relazioni all'interno dell'organizzazione e con gli stakeholder esterni.</a:t>
          </a:r>
        </a:p>
      </dsp:txBody>
      <dsp:txXfrm>
        <a:off x="0" y="3674017"/>
        <a:ext cx="9647637" cy="403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8BB01-15E0-4319-A635-B922DD98D470}">
      <dsp:nvSpPr>
        <dsp:cNvPr id="0" name=""/>
        <dsp:cNvSpPr/>
      </dsp:nvSpPr>
      <dsp:spPr>
        <a:xfrm>
          <a:off x="0" y="0"/>
          <a:ext cx="3486546" cy="462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400" kern="1200">
              <a:solidFill>
                <a:schemeClr val="bg1"/>
              </a:solidFill>
            </a:rPr>
            <a:t>Importanza delle soft skills</a:t>
          </a:r>
          <a:endParaRPr lang="en-US" sz="2400" kern="1200">
            <a:solidFill>
              <a:schemeClr val="bg1"/>
            </a:solidFill>
          </a:endParaRPr>
        </a:p>
      </dsp:txBody>
      <dsp:txXfrm>
        <a:off x="0" y="0"/>
        <a:ext cx="3486546" cy="462061"/>
      </dsp:txXfrm>
    </dsp:sp>
    <dsp:sp modelId="{ACFE27C2-52C3-488C-B90E-78535353F602}">
      <dsp:nvSpPr>
        <dsp:cNvPr id="0" name=""/>
        <dsp:cNvSpPr/>
      </dsp:nvSpPr>
      <dsp:spPr>
        <a:xfrm>
          <a:off x="0" y="462061"/>
          <a:ext cx="3486546" cy="1958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bg1"/>
              </a:solidFill>
            </a:rPr>
            <a:t>Le soft skills sono essenziali per migliorare le interazioni tra i membri del team e per il successo nell'ambiente di ricerca.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0" y="462061"/>
        <a:ext cx="3486546" cy="1958210"/>
      </dsp:txXfrm>
    </dsp:sp>
    <dsp:sp modelId="{FB260345-506D-4628-A06C-AD092346C697}">
      <dsp:nvSpPr>
        <dsp:cNvPr id="0" name=""/>
        <dsp:cNvSpPr/>
      </dsp:nvSpPr>
      <dsp:spPr>
        <a:xfrm>
          <a:off x="3835201" y="0"/>
          <a:ext cx="3486546" cy="462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400" kern="1200">
              <a:solidFill>
                <a:schemeClr val="bg1"/>
              </a:solidFill>
            </a:rPr>
            <a:t>Investire nello sviluppo</a:t>
          </a:r>
          <a:endParaRPr lang="en-US" sz="2400" kern="1200">
            <a:solidFill>
              <a:schemeClr val="bg1"/>
            </a:solidFill>
          </a:endParaRPr>
        </a:p>
      </dsp:txBody>
      <dsp:txXfrm>
        <a:off x="3835201" y="0"/>
        <a:ext cx="3486546" cy="462061"/>
      </dsp:txXfrm>
    </dsp:sp>
    <dsp:sp modelId="{24E1613B-6AAD-4906-BAB9-161A26FD662D}">
      <dsp:nvSpPr>
        <dsp:cNvPr id="0" name=""/>
        <dsp:cNvSpPr/>
      </dsp:nvSpPr>
      <dsp:spPr>
        <a:xfrm>
          <a:off x="3835201" y="462061"/>
          <a:ext cx="3486546" cy="1958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solidFill>
                <a:schemeClr val="bg1"/>
              </a:solidFill>
            </a:rPr>
            <a:t>Investire nel miglioramento delle soft skills aumenta non solo l'efficacia del team, ma anche quella dell'istituto nel suo insieme.</a:t>
          </a:r>
          <a:endParaRPr lang="en-US" sz="1800" kern="1200">
            <a:solidFill>
              <a:schemeClr val="bg1"/>
            </a:solidFill>
          </a:endParaRPr>
        </a:p>
      </dsp:txBody>
      <dsp:txXfrm>
        <a:off x="3835201" y="462061"/>
        <a:ext cx="3486546" cy="1958210"/>
      </dsp:txXfrm>
    </dsp:sp>
    <dsp:sp modelId="{F156C946-5E14-4DED-995D-69071D7A7294}">
      <dsp:nvSpPr>
        <dsp:cNvPr id="0" name=""/>
        <dsp:cNvSpPr/>
      </dsp:nvSpPr>
      <dsp:spPr>
        <a:xfrm>
          <a:off x="7670403" y="0"/>
          <a:ext cx="3486546" cy="462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400" kern="1200">
              <a:solidFill>
                <a:schemeClr val="bg1"/>
              </a:solidFill>
            </a:rPr>
            <a:t>Successo collettivo</a:t>
          </a:r>
          <a:endParaRPr lang="en-US" sz="2400" kern="1200">
            <a:solidFill>
              <a:schemeClr val="bg1"/>
            </a:solidFill>
          </a:endParaRPr>
        </a:p>
      </dsp:txBody>
      <dsp:txXfrm>
        <a:off x="7670403" y="0"/>
        <a:ext cx="3486546" cy="462061"/>
      </dsp:txXfrm>
    </dsp:sp>
    <dsp:sp modelId="{BF516CBA-5FC3-44B4-896D-21494EE80BC1}">
      <dsp:nvSpPr>
        <dsp:cNvPr id="0" name=""/>
        <dsp:cNvSpPr/>
      </dsp:nvSpPr>
      <dsp:spPr>
        <a:xfrm>
          <a:off x="7670403" y="462061"/>
          <a:ext cx="3486546" cy="1958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solidFill>
                <a:schemeClr val="bg1"/>
              </a:solidFill>
            </a:rPr>
            <a:t>Un team dotato di forti soft skills è più propenso a raggiungere obiettivi comuni e a superare sfide.</a:t>
          </a:r>
          <a:endParaRPr lang="en-US" sz="1800" kern="1200">
            <a:solidFill>
              <a:schemeClr val="bg1"/>
            </a:solidFill>
          </a:endParaRPr>
        </a:p>
      </dsp:txBody>
      <dsp:txXfrm>
        <a:off x="7670403" y="462061"/>
        <a:ext cx="3486546" cy="1958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AFD75-52E3-46A7-A4D9-573696996595}" type="datetimeFigureOut">
              <a:rPr lang="it-IT" smtClean="0"/>
              <a:t>09/05/2025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31F70-391D-4C71-9EE4-D56603CB3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22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Il contenuto generato dall'intelligenza artificiale potrebbe non essere corretto.
---
Le soft skills, o competenze trasversali, sono fondamentali in un contesto tecnico come un istituto di ricerca. In questa presentazione, esploreremo le soft skills più importanti e il loro impatto sulle funzioni tecniche, migliorando l'efficacia e la produttività del lavoro di squadra.
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404D2-9C20-4B85-9E04-64201C3546D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21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Discuteremo l'importanza della comunicazione efficace, della collaborazione e del lavoro di squadra, e dell'approccio al problem-solving. Vedremo anche come l'adattabilità e la leadership influenzano il successo nei contesti di ricerca. Infine, analizzeremo come queste competenze possono essere sviluppate e implementate.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404D2-9C20-4B85-9E04-64201C3546D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468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C158B-C53C-D270-723D-323536213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77C389E-DED1-E56C-E5C7-DE1EF62B0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43C2092-EF85-A97A-12B1-ABE3AECAA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Discuteremo l'importanza della comunicazione efficace, della collaborazione e del lavoro di squadra, e dell'approccio al problem-solving. Vedremo anche come l'adattabilità e la leadership influenzano il successo nei contesti di ricerca. Infine, analizzeremo come queste competenze possono essere sviluppate e implementate.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08FD4B-6A79-452C-631C-25F193E65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404D2-9C20-4B85-9E04-64201C3546D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48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La gestione dei conflitti è necessaria per risolvere disaccordi e mantenere un ambiente produttivo. È importante sviluppare tecniche per affrontare i conflitti in modo costruttivo, garantendo che il team rimanga focalizzato sugli obiettivi.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404D2-9C20-4B85-9E04-64201C3546D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748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L'impegno per l'apprendimento continuo è cruciale nel mondo della ricerca. Aggiornare regolarmente le competenze garantisce che i ricercatori rimangano rilevanti e capaci di affrontare nuove sfide.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404D2-9C20-4B85-9E04-64201C3546D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1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Il mentoring è un modo efficace per supportare la crescita professionale dei colleghi. I leader possono fornire orientamento e feedback utili per sviluppare le competenze del loro team.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404D2-9C20-4B85-9E04-64201C3546D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96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La leadership implica guidare e motivare il team verso obiettivi comuni. Un buon leader ispira fiducia e incoraggia la partecipazione attiva di tutti i membri del team.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404D2-9C20-4B85-9E04-64201C3546D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204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Ottimizzare il tempo è essenziale per massimizzare la produttività. I ricercatori devono saper pianificare e organizzare le loro attività per rispettare scadenze e obiettivi.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404D2-9C20-4B85-9E04-64201C3546D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117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Le soft skills sono fondamentali nelle funzioni tecniche di un istituto di ricerca. Investire nello sviluppo di queste competenze non solo migliora la comunicazione e la collaborazione, ma contribuisce anche al successo complessivo del team e dell'istituto.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404D2-9C20-4B85-9E04-64201C3546D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88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bianco, grigio, nebbia&#10;&#10;Il contenuto generato dall'IA potrebbe non essere corretto.">
            <a:extLst>
              <a:ext uri="{FF2B5EF4-FFF2-40B4-BE49-F238E27FC236}">
                <a16:creationId xmlns:a16="http://schemas.microsoft.com/office/drawing/2014/main" id="{057628F8-3A52-144B-1696-9BA58976D0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" y="0"/>
            <a:ext cx="12221817" cy="68580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73B531A-3047-37F2-F87D-FA96FBBFD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042333" y="202518"/>
            <a:ext cx="922917" cy="59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FBBF36-C259-C459-2FDC-DD2FAED32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50" y="3079"/>
            <a:ext cx="2374086" cy="685492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9775CB-D7D1-FF70-9421-9B0BBF3990EA}"/>
              </a:ext>
            </a:extLst>
          </p:cNvPr>
          <p:cNvSpPr txBox="1"/>
          <p:nvPr/>
        </p:nvSpPr>
        <p:spPr>
          <a:xfrm>
            <a:off x="5526931" y="6519446"/>
            <a:ext cx="35651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 8 - 10 Maggio 2025 - 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51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F32F34-E020-45E9-B13E-4563187B1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50371F-B9FF-438E-9BEB-C4807BD3D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136D73-A153-4779-AEDF-F6C1C350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B737C7-CBEF-4C27-B027-CC835813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B9FF09-DD89-48F4-BF3D-36CD3996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1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A03622-F996-4719-9CF0-520E50AC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299F58-60E3-4EF5-B2A5-AC478C224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382923-BD92-4C8F-AEC8-9DAE2CD02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2C2287-C0DB-437D-AABD-1AEAD7D6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A60C22-F0CA-42A5-881A-8A87412D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960A89-7F62-4AD5-846C-EAC64779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2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12859-02B3-4D24-A8BA-8152BB62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71A813-82A5-4044-B7D3-63CF2A659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8F250E-E895-4630-8B87-5AEAD185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4AE025-8252-4C50-8CE0-F867B710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804B38-EA94-4F4D-AEC0-01DCDECC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0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s slide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773B531A-3047-37F2-F87D-FA96FBBFD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6443C0-19EA-AACA-3904-88F07923C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839" y="-69574"/>
            <a:ext cx="2524324" cy="6927573"/>
          </a:xfrm>
          <a:prstGeom prst="rect">
            <a:avLst/>
          </a:prstGeom>
        </p:spPr>
      </p:pic>
      <p:pic>
        <p:nvPicPr>
          <p:cNvPr id="2" name="Immagine 1" descr="Immagine che contiene bianco, grigio, nebbia&#10;&#10;Il contenuto generato dall'IA potrebbe non essere corretto.">
            <a:extLst>
              <a:ext uri="{FF2B5EF4-FFF2-40B4-BE49-F238E27FC236}">
                <a16:creationId xmlns:a16="http://schemas.microsoft.com/office/drawing/2014/main" id="{937F5E1C-C4B0-5E60-2924-BF1E9FC16B1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" y="0"/>
            <a:ext cx="12221817" cy="6858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Immagine 5" descr="Immagine che contiene Policromia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DD29E76C-6C9C-E4EE-04A1-EF3DB8751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7" y="0"/>
            <a:ext cx="12168554" cy="6858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D4DF954-4A9A-EE68-5260-BC472EB0F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ABF5F1-464E-9AEC-0419-4C25B0EEFC5F}"/>
              </a:ext>
            </a:extLst>
          </p:cNvPr>
          <p:cNvSpPr txBox="1"/>
          <p:nvPr/>
        </p:nvSpPr>
        <p:spPr>
          <a:xfrm>
            <a:off x="43543" y="6519446"/>
            <a:ext cx="90485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 8 - 10 Maggio 2025 - 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bg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02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bianco, grigio, nebbia&#10;&#10;Il contenuto generato dall'IA potrebbe non essere corretto.">
            <a:extLst>
              <a:ext uri="{FF2B5EF4-FFF2-40B4-BE49-F238E27FC236}">
                <a16:creationId xmlns:a16="http://schemas.microsoft.com/office/drawing/2014/main" id="{3AD1AC5C-AF44-0F45-332D-C84674DA40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" y="0"/>
            <a:ext cx="12221817" cy="6858000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036D3134-383E-0E83-5AF5-9301346A4DBA}"/>
              </a:ext>
            </a:extLst>
          </p:cNvPr>
          <p:cNvGrpSpPr/>
          <p:nvPr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C1FFA7B5-08EF-648A-0FCE-55502A3D8C26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6E2E3811-21AA-D061-9305-3D2B3DBB8B36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51333FE4-A13B-4C8F-F6DF-807CD1512BA0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C1F4C4F1-4FA8-D397-D541-4485D3BAEEA6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Immagine 4" descr="Immagine che contiene Policromia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CDB96210-8807-47C3-C15A-E44B056C7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1695" y="871695"/>
            <a:ext cx="6858000" cy="5114611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0EF5557-4104-21B9-7F29-3E0B4C662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285323-50D0-9F27-0620-D40EE294159B}"/>
              </a:ext>
            </a:extLst>
          </p:cNvPr>
          <p:cNvSpPr txBox="1"/>
          <p:nvPr/>
        </p:nvSpPr>
        <p:spPr>
          <a:xfrm>
            <a:off x="5526931" y="6519446"/>
            <a:ext cx="35651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 8 - 10 Maggio 2025 - 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601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FE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F5161E-DEC1-BCF1-2BE6-4555F7094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F472C9-1383-DE7D-0AD5-EC1A2E1332DF}"/>
              </a:ext>
            </a:extLst>
          </p:cNvPr>
          <p:cNvSpPr txBox="1"/>
          <p:nvPr/>
        </p:nvSpPr>
        <p:spPr>
          <a:xfrm>
            <a:off x="1" y="6519446"/>
            <a:ext cx="9092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 8 - 10 Maggio 2025 - 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958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FFC5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EB124C-6D52-693A-344A-306A09404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0D67AE-201C-9404-1E94-E8CA957FF84E}"/>
              </a:ext>
            </a:extLst>
          </p:cNvPr>
          <p:cNvSpPr txBox="1"/>
          <p:nvPr/>
        </p:nvSpPr>
        <p:spPr>
          <a:xfrm>
            <a:off x="1" y="6519446"/>
            <a:ext cx="9092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 8 - 10 Maggio 2025 - 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414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0021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A156D13-80E6-185E-495C-DF78C1CF8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13C040-051E-62F2-7F01-7D739633D88D}"/>
              </a:ext>
            </a:extLst>
          </p:cNvPr>
          <p:cNvSpPr txBox="1"/>
          <p:nvPr/>
        </p:nvSpPr>
        <p:spPr>
          <a:xfrm>
            <a:off x="1" y="6519446"/>
            <a:ext cx="9092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 8 - 10 Maggio 2025 - 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bg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72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2C4E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712A827-9F70-06BA-13F2-ED3191F95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903015-066A-91BE-066F-014E9A79CAE3}"/>
              </a:ext>
            </a:extLst>
          </p:cNvPr>
          <p:cNvSpPr txBox="1"/>
          <p:nvPr/>
        </p:nvSpPr>
        <p:spPr>
          <a:xfrm>
            <a:off x="1" y="6519446"/>
            <a:ext cx="9092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 8 - 10 Maggio 2025 - 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bg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ntents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5083B4D-056D-F5D4-C990-A0BAD5E9C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9F92B101-0476-61A6-2B26-FB0E5BADB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099"/>
          <a:stretch/>
        </p:blipFill>
        <p:spPr>
          <a:xfrm>
            <a:off x="4697013" y="3368797"/>
            <a:ext cx="2374086" cy="348920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1CBE1D-7752-F9AD-FB6F-281F5DB1A015}"/>
              </a:ext>
            </a:extLst>
          </p:cNvPr>
          <p:cNvSpPr txBox="1"/>
          <p:nvPr/>
        </p:nvSpPr>
        <p:spPr>
          <a:xfrm>
            <a:off x="4342631" y="1982450"/>
            <a:ext cx="3082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dirty="0">
                <a:solidFill>
                  <a:schemeClr val="accent1"/>
                </a:solidFill>
                <a:latin typeface="Berlari" panose="02000503000000000000" pitchFamily="2" charset="0"/>
              </a:rPr>
              <a:t>Grazie</a:t>
            </a:r>
            <a:endParaRPr lang="en-US" sz="8800" dirty="0">
              <a:solidFill>
                <a:schemeClr val="accent1"/>
              </a:solidFill>
              <a:latin typeface="Berlari" panose="02000503000000000000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74BD2C1-34A4-1B8D-2345-65C18AE9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0898155" y="61369"/>
            <a:ext cx="1153012" cy="7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049B759-8052-1888-8773-E672AAF7857C}"/>
              </a:ext>
            </a:extLst>
          </p:cNvPr>
          <p:cNvSpPr txBox="1"/>
          <p:nvPr/>
        </p:nvSpPr>
        <p:spPr>
          <a:xfrm>
            <a:off x="9253728" y="6519446"/>
            <a:ext cx="2938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 8 - 10 Maggio 2025 - 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420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8AA476B-CBA0-3EE4-C609-4159CD252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78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85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z28yMcDvVM" TargetMode="External"/><Relationship Id="rId4" Type="http://schemas.openxmlformats.org/officeDocument/2006/relationships/hyperlink" Target="https://www.youtube.com/watch?v=wz28yMcDvV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B5BBC1-48C2-3F6A-0150-6DC645A7634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10519" y="1963226"/>
            <a:ext cx="3738734" cy="2772533"/>
          </a:xfrm>
        </p:spPr>
        <p:txBody>
          <a:bodyPr anchor="t">
            <a:normAutofit fontScale="90000"/>
          </a:bodyPr>
          <a:lstStyle/>
          <a:p>
            <a:r>
              <a:rPr lang="it-IT" sz="4900" dirty="0"/>
              <a:t>L’organizzazione e le soft skills per l'ambito tecnico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956DDB-0B96-9552-BDB9-26122D86E09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995642" y="5102128"/>
            <a:ext cx="3410767" cy="13160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400" dirty="0"/>
              <a:t>Competenze trasversali per un lavoro di squadra efficace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DADD639-6B02-FA76-C330-15207CA8F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215" y="1542699"/>
            <a:ext cx="4664562" cy="46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E4687E-4939-397F-29B0-1C6D2FAF34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6894" y="607652"/>
            <a:ext cx="6237287" cy="14636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Gestione del tempo</a:t>
            </a:r>
          </a:p>
        </p:txBody>
      </p:sp>
      <p:pic>
        <p:nvPicPr>
          <p:cNvPr id="5" name="Segnaposto contenuto 4" descr="Scrivania e orologio">
            <a:extLst>
              <a:ext uri="{FF2B5EF4-FFF2-40B4-BE49-F238E27FC236}">
                <a16:creationId xmlns:a16="http://schemas.microsoft.com/office/drawing/2014/main" id="{AA277332-6DED-4497-B0C5-D4E0E55BF99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43567" r="7798" b="-1"/>
          <a:stretch/>
        </p:blipFill>
        <p:spPr>
          <a:xfrm>
            <a:off x="0" y="508000"/>
            <a:ext cx="4173703" cy="5837238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6271CD-4B6B-7597-8C16-648468D02240}"/>
              </a:ext>
            </a:extLst>
          </p:cNvPr>
          <p:cNvSpPr>
            <a:spLocks noGrp="1"/>
          </p:cNvSpPr>
          <p:nvPr>
            <p:ph sz="half" idx="4294967295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686894" y="1674920"/>
            <a:ext cx="6237287" cy="2622199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it-IT" sz="2000" b="1" dirty="0"/>
              <a:t>Importanza della pianificazione</a:t>
            </a:r>
          </a:p>
          <a:p>
            <a:pPr marL="0" lvl="1" indent="0">
              <a:buNone/>
            </a:pPr>
            <a:r>
              <a:rPr lang="it-IT" sz="2000" dirty="0"/>
              <a:t>Una pianificazione efficace è fondamentale per ottimizzare il tempo e massimizzare la produttività quotidiana.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it-IT" sz="2000" b="1" dirty="0"/>
              <a:t>Organizzazione delle attività</a:t>
            </a:r>
          </a:p>
          <a:p>
            <a:pPr marL="0" lvl="1" indent="0">
              <a:buNone/>
            </a:pPr>
            <a:r>
              <a:rPr lang="it-IT" sz="2000" dirty="0"/>
              <a:t>Organizzare le attività aiuta a mantenere il focus e a rispettare le scadenze, migliorando così l'efficienza complessiva.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it-IT" sz="2000" b="1" dirty="0"/>
              <a:t>Raggiungere obiettivi</a:t>
            </a:r>
          </a:p>
          <a:p>
            <a:pPr marL="0" lvl="1" indent="0">
              <a:buNone/>
            </a:pPr>
            <a:r>
              <a:rPr lang="it-IT" sz="2000" dirty="0"/>
              <a:t>La gestione del tempo consente di raggiungere meglio gli obiettivi, sia a breve che a lungo termine, attraverso strategie di pianificazione.</a:t>
            </a:r>
          </a:p>
        </p:txBody>
      </p:sp>
    </p:spTree>
    <p:extLst>
      <p:ext uri="{BB962C8B-B14F-4D97-AF65-F5344CB8AC3E}">
        <p14:creationId xmlns:p14="http://schemas.microsoft.com/office/powerpoint/2010/main" val="4125843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4E0153-FA5A-19D4-C5D6-0E368CA0CAC7}"/>
              </a:ext>
            </a:extLst>
          </p:cNvPr>
          <p:cNvSpPr txBox="1"/>
          <p:nvPr/>
        </p:nvSpPr>
        <p:spPr>
          <a:xfrm>
            <a:off x="74331" y="2743658"/>
            <a:ext cx="60950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LEAN MANAGEMENT</a:t>
            </a:r>
            <a:endParaRPr lang="it-IT" sz="4400" dirty="0">
              <a:solidFill>
                <a:schemeClr val="bg1"/>
              </a:solidFill>
            </a:endParaRPr>
          </a:p>
        </p:txBody>
      </p:sp>
      <p:pic>
        <p:nvPicPr>
          <p:cNvPr id="4" name="Elementi multimediali online 3" title="Cheaper Better Faster: Toyota help feed Hurricane Sandy Victims">
            <a:hlinkClick r:id="" action="ppaction://media"/>
            <a:extLst>
              <a:ext uri="{FF2B5EF4-FFF2-40B4-BE49-F238E27FC236}">
                <a16:creationId xmlns:a16="http://schemas.microsoft.com/office/drawing/2014/main" id="{F951A70F-5D5D-472E-80E9-1C0A478E1C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83219" y="1242991"/>
            <a:ext cx="7174837" cy="40358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1EC8A3-D6B0-48D7-8497-F805580B3B48}"/>
              </a:ext>
            </a:extLst>
          </p:cNvPr>
          <p:cNvSpPr txBox="1"/>
          <p:nvPr/>
        </p:nvSpPr>
        <p:spPr>
          <a:xfrm>
            <a:off x="6285292" y="5763853"/>
            <a:ext cx="618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https://www.youtube.com/watch?v=wz28yMcDvVM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7491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9A1746-EBA7-6C0E-2D93-40F9B2BFB3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5050" y="1325563"/>
            <a:ext cx="11156950" cy="1408112"/>
          </a:xfrm>
        </p:spPr>
        <p:txBody>
          <a:bodyPr anchor="b">
            <a:normAutofit/>
          </a:bodyPr>
          <a:lstStyle/>
          <a:p>
            <a:r>
              <a:rPr lang="it-IT" sz="6800" dirty="0">
                <a:solidFill>
                  <a:schemeClr val="bg1"/>
                </a:solidFill>
              </a:rPr>
              <a:t>Conclusione</a:t>
            </a:r>
          </a:p>
        </p:txBody>
      </p:sp>
      <p:graphicFrame>
        <p:nvGraphicFramePr>
          <p:cNvPr id="11" name="Segnaposto contenuto 2">
            <a:extLst>
              <a:ext uri="{FF2B5EF4-FFF2-40B4-BE49-F238E27FC236}">
                <a16:creationId xmlns:a16="http://schemas.microsoft.com/office/drawing/2014/main" id="{BA7332BA-EA10-0CAF-60E5-F5DD2721FB1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59307235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1035050" y="2890045"/>
          <a:ext cx="11156950" cy="246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0236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55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531737-B910-37A7-AEEC-4BC4DAE625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68062" y="512762"/>
            <a:ext cx="9874737" cy="68299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Cosa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sono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le soft skill?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7199424-CF25-683A-F320-C2A40CC1B3B7}"/>
              </a:ext>
            </a:extLst>
          </p:cNvPr>
          <p:cNvSpPr>
            <a:spLocks noGrp="1"/>
          </p:cNvSpPr>
          <p:nvPr>
            <p:ph sz="half" idx="4294967295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2368063" y="1445846"/>
            <a:ext cx="9823938" cy="48993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sz="3200" dirty="0"/>
              <a:t>Le soft skills sono un insieme di attributi personali e abilità interpersonali </a:t>
            </a:r>
            <a:r>
              <a:rPr lang="it-IT" sz="3200" b="1" dirty="0"/>
              <a:t>che consentono agli individui di interagire in modo efficace e armonioso con gli altri. </a:t>
            </a:r>
          </a:p>
          <a:p>
            <a:pPr marL="0" indent="0">
              <a:buNone/>
            </a:pPr>
            <a:r>
              <a:rPr lang="it-IT" sz="3200" dirty="0"/>
              <a:t>A differenza delle hard skills, che sono tecniche e specifiche del lavoro, </a:t>
            </a:r>
            <a:r>
              <a:rPr lang="it-IT" sz="3200" b="1" dirty="0"/>
              <a:t>le soft skill riguardano più il modo in cui si lavora e ci si relaziona con gli altri</a:t>
            </a:r>
            <a:r>
              <a:rPr lang="it-IT" sz="3200" dirty="0"/>
              <a:t>. </a:t>
            </a:r>
          </a:p>
          <a:p>
            <a:pPr marL="0" indent="0">
              <a:buNone/>
            </a:pPr>
            <a:r>
              <a:rPr lang="it-IT" sz="3200" dirty="0"/>
              <a:t>Sono fondamentali sul posto di lavoro in quanto </a:t>
            </a:r>
            <a:r>
              <a:rPr lang="it-IT" sz="3200" b="1" dirty="0"/>
              <a:t>facilitano la comunicazione, il lavoro di squadra e la risoluzione dei problemi, contribuendo a creare un ambiente di lavoro positivo e produttivo</a:t>
            </a:r>
            <a:r>
              <a:rPr lang="it-IT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7260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B95E1-196E-CBAC-9674-D71C00F44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D16814-026C-F25C-0FDE-7706F3C1C3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28296" y="686189"/>
            <a:ext cx="5232808" cy="14636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Perchè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sono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importanti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5" name="Segnaposto contenuto 4" descr="Team aziendale che forma parole da blocchi dell'alfabeto.">
            <a:extLst>
              <a:ext uri="{FF2B5EF4-FFF2-40B4-BE49-F238E27FC236}">
                <a16:creationId xmlns:a16="http://schemas.microsoft.com/office/drawing/2014/main" id="{1AAFE75F-DD62-C18D-8D7F-EFF62EC84C4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16732" r="8127" b="1"/>
          <a:stretch/>
        </p:blipFill>
        <p:spPr>
          <a:xfrm>
            <a:off x="1856849" y="517895"/>
            <a:ext cx="4681538" cy="5827343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E0998D-9785-2C67-EE3B-BA3309848AED}"/>
              </a:ext>
            </a:extLst>
          </p:cNvPr>
          <p:cNvSpPr>
            <a:spLocks noGrp="1"/>
          </p:cNvSpPr>
          <p:nvPr>
            <p:ph sz="half" idx="4294967295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6864808" y="2149864"/>
            <a:ext cx="4673600" cy="37671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dirty="0"/>
              <a:t>Capacità di guida, di pianificazione e gestione, relazioni armoniose, capacità di adattamento, obiettività, ricerca e pazienza sono tra le abilità trasversali più difficili da costruire, ma sono anche quelle che portano a realizzare progetti vincenti.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17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B1C316DF-3557-8B4D-5022-6659591549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228795"/>
              </p:ext>
            </p:extLst>
          </p:nvPr>
        </p:nvGraphicFramePr>
        <p:xfrm>
          <a:off x="4612515" y="617741"/>
          <a:ext cx="7263465" cy="5622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B3074545-4353-90B7-CA09-24CE36D245A7}"/>
              </a:ext>
            </a:extLst>
          </p:cNvPr>
          <p:cNvSpPr txBox="1">
            <a:spLocks/>
          </p:cNvSpPr>
          <p:nvPr/>
        </p:nvSpPr>
        <p:spPr>
          <a:xfrm>
            <a:off x="1454093" y="2273766"/>
            <a:ext cx="5232808" cy="14636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Quali </a:t>
            </a:r>
            <a:r>
              <a:rPr lang="en-US" b="1" dirty="0" err="1"/>
              <a:t>sono</a:t>
            </a:r>
            <a:r>
              <a:rPr lang="en-US" b="1" dirty="0"/>
              <a:t> </a:t>
            </a:r>
          </a:p>
          <a:p>
            <a:r>
              <a:rPr lang="en-US" b="1" dirty="0"/>
              <a:t>le </a:t>
            </a:r>
            <a:r>
              <a:rPr lang="en-US" b="1" dirty="0" err="1"/>
              <a:t>principali</a:t>
            </a:r>
            <a:r>
              <a:rPr lang="en-US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751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4C9C9-5BD4-AAC2-B86E-F94764D4D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9558B4-184B-7AA9-5851-5E51AB58272E}"/>
              </a:ext>
            </a:extLst>
          </p:cNvPr>
          <p:cNvSpPr txBox="1"/>
          <p:nvPr/>
        </p:nvSpPr>
        <p:spPr>
          <a:xfrm>
            <a:off x="1966240" y="891961"/>
            <a:ext cx="98929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comunicazione all'interno di un'organizzazione si riferisce al </a:t>
            </a:r>
            <a:r>
              <a:rPr lang="it-IT" b="1" dirty="0"/>
              <a:t>processo strutturato di scambio di informazioni e idee tra gli individui </a:t>
            </a:r>
            <a:r>
              <a:rPr lang="it-IT" dirty="0"/>
              <a:t>all'interno dell'organizzazione e </a:t>
            </a:r>
            <a:r>
              <a:rPr lang="it-IT" b="1" dirty="0"/>
              <a:t>tra l'organizzazione e il suo ambiente esterno</a:t>
            </a:r>
            <a:r>
              <a:rPr lang="it-IT" dirty="0"/>
              <a:t>. È una componente fondamentale che influenza vari aspetti delle prestazioni organizzative, tra cui la soddisfazione dei dipendenti, il processo decisionale e l'innovazione. </a:t>
            </a:r>
            <a:r>
              <a:rPr lang="it-IT" b="1" dirty="0"/>
              <a:t>Un'efficace comunicazione interna garantisce che tutti i membri dell'organizzazione siano allineati con i suoi scopi e obiettivi, facilitando un ambiente di lavoro coeso e produttivo.</a:t>
            </a:r>
            <a:endParaRPr lang="en-US" b="1" dirty="0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D38E67D6-CC4F-41BC-58E2-265AF81A5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4374848"/>
              </p:ext>
            </p:extLst>
          </p:nvPr>
        </p:nvGraphicFramePr>
        <p:xfrm>
          <a:off x="2031999" y="2457100"/>
          <a:ext cx="9647637" cy="407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id="{1FD103AA-8C3E-51D2-03BF-E9D982B28275}"/>
              </a:ext>
            </a:extLst>
          </p:cNvPr>
          <p:cNvSpPr txBox="1">
            <a:spLocks/>
          </p:cNvSpPr>
          <p:nvPr/>
        </p:nvSpPr>
        <p:spPr>
          <a:xfrm>
            <a:off x="1966240" y="160123"/>
            <a:ext cx="5232808" cy="14636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La </a:t>
            </a:r>
            <a:r>
              <a:rPr lang="en-US" b="1" dirty="0" err="1"/>
              <a:t>comunicazione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770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6A8179-5492-A502-EA4A-6C07DCB316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06612" y="1860941"/>
            <a:ext cx="6300788" cy="14636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Gestione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dei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conflitti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egnaposto contenuto 4" descr="squadra istantanea andando a lavorare insieme come macchina perfetta, potrebbero essere sconosciuti l'uno all'altro, ma conoscono il loro ruolo e il loro lavoro e lavorano insieme come una macchina ben oliata. in cui ogni membro è un ingranaggio essenziale">
            <a:extLst>
              <a:ext uri="{FF2B5EF4-FFF2-40B4-BE49-F238E27FC236}">
                <a16:creationId xmlns:a16="http://schemas.microsoft.com/office/drawing/2014/main" id="{B22E938A-FFA3-4EF1-AA3A-4A59AB3A03B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11242" r="16786" b="-3"/>
          <a:stretch/>
        </p:blipFill>
        <p:spPr>
          <a:xfrm>
            <a:off x="8110538" y="508000"/>
            <a:ext cx="4081462" cy="5846763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06AB7858-C236-F6DA-8953-DCD6388A80F8}"/>
              </a:ext>
            </a:extLst>
          </p:cNvPr>
          <p:cNvSpPr txBox="1">
            <a:spLocks/>
          </p:cNvSpPr>
          <p:nvPr/>
        </p:nvSpPr>
        <p:spPr>
          <a:xfrm>
            <a:off x="4580273" y="2739601"/>
            <a:ext cx="5062173" cy="1463040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/>
              <a:t>Diversità</a:t>
            </a:r>
            <a:r>
              <a:rPr lang="en-US" sz="2800" b="1" dirty="0"/>
              <a:t> e </a:t>
            </a:r>
            <a:r>
              <a:rPr lang="en-US" sz="2800" b="1" dirty="0" err="1"/>
              <a:t>inclusione</a:t>
            </a:r>
            <a:endParaRPr lang="en-US" sz="2800" b="1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3B7E847-415A-4D51-1037-E39ABC06EE28}"/>
              </a:ext>
            </a:extLst>
          </p:cNvPr>
          <p:cNvSpPr txBox="1">
            <a:spLocks/>
          </p:cNvSpPr>
          <p:nvPr/>
        </p:nvSpPr>
        <p:spPr>
          <a:xfrm>
            <a:off x="2406612" y="3588229"/>
            <a:ext cx="6236208" cy="1142102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/>
              <a:t>Analisi</a:t>
            </a:r>
            <a:r>
              <a:rPr lang="en-US" sz="2800" b="1" dirty="0"/>
              <a:t> </a:t>
            </a:r>
            <a:r>
              <a:rPr lang="en-US" sz="2800" b="1" dirty="0" err="1"/>
              <a:t>dei</a:t>
            </a:r>
            <a:r>
              <a:rPr lang="en-US" sz="2800" b="1" dirty="0"/>
              <a:t> </a:t>
            </a:r>
            <a:r>
              <a:rPr lang="en-US" sz="2800" b="1" dirty="0" err="1"/>
              <a:t>problemi</a:t>
            </a:r>
            <a:endParaRPr lang="en-US" sz="2800" b="1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21F0162-A6C8-BBBF-D3E7-29A65ABD8E0A}"/>
              </a:ext>
            </a:extLst>
          </p:cNvPr>
          <p:cNvSpPr txBox="1">
            <a:spLocks/>
          </p:cNvSpPr>
          <p:nvPr/>
        </p:nvSpPr>
        <p:spPr>
          <a:xfrm>
            <a:off x="4580273" y="4421442"/>
            <a:ext cx="6300216" cy="12028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Decision-making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8179BC80-133D-04D8-F9ED-75458D6D1999}"/>
              </a:ext>
            </a:extLst>
          </p:cNvPr>
          <p:cNvSpPr txBox="1">
            <a:spLocks/>
          </p:cNvSpPr>
          <p:nvPr/>
        </p:nvSpPr>
        <p:spPr>
          <a:xfrm>
            <a:off x="2406612" y="5330736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Gestione del </a:t>
            </a:r>
            <a:r>
              <a:rPr lang="en-US" sz="2800" b="1" dirty="0" err="1"/>
              <a:t>cambiamento</a:t>
            </a:r>
            <a:endParaRPr lang="en-US" sz="2800" b="1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020B55A3-4F3A-8CF0-BD1D-D5DEBA2A83E1}"/>
              </a:ext>
            </a:extLst>
          </p:cNvPr>
          <p:cNvSpPr txBox="1">
            <a:spLocks/>
          </p:cNvSpPr>
          <p:nvPr/>
        </p:nvSpPr>
        <p:spPr>
          <a:xfrm>
            <a:off x="1966240" y="160123"/>
            <a:ext cx="6144298" cy="14636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Che </a:t>
            </a:r>
            <a:r>
              <a:rPr lang="en-US" b="1" dirty="0" err="1"/>
              <a:t>cosa</a:t>
            </a:r>
            <a:r>
              <a:rPr lang="en-US" b="1" dirty="0"/>
              <a:t> ci </a:t>
            </a:r>
            <a:r>
              <a:rPr lang="en-US" b="1" dirty="0" err="1"/>
              <a:t>aiutano</a:t>
            </a:r>
            <a:r>
              <a:rPr lang="en-US" b="1" dirty="0"/>
              <a:t> ad </a:t>
            </a:r>
            <a:r>
              <a:rPr lang="en-US" b="1" dirty="0" err="1"/>
              <a:t>affrontare</a:t>
            </a:r>
            <a:r>
              <a:rPr lang="en-US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020850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1A18CD-D42F-7143-D09A-350E9F2507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952" y="1965325"/>
            <a:ext cx="4167119" cy="146367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Dall’apprendimento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continuo alla learning organization</a:t>
            </a: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egnaposto contenuto 4" descr="Libri e laptop">
            <a:extLst>
              <a:ext uri="{FF2B5EF4-FFF2-40B4-BE49-F238E27FC236}">
                <a16:creationId xmlns:a16="http://schemas.microsoft.com/office/drawing/2014/main" id="{E0E06809-0045-46DA-84A2-C1CAE2412EB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18131" r="16686" b="1"/>
          <a:stretch/>
        </p:blipFill>
        <p:spPr>
          <a:xfrm>
            <a:off x="5754824" y="3429000"/>
            <a:ext cx="3703326" cy="3250407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E794BE-3A81-16BC-8A5E-2CA75E0C4282}"/>
              </a:ext>
            </a:extLst>
          </p:cNvPr>
          <p:cNvSpPr>
            <a:spLocks noGrp="1"/>
          </p:cNvSpPr>
          <p:nvPr>
            <p:ph sz="half" idx="4294967295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863711" y="917595"/>
            <a:ext cx="6024942" cy="1831215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it-IT" sz="2000" b="1" dirty="0"/>
              <a:t>Importanza dell'apprendimento continuo</a:t>
            </a:r>
          </a:p>
          <a:p>
            <a:pPr marL="0" lvl="1" indent="0">
              <a:buNone/>
            </a:pPr>
            <a:r>
              <a:rPr lang="it-IT" sz="2000" dirty="0"/>
              <a:t>L'apprendimento continuo è fondamentale per rimanere aggiornati e pronti a nuove sfide nel campo della ricerca.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it-IT" sz="2000" b="1" dirty="0"/>
              <a:t>Aggiornamento delle competenze</a:t>
            </a:r>
          </a:p>
          <a:p>
            <a:pPr marL="0" lvl="1" indent="0">
              <a:buNone/>
            </a:pPr>
            <a:r>
              <a:rPr lang="it-IT" sz="2000" dirty="0"/>
              <a:t>Aggiornare regolarmente le proprie competenze è essenziale per garantire la rilevanza e l'efficacia nella ricerca moderna.</a:t>
            </a:r>
          </a:p>
        </p:txBody>
      </p:sp>
    </p:spTree>
    <p:extLst>
      <p:ext uri="{BB962C8B-B14F-4D97-AF65-F5344CB8AC3E}">
        <p14:creationId xmlns:p14="http://schemas.microsoft.com/office/powerpoint/2010/main" val="15813680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67BF36-9050-99E9-647A-EC5A21A0BD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77900"/>
            <a:ext cx="4756150" cy="14636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Mentoring</a:t>
            </a:r>
          </a:p>
        </p:txBody>
      </p:sp>
      <p:pic>
        <p:nvPicPr>
          <p:cNvPr id="5" name="Segnaposto contenuto 4" descr="Colloquio con il miglior candidato">
            <a:extLst>
              <a:ext uri="{FF2B5EF4-FFF2-40B4-BE49-F238E27FC236}">
                <a16:creationId xmlns:a16="http://schemas.microsoft.com/office/drawing/2014/main" id="{FC602FAF-E3B6-41B1-A5A8-E67ABB20B47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8158" r="26659" b="1"/>
          <a:stretch/>
        </p:blipFill>
        <p:spPr>
          <a:xfrm>
            <a:off x="0" y="1985779"/>
            <a:ext cx="4134434" cy="4233283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060E32-A9D6-A347-300C-3445881D9698}"/>
              </a:ext>
            </a:extLst>
          </p:cNvPr>
          <p:cNvSpPr>
            <a:spLocks noGrp="1"/>
          </p:cNvSpPr>
          <p:nvPr>
            <p:ph sz="half" idx="4294967295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828599" y="1551503"/>
            <a:ext cx="4673600" cy="1999510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it-IT" sz="2400" b="1" dirty="0"/>
              <a:t>Supporto alla crescita professionale</a:t>
            </a:r>
          </a:p>
          <a:p>
            <a:pPr marL="0" lvl="1" indent="0">
              <a:buNone/>
            </a:pPr>
            <a:r>
              <a:rPr lang="it-IT" dirty="0"/>
              <a:t>Il mentoring offre un supporto cruciale per la crescita professionale, aiutando i colleghi a sviluppare le loro competenze.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it-IT" sz="2400" b="1" dirty="0"/>
              <a:t>Orientamento e feedback</a:t>
            </a:r>
          </a:p>
          <a:p>
            <a:pPr marL="0" lvl="1" indent="0">
              <a:buNone/>
            </a:pPr>
            <a:r>
              <a:rPr lang="it-IT" dirty="0"/>
              <a:t>I leader possono fornire orientamento e feedback che sono fondamentali per migliorare le capacità e le performance del team.</a:t>
            </a:r>
          </a:p>
        </p:txBody>
      </p:sp>
    </p:spTree>
    <p:extLst>
      <p:ext uri="{BB962C8B-B14F-4D97-AF65-F5344CB8AC3E}">
        <p14:creationId xmlns:p14="http://schemas.microsoft.com/office/powerpoint/2010/main" val="1832660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F5E802-4F46-9106-EE52-72DDF7B19B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1714" y="1432295"/>
            <a:ext cx="4044677" cy="10360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Leadership</a:t>
            </a:r>
          </a:p>
        </p:txBody>
      </p:sp>
      <p:pic>
        <p:nvPicPr>
          <p:cNvPr id="5" name="Segnaposto contenuto 4" descr="Grafico del successo">
            <a:extLst>
              <a:ext uri="{FF2B5EF4-FFF2-40B4-BE49-F238E27FC236}">
                <a16:creationId xmlns:a16="http://schemas.microsoft.com/office/drawing/2014/main" id="{916790CD-E0DB-4375-833A-14FB71C4C78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4568" r="1" b="1"/>
          <a:stretch/>
        </p:blipFill>
        <p:spPr>
          <a:xfrm>
            <a:off x="521714" y="2950763"/>
            <a:ext cx="2938364" cy="2054625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F6329AC-B93C-04AC-7F50-A12EE33F84C9}"/>
              </a:ext>
            </a:extLst>
          </p:cNvPr>
          <p:cNvSpPr>
            <a:spLocks noGrp="1"/>
          </p:cNvSpPr>
          <p:nvPr>
            <p:ph sz="half" idx="4294967295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19675" y="557164"/>
            <a:ext cx="5505450" cy="3021899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it-IT" b="1" dirty="0"/>
              <a:t>Guida verso obiettivi comuni</a:t>
            </a:r>
          </a:p>
          <a:p>
            <a:pPr marL="0" lvl="1" indent="0">
              <a:buNone/>
            </a:pPr>
            <a:r>
              <a:rPr lang="it-IT" sz="2800" dirty="0"/>
              <a:t>La leadership è fondamentale per guidare un team verso obiettivi comuni, assicurando che tutti siano allineati e motivati.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it-IT" b="1" dirty="0"/>
              <a:t>Ispirare fiducia</a:t>
            </a:r>
          </a:p>
          <a:p>
            <a:pPr marL="0" lvl="1" indent="0">
              <a:buNone/>
            </a:pPr>
            <a:r>
              <a:rPr lang="it-IT" sz="2800" dirty="0"/>
              <a:t>Un buon leader deve ispirare fiducia tra i membri del team, creando un ambiente di lavoro positivo e collaborativo.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it-IT" b="1" dirty="0"/>
              <a:t>Partecipazione attiva</a:t>
            </a:r>
          </a:p>
          <a:p>
            <a:pPr marL="0" lvl="1" indent="0">
              <a:buNone/>
            </a:pPr>
            <a:r>
              <a:rPr lang="it-IT" sz="2800" dirty="0"/>
              <a:t>Incoraggiare la partecipazione attiva di tutti i membri del team è essenziale per il successo e l'innovazione.</a:t>
            </a:r>
          </a:p>
        </p:txBody>
      </p:sp>
    </p:spTree>
    <p:extLst>
      <p:ext uri="{BB962C8B-B14F-4D97-AF65-F5344CB8AC3E}">
        <p14:creationId xmlns:p14="http://schemas.microsoft.com/office/powerpoint/2010/main" val="1561743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ontents Slide Master">
  <a:themeElements>
    <a:clrScheme name="INFN Condivid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B40824"/>
      </a:accent2>
      <a:accent3>
        <a:srgbClr val="C63151"/>
      </a:accent3>
      <a:accent4>
        <a:srgbClr val="EB4D58"/>
      </a:accent4>
      <a:accent5>
        <a:srgbClr val="FF7E63"/>
      </a:accent5>
      <a:accent6>
        <a:srgbClr val="A4F3F3"/>
      </a:accent6>
      <a:hlink>
        <a:srgbClr val="0563C1"/>
      </a:hlink>
      <a:folHlink>
        <a:srgbClr val="954F72"/>
      </a:folHlink>
    </a:clrScheme>
    <a:fontScheme name="INFN">
      <a:majorFont>
        <a:latin typeface="Barlow Condensed Black"/>
        <a:ea typeface="Arial Unicode MS"/>
        <a:cs typeface=""/>
      </a:majorFont>
      <a:minorFont>
        <a:latin typeface="Barlow Condensed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N_condivide2025_per_relatori_tecnici" id="{91D91D1C-46C6-42F2-88BC-FB3C4EC378D8}" vid="{662BB52D-0CCC-4FDA-BA3F-007F461F85B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9a68c0-bd65-4a03-855d-80a483eb358a">
      <Terms xmlns="http://schemas.microsoft.com/office/infopath/2007/PartnerControls"/>
    </lcf76f155ced4ddcb4097134ff3c332f>
    <TaxCatchAll xmlns="122738ae-e766-42d6-8181-9005cece84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A5F704C8D1874B8247646F2F6507ED" ma:contentTypeVersion="18" ma:contentTypeDescription="Create a new document." ma:contentTypeScope="" ma:versionID="99a2cdf2a40d573633b20d111c90767d">
  <xsd:schema xmlns:xsd="http://www.w3.org/2001/XMLSchema" xmlns:xs="http://www.w3.org/2001/XMLSchema" xmlns:p="http://schemas.microsoft.com/office/2006/metadata/properties" xmlns:ns2="f49a68c0-bd65-4a03-855d-80a483eb358a" xmlns:ns3="122738ae-e766-42d6-8181-9005cece844c" targetNamespace="http://schemas.microsoft.com/office/2006/metadata/properties" ma:root="true" ma:fieldsID="146a3fb9e274434158950cdb3d537a7c" ns2:_="" ns3:_="">
    <xsd:import namespace="f49a68c0-bd65-4a03-855d-80a483eb358a"/>
    <xsd:import namespace="122738ae-e766-42d6-8181-9005cece8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a68c0-bd65-4a03-855d-80a483eb35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738ae-e766-42d6-8181-9005cece844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ae14cec-7b7c-4297-ba98-81cded354293}" ma:internalName="TaxCatchAll" ma:showField="CatchAllData" ma:web="122738ae-e766-42d6-8181-9005cece8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A1D9F8-1020-4EA7-BF46-E23A809462E5}">
  <ds:schemaRefs>
    <ds:schemaRef ds:uri="http://schemas.microsoft.com/office/2006/metadata/properties"/>
    <ds:schemaRef ds:uri="http://schemas.microsoft.com/office/infopath/2007/PartnerControls"/>
    <ds:schemaRef ds:uri="f49a68c0-bd65-4a03-855d-80a483eb358a"/>
    <ds:schemaRef ds:uri="122738ae-e766-42d6-8181-9005cece844c"/>
  </ds:schemaRefs>
</ds:datastoreItem>
</file>

<file path=customXml/itemProps2.xml><?xml version="1.0" encoding="utf-8"?>
<ds:datastoreItem xmlns:ds="http://schemas.openxmlformats.org/officeDocument/2006/customXml" ds:itemID="{9A96315A-331F-4067-9ECA-C419C0C3C5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ACB2E3-E2B1-4EB2-A7F1-0D06A5514C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9a68c0-bd65-4a03-855d-80a483eb358a"/>
    <ds:schemaRef ds:uri="122738ae-e766-42d6-8181-9005cece8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INFN_condivide2025_per_relatori_tecnici</Template>
  <TotalTime>264</TotalTime>
  <Words>1233</Words>
  <Application>Microsoft Office PowerPoint</Application>
  <PresentationFormat>Widescreen</PresentationFormat>
  <Paragraphs>89</Paragraphs>
  <Slides>13</Slides>
  <Notes>9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Aptos</vt:lpstr>
      <vt:lpstr>Arial</vt:lpstr>
      <vt:lpstr>Berlari</vt:lpstr>
      <vt:lpstr>Inter</vt:lpstr>
      <vt:lpstr>Contents Slide Master</vt:lpstr>
      <vt:lpstr>L’organizzazione e le soft skills per l'ambito tecnico</vt:lpstr>
      <vt:lpstr>Cosa sono le soft skill?</vt:lpstr>
      <vt:lpstr>Perchè sono importanti?</vt:lpstr>
      <vt:lpstr>Presentazione standard di PowerPoint</vt:lpstr>
      <vt:lpstr>Presentazione standard di PowerPoint</vt:lpstr>
      <vt:lpstr>Gestione dei conflitti</vt:lpstr>
      <vt:lpstr>Dall’apprendimento continuo alla learning organization  </vt:lpstr>
      <vt:lpstr>Mentoring</vt:lpstr>
      <vt:lpstr>Leadership</vt:lpstr>
      <vt:lpstr>Gestione del tempo</vt:lpstr>
      <vt:lpstr>Presentazione standard di PowerPoint</vt:lpstr>
      <vt:lpstr>Conclusione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Attilio Gaetano Sequi</dc:creator>
  <cp:lastModifiedBy>Attilio Gaetano Sequi</cp:lastModifiedBy>
  <cp:revision>2</cp:revision>
  <dcterms:created xsi:type="dcterms:W3CDTF">2025-05-03T17:46:44Z</dcterms:created>
  <dcterms:modified xsi:type="dcterms:W3CDTF">2025-05-09T09:43:46Z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0x0101001DA5F704C8D1874B8247646F2F6507ED</vt:lpwstr>
  </property>
  <property fmtid="{D5CDD505-2E9C-101B-9397-08002B2CF9AE}" pid="3" name="MediaServiceImageTags">
    <vt:lpwstr/>
  </property>
</Properties>
</file>