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media/image106.jpg" ContentType="image/jpeg"/>
  <Override PartName="/ppt/media/image107.jpg" ContentType="image/jpeg"/>
  <Override PartName="/ppt/media/image108.jpg" ContentType="image/jpe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6" r:id="rId4"/>
    <p:sldMasterId id="2147483692" r:id="rId5"/>
    <p:sldMasterId id="2147483693" r:id="rId6"/>
    <p:sldMasterId id="2147483648" r:id="rId7"/>
  </p:sldMasterIdLst>
  <p:notesMasterIdLst>
    <p:notesMasterId r:id="rId55"/>
  </p:notesMasterIdLst>
  <p:handoutMasterIdLst>
    <p:handoutMasterId r:id="rId56"/>
  </p:handoutMasterIdLst>
  <p:sldIdLst>
    <p:sldId id="256" r:id="rId8"/>
    <p:sldId id="362" r:id="rId9"/>
    <p:sldId id="366" r:id="rId10"/>
    <p:sldId id="369" r:id="rId11"/>
    <p:sldId id="392" r:id="rId12"/>
    <p:sldId id="391" r:id="rId13"/>
    <p:sldId id="393" r:id="rId14"/>
    <p:sldId id="367" r:id="rId15"/>
    <p:sldId id="368" r:id="rId16"/>
    <p:sldId id="394" r:id="rId17"/>
    <p:sldId id="372" r:id="rId18"/>
    <p:sldId id="370" r:id="rId19"/>
    <p:sldId id="375" r:id="rId20"/>
    <p:sldId id="378" r:id="rId21"/>
    <p:sldId id="395" r:id="rId22"/>
    <p:sldId id="376" r:id="rId23"/>
    <p:sldId id="377" r:id="rId24"/>
    <p:sldId id="379" r:id="rId25"/>
    <p:sldId id="380" r:id="rId26"/>
    <p:sldId id="381" r:id="rId27"/>
    <p:sldId id="365" r:id="rId28"/>
    <p:sldId id="382" r:id="rId29"/>
    <p:sldId id="383" r:id="rId30"/>
    <p:sldId id="385" r:id="rId31"/>
    <p:sldId id="386" r:id="rId32"/>
    <p:sldId id="390" r:id="rId33"/>
    <p:sldId id="397" r:id="rId34"/>
    <p:sldId id="400" r:id="rId35"/>
    <p:sldId id="403" r:id="rId36"/>
    <p:sldId id="414" r:id="rId37"/>
    <p:sldId id="415" r:id="rId38"/>
    <p:sldId id="418" r:id="rId39"/>
    <p:sldId id="401" r:id="rId40"/>
    <p:sldId id="419" r:id="rId41"/>
    <p:sldId id="399" r:id="rId42"/>
    <p:sldId id="411" r:id="rId43"/>
    <p:sldId id="402" r:id="rId44"/>
    <p:sldId id="405" r:id="rId45"/>
    <p:sldId id="407" r:id="rId46"/>
    <p:sldId id="408" r:id="rId47"/>
    <p:sldId id="409" r:id="rId48"/>
    <p:sldId id="406" r:id="rId49"/>
    <p:sldId id="412" r:id="rId50"/>
    <p:sldId id="410" r:id="rId51"/>
    <p:sldId id="359" r:id="rId52"/>
    <p:sldId id="413" r:id="rId53"/>
    <p:sldId id="364" r:id="rId54"/>
  </p:sldIdLst>
  <p:sldSz cx="12192000" cy="6858000"/>
  <p:notesSz cx="6858000" cy="9144000"/>
  <p:embeddedFontLst>
    <p:embeddedFont>
      <p:font typeface="Aptos Narrow" panose="020B0004020202020204" pitchFamily="34" charset="0"/>
      <p:regular r:id="rId57"/>
      <p:bold r:id="rId58"/>
      <p:italic r:id="rId59"/>
      <p:boldItalic r:id="rId60"/>
    </p:embeddedFont>
    <p:embeddedFont>
      <p:font typeface="Arial Black" panose="020B0A04020102020204" pitchFamily="34" charset="0"/>
      <p:bold r:id="rId61"/>
    </p:embeddedFont>
    <p:embeddedFont>
      <p:font typeface="Barlow Condensed Medium" panose="00000606000000000000" pitchFamily="2" charset="0"/>
      <p:regular r:id="rId62"/>
      <p:italic r:id="rId63"/>
    </p:embeddedFont>
    <p:embeddedFont>
      <p:font typeface="Berlari" panose="02000503000000000000" charset="0"/>
      <p:regular r:id="rId64"/>
    </p:embeddedFont>
    <p:embeddedFont>
      <p:font typeface="Century Gothic" panose="020B0502020202020204" pitchFamily="34" charset="0"/>
      <p:regular r:id="rId65"/>
      <p:bold r:id="rId66"/>
      <p:italic r:id="rId67"/>
      <p:boldItalic r:id="rId68"/>
    </p:embeddedFont>
    <p:embeddedFont>
      <p:font typeface="Comic Sans MS" panose="030F0702030302020204" pitchFamily="66" charset="0"/>
      <p:regular r:id="rId69"/>
      <p:bold r:id="rId70"/>
      <p:italic r:id="rId71"/>
      <p:boldItalic r:id="rId72"/>
    </p:embeddedFont>
    <p:embeddedFont>
      <p:font typeface="Congenial" panose="02000503040000020004" pitchFamily="2" charset="0"/>
      <p:regular r:id="rId73"/>
      <p:bold r:id="rId74"/>
      <p:italic r:id="rId75"/>
      <p:boldItalic r:id="rId76"/>
    </p:embeddedFont>
    <p:embeddedFont>
      <p:font typeface="Helvetica" panose="020B0604020202020204" pitchFamily="34" charset="0"/>
      <p:regular r:id="rId77"/>
      <p:bold r:id="rId78"/>
      <p:italic r:id="rId79"/>
      <p:boldItalic r:id="rId80"/>
    </p:embeddedFont>
    <p:embeddedFont>
      <p:font typeface="Segoe UI" panose="020B0502040204020203" pitchFamily="34" charset="0"/>
      <p:regular r:id="rId81"/>
      <p:bold r:id="rId82"/>
      <p:italic r:id="rId83"/>
      <p:boldItalic r:id="rId84"/>
    </p:embeddedFont>
    <p:embeddedFont>
      <p:font typeface="Titillium Web" panose="00000500000000000000" pitchFamily="2" charset="0"/>
      <p:regular r:id="rId85"/>
      <p:bold r:id="rId86"/>
      <p:italic r:id="rId87"/>
      <p:boldItalic r:id="rId88"/>
    </p:embeddedFont>
    <p:embeddedFont>
      <p:font typeface="Tw Cen MT" panose="020B0602020104020603" pitchFamily="34" charset="0"/>
      <p:regular r:id="rId89"/>
      <p:bold r:id="rId90"/>
      <p:italic r:id="rId91"/>
      <p:boldItalic r:id="rId9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215E"/>
    <a:srgbClr val="2C4E80"/>
    <a:srgbClr val="FFFFFF"/>
    <a:srgbClr val="FFC55A"/>
    <a:srgbClr val="FE9292"/>
    <a:srgbClr val="FF7E63"/>
    <a:srgbClr val="C63151"/>
    <a:srgbClr val="EB4D58"/>
    <a:srgbClr val="A4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F1E1B-41BB-4D62-86E9-2A9DDB0ADB89}" v="99" dt="2025-05-08T21:45:11.9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93" y="43"/>
      </p:cViewPr>
      <p:guideLst>
        <p:guide orient="horz" pos="237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53" Type="http://schemas.openxmlformats.org/officeDocument/2006/relationships/slide" Target="slides/slide46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5" Type="http://schemas.openxmlformats.org/officeDocument/2006/relationships/slideMaster" Target="slideMasters/slideMaster2.xml"/><Relationship Id="rId90" Type="http://schemas.openxmlformats.org/officeDocument/2006/relationships/font" Target="fonts/font34.fntdata"/><Relationship Id="rId95" Type="http://schemas.openxmlformats.org/officeDocument/2006/relationships/theme" Target="theme/theme1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91" Type="http://schemas.openxmlformats.org/officeDocument/2006/relationships/font" Target="fonts/font35.fntdata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font" Target="fonts/font1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0.fntdata"/><Relationship Id="rId97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handoutMaster" Target="handoutMasters/handoutMaster1.xml"/><Relationship Id="rId77" Type="http://schemas.openxmlformats.org/officeDocument/2006/relationships/font" Target="fonts/font21.fntdata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font" Target="fonts/font16.fntdata"/><Relationship Id="rId93" Type="http://schemas.openxmlformats.org/officeDocument/2006/relationships/presProps" Target="presProps.xml"/><Relationship Id="rId98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ggero Ricci" userId="24ad5f84-099e-4975-bc5f-cc1f8e317b9c" providerId="ADAL" clId="{E9AA6858-0268-4E6E-A23B-8812A92F4E9E}"/>
    <pc:docChg chg="undo custSel addSld delSld modSld sldOrd addMainMaster delMainMaster modMainMaster">
      <pc:chgData name="Ruggero Ricci" userId="24ad5f84-099e-4975-bc5f-cc1f8e317b9c" providerId="ADAL" clId="{E9AA6858-0268-4E6E-A23B-8812A92F4E9E}" dt="2025-05-06T19:16:44.951" v="3892" actId="1076"/>
      <pc:docMkLst>
        <pc:docMk/>
      </pc:docMkLst>
      <pc:sldChg chg="modSp mod">
        <pc:chgData name="Ruggero Ricci" userId="24ad5f84-099e-4975-bc5f-cc1f8e317b9c" providerId="ADAL" clId="{E9AA6858-0268-4E6E-A23B-8812A92F4E9E}" dt="2025-05-05T10:01:41.077" v="194" actId="790"/>
        <pc:sldMkLst>
          <pc:docMk/>
          <pc:sldMk cId="376543067" sldId="256"/>
        </pc:sldMkLst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76543067" sldId="256"/>
            <ac:spMk id="3" creationId="{288CA1C2-74C5-270D-382D-4FD99EA06F2C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76543067" sldId="256"/>
            <ac:spMk id="13" creationId="{06E4FB7B-E83F-4BDF-91AC-1421B2A4F5C1}"/>
          </ac:spMkLst>
        </pc:spChg>
      </pc:sldChg>
      <pc:sldChg chg="modSp del mod">
        <pc:chgData name="Ruggero Ricci" userId="24ad5f84-099e-4975-bc5f-cc1f8e317b9c" providerId="ADAL" clId="{E9AA6858-0268-4E6E-A23B-8812A92F4E9E}" dt="2025-05-06T18:30:19.159" v="2475" actId="47"/>
        <pc:sldMkLst>
          <pc:docMk/>
          <pc:sldMk cId="4187878335" sldId="358"/>
        </pc:sldMkLst>
      </pc:sldChg>
      <pc:sldChg chg="modSp mod">
        <pc:chgData name="Ruggero Ricci" userId="24ad5f84-099e-4975-bc5f-cc1f8e317b9c" providerId="ADAL" clId="{E9AA6858-0268-4E6E-A23B-8812A92F4E9E}" dt="2025-05-05T10:01:41.077" v="194" actId="790"/>
        <pc:sldMkLst>
          <pc:docMk/>
          <pc:sldMk cId="3413550870" sldId="359"/>
        </pc:sldMkLst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413550870" sldId="359"/>
            <ac:spMk id="5" creationId="{35D1A1F3-8B7F-423A-283D-FBE6BEB299BA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413550870" sldId="359"/>
            <ac:spMk id="6" creationId="{F9494B4C-59D9-3940-190C-4EDB4F1472CB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413550870" sldId="359"/>
            <ac:spMk id="7" creationId="{4755A5BF-AC35-2D95-5BB7-FB063B2BC895}"/>
          </ac:spMkLst>
        </pc:spChg>
      </pc:sldChg>
      <pc:sldChg chg="modSp mod">
        <pc:chgData name="Ruggero Ricci" userId="24ad5f84-099e-4975-bc5f-cc1f8e317b9c" providerId="ADAL" clId="{E9AA6858-0268-4E6E-A23B-8812A92F4E9E}" dt="2025-05-05T10:01:41.077" v="194" actId="790"/>
        <pc:sldMkLst>
          <pc:docMk/>
          <pc:sldMk cId="974744104" sldId="360"/>
        </pc:sldMkLst>
      </pc:sldChg>
      <pc:sldChg chg="modSp mod">
        <pc:chgData name="Ruggero Ricci" userId="24ad5f84-099e-4975-bc5f-cc1f8e317b9c" providerId="ADAL" clId="{E9AA6858-0268-4E6E-A23B-8812A92F4E9E}" dt="2025-05-05T10:01:58.059" v="214" actId="20577"/>
        <pc:sldMkLst>
          <pc:docMk/>
          <pc:sldMk cId="444917218" sldId="362"/>
        </pc:sldMkLst>
        <pc:spChg chg="mod">
          <ac:chgData name="Ruggero Ricci" userId="24ad5f84-099e-4975-bc5f-cc1f8e317b9c" providerId="ADAL" clId="{E9AA6858-0268-4E6E-A23B-8812A92F4E9E}" dt="2025-05-05T10:01:58.059" v="214" actId="20577"/>
          <ac:spMkLst>
            <pc:docMk/>
            <pc:sldMk cId="444917218" sldId="362"/>
            <ac:spMk id="13" creationId="{FC43A9C1-0A86-4F26-900A-C7C10E6B76C4}"/>
          </ac:spMkLst>
        </pc:spChg>
      </pc:sldChg>
      <pc:sldChg chg="addSp modSp mod">
        <pc:chgData name="Ruggero Ricci" userId="24ad5f84-099e-4975-bc5f-cc1f8e317b9c" providerId="ADAL" clId="{E9AA6858-0268-4E6E-A23B-8812A92F4E9E}" dt="2025-05-06T18:27:03.701" v="2474"/>
        <pc:sldMkLst>
          <pc:docMk/>
          <pc:sldMk cId="1080894698" sldId="365"/>
        </pc:sldMkLst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1080894698" sldId="365"/>
            <ac:spMk id="2" creationId="{8E28394A-B0F4-589C-C719-57F1DD2E40DA}"/>
          </ac:spMkLst>
        </pc:spChg>
        <pc:spChg chg="add mod">
          <ac:chgData name="Ruggero Ricci" userId="24ad5f84-099e-4975-bc5f-cc1f8e317b9c" providerId="ADAL" clId="{E9AA6858-0268-4E6E-A23B-8812A92F4E9E}" dt="2025-05-06T18:27:03.701" v="2474"/>
          <ac:spMkLst>
            <pc:docMk/>
            <pc:sldMk cId="1080894698" sldId="365"/>
            <ac:spMk id="4" creationId="{3A04AB1E-29BA-BCDC-FF15-DCDC697A275D}"/>
          </ac:spMkLst>
        </pc:spChg>
        <pc:spChg chg="mod">
          <ac:chgData name="Ruggero Ricci" userId="24ad5f84-099e-4975-bc5f-cc1f8e317b9c" providerId="ADAL" clId="{E9AA6858-0268-4E6E-A23B-8812A92F4E9E}" dt="2025-05-06T18:25:26.377" v="2393" actId="1076"/>
          <ac:spMkLst>
            <pc:docMk/>
            <pc:sldMk cId="1080894698" sldId="365"/>
            <ac:spMk id="13" creationId="{5CD874F1-61EC-9A64-A405-7FFB3E7FE3DE}"/>
          </ac:spMkLst>
        </pc:spChg>
      </pc:sldChg>
      <pc:sldChg chg="add del">
        <pc:chgData name="Ruggero Ricci" userId="24ad5f84-099e-4975-bc5f-cc1f8e317b9c" providerId="ADAL" clId="{E9AA6858-0268-4E6E-A23B-8812A92F4E9E}" dt="2025-05-05T08:11:52.155" v="27" actId="27028"/>
        <pc:sldMkLst>
          <pc:docMk/>
          <pc:sldMk cId="1095437737" sldId="366"/>
        </pc:sldMkLst>
      </pc:sldChg>
      <pc:sldChg chg="add del">
        <pc:chgData name="Ruggero Ricci" userId="24ad5f84-099e-4975-bc5f-cc1f8e317b9c" providerId="ADAL" clId="{E9AA6858-0268-4E6E-A23B-8812A92F4E9E}" dt="2025-05-05T08:11:34.762" v="24" actId="27028"/>
        <pc:sldMkLst>
          <pc:docMk/>
          <pc:sldMk cId="1704521421" sldId="366"/>
        </pc:sldMkLst>
      </pc:sldChg>
      <pc:sldChg chg="modSp add mod">
        <pc:chgData name="Ruggero Ricci" userId="24ad5f84-099e-4975-bc5f-cc1f8e317b9c" providerId="ADAL" clId="{E9AA6858-0268-4E6E-A23B-8812A92F4E9E}" dt="2025-05-05T10:01:41.077" v="194" actId="790"/>
        <pc:sldMkLst>
          <pc:docMk/>
          <pc:sldMk cId="3391481700" sldId="366"/>
        </pc:sldMkLst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3" creationId="{00000000-0000-0000-0000-000000000000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4" creationId="{00000000-0000-0000-0000-000000000000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8" creationId="{00000000-0000-0000-0000-000000000000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10" creationId="{00000000-0000-0000-0000-000000000000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11" creationId="{00000000-0000-0000-0000-000000000000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12" creationId="{00000000-0000-0000-0000-000000000000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13" creationId="{00000000-0000-0000-0000-000000000000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16" creationId="{00000000-0000-0000-0000-000000000000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25" creationId="{00000000-0000-0000-0000-000000000000}"/>
          </ac:spMkLst>
        </pc:spChg>
        <pc:spChg chg="mod">
          <ac:chgData name="Ruggero Ricci" userId="24ad5f84-099e-4975-bc5f-cc1f8e317b9c" providerId="ADAL" clId="{E9AA6858-0268-4E6E-A23B-8812A92F4E9E}" dt="2025-05-05T10:01:41.077" v="194" actId="790"/>
          <ac:spMkLst>
            <pc:docMk/>
            <pc:sldMk cId="3391481700" sldId="366"/>
            <ac:spMk id="27" creationId="{00000000-0000-0000-0000-000000000000}"/>
          </ac:spMkLst>
        </pc:spChg>
      </pc:sldChg>
      <pc:sldChg chg="ord">
        <pc:chgData name="Ruggero Ricci" userId="24ad5f84-099e-4975-bc5f-cc1f8e317b9c" providerId="ADAL" clId="{E9AA6858-0268-4E6E-A23B-8812A92F4E9E}" dt="2025-05-06T14:49:35.353" v="404"/>
        <pc:sldMkLst>
          <pc:docMk/>
          <pc:sldMk cId="1840625655" sldId="367"/>
        </pc:sldMkLst>
      </pc:sldChg>
      <pc:sldChg chg="add del">
        <pc:chgData name="Ruggero Ricci" userId="24ad5f84-099e-4975-bc5f-cc1f8e317b9c" providerId="ADAL" clId="{E9AA6858-0268-4E6E-A23B-8812A92F4E9E}" dt="2025-05-05T08:17:43.720" v="32" actId="47"/>
        <pc:sldMkLst>
          <pc:docMk/>
          <pc:sldMk cId="4079318180" sldId="367"/>
        </pc:sldMkLst>
      </pc:sldChg>
      <pc:sldChg chg="addSp delSp modSp mod">
        <pc:chgData name="Ruggero Ricci" userId="24ad5f84-099e-4975-bc5f-cc1f8e317b9c" providerId="ADAL" clId="{E9AA6858-0268-4E6E-A23B-8812A92F4E9E}" dt="2025-05-06T17:08:27.284" v="1171" actId="13822"/>
        <pc:sldMkLst>
          <pc:docMk/>
          <pc:sldMk cId="3353538025" sldId="370"/>
        </pc:sldMkLst>
        <pc:spChg chg="add mod">
          <ac:chgData name="Ruggero Ricci" userId="24ad5f84-099e-4975-bc5f-cc1f8e317b9c" providerId="ADAL" clId="{E9AA6858-0268-4E6E-A23B-8812A92F4E9E}" dt="2025-05-06T17:01:40.583" v="1141" actId="207"/>
          <ac:spMkLst>
            <pc:docMk/>
            <pc:sldMk cId="3353538025" sldId="370"/>
            <ac:spMk id="5" creationId="{5D415AE4-147C-1211-7E63-5D237DDE82DE}"/>
          </ac:spMkLst>
        </pc:spChg>
        <pc:spChg chg="add mod ord">
          <ac:chgData name="Ruggero Ricci" userId="24ad5f84-099e-4975-bc5f-cc1f8e317b9c" providerId="ADAL" clId="{E9AA6858-0268-4E6E-A23B-8812A92F4E9E}" dt="2025-05-06T17:08:27.284" v="1171" actId="13822"/>
          <ac:spMkLst>
            <pc:docMk/>
            <pc:sldMk cId="3353538025" sldId="370"/>
            <ac:spMk id="7" creationId="{AE6BDEF5-9D92-9311-B0B0-1FBC0C1A759D}"/>
          </ac:spMkLst>
        </pc:spChg>
      </pc:sldChg>
      <pc:sldChg chg="modSp mod">
        <pc:chgData name="Ruggero Ricci" userId="24ad5f84-099e-4975-bc5f-cc1f8e317b9c" providerId="ADAL" clId="{E9AA6858-0268-4E6E-A23B-8812A92F4E9E}" dt="2025-05-06T17:10:16.269" v="1172" actId="1076"/>
        <pc:sldMkLst>
          <pc:docMk/>
          <pc:sldMk cId="3856023391" sldId="376"/>
        </pc:sldMkLst>
        <pc:spChg chg="mod">
          <ac:chgData name="Ruggero Ricci" userId="24ad5f84-099e-4975-bc5f-cc1f8e317b9c" providerId="ADAL" clId="{E9AA6858-0268-4E6E-A23B-8812A92F4E9E}" dt="2025-05-06T17:10:16.269" v="1172" actId="1076"/>
          <ac:spMkLst>
            <pc:docMk/>
            <pc:sldMk cId="3856023391" sldId="376"/>
            <ac:spMk id="3" creationId="{00000000-0000-0000-0000-000000000000}"/>
          </ac:spMkLst>
        </pc:spChg>
      </pc:sldChg>
      <pc:sldChg chg="del">
        <pc:chgData name="Ruggero Ricci" userId="24ad5f84-099e-4975-bc5f-cc1f8e317b9c" providerId="ADAL" clId="{E9AA6858-0268-4E6E-A23B-8812A92F4E9E}" dt="2025-05-06T18:57:59.950" v="3086" actId="47"/>
        <pc:sldMkLst>
          <pc:docMk/>
          <pc:sldMk cId="1831604244" sldId="388"/>
        </pc:sldMkLst>
      </pc:sldChg>
      <pc:sldChg chg="addSp modSp mod ord">
        <pc:chgData name="Ruggero Ricci" userId="24ad5f84-099e-4975-bc5f-cc1f8e317b9c" providerId="ADAL" clId="{E9AA6858-0268-4E6E-A23B-8812A92F4E9E}" dt="2025-05-06T18:47:46.785" v="2965" actId="20577"/>
        <pc:sldMkLst>
          <pc:docMk/>
          <pc:sldMk cId="781108398" sldId="390"/>
        </pc:sldMkLst>
        <pc:spChg chg="add mod">
          <ac:chgData name="Ruggero Ricci" userId="24ad5f84-099e-4975-bc5f-cc1f8e317b9c" providerId="ADAL" clId="{E9AA6858-0268-4E6E-A23B-8812A92F4E9E}" dt="2025-05-06T18:31:27.825" v="2546" actId="1076"/>
          <ac:spMkLst>
            <pc:docMk/>
            <pc:sldMk cId="781108398" sldId="390"/>
            <ac:spMk id="3" creationId="{E5C14678-75D7-2999-DA45-17B3C9847368}"/>
          </ac:spMkLst>
        </pc:spChg>
        <pc:spChg chg="add mod">
          <ac:chgData name="Ruggero Ricci" userId="24ad5f84-099e-4975-bc5f-cc1f8e317b9c" providerId="ADAL" clId="{E9AA6858-0268-4E6E-A23B-8812A92F4E9E}" dt="2025-05-06T18:47:27.234" v="2923" actId="14100"/>
          <ac:spMkLst>
            <pc:docMk/>
            <pc:sldMk cId="781108398" sldId="390"/>
            <ac:spMk id="7" creationId="{9111091B-7C69-6DB2-6781-46549D863FC3}"/>
          </ac:spMkLst>
        </pc:spChg>
      </pc:sldChg>
      <pc:sldChg chg="addSp delSp modSp mod ord">
        <pc:chgData name="Ruggero Ricci" userId="24ad5f84-099e-4975-bc5f-cc1f8e317b9c" providerId="ADAL" clId="{E9AA6858-0268-4E6E-A23B-8812A92F4E9E}" dt="2025-05-06T15:48:44.056" v="813" actId="1076"/>
        <pc:sldMkLst>
          <pc:docMk/>
          <pc:sldMk cId="2427044202" sldId="391"/>
        </pc:sldMkLst>
        <pc:spChg chg="add mod">
          <ac:chgData name="Ruggero Ricci" userId="24ad5f84-099e-4975-bc5f-cc1f8e317b9c" providerId="ADAL" clId="{E9AA6858-0268-4E6E-A23B-8812A92F4E9E}" dt="2025-05-06T15:48:44.056" v="813" actId="1076"/>
          <ac:spMkLst>
            <pc:docMk/>
            <pc:sldMk cId="2427044202" sldId="391"/>
            <ac:spMk id="3" creationId="{51F6EAB1-0D38-FA89-D951-F64A1A822311}"/>
          </ac:spMkLst>
        </pc:spChg>
        <pc:spChg chg="mod">
          <ac:chgData name="Ruggero Ricci" userId="24ad5f84-099e-4975-bc5f-cc1f8e317b9c" providerId="ADAL" clId="{E9AA6858-0268-4E6E-A23B-8812A92F4E9E}" dt="2025-05-06T14:34:41.297" v="219" actId="20577"/>
          <ac:spMkLst>
            <pc:docMk/>
            <pc:sldMk cId="2427044202" sldId="391"/>
            <ac:spMk id="5" creationId="{C66AF7DB-69A8-90D5-0ED5-157321E21669}"/>
          </ac:spMkLst>
        </pc:spChg>
        <pc:spChg chg="add mod">
          <ac:chgData name="Ruggero Ricci" userId="24ad5f84-099e-4975-bc5f-cc1f8e317b9c" providerId="ADAL" clId="{E9AA6858-0268-4E6E-A23B-8812A92F4E9E}" dt="2025-05-06T15:35:57.680" v="624" actId="20577"/>
          <ac:spMkLst>
            <pc:docMk/>
            <pc:sldMk cId="2427044202" sldId="391"/>
            <ac:spMk id="11" creationId="{6A645E3F-EA67-24DE-EF10-937205B5B04C}"/>
          </ac:spMkLst>
        </pc:spChg>
        <pc:picChg chg="mod ord">
          <ac:chgData name="Ruggero Ricci" userId="24ad5f84-099e-4975-bc5f-cc1f8e317b9c" providerId="ADAL" clId="{E9AA6858-0268-4E6E-A23B-8812A92F4E9E}" dt="2025-05-06T14:35:10.731" v="224" actId="1076"/>
          <ac:picMkLst>
            <pc:docMk/>
            <pc:sldMk cId="2427044202" sldId="391"/>
            <ac:picMk id="8" creationId="{53B8FABA-79F1-EDE5-D0E8-7C70581AF6EB}"/>
          </ac:picMkLst>
        </pc:picChg>
      </pc:sldChg>
      <pc:sldChg chg="addSp delSp modSp new mod ord">
        <pc:chgData name="Ruggero Ricci" userId="24ad5f84-099e-4975-bc5f-cc1f8e317b9c" providerId="ADAL" clId="{E9AA6858-0268-4E6E-A23B-8812A92F4E9E}" dt="2025-05-06T15:24:49.978" v="542" actId="20577"/>
        <pc:sldMkLst>
          <pc:docMk/>
          <pc:sldMk cId="870249964" sldId="392"/>
        </pc:sldMkLst>
        <pc:spChg chg="add del mod">
          <ac:chgData name="Ruggero Ricci" userId="24ad5f84-099e-4975-bc5f-cc1f8e317b9c" providerId="ADAL" clId="{E9AA6858-0268-4E6E-A23B-8812A92F4E9E}" dt="2025-05-06T15:00:48.004" v="420" actId="21"/>
          <ac:spMkLst>
            <pc:docMk/>
            <pc:sldMk cId="870249964" sldId="392"/>
            <ac:spMk id="4" creationId="{EE03A19F-6E0A-89A7-9880-601D36E25B04}"/>
          </ac:spMkLst>
        </pc:spChg>
        <pc:spChg chg="add mod">
          <ac:chgData name="Ruggero Ricci" userId="24ad5f84-099e-4975-bc5f-cc1f8e317b9c" providerId="ADAL" clId="{E9AA6858-0268-4E6E-A23B-8812A92F4E9E}" dt="2025-05-06T15:24:49.978" v="542" actId="20577"/>
          <ac:spMkLst>
            <pc:docMk/>
            <pc:sldMk cId="870249964" sldId="392"/>
            <ac:spMk id="7" creationId="{1F490F8B-48D8-4DF4-BB0F-B3CC26EF038A}"/>
          </ac:spMkLst>
        </pc:spChg>
        <pc:picChg chg="add mod">
          <ac:chgData name="Ruggero Ricci" userId="24ad5f84-099e-4975-bc5f-cc1f8e317b9c" providerId="ADAL" clId="{E9AA6858-0268-4E6E-A23B-8812A92F4E9E}" dt="2025-05-06T14:51:28.483" v="409" actId="1076"/>
          <ac:picMkLst>
            <pc:docMk/>
            <pc:sldMk cId="870249964" sldId="392"/>
            <ac:picMk id="2" creationId="{31604BE1-B826-2B89-D25C-68F2F5F77B4F}"/>
          </ac:picMkLst>
        </pc:picChg>
        <pc:picChg chg="add mod">
          <ac:chgData name="Ruggero Ricci" userId="24ad5f84-099e-4975-bc5f-cc1f8e317b9c" providerId="ADAL" clId="{E9AA6858-0268-4E6E-A23B-8812A92F4E9E}" dt="2025-05-06T15:24:18.821" v="524"/>
          <ac:picMkLst>
            <pc:docMk/>
            <pc:sldMk cId="870249964" sldId="392"/>
            <ac:picMk id="8" creationId="{6C9D45C1-D181-A7A4-7C14-8B517020062D}"/>
          </ac:picMkLst>
        </pc:picChg>
      </pc:sldChg>
      <pc:sldChg chg="addSp delSp modSp new mod">
        <pc:chgData name="Ruggero Ricci" userId="24ad5f84-099e-4975-bc5f-cc1f8e317b9c" providerId="ADAL" clId="{E9AA6858-0268-4E6E-A23B-8812A92F4E9E}" dt="2025-05-06T16:03:59.423" v="911" actId="1076"/>
        <pc:sldMkLst>
          <pc:docMk/>
          <pc:sldMk cId="2697003892" sldId="393"/>
        </pc:sldMkLst>
        <pc:spChg chg="add mod">
          <ac:chgData name="Ruggero Ricci" userId="24ad5f84-099e-4975-bc5f-cc1f8e317b9c" providerId="ADAL" clId="{E9AA6858-0268-4E6E-A23B-8812A92F4E9E}" dt="2025-05-06T15:48:28.490" v="812" actId="20577"/>
          <ac:spMkLst>
            <pc:docMk/>
            <pc:sldMk cId="2697003892" sldId="393"/>
            <ac:spMk id="5" creationId="{801963D0-360D-F1D4-0944-A225106051BA}"/>
          </ac:spMkLst>
        </pc:spChg>
        <pc:spChg chg="add mod">
          <ac:chgData name="Ruggero Ricci" userId="24ad5f84-099e-4975-bc5f-cc1f8e317b9c" providerId="ADAL" clId="{E9AA6858-0268-4E6E-A23B-8812A92F4E9E}" dt="2025-05-06T15:54:51.594" v="838" actId="115"/>
          <ac:spMkLst>
            <pc:docMk/>
            <pc:sldMk cId="2697003892" sldId="393"/>
            <ac:spMk id="7" creationId="{C1AF246D-99E5-0BDB-A6B2-1F630019951B}"/>
          </ac:spMkLst>
        </pc:spChg>
        <pc:spChg chg="add mod">
          <ac:chgData name="Ruggero Ricci" userId="24ad5f84-099e-4975-bc5f-cc1f8e317b9c" providerId="ADAL" clId="{E9AA6858-0268-4E6E-A23B-8812A92F4E9E}" dt="2025-05-06T16:03:59.423" v="911" actId="1076"/>
          <ac:spMkLst>
            <pc:docMk/>
            <pc:sldMk cId="2697003892" sldId="393"/>
            <ac:spMk id="9" creationId="{9E848F43-A9A1-E087-DCD0-DA35A850DE0C}"/>
          </ac:spMkLst>
        </pc:spChg>
        <pc:spChg chg="add mod">
          <ac:chgData name="Ruggero Ricci" userId="24ad5f84-099e-4975-bc5f-cc1f8e317b9c" providerId="ADAL" clId="{E9AA6858-0268-4E6E-A23B-8812A92F4E9E}" dt="2025-05-06T16:03:43.936" v="910" actId="20577"/>
          <ac:spMkLst>
            <pc:docMk/>
            <pc:sldMk cId="2697003892" sldId="393"/>
            <ac:spMk id="11" creationId="{C74BD2C1-9C02-1EBF-E569-66A4D70B5B62}"/>
          </ac:spMkLst>
        </pc:spChg>
        <pc:spChg chg="add mod">
          <ac:chgData name="Ruggero Ricci" userId="24ad5f84-099e-4975-bc5f-cc1f8e317b9c" providerId="ADAL" clId="{E9AA6858-0268-4E6E-A23B-8812A92F4E9E}" dt="2025-05-06T16:03:22.433" v="901" actId="113"/>
          <ac:spMkLst>
            <pc:docMk/>
            <pc:sldMk cId="2697003892" sldId="393"/>
            <ac:spMk id="13" creationId="{CB552F2D-0562-97AC-0209-BC4972AFDC6F}"/>
          </ac:spMkLst>
        </pc:spChg>
      </pc:sldChg>
      <pc:sldChg chg="new del">
        <pc:chgData name="Ruggero Ricci" userId="24ad5f84-099e-4975-bc5f-cc1f8e317b9c" providerId="ADAL" clId="{E9AA6858-0268-4E6E-A23B-8812A92F4E9E}" dt="2025-05-06T16:49:17.178" v="913" actId="680"/>
        <pc:sldMkLst>
          <pc:docMk/>
          <pc:sldMk cId="297212724" sldId="394"/>
        </pc:sldMkLst>
      </pc:sldChg>
      <pc:sldChg chg="addSp modSp new mod ord chgLayout">
        <pc:chgData name="Ruggero Ricci" userId="24ad5f84-099e-4975-bc5f-cc1f8e317b9c" providerId="ADAL" clId="{E9AA6858-0268-4E6E-A23B-8812A92F4E9E}" dt="2025-05-06T16:57:54.030" v="1083" actId="20577"/>
        <pc:sldMkLst>
          <pc:docMk/>
          <pc:sldMk cId="2847142819" sldId="394"/>
        </pc:sldMkLst>
        <pc:spChg chg="add mod">
          <ac:chgData name="Ruggero Ricci" userId="24ad5f84-099e-4975-bc5f-cc1f8e317b9c" providerId="ADAL" clId="{E9AA6858-0268-4E6E-A23B-8812A92F4E9E}" dt="2025-05-06T16:57:54.030" v="1083" actId="20577"/>
          <ac:spMkLst>
            <pc:docMk/>
            <pc:sldMk cId="2847142819" sldId="394"/>
            <ac:spMk id="2" creationId="{C29F49B2-CAAA-F109-DE7E-35A27E8A735F}"/>
          </ac:spMkLst>
        </pc:spChg>
        <pc:graphicFrameChg chg="add mod modGraphic">
          <ac:chgData name="Ruggero Ricci" userId="24ad5f84-099e-4975-bc5f-cc1f8e317b9c" providerId="ADAL" clId="{E9AA6858-0268-4E6E-A23B-8812A92F4E9E}" dt="2025-05-06T16:55:46.342" v="1066" actId="122"/>
          <ac:graphicFrameMkLst>
            <pc:docMk/>
            <pc:sldMk cId="2847142819" sldId="394"/>
            <ac:graphicFrameMk id="3" creationId="{C05208DA-AFCB-E353-128D-7FFD54DE0C30}"/>
          </ac:graphicFrameMkLst>
        </pc:graphicFrameChg>
        <pc:graphicFrameChg chg="add mod modGraphic">
          <ac:chgData name="Ruggero Ricci" userId="24ad5f84-099e-4975-bc5f-cc1f8e317b9c" providerId="ADAL" clId="{E9AA6858-0268-4E6E-A23B-8812A92F4E9E}" dt="2025-05-06T16:55:48.478" v="1067" actId="122"/>
          <ac:graphicFrameMkLst>
            <pc:docMk/>
            <pc:sldMk cId="2847142819" sldId="394"/>
            <ac:graphicFrameMk id="4" creationId="{76273965-35D3-2F49-FF6A-C93AB79C9BB9}"/>
          </ac:graphicFrameMkLst>
        </pc:graphicFrameChg>
        <pc:picChg chg="add mod">
          <ac:chgData name="Ruggero Ricci" userId="24ad5f84-099e-4975-bc5f-cc1f8e317b9c" providerId="ADAL" clId="{E9AA6858-0268-4E6E-A23B-8812A92F4E9E}" dt="2025-05-06T16:57:05.285" v="1081" actId="1076"/>
          <ac:picMkLst>
            <pc:docMk/>
            <pc:sldMk cId="2847142819" sldId="394"/>
            <ac:picMk id="7" creationId="{2CBB1A7B-F985-2644-A0B5-AA10DF750AF4}"/>
          </ac:picMkLst>
        </pc:picChg>
        <pc:picChg chg="add mod">
          <ac:chgData name="Ruggero Ricci" userId="24ad5f84-099e-4975-bc5f-cc1f8e317b9c" providerId="ADAL" clId="{E9AA6858-0268-4E6E-A23B-8812A92F4E9E}" dt="2025-05-06T16:57:08.493" v="1082" actId="1076"/>
          <ac:picMkLst>
            <pc:docMk/>
            <pc:sldMk cId="2847142819" sldId="394"/>
            <ac:picMk id="8" creationId="{BA800F2E-B596-278C-FAD3-DCBB3E8603B1}"/>
          </ac:picMkLst>
        </pc:picChg>
      </pc:sldChg>
      <pc:sldChg chg="addSp delSp modSp new mod ord">
        <pc:chgData name="Ruggero Ricci" userId="24ad5f84-099e-4975-bc5f-cc1f8e317b9c" providerId="ADAL" clId="{E9AA6858-0268-4E6E-A23B-8812A92F4E9E}" dt="2025-05-06T17:41:24.772" v="1850" actId="20577"/>
        <pc:sldMkLst>
          <pc:docMk/>
          <pc:sldMk cId="474302082" sldId="395"/>
        </pc:sldMkLst>
        <pc:spChg chg="add mod">
          <ac:chgData name="Ruggero Ricci" userId="24ad5f84-099e-4975-bc5f-cc1f8e317b9c" providerId="ADAL" clId="{E9AA6858-0268-4E6E-A23B-8812A92F4E9E}" dt="2025-05-06T17:41:24.772" v="1850" actId="20577"/>
          <ac:spMkLst>
            <pc:docMk/>
            <pc:sldMk cId="474302082" sldId="395"/>
            <ac:spMk id="2" creationId="{613D9A99-8AC7-62A0-0AA6-D9264911FF27}"/>
          </ac:spMkLst>
        </pc:spChg>
        <pc:spChg chg="add mod">
          <ac:chgData name="Ruggero Ricci" userId="24ad5f84-099e-4975-bc5f-cc1f8e317b9c" providerId="ADAL" clId="{E9AA6858-0268-4E6E-A23B-8812A92F4E9E}" dt="2025-05-06T17:32:43.356" v="1589" actId="1076"/>
          <ac:spMkLst>
            <pc:docMk/>
            <pc:sldMk cId="474302082" sldId="395"/>
            <ac:spMk id="7" creationId="{BC59F1D6-C01E-51E2-424E-76670AAA6060}"/>
          </ac:spMkLst>
        </pc:spChg>
        <pc:spChg chg="add mod">
          <ac:chgData name="Ruggero Ricci" userId="24ad5f84-099e-4975-bc5f-cc1f8e317b9c" providerId="ADAL" clId="{E9AA6858-0268-4E6E-A23B-8812A92F4E9E}" dt="2025-05-06T17:40:30.075" v="1779" actId="1076"/>
          <ac:spMkLst>
            <pc:docMk/>
            <pc:sldMk cId="474302082" sldId="395"/>
            <ac:spMk id="8" creationId="{B32C9852-5001-A0EE-BC7C-012E095B3E9A}"/>
          </ac:spMkLst>
        </pc:spChg>
        <pc:spChg chg="add mod">
          <ac:chgData name="Ruggero Ricci" userId="24ad5f84-099e-4975-bc5f-cc1f8e317b9c" providerId="ADAL" clId="{E9AA6858-0268-4E6E-A23B-8812A92F4E9E}" dt="2025-05-06T17:40:42.884" v="1783" actId="1076"/>
          <ac:spMkLst>
            <pc:docMk/>
            <pc:sldMk cId="474302082" sldId="395"/>
            <ac:spMk id="10" creationId="{37C7B106-D1DE-BF3B-14CF-3CEA142ABF30}"/>
          </ac:spMkLst>
        </pc:spChg>
        <pc:picChg chg="add mod">
          <ac:chgData name="Ruggero Ricci" userId="24ad5f84-099e-4975-bc5f-cc1f8e317b9c" providerId="ADAL" clId="{E9AA6858-0268-4E6E-A23B-8812A92F4E9E}" dt="2025-05-06T17:40:35.491" v="1781" actId="1076"/>
          <ac:picMkLst>
            <pc:docMk/>
            <pc:sldMk cId="474302082" sldId="395"/>
            <ac:picMk id="6" creationId="{3721A991-C207-F70E-1FE7-6777877AFFCE}"/>
          </ac:picMkLst>
        </pc:picChg>
      </pc:sldChg>
      <pc:sldChg chg="addSp modSp new mod ord">
        <pc:chgData name="Ruggero Ricci" userId="24ad5f84-099e-4975-bc5f-cc1f8e317b9c" providerId="ADAL" clId="{E9AA6858-0268-4E6E-A23B-8812A92F4E9E}" dt="2025-05-06T18:48:46.288" v="2966" actId="1076"/>
        <pc:sldMkLst>
          <pc:docMk/>
          <pc:sldMk cId="3447018851" sldId="396"/>
        </pc:sldMkLst>
      </pc:sldChg>
      <pc:sldChg chg="addSp modSp new mod ord">
        <pc:chgData name="Ruggero Ricci" userId="24ad5f84-099e-4975-bc5f-cc1f8e317b9c" providerId="ADAL" clId="{E9AA6858-0268-4E6E-A23B-8812A92F4E9E}" dt="2025-05-06T18:34:27.241" v="2787" actId="1076"/>
        <pc:sldMkLst>
          <pc:docMk/>
          <pc:sldMk cId="768757822" sldId="397"/>
        </pc:sldMkLst>
        <pc:spChg chg="add mod">
          <ac:chgData name="Ruggero Ricci" userId="24ad5f84-099e-4975-bc5f-cc1f8e317b9c" providerId="ADAL" clId="{E9AA6858-0268-4E6E-A23B-8812A92F4E9E}" dt="2025-05-06T18:34:27.241" v="2787" actId="1076"/>
          <ac:spMkLst>
            <pc:docMk/>
            <pc:sldMk cId="768757822" sldId="397"/>
            <ac:spMk id="3" creationId="{0A318ED0-4EDE-2C60-589B-79237552CA8D}"/>
          </ac:spMkLst>
        </pc:spChg>
      </pc:sldChg>
      <pc:sldChg chg="add ord">
        <pc:chgData name="Ruggero Ricci" userId="24ad5f84-099e-4975-bc5f-cc1f8e317b9c" providerId="ADAL" clId="{E9AA6858-0268-4E6E-A23B-8812A92F4E9E}" dt="2025-05-06T18:58:42.284" v="3095"/>
        <pc:sldMkLst>
          <pc:docMk/>
          <pc:sldMk cId="3268959910" sldId="398"/>
        </pc:sldMkLst>
      </pc:sldChg>
      <pc:sldChg chg="add">
        <pc:chgData name="Ruggero Ricci" userId="24ad5f84-099e-4975-bc5f-cc1f8e317b9c" providerId="ADAL" clId="{E9AA6858-0268-4E6E-A23B-8812A92F4E9E}" dt="2025-05-06T18:36:03.472" v="2791"/>
        <pc:sldMkLst>
          <pc:docMk/>
          <pc:sldMk cId="136425602" sldId="399"/>
        </pc:sldMkLst>
      </pc:sldChg>
      <pc:sldChg chg="addSp delSp modSp new mod">
        <pc:chgData name="Ruggero Ricci" userId="24ad5f84-099e-4975-bc5f-cc1f8e317b9c" providerId="ADAL" clId="{E9AA6858-0268-4E6E-A23B-8812A92F4E9E}" dt="2025-05-06T18:56:40.016" v="3073" actId="1076"/>
        <pc:sldMkLst>
          <pc:docMk/>
          <pc:sldMk cId="4204523739" sldId="400"/>
        </pc:sldMkLst>
        <pc:spChg chg="add mod">
          <ac:chgData name="Ruggero Ricci" userId="24ad5f84-099e-4975-bc5f-cc1f8e317b9c" providerId="ADAL" clId="{E9AA6858-0268-4E6E-A23B-8812A92F4E9E}" dt="2025-05-06T18:56:40.016" v="3073" actId="1076"/>
          <ac:spMkLst>
            <pc:docMk/>
            <pc:sldMk cId="4204523739" sldId="400"/>
            <ac:spMk id="5" creationId="{56D73F04-4071-D8FC-26D2-111124EF5986}"/>
          </ac:spMkLst>
        </pc:spChg>
      </pc:sldChg>
      <pc:sldChg chg="addSp modSp new mod">
        <pc:chgData name="Ruggero Ricci" userId="24ad5f84-099e-4975-bc5f-cc1f8e317b9c" providerId="ADAL" clId="{E9AA6858-0268-4E6E-A23B-8812A92F4E9E}" dt="2025-05-06T18:57:39.617" v="3084" actId="20577"/>
        <pc:sldMkLst>
          <pc:docMk/>
          <pc:sldMk cId="1183333319" sldId="401"/>
        </pc:sldMkLst>
        <pc:spChg chg="add mod">
          <ac:chgData name="Ruggero Ricci" userId="24ad5f84-099e-4975-bc5f-cc1f8e317b9c" providerId="ADAL" clId="{E9AA6858-0268-4E6E-A23B-8812A92F4E9E}" dt="2025-05-06T18:57:39.617" v="3084" actId="20577"/>
          <ac:spMkLst>
            <pc:docMk/>
            <pc:sldMk cId="1183333319" sldId="401"/>
            <ac:spMk id="3" creationId="{56FD9ACC-2E98-A117-2D62-4224F0352F5C}"/>
          </ac:spMkLst>
        </pc:spChg>
      </pc:sldChg>
      <pc:sldChg chg="addSp delSp modSp new mod ord">
        <pc:chgData name="Ruggero Ricci" userId="24ad5f84-099e-4975-bc5f-cc1f8e317b9c" providerId="ADAL" clId="{E9AA6858-0268-4E6E-A23B-8812A92F4E9E}" dt="2025-05-06T19:16:44.951" v="3892" actId="1076"/>
        <pc:sldMkLst>
          <pc:docMk/>
          <pc:sldMk cId="4213643610" sldId="402"/>
        </pc:sldMkLst>
        <pc:spChg chg="add mod">
          <ac:chgData name="Ruggero Ricci" userId="24ad5f84-099e-4975-bc5f-cc1f8e317b9c" providerId="ADAL" clId="{E9AA6858-0268-4E6E-A23B-8812A92F4E9E}" dt="2025-05-06T19:09:55.807" v="3369" actId="20577"/>
          <ac:spMkLst>
            <pc:docMk/>
            <pc:sldMk cId="4213643610" sldId="402"/>
            <ac:spMk id="3" creationId="{BF993801-73E3-63E6-2F58-F095FBDAD300}"/>
          </ac:spMkLst>
        </pc:spChg>
        <pc:spChg chg="add 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11" creationId="{C997AB5B-6871-7279-3288-D8DBA827AF2A}"/>
          </ac:spMkLst>
        </pc:spChg>
        <pc:spChg chg="mod">
          <ac:chgData name="Ruggero Ricci" userId="24ad5f84-099e-4975-bc5f-cc1f8e317b9c" providerId="ADAL" clId="{E9AA6858-0268-4E6E-A23B-8812A92F4E9E}" dt="2025-05-06T19:15:35.960" v="3786" actId="20577"/>
          <ac:spMkLst>
            <pc:docMk/>
            <pc:sldMk cId="4213643610" sldId="402"/>
            <ac:spMk id="12" creationId="{FCC8DC21-F670-CB6A-C11F-32108064F2FE}"/>
          </ac:spMkLst>
        </pc:spChg>
        <pc:spChg chg="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40" creationId="{8C04C5AB-E21D-ED6C-C3A0-260D1626E41B}"/>
          </ac:spMkLst>
        </pc:spChg>
        <pc:spChg chg="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44" creationId="{6360A4E1-0DD8-7E67-9401-C9941C18F299}"/>
          </ac:spMkLst>
        </pc:spChg>
        <pc:spChg chg="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58" creationId="{0B17EE6D-BF57-E9AB-570E-30F2B7DFE0FA}"/>
          </ac:spMkLst>
        </pc:spChg>
        <pc:spChg chg="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66" creationId="{9C949C72-3A52-2379-67E6-A14AB277A715}"/>
          </ac:spMkLst>
        </pc:spChg>
        <pc:spChg chg="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74" creationId="{76BC586B-B138-D888-F33F-77DD6C9E4CA8}"/>
          </ac:spMkLst>
        </pc:spChg>
        <pc:spChg chg="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77" creationId="{BFAC6C6C-587B-4F1E-F978-6BD7EA65504E}"/>
          </ac:spMkLst>
        </pc:spChg>
        <pc:spChg chg="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83" creationId="{345B3336-F82B-6046-5DE7-E4AC9BEC3584}"/>
          </ac:spMkLst>
        </pc:spChg>
        <pc:spChg chg="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84" creationId="{0B3B08C9-F98D-A0AC-DBC3-25E37BC6A5D5}"/>
          </ac:spMkLst>
        </pc:spChg>
        <pc:spChg chg="mod">
          <ac:chgData name="Ruggero Ricci" userId="24ad5f84-099e-4975-bc5f-cc1f8e317b9c" providerId="ADAL" clId="{E9AA6858-0268-4E6E-A23B-8812A92F4E9E}" dt="2025-05-06T19:03:54.723" v="3190"/>
          <ac:spMkLst>
            <pc:docMk/>
            <pc:sldMk cId="4213643610" sldId="402"/>
            <ac:spMk id="85" creationId="{7A965F6E-4A52-AA36-DCCF-36AF832420BD}"/>
          </ac:spMkLst>
        </pc:spChg>
        <pc:spChg chg="mod">
          <ac:chgData name="Ruggero Ricci" userId="24ad5f84-099e-4975-bc5f-cc1f8e317b9c" providerId="ADAL" clId="{E9AA6858-0268-4E6E-A23B-8812A92F4E9E}" dt="2025-05-06T19:15:55.312" v="3789" actId="1076"/>
          <ac:spMkLst>
            <pc:docMk/>
            <pc:sldMk cId="4213643610" sldId="402"/>
            <ac:spMk id="89" creationId="{7F761FB8-229B-A24F-7EB3-21A6AE52D39A}"/>
          </ac:spMkLst>
        </pc:spChg>
        <pc:spChg chg="mod">
          <ac:chgData name="Ruggero Ricci" userId="24ad5f84-099e-4975-bc5f-cc1f8e317b9c" providerId="ADAL" clId="{E9AA6858-0268-4E6E-A23B-8812A92F4E9E}" dt="2025-05-06T19:04:03.127" v="3192" actId="1076"/>
          <ac:spMkLst>
            <pc:docMk/>
            <pc:sldMk cId="4213643610" sldId="402"/>
            <ac:spMk id="90" creationId="{AECB682C-ADAD-6869-6284-365E24766466}"/>
          </ac:spMkLst>
        </pc:spChg>
        <pc:spChg chg="mod">
          <ac:chgData name="Ruggero Ricci" userId="24ad5f84-099e-4975-bc5f-cc1f8e317b9c" providerId="ADAL" clId="{E9AA6858-0268-4E6E-A23B-8812A92F4E9E}" dt="2025-05-06T19:15:47.471" v="3788" actId="1076"/>
          <ac:spMkLst>
            <pc:docMk/>
            <pc:sldMk cId="4213643610" sldId="402"/>
            <ac:spMk id="91" creationId="{EDE4D838-38F3-82A2-181B-E64336F44C1F}"/>
          </ac:spMkLst>
        </pc:spChg>
        <pc:spChg chg="add mod">
          <ac:chgData name="Ruggero Ricci" userId="24ad5f84-099e-4975-bc5f-cc1f8e317b9c" providerId="ADAL" clId="{E9AA6858-0268-4E6E-A23B-8812A92F4E9E}" dt="2025-05-06T19:12:03.343" v="3574" actId="20577"/>
          <ac:spMkLst>
            <pc:docMk/>
            <pc:sldMk cId="4213643610" sldId="402"/>
            <ac:spMk id="180" creationId="{0F4142DF-3D0D-82D5-45BF-BCC6D9B1B828}"/>
          </ac:spMkLst>
        </pc:spChg>
        <pc:spChg chg="add mod">
          <ac:chgData name="Ruggero Ricci" userId="24ad5f84-099e-4975-bc5f-cc1f8e317b9c" providerId="ADAL" clId="{E9AA6858-0268-4E6E-A23B-8812A92F4E9E}" dt="2025-05-06T19:12:28.489" v="3579" actId="1076"/>
          <ac:spMkLst>
            <pc:docMk/>
            <pc:sldMk cId="4213643610" sldId="402"/>
            <ac:spMk id="182" creationId="{9E5D329E-BFED-A3A8-F4E7-26CB7ABEB464}"/>
          </ac:spMkLst>
        </pc:spChg>
        <pc:spChg chg="add mod">
          <ac:chgData name="Ruggero Ricci" userId="24ad5f84-099e-4975-bc5f-cc1f8e317b9c" providerId="ADAL" clId="{E9AA6858-0268-4E6E-A23B-8812A92F4E9E}" dt="2025-05-06T19:16:44.951" v="3892" actId="1076"/>
          <ac:spMkLst>
            <pc:docMk/>
            <pc:sldMk cId="4213643610" sldId="402"/>
            <ac:spMk id="184" creationId="{DC1015B3-9F5B-EE64-F883-067CAB277B63}"/>
          </ac:spMkLst>
        </pc:spChg>
        <pc:picChg chg="mod">
          <ac:chgData name="Ruggero Ricci" userId="24ad5f84-099e-4975-bc5f-cc1f8e317b9c" providerId="ADAL" clId="{E9AA6858-0268-4E6E-A23B-8812A92F4E9E}" dt="2025-05-06T19:03:59.511" v="3191" actId="1076"/>
          <ac:picMkLst>
            <pc:docMk/>
            <pc:sldMk cId="4213643610" sldId="402"/>
            <ac:picMk id="9" creationId="{9B35676B-C56E-DCFD-4B7C-F5593AD3F5B0}"/>
          </ac:picMkLst>
        </pc:picChg>
      </pc:sldChg>
      <pc:sldChg chg="addSp modSp new mod">
        <pc:chgData name="Ruggero Ricci" userId="24ad5f84-099e-4975-bc5f-cc1f8e317b9c" providerId="ADAL" clId="{E9AA6858-0268-4E6E-A23B-8812A92F4E9E}" dt="2025-05-06T18:58:32.334" v="3093" actId="12"/>
        <pc:sldMkLst>
          <pc:docMk/>
          <pc:sldMk cId="1560743061" sldId="403"/>
        </pc:sldMkLst>
        <pc:spChg chg="add mod">
          <ac:chgData name="Ruggero Ricci" userId="24ad5f84-099e-4975-bc5f-cc1f8e317b9c" providerId="ADAL" clId="{E9AA6858-0268-4E6E-A23B-8812A92F4E9E}" dt="2025-05-06T18:58:32.334" v="3093" actId="12"/>
          <ac:spMkLst>
            <pc:docMk/>
            <pc:sldMk cId="1560743061" sldId="403"/>
            <ac:spMk id="3" creationId="{CD4B4F6C-56E6-695B-49C5-B4B9AE09F2D5}"/>
          </ac:spMkLst>
        </pc:spChg>
      </pc:sldChg>
      <pc:sldChg chg="delSp modSp add mod">
        <pc:chgData name="Ruggero Ricci" userId="24ad5f84-099e-4975-bc5f-cc1f8e317b9c" providerId="ADAL" clId="{E9AA6858-0268-4E6E-A23B-8812A92F4E9E}" dt="2025-05-06T19:03:49.514" v="3189" actId="21"/>
        <pc:sldMkLst>
          <pc:docMk/>
          <pc:sldMk cId="1568320194" sldId="404"/>
        </pc:sldMkLst>
      </pc:sldChg>
      <pc:sldChg chg="delSp add mod">
        <pc:chgData name="Ruggero Ricci" userId="24ad5f84-099e-4975-bc5f-cc1f8e317b9c" providerId="ADAL" clId="{E9AA6858-0268-4E6E-A23B-8812A92F4E9E}" dt="2025-05-06T19:00:55.359" v="3115" actId="478"/>
        <pc:sldMkLst>
          <pc:docMk/>
          <pc:sldMk cId="2524480730" sldId="405"/>
        </pc:sldMkLst>
      </pc:sldChg>
      <pc:sldChg chg="delSp add mod">
        <pc:chgData name="Ruggero Ricci" userId="24ad5f84-099e-4975-bc5f-cc1f8e317b9c" providerId="ADAL" clId="{E9AA6858-0268-4E6E-A23B-8812A92F4E9E}" dt="2025-05-06T19:00:44.361" v="3114" actId="478"/>
        <pc:sldMkLst>
          <pc:docMk/>
          <pc:sldMk cId="1601808235" sldId="406"/>
        </pc:sldMkLst>
      </pc:sldChg>
      <pc:sldChg chg="delSp add mod">
        <pc:chgData name="Ruggero Ricci" userId="24ad5f84-099e-4975-bc5f-cc1f8e317b9c" providerId="ADAL" clId="{E9AA6858-0268-4E6E-A23B-8812A92F4E9E}" dt="2025-05-06T19:00:41.487" v="3113" actId="478"/>
        <pc:sldMkLst>
          <pc:docMk/>
          <pc:sldMk cId="615830880" sldId="407"/>
        </pc:sldMkLst>
      </pc:sldChg>
      <pc:sldChg chg="delSp add mod">
        <pc:chgData name="Ruggero Ricci" userId="24ad5f84-099e-4975-bc5f-cc1f8e317b9c" providerId="ADAL" clId="{E9AA6858-0268-4E6E-A23B-8812A92F4E9E}" dt="2025-05-06T19:00:37.814" v="3112" actId="478"/>
        <pc:sldMkLst>
          <pc:docMk/>
          <pc:sldMk cId="4090303094" sldId="408"/>
        </pc:sldMkLst>
      </pc:sldChg>
      <pc:sldChg chg="delSp add mod">
        <pc:chgData name="Ruggero Ricci" userId="24ad5f84-099e-4975-bc5f-cc1f8e317b9c" providerId="ADAL" clId="{E9AA6858-0268-4E6E-A23B-8812A92F4E9E}" dt="2025-05-06T19:00:36.048" v="3111" actId="478"/>
        <pc:sldMkLst>
          <pc:docMk/>
          <pc:sldMk cId="3422758397" sldId="409"/>
        </pc:sldMkLst>
      </pc:sldChg>
      <pc:sldChg chg="delSp add mod">
        <pc:chgData name="Ruggero Ricci" userId="24ad5f84-099e-4975-bc5f-cc1f8e317b9c" providerId="ADAL" clId="{E9AA6858-0268-4E6E-A23B-8812A92F4E9E}" dt="2025-05-06T19:00:33.853" v="3110" actId="478"/>
        <pc:sldMkLst>
          <pc:docMk/>
          <pc:sldMk cId="2743611701" sldId="410"/>
        </pc:sldMkLst>
      </pc:sldChg>
      <pc:sldMasterChg chg="add addSldLayout">
        <pc:chgData name="Ruggero Ricci" userId="24ad5f84-099e-4975-bc5f-cc1f8e317b9c" providerId="ADAL" clId="{E9AA6858-0268-4E6E-A23B-8812A92F4E9E}" dt="2025-05-06T18:59:47.144" v="3096" actId="27028"/>
        <pc:sldMasterMkLst>
          <pc:docMk/>
          <pc:sldMasterMk cId="1889286719" sldId="2147483648"/>
        </pc:sldMasterMkLst>
        <pc:sldLayoutChg chg="add">
          <pc:chgData name="Ruggero Ricci" userId="24ad5f84-099e-4975-bc5f-cc1f8e317b9c" providerId="ADAL" clId="{E9AA6858-0268-4E6E-A23B-8812A92F4E9E}" dt="2025-05-06T18:59:47.144" v="3096" actId="27028"/>
          <pc:sldLayoutMkLst>
            <pc:docMk/>
            <pc:sldMasterMk cId="1889286719" sldId="2147483648"/>
            <pc:sldLayoutMk cId="2288755340" sldId="2147483649"/>
          </pc:sldLayoutMkLst>
        </pc:sldLayoutChg>
      </pc:sldMasterChg>
      <pc:sldMasterChg chg="addSldLayout delSldLayout">
        <pc:chgData name="Ruggero Ricci" userId="24ad5f84-099e-4975-bc5f-cc1f8e317b9c" providerId="ADAL" clId="{E9AA6858-0268-4E6E-A23B-8812A92F4E9E}" dt="2025-05-05T08:11:57.693" v="28" actId="27028"/>
        <pc:sldMasterMkLst>
          <pc:docMk/>
          <pc:sldMasterMk cId="1086816533" sldId="2147483656"/>
        </pc:sldMasterMkLst>
        <pc:sldLayoutChg chg="add del">
          <pc:chgData name="Ruggero Ricci" userId="24ad5f84-099e-4975-bc5f-cc1f8e317b9c" providerId="ADAL" clId="{E9AA6858-0268-4E6E-A23B-8812A92F4E9E}" dt="2025-05-05T08:11:52.155" v="27" actId="27028"/>
          <pc:sldLayoutMkLst>
            <pc:docMk/>
            <pc:sldMasterMk cId="1086816533" sldId="2147483656"/>
            <pc:sldLayoutMk cId="2134456816" sldId="2147483691"/>
          </pc:sldLayoutMkLst>
        </pc:sldLayoutChg>
        <pc:sldLayoutChg chg="add">
          <pc:chgData name="Ruggero Ricci" userId="24ad5f84-099e-4975-bc5f-cc1f8e317b9c" providerId="ADAL" clId="{E9AA6858-0268-4E6E-A23B-8812A92F4E9E}" dt="2025-05-05T08:11:57.693" v="28" actId="27028"/>
          <pc:sldLayoutMkLst>
            <pc:docMk/>
            <pc:sldMasterMk cId="1086816533" sldId="2147483656"/>
            <pc:sldLayoutMk cId="2803236364" sldId="2147483691"/>
          </pc:sldLayoutMkLst>
        </pc:sldLayoutChg>
      </pc:sldMasterChg>
      <pc:sldMasterChg chg="add del replId addSldLayout delSldLayout">
        <pc:chgData name="Ruggero Ricci" userId="24ad5f84-099e-4975-bc5f-cc1f8e317b9c" providerId="ADAL" clId="{E9AA6858-0268-4E6E-A23B-8812A92F4E9E}" dt="2025-05-06T18:35:55.032" v="2788" actId="27028"/>
        <pc:sldMasterMkLst>
          <pc:docMk/>
          <pc:sldMasterMk cId="0" sldId="2147483692"/>
        </pc:sldMasterMkLst>
        <pc:sldLayoutChg chg="add del">
          <pc:chgData name="Ruggero Ricci" userId="24ad5f84-099e-4975-bc5f-cc1f8e317b9c" providerId="ADAL" clId="{E9AA6858-0268-4E6E-A23B-8812A92F4E9E}" dt="2025-05-05T08:11:34.762" v="24" actId="27028"/>
          <pc:sldLayoutMkLst>
            <pc:docMk/>
            <pc:sldMasterMk cId="0" sldId="2147483692"/>
            <pc:sldLayoutMk cId="0" sldId="2147483662"/>
          </pc:sldLayoutMkLst>
        </pc:sldLayoutChg>
      </pc:sldMasterChg>
      <pc:sldMasterChg chg="add replId addSldLayout">
        <pc:chgData name="Ruggero Ricci" userId="24ad5f84-099e-4975-bc5f-cc1f8e317b9c" providerId="ADAL" clId="{E9AA6858-0268-4E6E-A23B-8812A92F4E9E}" dt="2025-05-06T18:59:47.144" v="3096" actId="27028"/>
        <pc:sldMasterMkLst>
          <pc:docMk/>
          <pc:sldMasterMk cId="1863889134" sldId="2147483693"/>
        </pc:sldMasterMkLst>
        <pc:sldLayoutChg chg="add">
          <pc:chgData name="Ruggero Ricci" userId="24ad5f84-099e-4975-bc5f-cc1f8e317b9c" providerId="ADAL" clId="{E9AA6858-0268-4E6E-A23B-8812A92F4E9E}" dt="2025-05-06T18:35:55.032" v="2788" actId="27028"/>
          <pc:sldLayoutMkLst>
            <pc:docMk/>
            <pc:sldMasterMk cId="1863889134" sldId="2147483693"/>
            <pc:sldLayoutMk cId="2590799952" sldId="2147483660"/>
          </pc:sldLayoutMkLst>
        </pc:sldLayoutChg>
      </pc:sldMasterChg>
    </pc:docChg>
  </pc:docChgLst>
  <pc:docChgLst>
    <pc:chgData name="Ruggero Ricci" userId="24ad5f84-099e-4975-bc5f-cc1f8e317b9c" providerId="ADAL" clId="{1A6F1E1B-41BB-4D62-86E9-2A9DDB0ADB89}"/>
    <pc:docChg chg="undo redo custSel addSld delSld modSld sldOrd addMainMaster">
      <pc:chgData name="Ruggero Ricci" userId="24ad5f84-099e-4975-bc5f-cc1f8e317b9c" providerId="ADAL" clId="{1A6F1E1B-41BB-4D62-86E9-2A9DDB0ADB89}" dt="2025-05-08T21:45:11.964" v="2855"/>
      <pc:docMkLst>
        <pc:docMk/>
      </pc:docMkLst>
      <pc:sldChg chg="addSp delSp modSp mod ord">
        <pc:chgData name="Ruggero Ricci" userId="24ad5f84-099e-4975-bc5f-cc1f8e317b9c" providerId="ADAL" clId="{1A6F1E1B-41BB-4D62-86E9-2A9DDB0ADB89}" dt="2025-05-08T17:01:39.812" v="2585" actId="1076"/>
        <pc:sldMkLst>
          <pc:docMk/>
          <pc:sldMk cId="3413550870" sldId="359"/>
        </pc:sldMkLst>
        <pc:spChg chg="del">
          <ac:chgData name="Ruggero Ricci" userId="24ad5f84-099e-4975-bc5f-cc1f8e317b9c" providerId="ADAL" clId="{1A6F1E1B-41BB-4D62-86E9-2A9DDB0ADB89}" dt="2025-05-07T16:00:54.736" v="693" actId="478"/>
          <ac:spMkLst>
            <pc:docMk/>
            <pc:sldMk cId="3413550870" sldId="359"/>
            <ac:spMk id="3" creationId="{C225A25A-1B0A-526E-9F11-5E75A5191241}"/>
          </ac:spMkLst>
        </pc:spChg>
        <pc:spChg chg="add mod">
          <ac:chgData name="Ruggero Ricci" userId="24ad5f84-099e-4975-bc5f-cc1f8e317b9c" providerId="ADAL" clId="{1A6F1E1B-41BB-4D62-86E9-2A9DDB0ADB89}" dt="2025-05-08T16:22:28.942" v="2557" actId="1076"/>
          <ac:spMkLst>
            <pc:docMk/>
            <pc:sldMk cId="3413550870" sldId="359"/>
            <ac:spMk id="4" creationId="{048B5837-B1BE-0403-CA13-5FFD873863EB}"/>
          </ac:spMkLst>
        </pc:spChg>
        <pc:spChg chg="mod">
          <ac:chgData name="Ruggero Ricci" userId="24ad5f84-099e-4975-bc5f-cc1f8e317b9c" providerId="ADAL" clId="{1A6F1E1B-41BB-4D62-86E9-2A9DDB0ADB89}" dt="2025-05-08T16:26:34.601" v="2572" actId="1076"/>
          <ac:spMkLst>
            <pc:docMk/>
            <pc:sldMk cId="3413550870" sldId="359"/>
            <ac:spMk id="5" creationId="{35D1A1F3-8B7F-423A-283D-FBE6BEB299BA}"/>
          </ac:spMkLst>
        </pc:spChg>
        <pc:spChg chg="mod">
          <ac:chgData name="Ruggero Ricci" userId="24ad5f84-099e-4975-bc5f-cc1f8e317b9c" providerId="ADAL" clId="{1A6F1E1B-41BB-4D62-86E9-2A9DDB0ADB89}" dt="2025-05-07T16:09:09.255" v="877" actId="6549"/>
          <ac:spMkLst>
            <pc:docMk/>
            <pc:sldMk cId="3413550870" sldId="359"/>
            <ac:spMk id="6" creationId="{F9494B4C-59D9-3940-190C-4EDB4F1472CB}"/>
          </ac:spMkLst>
        </pc:spChg>
        <pc:picChg chg="add mod">
          <ac:chgData name="Ruggero Ricci" userId="24ad5f84-099e-4975-bc5f-cc1f8e317b9c" providerId="ADAL" clId="{1A6F1E1B-41BB-4D62-86E9-2A9DDB0ADB89}" dt="2025-05-08T16:25:14.734" v="2562" actId="1076"/>
          <ac:picMkLst>
            <pc:docMk/>
            <pc:sldMk cId="3413550870" sldId="359"/>
            <ac:picMk id="3" creationId="{0E9CC47F-58E4-CDB9-C96E-DC3A9694FC30}"/>
          </ac:picMkLst>
        </pc:picChg>
        <pc:picChg chg="add mod">
          <ac:chgData name="Ruggero Ricci" userId="24ad5f84-099e-4975-bc5f-cc1f8e317b9c" providerId="ADAL" clId="{1A6F1E1B-41BB-4D62-86E9-2A9DDB0ADB89}" dt="2025-05-08T16:26:38.067" v="2573" actId="1076"/>
          <ac:picMkLst>
            <pc:docMk/>
            <pc:sldMk cId="3413550870" sldId="359"/>
            <ac:picMk id="9" creationId="{F966BF4B-0F95-53C3-5783-937316BB44D1}"/>
          </ac:picMkLst>
        </pc:picChg>
        <pc:picChg chg="add mod">
          <ac:chgData name="Ruggero Ricci" userId="24ad5f84-099e-4975-bc5f-cc1f8e317b9c" providerId="ADAL" clId="{1A6F1E1B-41BB-4D62-86E9-2A9DDB0ADB89}" dt="2025-05-08T17:01:39.812" v="2585" actId="1076"/>
          <ac:picMkLst>
            <pc:docMk/>
            <pc:sldMk cId="3413550870" sldId="359"/>
            <ac:picMk id="11" creationId="{6DECC99F-1A2D-31CA-7C72-052535002EF1}"/>
          </ac:picMkLst>
        </pc:picChg>
      </pc:sldChg>
      <pc:sldChg chg="del">
        <pc:chgData name="Ruggero Ricci" userId="24ad5f84-099e-4975-bc5f-cc1f8e317b9c" providerId="ADAL" clId="{1A6F1E1B-41BB-4D62-86E9-2A9DDB0ADB89}" dt="2025-05-08T11:54:42.376" v="2378" actId="47"/>
        <pc:sldMkLst>
          <pc:docMk/>
          <pc:sldMk cId="974744104" sldId="360"/>
        </pc:sldMkLst>
      </pc:sldChg>
      <pc:sldChg chg="ord">
        <pc:chgData name="Ruggero Ricci" userId="24ad5f84-099e-4975-bc5f-cc1f8e317b9c" providerId="ADAL" clId="{1A6F1E1B-41BB-4D62-86E9-2A9DDB0ADB89}" dt="2025-05-05T18:14:21.426" v="133"/>
        <pc:sldMkLst>
          <pc:docMk/>
          <pc:sldMk cId="444917218" sldId="362"/>
        </pc:sldMkLst>
      </pc:sldChg>
      <pc:sldChg chg="addSp modSp mod">
        <pc:chgData name="Ruggero Ricci" userId="24ad5f84-099e-4975-bc5f-cc1f8e317b9c" providerId="ADAL" clId="{1A6F1E1B-41BB-4D62-86E9-2A9DDB0ADB89}" dt="2025-05-08T12:18:58.244" v="2463" actId="14100"/>
        <pc:sldMkLst>
          <pc:docMk/>
          <pc:sldMk cId="691057479" sldId="364"/>
        </pc:sldMkLst>
        <pc:spChg chg="add mod">
          <ac:chgData name="Ruggero Ricci" userId="24ad5f84-099e-4975-bc5f-cc1f8e317b9c" providerId="ADAL" clId="{1A6F1E1B-41BB-4D62-86E9-2A9DDB0ADB89}" dt="2025-05-08T12:18:58.244" v="2463" actId="14100"/>
          <ac:spMkLst>
            <pc:docMk/>
            <pc:sldMk cId="691057479" sldId="364"/>
            <ac:spMk id="3" creationId="{15995CF1-B63A-4664-8DFC-85631DAF634C}"/>
          </ac:spMkLst>
        </pc:spChg>
      </pc:sldChg>
      <pc:sldChg chg="addSp modSp mod modAnim">
        <pc:chgData name="Ruggero Ricci" userId="24ad5f84-099e-4975-bc5f-cc1f8e317b9c" providerId="ADAL" clId="{1A6F1E1B-41BB-4D62-86E9-2A9DDB0ADB89}" dt="2025-05-08T20:41:08.944" v="2596"/>
        <pc:sldMkLst>
          <pc:docMk/>
          <pc:sldMk cId="1080894698" sldId="365"/>
        </pc:sldMkLst>
        <pc:spChg chg="add mod">
          <ac:chgData name="Ruggero Ricci" userId="24ad5f84-099e-4975-bc5f-cc1f8e317b9c" providerId="ADAL" clId="{1A6F1E1B-41BB-4D62-86E9-2A9DDB0ADB89}" dt="2025-05-07T15:01:40.706" v="585" actId="1076"/>
          <ac:spMkLst>
            <pc:docMk/>
            <pc:sldMk cId="1080894698" sldId="365"/>
            <ac:spMk id="3" creationId="{35191B30-C9A7-75A0-9C2B-C0710CC3AA08}"/>
          </ac:spMkLst>
        </pc:spChg>
        <pc:spChg chg="mod">
          <ac:chgData name="Ruggero Ricci" userId="24ad5f84-099e-4975-bc5f-cc1f8e317b9c" providerId="ADAL" clId="{1A6F1E1B-41BB-4D62-86E9-2A9DDB0ADB89}" dt="2025-05-07T15:01:35.256" v="584" actId="1076"/>
          <ac:spMkLst>
            <pc:docMk/>
            <pc:sldMk cId="1080894698" sldId="365"/>
            <ac:spMk id="4" creationId="{3A04AB1E-29BA-BCDC-FF15-DCDC697A275D}"/>
          </ac:spMkLst>
        </pc:spChg>
        <pc:spChg chg="add mod">
          <ac:chgData name="Ruggero Ricci" userId="24ad5f84-099e-4975-bc5f-cc1f8e317b9c" providerId="ADAL" clId="{1A6F1E1B-41BB-4D62-86E9-2A9DDB0ADB89}" dt="2025-05-08T12:11:36.892" v="2385" actId="1076"/>
          <ac:spMkLst>
            <pc:docMk/>
            <pc:sldMk cId="1080894698" sldId="365"/>
            <ac:spMk id="5" creationId="{F3342127-7CC8-B433-3576-1D942CD29C58}"/>
          </ac:spMkLst>
        </pc:spChg>
        <pc:spChg chg="add mod">
          <ac:chgData name="Ruggero Ricci" userId="24ad5f84-099e-4975-bc5f-cc1f8e317b9c" providerId="ADAL" clId="{1A6F1E1B-41BB-4D62-86E9-2A9DDB0ADB89}" dt="2025-05-07T14:57:55.810" v="467" actId="1076"/>
          <ac:spMkLst>
            <pc:docMk/>
            <pc:sldMk cId="1080894698" sldId="365"/>
            <ac:spMk id="6" creationId="{6AFCA901-9FD4-9BE9-0EF0-E5D3596F76E4}"/>
          </ac:spMkLst>
        </pc:spChg>
        <pc:spChg chg="add mod">
          <ac:chgData name="Ruggero Ricci" userId="24ad5f84-099e-4975-bc5f-cc1f8e317b9c" providerId="ADAL" clId="{1A6F1E1B-41BB-4D62-86E9-2A9DDB0ADB89}" dt="2025-05-08T12:13:24.021" v="2396" actId="14100"/>
          <ac:spMkLst>
            <pc:docMk/>
            <pc:sldMk cId="1080894698" sldId="365"/>
            <ac:spMk id="8" creationId="{D7E52F9A-79C7-66C4-AC57-D43DE3A35175}"/>
          </ac:spMkLst>
        </pc:spChg>
        <pc:spChg chg="add mod">
          <ac:chgData name="Ruggero Ricci" userId="24ad5f84-099e-4975-bc5f-cc1f8e317b9c" providerId="ADAL" clId="{1A6F1E1B-41BB-4D62-86E9-2A9DDB0ADB89}" dt="2025-05-08T12:25:26.518" v="2514" actId="14100"/>
          <ac:spMkLst>
            <pc:docMk/>
            <pc:sldMk cId="1080894698" sldId="365"/>
            <ac:spMk id="9" creationId="{83B0E727-5304-1FC7-E5B2-B0BA9E23470E}"/>
          </ac:spMkLst>
        </pc:spChg>
        <pc:spChg chg="add mod">
          <ac:chgData name="Ruggero Ricci" userId="24ad5f84-099e-4975-bc5f-cc1f8e317b9c" providerId="ADAL" clId="{1A6F1E1B-41BB-4D62-86E9-2A9DDB0ADB89}" dt="2025-05-08T12:26:20.031" v="2546" actId="14100"/>
          <ac:spMkLst>
            <pc:docMk/>
            <pc:sldMk cId="1080894698" sldId="365"/>
            <ac:spMk id="10" creationId="{4F3751F3-9797-48E5-8695-368EFB6DFECE}"/>
          </ac:spMkLst>
        </pc:spChg>
        <pc:spChg chg="mod">
          <ac:chgData name="Ruggero Ricci" userId="24ad5f84-099e-4975-bc5f-cc1f8e317b9c" providerId="ADAL" clId="{1A6F1E1B-41BB-4D62-86E9-2A9DDB0ADB89}" dt="2025-05-08T12:13:01.240" v="2393" actId="1076"/>
          <ac:spMkLst>
            <pc:docMk/>
            <pc:sldMk cId="1080894698" sldId="365"/>
            <ac:spMk id="13" creationId="{5CD874F1-61EC-9A64-A405-7FFB3E7FE3DE}"/>
          </ac:spMkLst>
        </pc:spChg>
      </pc:sldChg>
      <pc:sldChg chg="addSp modSp mod ord">
        <pc:chgData name="Ruggero Ricci" userId="24ad5f84-099e-4975-bc5f-cc1f8e317b9c" providerId="ADAL" clId="{1A6F1E1B-41BB-4D62-86E9-2A9DDB0ADB89}" dt="2025-05-05T18:14:52.226" v="136"/>
        <pc:sldMkLst>
          <pc:docMk/>
          <pc:sldMk cId="3391481700" sldId="366"/>
        </pc:sldMkLst>
        <pc:spChg chg="mod">
          <ac:chgData name="Ruggero Ricci" userId="24ad5f84-099e-4975-bc5f-cc1f8e317b9c" providerId="ADAL" clId="{1A6F1E1B-41BB-4D62-86E9-2A9DDB0ADB89}" dt="2025-05-05T18:00:29.143" v="68" actId="1076"/>
          <ac:spMkLst>
            <pc:docMk/>
            <pc:sldMk cId="3391481700" sldId="366"/>
            <ac:spMk id="3" creationId="{00000000-0000-0000-0000-000000000000}"/>
          </ac:spMkLst>
        </pc:spChg>
        <pc:spChg chg="mod">
          <ac:chgData name="Ruggero Ricci" userId="24ad5f84-099e-4975-bc5f-cc1f8e317b9c" providerId="ADAL" clId="{1A6F1E1B-41BB-4D62-86E9-2A9DDB0ADB89}" dt="2025-05-05T18:00:25.774" v="67" actId="1076"/>
          <ac:spMkLst>
            <pc:docMk/>
            <pc:sldMk cId="3391481700" sldId="366"/>
            <ac:spMk id="4" creationId="{00000000-0000-0000-0000-000000000000}"/>
          </ac:spMkLst>
        </pc:spChg>
        <pc:spChg chg="add mod">
          <ac:chgData name="Ruggero Ricci" userId="24ad5f84-099e-4975-bc5f-cc1f8e317b9c" providerId="ADAL" clId="{1A6F1E1B-41BB-4D62-86E9-2A9DDB0ADB89}" dt="2025-05-05T17:59:25.146" v="15" actId="1076"/>
          <ac:spMkLst>
            <pc:docMk/>
            <pc:sldMk cId="3391481700" sldId="366"/>
            <ac:spMk id="28" creationId="{8C90611C-B38B-A820-75BA-24E841351F9F}"/>
          </ac:spMkLst>
        </pc:spChg>
        <pc:spChg chg="add mod">
          <ac:chgData name="Ruggero Ricci" userId="24ad5f84-099e-4975-bc5f-cc1f8e317b9c" providerId="ADAL" clId="{1A6F1E1B-41BB-4D62-86E9-2A9DDB0ADB89}" dt="2025-05-05T18:00:19.715" v="66" actId="207"/>
          <ac:spMkLst>
            <pc:docMk/>
            <pc:sldMk cId="3391481700" sldId="366"/>
            <ac:spMk id="29" creationId="{E7DA585F-4C43-FDEF-EE1F-E57D95FBB30D}"/>
          </ac:spMkLst>
        </pc:spChg>
        <pc:grpChg chg="mod">
          <ac:chgData name="Ruggero Ricci" userId="24ad5f84-099e-4975-bc5f-cc1f8e317b9c" providerId="ADAL" clId="{1A6F1E1B-41BB-4D62-86E9-2A9DDB0ADB89}" dt="2025-05-05T18:00:08.878" v="64" actId="1076"/>
          <ac:grpSpMkLst>
            <pc:docMk/>
            <pc:sldMk cId="3391481700" sldId="366"/>
            <ac:grpSpMk id="2" creationId="{00000000-0000-0000-0000-000000000000}"/>
          </ac:grpSpMkLst>
        </pc:grpChg>
      </pc:sldChg>
      <pc:sldChg chg="add del">
        <pc:chgData name="Ruggero Ricci" userId="24ad5f84-099e-4975-bc5f-cc1f8e317b9c" providerId="ADAL" clId="{1A6F1E1B-41BB-4D62-86E9-2A9DDB0ADB89}" dt="2025-05-05T18:05:33.404" v="76" actId="27028"/>
        <pc:sldMkLst>
          <pc:docMk/>
          <pc:sldMk cId="216767564" sldId="367"/>
        </pc:sldMkLst>
      </pc:sldChg>
      <pc:sldChg chg="add ord">
        <pc:chgData name="Ruggero Ricci" userId="24ad5f84-099e-4975-bc5f-cc1f8e317b9c" providerId="ADAL" clId="{1A6F1E1B-41BB-4D62-86E9-2A9DDB0ADB89}" dt="2025-05-05T18:05:47.222" v="80"/>
        <pc:sldMkLst>
          <pc:docMk/>
          <pc:sldMk cId="1840625655" sldId="367"/>
        </pc:sldMkLst>
      </pc:sldChg>
      <pc:sldChg chg="addSp modSp add mod">
        <pc:chgData name="Ruggero Ricci" userId="24ad5f84-099e-4975-bc5f-cc1f8e317b9c" providerId="ADAL" clId="{1A6F1E1B-41BB-4D62-86E9-2A9DDB0ADB89}" dt="2025-05-08T20:53:07.590" v="2712" actId="1076"/>
        <pc:sldMkLst>
          <pc:docMk/>
          <pc:sldMk cId="1031048304" sldId="368"/>
        </pc:sldMkLst>
        <pc:spChg chg="add mod">
          <ac:chgData name="Ruggero Ricci" userId="24ad5f84-099e-4975-bc5f-cc1f8e317b9c" providerId="ADAL" clId="{1A6F1E1B-41BB-4D62-86E9-2A9DDB0ADB89}" dt="2025-05-08T20:53:07.590" v="2712" actId="1076"/>
          <ac:spMkLst>
            <pc:docMk/>
            <pc:sldMk cId="1031048304" sldId="368"/>
            <ac:spMk id="9" creationId="{7546D287-5DE7-1010-BB81-D134BB28E085}"/>
          </ac:spMkLst>
        </pc:spChg>
      </pc:sldChg>
      <pc:sldChg chg="add del">
        <pc:chgData name="Ruggero Ricci" userId="24ad5f84-099e-4975-bc5f-cc1f8e317b9c" providerId="ADAL" clId="{1A6F1E1B-41BB-4D62-86E9-2A9DDB0ADB89}" dt="2025-05-05T18:05:28.647" v="73" actId="27028"/>
        <pc:sldMkLst>
          <pc:docMk/>
          <pc:sldMk cId="1595705237" sldId="368"/>
        </pc:sldMkLst>
      </pc:sldChg>
      <pc:sldChg chg="addSp modSp add mod ord">
        <pc:chgData name="Ruggero Ricci" userId="24ad5f84-099e-4975-bc5f-cc1f8e317b9c" providerId="ADAL" clId="{1A6F1E1B-41BB-4D62-86E9-2A9DDB0ADB89}" dt="2025-05-08T20:50:17.338" v="2687" actId="1076"/>
        <pc:sldMkLst>
          <pc:docMk/>
          <pc:sldMk cId="1492207670" sldId="369"/>
        </pc:sldMkLst>
        <pc:spChg chg="mod">
          <ac:chgData name="Ruggero Ricci" userId="24ad5f84-099e-4975-bc5f-cc1f8e317b9c" providerId="ADAL" clId="{1A6F1E1B-41BB-4D62-86E9-2A9DDB0ADB89}" dt="2025-05-08T20:48:55.249" v="2674" actId="21"/>
          <ac:spMkLst>
            <pc:docMk/>
            <pc:sldMk cId="1492207670" sldId="369"/>
            <ac:spMk id="7" creationId="{00000000-0000-0000-0000-000000000000}"/>
          </ac:spMkLst>
        </pc:spChg>
        <pc:spChg chg="mod">
          <ac:chgData name="Ruggero Ricci" userId="24ad5f84-099e-4975-bc5f-cc1f8e317b9c" providerId="ADAL" clId="{1A6F1E1B-41BB-4D62-86E9-2A9DDB0ADB89}" dt="2025-05-08T20:50:08.812" v="2685" actId="1076"/>
          <ac:spMkLst>
            <pc:docMk/>
            <pc:sldMk cId="1492207670" sldId="369"/>
            <ac:spMk id="11" creationId="{00000000-0000-0000-0000-000000000000}"/>
          </ac:spMkLst>
        </pc:spChg>
        <pc:spChg chg="mod">
          <ac:chgData name="Ruggero Ricci" userId="24ad5f84-099e-4975-bc5f-cc1f8e317b9c" providerId="ADAL" clId="{1A6F1E1B-41BB-4D62-86E9-2A9DDB0ADB89}" dt="2025-05-08T20:50:11.873" v="2686" actId="1076"/>
          <ac:spMkLst>
            <pc:docMk/>
            <pc:sldMk cId="1492207670" sldId="369"/>
            <ac:spMk id="14" creationId="{00000000-0000-0000-0000-000000000000}"/>
          </ac:spMkLst>
        </pc:spChg>
        <pc:spChg chg="add mod">
          <ac:chgData name="Ruggero Ricci" userId="24ad5f84-099e-4975-bc5f-cc1f8e317b9c" providerId="ADAL" clId="{1A6F1E1B-41BB-4D62-86E9-2A9DDB0ADB89}" dt="2025-05-08T20:50:02.404" v="2683" actId="404"/>
          <ac:spMkLst>
            <pc:docMk/>
            <pc:sldMk cId="1492207670" sldId="369"/>
            <ac:spMk id="16" creationId="{D3FB4A0E-A933-43C9-6AA1-DEC55F529E00}"/>
          </ac:spMkLst>
        </pc:spChg>
        <pc:grpChg chg="mod">
          <ac:chgData name="Ruggero Ricci" userId="24ad5f84-099e-4975-bc5f-cc1f8e317b9c" providerId="ADAL" clId="{1A6F1E1B-41BB-4D62-86E9-2A9DDB0ADB89}" dt="2025-05-08T20:50:17.338" v="2687" actId="1076"/>
          <ac:grpSpMkLst>
            <pc:docMk/>
            <pc:sldMk cId="1492207670" sldId="369"/>
            <ac:grpSpMk id="2" creationId="{00000000-0000-0000-0000-000000000000}"/>
          </ac:grpSpMkLst>
        </pc:grpChg>
      </pc:sldChg>
      <pc:sldChg chg="modSp add mod">
        <pc:chgData name="Ruggero Ricci" userId="24ad5f84-099e-4975-bc5f-cc1f8e317b9c" providerId="ADAL" clId="{1A6F1E1B-41BB-4D62-86E9-2A9DDB0ADB89}" dt="2025-05-08T17:01:39.175" v="2584" actId="20577"/>
        <pc:sldMkLst>
          <pc:docMk/>
          <pc:sldMk cId="3353538025" sldId="370"/>
        </pc:sldMkLst>
        <pc:spChg chg="mod">
          <ac:chgData name="Ruggero Ricci" userId="24ad5f84-099e-4975-bc5f-cc1f8e317b9c" providerId="ADAL" clId="{1A6F1E1B-41BB-4D62-86E9-2A9DDB0ADB89}" dt="2025-05-08T17:01:39.175" v="2584" actId="20577"/>
          <ac:spMkLst>
            <pc:docMk/>
            <pc:sldMk cId="3353538025" sldId="370"/>
            <ac:spMk id="7" creationId="{AE6BDEF5-9D92-9311-B0B0-1FBC0C1A759D}"/>
          </ac:spMkLst>
        </pc:spChg>
      </pc:sldChg>
      <pc:sldChg chg="add del">
        <pc:chgData name="Ruggero Ricci" userId="24ad5f84-099e-4975-bc5f-cc1f8e317b9c" providerId="ADAL" clId="{1A6F1E1B-41BB-4D62-86E9-2A9DDB0ADB89}" dt="2025-05-07T17:08:35.878" v="1859" actId="47"/>
        <pc:sldMkLst>
          <pc:docMk/>
          <pc:sldMk cId="2733654517" sldId="371"/>
        </pc:sldMkLst>
      </pc:sldChg>
      <pc:sldChg chg="add ord">
        <pc:chgData name="Ruggero Ricci" userId="24ad5f84-099e-4975-bc5f-cc1f8e317b9c" providerId="ADAL" clId="{1A6F1E1B-41BB-4D62-86E9-2A9DDB0ADB89}" dt="2025-05-08T20:56:04.258" v="2716"/>
        <pc:sldMkLst>
          <pc:docMk/>
          <pc:sldMk cId="1781221883" sldId="372"/>
        </pc:sldMkLst>
      </pc:sldChg>
      <pc:sldChg chg="add del ord">
        <pc:chgData name="Ruggero Ricci" userId="24ad5f84-099e-4975-bc5f-cc1f8e317b9c" providerId="ADAL" clId="{1A6F1E1B-41BB-4D62-86E9-2A9DDB0ADB89}" dt="2025-05-08T17:03:50.572" v="2587" actId="47"/>
        <pc:sldMkLst>
          <pc:docMk/>
          <pc:sldMk cId="3488534987" sldId="373"/>
        </pc:sldMkLst>
      </pc:sldChg>
      <pc:sldChg chg="add del ord">
        <pc:chgData name="Ruggero Ricci" userId="24ad5f84-099e-4975-bc5f-cc1f8e317b9c" providerId="ADAL" clId="{1A6F1E1B-41BB-4D62-86E9-2A9DDB0ADB89}" dt="2025-05-08T17:03:47.914" v="2586" actId="47"/>
        <pc:sldMkLst>
          <pc:docMk/>
          <pc:sldMk cId="2036455334" sldId="374"/>
        </pc:sldMkLst>
      </pc:sldChg>
      <pc:sldChg chg="add ord">
        <pc:chgData name="Ruggero Ricci" userId="24ad5f84-099e-4975-bc5f-cc1f8e317b9c" providerId="ADAL" clId="{1A6F1E1B-41BB-4D62-86E9-2A9DDB0ADB89}" dt="2025-05-08T20:54:29.648" v="2714"/>
        <pc:sldMkLst>
          <pc:docMk/>
          <pc:sldMk cId="3022981728" sldId="375"/>
        </pc:sldMkLst>
      </pc:sldChg>
      <pc:sldChg chg="add">
        <pc:chgData name="Ruggero Ricci" userId="24ad5f84-099e-4975-bc5f-cc1f8e317b9c" providerId="ADAL" clId="{1A6F1E1B-41BB-4D62-86E9-2A9DDB0ADB89}" dt="2025-05-05T18:08:00.339" v="98"/>
        <pc:sldMkLst>
          <pc:docMk/>
          <pc:sldMk cId="3856023391" sldId="376"/>
        </pc:sldMkLst>
      </pc:sldChg>
      <pc:sldChg chg="add">
        <pc:chgData name="Ruggero Ricci" userId="24ad5f84-099e-4975-bc5f-cc1f8e317b9c" providerId="ADAL" clId="{1A6F1E1B-41BB-4D62-86E9-2A9DDB0ADB89}" dt="2025-05-05T18:08:20.259" v="100"/>
        <pc:sldMkLst>
          <pc:docMk/>
          <pc:sldMk cId="540830833" sldId="377"/>
        </pc:sldMkLst>
      </pc:sldChg>
      <pc:sldChg chg="add ord">
        <pc:chgData name="Ruggero Ricci" userId="24ad5f84-099e-4975-bc5f-cc1f8e317b9c" providerId="ADAL" clId="{1A6F1E1B-41BB-4D62-86E9-2A9DDB0ADB89}" dt="2025-05-07T17:08:05.728" v="1858"/>
        <pc:sldMkLst>
          <pc:docMk/>
          <pc:sldMk cId="4193966374" sldId="378"/>
        </pc:sldMkLst>
      </pc:sldChg>
      <pc:sldChg chg="add">
        <pc:chgData name="Ruggero Ricci" userId="24ad5f84-099e-4975-bc5f-cc1f8e317b9c" providerId="ADAL" clId="{1A6F1E1B-41BB-4D62-86E9-2A9DDB0ADB89}" dt="2025-05-05T18:10:19.396" v="104"/>
        <pc:sldMkLst>
          <pc:docMk/>
          <pc:sldMk cId="640538762" sldId="379"/>
        </pc:sldMkLst>
      </pc:sldChg>
      <pc:sldChg chg="modSp add">
        <pc:chgData name="Ruggero Ricci" userId="24ad5f84-099e-4975-bc5f-cc1f8e317b9c" providerId="ADAL" clId="{1A6F1E1B-41BB-4D62-86E9-2A9DDB0ADB89}" dt="2025-05-05T18:11:03.421" v="106"/>
        <pc:sldMkLst>
          <pc:docMk/>
          <pc:sldMk cId="3505452578" sldId="380"/>
        </pc:sldMkLst>
        <pc:graphicFrameChg chg="mod">
          <ac:chgData name="Ruggero Ricci" userId="24ad5f84-099e-4975-bc5f-cc1f8e317b9c" providerId="ADAL" clId="{1A6F1E1B-41BB-4D62-86E9-2A9DDB0ADB89}" dt="2025-05-05T18:11:03.421" v="106"/>
          <ac:graphicFrameMkLst>
            <pc:docMk/>
            <pc:sldMk cId="3505452578" sldId="380"/>
            <ac:graphicFrameMk id="10" creationId="{00000000-0000-0000-0000-000000000000}"/>
          </ac:graphicFrameMkLst>
        </pc:graphicFrameChg>
      </pc:sldChg>
      <pc:sldChg chg="add">
        <pc:chgData name="Ruggero Ricci" userId="24ad5f84-099e-4975-bc5f-cc1f8e317b9c" providerId="ADAL" clId="{1A6F1E1B-41BB-4D62-86E9-2A9DDB0ADB89}" dt="2025-05-05T18:11:17.739" v="108"/>
        <pc:sldMkLst>
          <pc:docMk/>
          <pc:sldMk cId="1861337260" sldId="381"/>
        </pc:sldMkLst>
      </pc:sldChg>
      <pc:sldChg chg="add del">
        <pc:chgData name="Ruggero Ricci" userId="24ad5f84-099e-4975-bc5f-cc1f8e317b9c" providerId="ADAL" clId="{1A6F1E1B-41BB-4D62-86E9-2A9DDB0ADB89}" dt="2025-05-05T18:11:54.678" v="111" actId="47"/>
        <pc:sldMkLst>
          <pc:docMk/>
          <pc:sldMk cId="3105890707" sldId="382"/>
        </pc:sldMkLst>
      </pc:sldChg>
      <pc:sldChg chg="add">
        <pc:chgData name="Ruggero Ricci" userId="24ad5f84-099e-4975-bc5f-cc1f8e317b9c" providerId="ADAL" clId="{1A6F1E1B-41BB-4D62-86E9-2A9DDB0ADB89}" dt="2025-05-05T18:11:57.662" v="113"/>
        <pc:sldMkLst>
          <pc:docMk/>
          <pc:sldMk cId="4271641351" sldId="382"/>
        </pc:sldMkLst>
      </pc:sldChg>
      <pc:sldChg chg="add">
        <pc:chgData name="Ruggero Ricci" userId="24ad5f84-099e-4975-bc5f-cc1f8e317b9c" providerId="ADAL" clId="{1A6F1E1B-41BB-4D62-86E9-2A9DDB0ADB89}" dt="2025-05-05T18:12:06.217" v="115"/>
        <pc:sldMkLst>
          <pc:docMk/>
          <pc:sldMk cId="3726613332" sldId="383"/>
        </pc:sldMkLst>
      </pc:sldChg>
      <pc:sldChg chg="add del">
        <pc:chgData name="Ruggero Ricci" userId="24ad5f84-099e-4975-bc5f-cc1f8e317b9c" providerId="ADAL" clId="{1A6F1E1B-41BB-4D62-86E9-2A9DDB0ADB89}" dt="2025-05-08T21:01:56.671" v="2737" actId="47"/>
        <pc:sldMkLst>
          <pc:docMk/>
          <pc:sldMk cId="3219931538" sldId="384"/>
        </pc:sldMkLst>
      </pc:sldChg>
      <pc:sldChg chg="add">
        <pc:chgData name="Ruggero Ricci" userId="24ad5f84-099e-4975-bc5f-cc1f8e317b9c" providerId="ADAL" clId="{1A6F1E1B-41BB-4D62-86E9-2A9DDB0ADB89}" dt="2025-05-05T18:12:15.008" v="119"/>
        <pc:sldMkLst>
          <pc:docMk/>
          <pc:sldMk cId="3986592505" sldId="385"/>
        </pc:sldMkLst>
      </pc:sldChg>
      <pc:sldChg chg="add">
        <pc:chgData name="Ruggero Ricci" userId="24ad5f84-099e-4975-bc5f-cc1f8e317b9c" providerId="ADAL" clId="{1A6F1E1B-41BB-4D62-86E9-2A9DDB0ADB89}" dt="2025-05-05T18:12:30.160" v="121"/>
        <pc:sldMkLst>
          <pc:docMk/>
          <pc:sldMk cId="2267430892" sldId="386"/>
        </pc:sldMkLst>
      </pc:sldChg>
      <pc:sldChg chg="add del">
        <pc:chgData name="Ruggero Ricci" userId="24ad5f84-099e-4975-bc5f-cc1f8e317b9c" providerId="ADAL" clId="{1A6F1E1B-41BB-4D62-86E9-2A9DDB0ADB89}" dt="2025-05-07T17:20:08.456" v="1869" actId="47"/>
        <pc:sldMkLst>
          <pc:docMk/>
          <pc:sldMk cId="3091841983" sldId="387"/>
        </pc:sldMkLst>
      </pc:sldChg>
      <pc:sldChg chg="add">
        <pc:chgData name="Ruggero Ricci" userId="24ad5f84-099e-4975-bc5f-cc1f8e317b9c" providerId="ADAL" clId="{1A6F1E1B-41BB-4D62-86E9-2A9DDB0ADB89}" dt="2025-05-05T18:13:05.411" v="125"/>
        <pc:sldMkLst>
          <pc:docMk/>
          <pc:sldMk cId="1831604244" sldId="388"/>
        </pc:sldMkLst>
      </pc:sldChg>
      <pc:sldChg chg="addSp delSp modSp new del mod">
        <pc:chgData name="Ruggero Ricci" userId="24ad5f84-099e-4975-bc5f-cc1f8e317b9c" providerId="ADAL" clId="{1A6F1E1B-41BB-4D62-86E9-2A9DDB0ADB89}" dt="2025-05-05T18:28:54.284" v="185" actId="47"/>
        <pc:sldMkLst>
          <pc:docMk/>
          <pc:sldMk cId="432536792" sldId="389"/>
        </pc:sldMkLst>
      </pc:sldChg>
      <pc:sldChg chg="addSp delSp modSp new mod ord modAnim">
        <pc:chgData name="Ruggero Ricci" userId="24ad5f84-099e-4975-bc5f-cc1f8e317b9c" providerId="ADAL" clId="{1A6F1E1B-41BB-4D62-86E9-2A9DDB0ADB89}" dt="2025-05-08T21:45:11.964" v="2855"/>
        <pc:sldMkLst>
          <pc:docMk/>
          <pc:sldMk cId="781108398" sldId="390"/>
        </pc:sldMkLst>
        <pc:spChg chg="mod">
          <ac:chgData name="Ruggero Ricci" userId="24ad5f84-099e-4975-bc5f-cc1f8e317b9c" providerId="ADAL" clId="{1A6F1E1B-41BB-4D62-86E9-2A9DDB0ADB89}" dt="2025-05-08T21:03:32.439" v="2741" actId="1076"/>
          <ac:spMkLst>
            <pc:docMk/>
            <pc:sldMk cId="781108398" sldId="390"/>
            <ac:spMk id="3" creationId="{E5C14678-75D7-2999-DA45-17B3C9847368}"/>
          </ac:spMkLst>
        </pc:spChg>
        <pc:spChg chg="del mod">
          <ac:chgData name="Ruggero Ricci" userId="24ad5f84-099e-4975-bc5f-cc1f8e317b9c" providerId="ADAL" clId="{1A6F1E1B-41BB-4D62-86E9-2A9DDB0ADB89}" dt="2025-05-08T11:40:39.884" v="2290"/>
          <ac:spMkLst>
            <pc:docMk/>
            <pc:sldMk cId="781108398" sldId="390"/>
            <ac:spMk id="5" creationId="{0883B25A-DE4E-6490-E551-16955D9C2FF8}"/>
          </ac:spMkLst>
        </pc:spChg>
        <pc:spChg chg="mod">
          <ac:chgData name="Ruggero Ricci" userId="24ad5f84-099e-4975-bc5f-cc1f8e317b9c" providerId="ADAL" clId="{1A6F1E1B-41BB-4D62-86E9-2A9DDB0ADB89}" dt="2025-05-08T11:46:02.037" v="2322" actId="1076"/>
          <ac:spMkLst>
            <pc:docMk/>
            <pc:sldMk cId="781108398" sldId="390"/>
            <ac:spMk id="7" creationId="{9111091B-7C69-6DB2-6781-46549D863FC3}"/>
          </ac:spMkLst>
        </pc:spChg>
        <pc:spChg chg="add del">
          <ac:chgData name="Ruggero Ricci" userId="24ad5f84-099e-4975-bc5f-cc1f8e317b9c" providerId="ADAL" clId="{1A6F1E1B-41BB-4D62-86E9-2A9DDB0ADB89}" dt="2025-05-08T11:45:21.556" v="2299" actId="22"/>
          <ac:spMkLst>
            <pc:docMk/>
            <pc:sldMk cId="781108398" sldId="390"/>
            <ac:spMk id="8" creationId="{5B1B79C9-F1AA-1AAC-ED08-3A7E1A5599FD}"/>
          </ac:spMkLst>
        </pc:spChg>
        <pc:spChg chg="add mod">
          <ac:chgData name="Ruggero Ricci" userId="24ad5f84-099e-4975-bc5f-cc1f8e317b9c" providerId="ADAL" clId="{1A6F1E1B-41BB-4D62-86E9-2A9DDB0ADB89}" dt="2025-05-08T11:45:49.091" v="2321" actId="20577"/>
          <ac:spMkLst>
            <pc:docMk/>
            <pc:sldMk cId="781108398" sldId="390"/>
            <ac:spMk id="9" creationId="{9C2F7EE7-1458-B636-1DFF-BBA8534D782A}"/>
          </ac:spMkLst>
        </pc:spChg>
        <pc:graphicFrameChg chg="add mod modGraphic">
          <ac:chgData name="Ruggero Ricci" userId="24ad5f84-099e-4975-bc5f-cc1f8e317b9c" providerId="ADAL" clId="{1A6F1E1B-41BB-4D62-86E9-2A9DDB0ADB89}" dt="2025-05-08T11:44:13.697" v="2295" actId="14100"/>
          <ac:graphicFrameMkLst>
            <pc:docMk/>
            <pc:sldMk cId="781108398" sldId="390"/>
            <ac:graphicFrameMk id="4" creationId="{7B236E22-3C4D-ED73-A9D7-3CBA704ACB72}"/>
          </ac:graphicFrameMkLst>
        </pc:graphicFrameChg>
        <pc:picChg chg="add mod">
          <ac:chgData name="Ruggero Ricci" userId="24ad5f84-099e-4975-bc5f-cc1f8e317b9c" providerId="ADAL" clId="{1A6F1E1B-41BB-4D62-86E9-2A9DDB0ADB89}" dt="2025-05-08T21:44:49.126" v="2853" actId="1076"/>
          <ac:picMkLst>
            <pc:docMk/>
            <pc:sldMk cId="781108398" sldId="390"/>
            <ac:picMk id="2" creationId="{7EAD5F5E-0CCD-FE05-DA85-F69508083A0E}"/>
          </ac:picMkLst>
        </pc:picChg>
      </pc:sldChg>
      <pc:sldChg chg="addSp delSp modSp add mod">
        <pc:chgData name="Ruggero Ricci" userId="24ad5f84-099e-4975-bc5f-cc1f8e317b9c" providerId="ADAL" clId="{1A6F1E1B-41BB-4D62-86E9-2A9DDB0ADB89}" dt="2025-05-07T17:00:40.594" v="1854"/>
        <pc:sldMkLst>
          <pc:docMk/>
          <pc:sldMk cId="2427044202" sldId="391"/>
        </pc:sldMkLst>
        <pc:spChg chg="mod">
          <ac:chgData name="Ruggero Ricci" userId="24ad5f84-099e-4975-bc5f-cc1f8e317b9c" providerId="ADAL" clId="{1A6F1E1B-41BB-4D62-86E9-2A9DDB0ADB89}" dt="2025-05-05T18:26:34.211" v="171" actId="255"/>
          <ac:spMkLst>
            <pc:docMk/>
            <pc:sldMk cId="2427044202" sldId="391"/>
            <ac:spMk id="5" creationId="{C66AF7DB-69A8-90D5-0ED5-157321E21669}"/>
          </ac:spMkLst>
        </pc:spChg>
        <pc:spChg chg="mod">
          <ac:chgData name="Ruggero Ricci" userId="24ad5f84-099e-4975-bc5f-cc1f8e317b9c" providerId="ADAL" clId="{1A6F1E1B-41BB-4D62-86E9-2A9DDB0ADB89}" dt="2025-05-05T18:27:01.744" v="175" actId="20577"/>
          <ac:spMkLst>
            <pc:docMk/>
            <pc:sldMk cId="2427044202" sldId="391"/>
            <ac:spMk id="6" creationId="{D021FD27-1D9D-C1FF-8796-276E3F7D1D87}"/>
          </ac:spMkLst>
        </pc:spChg>
        <pc:spChg chg="del mod">
          <ac:chgData name="Ruggero Ricci" userId="24ad5f84-099e-4975-bc5f-cc1f8e317b9c" providerId="ADAL" clId="{1A6F1E1B-41BB-4D62-86E9-2A9DDB0ADB89}" dt="2025-05-07T17:00:40.594" v="1854"/>
          <ac:spMkLst>
            <pc:docMk/>
            <pc:sldMk cId="2427044202" sldId="391"/>
            <ac:spMk id="9" creationId="{7792ED16-C0A1-7B1C-37D0-D1D2F83A71AE}"/>
          </ac:spMkLst>
        </pc:spChg>
        <pc:picChg chg="add mod">
          <ac:chgData name="Ruggero Ricci" userId="24ad5f84-099e-4975-bc5f-cc1f8e317b9c" providerId="ADAL" clId="{1A6F1E1B-41BB-4D62-86E9-2A9DDB0ADB89}" dt="2025-05-05T18:31:34.778" v="192" actId="1076"/>
          <ac:picMkLst>
            <pc:docMk/>
            <pc:sldMk cId="2427044202" sldId="391"/>
            <ac:picMk id="8" creationId="{53B8FABA-79F1-EDE5-D0E8-7C70581AF6EB}"/>
          </ac:picMkLst>
        </pc:picChg>
      </pc:sldChg>
      <pc:sldChg chg="modSp mod modAnim">
        <pc:chgData name="Ruggero Ricci" userId="24ad5f84-099e-4975-bc5f-cc1f8e317b9c" providerId="ADAL" clId="{1A6F1E1B-41BB-4D62-86E9-2A9DDB0ADB89}" dt="2025-05-08T12:21:42.402" v="2474" actId="1076"/>
        <pc:sldMkLst>
          <pc:docMk/>
          <pc:sldMk cId="2847142819" sldId="394"/>
        </pc:sldMkLst>
        <pc:graphicFrameChg chg="mod modGraphic">
          <ac:chgData name="Ruggero Ricci" userId="24ad5f84-099e-4975-bc5f-cc1f8e317b9c" providerId="ADAL" clId="{1A6F1E1B-41BB-4D62-86E9-2A9DDB0ADB89}" dt="2025-05-08T12:19:53.297" v="2464" actId="14100"/>
          <ac:graphicFrameMkLst>
            <pc:docMk/>
            <pc:sldMk cId="2847142819" sldId="394"/>
            <ac:graphicFrameMk id="3" creationId="{C05208DA-AFCB-E353-128D-7FFD54DE0C30}"/>
          </ac:graphicFrameMkLst>
        </pc:graphicFrameChg>
        <pc:graphicFrameChg chg="mod modGraphic">
          <ac:chgData name="Ruggero Ricci" userId="24ad5f84-099e-4975-bc5f-cc1f8e317b9c" providerId="ADAL" clId="{1A6F1E1B-41BB-4D62-86E9-2A9DDB0ADB89}" dt="2025-05-08T12:16:58.170" v="2424" actId="403"/>
          <ac:graphicFrameMkLst>
            <pc:docMk/>
            <pc:sldMk cId="2847142819" sldId="394"/>
            <ac:graphicFrameMk id="4" creationId="{76273965-35D3-2F49-FF6A-C93AB79C9BB9}"/>
          </ac:graphicFrameMkLst>
        </pc:graphicFrameChg>
        <pc:picChg chg="mod">
          <ac:chgData name="Ruggero Ricci" userId="24ad5f84-099e-4975-bc5f-cc1f8e317b9c" providerId="ADAL" clId="{1A6F1E1B-41BB-4D62-86E9-2A9DDB0ADB89}" dt="2025-05-08T12:21:42.402" v="2474" actId="1076"/>
          <ac:picMkLst>
            <pc:docMk/>
            <pc:sldMk cId="2847142819" sldId="394"/>
            <ac:picMk id="7" creationId="{2CBB1A7B-F985-2644-A0B5-AA10DF750AF4}"/>
          </ac:picMkLst>
        </pc:picChg>
        <pc:picChg chg="mod">
          <ac:chgData name="Ruggero Ricci" userId="24ad5f84-099e-4975-bc5f-cc1f8e317b9c" providerId="ADAL" clId="{1A6F1E1B-41BB-4D62-86E9-2A9DDB0ADB89}" dt="2025-05-08T12:17:48.915" v="2428" actId="1076"/>
          <ac:picMkLst>
            <pc:docMk/>
            <pc:sldMk cId="2847142819" sldId="394"/>
            <ac:picMk id="8" creationId="{BA800F2E-B596-278C-FAD3-DCBB3E8603B1}"/>
          </ac:picMkLst>
        </pc:picChg>
      </pc:sldChg>
      <pc:sldChg chg="modSp mod modAnim">
        <pc:chgData name="Ruggero Ricci" userId="24ad5f84-099e-4975-bc5f-cc1f8e317b9c" providerId="ADAL" clId="{1A6F1E1B-41BB-4D62-86E9-2A9DDB0ADB89}" dt="2025-05-08T21:39:04.625" v="2852" actId="115"/>
        <pc:sldMkLst>
          <pc:docMk/>
          <pc:sldMk cId="474302082" sldId="395"/>
        </pc:sldMkLst>
        <pc:spChg chg="mod">
          <ac:chgData name="Ruggero Ricci" userId="24ad5f84-099e-4975-bc5f-cc1f8e317b9c" providerId="ADAL" clId="{1A6F1E1B-41BB-4D62-86E9-2A9DDB0ADB89}" dt="2025-05-08T21:37:46.642" v="2851" actId="20577"/>
          <ac:spMkLst>
            <pc:docMk/>
            <pc:sldMk cId="474302082" sldId="395"/>
            <ac:spMk id="2" creationId="{613D9A99-8AC7-62A0-0AA6-D9264911FF27}"/>
          </ac:spMkLst>
        </pc:spChg>
        <pc:spChg chg="mod">
          <ac:chgData name="Ruggero Ricci" userId="24ad5f84-099e-4975-bc5f-cc1f8e317b9c" providerId="ADAL" clId="{1A6F1E1B-41BB-4D62-86E9-2A9DDB0ADB89}" dt="2025-05-08T21:39:04.625" v="2852" actId="115"/>
          <ac:spMkLst>
            <pc:docMk/>
            <pc:sldMk cId="474302082" sldId="395"/>
            <ac:spMk id="10" creationId="{37C7B106-D1DE-BF3B-14CF-3CEA142ABF30}"/>
          </ac:spMkLst>
        </pc:spChg>
      </pc:sldChg>
      <pc:sldChg chg="modSp del mod">
        <pc:chgData name="Ruggero Ricci" userId="24ad5f84-099e-4975-bc5f-cc1f8e317b9c" providerId="ADAL" clId="{1A6F1E1B-41BB-4D62-86E9-2A9DDB0ADB89}" dt="2025-05-08T11:54:34.491" v="2377" actId="47"/>
        <pc:sldMkLst>
          <pc:docMk/>
          <pc:sldMk cId="3447018851" sldId="396"/>
        </pc:sldMkLst>
        <pc:spChg chg="mod">
          <ac:chgData name="Ruggero Ricci" userId="24ad5f84-099e-4975-bc5f-cc1f8e317b9c" providerId="ADAL" clId="{1A6F1E1B-41BB-4D62-86E9-2A9DDB0ADB89}" dt="2025-05-07T16:00:38.877" v="692" actId="20577"/>
          <ac:spMkLst>
            <pc:docMk/>
            <pc:sldMk cId="3447018851" sldId="396"/>
            <ac:spMk id="3" creationId="{C7E02FCC-0452-8E96-A4BE-B0821E19BED9}"/>
          </ac:spMkLst>
        </pc:spChg>
      </pc:sldChg>
      <pc:sldChg chg="del">
        <pc:chgData name="Ruggero Ricci" userId="24ad5f84-099e-4975-bc5f-cc1f8e317b9c" providerId="ADAL" clId="{1A6F1E1B-41BB-4D62-86E9-2A9DDB0ADB89}" dt="2025-05-08T11:49:23.517" v="2323" actId="47"/>
        <pc:sldMkLst>
          <pc:docMk/>
          <pc:sldMk cId="3268959910" sldId="398"/>
        </pc:sldMkLst>
      </pc:sldChg>
      <pc:sldChg chg="modSp mod">
        <pc:chgData name="Ruggero Ricci" userId="24ad5f84-099e-4975-bc5f-cc1f8e317b9c" providerId="ADAL" clId="{1A6F1E1B-41BB-4D62-86E9-2A9DDB0ADB89}" dt="2025-05-07T17:23:28.722" v="1941" actId="20577"/>
        <pc:sldMkLst>
          <pc:docMk/>
          <pc:sldMk cId="136425602" sldId="399"/>
        </pc:sldMkLst>
        <pc:spChg chg="mod">
          <ac:chgData name="Ruggero Ricci" userId="24ad5f84-099e-4975-bc5f-cc1f8e317b9c" providerId="ADAL" clId="{1A6F1E1B-41BB-4D62-86E9-2A9DDB0ADB89}" dt="2025-05-07T17:23:28.722" v="1941" actId="20577"/>
          <ac:spMkLst>
            <pc:docMk/>
            <pc:sldMk cId="136425602" sldId="399"/>
            <ac:spMk id="44" creationId="{B74F28EA-95A4-CDC3-E573-F60B9D2283C2}"/>
          </ac:spMkLst>
        </pc:spChg>
      </pc:sldChg>
      <pc:sldChg chg="modSp mod">
        <pc:chgData name="Ruggero Ricci" userId="24ad5f84-099e-4975-bc5f-cc1f8e317b9c" providerId="ADAL" clId="{1A6F1E1B-41BB-4D62-86E9-2A9DDB0ADB89}" dt="2025-05-08T21:05:11.567" v="2743" actId="115"/>
        <pc:sldMkLst>
          <pc:docMk/>
          <pc:sldMk cId="4204523739" sldId="400"/>
        </pc:sldMkLst>
        <pc:spChg chg="mod">
          <ac:chgData name="Ruggero Ricci" userId="24ad5f84-099e-4975-bc5f-cc1f8e317b9c" providerId="ADAL" clId="{1A6F1E1B-41BB-4D62-86E9-2A9DDB0ADB89}" dt="2025-05-08T21:05:11.567" v="2743" actId="115"/>
          <ac:spMkLst>
            <pc:docMk/>
            <pc:sldMk cId="4204523739" sldId="400"/>
            <ac:spMk id="5" creationId="{56D73F04-4071-D8FC-26D2-111124EF5986}"/>
          </ac:spMkLst>
        </pc:spChg>
      </pc:sldChg>
      <pc:sldChg chg="addSp delSp modSp mod">
        <pc:chgData name="Ruggero Ricci" userId="24ad5f84-099e-4975-bc5f-cc1f8e317b9c" providerId="ADAL" clId="{1A6F1E1B-41BB-4D62-86E9-2A9DDB0ADB89}" dt="2025-05-07T15:54:18.825" v="658" actId="20577"/>
        <pc:sldMkLst>
          <pc:docMk/>
          <pc:sldMk cId="4213643610" sldId="402"/>
        </pc:sldMkLst>
        <pc:spChg chg="add del mod">
          <ac:chgData name="Ruggero Ricci" userId="24ad5f84-099e-4975-bc5f-cc1f8e317b9c" providerId="ADAL" clId="{1A6F1E1B-41BB-4D62-86E9-2A9DDB0ADB89}" dt="2025-05-07T15:20:13.834" v="618" actId="478"/>
          <ac:spMkLst>
            <pc:docMk/>
            <pc:sldMk cId="4213643610" sldId="402"/>
            <ac:spMk id="2" creationId="{59DD4681-B28E-F1B5-C439-CD0DE0ED6F86}"/>
          </ac:spMkLst>
        </pc:spChg>
        <pc:spChg chg="mod">
          <ac:chgData name="Ruggero Ricci" userId="24ad5f84-099e-4975-bc5f-cc1f8e317b9c" providerId="ADAL" clId="{1A6F1E1B-41BB-4D62-86E9-2A9DDB0ADB89}" dt="2025-05-07T15:17:18.065" v="610" actId="1076"/>
          <ac:spMkLst>
            <pc:docMk/>
            <pc:sldMk cId="4213643610" sldId="402"/>
            <ac:spMk id="10" creationId="{C8F4B31A-5529-67DB-0FB1-2AE79E2F6E0D}"/>
          </ac:spMkLst>
        </pc:spChg>
        <pc:spChg chg="mod">
          <ac:chgData name="Ruggero Ricci" userId="24ad5f84-099e-4975-bc5f-cc1f8e317b9c" providerId="ADAL" clId="{1A6F1E1B-41BB-4D62-86E9-2A9DDB0ADB89}" dt="2025-05-07T15:22:36.603" v="631" actId="1076"/>
          <ac:spMkLst>
            <pc:docMk/>
            <pc:sldMk cId="4213643610" sldId="402"/>
            <ac:spMk id="11" creationId="{C997AB5B-6871-7279-3288-D8DBA827AF2A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22" creationId="{4D96C39D-E782-94C4-AE2E-D7A3DBA15C01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28" creationId="{3998AE8E-7D24-BC66-8AA2-A58BD24EE9F3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36" creationId="{902BC977-46E2-4C69-2216-3C9AC9E6D079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47" creationId="{8AC77C5C-E91C-0C2B-56E9-6DAC4FC2E2E1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55" creationId="{A5232624-8CBF-9932-AC98-2E29BEE26400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60" creationId="{2F1D709A-7699-2FC5-213F-39AEC2552060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71" creationId="{9B9D3773-BA00-F0F8-62DD-6390CC649B54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74" creationId="{76BC586B-B138-D888-F33F-77DD6C9E4CA8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77" creationId="{BFAC6C6C-587B-4F1E-F978-6BD7EA65504E}"/>
          </ac:spMkLst>
        </pc:spChg>
        <pc:spChg chg="mod">
          <ac:chgData name="Ruggero Ricci" userId="24ad5f84-099e-4975-bc5f-cc1f8e317b9c" providerId="ADAL" clId="{1A6F1E1B-41BB-4D62-86E9-2A9DDB0ADB89}" dt="2025-05-07T15:22:14.254" v="627" actId="1076"/>
          <ac:spMkLst>
            <pc:docMk/>
            <pc:sldMk cId="4213643610" sldId="402"/>
            <ac:spMk id="85" creationId="{7A965F6E-4A52-AA36-DCCF-36AF832420BD}"/>
          </ac:spMkLst>
        </pc:spChg>
        <pc:spChg chg="mod">
          <ac:chgData name="Ruggero Ricci" userId="24ad5f84-099e-4975-bc5f-cc1f8e317b9c" providerId="ADAL" clId="{1A6F1E1B-41BB-4D62-86E9-2A9DDB0ADB89}" dt="2025-05-07T15:22:40.277" v="632" actId="1076"/>
          <ac:spMkLst>
            <pc:docMk/>
            <pc:sldMk cId="4213643610" sldId="402"/>
            <ac:spMk id="89" creationId="{7F761FB8-229B-A24F-7EB3-21A6AE52D39A}"/>
          </ac:spMkLst>
        </pc:spChg>
        <pc:spChg chg="mod">
          <ac:chgData name="Ruggero Ricci" userId="24ad5f84-099e-4975-bc5f-cc1f8e317b9c" providerId="ADAL" clId="{1A6F1E1B-41BB-4D62-86E9-2A9DDB0ADB89}" dt="2025-05-07T15:17:40.134" v="612" actId="1076"/>
          <ac:spMkLst>
            <pc:docMk/>
            <pc:sldMk cId="4213643610" sldId="402"/>
            <ac:spMk id="91" creationId="{EDE4D838-38F3-82A2-181B-E64336F44C1F}"/>
          </ac:spMkLst>
        </pc:spChg>
        <pc:spChg chg="mod">
          <ac:chgData name="Ruggero Ricci" userId="24ad5f84-099e-4975-bc5f-cc1f8e317b9c" providerId="ADAL" clId="{1A6F1E1B-41BB-4D62-86E9-2A9DDB0ADB89}" dt="2025-05-07T15:54:18.825" v="658" actId="20577"/>
          <ac:spMkLst>
            <pc:docMk/>
            <pc:sldMk cId="4213643610" sldId="402"/>
            <ac:spMk id="180" creationId="{0F4142DF-3D0D-82D5-45BF-BCC6D9B1B828}"/>
          </ac:spMkLst>
        </pc:spChg>
        <pc:spChg chg="mod">
          <ac:chgData name="Ruggero Ricci" userId="24ad5f84-099e-4975-bc5f-cc1f8e317b9c" providerId="ADAL" clId="{1A6F1E1B-41BB-4D62-86E9-2A9DDB0ADB89}" dt="2025-05-07T15:53:47.888" v="654" actId="20577"/>
          <ac:spMkLst>
            <pc:docMk/>
            <pc:sldMk cId="4213643610" sldId="402"/>
            <ac:spMk id="184" creationId="{DC1015B3-9F5B-EE64-F883-067CAB277B63}"/>
          </ac:spMkLst>
        </pc:spChg>
        <pc:graphicFrameChg chg="add mod modGraphic">
          <ac:chgData name="Ruggero Ricci" userId="24ad5f84-099e-4975-bc5f-cc1f8e317b9c" providerId="ADAL" clId="{1A6F1E1B-41BB-4D62-86E9-2A9DDB0ADB89}" dt="2025-05-07T15:22:07.406" v="626" actId="20577"/>
          <ac:graphicFrameMkLst>
            <pc:docMk/>
            <pc:sldMk cId="4213643610" sldId="402"/>
            <ac:graphicFrameMk id="4" creationId="{9CB18CAD-3FAE-3852-6390-194ECD4DF1A8}"/>
          </ac:graphicFrameMkLst>
        </pc:graphicFrameChg>
        <pc:picChg chg="mod">
          <ac:chgData name="Ruggero Ricci" userId="24ad5f84-099e-4975-bc5f-cc1f8e317b9c" providerId="ADAL" clId="{1A6F1E1B-41BB-4D62-86E9-2A9DDB0ADB89}" dt="2025-05-07T15:17:00.068" v="608" actId="1076"/>
          <ac:picMkLst>
            <pc:docMk/>
            <pc:sldMk cId="4213643610" sldId="402"/>
            <ac:picMk id="8" creationId="{2FA8935F-4EDD-8DDE-A957-467CCC2807E0}"/>
          </ac:picMkLst>
        </pc:picChg>
      </pc:sldChg>
      <pc:sldChg chg="modSp mod ord">
        <pc:chgData name="Ruggero Ricci" userId="24ad5f84-099e-4975-bc5f-cc1f8e317b9c" providerId="ADAL" clId="{1A6F1E1B-41BB-4D62-86E9-2A9DDB0ADB89}" dt="2025-05-08T21:05:39.002" v="2745" actId="20577"/>
        <pc:sldMkLst>
          <pc:docMk/>
          <pc:sldMk cId="1560743061" sldId="403"/>
        </pc:sldMkLst>
        <pc:spChg chg="mod">
          <ac:chgData name="Ruggero Ricci" userId="24ad5f84-099e-4975-bc5f-cc1f8e317b9c" providerId="ADAL" clId="{1A6F1E1B-41BB-4D62-86E9-2A9DDB0ADB89}" dt="2025-05-08T21:05:39.002" v="2745" actId="20577"/>
          <ac:spMkLst>
            <pc:docMk/>
            <pc:sldMk cId="1560743061" sldId="403"/>
            <ac:spMk id="3" creationId="{CD4B4F6C-56E6-695B-49C5-B4B9AE09F2D5}"/>
          </ac:spMkLst>
        </pc:spChg>
      </pc:sldChg>
      <pc:sldChg chg="del ord">
        <pc:chgData name="Ruggero Ricci" userId="24ad5f84-099e-4975-bc5f-cc1f8e317b9c" providerId="ADAL" clId="{1A6F1E1B-41BB-4D62-86E9-2A9DDB0ADB89}" dt="2025-05-07T15:56:01.612" v="668" actId="47"/>
        <pc:sldMkLst>
          <pc:docMk/>
          <pc:sldMk cId="1568320194" sldId="404"/>
        </pc:sldMkLst>
      </pc:sldChg>
      <pc:sldChg chg="ord">
        <pc:chgData name="Ruggero Ricci" userId="24ad5f84-099e-4975-bc5f-cc1f8e317b9c" providerId="ADAL" clId="{1A6F1E1B-41BB-4D62-86E9-2A9DDB0ADB89}" dt="2025-05-07T15:55:47.380" v="663"/>
        <pc:sldMkLst>
          <pc:docMk/>
          <pc:sldMk cId="2524480730" sldId="405"/>
        </pc:sldMkLst>
      </pc:sldChg>
      <pc:sldChg chg="ord">
        <pc:chgData name="Ruggero Ricci" userId="24ad5f84-099e-4975-bc5f-cc1f8e317b9c" providerId="ADAL" clId="{1A6F1E1B-41BB-4D62-86E9-2A9DDB0ADB89}" dt="2025-05-07T15:46:55.757" v="636"/>
        <pc:sldMkLst>
          <pc:docMk/>
          <pc:sldMk cId="1601808235" sldId="406"/>
        </pc:sldMkLst>
      </pc:sldChg>
      <pc:sldChg chg="addSp modSp mod ord">
        <pc:chgData name="Ruggero Ricci" userId="24ad5f84-099e-4975-bc5f-cc1f8e317b9c" providerId="ADAL" clId="{1A6F1E1B-41BB-4D62-86E9-2A9DDB0ADB89}" dt="2025-05-08T21:16:58.278" v="2791" actId="113"/>
        <pc:sldMkLst>
          <pc:docMk/>
          <pc:sldMk cId="615830880" sldId="407"/>
        </pc:sldMkLst>
        <pc:spChg chg="add mod">
          <ac:chgData name="Ruggero Ricci" userId="24ad5f84-099e-4975-bc5f-cc1f8e317b9c" providerId="ADAL" clId="{1A6F1E1B-41BB-4D62-86E9-2A9DDB0ADB89}" dt="2025-05-08T21:16:58.278" v="2791" actId="113"/>
          <ac:spMkLst>
            <pc:docMk/>
            <pc:sldMk cId="615830880" sldId="407"/>
            <ac:spMk id="9" creationId="{DEF4287B-5AAD-7702-9A0A-58C9EBE1FAA0}"/>
          </ac:spMkLst>
        </pc:spChg>
        <pc:spChg chg="mod">
          <ac:chgData name="Ruggero Ricci" userId="24ad5f84-099e-4975-bc5f-cc1f8e317b9c" providerId="ADAL" clId="{1A6F1E1B-41BB-4D62-86E9-2A9DDB0ADB89}" dt="2025-05-08T21:16:50.157" v="2785" actId="1076"/>
          <ac:spMkLst>
            <pc:docMk/>
            <pc:sldMk cId="615830880" sldId="407"/>
            <ac:spMk id="15" creationId="{00000000-0000-0000-0000-000000000000}"/>
          </ac:spMkLst>
        </pc:spChg>
        <pc:spChg chg="mod">
          <ac:chgData name="Ruggero Ricci" userId="24ad5f84-099e-4975-bc5f-cc1f8e317b9c" providerId="ADAL" clId="{1A6F1E1B-41BB-4D62-86E9-2A9DDB0ADB89}" dt="2025-05-08T21:16:15.055" v="2767" actId="1076"/>
          <ac:spMkLst>
            <pc:docMk/>
            <pc:sldMk cId="615830880" sldId="407"/>
            <ac:spMk id="28" creationId="{00000000-0000-0000-0000-000000000000}"/>
          </ac:spMkLst>
        </pc:spChg>
      </pc:sldChg>
      <pc:sldChg chg="ord">
        <pc:chgData name="Ruggero Ricci" userId="24ad5f84-099e-4975-bc5f-cc1f8e317b9c" providerId="ADAL" clId="{1A6F1E1B-41BB-4D62-86E9-2A9DDB0ADB89}" dt="2025-05-07T17:31:57.786" v="1949"/>
        <pc:sldMkLst>
          <pc:docMk/>
          <pc:sldMk cId="4090303094" sldId="408"/>
        </pc:sldMkLst>
      </pc:sldChg>
      <pc:sldChg chg="ord">
        <pc:chgData name="Ruggero Ricci" userId="24ad5f84-099e-4975-bc5f-cc1f8e317b9c" providerId="ADAL" clId="{1A6F1E1B-41BB-4D62-86E9-2A9DDB0ADB89}" dt="2025-05-07T17:32:01.127" v="1951"/>
        <pc:sldMkLst>
          <pc:docMk/>
          <pc:sldMk cId="3422758397" sldId="409"/>
        </pc:sldMkLst>
      </pc:sldChg>
      <pc:sldChg chg="ord">
        <pc:chgData name="Ruggero Ricci" userId="24ad5f84-099e-4975-bc5f-cc1f8e317b9c" providerId="ADAL" clId="{1A6F1E1B-41BB-4D62-86E9-2A9DDB0ADB89}" dt="2025-05-07T17:32:48.590" v="1953"/>
        <pc:sldMkLst>
          <pc:docMk/>
          <pc:sldMk cId="2743611701" sldId="410"/>
        </pc:sldMkLst>
      </pc:sldChg>
      <pc:sldChg chg="addSp delSp modSp add mod ord modAnim">
        <pc:chgData name="Ruggero Ricci" userId="24ad5f84-099e-4975-bc5f-cc1f8e317b9c" providerId="ADAL" clId="{1A6F1E1B-41BB-4D62-86E9-2A9DDB0ADB89}" dt="2025-05-08T21:24:48.328" v="2847" actId="790"/>
        <pc:sldMkLst>
          <pc:docMk/>
          <pc:sldMk cId="159294603" sldId="411"/>
        </pc:sldMkLst>
        <pc:spChg chg="mod">
          <ac:chgData name="Ruggero Ricci" userId="24ad5f84-099e-4975-bc5f-cc1f8e317b9c" providerId="ADAL" clId="{1A6F1E1B-41BB-4D62-86E9-2A9DDB0ADB89}" dt="2025-05-07T16:57:20.515" v="1821" actId="20577"/>
          <ac:spMkLst>
            <pc:docMk/>
            <pc:sldMk cId="159294603" sldId="411"/>
            <ac:spMk id="10" creationId="{00000000-0000-0000-0000-000000000000}"/>
          </ac:spMkLst>
        </pc:spChg>
        <pc:spChg chg="mod">
          <ac:chgData name="Ruggero Ricci" userId="24ad5f84-099e-4975-bc5f-cc1f8e317b9c" providerId="ADAL" clId="{1A6F1E1B-41BB-4D62-86E9-2A9DDB0ADB89}" dt="2025-05-08T21:24:48.328" v="2847" actId="790"/>
          <ac:spMkLst>
            <pc:docMk/>
            <pc:sldMk cId="159294603" sldId="411"/>
            <ac:spMk id="12" creationId="{00000000-0000-0000-0000-000000000000}"/>
          </ac:spMkLst>
        </pc:spChg>
        <pc:graphicFrameChg chg="del">
          <ac:chgData name="Ruggero Ricci" userId="24ad5f84-099e-4975-bc5f-cc1f8e317b9c" providerId="ADAL" clId="{1A6F1E1B-41BB-4D62-86E9-2A9DDB0ADB89}" dt="2025-05-07T16:55:09.705" v="1656" actId="478"/>
          <ac:graphicFrameMkLst>
            <pc:docMk/>
            <pc:sldMk cId="159294603" sldId="411"/>
            <ac:graphicFrameMk id="8" creationId="{00000000-0000-0000-0000-000000000000}"/>
          </ac:graphicFrameMkLst>
        </pc:graphicFrameChg>
        <pc:graphicFrameChg chg="add mod">
          <ac:chgData name="Ruggero Ricci" userId="24ad5f84-099e-4975-bc5f-cc1f8e317b9c" providerId="ADAL" clId="{1A6F1E1B-41BB-4D62-86E9-2A9DDB0ADB89}" dt="2025-05-07T16:56:02.289" v="1661"/>
          <ac:graphicFrameMkLst>
            <pc:docMk/>
            <pc:sldMk cId="159294603" sldId="411"/>
            <ac:graphicFrameMk id="11" creationId="{00000000-0008-0000-0800-000009000000}"/>
          </ac:graphicFrameMkLst>
        </pc:graphicFrameChg>
        <pc:picChg chg="del">
          <ac:chgData name="Ruggero Ricci" userId="24ad5f84-099e-4975-bc5f-cc1f8e317b9c" providerId="ADAL" clId="{1A6F1E1B-41BB-4D62-86E9-2A9DDB0ADB89}" dt="2025-05-07T15:50:51.560" v="651" actId="478"/>
          <ac:picMkLst>
            <pc:docMk/>
            <pc:sldMk cId="159294603" sldId="411"/>
            <ac:picMk id="9" creationId="{00000000-0000-0000-0000-000000000000}"/>
          </ac:picMkLst>
        </pc:picChg>
      </pc:sldChg>
      <pc:sldChg chg="delSp modSp add mod ord">
        <pc:chgData name="Ruggero Ricci" userId="24ad5f84-099e-4975-bc5f-cc1f8e317b9c" providerId="ADAL" clId="{1A6F1E1B-41BB-4D62-86E9-2A9DDB0ADB89}" dt="2025-05-07T16:45:12.722" v="1655" actId="478"/>
        <pc:sldMkLst>
          <pc:docMk/>
          <pc:sldMk cId="1448346761" sldId="412"/>
        </pc:sldMkLst>
        <pc:picChg chg="del mod">
          <ac:chgData name="Ruggero Ricci" userId="24ad5f84-099e-4975-bc5f-cc1f8e317b9c" providerId="ADAL" clId="{1A6F1E1B-41BB-4D62-86E9-2A9DDB0ADB89}" dt="2025-05-07T16:45:12.722" v="1655" actId="478"/>
          <ac:picMkLst>
            <pc:docMk/>
            <pc:sldMk cId="1448346761" sldId="412"/>
            <ac:picMk id="9" creationId="{00000000-0000-0000-0000-000000000000}"/>
          </ac:picMkLst>
        </pc:picChg>
      </pc:sldChg>
      <pc:sldChg chg="add del">
        <pc:chgData name="Ruggero Ricci" userId="24ad5f84-099e-4975-bc5f-cc1f8e317b9c" providerId="ADAL" clId="{1A6F1E1B-41BB-4D62-86E9-2A9DDB0ADB89}" dt="2025-05-07T15:55:34.670" v="661" actId="47"/>
        <pc:sldMkLst>
          <pc:docMk/>
          <pc:sldMk cId="3481632705" sldId="412"/>
        </pc:sldMkLst>
      </pc:sldChg>
      <pc:sldChg chg="add del">
        <pc:chgData name="Ruggero Ricci" userId="24ad5f84-099e-4975-bc5f-cc1f8e317b9c" providerId="ADAL" clId="{1A6F1E1B-41BB-4D62-86E9-2A9DDB0ADB89}" dt="2025-05-07T15:59:50.366" v="675" actId="47"/>
        <pc:sldMkLst>
          <pc:docMk/>
          <pc:sldMk cId="1969301962" sldId="413"/>
        </pc:sldMkLst>
      </pc:sldChg>
      <pc:sldChg chg="addSp delSp modSp new mod ord">
        <pc:chgData name="Ruggero Ricci" userId="24ad5f84-099e-4975-bc5f-cc1f8e317b9c" providerId="ADAL" clId="{1A6F1E1B-41BB-4D62-86E9-2A9DDB0ADB89}" dt="2025-05-08T21:23:55.450" v="2846" actId="20577"/>
        <pc:sldMkLst>
          <pc:docMk/>
          <pc:sldMk cId="2676631535" sldId="413"/>
        </pc:sldMkLst>
        <pc:spChg chg="add mod">
          <ac:chgData name="Ruggero Ricci" userId="24ad5f84-099e-4975-bc5f-cc1f8e317b9c" providerId="ADAL" clId="{1A6F1E1B-41BB-4D62-86E9-2A9DDB0ADB89}" dt="2025-05-08T21:23:55.450" v="2846" actId="20577"/>
          <ac:spMkLst>
            <pc:docMk/>
            <pc:sldMk cId="2676631535" sldId="413"/>
            <ac:spMk id="2" creationId="{2777CE84-60D2-4CE9-5560-717130BB3BA5}"/>
          </ac:spMkLst>
        </pc:spChg>
        <pc:spChg chg="add mod">
          <ac:chgData name="Ruggero Ricci" userId="24ad5f84-099e-4975-bc5f-cc1f8e317b9c" providerId="ADAL" clId="{1A6F1E1B-41BB-4D62-86E9-2A9DDB0ADB89}" dt="2025-05-08T07:44:34.728" v="2153" actId="20577"/>
          <ac:spMkLst>
            <pc:docMk/>
            <pc:sldMk cId="2676631535" sldId="413"/>
            <ac:spMk id="3" creationId="{DE8E0D86-831D-D6ED-9577-B1E5296EA2A9}"/>
          </ac:spMkLst>
        </pc:spChg>
        <pc:graphicFrameChg chg="add del mod">
          <ac:chgData name="Ruggero Ricci" userId="24ad5f84-099e-4975-bc5f-cc1f8e317b9c" providerId="ADAL" clId="{1A6F1E1B-41BB-4D62-86E9-2A9DDB0ADB89}" dt="2025-05-07T16:57:45.487" v="1824" actId="478"/>
          <ac:graphicFrameMkLst>
            <pc:docMk/>
            <pc:sldMk cId="2676631535" sldId="413"/>
            <ac:graphicFrameMk id="2" creationId="{00000000-0008-0000-0800-000009000000}"/>
          </ac:graphicFrameMkLst>
        </pc:graphicFrameChg>
      </pc:sldChg>
      <pc:sldChg chg="add">
        <pc:chgData name="Ruggero Ricci" userId="24ad5f84-099e-4975-bc5f-cc1f8e317b9c" providerId="ADAL" clId="{1A6F1E1B-41BB-4D62-86E9-2A9DDB0ADB89}" dt="2025-05-07T17:21:11.515" v="1871"/>
        <pc:sldMkLst>
          <pc:docMk/>
          <pc:sldMk cId="3213570476" sldId="414"/>
        </pc:sldMkLst>
      </pc:sldChg>
      <pc:sldChg chg="add ord">
        <pc:chgData name="Ruggero Ricci" userId="24ad5f84-099e-4975-bc5f-cc1f8e317b9c" providerId="ADAL" clId="{1A6F1E1B-41BB-4D62-86E9-2A9DDB0ADB89}" dt="2025-05-07T17:22:02.174" v="1934"/>
        <pc:sldMkLst>
          <pc:docMk/>
          <pc:sldMk cId="2260260441" sldId="415"/>
        </pc:sldMkLst>
      </pc:sldChg>
      <pc:sldChg chg="add del">
        <pc:chgData name="Ruggero Ricci" userId="24ad5f84-099e-4975-bc5f-cc1f8e317b9c" providerId="ADAL" clId="{1A6F1E1B-41BB-4D62-86E9-2A9DDB0ADB89}" dt="2025-05-08T21:07:26.742" v="2747" actId="47"/>
        <pc:sldMkLst>
          <pc:docMk/>
          <pc:sldMk cId="1396419292" sldId="416"/>
        </pc:sldMkLst>
      </pc:sldChg>
      <pc:sldChg chg="add del">
        <pc:chgData name="Ruggero Ricci" userId="24ad5f84-099e-4975-bc5f-cc1f8e317b9c" providerId="ADAL" clId="{1A6F1E1B-41BB-4D62-86E9-2A9DDB0ADB89}" dt="2025-05-08T21:07:23.406" v="2746" actId="47"/>
        <pc:sldMkLst>
          <pc:docMk/>
          <pc:sldMk cId="1287971048" sldId="417"/>
        </pc:sldMkLst>
      </pc:sldChg>
      <pc:sldChg chg="add">
        <pc:chgData name="Ruggero Ricci" userId="24ad5f84-099e-4975-bc5f-cc1f8e317b9c" providerId="ADAL" clId="{1A6F1E1B-41BB-4D62-86E9-2A9DDB0ADB89}" dt="2025-05-07T17:23:04.750" v="1940"/>
        <pc:sldMkLst>
          <pc:docMk/>
          <pc:sldMk cId="2432652443" sldId="418"/>
        </pc:sldMkLst>
      </pc:sldChg>
      <pc:sldChg chg="add ord">
        <pc:chgData name="Ruggero Ricci" userId="24ad5f84-099e-4975-bc5f-cc1f8e317b9c" providerId="ADAL" clId="{1A6F1E1B-41BB-4D62-86E9-2A9DDB0ADB89}" dt="2025-05-07T17:26:13.026" v="1945"/>
        <pc:sldMkLst>
          <pc:docMk/>
          <pc:sldMk cId="773622852" sldId="419"/>
        </pc:sldMkLst>
      </pc:sldChg>
      <pc:sldChg chg="new del">
        <pc:chgData name="Ruggero Ricci" userId="24ad5f84-099e-4975-bc5f-cc1f8e317b9c" providerId="ADAL" clId="{1A6F1E1B-41BB-4D62-86E9-2A9DDB0ADB89}" dt="2025-05-08T11:54:46.035" v="2379" actId="47"/>
        <pc:sldMkLst>
          <pc:docMk/>
          <pc:sldMk cId="2689394242" sldId="420"/>
        </pc:sldMkLst>
      </pc:sldChg>
      <pc:sldMasterChg chg="addSldLayout delSldLayout">
        <pc:chgData name="Ruggero Ricci" userId="24ad5f84-099e-4975-bc5f-cc1f8e317b9c" providerId="ADAL" clId="{1A6F1E1B-41BB-4D62-86E9-2A9DDB0ADB89}" dt="2025-05-05T18:05:28.647" v="73" actId="27028"/>
        <pc:sldMasterMkLst>
          <pc:docMk/>
          <pc:sldMasterMk cId="1086816533" sldId="2147483656"/>
        </pc:sldMasterMkLst>
        <pc:sldLayoutChg chg="add del">
          <pc:chgData name="Ruggero Ricci" userId="24ad5f84-099e-4975-bc5f-cc1f8e317b9c" providerId="ADAL" clId="{1A6F1E1B-41BB-4D62-86E9-2A9DDB0ADB89}" dt="2025-05-05T18:05:28.647" v="73" actId="27028"/>
          <pc:sldLayoutMkLst>
            <pc:docMk/>
            <pc:sldMasterMk cId="1086816533" sldId="2147483656"/>
            <pc:sldLayoutMk cId="1319596784" sldId="2147483692"/>
          </pc:sldLayoutMkLst>
        </pc:sldLayoutChg>
      </pc:sldMasterChg>
      <pc:sldMasterChg chg="add addSldLayout">
        <pc:chgData name="Ruggero Ricci" userId="24ad5f84-099e-4975-bc5f-cc1f8e317b9c" providerId="ADAL" clId="{1A6F1E1B-41BB-4D62-86E9-2A9DDB0ADB89}" dt="2025-05-05T18:07:09.405" v="91" actId="27028"/>
        <pc:sldMasterMkLst>
          <pc:docMk/>
          <pc:sldMasterMk cId="0" sldId="2147483692"/>
        </pc:sldMasterMkLst>
        <pc:sldLayoutChg chg="add">
          <pc:chgData name="Ruggero Ricci" userId="24ad5f84-099e-4975-bc5f-cc1f8e317b9c" providerId="ADAL" clId="{1A6F1E1B-41BB-4D62-86E9-2A9DDB0ADB89}" dt="2025-05-05T18:07:09.405" v="91" actId="27028"/>
          <pc:sldLayoutMkLst>
            <pc:docMk/>
            <pc:sldMasterMk cId="0" sldId="2147483692"/>
            <pc:sldLayoutMk cId="0" sldId="2147483661"/>
          </pc:sldLayoutMkLst>
        </pc:sldLayoutChg>
        <pc:sldLayoutChg chg="add">
          <pc:chgData name="Ruggero Ricci" userId="24ad5f84-099e-4975-bc5f-cc1f8e317b9c" providerId="ADAL" clId="{1A6F1E1B-41BB-4D62-86E9-2A9DDB0ADB89}" dt="2025-05-05T18:05:40.897" v="77" actId="27028"/>
          <pc:sldLayoutMkLst>
            <pc:docMk/>
            <pc:sldMasterMk cId="0" sldId="2147483692"/>
            <pc:sldLayoutMk cId="0" sldId="2147483662"/>
          </pc:sldLayoutMkLst>
        </pc:sldLayoutChg>
        <pc:sldLayoutChg chg="add">
          <pc:chgData name="Ruggero Ricci" userId="24ad5f84-099e-4975-bc5f-cc1f8e317b9c" providerId="ADAL" clId="{1A6F1E1B-41BB-4D62-86E9-2A9DDB0ADB89}" dt="2025-05-05T18:05:52.568" v="81" actId="27028"/>
          <pc:sldLayoutMkLst>
            <pc:docMk/>
            <pc:sldMasterMk cId="0" sldId="2147483692"/>
            <pc:sldLayoutMk cId="0" sldId="2147483664"/>
          </pc:sldLayoutMkLst>
        </pc:sldLayoutChg>
        <pc:sldLayoutChg chg="add">
          <pc:chgData name="Ruggero Ricci" userId="24ad5f84-099e-4975-bc5f-cc1f8e317b9c" providerId="ADAL" clId="{1A6F1E1B-41BB-4D62-86E9-2A9DDB0ADB89}" dt="2025-05-05T18:06:48.797" v="89" actId="27028"/>
          <pc:sldLayoutMkLst>
            <pc:docMk/>
            <pc:sldMasterMk cId="0" sldId="2147483692"/>
            <pc:sldLayoutMk cId="0" sldId="214748366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https://istnazfisnucl-my.sharepoint.com/personal/rricci_infn_it/Documents/EE/EE_2025.xlsx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GWh</a:t>
            </a:r>
          </a:p>
        </c:rich>
      </c:tx>
      <c:layout>
        <c:manualLayout>
          <c:xMode val="edge"/>
          <c:yMode val="edge"/>
          <c:x val="7.2527777777777816E-2"/>
          <c:y val="4.62962962962962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6.6580927384076991E-2"/>
          <c:y val="6.5231481481481501E-2"/>
          <c:w val="0.90286351706036749"/>
          <c:h val="0.78510024788568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Storici!$B$257</c:f>
              <c:strCache>
                <c:ptCount val="1"/>
                <c:pt idx="0">
                  <c:v>Base Lab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3"/>
              <c:layout>
                <c:manualLayout>
                  <c:x val="1.0593220338982965E-2"/>
                  <c:y val="-0.44556840077071291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/>
                      <a:t> 9,9 GWh</a:t>
                    </a:r>
                    <a:endParaRPr lang="en-US"/>
                  </a:p>
                </c:rich>
              </c:tx>
              <c:spPr>
                <a:xfrm>
                  <a:off x="2916791" y="736875"/>
                  <a:ext cx="478895" cy="319044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13503"/>
                        <a:gd name="adj2" fmla="val 309656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8.8767108560582467E-2"/>
                      <c:h val="0.1210095125392562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096D-46E5-8396-96424BAF3707}"/>
                </c:ext>
              </c:extLst>
            </c:dLbl>
            <c:dLbl>
              <c:idx val="23"/>
              <c:layout>
                <c:manualLayout>
                  <c:x val="-4.472683764105758E-2"/>
                  <c:y val="-0.42630057803468208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406BE7-41FC-493B-9FCC-8FD955703C7A}" type="VALUE">
                      <a:rPr lang="en-US" baseline="0"/>
                      <a:pPr>
                        <a:defRPr/>
                      </a:pPr>
                      <a:t>[VALORE]</a:t>
                    </a:fld>
                    <a:r>
                      <a:rPr lang="en-US" baseline="0"/>
                      <a:t>GWh</a:t>
                    </a:r>
                  </a:p>
                </c:rich>
              </c:tx>
              <c:spPr>
                <a:xfrm>
                  <a:off x="4711759" y="806093"/>
                  <a:ext cx="351156" cy="344444"/>
                </a:xfrm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4057"/>
                        <a:gd name="adj2" fmla="val 283490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6.5089824577012609E-2"/>
                      <c:h val="0.130643423907271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96D-46E5-8396-96424BAF370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Storici!$A$258:$A$281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Storici!$B$258:$B$281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 formatCode="_(* #,##0.00_);_(* \(#,##0.00\);_(* &quot;-&quot;??_);_(@_)">
                  <c:v>9.6549999999999994</c:v>
                </c:pt>
                <c:pt idx="9">
                  <c:v>10.199999999999999</c:v>
                </c:pt>
                <c:pt idx="10">
                  <c:v>9.89</c:v>
                </c:pt>
                <c:pt idx="11">
                  <c:v>9.27</c:v>
                </c:pt>
                <c:pt idx="12">
                  <c:v>10.24</c:v>
                </c:pt>
                <c:pt idx="13">
                  <c:v>9.9</c:v>
                </c:pt>
                <c:pt idx="14" formatCode="_(* #,##0.00_);_(* \(#,##0.00\);_(* &quot;-&quot;??_);_(@_)">
                  <c:v>10.10665395</c:v>
                </c:pt>
                <c:pt idx="15" formatCode="_(* #,##0.00_);_(* \(#,##0.00\);_(* &quot;-&quot;??_);_(@_)">
                  <c:v>9.7414906875000007</c:v>
                </c:pt>
                <c:pt idx="16">
                  <c:v>9.18</c:v>
                </c:pt>
                <c:pt idx="17">
                  <c:v>9.42</c:v>
                </c:pt>
                <c:pt idx="18">
                  <c:v>9.2490000000000006</c:v>
                </c:pt>
                <c:pt idx="19">
                  <c:v>9.3099999999999987</c:v>
                </c:pt>
                <c:pt idx="20">
                  <c:v>8.5150000000000006</c:v>
                </c:pt>
                <c:pt idx="21">
                  <c:v>8.8480000000000008</c:v>
                </c:pt>
                <c:pt idx="22">
                  <c:v>8.8049999999999997</c:v>
                </c:pt>
                <c:pt idx="23">
                  <c:v>8.0960000000000001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61-412A-AF4D-E10D7B5B064A}"/>
            </c:ext>
          </c:extLst>
        </c:ser>
        <c:ser>
          <c:idx val="1"/>
          <c:order val="1"/>
          <c:tx>
            <c:strRef>
              <c:f>Storici!$C$257</c:f>
              <c:strCache>
                <c:ptCount val="1"/>
                <c:pt idx="0">
                  <c:v>Dafne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Storici!$A$258:$A$281</c:f>
              <c:numCache>
                <c:formatCode>General</c:formatCod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numCache>
            </c:numRef>
          </c:cat>
          <c:val>
            <c:numRef>
              <c:f>Storici!$C$258:$C$281</c:f>
              <c:numCache>
                <c:formatCode>_(* #,##0.00_);_(* \(#,##0.00\);_(* "-"??_);_(@_)</c:formatCode>
                <c:ptCount val="24"/>
                <c:pt idx="0">
                  <c:v>28.256199000000002</c:v>
                </c:pt>
                <c:pt idx="1">
                  <c:v>34.085908000000003</c:v>
                </c:pt>
                <c:pt idx="2">
                  <c:v>38.563006000000001</c:v>
                </c:pt>
                <c:pt idx="3">
                  <c:v>17.499319130000003</c:v>
                </c:pt>
                <c:pt idx="4">
                  <c:v>40.333626230000014</c:v>
                </c:pt>
                <c:pt idx="5">
                  <c:v>39.739576150000005</c:v>
                </c:pt>
                <c:pt idx="6">
                  <c:v>20.892659054999999</c:v>
                </c:pt>
                <c:pt idx="7">
                  <c:v>17.893321</c:v>
                </c:pt>
                <c:pt idx="8">
                  <c:v>26.421511000000002</c:v>
                </c:pt>
                <c:pt idx="9">
                  <c:v>26.354000000000003</c:v>
                </c:pt>
                <c:pt idx="10">
                  <c:v>9.5495710000000003</c:v>
                </c:pt>
                <c:pt idx="11">
                  <c:v>13.89</c:v>
                </c:pt>
                <c:pt idx="12">
                  <c:v>21.43</c:v>
                </c:pt>
                <c:pt idx="13">
                  <c:v>9.2000000000000011</c:v>
                </c:pt>
                <c:pt idx="14">
                  <c:v>15.495493049999999</c:v>
                </c:pt>
                <c:pt idx="15">
                  <c:v>21.1745093125</c:v>
                </c:pt>
                <c:pt idx="16">
                  <c:v>20.78</c:v>
                </c:pt>
                <c:pt idx="17">
                  <c:v>21.939999999999998</c:v>
                </c:pt>
                <c:pt idx="18">
                  <c:v>8.42</c:v>
                </c:pt>
                <c:pt idx="19">
                  <c:v>12.34</c:v>
                </c:pt>
                <c:pt idx="20">
                  <c:v>5.2549999999999999</c:v>
                </c:pt>
                <c:pt idx="21">
                  <c:v>12.894</c:v>
                </c:pt>
                <c:pt idx="22">
                  <c:v>7.18</c:v>
                </c:pt>
                <c:pt idx="23">
                  <c:v>12.760999999999999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61-412A-AF4D-E10D7B5B06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2031969488"/>
        <c:axId val="2031971664"/>
      </c:barChart>
      <c:catAx>
        <c:axId val="203196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1971664"/>
        <c:crosses val="autoZero"/>
        <c:auto val="1"/>
        <c:lblAlgn val="ctr"/>
        <c:lblOffset val="100"/>
        <c:noMultiLvlLbl val="0"/>
      </c:catAx>
      <c:valAx>
        <c:axId val="2031971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03196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6371020359743161"/>
          <c:y val="8.1663708221443435E-2"/>
          <c:w val="0.24270115070361967"/>
          <c:h val="9.00372460667850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0070C0"/>
                </a:solidFill>
              </a:rPr>
              <a:t>Natural Gas</a:t>
            </a:r>
          </a:p>
        </c:rich>
      </c:tx>
      <c:layout>
        <c:manualLayout>
          <c:xMode val="edge"/>
          <c:yMode val="edge"/>
          <c:x val="0.50923849543917188"/>
          <c:y val="5.13162604881789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0070C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8899872888461439"/>
          <c:y val="6.1313424337992653E-2"/>
          <c:w val="0.78119683684707064"/>
          <c:h val="0.590243749581747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Foglio1!$C$8</c:f>
              <c:strCache>
                <c:ptCount val="1"/>
                <c:pt idx="0">
                  <c:v>Smc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Foglio1!$B$9:$B$24</c:f>
              <c:numCache>
                <c:formatCode>0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Foglio1!$C$9:$C$24</c:f>
              <c:numCache>
                <c:formatCode>_-* #,##0_-;\-* #,##0_-;_-* "-"??_-;_-@_-</c:formatCode>
                <c:ptCount val="16"/>
                <c:pt idx="0">
                  <c:v>209714.96000000002</c:v>
                </c:pt>
                <c:pt idx="1">
                  <c:v>234582.40000000002</c:v>
                </c:pt>
                <c:pt idx="2">
                  <c:v>278107.43999999994</c:v>
                </c:pt>
                <c:pt idx="3">
                  <c:v>268767.19999999995</c:v>
                </c:pt>
                <c:pt idx="4">
                  <c:v>209928.16000000003</c:v>
                </c:pt>
                <c:pt idx="5">
                  <c:v>209092</c:v>
                </c:pt>
                <c:pt idx="6">
                  <c:v>138152.076</c:v>
                </c:pt>
                <c:pt idx="7">
                  <c:v>113956.75</c:v>
                </c:pt>
                <c:pt idx="8">
                  <c:v>51247.328000000001</c:v>
                </c:pt>
                <c:pt idx="9">
                  <c:v>64984.395299999996</c:v>
                </c:pt>
                <c:pt idx="10">
                  <c:v>58113.126524000007</c:v>
                </c:pt>
                <c:pt idx="11">
                  <c:v>74668</c:v>
                </c:pt>
                <c:pt idx="12">
                  <c:v>58416</c:v>
                </c:pt>
                <c:pt idx="13">
                  <c:v>85884.37</c:v>
                </c:pt>
                <c:pt idx="14">
                  <c:v>40634</c:v>
                </c:pt>
                <c:pt idx="15">
                  <c:v>39157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E-49AE-884D-BA5EEC9D0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6738255"/>
        <c:axId val="1836739503"/>
      </c:barChart>
      <c:catAx>
        <c:axId val="183673825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36739503"/>
        <c:crosses val="autoZero"/>
        <c:auto val="1"/>
        <c:lblAlgn val="ctr"/>
        <c:lblOffset val="100"/>
        <c:noMultiLvlLbl val="0"/>
      </c:catAx>
      <c:valAx>
        <c:axId val="18367395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Smc</a:t>
                </a:r>
              </a:p>
            </c:rich>
          </c:tx>
          <c:layout>
            <c:manualLayout>
              <c:xMode val="edge"/>
              <c:yMode val="edge"/>
              <c:x val="2.1333826923134337E-2"/>
              <c:y val="0.279489854124155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36738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Costo EE LNF [€/MWh]</a:t>
            </a:r>
          </a:p>
        </c:rich>
      </c:tx>
      <c:layout>
        <c:manualLayout>
          <c:xMode val="edge"/>
          <c:yMode val="edge"/>
          <c:x val="0.14662612919548648"/>
          <c:y val="2.219039851160086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9467075628895771E-2"/>
          <c:y val="0.17171296296296298"/>
          <c:w val="0.88335083114610669"/>
          <c:h val="0.54266987459900851"/>
        </c:manualLayout>
      </c:layout>
      <c:lineChart>
        <c:grouping val="standard"/>
        <c:varyColors val="0"/>
        <c:ser>
          <c:idx val="1"/>
          <c:order val="0"/>
          <c:marker>
            <c:symbol val="none"/>
          </c:marker>
          <c:dLbls>
            <c:dLbl>
              <c:idx val="0"/>
              <c:layout>
                <c:manualLayout>
                  <c:x val="-4.5752733793392508E-2"/>
                  <c:y val="-0.16153808089066013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7.1409990277544064E-2"/>
                      <c:h val="0.137734779945093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F41-446F-9E72-A2001F156A71}"/>
                </c:ext>
              </c:extLst>
            </c:dLbl>
            <c:dLbl>
              <c:idx val="19"/>
              <c:layout>
                <c:manualLayout>
                  <c:x val="1.5354294058068567E-2"/>
                  <c:y val="-6.2638017726769954E-2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7.9270384462981652E-2"/>
                      <c:h val="0.163366955185915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F41-446F-9E72-A2001F156A71}"/>
                </c:ext>
              </c:extLst>
            </c:dLbl>
            <c:dLbl>
              <c:idx val="30"/>
              <c:layout>
                <c:manualLayout>
                  <c:x val="-6.7174705919867309E-2"/>
                  <c:y val="-0.10230903081469761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</c15:spPr>
                  <c15:layout>
                    <c:manualLayout>
                      <c:w val="6.72133937145028E-2"/>
                      <c:h val="0.146663439950862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F41-446F-9E72-A2001F156A71}"/>
                </c:ext>
              </c:extLst>
            </c:dLbl>
            <c:dLbl>
              <c:idx val="37"/>
              <c:layout>
                <c:manualLayout>
                  <c:x val="-5.0419136379060182E-2"/>
                  <c:y val="-0.1419798794979475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309444070330712E-2"/>
                      <c:h val="0.150839318759625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F41-446F-9E72-A2001F156A71}"/>
                </c:ext>
              </c:extLst>
            </c:dLbl>
            <c:dLbl>
              <c:idx val="50"/>
              <c:layout>
                <c:manualLayout>
                  <c:x val="-2.4733881505322668E-2"/>
                  <c:y val="-0.1795627887768160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175616483751226E-2"/>
                      <c:h val="0.1424875611420995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F41-446F-9E72-A2001F156A71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cat>
            <c:numRef>
              <c:f>Prezzi!$A$55:$A$105</c:f>
              <c:numCache>
                <c:formatCode>mmm\-yy</c:formatCode>
                <c:ptCount val="51"/>
                <c:pt idx="0" formatCode="[$-410]mmm\-yy;@">
                  <c:v>44197</c:v>
                </c:pt>
                <c:pt idx="1">
                  <c:v>44228</c:v>
                </c:pt>
                <c:pt idx="2" formatCode="[$-410]mmm\-yy;@">
                  <c:v>44256</c:v>
                </c:pt>
                <c:pt idx="3">
                  <c:v>44287</c:v>
                </c:pt>
                <c:pt idx="4" formatCode="[$-410]mmm\-yy;@">
                  <c:v>44317</c:v>
                </c:pt>
                <c:pt idx="5">
                  <c:v>44348</c:v>
                </c:pt>
                <c:pt idx="6" formatCode="[$-410]mmm\-yy;@">
                  <c:v>44378</c:v>
                </c:pt>
                <c:pt idx="7">
                  <c:v>44409</c:v>
                </c:pt>
                <c:pt idx="8" formatCode="[$-410]mmm\-yy;@">
                  <c:v>44440</c:v>
                </c:pt>
                <c:pt idx="9">
                  <c:v>44470</c:v>
                </c:pt>
                <c:pt idx="10" formatCode="[$-410]mmm\-yy;@">
                  <c:v>44501</c:v>
                </c:pt>
                <c:pt idx="11">
                  <c:v>44531</c:v>
                </c:pt>
                <c:pt idx="12">
                  <c:v>44562</c:v>
                </c:pt>
                <c:pt idx="13">
                  <c:v>44593</c:v>
                </c:pt>
                <c:pt idx="14">
                  <c:v>44621</c:v>
                </c:pt>
                <c:pt idx="15">
                  <c:v>44652</c:v>
                </c:pt>
                <c:pt idx="16">
                  <c:v>44682</c:v>
                </c:pt>
                <c:pt idx="17">
                  <c:v>44713</c:v>
                </c:pt>
                <c:pt idx="18">
                  <c:v>44743</c:v>
                </c:pt>
                <c:pt idx="19">
                  <c:v>44774</c:v>
                </c:pt>
                <c:pt idx="20">
                  <c:v>44805</c:v>
                </c:pt>
                <c:pt idx="21">
                  <c:v>44835</c:v>
                </c:pt>
                <c:pt idx="22">
                  <c:v>44866</c:v>
                </c:pt>
                <c:pt idx="23">
                  <c:v>44896</c:v>
                </c:pt>
                <c:pt idx="24">
                  <c:v>44927</c:v>
                </c:pt>
                <c:pt idx="25">
                  <c:v>44958</c:v>
                </c:pt>
                <c:pt idx="26">
                  <c:v>44986</c:v>
                </c:pt>
                <c:pt idx="27">
                  <c:v>45017</c:v>
                </c:pt>
                <c:pt idx="28">
                  <c:v>45047</c:v>
                </c:pt>
                <c:pt idx="29">
                  <c:v>45078</c:v>
                </c:pt>
                <c:pt idx="30">
                  <c:v>45108</c:v>
                </c:pt>
                <c:pt idx="31">
                  <c:v>45139</c:v>
                </c:pt>
                <c:pt idx="32">
                  <c:v>45170</c:v>
                </c:pt>
                <c:pt idx="33">
                  <c:v>45200</c:v>
                </c:pt>
                <c:pt idx="34">
                  <c:v>45231</c:v>
                </c:pt>
                <c:pt idx="35">
                  <c:v>45261</c:v>
                </c:pt>
                <c:pt idx="36">
                  <c:v>45292</c:v>
                </c:pt>
                <c:pt idx="37">
                  <c:v>45323</c:v>
                </c:pt>
                <c:pt idx="38">
                  <c:v>45352</c:v>
                </c:pt>
                <c:pt idx="39">
                  <c:v>45383</c:v>
                </c:pt>
                <c:pt idx="40">
                  <c:v>45413</c:v>
                </c:pt>
                <c:pt idx="41">
                  <c:v>45444</c:v>
                </c:pt>
                <c:pt idx="42">
                  <c:v>45474</c:v>
                </c:pt>
                <c:pt idx="43">
                  <c:v>45505</c:v>
                </c:pt>
                <c:pt idx="44">
                  <c:v>45536</c:v>
                </c:pt>
                <c:pt idx="45">
                  <c:v>45566</c:v>
                </c:pt>
                <c:pt idx="46">
                  <c:v>45597</c:v>
                </c:pt>
                <c:pt idx="47">
                  <c:v>45627</c:v>
                </c:pt>
                <c:pt idx="48">
                  <c:v>45658</c:v>
                </c:pt>
                <c:pt idx="49">
                  <c:v>45689</c:v>
                </c:pt>
                <c:pt idx="50">
                  <c:v>45717</c:v>
                </c:pt>
              </c:numCache>
            </c:numRef>
          </c:cat>
          <c:val>
            <c:numRef>
              <c:f>Prezzi!$K$55:$K$105</c:f>
              <c:numCache>
                <c:formatCode>_(* #,##0.00_);_(* \(#,##0.00\);_(* "-"??_);_(@_)</c:formatCode>
                <c:ptCount val="51"/>
                <c:pt idx="0">
                  <c:v>175.31481530184396</c:v>
                </c:pt>
                <c:pt idx="1">
                  <c:v>159.2872638117598</c:v>
                </c:pt>
                <c:pt idx="2">
                  <c:v>161.53976565440175</c:v>
                </c:pt>
                <c:pt idx="3">
                  <c:v>172.40860100765619</c:v>
                </c:pt>
                <c:pt idx="4">
                  <c:v>175.70370920024217</c:v>
                </c:pt>
                <c:pt idx="5">
                  <c:v>195.37293404771151</c:v>
                </c:pt>
                <c:pt idx="6">
                  <c:v>192.17468691056354</c:v>
                </c:pt>
                <c:pt idx="7">
                  <c:v>213.77433359224938</c:v>
                </c:pt>
                <c:pt idx="8">
                  <c:v>271.88872905408033</c:v>
                </c:pt>
                <c:pt idx="9">
                  <c:v>346.43295392309835</c:v>
                </c:pt>
                <c:pt idx="10">
                  <c:v>349.79375107418542</c:v>
                </c:pt>
                <c:pt idx="11">
                  <c:v>417.69392994532433</c:v>
                </c:pt>
                <c:pt idx="12">
                  <c:v>329.93404643451436</c:v>
                </c:pt>
                <c:pt idx="13">
                  <c:v>312.06027354503311</c:v>
                </c:pt>
                <c:pt idx="14">
                  <c:v>431.75284019946162</c:v>
                </c:pt>
                <c:pt idx="15">
                  <c:v>339.04144210024577</c:v>
                </c:pt>
                <c:pt idx="16">
                  <c:v>316.14073669101282</c:v>
                </c:pt>
                <c:pt idx="17">
                  <c:v>369.34316617285367</c:v>
                </c:pt>
                <c:pt idx="18">
                  <c:v>599.98100863632919</c:v>
                </c:pt>
                <c:pt idx="19">
                  <c:v>715.66396943233383</c:v>
                </c:pt>
                <c:pt idx="20">
                  <c:v>575.45553792902604</c:v>
                </c:pt>
                <c:pt idx="21">
                  <c:v>299.89212127630373</c:v>
                </c:pt>
                <c:pt idx="22">
                  <c:v>320.52099933773746</c:v>
                </c:pt>
                <c:pt idx="23">
                  <c:v>409.28150348407326</c:v>
                </c:pt>
                <c:pt idx="24">
                  <c:v>300.75939231757934</c:v>
                </c:pt>
                <c:pt idx="25">
                  <c:v>285.95473252769472</c:v>
                </c:pt>
                <c:pt idx="26">
                  <c:v>242.1467704887404</c:v>
                </c:pt>
                <c:pt idx="27">
                  <c:v>235.89138087417936</c:v>
                </c:pt>
                <c:pt idx="28">
                  <c:v>205.50050051241237</c:v>
                </c:pt>
                <c:pt idx="29">
                  <c:v>210.99128275492171</c:v>
                </c:pt>
                <c:pt idx="30">
                  <c:v>223.52010355906202</c:v>
                </c:pt>
                <c:pt idx="31">
                  <c:v>221.99192009466964</c:v>
                </c:pt>
                <c:pt idx="32">
                  <c:v>225.70469047268472</c:v>
                </c:pt>
                <c:pt idx="33">
                  <c:v>238.24725007550171</c:v>
                </c:pt>
                <c:pt idx="34">
                  <c:v>225.80919334560667</c:v>
                </c:pt>
                <c:pt idx="35">
                  <c:v>221.13396138603915</c:v>
                </c:pt>
                <c:pt idx="36">
                  <c:v>229.57428895968343</c:v>
                </c:pt>
                <c:pt idx="37">
                  <c:v>188.10318308711001</c:v>
                </c:pt>
                <c:pt idx="38">
                  <c:v>187.77516782705135</c:v>
                </c:pt>
                <c:pt idx="39">
                  <c:v>189.36792537499969</c:v>
                </c:pt>
                <c:pt idx="40">
                  <c:v>208.34426545242448</c:v>
                </c:pt>
                <c:pt idx="41">
                  <c:v>217.47242216637903</c:v>
                </c:pt>
                <c:pt idx="42">
                  <c:v>247.73326053053398</c:v>
                </c:pt>
                <c:pt idx="43">
                  <c:v>259.57999611653088</c:v>
                </c:pt>
                <c:pt idx="44">
                  <c:v>243.11135739793991</c:v>
                </c:pt>
                <c:pt idx="45">
                  <c:v>243.12559496521834</c:v>
                </c:pt>
                <c:pt idx="46">
                  <c:v>261.64690350656457</c:v>
                </c:pt>
                <c:pt idx="47">
                  <c:v>274.0764528567961</c:v>
                </c:pt>
                <c:pt idx="48">
                  <c:v>287.26529828690121</c:v>
                </c:pt>
                <c:pt idx="49">
                  <c:v>294.13987212644764</c:v>
                </c:pt>
                <c:pt idx="50">
                  <c:v>248.45283309876805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F41-446F-9E72-A2001F156A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227024"/>
        <c:axId val="840229200"/>
      </c:lineChart>
      <c:dateAx>
        <c:axId val="840227024"/>
        <c:scaling>
          <c:orientation val="minMax"/>
        </c:scaling>
        <c:delete val="0"/>
        <c:axPos val="b"/>
        <c:numFmt formatCode="[$-410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0229200"/>
        <c:crosses val="autoZero"/>
        <c:auto val="1"/>
        <c:lblOffset val="100"/>
        <c:baseTimeUnit val="months"/>
      </c:dateAx>
      <c:valAx>
        <c:axId val="840229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40227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/>
      </a:pPr>
      <a:endParaRPr lang="it-IT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Foglio3!$B$3</c:f>
              <c:strCache>
                <c:ptCount val="1"/>
                <c:pt idx="0">
                  <c:v>Thermal energy supplied (MWh)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41-4379-BDE8-EF03FD256C31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41-4379-BDE8-EF03FD256C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Foglio3!$A$4:$A$12</c:f>
              <c:strCache>
                <c:ptCount val="9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  <c:pt idx="5">
                  <c:v>20/21</c:v>
                </c:pt>
                <c:pt idx="6">
                  <c:v>21/22</c:v>
                </c:pt>
                <c:pt idx="7">
                  <c:v>22/23</c:v>
                </c:pt>
                <c:pt idx="8">
                  <c:v>23/24</c:v>
                </c:pt>
              </c:strCache>
            </c:strRef>
          </c:cat>
          <c:val>
            <c:numRef>
              <c:f>Foglio3!$B$4:$B$12</c:f>
              <c:numCache>
                <c:formatCode>_-* #,##0_-;\-* #,##0_-;_-* "-"??_-;_-@_-</c:formatCode>
                <c:ptCount val="9"/>
                <c:pt idx="0">
                  <c:v>900</c:v>
                </c:pt>
                <c:pt idx="1">
                  <c:v>949.7</c:v>
                </c:pt>
                <c:pt idx="2">
                  <c:v>1114.3320000000001</c:v>
                </c:pt>
                <c:pt idx="3">
                  <c:v>741.48199999999997</c:v>
                </c:pt>
                <c:pt idx="4">
                  <c:v>1027</c:v>
                </c:pt>
                <c:pt idx="5">
                  <c:v>1229</c:v>
                </c:pt>
                <c:pt idx="6">
                  <c:v>953</c:v>
                </c:pt>
                <c:pt idx="7">
                  <c:v>958</c:v>
                </c:pt>
                <c:pt idx="8">
                  <c:v>857.88699999999994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41-4379-BDE8-EF03FD256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2764240"/>
        <c:axId val="1762765872"/>
      </c:barChart>
      <c:catAx>
        <c:axId val="1762764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Thermal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62765872"/>
        <c:crosses val="autoZero"/>
        <c:auto val="1"/>
        <c:lblAlgn val="ctr"/>
        <c:lblOffset val="100"/>
        <c:noMultiLvlLbl val="0"/>
      </c:catAx>
      <c:valAx>
        <c:axId val="176276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6276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2FEEF-53B1-405F-811C-E57025DA387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C3D9EF2-CA3C-406B-85DA-5A47FFE0AF6B}">
      <dgm:prSet/>
      <dgm:spPr/>
      <dgm:t>
        <a:bodyPr/>
        <a:lstStyle/>
        <a:p>
          <a:pPr rtl="0"/>
          <a:r>
            <a:rPr lang="en-US"/>
            <a:t>2012 First idea of Heat recovery system proposed in a Call for Green Datacenter as marginal activity (rejected)</a:t>
          </a:r>
          <a:endParaRPr lang="it-IT"/>
        </a:p>
      </dgm:t>
    </dgm:pt>
    <dgm:pt modelId="{EB2C6AA4-4131-4687-A1D4-73533243876D}" type="parTrans" cxnId="{931BE018-DB86-4D77-8C43-1C5FCF034186}">
      <dgm:prSet/>
      <dgm:spPr/>
      <dgm:t>
        <a:bodyPr/>
        <a:lstStyle/>
        <a:p>
          <a:endParaRPr lang="it-IT"/>
        </a:p>
      </dgm:t>
    </dgm:pt>
    <dgm:pt modelId="{DAEBB06F-B70C-4B51-B547-D40BC7E3FB23}" type="sibTrans" cxnId="{931BE018-DB86-4D77-8C43-1C5FCF034186}">
      <dgm:prSet/>
      <dgm:spPr/>
      <dgm:t>
        <a:bodyPr/>
        <a:lstStyle/>
        <a:p>
          <a:endParaRPr lang="it-IT"/>
        </a:p>
      </dgm:t>
    </dgm:pt>
    <dgm:pt modelId="{588B2F18-7BC2-4698-B906-7065AE056C5A}">
      <dgm:prSet/>
      <dgm:spPr/>
      <dgm:t>
        <a:bodyPr/>
        <a:lstStyle/>
        <a:p>
          <a:pPr rtl="0"/>
          <a:r>
            <a:rPr lang="en-US" dirty="0"/>
            <a:t>2013 LNF proposal of the upgrade of the existing Cooling Plant, supported by Director</a:t>
          </a:r>
          <a:endParaRPr lang="it-IT" dirty="0"/>
        </a:p>
      </dgm:t>
    </dgm:pt>
    <dgm:pt modelId="{1C894058-9069-483E-994B-842603678480}" type="parTrans" cxnId="{9C2E6C8C-F070-4986-B7FF-7004AA9F0803}">
      <dgm:prSet/>
      <dgm:spPr/>
      <dgm:t>
        <a:bodyPr/>
        <a:lstStyle/>
        <a:p>
          <a:endParaRPr lang="it-IT"/>
        </a:p>
      </dgm:t>
    </dgm:pt>
    <dgm:pt modelId="{05309BFB-4F16-48D6-ACE9-4A917D4B3709}" type="sibTrans" cxnId="{9C2E6C8C-F070-4986-B7FF-7004AA9F0803}">
      <dgm:prSet/>
      <dgm:spPr/>
      <dgm:t>
        <a:bodyPr/>
        <a:lstStyle/>
        <a:p>
          <a:endParaRPr lang="it-IT"/>
        </a:p>
      </dgm:t>
    </dgm:pt>
    <dgm:pt modelId="{219C0D3D-0A30-4E94-8996-ACF1984D7C99}">
      <dgm:prSet/>
      <dgm:spPr/>
      <dgm:t>
        <a:bodyPr/>
        <a:lstStyle/>
        <a:p>
          <a:pPr rtl="0"/>
          <a:r>
            <a:rPr lang="en-US" dirty="0"/>
            <a:t>2015 Deployment and commissioning (winter 2015)</a:t>
          </a:r>
          <a:endParaRPr lang="it-IT" dirty="0"/>
        </a:p>
      </dgm:t>
    </dgm:pt>
    <dgm:pt modelId="{E7D76B35-934A-4FE5-8D35-181DF0F85479}" type="parTrans" cxnId="{B331F575-30CB-4F69-AED4-0CB9294288C7}">
      <dgm:prSet/>
      <dgm:spPr/>
      <dgm:t>
        <a:bodyPr/>
        <a:lstStyle/>
        <a:p>
          <a:endParaRPr lang="it-IT"/>
        </a:p>
      </dgm:t>
    </dgm:pt>
    <dgm:pt modelId="{0DBFA066-65F5-439B-A38C-BEDADF9E7C89}" type="sibTrans" cxnId="{B331F575-30CB-4F69-AED4-0CB9294288C7}">
      <dgm:prSet/>
      <dgm:spPr/>
      <dgm:t>
        <a:bodyPr/>
        <a:lstStyle/>
        <a:p>
          <a:endParaRPr lang="it-IT"/>
        </a:p>
      </dgm:t>
    </dgm:pt>
    <dgm:pt modelId="{E4D32FD0-0C4B-415B-8A89-62297FC94768}" type="pres">
      <dgm:prSet presAssocID="{2C22FEEF-53B1-405F-811C-E57025DA387F}" presName="linear" presStyleCnt="0">
        <dgm:presLayoutVars>
          <dgm:animLvl val="lvl"/>
          <dgm:resizeHandles val="exact"/>
        </dgm:presLayoutVars>
      </dgm:prSet>
      <dgm:spPr/>
    </dgm:pt>
    <dgm:pt modelId="{80DAB23E-5F0F-4BA2-BBAC-AAC162372EE1}" type="pres">
      <dgm:prSet presAssocID="{3C3D9EF2-CA3C-406B-85DA-5A47FFE0AF6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9F00EAE-9410-4D10-A8D5-33337DFD420D}" type="pres">
      <dgm:prSet presAssocID="{DAEBB06F-B70C-4B51-B547-D40BC7E3FB23}" presName="spacer" presStyleCnt="0"/>
      <dgm:spPr/>
    </dgm:pt>
    <dgm:pt modelId="{30C887B3-8799-40A4-B188-2422AB621293}" type="pres">
      <dgm:prSet presAssocID="{588B2F18-7BC2-4698-B906-7065AE056C5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730A3F4-80EB-413F-B52B-C0D0166D12A0}" type="pres">
      <dgm:prSet presAssocID="{05309BFB-4F16-48D6-ACE9-4A917D4B3709}" presName="spacer" presStyleCnt="0"/>
      <dgm:spPr/>
    </dgm:pt>
    <dgm:pt modelId="{2B433D6F-F1A3-44E1-9275-B7E7417A150F}" type="pres">
      <dgm:prSet presAssocID="{219C0D3D-0A30-4E94-8996-ACF1984D7C9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340530F-CC3A-46EC-9632-11353F49D0E2}" type="presOf" srcId="{219C0D3D-0A30-4E94-8996-ACF1984D7C99}" destId="{2B433D6F-F1A3-44E1-9275-B7E7417A150F}" srcOrd="0" destOrd="0" presId="urn:microsoft.com/office/officeart/2005/8/layout/vList2"/>
    <dgm:cxn modelId="{931BE018-DB86-4D77-8C43-1C5FCF034186}" srcId="{2C22FEEF-53B1-405F-811C-E57025DA387F}" destId="{3C3D9EF2-CA3C-406B-85DA-5A47FFE0AF6B}" srcOrd="0" destOrd="0" parTransId="{EB2C6AA4-4131-4687-A1D4-73533243876D}" sibTransId="{DAEBB06F-B70C-4B51-B547-D40BC7E3FB23}"/>
    <dgm:cxn modelId="{46057635-732D-4D76-AE66-9052438ABD55}" type="presOf" srcId="{2C22FEEF-53B1-405F-811C-E57025DA387F}" destId="{E4D32FD0-0C4B-415B-8A89-62297FC94768}" srcOrd="0" destOrd="0" presId="urn:microsoft.com/office/officeart/2005/8/layout/vList2"/>
    <dgm:cxn modelId="{B331F575-30CB-4F69-AED4-0CB9294288C7}" srcId="{2C22FEEF-53B1-405F-811C-E57025DA387F}" destId="{219C0D3D-0A30-4E94-8996-ACF1984D7C99}" srcOrd="2" destOrd="0" parTransId="{E7D76B35-934A-4FE5-8D35-181DF0F85479}" sibTransId="{0DBFA066-65F5-439B-A38C-BEDADF9E7C89}"/>
    <dgm:cxn modelId="{B1D9307B-781E-4258-8F4B-6584A582F401}" type="presOf" srcId="{588B2F18-7BC2-4698-B906-7065AE056C5A}" destId="{30C887B3-8799-40A4-B188-2422AB621293}" srcOrd="0" destOrd="0" presId="urn:microsoft.com/office/officeart/2005/8/layout/vList2"/>
    <dgm:cxn modelId="{9C2E6C8C-F070-4986-B7FF-7004AA9F0803}" srcId="{2C22FEEF-53B1-405F-811C-E57025DA387F}" destId="{588B2F18-7BC2-4698-B906-7065AE056C5A}" srcOrd="1" destOrd="0" parTransId="{1C894058-9069-483E-994B-842603678480}" sibTransId="{05309BFB-4F16-48D6-ACE9-4A917D4B3709}"/>
    <dgm:cxn modelId="{3E47B8E3-D547-4A12-AD86-67C6F55D17B6}" type="presOf" srcId="{3C3D9EF2-CA3C-406B-85DA-5A47FFE0AF6B}" destId="{80DAB23E-5F0F-4BA2-BBAC-AAC162372EE1}" srcOrd="0" destOrd="0" presId="urn:microsoft.com/office/officeart/2005/8/layout/vList2"/>
    <dgm:cxn modelId="{633BE0E7-B24A-4337-AFA6-F123CE0D8AF3}" type="presParOf" srcId="{E4D32FD0-0C4B-415B-8A89-62297FC94768}" destId="{80DAB23E-5F0F-4BA2-BBAC-AAC162372EE1}" srcOrd="0" destOrd="0" presId="urn:microsoft.com/office/officeart/2005/8/layout/vList2"/>
    <dgm:cxn modelId="{717B6320-971E-4077-8FD4-7C07DD755C39}" type="presParOf" srcId="{E4D32FD0-0C4B-415B-8A89-62297FC94768}" destId="{99F00EAE-9410-4D10-A8D5-33337DFD420D}" srcOrd="1" destOrd="0" presId="urn:microsoft.com/office/officeart/2005/8/layout/vList2"/>
    <dgm:cxn modelId="{8011769C-B68F-4AAC-84D1-3B6922119376}" type="presParOf" srcId="{E4D32FD0-0C4B-415B-8A89-62297FC94768}" destId="{30C887B3-8799-40A4-B188-2422AB621293}" srcOrd="2" destOrd="0" presId="urn:microsoft.com/office/officeart/2005/8/layout/vList2"/>
    <dgm:cxn modelId="{18B0FC49-7929-4CC2-8264-61E3D1DCA31B}" type="presParOf" srcId="{E4D32FD0-0C4B-415B-8A89-62297FC94768}" destId="{3730A3F4-80EB-413F-B52B-C0D0166D12A0}" srcOrd="3" destOrd="0" presId="urn:microsoft.com/office/officeart/2005/8/layout/vList2"/>
    <dgm:cxn modelId="{257AB79E-00A5-4480-87E9-AD089246CFDD}" type="presParOf" srcId="{E4D32FD0-0C4B-415B-8A89-62297FC94768}" destId="{2B433D6F-F1A3-44E1-9275-B7E7417A150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4782C-E3F6-4A59-9BA9-D59ABAE18CE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F7C43AD-A9A6-44B2-AD1B-C3EB09298880}">
      <dgm:prSet custT="1"/>
      <dgm:spPr/>
      <dgm:t>
        <a:bodyPr/>
        <a:lstStyle/>
        <a:p>
          <a:pPr rtl="0"/>
          <a:r>
            <a:rPr lang="en-GB" sz="2400" dirty="0"/>
            <a:t>2. Heat Recovery is not the same of a conventional boiler:</a:t>
          </a:r>
          <a:endParaRPr lang="it-IT" sz="2400" dirty="0"/>
        </a:p>
      </dgm:t>
    </dgm:pt>
    <dgm:pt modelId="{AC371CD4-8CF3-43D6-BF39-5CB4E8D27665}" type="parTrans" cxnId="{E4B6CE85-EF24-4332-8D94-CF341B39D2A4}">
      <dgm:prSet/>
      <dgm:spPr/>
      <dgm:t>
        <a:bodyPr/>
        <a:lstStyle/>
        <a:p>
          <a:endParaRPr lang="it-IT" sz="1600"/>
        </a:p>
      </dgm:t>
    </dgm:pt>
    <dgm:pt modelId="{6BFD4F87-5623-4388-8E09-EBFAF4CAF995}" type="sibTrans" cxnId="{E4B6CE85-EF24-4332-8D94-CF341B39D2A4}">
      <dgm:prSet/>
      <dgm:spPr/>
      <dgm:t>
        <a:bodyPr/>
        <a:lstStyle/>
        <a:p>
          <a:endParaRPr lang="it-IT" sz="1600"/>
        </a:p>
      </dgm:t>
    </dgm:pt>
    <dgm:pt modelId="{A7E6E0AF-3C36-4F97-A360-AF410A30E9FF}">
      <dgm:prSet custT="1"/>
      <dgm:spPr/>
      <dgm:t>
        <a:bodyPr/>
        <a:lstStyle/>
        <a:p>
          <a:pPr rtl="0"/>
          <a:r>
            <a:rPr lang="en-GB" sz="1400" b="1" dirty="0"/>
            <a:t>Low temperature usage is recommended </a:t>
          </a:r>
          <a:r>
            <a:rPr lang="en-GB" sz="1400" dirty="0"/>
            <a:t>(&lt;50 °C)</a:t>
          </a:r>
          <a:endParaRPr lang="it-IT" sz="1400" dirty="0"/>
        </a:p>
      </dgm:t>
    </dgm:pt>
    <dgm:pt modelId="{8DF18A4B-B7E0-4F22-88A7-CF9D69AEF2AA}" type="parTrans" cxnId="{2D2E157F-A101-48A8-8AC2-CE539E048CD9}">
      <dgm:prSet/>
      <dgm:spPr/>
      <dgm:t>
        <a:bodyPr/>
        <a:lstStyle/>
        <a:p>
          <a:endParaRPr lang="it-IT" sz="1600"/>
        </a:p>
      </dgm:t>
    </dgm:pt>
    <dgm:pt modelId="{CB769497-D8C0-4BFC-93AA-72ECF5374196}" type="sibTrans" cxnId="{2D2E157F-A101-48A8-8AC2-CE539E048CD9}">
      <dgm:prSet/>
      <dgm:spPr/>
      <dgm:t>
        <a:bodyPr/>
        <a:lstStyle/>
        <a:p>
          <a:endParaRPr lang="it-IT" sz="1600"/>
        </a:p>
      </dgm:t>
    </dgm:pt>
    <dgm:pt modelId="{86805FF3-62A3-4209-9AF4-0727E0D1DFA0}">
      <dgm:prSet custT="1"/>
      <dgm:spPr/>
      <dgm:t>
        <a:bodyPr/>
        <a:lstStyle/>
        <a:p>
          <a:pPr rtl="0"/>
          <a:r>
            <a:rPr lang="en-GB" sz="1400" dirty="0"/>
            <a:t>Maximum exploitation obtained using HR as baseload, and integrating conventional source for peaks.</a:t>
          </a:r>
          <a:endParaRPr lang="it-IT" sz="1400" dirty="0"/>
        </a:p>
      </dgm:t>
    </dgm:pt>
    <dgm:pt modelId="{55583326-020F-4141-9624-915E8BE649F1}" type="parTrans" cxnId="{5782FB0C-F48E-4119-9DA9-683948396587}">
      <dgm:prSet/>
      <dgm:spPr/>
      <dgm:t>
        <a:bodyPr/>
        <a:lstStyle/>
        <a:p>
          <a:endParaRPr lang="it-IT" sz="1600"/>
        </a:p>
      </dgm:t>
    </dgm:pt>
    <dgm:pt modelId="{D641D2D9-5CE8-44B2-B136-678250B2B648}" type="sibTrans" cxnId="{5782FB0C-F48E-4119-9DA9-683948396587}">
      <dgm:prSet/>
      <dgm:spPr/>
      <dgm:t>
        <a:bodyPr/>
        <a:lstStyle/>
        <a:p>
          <a:endParaRPr lang="it-IT" sz="1600"/>
        </a:p>
      </dgm:t>
    </dgm:pt>
    <dgm:pt modelId="{87555D03-2521-4651-BE90-4F841F050E63}">
      <dgm:prSet custT="1"/>
      <dgm:spPr/>
      <dgm:t>
        <a:bodyPr/>
        <a:lstStyle/>
        <a:p>
          <a:pPr rtl="0"/>
          <a:r>
            <a:rPr lang="en-GB" sz="1400" dirty="0"/>
            <a:t>HR is for free, when available, so can be useful evaluate to avoid ON/OFF of heating in order to spread the power demand in the 24h and avoid  peaks.</a:t>
          </a:r>
          <a:endParaRPr lang="it-IT" sz="1400" dirty="0"/>
        </a:p>
      </dgm:t>
    </dgm:pt>
    <dgm:pt modelId="{75D56442-6BC1-4638-B3BE-A572F8EB37F7}" type="parTrans" cxnId="{36734FE9-67C0-455C-B23D-21E6870564CB}">
      <dgm:prSet/>
      <dgm:spPr/>
      <dgm:t>
        <a:bodyPr/>
        <a:lstStyle/>
        <a:p>
          <a:endParaRPr lang="it-IT" sz="1600"/>
        </a:p>
      </dgm:t>
    </dgm:pt>
    <dgm:pt modelId="{9FEBA74B-0F25-4FF2-8EC6-F765C679AB2B}" type="sibTrans" cxnId="{36734FE9-67C0-455C-B23D-21E6870564CB}">
      <dgm:prSet/>
      <dgm:spPr/>
      <dgm:t>
        <a:bodyPr/>
        <a:lstStyle/>
        <a:p>
          <a:endParaRPr lang="it-IT" sz="1600"/>
        </a:p>
      </dgm:t>
    </dgm:pt>
    <dgm:pt modelId="{B9AC7D20-6F72-4355-BBBE-A9F792DB2EB2}" type="pres">
      <dgm:prSet presAssocID="{DE44782C-E3F6-4A59-9BA9-D59ABAE18CED}" presName="Name0" presStyleCnt="0">
        <dgm:presLayoutVars>
          <dgm:dir/>
          <dgm:animLvl val="lvl"/>
          <dgm:resizeHandles val="exact"/>
        </dgm:presLayoutVars>
      </dgm:prSet>
      <dgm:spPr/>
    </dgm:pt>
    <dgm:pt modelId="{7A6A1FE4-7572-4A02-A70A-CF9B11E20B7B}" type="pres">
      <dgm:prSet presAssocID="{1F7C43AD-A9A6-44B2-AD1B-C3EB09298880}" presName="linNode" presStyleCnt="0"/>
      <dgm:spPr/>
    </dgm:pt>
    <dgm:pt modelId="{B4A64448-7B2C-4A3B-83B4-BFA603392438}" type="pres">
      <dgm:prSet presAssocID="{1F7C43AD-A9A6-44B2-AD1B-C3EB09298880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33F99EBF-1C3B-4650-A6D5-A93B9698F728}" type="pres">
      <dgm:prSet presAssocID="{1F7C43AD-A9A6-44B2-AD1B-C3EB09298880}" presName="descendantText" presStyleLbl="alignAccFollowNode1" presStyleIdx="0" presStyleCnt="1" custLinFactNeighborX="157" custLinFactNeighborY="2793">
        <dgm:presLayoutVars>
          <dgm:bulletEnabled val="1"/>
        </dgm:presLayoutVars>
      </dgm:prSet>
      <dgm:spPr/>
    </dgm:pt>
  </dgm:ptLst>
  <dgm:cxnLst>
    <dgm:cxn modelId="{01F87408-8D16-442F-A2D9-CDAA4B6C30D1}" type="presOf" srcId="{1F7C43AD-A9A6-44B2-AD1B-C3EB09298880}" destId="{B4A64448-7B2C-4A3B-83B4-BFA603392438}" srcOrd="0" destOrd="0" presId="urn:microsoft.com/office/officeart/2005/8/layout/vList5"/>
    <dgm:cxn modelId="{5782FB0C-F48E-4119-9DA9-683948396587}" srcId="{1F7C43AD-A9A6-44B2-AD1B-C3EB09298880}" destId="{86805FF3-62A3-4209-9AF4-0727E0D1DFA0}" srcOrd="1" destOrd="0" parTransId="{55583326-020F-4141-9624-915E8BE649F1}" sibTransId="{D641D2D9-5CE8-44B2-B136-678250B2B648}"/>
    <dgm:cxn modelId="{C8E1111C-393B-4C3D-B9B2-2B501D6F026A}" type="presOf" srcId="{DE44782C-E3F6-4A59-9BA9-D59ABAE18CED}" destId="{B9AC7D20-6F72-4355-BBBE-A9F792DB2EB2}" srcOrd="0" destOrd="0" presId="urn:microsoft.com/office/officeart/2005/8/layout/vList5"/>
    <dgm:cxn modelId="{1A7B904A-87D3-417C-B06A-E48B417FFF53}" type="presOf" srcId="{A7E6E0AF-3C36-4F97-A360-AF410A30E9FF}" destId="{33F99EBF-1C3B-4650-A6D5-A93B9698F728}" srcOrd="0" destOrd="0" presId="urn:microsoft.com/office/officeart/2005/8/layout/vList5"/>
    <dgm:cxn modelId="{2D2E157F-A101-48A8-8AC2-CE539E048CD9}" srcId="{1F7C43AD-A9A6-44B2-AD1B-C3EB09298880}" destId="{A7E6E0AF-3C36-4F97-A360-AF410A30E9FF}" srcOrd="0" destOrd="0" parTransId="{8DF18A4B-B7E0-4F22-88A7-CF9D69AEF2AA}" sibTransId="{CB769497-D8C0-4BFC-93AA-72ECF5374196}"/>
    <dgm:cxn modelId="{E4B6CE85-EF24-4332-8D94-CF341B39D2A4}" srcId="{DE44782C-E3F6-4A59-9BA9-D59ABAE18CED}" destId="{1F7C43AD-A9A6-44B2-AD1B-C3EB09298880}" srcOrd="0" destOrd="0" parTransId="{AC371CD4-8CF3-43D6-BF39-5CB4E8D27665}" sibTransId="{6BFD4F87-5623-4388-8E09-EBFAF4CAF995}"/>
    <dgm:cxn modelId="{08EB0D96-0B29-4FDB-8E58-4D4268188646}" type="presOf" srcId="{87555D03-2521-4651-BE90-4F841F050E63}" destId="{33F99EBF-1C3B-4650-A6D5-A93B9698F728}" srcOrd="0" destOrd="2" presId="urn:microsoft.com/office/officeart/2005/8/layout/vList5"/>
    <dgm:cxn modelId="{281DD9C1-2481-4CD7-A8E5-E319029A6D11}" type="presOf" srcId="{86805FF3-62A3-4209-9AF4-0727E0D1DFA0}" destId="{33F99EBF-1C3B-4650-A6D5-A93B9698F728}" srcOrd="0" destOrd="1" presId="urn:microsoft.com/office/officeart/2005/8/layout/vList5"/>
    <dgm:cxn modelId="{36734FE9-67C0-455C-B23D-21E6870564CB}" srcId="{1F7C43AD-A9A6-44B2-AD1B-C3EB09298880}" destId="{87555D03-2521-4651-BE90-4F841F050E63}" srcOrd="2" destOrd="0" parTransId="{75D56442-6BC1-4638-B3BE-A572F8EB37F7}" sibTransId="{9FEBA74B-0F25-4FF2-8EC6-F765C679AB2B}"/>
    <dgm:cxn modelId="{0F83944D-66FB-44AF-8F65-92539A272B9C}" type="presParOf" srcId="{B9AC7D20-6F72-4355-BBBE-A9F792DB2EB2}" destId="{7A6A1FE4-7572-4A02-A70A-CF9B11E20B7B}" srcOrd="0" destOrd="0" presId="urn:microsoft.com/office/officeart/2005/8/layout/vList5"/>
    <dgm:cxn modelId="{38BBD6CF-D5B7-4F0A-8E02-8B31C6F8C217}" type="presParOf" srcId="{7A6A1FE4-7572-4A02-A70A-CF9B11E20B7B}" destId="{B4A64448-7B2C-4A3B-83B4-BFA603392438}" srcOrd="0" destOrd="0" presId="urn:microsoft.com/office/officeart/2005/8/layout/vList5"/>
    <dgm:cxn modelId="{827B6B7A-F416-492A-AA9B-E9907569A3B0}" type="presParOf" srcId="{7A6A1FE4-7572-4A02-A70A-CF9B11E20B7B}" destId="{33F99EBF-1C3B-4650-A6D5-A93B9698F7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AB23E-5F0F-4BA2-BBAC-AAC162372EE1}">
      <dsp:nvSpPr>
        <dsp:cNvPr id="0" name=""/>
        <dsp:cNvSpPr/>
      </dsp:nvSpPr>
      <dsp:spPr>
        <a:xfrm>
          <a:off x="0" y="17302"/>
          <a:ext cx="1045754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2012 First idea of Heat recovery system proposed in a Call for Green Datacenter as marginal activity (rejected)</a:t>
          </a:r>
          <a:endParaRPr lang="it-IT" sz="1500" kern="1200"/>
        </a:p>
      </dsp:txBody>
      <dsp:txXfrm>
        <a:off x="17563" y="34865"/>
        <a:ext cx="10422417" cy="324648"/>
      </dsp:txXfrm>
    </dsp:sp>
    <dsp:sp modelId="{30C887B3-8799-40A4-B188-2422AB621293}">
      <dsp:nvSpPr>
        <dsp:cNvPr id="0" name=""/>
        <dsp:cNvSpPr/>
      </dsp:nvSpPr>
      <dsp:spPr>
        <a:xfrm>
          <a:off x="0" y="420277"/>
          <a:ext cx="1045754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2013 LNF proposal of the upgrade of the existing Cooling Plant, supported by Director</a:t>
          </a:r>
          <a:endParaRPr lang="it-IT" sz="1500" kern="1200" dirty="0"/>
        </a:p>
      </dsp:txBody>
      <dsp:txXfrm>
        <a:off x="17563" y="437840"/>
        <a:ext cx="10422417" cy="324648"/>
      </dsp:txXfrm>
    </dsp:sp>
    <dsp:sp modelId="{2B433D6F-F1A3-44E1-9275-B7E7417A150F}">
      <dsp:nvSpPr>
        <dsp:cNvPr id="0" name=""/>
        <dsp:cNvSpPr/>
      </dsp:nvSpPr>
      <dsp:spPr>
        <a:xfrm>
          <a:off x="0" y="823251"/>
          <a:ext cx="10457543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2015 Deployment and commissioning (winter 2015)</a:t>
          </a:r>
          <a:endParaRPr lang="it-IT" sz="1500" kern="1200" dirty="0"/>
        </a:p>
      </dsp:txBody>
      <dsp:txXfrm>
        <a:off x="17563" y="840814"/>
        <a:ext cx="10422417" cy="324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99EBF-1C3B-4650-A6D5-A93B9698F728}">
      <dsp:nvSpPr>
        <dsp:cNvPr id="0" name=""/>
        <dsp:cNvSpPr/>
      </dsp:nvSpPr>
      <dsp:spPr>
        <a:xfrm rot="5400000">
          <a:off x="6633490" y="-2560525"/>
          <a:ext cx="1341594" cy="68746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 dirty="0"/>
            <a:t>Low temperature usage is recommended </a:t>
          </a:r>
          <a:r>
            <a:rPr lang="en-GB" sz="1400" kern="1200" dirty="0"/>
            <a:t>(&lt;50 °C)</a:t>
          </a:r>
          <a:endParaRPr lang="it-IT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Maximum exploitation obtained using HR as baseload, and integrating conventional source for peaks.</a:t>
          </a:r>
          <a:endParaRPr lang="it-IT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HR is for free, when available, so can be useful evaluate to avoid ON/OFF of heating in order to spread the power demand in the 24h and avoid  peaks.</a:t>
          </a:r>
          <a:endParaRPr lang="it-IT" sz="1400" kern="1200" dirty="0"/>
        </a:p>
      </dsp:txBody>
      <dsp:txXfrm rot="-5400000">
        <a:off x="3866976" y="271480"/>
        <a:ext cx="6809133" cy="1210612"/>
      </dsp:txXfrm>
    </dsp:sp>
    <dsp:sp modelId="{B4A64448-7B2C-4A3B-83B4-BFA603392438}">
      <dsp:nvSpPr>
        <dsp:cNvPr id="0" name=""/>
        <dsp:cNvSpPr/>
      </dsp:nvSpPr>
      <dsp:spPr>
        <a:xfrm>
          <a:off x="0" y="819"/>
          <a:ext cx="3866976" cy="1676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2. Heat Recovery is not the same of a conventional boiler:</a:t>
          </a:r>
          <a:endParaRPr lang="it-IT" sz="2400" kern="1200" dirty="0"/>
        </a:p>
      </dsp:txBody>
      <dsp:txXfrm>
        <a:off x="81864" y="82683"/>
        <a:ext cx="3703248" cy="1513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0.08152</cdr:x>
      <cdr:y>0</cdr:y>
    </cdr:from>
    <cdr:to>
      <cdr:x>0.13516</cdr:x>
      <cdr:y>0.47244</cdr:y>
    </cdr:to>
    <cdr:sp macro="" textlink="">
      <cdr:nvSpPr>
        <cdr:cNvPr id="2" name="CasellaDiTesto 1"/>
        <cdr:cNvSpPr txBox="1"/>
      </cdr:nvSpPr>
      <cdr:spPr>
        <a:xfrm xmlns:a="http://schemas.openxmlformats.org/drawingml/2006/main" rot="17578977">
          <a:off x="-38319" y="-714058"/>
          <a:ext cx="1245590" cy="2893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it-IT" sz="1000" dirty="0">
              <a:solidFill>
                <a:srgbClr val="0070C0"/>
              </a:solidFill>
            </a:rPr>
            <a:t>202 </a:t>
          </a:r>
          <a:r>
            <a:rPr lang="it-IT" sz="1000" dirty="0" err="1">
              <a:solidFill>
                <a:srgbClr val="0070C0"/>
              </a:solidFill>
            </a:rPr>
            <a:t>run</a:t>
          </a:r>
          <a:r>
            <a:rPr lang="it-IT" sz="1000" dirty="0">
              <a:solidFill>
                <a:srgbClr val="0070C0"/>
              </a:solidFill>
            </a:rPr>
            <a:t> </a:t>
          </a:r>
          <a:r>
            <a:rPr lang="it-IT" sz="1000" dirty="0" err="1">
              <a:solidFill>
                <a:srgbClr val="0070C0"/>
              </a:solidFill>
            </a:rPr>
            <a:t>days</a:t>
          </a:r>
          <a:endParaRPr lang="it-IT" sz="1000" dirty="0">
            <a:solidFill>
              <a:srgbClr val="0070C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0.50283</cdr:x>
      <cdr:y>0.37335</cdr:y>
    </cdr:from>
    <cdr:to>
      <cdr:x>0.6074</cdr:x>
      <cdr:y>0.37335</cdr:y>
    </cdr:to>
    <cdr:cxnSp macro="">
      <cdr:nvCxnSpPr>
        <cdr:cNvPr id="3" name="Connettore diritto 2">
          <a:extLst xmlns:a="http://schemas.openxmlformats.org/drawingml/2006/main">
            <a:ext uri="{FF2B5EF4-FFF2-40B4-BE49-F238E27FC236}">
              <a16:creationId xmlns:a16="http://schemas.microsoft.com/office/drawing/2014/main" id="{85264D6F-9A88-AC2A-A6D5-A971C0688C24}"/>
            </a:ext>
          </a:extLst>
        </cdr:cNvPr>
        <cdr:cNvCxnSpPr/>
      </cdr:nvCxnSpPr>
      <cdr:spPr>
        <a:xfrm xmlns:a="http://schemas.openxmlformats.org/drawingml/2006/main">
          <a:off x="2694834" y="702963"/>
          <a:ext cx="56043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0.56841</cdr:x>
      <cdr:y>0.52566</cdr:y>
    </cdr:from>
    <cdr:to>
      <cdr:x>0.67298</cdr:x>
      <cdr:y>0.52566</cdr:y>
    </cdr:to>
    <cdr:cxnSp macro="">
      <cdr:nvCxnSpPr>
        <cdr:cNvPr id="4" name="Connettore diritto 3">
          <a:extLst xmlns:a="http://schemas.openxmlformats.org/drawingml/2006/main">
            <a:ext uri="{FF2B5EF4-FFF2-40B4-BE49-F238E27FC236}">
              <a16:creationId xmlns:a16="http://schemas.microsoft.com/office/drawing/2014/main" id="{EA67E7AE-3AE1-8436-B903-F0652354D819}"/>
            </a:ext>
          </a:extLst>
        </cdr:cNvPr>
        <cdr:cNvCxnSpPr/>
      </cdr:nvCxnSpPr>
      <cdr:spPr>
        <a:xfrm xmlns:a="http://schemas.openxmlformats.org/drawingml/2006/main">
          <a:off x="3046337" y="989738"/>
          <a:ext cx="560439" cy="0"/>
        </a:xfrm>
        <a:prstGeom xmlns:a="http://schemas.openxmlformats.org/drawingml/2006/main" prst="line">
          <a:avLst/>
        </a:prstGeom>
        <a:ln xmlns:a="http://schemas.openxmlformats.org/drawingml/2006/main" w="952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0.57988</cdr:x>
      <cdr:y>0.3838</cdr:y>
    </cdr:from>
    <cdr:to>
      <cdr:x>0.57988</cdr:x>
      <cdr:y>0.51957</cdr:y>
    </cdr:to>
    <cdr:cxnSp macro="">
      <cdr:nvCxnSpPr>
        <cdr:cNvPr id="6" name="Connettore 2 5">
          <a:extLst xmlns:a="http://schemas.openxmlformats.org/drawingml/2006/main">
            <a:ext uri="{FF2B5EF4-FFF2-40B4-BE49-F238E27FC236}">
              <a16:creationId xmlns:a16="http://schemas.microsoft.com/office/drawing/2014/main" id="{D240A9D3-533E-96B9-D992-AF1F5A688284}"/>
            </a:ext>
          </a:extLst>
        </cdr:cNvPr>
        <cdr:cNvCxnSpPr/>
      </cdr:nvCxnSpPr>
      <cdr:spPr>
        <a:xfrm xmlns:a="http://schemas.openxmlformats.org/drawingml/2006/main">
          <a:off x="3107789" y="722628"/>
          <a:ext cx="0" cy="25563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0.57257</cdr:x>
      <cdr:y>0.38124</cdr:y>
    </cdr:from>
    <cdr:to>
      <cdr:x>0.92802</cdr:x>
      <cdr:y>0.54452</cdr:y>
    </cdr:to>
    <cdr:sp macro="" textlink="">
      <cdr:nvSpPr>
        <cdr:cNvPr id="7" name="CasellaDiTesto 6"/>
        <cdr:cNvSpPr txBox="1"/>
      </cdr:nvSpPr>
      <cdr:spPr>
        <a:xfrm xmlns:a="http://schemas.openxmlformats.org/drawingml/2006/main">
          <a:off x="3068601" y="788490"/>
          <a:ext cx="1905000" cy="3377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it-IT" sz="1100" dirty="0">
              <a:solidFill>
                <a:srgbClr val="FF0000"/>
              </a:solidFill>
            </a:rPr>
            <a:t>Waste </a:t>
          </a:r>
          <a:r>
            <a:rPr lang="en-GB" sz="1100" dirty="0">
              <a:solidFill>
                <a:srgbClr val="FF0000"/>
              </a:solidFill>
            </a:rPr>
            <a:t>Heat</a:t>
          </a:r>
          <a:r>
            <a:rPr lang="it-IT" sz="1100" dirty="0">
              <a:solidFill>
                <a:srgbClr val="FF0000"/>
              </a:solidFill>
            </a:rPr>
            <a:t> </a:t>
          </a:r>
          <a:r>
            <a:rPr lang="en-GB" sz="1100" dirty="0">
              <a:solidFill>
                <a:srgbClr val="FF0000"/>
              </a:solidFill>
            </a:rPr>
            <a:t>Recovery</a:t>
          </a:r>
          <a:r>
            <a:rPr lang="it-IT" sz="1100" dirty="0">
              <a:solidFill>
                <a:srgbClr val="FF0000"/>
              </a:solidFill>
            </a:rPr>
            <a:t> System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6B1A679-998D-4AF7-81DA-37EFC186D1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181D35-00E6-4336-9842-DCA58DEBF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FCC57-32F4-4C75-82C6-C4434E09ABED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49A602-A569-4F70-B61A-37B22BDB66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154D00-0949-4BF8-89D6-64723B6898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33877-85D4-4704-8FE8-88CBC7A2CAA1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22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0D6E7-B569-4C85-92F0-D9173FFB3CB0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E036-2AD3-40EE-8A71-C2A4E931E2BE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573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81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7363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8224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18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0E036-2AD3-40EE-8A71-C2A4E931E2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47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EC2C8-66FC-F44C-B3AA-F7F9678F3348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74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EC2C8-66FC-F44C-B3AA-F7F9678F3348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5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732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35135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629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651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265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057628F8-3A52-144B-1696-9BA58976D0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042333" y="202518"/>
            <a:ext cx="922917" cy="59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FBBF36-C259-C459-2FDC-DD2FAED32E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50" y="3079"/>
            <a:ext cx="2374086" cy="6854921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09775CB-D7D1-FF70-9421-9B0BBF3990EA}"/>
              </a:ext>
            </a:extLst>
          </p:cNvPr>
          <p:cNvSpPr txBox="1"/>
          <p:nvPr userDrawn="1"/>
        </p:nvSpPr>
        <p:spPr>
          <a:xfrm>
            <a:off x="5526931" y="6519446"/>
            <a:ext cx="3565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856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123" y="233171"/>
            <a:ext cx="11731751" cy="63916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236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0123" y="233171"/>
            <a:ext cx="11731751" cy="639165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71856" y="374904"/>
            <a:ext cx="11448415" cy="6108700"/>
          </a:xfrm>
          <a:custGeom>
            <a:avLst/>
            <a:gdLst/>
            <a:ahLst/>
            <a:cxnLst/>
            <a:rect l="l" t="t" r="r" b="b"/>
            <a:pathLst>
              <a:path w="11448415" h="6108700">
                <a:moveTo>
                  <a:pt x="11448288" y="0"/>
                </a:moveTo>
                <a:lnTo>
                  <a:pt x="0" y="0"/>
                </a:lnTo>
                <a:lnTo>
                  <a:pt x="0" y="6108192"/>
                </a:lnTo>
                <a:lnTo>
                  <a:pt x="11448288" y="6108192"/>
                </a:lnTo>
                <a:lnTo>
                  <a:pt x="11448288" y="0"/>
                </a:lnTo>
                <a:close/>
              </a:path>
            </a:pathLst>
          </a:custGeom>
          <a:solidFill>
            <a:srgbClr val="455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25406" y="733968"/>
            <a:ext cx="5941187" cy="7569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167116" y="0"/>
            <a:ext cx="4025265" cy="6858000"/>
          </a:xfrm>
          <a:custGeom>
            <a:avLst/>
            <a:gdLst/>
            <a:ahLst/>
            <a:cxnLst/>
            <a:rect l="l" t="t" r="r" b="b"/>
            <a:pathLst>
              <a:path w="4025265" h="6858000">
                <a:moveTo>
                  <a:pt x="0" y="6858000"/>
                </a:moveTo>
                <a:lnTo>
                  <a:pt x="4024883" y="6858000"/>
                </a:lnTo>
                <a:lnTo>
                  <a:pt x="402488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9E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8167370" cy="6858000"/>
          </a:xfrm>
          <a:custGeom>
            <a:avLst/>
            <a:gdLst/>
            <a:ahLst/>
            <a:cxnLst/>
            <a:rect l="l" t="t" r="r" b="b"/>
            <a:pathLst>
              <a:path w="8167370" h="6858000">
                <a:moveTo>
                  <a:pt x="8167116" y="0"/>
                </a:moveTo>
                <a:lnTo>
                  <a:pt x="0" y="0"/>
                </a:lnTo>
                <a:lnTo>
                  <a:pt x="0" y="6858000"/>
                </a:lnTo>
                <a:lnTo>
                  <a:pt x="8167116" y="6858000"/>
                </a:lnTo>
                <a:lnTo>
                  <a:pt x="8167116" y="0"/>
                </a:lnTo>
                <a:close/>
              </a:path>
            </a:pathLst>
          </a:custGeom>
          <a:solidFill>
            <a:srgbClr val="455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788" y="589788"/>
            <a:ext cx="7016495" cy="567842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1604" y="641603"/>
            <a:ext cx="6912863" cy="557479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0123" y="233171"/>
            <a:ext cx="11731751" cy="63916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S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802824" y="-2653"/>
            <a:ext cx="8647091" cy="941312"/>
          </a:xfrm>
          <a:prstGeom prst="rect">
            <a:avLst/>
          </a:prstGeom>
        </p:spPr>
        <p:txBody>
          <a:bodyPr anchor="ctr"/>
          <a:lstStyle/>
          <a:p>
            <a:r>
              <a:rPr lang="it-IT" noProof="0" dirty="0" err="1"/>
              <a:t>Enter</a:t>
            </a:r>
            <a:r>
              <a:rPr lang="it-IT" noProof="0" dirty="0"/>
              <a:t>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3"/>
          </p:nvPr>
        </p:nvSpPr>
        <p:spPr>
          <a:xfrm>
            <a:off x="484808" y="1056999"/>
            <a:ext cx="1128312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it-IT" noProof="0"/>
              <a:t>Modifica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>
          <a:xfrm>
            <a:off x="1771503" y="6586330"/>
            <a:ext cx="8713375" cy="266969"/>
          </a:xfrm>
          <a:ln>
            <a:solidFill>
              <a:srgbClr val="27365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Presentazione</a:t>
            </a:r>
            <a:r>
              <a:rPr lang="en-US" dirty="0"/>
              <a:t> </a:t>
            </a:r>
            <a:r>
              <a:rPr lang="en-US" dirty="0" err="1"/>
              <a:t>Attività</a:t>
            </a:r>
            <a:r>
              <a:rPr lang="en-US" dirty="0"/>
              <a:t> </a:t>
            </a:r>
            <a:r>
              <a:rPr lang="en-US" dirty="0" err="1"/>
              <a:t>Tecnologica</a:t>
            </a:r>
            <a:r>
              <a:rPr lang="en-US" dirty="0"/>
              <a:t> – </a:t>
            </a:r>
            <a:r>
              <a:rPr lang="en-US" dirty="0" err="1"/>
              <a:t>Procedura</a:t>
            </a:r>
            <a:r>
              <a:rPr lang="en-US" dirty="0"/>
              <a:t> </a:t>
            </a:r>
            <a:r>
              <a:rPr lang="en-US" dirty="0" err="1"/>
              <a:t>Selettiva</a:t>
            </a:r>
            <a:r>
              <a:rPr lang="en-US" dirty="0"/>
              <a:t> </a:t>
            </a:r>
            <a:r>
              <a:rPr lang="it-IT" dirty="0"/>
              <a:t>n. 26026/2023 Codice T2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1" y="6586330"/>
            <a:ext cx="638628" cy="266969"/>
          </a:xfrm>
          <a:ln>
            <a:solidFill>
              <a:srgbClr val="27365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0CDC7F9B-392D-814D-A667-5B2B6C12941E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>
          <a:xfrm>
            <a:off x="10624458" y="6586330"/>
            <a:ext cx="1565639" cy="273807"/>
          </a:xfrm>
          <a:ln>
            <a:solidFill>
              <a:srgbClr val="273651"/>
            </a:solidFill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02/09/2024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scaling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80" b="10128"/>
          <a:stretch/>
        </p:blipFill>
        <p:spPr>
          <a:xfrm>
            <a:off x="10484877" y="5799598"/>
            <a:ext cx="1705219" cy="7475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35" y="13208"/>
            <a:ext cx="1542797" cy="74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3B2D-D062-4EF7-8B9D-B4A95A3A9916}" type="datetime1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R.Ricci - INFN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755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>
            <a:extLst>
              <a:ext uri="{FF2B5EF4-FFF2-40B4-BE49-F238E27FC236}">
                <a16:creationId xmlns:a16="http://schemas.microsoft.com/office/drawing/2014/main" id="{773B531A-3047-37F2-F87D-FA96FBBFD4D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6443C0-19EA-AACA-3904-88F07923C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39" y="-69574"/>
            <a:ext cx="2524324" cy="6927573"/>
          </a:xfrm>
          <a:prstGeom prst="rect">
            <a:avLst/>
          </a:prstGeom>
        </p:spPr>
      </p:pic>
      <p:pic>
        <p:nvPicPr>
          <p:cNvPr id="2" name="Immagine 1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937F5E1C-C4B0-5E60-2924-BF1E9FC16B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Immagine 5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DD29E76C-6C9C-E4EE-04A1-EF3DB875193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7" y="0"/>
            <a:ext cx="12168554" cy="685800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AD4DF954-4A9A-EE68-5260-BC472EB0F2A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ABF5F1-464E-9AEC-0419-4C25B0EEFC5F}"/>
              </a:ext>
            </a:extLst>
          </p:cNvPr>
          <p:cNvSpPr txBox="1"/>
          <p:nvPr userDrawn="1"/>
        </p:nvSpPr>
        <p:spPr>
          <a:xfrm>
            <a:off x="43543" y="6519446"/>
            <a:ext cx="9048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964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bianco, grigio, nebbia&#10;&#10;Il contenuto generato dall'IA potrebbe non essere corretto.">
            <a:extLst>
              <a:ext uri="{FF2B5EF4-FFF2-40B4-BE49-F238E27FC236}">
                <a16:creationId xmlns:a16="http://schemas.microsoft.com/office/drawing/2014/main" id="{3AD1AC5C-AF44-0F45-332D-C84674DA40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0"/>
            <a:ext cx="12221817" cy="6858000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036D3134-383E-0E83-5AF5-9301346A4DBA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1FFA7B5-08EF-648A-0FCE-55502A3D8C26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6E2E3811-21AA-D061-9305-3D2B3DBB8B36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51333FE4-A13B-4C8F-F6DF-807CD1512BA0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C1F4C4F1-4FA8-D397-D541-4485D3BAEEA6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Immagine 4" descr="Immagine che contiene Policromia, schermata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CDB96210-8807-47C3-C15A-E44B056C73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71695" y="871695"/>
            <a:ext cx="6858000" cy="511461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30EF5557-4104-21B9-7F29-3E0B4C6625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2285323-50D0-9F27-0620-D40EE294159B}"/>
              </a:ext>
            </a:extLst>
          </p:cNvPr>
          <p:cNvSpPr txBox="1"/>
          <p:nvPr userDrawn="1"/>
        </p:nvSpPr>
        <p:spPr>
          <a:xfrm>
            <a:off x="5526931" y="6519446"/>
            <a:ext cx="35651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E92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6F5161E-DEC1-BCF1-2BE6-4555F70942E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9F472C9-1383-DE7D-0AD5-EC1A2E1332DF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631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FC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EB124C-6D52-693A-344A-306A09404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0D67AE-201C-9404-1E94-E8CA957FF84E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67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00215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156D13-80E6-185E-495C-DF78C1CF819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113C040-051E-62F2-7F01-7D739633D88D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908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2C4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712A827-9F70-06BA-13F2-ED3191F954C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903015-066A-91BE-066F-014E9A79CAE3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bg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bg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985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D5083B4D-056D-F5D4-C990-A0BAD5E9C9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9F92B101-0476-61A6-2B26-FB0E5BADBB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099"/>
          <a:stretch/>
        </p:blipFill>
        <p:spPr>
          <a:xfrm>
            <a:off x="4697013" y="3368797"/>
            <a:ext cx="2374086" cy="348920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61CBE1D-7752-F9AD-FB6F-281F5DB1A015}"/>
              </a:ext>
            </a:extLst>
          </p:cNvPr>
          <p:cNvSpPr txBox="1"/>
          <p:nvPr userDrawn="1"/>
        </p:nvSpPr>
        <p:spPr>
          <a:xfrm>
            <a:off x="4501621" y="1982450"/>
            <a:ext cx="27648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800" dirty="0">
                <a:solidFill>
                  <a:schemeClr val="accent1"/>
                </a:solidFill>
                <a:latin typeface="Berlari" panose="02000503000000000000" pitchFamily="2" charset="0"/>
              </a:rPr>
              <a:t>Grazie</a:t>
            </a:r>
            <a:endParaRPr lang="en-US" sz="8800" dirty="0">
              <a:solidFill>
                <a:schemeClr val="accent1"/>
              </a:solidFill>
              <a:latin typeface="Berlari" panose="02000503000000000000" pitchFamily="2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74BD2C1-34A4-1B8D-2345-65C18AE9CF1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65" b="-10836"/>
          <a:stretch/>
        </p:blipFill>
        <p:spPr bwMode="auto">
          <a:xfrm>
            <a:off x="10898155" y="61369"/>
            <a:ext cx="1153012" cy="74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49B759-8052-1888-8773-E672AAF7857C}"/>
              </a:ext>
            </a:extLst>
          </p:cNvPr>
          <p:cNvSpPr txBox="1"/>
          <p:nvPr userDrawn="1"/>
        </p:nvSpPr>
        <p:spPr>
          <a:xfrm>
            <a:off x="9253728" y="6519446"/>
            <a:ext cx="2938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368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8AA476B-CBA0-3EE4-C609-4159CD2529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269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7" r:id="rId2"/>
    <p:sldLayoutId id="2147483657" r:id="rId3"/>
    <p:sldLayoutId id="2147483683" r:id="rId4"/>
    <p:sldLayoutId id="2147483688" r:id="rId5"/>
    <p:sldLayoutId id="2147483689" r:id="rId6"/>
    <p:sldLayoutId id="2147483690" r:id="rId7"/>
    <p:sldLayoutId id="2147483686" r:id="rId8"/>
    <p:sldLayoutId id="2147483684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30123" y="233171"/>
            <a:ext cx="11731751" cy="6391655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371856" y="374904"/>
            <a:ext cx="11448415" cy="6108700"/>
          </a:xfrm>
          <a:custGeom>
            <a:avLst/>
            <a:gdLst/>
            <a:ahLst/>
            <a:cxnLst/>
            <a:rect l="l" t="t" r="r" b="b"/>
            <a:pathLst>
              <a:path w="11448415" h="6108700">
                <a:moveTo>
                  <a:pt x="11448288" y="0"/>
                </a:moveTo>
                <a:lnTo>
                  <a:pt x="0" y="0"/>
                </a:lnTo>
                <a:lnTo>
                  <a:pt x="0" y="6108192"/>
                </a:lnTo>
                <a:lnTo>
                  <a:pt x="11448288" y="6108192"/>
                </a:lnTo>
                <a:lnTo>
                  <a:pt x="11448288" y="0"/>
                </a:lnTo>
                <a:close/>
              </a:path>
            </a:pathLst>
          </a:custGeom>
          <a:solidFill>
            <a:srgbClr val="455F5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1850" y="446299"/>
            <a:ext cx="11528298" cy="1275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82013" y="2207005"/>
            <a:ext cx="10692765" cy="41541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1" i="0">
                <a:solidFill>
                  <a:schemeClr val="bg1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4" r:id="rId3"/>
    <p:sldLayoutId id="2147483662" r:id="rId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ECB5350-DA28-1B7F-A150-0A0839A17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58B6233-4873-B59A-E82B-9ABA6253A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8DB802-13A5-E1E8-B490-04B16628E5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4B47A-9042-8147-8BBE-5FCD74510546}" type="datetimeFigureOut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B77BC1-0FB5-DD19-5530-49FBFD5B53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B12761-0275-14FC-4EA2-B52DC58B7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0BFB6E-BF4C-AE4B-A920-94E2289DB5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388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9362F-2A5C-4207-BA4E-9442E88C8D48}" type="datetime1">
              <a:rPr lang="it-IT" smtClean="0"/>
              <a:t>08/05/2025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R.Ricci - INFN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1DA4-AB7C-488A-9B74-2B77C20DD5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28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hyperlink" Target="https://www.infn.it/istituto-infn/sostenibilita-ambientale/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8.png"/><Relationship Id="rId5" Type="http://schemas.openxmlformats.org/officeDocument/2006/relationships/image" Target="../media/image73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1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1.png"/><Relationship Id="rId7" Type="http://schemas.openxmlformats.org/officeDocument/2006/relationships/image" Target="../media/image88.png"/><Relationship Id="rId12" Type="http://schemas.openxmlformats.org/officeDocument/2006/relationships/image" Target="../media/image9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png"/><Relationship Id="rId11" Type="http://schemas.openxmlformats.org/officeDocument/2006/relationships/image" Target="../media/image93.png"/><Relationship Id="rId5" Type="http://schemas.openxmlformats.org/officeDocument/2006/relationships/image" Target="../media/image86.png"/><Relationship Id="rId10" Type="http://schemas.openxmlformats.org/officeDocument/2006/relationships/image" Target="../media/image91.jpe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81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jpeg"/><Relationship Id="rId11" Type="http://schemas.openxmlformats.org/officeDocument/2006/relationships/image" Target="../media/image102.pn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4.png"/><Relationship Id="rId4" Type="http://schemas.openxmlformats.org/officeDocument/2006/relationships/diagramData" Target="../diagrams/data1.xml"/><Relationship Id="rId9" Type="http://schemas.openxmlformats.org/officeDocument/2006/relationships/image" Target="../media/image103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1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Ruggero.ricci@lnf.infn.it" TargetMode="Externa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hgprotocol.org/sites/default/files/standards/ghg-protocol-revised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hgprotocol.org/sites/default/files/standards/Corporate-Value-Chain-Accounting-Reporing-Standard-EReader_041613_0.pdf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:a16="http://schemas.microsoft.com/office/drawing/2014/main" id="{06E4FB7B-E83F-4BDF-91AC-1421B2A4F5C1}"/>
              </a:ext>
            </a:extLst>
          </p:cNvPr>
          <p:cNvSpPr txBox="1"/>
          <p:nvPr/>
        </p:nvSpPr>
        <p:spPr>
          <a:xfrm>
            <a:off x="2825080" y="4343379"/>
            <a:ext cx="527481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it-IT" sz="3200" noProof="0" dirty="0">
                <a:solidFill>
                  <a:schemeClr val="accent1"/>
                </a:solidFill>
                <a:cs typeface="Arial"/>
              </a:rPr>
              <a:t>&lt;Ruggero Ricci - LNF&gt;</a:t>
            </a:r>
            <a:endParaRPr lang="it-IT" sz="3200" noProof="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8CA1C2-74C5-270D-382D-4FD99EA06F2C}"/>
              </a:ext>
            </a:extLst>
          </p:cNvPr>
          <p:cNvSpPr txBox="1"/>
          <p:nvPr/>
        </p:nvSpPr>
        <p:spPr>
          <a:xfrm>
            <a:off x="2825080" y="1689798"/>
            <a:ext cx="8546072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6600" b="1" noProof="0" dirty="0"/>
              <a:t>Sostenibilità ed efficienza energetica nelle sedi INFN</a:t>
            </a:r>
          </a:p>
          <a:p>
            <a:endParaRPr lang="it-IT" sz="2000" noProof="0" dirty="0">
              <a:solidFill>
                <a:schemeClr val="accent1"/>
              </a:solidFill>
              <a:latin typeface="Tw Cen MT" panose="020B0602020104020603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43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29F49B2-CAAA-F109-DE7E-35A27E8A735F}"/>
              </a:ext>
            </a:extLst>
          </p:cNvPr>
          <p:cNvSpPr txBox="1"/>
          <p:nvPr/>
        </p:nvSpPr>
        <p:spPr>
          <a:xfrm>
            <a:off x="462013" y="760396"/>
            <a:ext cx="182934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Dati Raccolti</a:t>
            </a:r>
          </a:p>
          <a:p>
            <a:endParaRPr lang="it-IT" dirty="0"/>
          </a:p>
          <a:p>
            <a:r>
              <a:rPr lang="it-IT" dirty="0"/>
              <a:t>Dati generali dei siti</a:t>
            </a:r>
          </a:p>
          <a:p>
            <a:r>
              <a:rPr lang="it-IT" dirty="0"/>
              <a:t>Energia elettrica</a:t>
            </a:r>
          </a:p>
          <a:p>
            <a:r>
              <a:rPr lang="it-IT" dirty="0"/>
              <a:t>Combustibili</a:t>
            </a:r>
          </a:p>
          <a:p>
            <a:r>
              <a:rPr lang="it-IT" dirty="0"/>
              <a:t>Automezzi</a:t>
            </a:r>
          </a:p>
          <a:p>
            <a:r>
              <a:rPr lang="it-IT" dirty="0"/>
              <a:t>Rifiuti</a:t>
            </a:r>
          </a:p>
          <a:p>
            <a:r>
              <a:rPr lang="it-IT" dirty="0"/>
              <a:t>Gas serra </a:t>
            </a:r>
          </a:p>
          <a:p>
            <a:r>
              <a:rPr lang="it-IT" dirty="0"/>
              <a:t>Acqua</a:t>
            </a:r>
          </a:p>
          <a:p>
            <a:r>
              <a:rPr lang="it-IT" dirty="0"/>
              <a:t>Radiazioni ionizzanti</a:t>
            </a:r>
          </a:p>
          <a:p>
            <a:endParaRPr lang="it-IT" dirty="0"/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C05208DA-AFCB-E353-128D-7FFD54DE0C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466894"/>
              </p:ext>
            </p:extLst>
          </p:nvPr>
        </p:nvGraphicFramePr>
        <p:xfrm>
          <a:off x="2291360" y="137651"/>
          <a:ext cx="5485958" cy="31763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6344">
                  <a:extLst>
                    <a:ext uri="{9D8B030D-6E8A-4147-A177-3AD203B41FA5}">
                      <a16:colId xmlns:a16="http://schemas.microsoft.com/office/drawing/2014/main" val="2434649687"/>
                    </a:ext>
                  </a:extLst>
                </a:gridCol>
                <a:gridCol w="1070431">
                  <a:extLst>
                    <a:ext uri="{9D8B030D-6E8A-4147-A177-3AD203B41FA5}">
                      <a16:colId xmlns:a16="http://schemas.microsoft.com/office/drawing/2014/main" val="17753970"/>
                    </a:ext>
                  </a:extLst>
                </a:gridCol>
                <a:gridCol w="1150713">
                  <a:extLst>
                    <a:ext uri="{9D8B030D-6E8A-4147-A177-3AD203B41FA5}">
                      <a16:colId xmlns:a16="http://schemas.microsoft.com/office/drawing/2014/main" val="3130565453"/>
                    </a:ext>
                  </a:extLst>
                </a:gridCol>
                <a:gridCol w="1141793">
                  <a:extLst>
                    <a:ext uri="{9D8B030D-6E8A-4147-A177-3AD203B41FA5}">
                      <a16:colId xmlns:a16="http://schemas.microsoft.com/office/drawing/2014/main" val="2949671628"/>
                    </a:ext>
                  </a:extLst>
                </a:gridCol>
                <a:gridCol w="1266677">
                  <a:extLst>
                    <a:ext uri="{9D8B030D-6E8A-4147-A177-3AD203B41FA5}">
                      <a16:colId xmlns:a16="http://schemas.microsoft.com/office/drawing/2014/main" val="458229862"/>
                    </a:ext>
                  </a:extLst>
                </a:gridCol>
              </a:tblGrid>
              <a:tr h="37685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600" b="1" u="none" strike="noStrike" dirty="0">
                          <a:effectLst/>
                        </a:rPr>
                        <a:t>Consumi di Energia Elettrica [kWh]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02659138"/>
                  </a:ext>
                </a:extLst>
              </a:tr>
              <a:tr h="358909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2021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2022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2024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04481323"/>
                  </a:ext>
                </a:extLst>
              </a:tr>
              <a:tr h="35890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LNS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5.711.836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3.654.292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3.926.425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  4.251.680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08487635"/>
                  </a:ext>
                </a:extLst>
              </a:tr>
              <a:tr h="35890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LNGS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9.647.969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9.409.311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9.710.911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  9.312.576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4183597"/>
                  </a:ext>
                </a:extLst>
              </a:tr>
              <a:tr h="35890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LNF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  21.742.976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15.238.950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20.857.711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18.452.296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8664317"/>
                  </a:ext>
                </a:extLst>
              </a:tr>
              <a:tr h="35890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LNL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10.422.591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13.686.708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16.678.761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16.814.950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67509654"/>
                  </a:ext>
                </a:extLst>
              </a:tr>
              <a:tr h="358909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CNAF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     7.593.555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8.012.994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8.219.869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         7.132.271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25674644"/>
                  </a:ext>
                </a:extLst>
              </a:tr>
              <a:tr h="64603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u="none" strike="noStrike" dirty="0">
                          <a:effectLst/>
                        </a:rPr>
                        <a:t>Totale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  55.118.927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50.002.255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59.393.677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       55.965.797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5525801"/>
                  </a:ext>
                </a:extLst>
              </a:tr>
            </a:tbl>
          </a:graphicData>
        </a:graphic>
      </p:graphicFrame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6273965-35D3-2F49-FF6A-C93AB79C9B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682483"/>
              </p:ext>
            </p:extLst>
          </p:nvPr>
        </p:nvGraphicFramePr>
        <p:xfrm>
          <a:off x="7895303" y="403122"/>
          <a:ext cx="4060725" cy="2418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2145">
                  <a:extLst>
                    <a:ext uri="{9D8B030D-6E8A-4147-A177-3AD203B41FA5}">
                      <a16:colId xmlns:a16="http://schemas.microsoft.com/office/drawing/2014/main" val="1486190991"/>
                    </a:ext>
                  </a:extLst>
                </a:gridCol>
                <a:gridCol w="812145">
                  <a:extLst>
                    <a:ext uri="{9D8B030D-6E8A-4147-A177-3AD203B41FA5}">
                      <a16:colId xmlns:a16="http://schemas.microsoft.com/office/drawing/2014/main" val="934695010"/>
                    </a:ext>
                  </a:extLst>
                </a:gridCol>
                <a:gridCol w="812145">
                  <a:extLst>
                    <a:ext uri="{9D8B030D-6E8A-4147-A177-3AD203B41FA5}">
                      <a16:colId xmlns:a16="http://schemas.microsoft.com/office/drawing/2014/main" val="65719211"/>
                    </a:ext>
                  </a:extLst>
                </a:gridCol>
                <a:gridCol w="812145">
                  <a:extLst>
                    <a:ext uri="{9D8B030D-6E8A-4147-A177-3AD203B41FA5}">
                      <a16:colId xmlns:a16="http://schemas.microsoft.com/office/drawing/2014/main" val="379039819"/>
                    </a:ext>
                  </a:extLst>
                </a:gridCol>
                <a:gridCol w="812145">
                  <a:extLst>
                    <a:ext uri="{9D8B030D-6E8A-4147-A177-3AD203B41FA5}">
                      <a16:colId xmlns:a16="http://schemas.microsoft.com/office/drawing/2014/main" val="644231461"/>
                    </a:ext>
                  </a:extLst>
                </a:gridCol>
              </a:tblGrid>
              <a:tr h="286969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1800" b="1" u="none" strike="noStrike" dirty="0">
                          <a:effectLst/>
                        </a:rPr>
                        <a:t>Consumi di Metano [</a:t>
                      </a:r>
                      <a:r>
                        <a:rPr lang="it-IT" sz="1800" b="1" u="none" strike="noStrike" dirty="0" err="1">
                          <a:effectLst/>
                        </a:rPr>
                        <a:t>smc</a:t>
                      </a:r>
                      <a:r>
                        <a:rPr lang="it-IT" sz="1800" b="1" u="none" strike="noStrike" dirty="0">
                          <a:effectLst/>
                        </a:rPr>
                        <a:t>]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4268065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 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2021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2022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>
                          <a:effectLst/>
                        </a:rPr>
                        <a:t>2023</a:t>
                      </a:r>
                      <a:endParaRPr lang="it-IT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2024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95731070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LNS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56.670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53.517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46.076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62.313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5852068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LNGS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199.482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207.685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237.578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211.849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878266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LNF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85.883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40.635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38.329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41.871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00269057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LNL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334.709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264.606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213.999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227.380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60961934"/>
                  </a:ext>
                </a:extLst>
              </a:tr>
              <a:tr h="27330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u="none" strike="noStrike" dirty="0">
                          <a:effectLst/>
                        </a:rPr>
                        <a:t>CNAF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        -  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        -  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        -  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            -  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1348933"/>
                  </a:ext>
                </a:extLst>
              </a:tr>
              <a:tr h="49194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u="none" strike="noStrike" dirty="0">
                          <a:effectLst/>
                        </a:rPr>
                        <a:t>Totale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676.744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566.443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>
                          <a:effectLst/>
                        </a:rPr>
                        <a:t>   535.982 </a:t>
                      </a:r>
                      <a:endParaRPr lang="it-IT" sz="16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600" u="none" strike="noStrike" dirty="0">
                          <a:effectLst/>
                        </a:rPr>
                        <a:t>   543.413 </a:t>
                      </a:r>
                      <a:endParaRPr lang="it-IT" sz="16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59017200"/>
                  </a:ext>
                </a:extLst>
              </a:tr>
            </a:tbl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2CBB1A7B-F985-2644-A0B5-AA10DF75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659" y="3635477"/>
            <a:ext cx="4967244" cy="298563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A800F2E-B596-278C-FAD3-DCBB3E860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410" y="3543999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4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635" cy="6858000"/>
            <a:chOff x="0" y="0"/>
            <a:chExt cx="12192635" cy="6858000"/>
          </a:xfrm>
        </p:grpSpPr>
        <p:sp>
          <p:nvSpPr>
            <p:cNvPr id="3" name="object 3"/>
            <p:cNvSpPr/>
            <p:nvPr/>
          </p:nvSpPr>
          <p:spPr>
            <a:xfrm>
              <a:off x="806195" y="809244"/>
              <a:ext cx="6583680" cy="5240020"/>
            </a:xfrm>
            <a:custGeom>
              <a:avLst/>
              <a:gdLst/>
              <a:ahLst/>
              <a:cxnLst/>
              <a:rect l="l" t="t" r="r" b="b"/>
              <a:pathLst>
                <a:path w="6583680" h="5240020">
                  <a:moveTo>
                    <a:pt x="6583680" y="0"/>
                  </a:moveTo>
                  <a:lnTo>
                    <a:pt x="0" y="0"/>
                  </a:lnTo>
                  <a:lnTo>
                    <a:pt x="0" y="5239512"/>
                  </a:lnTo>
                  <a:lnTo>
                    <a:pt x="6583680" y="5239512"/>
                  </a:lnTo>
                  <a:lnTo>
                    <a:pt x="6583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6195" y="809244"/>
              <a:ext cx="6583680" cy="5240020"/>
            </a:xfrm>
            <a:custGeom>
              <a:avLst/>
              <a:gdLst/>
              <a:ahLst/>
              <a:cxnLst/>
              <a:rect l="l" t="t" r="r" b="b"/>
              <a:pathLst>
                <a:path w="6583680" h="5240020">
                  <a:moveTo>
                    <a:pt x="0" y="0"/>
                  </a:moveTo>
                  <a:lnTo>
                    <a:pt x="6583680" y="0"/>
                  </a:lnTo>
                  <a:lnTo>
                    <a:pt x="6583680" y="5239512"/>
                  </a:lnTo>
                  <a:lnTo>
                    <a:pt x="0" y="5239512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7116" y="0"/>
              <a:ext cx="4024896" cy="6858000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568769" y="2797555"/>
            <a:ext cx="3209290" cy="1183005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 marR="5080" indent="1270">
              <a:lnSpc>
                <a:spcPts val="4320"/>
              </a:lnSpc>
              <a:spcBef>
                <a:spcPts val="640"/>
              </a:spcBef>
            </a:pPr>
            <a:r>
              <a:rPr sz="4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CONFRONTO </a:t>
            </a:r>
            <a:r>
              <a:rPr sz="40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4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entury Gothic"/>
                <a:cs typeface="Century Gothic"/>
              </a:rPr>
              <a:t>IL</a:t>
            </a:r>
            <a:r>
              <a:rPr sz="4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000" b="1" spc="-20" dirty="0">
                <a:solidFill>
                  <a:srgbClr val="FF0000"/>
                </a:solidFill>
                <a:latin typeface="Century Gothic"/>
                <a:cs typeface="Century Gothic"/>
              </a:rPr>
              <a:t>CERN</a:t>
            </a:r>
            <a:endParaRPr sz="4000">
              <a:latin typeface="Century Gothic"/>
              <a:cs typeface="Century Gothic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974360" y="2147649"/>
          <a:ext cx="6198867" cy="2651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6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39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39E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2021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GWh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163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39E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2022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GWh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1631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39E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39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spc="-20" dirty="0">
                          <a:latin typeface="Century Gothic"/>
                          <a:cs typeface="Century Gothic"/>
                        </a:rPr>
                        <a:t>INFN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25" dirty="0">
                          <a:latin typeface="Century Gothic"/>
                          <a:cs typeface="Century Gothic"/>
                        </a:rPr>
                        <a:t>62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spc="-25" dirty="0">
                          <a:latin typeface="Century Gothic"/>
                          <a:cs typeface="Century Gothic"/>
                        </a:rPr>
                        <a:t>56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32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20" dirty="0">
                          <a:latin typeface="Century Gothic"/>
                          <a:cs typeface="Century Gothic"/>
                        </a:rPr>
                        <a:t>CERN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1</a:t>
                      </a:r>
                      <a:r>
                        <a:rPr sz="18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058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9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dirty="0">
                          <a:latin typeface="Century Gothic"/>
                          <a:cs typeface="Century Gothic"/>
                        </a:rPr>
                        <a:t>1</a:t>
                      </a:r>
                      <a:r>
                        <a:rPr sz="1800" spc="-10" dirty="0"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800" spc="-25" dirty="0">
                          <a:latin typeface="Century Gothic"/>
                          <a:cs typeface="Century Gothic"/>
                        </a:rPr>
                        <a:t>266</a:t>
                      </a:r>
                      <a:endParaRPr sz="1800">
                        <a:latin typeface="Century Gothic"/>
                        <a:cs typeface="Century Gothic"/>
                      </a:endParaRPr>
                    </a:p>
                  </a:txBody>
                  <a:tcPr marL="0" marR="0" marT="3746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221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20505" rIns="0" bIns="0" rtlCol="0">
            <a:spAutoFit/>
          </a:bodyPr>
          <a:lstStyle/>
          <a:p>
            <a:pPr marL="2915285">
              <a:lnSpc>
                <a:spcPct val="100000"/>
              </a:lnSpc>
              <a:spcBef>
                <a:spcPts val="95"/>
              </a:spcBef>
            </a:pPr>
            <a:r>
              <a:rPr sz="4300" dirty="0"/>
              <a:t>CONSUMI</a:t>
            </a:r>
            <a:r>
              <a:rPr sz="4300" spc="-114" dirty="0"/>
              <a:t> </a:t>
            </a:r>
            <a:r>
              <a:rPr sz="4300" dirty="0"/>
              <a:t>DI</a:t>
            </a:r>
            <a:r>
              <a:rPr sz="4300" spc="-125" dirty="0"/>
              <a:t> </a:t>
            </a:r>
            <a:r>
              <a:rPr sz="4300" spc="-10" dirty="0"/>
              <a:t>ENERGIA</a:t>
            </a:r>
            <a:endParaRPr sz="4300"/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7472" y="2016251"/>
            <a:ext cx="11475719" cy="41376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3502" y="135089"/>
            <a:ext cx="1694098" cy="1694091"/>
          </a:xfrm>
          <a:prstGeom prst="rect">
            <a:avLst/>
          </a:prstGeom>
        </p:spPr>
      </p:pic>
      <p:sp>
        <p:nvSpPr>
          <p:cNvPr id="5" name="Fumetto: rettangolo 4">
            <a:extLst>
              <a:ext uri="{FF2B5EF4-FFF2-40B4-BE49-F238E27FC236}">
                <a16:creationId xmlns:a16="http://schemas.microsoft.com/office/drawing/2014/main" id="{5D415AE4-147C-1211-7E63-5D237DDE82DE}"/>
              </a:ext>
            </a:extLst>
          </p:cNvPr>
          <p:cNvSpPr/>
          <p:nvPr/>
        </p:nvSpPr>
        <p:spPr>
          <a:xfrm>
            <a:off x="949778" y="1138326"/>
            <a:ext cx="1915644" cy="784390"/>
          </a:xfrm>
          <a:prstGeom prst="wedgeRectCallout">
            <a:avLst>
              <a:gd name="adj1" fmla="val 13333"/>
              <a:gd name="adj2" fmla="val 93533"/>
            </a:avLst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Tonnellate Equivalenti di Petrolio (</a:t>
            </a:r>
            <a:r>
              <a:rPr lang="it-IT" sz="1200" dirty="0" err="1">
                <a:solidFill>
                  <a:schemeClr val="tx1"/>
                </a:solidFill>
              </a:rPr>
              <a:t>TeP</a:t>
            </a:r>
            <a:r>
              <a:rPr lang="it-IT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E6BDEF5-9D92-9311-B0B0-1FBC0C1A759D}"/>
              </a:ext>
            </a:extLst>
          </p:cNvPr>
          <p:cNvSpPr txBox="1"/>
          <p:nvPr/>
        </p:nvSpPr>
        <p:spPr>
          <a:xfrm>
            <a:off x="9001416" y="652654"/>
            <a:ext cx="2605126" cy="10695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900" b="0" i="1" u="none" strike="noStrike" baseline="0" dirty="0">
                <a:latin typeface="Times New Roman" panose="02020603050405020304" pitchFamily="18" charset="0"/>
              </a:rPr>
              <a:t>Primary energy conversion factors in toe.</a:t>
            </a:r>
          </a:p>
          <a:p>
            <a:endParaRPr lang="it-IT" sz="200" b="0" i="1" u="none" strike="noStrike" baseline="0" dirty="0">
              <a:latin typeface="Times New Roman" panose="02020603050405020304" pitchFamily="18" charset="0"/>
            </a:endParaRPr>
          </a:p>
          <a:p>
            <a:pPr marR="870" algn="r"/>
            <a:r>
              <a:rPr lang="en-US" sz="1000" b="0" i="0" u="none" strike="noStrike" baseline="0" dirty="0">
                <a:latin typeface="+mj-lt"/>
              </a:rPr>
              <a:t>Electricity	toe/kWh	</a:t>
            </a:r>
            <a:r>
              <a:rPr lang="en-US" sz="1050" b="0" i="0" u="none" strike="noStrike" baseline="0" dirty="0">
                <a:latin typeface="+mj-lt"/>
              </a:rPr>
              <a:t>0.187 </a:t>
            </a:r>
            <a:r>
              <a:rPr lang="en-US" sz="800" b="0" i="0" u="none" strike="noStrike" baseline="0" dirty="0">
                <a:latin typeface="+mj-lt"/>
              </a:rPr>
              <a:t>X </a:t>
            </a:r>
            <a:r>
              <a:rPr lang="en-US" sz="1050" b="0" i="0" u="none" strike="noStrike" baseline="0" dirty="0">
                <a:latin typeface="+mj-lt"/>
              </a:rPr>
              <a:t>10</a:t>
            </a:r>
            <a:r>
              <a:rPr lang="en-US" sz="800" b="0" i="0" u="none" strike="noStrike" baseline="30000" dirty="0">
                <a:latin typeface="+mj-lt"/>
              </a:rPr>
              <a:t>3</a:t>
            </a:r>
            <a:endParaRPr lang="en-US" sz="400" b="0" i="1" u="none" strike="noStrike" baseline="0" dirty="0">
              <a:latin typeface="+mj-lt"/>
            </a:endParaRPr>
          </a:p>
          <a:p>
            <a:pPr marR="680" algn="r"/>
            <a:r>
              <a:rPr lang="it-IT" sz="1000" b="0" i="0" u="none" strike="noStrike" baseline="0" dirty="0">
                <a:latin typeface="+mj-lt"/>
              </a:rPr>
              <a:t>Natural gas	</a:t>
            </a:r>
            <a:r>
              <a:rPr lang="it-IT" sz="1000" b="0" i="0" u="none" strike="noStrike" baseline="0" dirty="0" err="1">
                <a:latin typeface="+mj-lt"/>
              </a:rPr>
              <a:t>toe</a:t>
            </a:r>
            <a:r>
              <a:rPr lang="it-IT" sz="1000" b="0" i="0" u="none" strike="noStrike" baseline="0" dirty="0">
                <a:latin typeface="+mj-lt"/>
              </a:rPr>
              <a:t>/</a:t>
            </a:r>
            <a:r>
              <a:rPr lang="it-IT" sz="1000" b="0" i="0" u="none" strike="noStrike" baseline="0" dirty="0" err="1">
                <a:latin typeface="+mj-lt"/>
              </a:rPr>
              <a:t>Smc</a:t>
            </a:r>
            <a:r>
              <a:rPr lang="it-IT" sz="1000" b="0" i="0" u="none" strike="noStrike" baseline="0" dirty="0">
                <a:latin typeface="+mj-lt"/>
              </a:rPr>
              <a:t>	</a:t>
            </a:r>
            <a:r>
              <a:rPr lang="it-IT" sz="1050" b="0" i="0" u="none" strike="noStrike" baseline="0" dirty="0">
                <a:latin typeface="+mj-lt"/>
              </a:rPr>
              <a:t>0.836 </a:t>
            </a:r>
            <a:r>
              <a:rPr lang="it-IT" sz="800" b="0" i="0" u="none" strike="noStrike" baseline="0" dirty="0">
                <a:latin typeface="+mj-lt"/>
              </a:rPr>
              <a:t>X </a:t>
            </a:r>
            <a:r>
              <a:rPr lang="it-IT" sz="1050" b="0" i="0" u="none" strike="noStrike" baseline="0" dirty="0">
                <a:latin typeface="+mj-lt"/>
              </a:rPr>
              <a:t>10</a:t>
            </a:r>
            <a:r>
              <a:rPr lang="it-IT" sz="800" b="0" i="0" u="none" strike="noStrike" baseline="30000" dirty="0">
                <a:latin typeface="+mj-lt"/>
              </a:rPr>
              <a:t>3</a:t>
            </a:r>
            <a:endParaRPr lang="it-IT" sz="400" b="0" i="1" u="none" strike="noStrike" baseline="0" dirty="0">
              <a:latin typeface="+mj-lt"/>
            </a:endParaRPr>
          </a:p>
          <a:p>
            <a:pPr marR="480" algn="r"/>
            <a:r>
              <a:rPr lang="nl-NL" sz="1000" b="0" i="0" u="none" strike="noStrike" baseline="0" dirty="0">
                <a:latin typeface="+mj-lt"/>
              </a:rPr>
              <a:t>Diesel oil	toe/1	</a:t>
            </a:r>
            <a:r>
              <a:rPr lang="nl-NL" sz="1050" b="0" i="0" u="none" strike="noStrike" baseline="0" dirty="0">
                <a:latin typeface="+mj-lt"/>
              </a:rPr>
              <a:t>0.860 </a:t>
            </a:r>
            <a:r>
              <a:rPr lang="nl-NL" sz="800" b="0" i="0" u="none" strike="noStrike" baseline="0" dirty="0">
                <a:latin typeface="+mj-lt"/>
              </a:rPr>
              <a:t>X </a:t>
            </a:r>
            <a:r>
              <a:rPr lang="nl-NL" sz="1050" b="0" i="0" u="none" strike="noStrike" baseline="0" dirty="0">
                <a:latin typeface="+mj-lt"/>
              </a:rPr>
              <a:t>10</a:t>
            </a:r>
            <a:r>
              <a:rPr lang="nl-NL" sz="800" b="0" i="0" u="none" strike="noStrike" baseline="30000" dirty="0">
                <a:latin typeface="+mj-lt"/>
              </a:rPr>
              <a:t>3</a:t>
            </a:r>
            <a:endParaRPr lang="nl-NL" sz="400" b="0" i="1" u="none" strike="noStrike" baseline="0" dirty="0">
              <a:latin typeface="+mj-lt"/>
            </a:endParaRPr>
          </a:p>
          <a:p>
            <a:pPr marR="680" algn="r"/>
            <a:r>
              <a:rPr lang="nl-NL" sz="1000" b="0" i="0" u="none" strike="noStrike" baseline="0" dirty="0">
                <a:latin typeface="+mj-lt"/>
              </a:rPr>
              <a:t>Gasoline	toe/1	</a:t>
            </a:r>
            <a:r>
              <a:rPr lang="nl-NL" sz="1050" b="0" i="0" u="none" strike="noStrike" baseline="0" dirty="0">
                <a:latin typeface="+mj-lt"/>
              </a:rPr>
              <a:t>0.765 </a:t>
            </a:r>
            <a:r>
              <a:rPr lang="nl-NL" sz="800" b="0" i="0" u="none" strike="noStrike" baseline="0" dirty="0">
                <a:latin typeface="+mj-lt"/>
              </a:rPr>
              <a:t>X </a:t>
            </a:r>
            <a:r>
              <a:rPr lang="nl-NL" sz="1050" b="0" i="0" u="none" strike="noStrike" baseline="0" dirty="0">
                <a:latin typeface="+mj-lt"/>
              </a:rPr>
              <a:t>10</a:t>
            </a:r>
            <a:r>
              <a:rPr lang="nl-NL" sz="800" b="0" i="0" u="none" strike="noStrike" baseline="30000" dirty="0">
                <a:latin typeface="+mj-lt"/>
              </a:rPr>
              <a:t>3</a:t>
            </a:r>
            <a:endParaRPr lang="nl-NL" sz="400" b="0" i="1" u="none" strike="noStrike" baseline="0" dirty="0">
              <a:latin typeface="+mj-lt"/>
            </a:endParaRPr>
          </a:p>
          <a:p>
            <a:pPr marR="870" algn="r"/>
            <a:r>
              <a:rPr lang="nl-NL" sz="1000" b="0" i="0" u="none" strike="noStrike" baseline="0" dirty="0">
                <a:latin typeface="+mj-lt"/>
              </a:rPr>
              <a:t>LPG	toe/1	</a:t>
            </a:r>
            <a:r>
              <a:rPr lang="nl-NL" sz="1050" b="0" i="0" u="none" strike="noStrike" baseline="0" dirty="0">
                <a:latin typeface="+mj-lt"/>
              </a:rPr>
              <a:t>0.616 </a:t>
            </a:r>
            <a:r>
              <a:rPr lang="nl-NL" sz="800" b="0" i="0" u="none" strike="noStrike" baseline="0" dirty="0">
                <a:latin typeface="+mj-lt"/>
              </a:rPr>
              <a:t>X </a:t>
            </a:r>
            <a:r>
              <a:rPr lang="nl-NL" sz="1050" b="0" i="0" u="none" strike="noStrike" baseline="0" dirty="0">
                <a:latin typeface="+mj-lt"/>
              </a:rPr>
              <a:t>10</a:t>
            </a:r>
            <a:r>
              <a:rPr lang="nl-NL" sz="800" b="0" i="0" u="none" strike="noStrike" baseline="30000" dirty="0">
                <a:latin typeface="+mj-lt"/>
              </a:rPr>
              <a:t>3</a:t>
            </a:r>
            <a:endParaRPr lang="nl-NL" sz="400" b="0" i="1" u="none" strike="noStrike" baseline="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3538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3994" rIns="0" bIns="0" rtlCol="0">
            <a:spAutoFit/>
          </a:bodyPr>
          <a:lstStyle/>
          <a:p>
            <a:pPr marL="3175" algn="ctr">
              <a:lnSpc>
                <a:spcPts val="4560"/>
              </a:lnSpc>
              <a:spcBef>
                <a:spcPts val="95"/>
              </a:spcBef>
            </a:pPr>
            <a:r>
              <a:rPr sz="4000" spc="-10" dirty="0"/>
              <a:t>METHODOLOGY</a:t>
            </a:r>
            <a:endParaRPr sz="4000"/>
          </a:p>
          <a:p>
            <a:pPr marL="3175" algn="ctr">
              <a:lnSpc>
                <a:spcPts val="4560"/>
              </a:lnSpc>
            </a:pPr>
            <a:r>
              <a:rPr sz="4000" dirty="0"/>
              <a:t>GHG</a:t>
            </a:r>
            <a:r>
              <a:rPr sz="4000" spc="-70" dirty="0"/>
              <a:t> </a:t>
            </a:r>
            <a:r>
              <a:rPr sz="4000" dirty="0"/>
              <a:t>PROTOCOL</a:t>
            </a:r>
            <a:r>
              <a:rPr sz="4000" spc="-60" dirty="0"/>
              <a:t> </a:t>
            </a:r>
            <a:r>
              <a:rPr sz="4000" dirty="0"/>
              <a:t>e</a:t>
            </a:r>
            <a:r>
              <a:rPr sz="4000" spc="-90" dirty="0"/>
              <a:t> </a:t>
            </a:r>
            <a:r>
              <a:rPr sz="4000" dirty="0"/>
              <a:t>ISO</a:t>
            </a:r>
            <a:r>
              <a:rPr sz="4000" spc="-65" dirty="0"/>
              <a:t> </a:t>
            </a:r>
            <a:r>
              <a:rPr sz="4000" spc="-10" dirty="0"/>
              <a:t>14064-</a:t>
            </a:r>
            <a:r>
              <a:rPr sz="4000" spc="-50" dirty="0"/>
              <a:t>1</a:t>
            </a:r>
            <a:endParaRPr sz="4000"/>
          </a:p>
        </p:txBody>
      </p:sp>
      <p:grpSp>
        <p:nvGrpSpPr>
          <p:cNvPr id="4" name="object 4"/>
          <p:cNvGrpSpPr/>
          <p:nvPr/>
        </p:nvGrpSpPr>
        <p:grpSpPr>
          <a:xfrm>
            <a:off x="370331" y="1743456"/>
            <a:ext cx="11451590" cy="4511040"/>
            <a:chOff x="370331" y="1743456"/>
            <a:chExt cx="11451590" cy="451104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0331" y="1743456"/>
              <a:ext cx="11451336" cy="451103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9118853" y="1963674"/>
              <a:ext cx="1891664" cy="713740"/>
            </a:xfrm>
            <a:custGeom>
              <a:avLst/>
              <a:gdLst/>
              <a:ahLst/>
              <a:cxnLst/>
              <a:rect l="l" t="t" r="r" b="b"/>
              <a:pathLst>
                <a:path w="1891665" h="713739">
                  <a:moveTo>
                    <a:pt x="0" y="356615"/>
                  </a:moveTo>
                  <a:lnTo>
                    <a:pt x="9390" y="306163"/>
                  </a:lnTo>
                  <a:lnTo>
                    <a:pt x="36709" y="257885"/>
                  </a:lnTo>
                  <a:lnTo>
                    <a:pt x="80675" y="212265"/>
                  </a:lnTo>
                  <a:lnTo>
                    <a:pt x="140010" y="169784"/>
                  </a:lnTo>
                  <a:lnTo>
                    <a:pt x="175039" y="149872"/>
                  </a:lnTo>
                  <a:lnTo>
                    <a:pt x="213431" y="130926"/>
                  </a:lnTo>
                  <a:lnTo>
                    <a:pt x="255025" y="113007"/>
                  </a:lnTo>
                  <a:lnTo>
                    <a:pt x="299660" y="96174"/>
                  </a:lnTo>
                  <a:lnTo>
                    <a:pt x="347177" y="80488"/>
                  </a:lnTo>
                  <a:lnTo>
                    <a:pt x="397416" y="66010"/>
                  </a:lnTo>
                  <a:lnTo>
                    <a:pt x="450217" y="52800"/>
                  </a:lnTo>
                  <a:lnTo>
                    <a:pt x="505419" y="40918"/>
                  </a:lnTo>
                  <a:lnTo>
                    <a:pt x="562863" y="30424"/>
                  </a:lnTo>
                  <a:lnTo>
                    <a:pt x="622389" y="21379"/>
                  </a:lnTo>
                  <a:lnTo>
                    <a:pt x="683836" y="13843"/>
                  </a:lnTo>
                  <a:lnTo>
                    <a:pt x="747045" y="7877"/>
                  </a:lnTo>
                  <a:lnTo>
                    <a:pt x="811856" y="3541"/>
                  </a:lnTo>
                  <a:lnTo>
                    <a:pt x="878108" y="895"/>
                  </a:lnTo>
                  <a:lnTo>
                    <a:pt x="945641" y="0"/>
                  </a:lnTo>
                  <a:lnTo>
                    <a:pt x="1013175" y="895"/>
                  </a:lnTo>
                  <a:lnTo>
                    <a:pt x="1079427" y="3541"/>
                  </a:lnTo>
                  <a:lnTo>
                    <a:pt x="1144238" y="7877"/>
                  </a:lnTo>
                  <a:lnTo>
                    <a:pt x="1207447" y="13843"/>
                  </a:lnTo>
                  <a:lnTo>
                    <a:pt x="1268894" y="21379"/>
                  </a:lnTo>
                  <a:lnTo>
                    <a:pt x="1328420" y="30424"/>
                  </a:lnTo>
                  <a:lnTo>
                    <a:pt x="1385864" y="40918"/>
                  </a:lnTo>
                  <a:lnTo>
                    <a:pt x="1441066" y="52800"/>
                  </a:lnTo>
                  <a:lnTo>
                    <a:pt x="1493867" y="66010"/>
                  </a:lnTo>
                  <a:lnTo>
                    <a:pt x="1544106" y="80488"/>
                  </a:lnTo>
                  <a:lnTo>
                    <a:pt x="1591623" y="96174"/>
                  </a:lnTo>
                  <a:lnTo>
                    <a:pt x="1636258" y="113007"/>
                  </a:lnTo>
                  <a:lnTo>
                    <a:pt x="1677852" y="130926"/>
                  </a:lnTo>
                  <a:lnTo>
                    <a:pt x="1716244" y="149872"/>
                  </a:lnTo>
                  <a:lnTo>
                    <a:pt x="1751273" y="169784"/>
                  </a:lnTo>
                  <a:lnTo>
                    <a:pt x="1810608" y="212265"/>
                  </a:lnTo>
                  <a:lnTo>
                    <a:pt x="1854574" y="257885"/>
                  </a:lnTo>
                  <a:lnTo>
                    <a:pt x="1881893" y="306163"/>
                  </a:lnTo>
                  <a:lnTo>
                    <a:pt x="1891283" y="356615"/>
                  </a:lnTo>
                  <a:lnTo>
                    <a:pt x="1888909" y="382083"/>
                  </a:lnTo>
                  <a:lnTo>
                    <a:pt x="1870394" y="431509"/>
                  </a:lnTo>
                  <a:lnTo>
                    <a:pt x="1834592" y="478518"/>
                  </a:lnTo>
                  <a:lnTo>
                    <a:pt x="1782781" y="522629"/>
                  </a:lnTo>
                  <a:lnTo>
                    <a:pt x="1716244" y="563359"/>
                  </a:lnTo>
                  <a:lnTo>
                    <a:pt x="1677852" y="582305"/>
                  </a:lnTo>
                  <a:lnTo>
                    <a:pt x="1636258" y="600224"/>
                  </a:lnTo>
                  <a:lnTo>
                    <a:pt x="1591623" y="617057"/>
                  </a:lnTo>
                  <a:lnTo>
                    <a:pt x="1544106" y="632743"/>
                  </a:lnTo>
                  <a:lnTo>
                    <a:pt x="1493867" y="647221"/>
                  </a:lnTo>
                  <a:lnTo>
                    <a:pt x="1441066" y="660431"/>
                  </a:lnTo>
                  <a:lnTo>
                    <a:pt x="1385864" y="672313"/>
                  </a:lnTo>
                  <a:lnTo>
                    <a:pt x="1328420" y="682807"/>
                  </a:lnTo>
                  <a:lnTo>
                    <a:pt x="1268894" y="691852"/>
                  </a:lnTo>
                  <a:lnTo>
                    <a:pt x="1207447" y="699388"/>
                  </a:lnTo>
                  <a:lnTo>
                    <a:pt x="1144238" y="705354"/>
                  </a:lnTo>
                  <a:lnTo>
                    <a:pt x="1079427" y="709690"/>
                  </a:lnTo>
                  <a:lnTo>
                    <a:pt x="1013175" y="712336"/>
                  </a:lnTo>
                  <a:lnTo>
                    <a:pt x="945641" y="713231"/>
                  </a:lnTo>
                  <a:lnTo>
                    <a:pt x="878108" y="712336"/>
                  </a:lnTo>
                  <a:lnTo>
                    <a:pt x="811856" y="709690"/>
                  </a:lnTo>
                  <a:lnTo>
                    <a:pt x="747045" y="705354"/>
                  </a:lnTo>
                  <a:lnTo>
                    <a:pt x="683836" y="699388"/>
                  </a:lnTo>
                  <a:lnTo>
                    <a:pt x="622389" y="691852"/>
                  </a:lnTo>
                  <a:lnTo>
                    <a:pt x="562863" y="682807"/>
                  </a:lnTo>
                  <a:lnTo>
                    <a:pt x="505419" y="672313"/>
                  </a:lnTo>
                  <a:lnTo>
                    <a:pt x="450217" y="660431"/>
                  </a:lnTo>
                  <a:lnTo>
                    <a:pt x="397416" y="647221"/>
                  </a:lnTo>
                  <a:lnTo>
                    <a:pt x="347177" y="632743"/>
                  </a:lnTo>
                  <a:lnTo>
                    <a:pt x="299660" y="617057"/>
                  </a:lnTo>
                  <a:lnTo>
                    <a:pt x="255025" y="600224"/>
                  </a:lnTo>
                  <a:lnTo>
                    <a:pt x="213431" y="582305"/>
                  </a:lnTo>
                  <a:lnTo>
                    <a:pt x="175039" y="563359"/>
                  </a:lnTo>
                  <a:lnTo>
                    <a:pt x="140010" y="543447"/>
                  </a:lnTo>
                  <a:lnTo>
                    <a:pt x="80675" y="500966"/>
                  </a:lnTo>
                  <a:lnTo>
                    <a:pt x="36709" y="455346"/>
                  </a:lnTo>
                  <a:lnTo>
                    <a:pt x="9390" y="407068"/>
                  </a:lnTo>
                  <a:lnTo>
                    <a:pt x="0" y="356615"/>
                  </a:lnTo>
                  <a:close/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9198054" y="2193397"/>
            <a:ext cx="17627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indent="-44069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entury Gothic"/>
                <a:cs typeface="Century Gothic"/>
              </a:rPr>
              <a:t>Sixth</a:t>
            </a:r>
            <a:r>
              <a:rPr sz="1200" spc="-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Assessment</a:t>
            </a:r>
            <a:r>
              <a:rPr sz="1200" spc="-55" dirty="0">
                <a:latin typeface="Century Gothic"/>
                <a:cs typeface="Century Gothic"/>
              </a:rPr>
              <a:t> </a:t>
            </a:r>
            <a:r>
              <a:rPr sz="1200" spc="-10" dirty="0">
                <a:latin typeface="Century Gothic"/>
                <a:cs typeface="Century Gothic"/>
              </a:rPr>
              <a:t>Report </a:t>
            </a:r>
            <a:r>
              <a:rPr sz="1200" dirty="0">
                <a:latin typeface="Century Gothic"/>
                <a:cs typeface="Century Gothic"/>
              </a:rPr>
              <a:t>of</a:t>
            </a:r>
            <a:r>
              <a:rPr sz="1200" spc="-25" dirty="0">
                <a:latin typeface="Century Gothic"/>
                <a:cs typeface="Century Gothic"/>
              </a:rPr>
              <a:t> </a:t>
            </a:r>
            <a:r>
              <a:rPr sz="1200" dirty="0">
                <a:latin typeface="Century Gothic"/>
                <a:cs typeface="Century Gothic"/>
              </a:rPr>
              <a:t>the </a:t>
            </a:r>
            <a:r>
              <a:rPr sz="1200" spc="-20" dirty="0">
                <a:latin typeface="Century Gothic"/>
                <a:cs typeface="Century Gothic"/>
              </a:rPr>
              <a:t>IPCC</a:t>
            </a:r>
            <a:endParaRPr sz="1200">
              <a:latin typeface="Century Gothic"/>
              <a:cs typeface="Century Gothic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8276079" y="2099774"/>
            <a:ext cx="856615" cy="234950"/>
            <a:chOff x="8276079" y="2099774"/>
            <a:chExt cx="856615" cy="234950"/>
          </a:xfrm>
        </p:grpSpPr>
        <p:sp>
          <p:nvSpPr>
            <p:cNvPr id="9" name="object 9"/>
            <p:cNvSpPr/>
            <p:nvPr/>
          </p:nvSpPr>
          <p:spPr>
            <a:xfrm>
              <a:off x="8346551" y="2138728"/>
              <a:ext cx="772160" cy="181610"/>
            </a:xfrm>
            <a:custGeom>
              <a:avLst/>
              <a:gdLst/>
              <a:ahLst/>
              <a:cxnLst/>
              <a:rect l="l" t="t" r="r" b="b"/>
              <a:pathLst>
                <a:path w="772159" h="181610">
                  <a:moveTo>
                    <a:pt x="771639" y="181368"/>
                  </a:moveTo>
                  <a:lnTo>
                    <a:pt x="0" y="0"/>
                  </a:lnTo>
                </a:path>
              </a:pathLst>
            </a:custGeom>
            <a:ln w="2895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276079" y="2099774"/>
              <a:ext cx="94615" cy="85090"/>
            </a:xfrm>
            <a:custGeom>
              <a:avLst/>
              <a:gdLst/>
              <a:ahLst/>
              <a:cxnLst/>
              <a:rect l="l" t="t" r="r" b="b"/>
              <a:pathLst>
                <a:path w="94615" h="85089">
                  <a:moveTo>
                    <a:pt x="94500" y="0"/>
                  </a:moveTo>
                  <a:lnTo>
                    <a:pt x="0" y="22390"/>
                  </a:lnTo>
                  <a:lnTo>
                    <a:pt x="74625" y="84556"/>
                  </a:lnTo>
                  <a:lnTo>
                    <a:pt x="9450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22981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01592" rIns="0" bIns="0" rtlCol="0">
            <a:spAutoFit/>
          </a:bodyPr>
          <a:lstStyle/>
          <a:p>
            <a:pPr marL="2832100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EMISSIONI</a:t>
            </a:r>
            <a:r>
              <a:rPr sz="4800" spc="-235" dirty="0"/>
              <a:t> </a:t>
            </a:r>
            <a:r>
              <a:rPr sz="4800" spc="-10" dirty="0"/>
              <a:t>INDIRETTE</a:t>
            </a:r>
            <a:endParaRPr sz="4800"/>
          </a:p>
        </p:txBody>
      </p:sp>
      <p:sp>
        <p:nvSpPr>
          <p:cNvPr id="3" name="object 3"/>
          <p:cNvSpPr/>
          <p:nvPr/>
        </p:nvSpPr>
        <p:spPr>
          <a:xfrm>
            <a:off x="489646" y="542890"/>
            <a:ext cx="947419" cy="647065"/>
          </a:xfrm>
          <a:custGeom>
            <a:avLst/>
            <a:gdLst/>
            <a:ahLst/>
            <a:cxnLst/>
            <a:rect l="l" t="t" r="r" b="b"/>
            <a:pathLst>
              <a:path w="947419" h="647065">
                <a:moveTo>
                  <a:pt x="266447" y="167296"/>
                </a:moveTo>
                <a:lnTo>
                  <a:pt x="196953" y="173435"/>
                </a:lnTo>
                <a:lnTo>
                  <a:pt x="157876" y="184946"/>
                </a:lnTo>
                <a:lnTo>
                  <a:pt x="110287" y="205782"/>
                </a:lnTo>
                <a:lnTo>
                  <a:pt x="71094" y="231692"/>
                </a:lnTo>
                <a:lnTo>
                  <a:pt x="40297" y="262674"/>
                </a:lnTo>
                <a:lnTo>
                  <a:pt x="17897" y="298726"/>
                </a:lnTo>
                <a:lnTo>
                  <a:pt x="4321" y="339138"/>
                </a:lnTo>
                <a:lnTo>
                  <a:pt x="21" y="382987"/>
                </a:lnTo>
                <a:lnTo>
                  <a:pt x="0" y="383206"/>
                </a:lnTo>
                <a:lnTo>
                  <a:pt x="4931" y="430932"/>
                </a:lnTo>
                <a:lnTo>
                  <a:pt x="19116" y="482317"/>
                </a:lnTo>
                <a:lnTo>
                  <a:pt x="34601" y="519724"/>
                </a:lnTo>
                <a:lnTo>
                  <a:pt x="73839" y="579527"/>
                </a:lnTo>
                <a:lnTo>
                  <a:pt x="122802" y="619620"/>
                </a:lnTo>
                <a:lnTo>
                  <a:pt x="173690" y="641841"/>
                </a:lnTo>
                <a:lnTo>
                  <a:pt x="226273" y="646853"/>
                </a:lnTo>
                <a:lnTo>
                  <a:pt x="255481" y="643674"/>
                </a:lnTo>
                <a:lnTo>
                  <a:pt x="320805" y="626297"/>
                </a:lnTo>
                <a:lnTo>
                  <a:pt x="371878" y="603554"/>
                </a:lnTo>
                <a:lnTo>
                  <a:pt x="409844" y="576068"/>
                </a:lnTo>
                <a:lnTo>
                  <a:pt x="436794" y="543253"/>
                </a:lnTo>
                <a:lnTo>
                  <a:pt x="441171" y="535209"/>
                </a:lnTo>
                <a:lnTo>
                  <a:pt x="240880" y="535209"/>
                </a:lnTo>
                <a:lnTo>
                  <a:pt x="223842" y="531935"/>
                </a:lnTo>
                <a:lnTo>
                  <a:pt x="178279" y="492661"/>
                </a:lnTo>
                <a:lnTo>
                  <a:pt x="151628" y="434489"/>
                </a:lnTo>
                <a:lnTo>
                  <a:pt x="138568" y="383206"/>
                </a:lnTo>
                <a:lnTo>
                  <a:pt x="138525" y="382987"/>
                </a:lnTo>
                <a:lnTo>
                  <a:pt x="139919" y="343620"/>
                </a:lnTo>
                <a:lnTo>
                  <a:pt x="159569" y="306103"/>
                </a:lnTo>
                <a:lnTo>
                  <a:pt x="196154" y="282978"/>
                </a:lnTo>
                <a:lnTo>
                  <a:pt x="215110" y="278457"/>
                </a:lnTo>
                <a:lnTo>
                  <a:pt x="213552" y="278457"/>
                </a:lnTo>
                <a:lnTo>
                  <a:pt x="225483" y="277797"/>
                </a:lnTo>
                <a:lnTo>
                  <a:pt x="355216" y="277797"/>
                </a:lnTo>
                <a:lnTo>
                  <a:pt x="401348" y="248954"/>
                </a:lnTo>
                <a:lnTo>
                  <a:pt x="377373" y="221720"/>
                </a:lnTo>
                <a:lnTo>
                  <a:pt x="351969" y="199928"/>
                </a:lnTo>
                <a:lnTo>
                  <a:pt x="325133" y="183577"/>
                </a:lnTo>
                <a:lnTo>
                  <a:pt x="296865" y="172666"/>
                </a:lnTo>
                <a:lnTo>
                  <a:pt x="266447" y="167296"/>
                </a:lnTo>
                <a:close/>
              </a:path>
              <a:path w="947419" h="647065">
                <a:moveTo>
                  <a:pt x="462841" y="409889"/>
                </a:moveTo>
                <a:lnTo>
                  <a:pt x="334279" y="415832"/>
                </a:lnTo>
                <a:lnTo>
                  <a:pt x="335800" y="434489"/>
                </a:lnTo>
                <a:lnTo>
                  <a:pt x="335897" y="435678"/>
                </a:lnTo>
                <a:lnTo>
                  <a:pt x="335985" y="436748"/>
                </a:lnTo>
                <a:lnTo>
                  <a:pt x="335500" y="455718"/>
                </a:lnTo>
                <a:lnTo>
                  <a:pt x="320383" y="501033"/>
                </a:lnTo>
                <a:lnTo>
                  <a:pt x="278031" y="529510"/>
                </a:lnTo>
                <a:lnTo>
                  <a:pt x="240880" y="535209"/>
                </a:lnTo>
                <a:lnTo>
                  <a:pt x="441171" y="535209"/>
                </a:lnTo>
                <a:lnTo>
                  <a:pt x="460422" y="483003"/>
                </a:lnTo>
                <a:lnTo>
                  <a:pt x="464392" y="436748"/>
                </a:lnTo>
                <a:lnTo>
                  <a:pt x="464354" y="434489"/>
                </a:lnTo>
                <a:lnTo>
                  <a:pt x="462841" y="409889"/>
                </a:lnTo>
                <a:close/>
              </a:path>
              <a:path w="947419" h="647065">
                <a:moveTo>
                  <a:pt x="355216" y="277797"/>
                </a:moveTo>
                <a:lnTo>
                  <a:pt x="225483" y="277797"/>
                </a:lnTo>
                <a:lnTo>
                  <a:pt x="235029" y="278457"/>
                </a:lnTo>
                <a:lnTo>
                  <a:pt x="244368" y="280254"/>
                </a:lnTo>
                <a:lnTo>
                  <a:pt x="281238" y="301620"/>
                </a:lnTo>
                <a:lnTo>
                  <a:pt x="293525" y="316366"/>
                </a:lnTo>
                <a:lnTo>
                  <a:pt x="355216" y="277797"/>
                </a:lnTo>
                <a:close/>
              </a:path>
              <a:path w="947419" h="647065">
                <a:moveTo>
                  <a:pt x="726808" y="0"/>
                </a:moveTo>
                <a:lnTo>
                  <a:pt x="678676" y="4888"/>
                </a:lnTo>
                <a:lnTo>
                  <a:pt x="626938" y="19135"/>
                </a:lnTo>
                <a:lnTo>
                  <a:pt x="578877" y="40238"/>
                </a:lnTo>
                <a:lnTo>
                  <a:pt x="539145" y="66625"/>
                </a:lnTo>
                <a:lnTo>
                  <a:pt x="507739" y="98297"/>
                </a:lnTo>
                <a:lnTo>
                  <a:pt x="484660" y="135251"/>
                </a:lnTo>
                <a:lnTo>
                  <a:pt x="470494" y="176270"/>
                </a:lnTo>
                <a:lnTo>
                  <a:pt x="465564" y="220906"/>
                </a:lnTo>
                <a:lnTo>
                  <a:pt x="470071" y="268579"/>
                </a:lnTo>
                <a:lnTo>
                  <a:pt x="483949" y="319478"/>
                </a:lnTo>
                <a:lnTo>
                  <a:pt x="498534" y="354848"/>
                </a:lnTo>
                <a:lnTo>
                  <a:pt x="535439" y="412241"/>
                </a:lnTo>
                <a:lnTo>
                  <a:pt x="581912" y="451967"/>
                </a:lnTo>
                <a:lnTo>
                  <a:pt x="633385" y="474912"/>
                </a:lnTo>
                <a:lnTo>
                  <a:pt x="689619" y="481300"/>
                </a:lnTo>
                <a:lnTo>
                  <a:pt x="720632" y="478461"/>
                </a:lnTo>
                <a:lnTo>
                  <a:pt x="788977" y="460803"/>
                </a:lnTo>
                <a:lnTo>
                  <a:pt x="852109" y="430963"/>
                </a:lnTo>
                <a:lnTo>
                  <a:pt x="898744" y="391893"/>
                </a:lnTo>
                <a:lnTo>
                  <a:pt x="916039" y="369228"/>
                </a:lnTo>
                <a:lnTo>
                  <a:pt x="709829" y="369228"/>
                </a:lnTo>
                <a:lnTo>
                  <a:pt x="691362" y="365777"/>
                </a:lnTo>
                <a:lnTo>
                  <a:pt x="657434" y="345272"/>
                </a:lnTo>
                <a:lnTo>
                  <a:pt x="628869" y="302872"/>
                </a:lnTo>
                <a:lnTo>
                  <a:pt x="607445" y="242231"/>
                </a:lnTo>
                <a:lnTo>
                  <a:pt x="602878" y="214823"/>
                </a:lnTo>
                <a:lnTo>
                  <a:pt x="602988" y="190987"/>
                </a:lnTo>
                <a:lnTo>
                  <a:pt x="616491" y="153725"/>
                </a:lnTo>
                <a:lnTo>
                  <a:pt x="662117" y="119592"/>
                </a:lnTo>
                <a:lnTo>
                  <a:pt x="702067" y="113322"/>
                </a:lnTo>
                <a:lnTo>
                  <a:pt x="907121" y="113322"/>
                </a:lnTo>
                <a:lnTo>
                  <a:pt x="906213" y="111253"/>
                </a:lnTo>
                <a:lnTo>
                  <a:pt x="880102" y="71950"/>
                </a:lnTo>
                <a:lnTo>
                  <a:pt x="848782" y="40964"/>
                </a:lnTo>
                <a:lnTo>
                  <a:pt x="812257" y="18297"/>
                </a:lnTo>
                <a:lnTo>
                  <a:pt x="771335" y="4469"/>
                </a:lnTo>
                <a:lnTo>
                  <a:pt x="726808" y="0"/>
                </a:lnTo>
                <a:close/>
              </a:path>
              <a:path w="947419" h="647065">
                <a:moveTo>
                  <a:pt x="907121" y="113322"/>
                </a:moveTo>
                <a:lnTo>
                  <a:pt x="702067" y="113322"/>
                </a:lnTo>
                <a:lnTo>
                  <a:pt x="720630" y="116581"/>
                </a:lnTo>
                <a:lnTo>
                  <a:pt x="738254" y="124101"/>
                </a:lnTo>
                <a:lnTo>
                  <a:pt x="769335" y="153725"/>
                </a:lnTo>
                <a:lnTo>
                  <a:pt x="793969" y="203971"/>
                </a:lnTo>
                <a:lnTo>
                  <a:pt x="809653" y="266968"/>
                </a:lnTo>
                <a:lnTo>
                  <a:pt x="810169" y="291144"/>
                </a:lnTo>
                <a:lnTo>
                  <a:pt x="810181" y="291734"/>
                </a:lnTo>
                <a:lnTo>
                  <a:pt x="797218" y="328731"/>
                </a:lnTo>
                <a:lnTo>
                  <a:pt x="749531" y="363178"/>
                </a:lnTo>
                <a:lnTo>
                  <a:pt x="709829" y="369228"/>
                </a:lnTo>
                <a:lnTo>
                  <a:pt x="916041" y="369228"/>
                </a:lnTo>
                <a:lnTo>
                  <a:pt x="929593" y="344866"/>
                </a:lnTo>
                <a:lnTo>
                  <a:pt x="939379" y="318843"/>
                </a:lnTo>
                <a:lnTo>
                  <a:pt x="945403" y="291144"/>
                </a:lnTo>
                <a:lnTo>
                  <a:pt x="947375" y="261474"/>
                </a:lnTo>
                <a:lnTo>
                  <a:pt x="944984" y="229538"/>
                </a:lnTo>
                <a:lnTo>
                  <a:pt x="938231" y="195337"/>
                </a:lnTo>
                <a:lnTo>
                  <a:pt x="927115" y="158873"/>
                </a:lnTo>
                <a:lnTo>
                  <a:pt x="907121" y="1133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4931" y="707049"/>
            <a:ext cx="307340" cy="347345"/>
          </a:xfrm>
          <a:custGeom>
            <a:avLst/>
            <a:gdLst/>
            <a:ahLst/>
            <a:cxnLst/>
            <a:rect l="l" t="t" r="r" b="b"/>
            <a:pathLst>
              <a:path w="307339" h="347344">
                <a:moveTo>
                  <a:pt x="155551" y="0"/>
                </a:moveTo>
                <a:lnTo>
                  <a:pt x="106945" y="7099"/>
                </a:lnTo>
                <a:lnTo>
                  <a:pt x="68156" y="20846"/>
                </a:lnTo>
                <a:lnTo>
                  <a:pt x="27573" y="45783"/>
                </a:lnTo>
                <a:lnTo>
                  <a:pt x="2579" y="87096"/>
                </a:lnTo>
                <a:lnTo>
                  <a:pt x="0" y="113317"/>
                </a:lnTo>
                <a:lnTo>
                  <a:pt x="1149" y="128675"/>
                </a:lnTo>
                <a:lnTo>
                  <a:pt x="3925" y="145529"/>
                </a:lnTo>
                <a:lnTo>
                  <a:pt x="85777" y="123837"/>
                </a:lnTo>
                <a:lnTo>
                  <a:pt x="83879" y="111933"/>
                </a:lnTo>
                <a:lnTo>
                  <a:pt x="83421" y="101577"/>
                </a:lnTo>
                <a:lnTo>
                  <a:pt x="108307" y="67157"/>
                </a:lnTo>
                <a:lnTo>
                  <a:pt x="122510" y="64747"/>
                </a:lnTo>
                <a:lnTo>
                  <a:pt x="129293" y="65607"/>
                </a:lnTo>
                <a:lnTo>
                  <a:pt x="155370" y="100058"/>
                </a:lnTo>
                <a:lnTo>
                  <a:pt x="154610" y="107610"/>
                </a:lnTo>
                <a:lnTo>
                  <a:pt x="133532" y="153140"/>
                </a:lnTo>
                <a:lnTo>
                  <a:pt x="102890" y="200705"/>
                </a:lnTo>
                <a:lnTo>
                  <a:pt x="87874" y="227455"/>
                </a:lnTo>
                <a:lnTo>
                  <a:pt x="76909" y="251193"/>
                </a:lnTo>
                <a:lnTo>
                  <a:pt x="69991" y="271919"/>
                </a:lnTo>
                <a:lnTo>
                  <a:pt x="66240" y="291043"/>
                </a:lnTo>
                <a:lnTo>
                  <a:pt x="64760" y="309953"/>
                </a:lnTo>
                <a:lnTo>
                  <a:pt x="65549" y="328648"/>
                </a:lnTo>
                <a:lnTo>
                  <a:pt x="68606" y="347129"/>
                </a:lnTo>
                <a:lnTo>
                  <a:pt x="306947" y="262877"/>
                </a:lnTo>
                <a:lnTo>
                  <a:pt x="284062" y="198120"/>
                </a:lnTo>
                <a:lnTo>
                  <a:pt x="160008" y="241973"/>
                </a:lnTo>
                <a:lnTo>
                  <a:pt x="166790" y="228657"/>
                </a:lnTo>
                <a:lnTo>
                  <a:pt x="172886" y="217893"/>
                </a:lnTo>
                <a:lnTo>
                  <a:pt x="181735" y="204506"/>
                </a:lnTo>
                <a:lnTo>
                  <a:pt x="196775" y="183337"/>
                </a:lnTo>
                <a:lnTo>
                  <a:pt x="210465" y="162810"/>
                </a:lnTo>
                <a:lnTo>
                  <a:pt x="229063" y="126833"/>
                </a:lnTo>
                <a:lnTo>
                  <a:pt x="236843" y="82945"/>
                </a:lnTo>
                <a:lnTo>
                  <a:pt x="235248" y="69304"/>
                </a:lnTo>
                <a:lnTo>
                  <a:pt x="220033" y="33843"/>
                </a:lnTo>
                <a:lnTo>
                  <a:pt x="180657" y="4754"/>
                </a:lnTo>
                <a:lnTo>
                  <a:pt x="168500" y="1517"/>
                </a:lnTo>
                <a:lnTo>
                  <a:pt x="155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988" y="1938527"/>
            <a:ext cx="11664060" cy="402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66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13D9A99-8AC7-62A0-0AA6-D9264911FF27}"/>
              </a:ext>
            </a:extLst>
          </p:cNvPr>
          <p:cNvSpPr txBox="1"/>
          <p:nvPr/>
        </p:nvSpPr>
        <p:spPr>
          <a:xfrm>
            <a:off x="345826" y="659011"/>
            <a:ext cx="344003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Emissioni Dirette:</a:t>
            </a:r>
          </a:p>
          <a:p>
            <a:r>
              <a:rPr lang="it-IT" sz="2800" b="1" dirty="0"/>
              <a:t>Gas effetto serra</a:t>
            </a:r>
          </a:p>
          <a:p>
            <a:r>
              <a:rPr lang="it-IT" sz="2800" b="1" dirty="0"/>
              <a:t>(GHG)</a:t>
            </a:r>
          </a:p>
          <a:p>
            <a:endParaRPr lang="it-I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Gas refrigeranti (=condizionatori)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Gas estinguenti (=antincendio)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Gas isolanti (=apparecchiature elettriche MT e AT, ma non solo….)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Gas per </a:t>
            </a:r>
            <a:r>
              <a:rPr lang="it-IT" u="sng" dirty="0"/>
              <a:t>apparati sperimentali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Calcolati in termini di C02 equivalente </a:t>
            </a:r>
          </a:p>
          <a:p>
            <a:r>
              <a:rPr lang="it-IT" dirty="0"/>
              <a:t>	-&gt; GWP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Contabilizzati al momento dell’immissione in ambiente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721A991-C207-F70E-1FE7-6777877AF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009" y="210878"/>
            <a:ext cx="3245950" cy="328107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59F1D6-C01E-51E2-424E-76670AAA6060}"/>
              </a:ext>
            </a:extLst>
          </p:cNvPr>
          <p:cNvSpPr txBox="1"/>
          <p:nvPr/>
        </p:nvSpPr>
        <p:spPr>
          <a:xfrm>
            <a:off x="4287385" y="1783533"/>
            <a:ext cx="27879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Direttiva F-Gas</a:t>
            </a:r>
          </a:p>
          <a:p>
            <a:pPr marL="285750" indent="-285750">
              <a:buFontTx/>
              <a:buChar char="-"/>
            </a:pPr>
            <a:r>
              <a:rPr lang="it-IT" dirty="0"/>
              <a:t>obbligo di registrazione</a:t>
            </a:r>
          </a:p>
          <a:p>
            <a:pPr marL="285750" indent="-285750">
              <a:buFontTx/>
              <a:buChar char="-"/>
            </a:pPr>
            <a:r>
              <a:rPr lang="it-IT" dirty="0"/>
              <a:t>Autorizzazione</a:t>
            </a:r>
          </a:p>
          <a:p>
            <a:r>
              <a:rPr lang="it-IT" dirty="0"/>
              <a:t>Si applica a campi convenzionali 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32C9852-5001-A0EE-BC7C-012E095B3E9A}"/>
              </a:ext>
            </a:extLst>
          </p:cNvPr>
          <p:cNvSpPr txBox="1"/>
          <p:nvPr/>
        </p:nvSpPr>
        <p:spPr>
          <a:xfrm>
            <a:off x="7816728" y="4273627"/>
            <a:ext cx="3257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SF6 (</a:t>
            </a:r>
            <a:r>
              <a:rPr lang="it-IT" dirty="0" err="1"/>
              <a:t>Esafloruro</a:t>
            </a:r>
            <a:r>
              <a:rPr lang="it-IT" dirty="0"/>
              <a:t> di Zolfo)</a:t>
            </a:r>
          </a:p>
          <a:p>
            <a:pPr marL="285750" indent="-285750">
              <a:buFontTx/>
              <a:buChar char="-"/>
            </a:pPr>
            <a:r>
              <a:rPr lang="it-IT" dirty="0"/>
              <a:t>CF4 (tetrafluoruro di carbonio= R14)</a:t>
            </a:r>
          </a:p>
          <a:p>
            <a:pPr marL="285750" indent="-285750">
              <a:buFontTx/>
              <a:buChar char="-"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C2H2F4</a:t>
            </a:r>
            <a:r>
              <a:rPr lang="it-IT" dirty="0"/>
              <a:t>  (</a:t>
            </a:r>
            <a:r>
              <a:rPr lang="it-IT" dirty="0" err="1"/>
              <a:t>tetrafluoroetano</a:t>
            </a:r>
            <a:r>
              <a:rPr lang="it-IT" dirty="0"/>
              <a:t>= R134)</a:t>
            </a:r>
          </a:p>
          <a:p>
            <a:pPr marL="285750" indent="-285750">
              <a:buFontTx/>
              <a:buChar char="-"/>
            </a:pPr>
            <a:r>
              <a:rPr lang="it-IT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C4H10</a:t>
            </a:r>
            <a:r>
              <a:rPr lang="it-IT" dirty="0"/>
              <a:t>  (Butano)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7C7B106-D1DE-BF3B-14CF-3CEA142ABF30}"/>
              </a:ext>
            </a:extLst>
          </p:cNvPr>
          <p:cNvSpPr txBox="1"/>
          <p:nvPr/>
        </p:nvSpPr>
        <p:spPr>
          <a:xfrm>
            <a:off x="4678379" y="3811962"/>
            <a:ext cx="263682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Apparati sperimentali:</a:t>
            </a:r>
          </a:p>
          <a:p>
            <a:r>
              <a:rPr lang="it-IT" dirty="0"/>
              <a:t>Rivelatori con camere a gas</a:t>
            </a:r>
          </a:p>
          <a:p>
            <a:r>
              <a:rPr lang="it-IT" u="sng" dirty="0"/>
              <a:t>Macchine elettrostatiche</a:t>
            </a:r>
          </a:p>
        </p:txBody>
      </p:sp>
    </p:spTree>
    <p:extLst>
      <p:ext uri="{BB962C8B-B14F-4D97-AF65-F5344CB8AC3E}">
        <p14:creationId xmlns:p14="http://schemas.microsoft.com/office/powerpoint/2010/main" val="47430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67116" y="0"/>
            <a:ext cx="4024896" cy="68580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556035" y="570433"/>
            <a:ext cx="3108960" cy="239395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065" marR="5080" algn="ctr">
              <a:lnSpc>
                <a:spcPts val="4540"/>
              </a:lnSpc>
              <a:spcBef>
                <a:spcPts val="665"/>
              </a:spcBef>
            </a:pPr>
            <a:r>
              <a:rPr sz="42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EMMISSIONI </a:t>
            </a:r>
            <a:r>
              <a:rPr sz="4200" b="1" dirty="0">
                <a:solidFill>
                  <a:srgbClr val="FFFFFF"/>
                </a:solidFill>
                <a:latin typeface="Century Gothic"/>
                <a:cs typeface="Century Gothic"/>
              </a:rPr>
              <a:t>DIRETTE</a:t>
            </a:r>
            <a:r>
              <a:rPr sz="4200" b="1" spc="-1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42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DA GAS </a:t>
            </a:r>
            <a:r>
              <a:rPr sz="42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FUGGITIVI</a:t>
            </a:r>
            <a:endParaRPr sz="4200" dirty="0">
              <a:latin typeface="Century Gothic"/>
              <a:cs typeface="Century Gothic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383" y="643127"/>
            <a:ext cx="8121650" cy="5572125"/>
            <a:chOff x="24383" y="643127"/>
            <a:chExt cx="8121650" cy="5572125"/>
          </a:xfrm>
        </p:grpSpPr>
        <p:sp>
          <p:nvSpPr>
            <p:cNvPr id="5" name="object 5"/>
            <p:cNvSpPr/>
            <p:nvPr/>
          </p:nvSpPr>
          <p:spPr>
            <a:xfrm>
              <a:off x="24383" y="643127"/>
              <a:ext cx="8121650" cy="5572125"/>
            </a:xfrm>
            <a:custGeom>
              <a:avLst/>
              <a:gdLst/>
              <a:ahLst/>
              <a:cxnLst/>
              <a:rect l="l" t="t" r="r" b="b"/>
              <a:pathLst>
                <a:path w="8121650" h="5572125">
                  <a:moveTo>
                    <a:pt x="8121396" y="0"/>
                  </a:moveTo>
                  <a:lnTo>
                    <a:pt x="0" y="0"/>
                  </a:lnTo>
                  <a:lnTo>
                    <a:pt x="0" y="5571744"/>
                  </a:lnTo>
                  <a:lnTo>
                    <a:pt x="8121396" y="5571744"/>
                  </a:lnTo>
                  <a:lnTo>
                    <a:pt x="81213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83" y="1024127"/>
              <a:ext cx="8086157" cy="47914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6023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0123" y="233171"/>
            <a:ext cx="11732260" cy="6391910"/>
            <a:chOff x="230123" y="233171"/>
            <a:chExt cx="11732260" cy="6391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3" y="233171"/>
              <a:ext cx="11731751" cy="63916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1855" y="374904"/>
              <a:ext cx="11448415" cy="6108700"/>
            </a:xfrm>
            <a:custGeom>
              <a:avLst/>
              <a:gdLst/>
              <a:ahLst/>
              <a:cxnLst/>
              <a:rect l="l" t="t" r="r" b="b"/>
              <a:pathLst>
                <a:path w="11448415" h="6108700">
                  <a:moveTo>
                    <a:pt x="11448288" y="0"/>
                  </a:moveTo>
                  <a:lnTo>
                    <a:pt x="0" y="0"/>
                  </a:lnTo>
                  <a:lnTo>
                    <a:pt x="0" y="6108192"/>
                  </a:lnTo>
                  <a:lnTo>
                    <a:pt x="11448288" y="6108192"/>
                  </a:lnTo>
                  <a:lnTo>
                    <a:pt x="11448288" y="0"/>
                  </a:lnTo>
                  <a:close/>
                </a:path>
              </a:pathLst>
            </a:custGeom>
            <a:solidFill>
              <a:srgbClr val="455F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34056" y="2188464"/>
              <a:ext cx="8644127" cy="3127247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659892" y="551688"/>
            <a:ext cx="10718800" cy="1701164"/>
            <a:chOff x="659892" y="551688"/>
            <a:chExt cx="10718800" cy="170116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9892" y="551688"/>
              <a:ext cx="4817363" cy="170078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77256" y="696468"/>
              <a:ext cx="5900927" cy="1410422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4783835" y="3851147"/>
            <a:ext cx="6205855" cy="457200"/>
            <a:chOff x="4783835" y="3851147"/>
            <a:chExt cx="6205855" cy="457200"/>
          </a:xfrm>
        </p:grpSpPr>
        <p:sp>
          <p:nvSpPr>
            <p:cNvPr id="10" name="object 10"/>
            <p:cNvSpPr/>
            <p:nvPr/>
          </p:nvSpPr>
          <p:spPr>
            <a:xfrm>
              <a:off x="4821935" y="3889247"/>
              <a:ext cx="6129655" cy="381000"/>
            </a:xfrm>
            <a:custGeom>
              <a:avLst/>
              <a:gdLst/>
              <a:ahLst/>
              <a:cxnLst/>
              <a:rect l="l" t="t" r="r" b="b"/>
              <a:pathLst>
                <a:path w="6129655" h="381000">
                  <a:moveTo>
                    <a:pt x="3064764" y="0"/>
                  </a:moveTo>
                  <a:lnTo>
                    <a:pt x="2901998" y="264"/>
                  </a:lnTo>
                  <a:lnTo>
                    <a:pt x="2741444" y="1047"/>
                  </a:lnTo>
                  <a:lnTo>
                    <a:pt x="2583315" y="2337"/>
                  </a:lnTo>
                  <a:lnTo>
                    <a:pt x="2427823" y="4119"/>
                  </a:lnTo>
                  <a:lnTo>
                    <a:pt x="2275178" y="6382"/>
                  </a:lnTo>
                  <a:lnTo>
                    <a:pt x="2125594" y="9111"/>
                  </a:lnTo>
                  <a:lnTo>
                    <a:pt x="1979281" y="12294"/>
                  </a:lnTo>
                  <a:lnTo>
                    <a:pt x="1836452" y="15917"/>
                  </a:lnTo>
                  <a:lnTo>
                    <a:pt x="1697318" y="19967"/>
                  </a:lnTo>
                  <a:lnTo>
                    <a:pt x="1562091" y="24431"/>
                  </a:lnTo>
                  <a:lnTo>
                    <a:pt x="1430983" y="29296"/>
                  </a:lnTo>
                  <a:lnTo>
                    <a:pt x="1304206" y="34549"/>
                  </a:lnTo>
                  <a:lnTo>
                    <a:pt x="1181972" y="40177"/>
                  </a:lnTo>
                  <a:lnTo>
                    <a:pt x="1064492" y="46165"/>
                  </a:lnTo>
                  <a:lnTo>
                    <a:pt x="951978" y="52502"/>
                  </a:lnTo>
                  <a:lnTo>
                    <a:pt x="844642" y="59174"/>
                  </a:lnTo>
                  <a:lnTo>
                    <a:pt x="742696" y="66168"/>
                  </a:lnTo>
                  <a:lnTo>
                    <a:pt x="646352" y="73470"/>
                  </a:lnTo>
                  <a:lnTo>
                    <a:pt x="555821" y="81068"/>
                  </a:lnTo>
                  <a:lnTo>
                    <a:pt x="471316" y="88948"/>
                  </a:lnTo>
                  <a:lnTo>
                    <a:pt x="393047" y="97098"/>
                  </a:lnTo>
                  <a:lnTo>
                    <a:pt x="321228" y="105503"/>
                  </a:lnTo>
                  <a:lnTo>
                    <a:pt x="256069" y="114151"/>
                  </a:lnTo>
                  <a:lnTo>
                    <a:pt x="197782" y="123029"/>
                  </a:lnTo>
                  <a:lnTo>
                    <a:pt x="146580" y="132124"/>
                  </a:lnTo>
                  <a:lnTo>
                    <a:pt x="102674" y="141421"/>
                  </a:lnTo>
                  <a:lnTo>
                    <a:pt x="50959" y="155721"/>
                  </a:lnTo>
                  <a:lnTo>
                    <a:pt x="9518" y="175375"/>
                  </a:lnTo>
                  <a:lnTo>
                    <a:pt x="0" y="190500"/>
                  </a:lnTo>
                  <a:lnTo>
                    <a:pt x="1066" y="195574"/>
                  </a:lnTo>
                  <a:lnTo>
                    <a:pt x="37598" y="220425"/>
                  </a:lnTo>
                  <a:lnTo>
                    <a:pt x="83523" y="234857"/>
                  </a:lnTo>
                  <a:lnTo>
                    <a:pt x="123702" y="244251"/>
                  </a:lnTo>
                  <a:lnTo>
                    <a:pt x="171282" y="253449"/>
                  </a:lnTo>
                  <a:lnTo>
                    <a:pt x="226053" y="262437"/>
                  </a:lnTo>
                  <a:lnTo>
                    <a:pt x="287802" y="271201"/>
                  </a:lnTo>
                  <a:lnTo>
                    <a:pt x="393047" y="283901"/>
                  </a:lnTo>
                  <a:lnTo>
                    <a:pt x="471316" y="292051"/>
                  </a:lnTo>
                  <a:lnTo>
                    <a:pt x="555821" y="299931"/>
                  </a:lnTo>
                  <a:lnTo>
                    <a:pt x="646352" y="307529"/>
                  </a:lnTo>
                  <a:lnTo>
                    <a:pt x="742696" y="314831"/>
                  </a:lnTo>
                  <a:lnTo>
                    <a:pt x="844642" y="321825"/>
                  </a:lnTo>
                  <a:lnTo>
                    <a:pt x="951978" y="328497"/>
                  </a:lnTo>
                  <a:lnTo>
                    <a:pt x="1064492" y="334834"/>
                  </a:lnTo>
                  <a:lnTo>
                    <a:pt x="1181972" y="340822"/>
                  </a:lnTo>
                  <a:lnTo>
                    <a:pt x="1304206" y="346450"/>
                  </a:lnTo>
                  <a:lnTo>
                    <a:pt x="1430983" y="351703"/>
                  </a:lnTo>
                  <a:lnTo>
                    <a:pt x="1562091" y="356568"/>
                  </a:lnTo>
                  <a:lnTo>
                    <a:pt x="1697318" y="361032"/>
                  </a:lnTo>
                  <a:lnTo>
                    <a:pt x="1836452" y="365082"/>
                  </a:lnTo>
                  <a:lnTo>
                    <a:pt x="1979281" y="368705"/>
                  </a:lnTo>
                  <a:lnTo>
                    <a:pt x="2125594" y="371888"/>
                  </a:lnTo>
                  <a:lnTo>
                    <a:pt x="2275178" y="374617"/>
                  </a:lnTo>
                  <a:lnTo>
                    <a:pt x="2427823" y="376880"/>
                  </a:lnTo>
                  <a:lnTo>
                    <a:pt x="2583315" y="378662"/>
                  </a:lnTo>
                  <a:lnTo>
                    <a:pt x="2741444" y="379952"/>
                  </a:lnTo>
                  <a:lnTo>
                    <a:pt x="2901998" y="380735"/>
                  </a:lnTo>
                  <a:lnTo>
                    <a:pt x="3064764" y="381000"/>
                  </a:lnTo>
                  <a:lnTo>
                    <a:pt x="3227529" y="380735"/>
                  </a:lnTo>
                  <a:lnTo>
                    <a:pt x="3388083" y="379952"/>
                  </a:lnTo>
                  <a:lnTo>
                    <a:pt x="3546212" y="378662"/>
                  </a:lnTo>
                  <a:lnTo>
                    <a:pt x="3701704" y="376880"/>
                  </a:lnTo>
                  <a:lnTo>
                    <a:pt x="3854349" y="374617"/>
                  </a:lnTo>
                  <a:lnTo>
                    <a:pt x="4003933" y="371888"/>
                  </a:lnTo>
                  <a:lnTo>
                    <a:pt x="4150246" y="368705"/>
                  </a:lnTo>
                  <a:lnTo>
                    <a:pt x="4293075" y="365082"/>
                  </a:lnTo>
                  <a:lnTo>
                    <a:pt x="4432209" y="361032"/>
                  </a:lnTo>
                  <a:lnTo>
                    <a:pt x="4567436" y="356568"/>
                  </a:lnTo>
                  <a:lnTo>
                    <a:pt x="4698544" y="351703"/>
                  </a:lnTo>
                  <a:lnTo>
                    <a:pt x="4825321" y="346450"/>
                  </a:lnTo>
                  <a:lnTo>
                    <a:pt x="4947555" y="340822"/>
                  </a:lnTo>
                  <a:lnTo>
                    <a:pt x="5065035" y="334834"/>
                  </a:lnTo>
                  <a:lnTo>
                    <a:pt x="5177549" y="328497"/>
                  </a:lnTo>
                  <a:lnTo>
                    <a:pt x="5284885" y="321825"/>
                  </a:lnTo>
                  <a:lnTo>
                    <a:pt x="5386831" y="314831"/>
                  </a:lnTo>
                  <a:lnTo>
                    <a:pt x="5483175" y="307529"/>
                  </a:lnTo>
                  <a:lnTo>
                    <a:pt x="5573706" y="299931"/>
                  </a:lnTo>
                  <a:lnTo>
                    <a:pt x="5658211" y="292051"/>
                  </a:lnTo>
                  <a:lnTo>
                    <a:pt x="5736480" y="283901"/>
                  </a:lnTo>
                  <a:lnTo>
                    <a:pt x="5808299" y="275496"/>
                  </a:lnTo>
                  <a:lnTo>
                    <a:pt x="5873458" y="266848"/>
                  </a:lnTo>
                  <a:lnTo>
                    <a:pt x="5931745" y="257970"/>
                  </a:lnTo>
                  <a:lnTo>
                    <a:pt x="5982947" y="248875"/>
                  </a:lnTo>
                  <a:lnTo>
                    <a:pt x="6026853" y="239578"/>
                  </a:lnTo>
                  <a:lnTo>
                    <a:pt x="6078568" y="225278"/>
                  </a:lnTo>
                  <a:lnTo>
                    <a:pt x="6120009" y="205624"/>
                  </a:lnTo>
                  <a:lnTo>
                    <a:pt x="6129528" y="190500"/>
                  </a:lnTo>
                  <a:lnTo>
                    <a:pt x="6128461" y="185425"/>
                  </a:lnTo>
                  <a:lnTo>
                    <a:pt x="6091929" y="160574"/>
                  </a:lnTo>
                  <a:lnTo>
                    <a:pt x="6046004" y="146142"/>
                  </a:lnTo>
                  <a:lnTo>
                    <a:pt x="6005825" y="136748"/>
                  </a:lnTo>
                  <a:lnTo>
                    <a:pt x="5958245" y="127550"/>
                  </a:lnTo>
                  <a:lnTo>
                    <a:pt x="5903474" y="118562"/>
                  </a:lnTo>
                  <a:lnTo>
                    <a:pt x="5841725" y="109798"/>
                  </a:lnTo>
                  <a:lnTo>
                    <a:pt x="5736480" y="97098"/>
                  </a:lnTo>
                  <a:lnTo>
                    <a:pt x="5658211" y="88948"/>
                  </a:lnTo>
                  <a:lnTo>
                    <a:pt x="5573706" y="81068"/>
                  </a:lnTo>
                  <a:lnTo>
                    <a:pt x="5483175" y="73470"/>
                  </a:lnTo>
                  <a:lnTo>
                    <a:pt x="5386831" y="66168"/>
                  </a:lnTo>
                  <a:lnTo>
                    <a:pt x="5284885" y="59174"/>
                  </a:lnTo>
                  <a:lnTo>
                    <a:pt x="5177549" y="52502"/>
                  </a:lnTo>
                  <a:lnTo>
                    <a:pt x="5065035" y="46165"/>
                  </a:lnTo>
                  <a:lnTo>
                    <a:pt x="4947555" y="40177"/>
                  </a:lnTo>
                  <a:lnTo>
                    <a:pt x="4825321" y="34549"/>
                  </a:lnTo>
                  <a:lnTo>
                    <a:pt x="4698544" y="29296"/>
                  </a:lnTo>
                  <a:lnTo>
                    <a:pt x="4567436" y="24431"/>
                  </a:lnTo>
                  <a:lnTo>
                    <a:pt x="4432209" y="19967"/>
                  </a:lnTo>
                  <a:lnTo>
                    <a:pt x="4293075" y="15917"/>
                  </a:lnTo>
                  <a:lnTo>
                    <a:pt x="4150246" y="12294"/>
                  </a:lnTo>
                  <a:lnTo>
                    <a:pt x="4003933" y="9111"/>
                  </a:lnTo>
                  <a:lnTo>
                    <a:pt x="3854349" y="6382"/>
                  </a:lnTo>
                  <a:lnTo>
                    <a:pt x="3701704" y="4119"/>
                  </a:lnTo>
                  <a:lnTo>
                    <a:pt x="3546212" y="2337"/>
                  </a:lnTo>
                  <a:lnTo>
                    <a:pt x="3388083" y="1047"/>
                  </a:lnTo>
                  <a:lnTo>
                    <a:pt x="3227529" y="264"/>
                  </a:lnTo>
                  <a:lnTo>
                    <a:pt x="3064764" y="0"/>
                  </a:lnTo>
                  <a:close/>
                </a:path>
              </a:pathLst>
            </a:custGeom>
            <a:solidFill>
              <a:srgbClr val="FFFF00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821935" y="3889247"/>
              <a:ext cx="6129655" cy="381000"/>
            </a:xfrm>
            <a:custGeom>
              <a:avLst/>
              <a:gdLst/>
              <a:ahLst/>
              <a:cxnLst/>
              <a:rect l="l" t="t" r="r" b="b"/>
              <a:pathLst>
                <a:path w="6129655" h="381000">
                  <a:moveTo>
                    <a:pt x="0" y="190500"/>
                  </a:moveTo>
                  <a:lnTo>
                    <a:pt x="37598" y="160574"/>
                  </a:lnTo>
                  <a:lnTo>
                    <a:pt x="83523" y="146142"/>
                  </a:lnTo>
                  <a:lnTo>
                    <a:pt x="123702" y="136748"/>
                  </a:lnTo>
                  <a:lnTo>
                    <a:pt x="171282" y="127550"/>
                  </a:lnTo>
                  <a:lnTo>
                    <a:pt x="226053" y="118562"/>
                  </a:lnTo>
                  <a:lnTo>
                    <a:pt x="287802" y="109798"/>
                  </a:lnTo>
                  <a:lnTo>
                    <a:pt x="356318" y="101269"/>
                  </a:lnTo>
                  <a:lnTo>
                    <a:pt x="431389" y="92990"/>
                  </a:lnTo>
                  <a:lnTo>
                    <a:pt x="471316" y="88948"/>
                  </a:lnTo>
                  <a:lnTo>
                    <a:pt x="512802" y="84974"/>
                  </a:lnTo>
                  <a:lnTo>
                    <a:pt x="555821" y="81068"/>
                  </a:lnTo>
                  <a:lnTo>
                    <a:pt x="600347" y="77233"/>
                  </a:lnTo>
                  <a:lnTo>
                    <a:pt x="646352" y="73470"/>
                  </a:lnTo>
                  <a:lnTo>
                    <a:pt x="693811" y="69781"/>
                  </a:lnTo>
                  <a:lnTo>
                    <a:pt x="742696" y="66168"/>
                  </a:lnTo>
                  <a:lnTo>
                    <a:pt x="792982" y="62631"/>
                  </a:lnTo>
                  <a:lnTo>
                    <a:pt x="844642" y="59174"/>
                  </a:lnTo>
                  <a:lnTo>
                    <a:pt x="897650" y="55797"/>
                  </a:lnTo>
                  <a:lnTo>
                    <a:pt x="951978" y="52502"/>
                  </a:lnTo>
                  <a:lnTo>
                    <a:pt x="1007601" y="49291"/>
                  </a:lnTo>
                  <a:lnTo>
                    <a:pt x="1064492" y="46165"/>
                  </a:lnTo>
                  <a:lnTo>
                    <a:pt x="1122624" y="43127"/>
                  </a:lnTo>
                  <a:lnTo>
                    <a:pt x="1181972" y="40177"/>
                  </a:lnTo>
                  <a:lnTo>
                    <a:pt x="1242508" y="37317"/>
                  </a:lnTo>
                  <a:lnTo>
                    <a:pt x="1304206" y="34549"/>
                  </a:lnTo>
                  <a:lnTo>
                    <a:pt x="1367040" y="31875"/>
                  </a:lnTo>
                  <a:lnTo>
                    <a:pt x="1430983" y="29296"/>
                  </a:lnTo>
                  <a:lnTo>
                    <a:pt x="1496009" y="26815"/>
                  </a:lnTo>
                  <a:lnTo>
                    <a:pt x="1562091" y="24431"/>
                  </a:lnTo>
                  <a:lnTo>
                    <a:pt x="1629203" y="22148"/>
                  </a:lnTo>
                  <a:lnTo>
                    <a:pt x="1697318" y="19967"/>
                  </a:lnTo>
                  <a:lnTo>
                    <a:pt x="1766410" y="17889"/>
                  </a:lnTo>
                  <a:lnTo>
                    <a:pt x="1836452" y="15917"/>
                  </a:lnTo>
                  <a:lnTo>
                    <a:pt x="1907418" y="14051"/>
                  </a:lnTo>
                  <a:lnTo>
                    <a:pt x="1979281" y="12294"/>
                  </a:lnTo>
                  <a:lnTo>
                    <a:pt x="2052015" y="10646"/>
                  </a:lnTo>
                  <a:lnTo>
                    <a:pt x="2125594" y="9111"/>
                  </a:lnTo>
                  <a:lnTo>
                    <a:pt x="2199990" y="7689"/>
                  </a:lnTo>
                  <a:lnTo>
                    <a:pt x="2275178" y="6382"/>
                  </a:lnTo>
                  <a:lnTo>
                    <a:pt x="2351131" y="5191"/>
                  </a:lnTo>
                  <a:lnTo>
                    <a:pt x="2427823" y="4119"/>
                  </a:lnTo>
                  <a:lnTo>
                    <a:pt x="2505226" y="3167"/>
                  </a:lnTo>
                  <a:lnTo>
                    <a:pt x="2583315" y="2337"/>
                  </a:lnTo>
                  <a:lnTo>
                    <a:pt x="2662063" y="1629"/>
                  </a:lnTo>
                  <a:lnTo>
                    <a:pt x="2741444" y="1047"/>
                  </a:lnTo>
                  <a:lnTo>
                    <a:pt x="2821431" y="591"/>
                  </a:lnTo>
                  <a:lnTo>
                    <a:pt x="2901998" y="264"/>
                  </a:lnTo>
                  <a:lnTo>
                    <a:pt x="2983117" y="66"/>
                  </a:lnTo>
                  <a:lnTo>
                    <a:pt x="3064764" y="0"/>
                  </a:lnTo>
                  <a:lnTo>
                    <a:pt x="3146410" y="66"/>
                  </a:lnTo>
                  <a:lnTo>
                    <a:pt x="3227529" y="264"/>
                  </a:lnTo>
                  <a:lnTo>
                    <a:pt x="3308096" y="591"/>
                  </a:lnTo>
                  <a:lnTo>
                    <a:pt x="3388083" y="1047"/>
                  </a:lnTo>
                  <a:lnTo>
                    <a:pt x="3467464" y="1629"/>
                  </a:lnTo>
                  <a:lnTo>
                    <a:pt x="3546212" y="2337"/>
                  </a:lnTo>
                  <a:lnTo>
                    <a:pt x="3624301" y="3167"/>
                  </a:lnTo>
                  <a:lnTo>
                    <a:pt x="3701704" y="4119"/>
                  </a:lnTo>
                  <a:lnTo>
                    <a:pt x="3778396" y="5191"/>
                  </a:lnTo>
                  <a:lnTo>
                    <a:pt x="3854349" y="6382"/>
                  </a:lnTo>
                  <a:lnTo>
                    <a:pt x="3929537" y="7689"/>
                  </a:lnTo>
                  <a:lnTo>
                    <a:pt x="4003933" y="9111"/>
                  </a:lnTo>
                  <a:lnTo>
                    <a:pt x="4077512" y="10646"/>
                  </a:lnTo>
                  <a:lnTo>
                    <a:pt x="4150246" y="12294"/>
                  </a:lnTo>
                  <a:lnTo>
                    <a:pt x="4222109" y="14051"/>
                  </a:lnTo>
                  <a:lnTo>
                    <a:pt x="4293075" y="15917"/>
                  </a:lnTo>
                  <a:lnTo>
                    <a:pt x="4363117" y="17889"/>
                  </a:lnTo>
                  <a:lnTo>
                    <a:pt x="4432209" y="19967"/>
                  </a:lnTo>
                  <a:lnTo>
                    <a:pt x="4500324" y="22148"/>
                  </a:lnTo>
                  <a:lnTo>
                    <a:pt x="4567436" y="24431"/>
                  </a:lnTo>
                  <a:lnTo>
                    <a:pt x="4633518" y="26815"/>
                  </a:lnTo>
                  <a:lnTo>
                    <a:pt x="4698544" y="29296"/>
                  </a:lnTo>
                  <a:lnTo>
                    <a:pt x="4762487" y="31875"/>
                  </a:lnTo>
                  <a:lnTo>
                    <a:pt x="4825321" y="34549"/>
                  </a:lnTo>
                  <a:lnTo>
                    <a:pt x="4887019" y="37317"/>
                  </a:lnTo>
                  <a:lnTo>
                    <a:pt x="4947555" y="40177"/>
                  </a:lnTo>
                  <a:lnTo>
                    <a:pt x="5006903" y="43127"/>
                  </a:lnTo>
                  <a:lnTo>
                    <a:pt x="5065035" y="46165"/>
                  </a:lnTo>
                  <a:lnTo>
                    <a:pt x="5121926" y="49291"/>
                  </a:lnTo>
                  <a:lnTo>
                    <a:pt x="5177549" y="52502"/>
                  </a:lnTo>
                  <a:lnTo>
                    <a:pt x="5231877" y="55797"/>
                  </a:lnTo>
                  <a:lnTo>
                    <a:pt x="5284885" y="59174"/>
                  </a:lnTo>
                  <a:lnTo>
                    <a:pt x="5336545" y="62631"/>
                  </a:lnTo>
                  <a:lnTo>
                    <a:pt x="5386831" y="66168"/>
                  </a:lnTo>
                  <a:lnTo>
                    <a:pt x="5435716" y="69781"/>
                  </a:lnTo>
                  <a:lnTo>
                    <a:pt x="5483175" y="73470"/>
                  </a:lnTo>
                  <a:lnTo>
                    <a:pt x="5529180" y="77233"/>
                  </a:lnTo>
                  <a:lnTo>
                    <a:pt x="5573706" y="81068"/>
                  </a:lnTo>
                  <a:lnTo>
                    <a:pt x="5616725" y="84974"/>
                  </a:lnTo>
                  <a:lnTo>
                    <a:pt x="5658211" y="88948"/>
                  </a:lnTo>
                  <a:lnTo>
                    <a:pt x="5698138" y="92990"/>
                  </a:lnTo>
                  <a:lnTo>
                    <a:pt x="5736480" y="97098"/>
                  </a:lnTo>
                  <a:lnTo>
                    <a:pt x="5808299" y="105503"/>
                  </a:lnTo>
                  <a:lnTo>
                    <a:pt x="5873458" y="114151"/>
                  </a:lnTo>
                  <a:lnTo>
                    <a:pt x="5931745" y="123029"/>
                  </a:lnTo>
                  <a:lnTo>
                    <a:pt x="5982947" y="132124"/>
                  </a:lnTo>
                  <a:lnTo>
                    <a:pt x="6026853" y="141421"/>
                  </a:lnTo>
                  <a:lnTo>
                    <a:pt x="6078568" y="155721"/>
                  </a:lnTo>
                  <a:lnTo>
                    <a:pt x="6120009" y="175375"/>
                  </a:lnTo>
                  <a:lnTo>
                    <a:pt x="6129528" y="190500"/>
                  </a:lnTo>
                  <a:lnTo>
                    <a:pt x="6128461" y="195574"/>
                  </a:lnTo>
                  <a:lnTo>
                    <a:pt x="6091929" y="220425"/>
                  </a:lnTo>
                  <a:lnTo>
                    <a:pt x="6046004" y="234857"/>
                  </a:lnTo>
                  <a:lnTo>
                    <a:pt x="6005825" y="244251"/>
                  </a:lnTo>
                  <a:lnTo>
                    <a:pt x="5958245" y="253449"/>
                  </a:lnTo>
                  <a:lnTo>
                    <a:pt x="5903474" y="262437"/>
                  </a:lnTo>
                  <a:lnTo>
                    <a:pt x="5841725" y="271201"/>
                  </a:lnTo>
                  <a:lnTo>
                    <a:pt x="5773209" y="279730"/>
                  </a:lnTo>
                  <a:lnTo>
                    <a:pt x="5698138" y="288009"/>
                  </a:lnTo>
                  <a:lnTo>
                    <a:pt x="5658211" y="292051"/>
                  </a:lnTo>
                  <a:lnTo>
                    <a:pt x="5616725" y="296025"/>
                  </a:lnTo>
                  <a:lnTo>
                    <a:pt x="5573706" y="299931"/>
                  </a:lnTo>
                  <a:lnTo>
                    <a:pt x="5529180" y="303766"/>
                  </a:lnTo>
                  <a:lnTo>
                    <a:pt x="5483175" y="307529"/>
                  </a:lnTo>
                  <a:lnTo>
                    <a:pt x="5435716" y="311218"/>
                  </a:lnTo>
                  <a:lnTo>
                    <a:pt x="5386831" y="314831"/>
                  </a:lnTo>
                  <a:lnTo>
                    <a:pt x="5336545" y="318368"/>
                  </a:lnTo>
                  <a:lnTo>
                    <a:pt x="5284885" y="321825"/>
                  </a:lnTo>
                  <a:lnTo>
                    <a:pt x="5231877" y="325202"/>
                  </a:lnTo>
                  <a:lnTo>
                    <a:pt x="5177549" y="328497"/>
                  </a:lnTo>
                  <a:lnTo>
                    <a:pt x="5121926" y="331708"/>
                  </a:lnTo>
                  <a:lnTo>
                    <a:pt x="5065035" y="334834"/>
                  </a:lnTo>
                  <a:lnTo>
                    <a:pt x="5006903" y="337872"/>
                  </a:lnTo>
                  <a:lnTo>
                    <a:pt x="4947555" y="340822"/>
                  </a:lnTo>
                  <a:lnTo>
                    <a:pt x="4887019" y="343682"/>
                  </a:lnTo>
                  <a:lnTo>
                    <a:pt x="4825321" y="346450"/>
                  </a:lnTo>
                  <a:lnTo>
                    <a:pt x="4762487" y="349124"/>
                  </a:lnTo>
                  <a:lnTo>
                    <a:pt x="4698544" y="351703"/>
                  </a:lnTo>
                  <a:lnTo>
                    <a:pt x="4633518" y="354184"/>
                  </a:lnTo>
                  <a:lnTo>
                    <a:pt x="4567436" y="356568"/>
                  </a:lnTo>
                  <a:lnTo>
                    <a:pt x="4500324" y="358851"/>
                  </a:lnTo>
                  <a:lnTo>
                    <a:pt x="4432209" y="361032"/>
                  </a:lnTo>
                  <a:lnTo>
                    <a:pt x="4363117" y="363110"/>
                  </a:lnTo>
                  <a:lnTo>
                    <a:pt x="4293075" y="365082"/>
                  </a:lnTo>
                  <a:lnTo>
                    <a:pt x="4222109" y="366948"/>
                  </a:lnTo>
                  <a:lnTo>
                    <a:pt x="4150246" y="368705"/>
                  </a:lnTo>
                  <a:lnTo>
                    <a:pt x="4077512" y="370353"/>
                  </a:lnTo>
                  <a:lnTo>
                    <a:pt x="4003933" y="371888"/>
                  </a:lnTo>
                  <a:lnTo>
                    <a:pt x="3929537" y="373310"/>
                  </a:lnTo>
                  <a:lnTo>
                    <a:pt x="3854349" y="374617"/>
                  </a:lnTo>
                  <a:lnTo>
                    <a:pt x="3778396" y="375808"/>
                  </a:lnTo>
                  <a:lnTo>
                    <a:pt x="3701704" y="376880"/>
                  </a:lnTo>
                  <a:lnTo>
                    <a:pt x="3624301" y="377832"/>
                  </a:lnTo>
                  <a:lnTo>
                    <a:pt x="3546212" y="378662"/>
                  </a:lnTo>
                  <a:lnTo>
                    <a:pt x="3467464" y="379370"/>
                  </a:lnTo>
                  <a:lnTo>
                    <a:pt x="3388083" y="379952"/>
                  </a:lnTo>
                  <a:lnTo>
                    <a:pt x="3308096" y="380408"/>
                  </a:lnTo>
                  <a:lnTo>
                    <a:pt x="3227529" y="380735"/>
                  </a:lnTo>
                  <a:lnTo>
                    <a:pt x="3146410" y="380933"/>
                  </a:lnTo>
                  <a:lnTo>
                    <a:pt x="3064764" y="381000"/>
                  </a:lnTo>
                  <a:lnTo>
                    <a:pt x="2983117" y="380933"/>
                  </a:lnTo>
                  <a:lnTo>
                    <a:pt x="2901998" y="380735"/>
                  </a:lnTo>
                  <a:lnTo>
                    <a:pt x="2821431" y="380408"/>
                  </a:lnTo>
                  <a:lnTo>
                    <a:pt x="2741444" y="379952"/>
                  </a:lnTo>
                  <a:lnTo>
                    <a:pt x="2662063" y="379370"/>
                  </a:lnTo>
                  <a:lnTo>
                    <a:pt x="2583315" y="378662"/>
                  </a:lnTo>
                  <a:lnTo>
                    <a:pt x="2505226" y="377832"/>
                  </a:lnTo>
                  <a:lnTo>
                    <a:pt x="2427823" y="376880"/>
                  </a:lnTo>
                  <a:lnTo>
                    <a:pt x="2351131" y="375808"/>
                  </a:lnTo>
                  <a:lnTo>
                    <a:pt x="2275178" y="374617"/>
                  </a:lnTo>
                  <a:lnTo>
                    <a:pt x="2199990" y="373310"/>
                  </a:lnTo>
                  <a:lnTo>
                    <a:pt x="2125594" y="371888"/>
                  </a:lnTo>
                  <a:lnTo>
                    <a:pt x="2052015" y="370353"/>
                  </a:lnTo>
                  <a:lnTo>
                    <a:pt x="1979281" y="368705"/>
                  </a:lnTo>
                  <a:lnTo>
                    <a:pt x="1907418" y="366948"/>
                  </a:lnTo>
                  <a:lnTo>
                    <a:pt x="1836452" y="365082"/>
                  </a:lnTo>
                  <a:lnTo>
                    <a:pt x="1766410" y="363110"/>
                  </a:lnTo>
                  <a:lnTo>
                    <a:pt x="1697318" y="361032"/>
                  </a:lnTo>
                  <a:lnTo>
                    <a:pt x="1629203" y="358851"/>
                  </a:lnTo>
                  <a:lnTo>
                    <a:pt x="1562091" y="356568"/>
                  </a:lnTo>
                  <a:lnTo>
                    <a:pt x="1496009" y="354184"/>
                  </a:lnTo>
                  <a:lnTo>
                    <a:pt x="1430983" y="351703"/>
                  </a:lnTo>
                  <a:lnTo>
                    <a:pt x="1367040" y="349124"/>
                  </a:lnTo>
                  <a:lnTo>
                    <a:pt x="1304206" y="346450"/>
                  </a:lnTo>
                  <a:lnTo>
                    <a:pt x="1242508" y="343682"/>
                  </a:lnTo>
                  <a:lnTo>
                    <a:pt x="1181972" y="340822"/>
                  </a:lnTo>
                  <a:lnTo>
                    <a:pt x="1122624" y="337872"/>
                  </a:lnTo>
                  <a:lnTo>
                    <a:pt x="1064492" y="334834"/>
                  </a:lnTo>
                  <a:lnTo>
                    <a:pt x="1007601" y="331708"/>
                  </a:lnTo>
                  <a:lnTo>
                    <a:pt x="951978" y="328497"/>
                  </a:lnTo>
                  <a:lnTo>
                    <a:pt x="897650" y="325202"/>
                  </a:lnTo>
                  <a:lnTo>
                    <a:pt x="844642" y="321825"/>
                  </a:lnTo>
                  <a:lnTo>
                    <a:pt x="792982" y="318368"/>
                  </a:lnTo>
                  <a:lnTo>
                    <a:pt x="742696" y="314831"/>
                  </a:lnTo>
                  <a:lnTo>
                    <a:pt x="693811" y="311218"/>
                  </a:lnTo>
                  <a:lnTo>
                    <a:pt x="646352" y="307529"/>
                  </a:lnTo>
                  <a:lnTo>
                    <a:pt x="600347" y="303766"/>
                  </a:lnTo>
                  <a:lnTo>
                    <a:pt x="555821" y="299931"/>
                  </a:lnTo>
                  <a:lnTo>
                    <a:pt x="512802" y="296025"/>
                  </a:lnTo>
                  <a:lnTo>
                    <a:pt x="471316" y="292051"/>
                  </a:lnTo>
                  <a:lnTo>
                    <a:pt x="431389" y="288009"/>
                  </a:lnTo>
                  <a:lnTo>
                    <a:pt x="393047" y="283901"/>
                  </a:lnTo>
                  <a:lnTo>
                    <a:pt x="321228" y="275496"/>
                  </a:lnTo>
                  <a:lnTo>
                    <a:pt x="256069" y="266848"/>
                  </a:lnTo>
                  <a:lnTo>
                    <a:pt x="197782" y="257970"/>
                  </a:lnTo>
                  <a:lnTo>
                    <a:pt x="146580" y="248875"/>
                  </a:lnTo>
                  <a:lnTo>
                    <a:pt x="102674" y="239578"/>
                  </a:lnTo>
                  <a:lnTo>
                    <a:pt x="50959" y="225278"/>
                  </a:lnTo>
                  <a:lnTo>
                    <a:pt x="9518" y="205624"/>
                  </a:lnTo>
                  <a:lnTo>
                    <a:pt x="0" y="190500"/>
                  </a:lnTo>
                  <a:close/>
                </a:path>
              </a:pathLst>
            </a:custGeom>
            <a:ln w="7620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55843" y="5529552"/>
            <a:ext cx="9728835" cy="636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LNL: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period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2021-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2023: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SF6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average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losses</a:t>
            </a:r>
            <a:r>
              <a:rPr sz="20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sz="20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4.3%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vessel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capacity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per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year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LNS: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period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2021-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2023: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SF6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average</a:t>
            </a:r>
            <a:r>
              <a:rPr sz="20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losses</a:t>
            </a:r>
            <a:r>
              <a:rPr sz="20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are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1.6%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of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vessel</a:t>
            </a:r>
            <a:r>
              <a:rPr sz="20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capacity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per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0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year</a:t>
            </a:r>
            <a:endParaRPr sz="20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40830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36270" y="452178"/>
            <a:ext cx="5321300" cy="127000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597535" marR="5080" indent="-585470">
              <a:lnSpc>
                <a:spcPts val="4640"/>
              </a:lnSpc>
              <a:spcBef>
                <a:spcPts val="680"/>
              </a:spcBef>
            </a:pPr>
            <a:r>
              <a:rPr sz="4300" dirty="0"/>
              <a:t>CARBON</a:t>
            </a:r>
            <a:r>
              <a:rPr sz="4300" spc="-150" dirty="0"/>
              <a:t> </a:t>
            </a:r>
            <a:r>
              <a:rPr sz="4300" spc="-10" dirty="0"/>
              <a:t>FOOTPRINT </a:t>
            </a:r>
            <a:r>
              <a:rPr sz="4300" dirty="0"/>
              <a:t>RISULTATI</a:t>
            </a:r>
            <a:r>
              <a:rPr sz="4300" spc="-114" dirty="0"/>
              <a:t> </a:t>
            </a:r>
            <a:r>
              <a:rPr sz="4300" spc="-10" dirty="0"/>
              <a:t>FINALI</a:t>
            </a:r>
            <a:endParaRPr sz="4300"/>
          </a:p>
        </p:txBody>
      </p:sp>
      <p:sp>
        <p:nvSpPr>
          <p:cNvPr id="3" name="object 3"/>
          <p:cNvSpPr/>
          <p:nvPr/>
        </p:nvSpPr>
        <p:spPr>
          <a:xfrm>
            <a:off x="489646" y="542890"/>
            <a:ext cx="947419" cy="647065"/>
          </a:xfrm>
          <a:custGeom>
            <a:avLst/>
            <a:gdLst/>
            <a:ahLst/>
            <a:cxnLst/>
            <a:rect l="l" t="t" r="r" b="b"/>
            <a:pathLst>
              <a:path w="947419" h="647065">
                <a:moveTo>
                  <a:pt x="266447" y="167296"/>
                </a:moveTo>
                <a:lnTo>
                  <a:pt x="196953" y="173435"/>
                </a:lnTo>
                <a:lnTo>
                  <a:pt x="157876" y="184946"/>
                </a:lnTo>
                <a:lnTo>
                  <a:pt x="110287" y="205782"/>
                </a:lnTo>
                <a:lnTo>
                  <a:pt x="71094" y="231692"/>
                </a:lnTo>
                <a:lnTo>
                  <a:pt x="40297" y="262674"/>
                </a:lnTo>
                <a:lnTo>
                  <a:pt x="17897" y="298726"/>
                </a:lnTo>
                <a:lnTo>
                  <a:pt x="4321" y="339138"/>
                </a:lnTo>
                <a:lnTo>
                  <a:pt x="21" y="382987"/>
                </a:lnTo>
                <a:lnTo>
                  <a:pt x="0" y="383206"/>
                </a:lnTo>
                <a:lnTo>
                  <a:pt x="4931" y="430932"/>
                </a:lnTo>
                <a:lnTo>
                  <a:pt x="19116" y="482317"/>
                </a:lnTo>
                <a:lnTo>
                  <a:pt x="34601" y="519724"/>
                </a:lnTo>
                <a:lnTo>
                  <a:pt x="73839" y="579527"/>
                </a:lnTo>
                <a:lnTo>
                  <a:pt x="122802" y="619620"/>
                </a:lnTo>
                <a:lnTo>
                  <a:pt x="173690" y="641841"/>
                </a:lnTo>
                <a:lnTo>
                  <a:pt x="226273" y="646853"/>
                </a:lnTo>
                <a:lnTo>
                  <a:pt x="255481" y="643674"/>
                </a:lnTo>
                <a:lnTo>
                  <a:pt x="320805" y="626297"/>
                </a:lnTo>
                <a:lnTo>
                  <a:pt x="371878" y="603554"/>
                </a:lnTo>
                <a:lnTo>
                  <a:pt x="409844" y="576068"/>
                </a:lnTo>
                <a:lnTo>
                  <a:pt x="436794" y="543253"/>
                </a:lnTo>
                <a:lnTo>
                  <a:pt x="441171" y="535209"/>
                </a:lnTo>
                <a:lnTo>
                  <a:pt x="240880" y="535209"/>
                </a:lnTo>
                <a:lnTo>
                  <a:pt x="223842" y="531935"/>
                </a:lnTo>
                <a:lnTo>
                  <a:pt x="178279" y="492661"/>
                </a:lnTo>
                <a:lnTo>
                  <a:pt x="151628" y="434489"/>
                </a:lnTo>
                <a:lnTo>
                  <a:pt x="138568" y="383206"/>
                </a:lnTo>
                <a:lnTo>
                  <a:pt x="138525" y="382987"/>
                </a:lnTo>
                <a:lnTo>
                  <a:pt x="139919" y="343620"/>
                </a:lnTo>
                <a:lnTo>
                  <a:pt x="159569" y="306103"/>
                </a:lnTo>
                <a:lnTo>
                  <a:pt x="196154" y="282978"/>
                </a:lnTo>
                <a:lnTo>
                  <a:pt x="215110" y="278457"/>
                </a:lnTo>
                <a:lnTo>
                  <a:pt x="213552" y="278457"/>
                </a:lnTo>
                <a:lnTo>
                  <a:pt x="225483" y="277797"/>
                </a:lnTo>
                <a:lnTo>
                  <a:pt x="355216" y="277797"/>
                </a:lnTo>
                <a:lnTo>
                  <a:pt x="401348" y="248954"/>
                </a:lnTo>
                <a:lnTo>
                  <a:pt x="377373" y="221720"/>
                </a:lnTo>
                <a:lnTo>
                  <a:pt x="351969" y="199928"/>
                </a:lnTo>
                <a:lnTo>
                  <a:pt x="325133" y="183577"/>
                </a:lnTo>
                <a:lnTo>
                  <a:pt x="296865" y="172666"/>
                </a:lnTo>
                <a:lnTo>
                  <a:pt x="266447" y="167296"/>
                </a:lnTo>
                <a:close/>
              </a:path>
              <a:path w="947419" h="647065">
                <a:moveTo>
                  <a:pt x="462841" y="409889"/>
                </a:moveTo>
                <a:lnTo>
                  <a:pt x="334279" y="415832"/>
                </a:lnTo>
                <a:lnTo>
                  <a:pt x="335800" y="434489"/>
                </a:lnTo>
                <a:lnTo>
                  <a:pt x="335897" y="435678"/>
                </a:lnTo>
                <a:lnTo>
                  <a:pt x="335985" y="436748"/>
                </a:lnTo>
                <a:lnTo>
                  <a:pt x="335500" y="455718"/>
                </a:lnTo>
                <a:lnTo>
                  <a:pt x="320383" y="501033"/>
                </a:lnTo>
                <a:lnTo>
                  <a:pt x="278031" y="529510"/>
                </a:lnTo>
                <a:lnTo>
                  <a:pt x="240880" y="535209"/>
                </a:lnTo>
                <a:lnTo>
                  <a:pt x="441171" y="535209"/>
                </a:lnTo>
                <a:lnTo>
                  <a:pt x="460422" y="483003"/>
                </a:lnTo>
                <a:lnTo>
                  <a:pt x="464392" y="436748"/>
                </a:lnTo>
                <a:lnTo>
                  <a:pt x="464354" y="434489"/>
                </a:lnTo>
                <a:lnTo>
                  <a:pt x="462841" y="409889"/>
                </a:lnTo>
                <a:close/>
              </a:path>
              <a:path w="947419" h="647065">
                <a:moveTo>
                  <a:pt x="355216" y="277797"/>
                </a:moveTo>
                <a:lnTo>
                  <a:pt x="225483" y="277797"/>
                </a:lnTo>
                <a:lnTo>
                  <a:pt x="235029" y="278457"/>
                </a:lnTo>
                <a:lnTo>
                  <a:pt x="244368" y="280254"/>
                </a:lnTo>
                <a:lnTo>
                  <a:pt x="281238" y="301620"/>
                </a:lnTo>
                <a:lnTo>
                  <a:pt x="293525" y="316366"/>
                </a:lnTo>
                <a:lnTo>
                  <a:pt x="355216" y="277797"/>
                </a:lnTo>
                <a:close/>
              </a:path>
              <a:path w="947419" h="647065">
                <a:moveTo>
                  <a:pt x="726808" y="0"/>
                </a:moveTo>
                <a:lnTo>
                  <a:pt x="678676" y="4888"/>
                </a:lnTo>
                <a:lnTo>
                  <a:pt x="626938" y="19135"/>
                </a:lnTo>
                <a:lnTo>
                  <a:pt x="578877" y="40238"/>
                </a:lnTo>
                <a:lnTo>
                  <a:pt x="539145" y="66625"/>
                </a:lnTo>
                <a:lnTo>
                  <a:pt x="507739" y="98297"/>
                </a:lnTo>
                <a:lnTo>
                  <a:pt x="484660" y="135251"/>
                </a:lnTo>
                <a:lnTo>
                  <a:pt x="470494" y="176270"/>
                </a:lnTo>
                <a:lnTo>
                  <a:pt x="465564" y="220906"/>
                </a:lnTo>
                <a:lnTo>
                  <a:pt x="470071" y="268579"/>
                </a:lnTo>
                <a:lnTo>
                  <a:pt x="483949" y="319478"/>
                </a:lnTo>
                <a:lnTo>
                  <a:pt x="498534" y="354848"/>
                </a:lnTo>
                <a:lnTo>
                  <a:pt x="535439" y="412241"/>
                </a:lnTo>
                <a:lnTo>
                  <a:pt x="581912" y="451967"/>
                </a:lnTo>
                <a:lnTo>
                  <a:pt x="633385" y="474912"/>
                </a:lnTo>
                <a:lnTo>
                  <a:pt x="689619" y="481300"/>
                </a:lnTo>
                <a:lnTo>
                  <a:pt x="720632" y="478461"/>
                </a:lnTo>
                <a:lnTo>
                  <a:pt x="788977" y="460803"/>
                </a:lnTo>
                <a:lnTo>
                  <a:pt x="852109" y="430963"/>
                </a:lnTo>
                <a:lnTo>
                  <a:pt x="898744" y="391893"/>
                </a:lnTo>
                <a:lnTo>
                  <a:pt x="916039" y="369228"/>
                </a:lnTo>
                <a:lnTo>
                  <a:pt x="709829" y="369228"/>
                </a:lnTo>
                <a:lnTo>
                  <a:pt x="691362" y="365777"/>
                </a:lnTo>
                <a:lnTo>
                  <a:pt x="657434" y="345272"/>
                </a:lnTo>
                <a:lnTo>
                  <a:pt x="628869" y="302872"/>
                </a:lnTo>
                <a:lnTo>
                  <a:pt x="607445" y="242231"/>
                </a:lnTo>
                <a:lnTo>
                  <a:pt x="602878" y="214823"/>
                </a:lnTo>
                <a:lnTo>
                  <a:pt x="602988" y="190987"/>
                </a:lnTo>
                <a:lnTo>
                  <a:pt x="616491" y="153725"/>
                </a:lnTo>
                <a:lnTo>
                  <a:pt x="662117" y="119592"/>
                </a:lnTo>
                <a:lnTo>
                  <a:pt x="702067" y="113322"/>
                </a:lnTo>
                <a:lnTo>
                  <a:pt x="907121" y="113322"/>
                </a:lnTo>
                <a:lnTo>
                  <a:pt x="906213" y="111253"/>
                </a:lnTo>
                <a:lnTo>
                  <a:pt x="880102" y="71950"/>
                </a:lnTo>
                <a:lnTo>
                  <a:pt x="848782" y="40964"/>
                </a:lnTo>
                <a:lnTo>
                  <a:pt x="812257" y="18297"/>
                </a:lnTo>
                <a:lnTo>
                  <a:pt x="771335" y="4469"/>
                </a:lnTo>
                <a:lnTo>
                  <a:pt x="726808" y="0"/>
                </a:lnTo>
                <a:close/>
              </a:path>
              <a:path w="947419" h="647065">
                <a:moveTo>
                  <a:pt x="907121" y="113322"/>
                </a:moveTo>
                <a:lnTo>
                  <a:pt x="702067" y="113322"/>
                </a:lnTo>
                <a:lnTo>
                  <a:pt x="720630" y="116581"/>
                </a:lnTo>
                <a:lnTo>
                  <a:pt x="738254" y="124101"/>
                </a:lnTo>
                <a:lnTo>
                  <a:pt x="769335" y="153725"/>
                </a:lnTo>
                <a:lnTo>
                  <a:pt x="793969" y="203971"/>
                </a:lnTo>
                <a:lnTo>
                  <a:pt x="809653" y="266968"/>
                </a:lnTo>
                <a:lnTo>
                  <a:pt x="810169" y="291144"/>
                </a:lnTo>
                <a:lnTo>
                  <a:pt x="810181" y="291734"/>
                </a:lnTo>
                <a:lnTo>
                  <a:pt x="797218" y="328731"/>
                </a:lnTo>
                <a:lnTo>
                  <a:pt x="749531" y="363178"/>
                </a:lnTo>
                <a:lnTo>
                  <a:pt x="709829" y="369228"/>
                </a:lnTo>
                <a:lnTo>
                  <a:pt x="916041" y="369228"/>
                </a:lnTo>
                <a:lnTo>
                  <a:pt x="929593" y="344866"/>
                </a:lnTo>
                <a:lnTo>
                  <a:pt x="939379" y="318843"/>
                </a:lnTo>
                <a:lnTo>
                  <a:pt x="945403" y="291144"/>
                </a:lnTo>
                <a:lnTo>
                  <a:pt x="947375" y="261474"/>
                </a:lnTo>
                <a:lnTo>
                  <a:pt x="944984" y="229538"/>
                </a:lnTo>
                <a:lnTo>
                  <a:pt x="938231" y="195337"/>
                </a:lnTo>
                <a:lnTo>
                  <a:pt x="927115" y="158873"/>
                </a:lnTo>
                <a:lnTo>
                  <a:pt x="907121" y="1133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4931" y="707049"/>
            <a:ext cx="307340" cy="347345"/>
          </a:xfrm>
          <a:custGeom>
            <a:avLst/>
            <a:gdLst/>
            <a:ahLst/>
            <a:cxnLst/>
            <a:rect l="l" t="t" r="r" b="b"/>
            <a:pathLst>
              <a:path w="307339" h="347344">
                <a:moveTo>
                  <a:pt x="155551" y="0"/>
                </a:moveTo>
                <a:lnTo>
                  <a:pt x="106945" y="7099"/>
                </a:lnTo>
                <a:lnTo>
                  <a:pt x="68156" y="20846"/>
                </a:lnTo>
                <a:lnTo>
                  <a:pt x="27573" y="45783"/>
                </a:lnTo>
                <a:lnTo>
                  <a:pt x="2579" y="87096"/>
                </a:lnTo>
                <a:lnTo>
                  <a:pt x="0" y="113317"/>
                </a:lnTo>
                <a:lnTo>
                  <a:pt x="1149" y="128675"/>
                </a:lnTo>
                <a:lnTo>
                  <a:pt x="3925" y="145529"/>
                </a:lnTo>
                <a:lnTo>
                  <a:pt x="85777" y="123837"/>
                </a:lnTo>
                <a:lnTo>
                  <a:pt x="83879" y="111933"/>
                </a:lnTo>
                <a:lnTo>
                  <a:pt x="83421" y="101577"/>
                </a:lnTo>
                <a:lnTo>
                  <a:pt x="108307" y="67157"/>
                </a:lnTo>
                <a:lnTo>
                  <a:pt x="122510" y="64747"/>
                </a:lnTo>
                <a:lnTo>
                  <a:pt x="129293" y="65607"/>
                </a:lnTo>
                <a:lnTo>
                  <a:pt x="155370" y="100058"/>
                </a:lnTo>
                <a:lnTo>
                  <a:pt x="154610" y="107610"/>
                </a:lnTo>
                <a:lnTo>
                  <a:pt x="133532" y="153140"/>
                </a:lnTo>
                <a:lnTo>
                  <a:pt x="102890" y="200705"/>
                </a:lnTo>
                <a:lnTo>
                  <a:pt x="87874" y="227455"/>
                </a:lnTo>
                <a:lnTo>
                  <a:pt x="76909" y="251193"/>
                </a:lnTo>
                <a:lnTo>
                  <a:pt x="69991" y="271919"/>
                </a:lnTo>
                <a:lnTo>
                  <a:pt x="66240" y="291043"/>
                </a:lnTo>
                <a:lnTo>
                  <a:pt x="64760" y="309953"/>
                </a:lnTo>
                <a:lnTo>
                  <a:pt x="65549" y="328648"/>
                </a:lnTo>
                <a:lnTo>
                  <a:pt x="68606" y="347129"/>
                </a:lnTo>
                <a:lnTo>
                  <a:pt x="306947" y="262877"/>
                </a:lnTo>
                <a:lnTo>
                  <a:pt x="284062" y="198120"/>
                </a:lnTo>
                <a:lnTo>
                  <a:pt x="160008" y="241973"/>
                </a:lnTo>
                <a:lnTo>
                  <a:pt x="166790" y="228657"/>
                </a:lnTo>
                <a:lnTo>
                  <a:pt x="172886" y="217893"/>
                </a:lnTo>
                <a:lnTo>
                  <a:pt x="181735" y="204506"/>
                </a:lnTo>
                <a:lnTo>
                  <a:pt x="196775" y="183337"/>
                </a:lnTo>
                <a:lnTo>
                  <a:pt x="210465" y="162810"/>
                </a:lnTo>
                <a:lnTo>
                  <a:pt x="229063" y="126833"/>
                </a:lnTo>
                <a:lnTo>
                  <a:pt x="236843" y="82945"/>
                </a:lnTo>
                <a:lnTo>
                  <a:pt x="235248" y="69304"/>
                </a:lnTo>
                <a:lnTo>
                  <a:pt x="220033" y="33843"/>
                </a:lnTo>
                <a:lnTo>
                  <a:pt x="180657" y="4754"/>
                </a:lnTo>
                <a:lnTo>
                  <a:pt x="168500" y="1517"/>
                </a:lnTo>
                <a:lnTo>
                  <a:pt x="155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511" y="1714500"/>
            <a:ext cx="11618975" cy="470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38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0123" y="233171"/>
            <a:ext cx="11732260" cy="6391910"/>
            <a:chOff x="230123" y="233171"/>
            <a:chExt cx="11732260" cy="6391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3" y="233171"/>
              <a:ext cx="11731751" cy="63916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1855" y="374904"/>
              <a:ext cx="11448415" cy="6108700"/>
            </a:xfrm>
            <a:custGeom>
              <a:avLst/>
              <a:gdLst/>
              <a:ahLst/>
              <a:cxnLst/>
              <a:rect l="l" t="t" r="r" b="b"/>
              <a:pathLst>
                <a:path w="11448415" h="6108700">
                  <a:moveTo>
                    <a:pt x="11448288" y="0"/>
                  </a:moveTo>
                  <a:lnTo>
                    <a:pt x="0" y="0"/>
                  </a:lnTo>
                  <a:lnTo>
                    <a:pt x="0" y="6108192"/>
                  </a:lnTo>
                  <a:lnTo>
                    <a:pt x="11448288" y="6108192"/>
                  </a:lnTo>
                  <a:lnTo>
                    <a:pt x="11448288" y="0"/>
                  </a:lnTo>
                  <a:close/>
                </a:path>
              </a:pathLst>
            </a:custGeom>
            <a:solidFill>
              <a:srgbClr val="455F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436270" y="452178"/>
            <a:ext cx="5321300" cy="1270000"/>
          </a:xfrm>
          <a:prstGeom prst="rect">
            <a:avLst/>
          </a:prstGeom>
        </p:spPr>
        <p:txBody>
          <a:bodyPr vert="horz" wrap="square" lIns="0" tIns="86360" rIns="0" bIns="0" rtlCol="0">
            <a:spAutoFit/>
          </a:bodyPr>
          <a:lstStyle/>
          <a:p>
            <a:pPr marL="597535" marR="5080" indent="-585470">
              <a:lnSpc>
                <a:spcPts val="4640"/>
              </a:lnSpc>
              <a:spcBef>
                <a:spcPts val="680"/>
              </a:spcBef>
            </a:pPr>
            <a:r>
              <a:rPr sz="4300" dirty="0"/>
              <a:t>CARBON</a:t>
            </a:r>
            <a:r>
              <a:rPr sz="4300" spc="-150" dirty="0"/>
              <a:t> </a:t>
            </a:r>
            <a:r>
              <a:rPr sz="4300" spc="-10" dirty="0"/>
              <a:t>FOOTPRINT </a:t>
            </a:r>
            <a:r>
              <a:rPr sz="4300" dirty="0"/>
              <a:t>RISULTATI</a:t>
            </a:r>
            <a:r>
              <a:rPr sz="4300" spc="-114" dirty="0"/>
              <a:t> </a:t>
            </a:r>
            <a:r>
              <a:rPr sz="4300" spc="-10" dirty="0"/>
              <a:t>FINALI</a:t>
            </a:r>
            <a:endParaRPr sz="4300"/>
          </a:p>
        </p:txBody>
      </p:sp>
      <p:sp>
        <p:nvSpPr>
          <p:cNvPr id="6" name="object 6"/>
          <p:cNvSpPr/>
          <p:nvPr/>
        </p:nvSpPr>
        <p:spPr>
          <a:xfrm>
            <a:off x="489646" y="542890"/>
            <a:ext cx="947419" cy="647065"/>
          </a:xfrm>
          <a:custGeom>
            <a:avLst/>
            <a:gdLst/>
            <a:ahLst/>
            <a:cxnLst/>
            <a:rect l="l" t="t" r="r" b="b"/>
            <a:pathLst>
              <a:path w="947419" h="647065">
                <a:moveTo>
                  <a:pt x="266447" y="167296"/>
                </a:moveTo>
                <a:lnTo>
                  <a:pt x="196953" y="173435"/>
                </a:lnTo>
                <a:lnTo>
                  <a:pt x="157876" y="184946"/>
                </a:lnTo>
                <a:lnTo>
                  <a:pt x="110287" y="205782"/>
                </a:lnTo>
                <a:lnTo>
                  <a:pt x="71094" y="231692"/>
                </a:lnTo>
                <a:lnTo>
                  <a:pt x="40297" y="262674"/>
                </a:lnTo>
                <a:lnTo>
                  <a:pt x="17897" y="298726"/>
                </a:lnTo>
                <a:lnTo>
                  <a:pt x="4321" y="339138"/>
                </a:lnTo>
                <a:lnTo>
                  <a:pt x="21" y="382987"/>
                </a:lnTo>
                <a:lnTo>
                  <a:pt x="0" y="383206"/>
                </a:lnTo>
                <a:lnTo>
                  <a:pt x="4931" y="430932"/>
                </a:lnTo>
                <a:lnTo>
                  <a:pt x="19116" y="482317"/>
                </a:lnTo>
                <a:lnTo>
                  <a:pt x="34601" y="519724"/>
                </a:lnTo>
                <a:lnTo>
                  <a:pt x="73839" y="579527"/>
                </a:lnTo>
                <a:lnTo>
                  <a:pt x="122802" y="619620"/>
                </a:lnTo>
                <a:lnTo>
                  <a:pt x="173690" y="641841"/>
                </a:lnTo>
                <a:lnTo>
                  <a:pt x="226273" y="646853"/>
                </a:lnTo>
                <a:lnTo>
                  <a:pt x="255481" y="643674"/>
                </a:lnTo>
                <a:lnTo>
                  <a:pt x="320805" y="626297"/>
                </a:lnTo>
                <a:lnTo>
                  <a:pt x="371878" y="603554"/>
                </a:lnTo>
                <a:lnTo>
                  <a:pt x="409844" y="576068"/>
                </a:lnTo>
                <a:lnTo>
                  <a:pt x="436794" y="543253"/>
                </a:lnTo>
                <a:lnTo>
                  <a:pt x="441171" y="535209"/>
                </a:lnTo>
                <a:lnTo>
                  <a:pt x="240880" y="535209"/>
                </a:lnTo>
                <a:lnTo>
                  <a:pt x="223842" y="531935"/>
                </a:lnTo>
                <a:lnTo>
                  <a:pt x="178279" y="492661"/>
                </a:lnTo>
                <a:lnTo>
                  <a:pt x="151628" y="434489"/>
                </a:lnTo>
                <a:lnTo>
                  <a:pt x="138568" y="383206"/>
                </a:lnTo>
                <a:lnTo>
                  <a:pt x="138525" y="382987"/>
                </a:lnTo>
                <a:lnTo>
                  <a:pt x="139919" y="343620"/>
                </a:lnTo>
                <a:lnTo>
                  <a:pt x="159569" y="306103"/>
                </a:lnTo>
                <a:lnTo>
                  <a:pt x="196154" y="282978"/>
                </a:lnTo>
                <a:lnTo>
                  <a:pt x="215110" y="278457"/>
                </a:lnTo>
                <a:lnTo>
                  <a:pt x="213552" y="278457"/>
                </a:lnTo>
                <a:lnTo>
                  <a:pt x="225483" y="277797"/>
                </a:lnTo>
                <a:lnTo>
                  <a:pt x="355216" y="277797"/>
                </a:lnTo>
                <a:lnTo>
                  <a:pt x="401348" y="248954"/>
                </a:lnTo>
                <a:lnTo>
                  <a:pt x="377373" y="221720"/>
                </a:lnTo>
                <a:lnTo>
                  <a:pt x="351969" y="199928"/>
                </a:lnTo>
                <a:lnTo>
                  <a:pt x="325133" y="183577"/>
                </a:lnTo>
                <a:lnTo>
                  <a:pt x="296865" y="172666"/>
                </a:lnTo>
                <a:lnTo>
                  <a:pt x="266447" y="167296"/>
                </a:lnTo>
                <a:close/>
              </a:path>
              <a:path w="947419" h="647065">
                <a:moveTo>
                  <a:pt x="462841" y="409889"/>
                </a:moveTo>
                <a:lnTo>
                  <a:pt x="334279" y="415832"/>
                </a:lnTo>
                <a:lnTo>
                  <a:pt x="335800" y="434489"/>
                </a:lnTo>
                <a:lnTo>
                  <a:pt x="335897" y="435678"/>
                </a:lnTo>
                <a:lnTo>
                  <a:pt x="335985" y="436748"/>
                </a:lnTo>
                <a:lnTo>
                  <a:pt x="335500" y="455718"/>
                </a:lnTo>
                <a:lnTo>
                  <a:pt x="320383" y="501033"/>
                </a:lnTo>
                <a:lnTo>
                  <a:pt x="278031" y="529510"/>
                </a:lnTo>
                <a:lnTo>
                  <a:pt x="240880" y="535209"/>
                </a:lnTo>
                <a:lnTo>
                  <a:pt x="441171" y="535209"/>
                </a:lnTo>
                <a:lnTo>
                  <a:pt x="460422" y="483003"/>
                </a:lnTo>
                <a:lnTo>
                  <a:pt x="464392" y="436748"/>
                </a:lnTo>
                <a:lnTo>
                  <a:pt x="464354" y="434489"/>
                </a:lnTo>
                <a:lnTo>
                  <a:pt x="462841" y="409889"/>
                </a:lnTo>
                <a:close/>
              </a:path>
              <a:path w="947419" h="647065">
                <a:moveTo>
                  <a:pt x="355216" y="277797"/>
                </a:moveTo>
                <a:lnTo>
                  <a:pt x="225483" y="277797"/>
                </a:lnTo>
                <a:lnTo>
                  <a:pt x="235029" y="278457"/>
                </a:lnTo>
                <a:lnTo>
                  <a:pt x="244368" y="280254"/>
                </a:lnTo>
                <a:lnTo>
                  <a:pt x="281238" y="301620"/>
                </a:lnTo>
                <a:lnTo>
                  <a:pt x="293525" y="316366"/>
                </a:lnTo>
                <a:lnTo>
                  <a:pt x="355216" y="277797"/>
                </a:lnTo>
                <a:close/>
              </a:path>
              <a:path w="947419" h="647065">
                <a:moveTo>
                  <a:pt x="726808" y="0"/>
                </a:moveTo>
                <a:lnTo>
                  <a:pt x="678676" y="4888"/>
                </a:lnTo>
                <a:lnTo>
                  <a:pt x="626938" y="19135"/>
                </a:lnTo>
                <a:lnTo>
                  <a:pt x="578877" y="40238"/>
                </a:lnTo>
                <a:lnTo>
                  <a:pt x="539145" y="66625"/>
                </a:lnTo>
                <a:lnTo>
                  <a:pt x="507739" y="98297"/>
                </a:lnTo>
                <a:lnTo>
                  <a:pt x="484660" y="135251"/>
                </a:lnTo>
                <a:lnTo>
                  <a:pt x="470494" y="176270"/>
                </a:lnTo>
                <a:lnTo>
                  <a:pt x="465564" y="220906"/>
                </a:lnTo>
                <a:lnTo>
                  <a:pt x="470071" y="268579"/>
                </a:lnTo>
                <a:lnTo>
                  <a:pt x="483949" y="319478"/>
                </a:lnTo>
                <a:lnTo>
                  <a:pt x="498534" y="354848"/>
                </a:lnTo>
                <a:lnTo>
                  <a:pt x="535439" y="412241"/>
                </a:lnTo>
                <a:lnTo>
                  <a:pt x="581912" y="451967"/>
                </a:lnTo>
                <a:lnTo>
                  <a:pt x="633385" y="474912"/>
                </a:lnTo>
                <a:lnTo>
                  <a:pt x="689619" y="481300"/>
                </a:lnTo>
                <a:lnTo>
                  <a:pt x="720632" y="478461"/>
                </a:lnTo>
                <a:lnTo>
                  <a:pt x="788977" y="460803"/>
                </a:lnTo>
                <a:lnTo>
                  <a:pt x="852109" y="430963"/>
                </a:lnTo>
                <a:lnTo>
                  <a:pt x="898744" y="391893"/>
                </a:lnTo>
                <a:lnTo>
                  <a:pt x="916039" y="369228"/>
                </a:lnTo>
                <a:lnTo>
                  <a:pt x="709829" y="369228"/>
                </a:lnTo>
                <a:lnTo>
                  <a:pt x="691362" y="365777"/>
                </a:lnTo>
                <a:lnTo>
                  <a:pt x="657434" y="345272"/>
                </a:lnTo>
                <a:lnTo>
                  <a:pt x="628869" y="302872"/>
                </a:lnTo>
                <a:lnTo>
                  <a:pt x="607445" y="242231"/>
                </a:lnTo>
                <a:lnTo>
                  <a:pt x="602878" y="214823"/>
                </a:lnTo>
                <a:lnTo>
                  <a:pt x="602988" y="190987"/>
                </a:lnTo>
                <a:lnTo>
                  <a:pt x="616491" y="153725"/>
                </a:lnTo>
                <a:lnTo>
                  <a:pt x="662117" y="119592"/>
                </a:lnTo>
                <a:lnTo>
                  <a:pt x="702067" y="113322"/>
                </a:lnTo>
                <a:lnTo>
                  <a:pt x="907121" y="113322"/>
                </a:lnTo>
                <a:lnTo>
                  <a:pt x="906213" y="111253"/>
                </a:lnTo>
                <a:lnTo>
                  <a:pt x="880102" y="71950"/>
                </a:lnTo>
                <a:lnTo>
                  <a:pt x="848782" y="40964"/>
                </a:lnTo>
                <a:lnTo>
                  <a:pt x="812257" y="18297"/>
                </a:lnTo>
                <a:lnTo>
                  <a:pt x="771335" y="4469"/>
                </a:lnTo>
                <a:lnTo>
                  <a:pt x="726808" y="0"/>
                </a:lnTo>
                <a:close/>
              </a:path>
              <a:path w="947419" h="647065">
                <a:moveTo>
                  <a:pt x="907121" y="113322"/>
                </a:moveTo>
                <a:lnTo>
                  <a:pt x="702067" y="113322"/>
                </a:lnTo>
                <a:lnTo>
                  <a:pt x="720630" y="116581"/>
                </a:lnTo>
                <a:lnTo>
                  <a:pt x="738254" y="124101"/>
                </a:lnTo>
                <a:lnTo>
                  <a:pt x="769335" y="153725"/>
                </a:lnTo>
                <a:lnTo>
                  <a:pt x="793969" y="203971"/>
                </a:lnTo>
                <a:lnTo>
                  <a:pt x="809653" y="266968"/>
                </a:lnTo>
                <a:lnTo>
                  <a:pt x="810169" y="291144"/>
                </a:lnTo>
                <a:lnTo>
                  <a:pt x="810181" y="291734"/>
                </a:lnTo>
                <a:lnTo>
                  <a:pt x="797218" y="328731"/>
                </a:lnTo>
                <a:lnTo>
                  <a:pt x="749531" y="363178"/>
                </a:lnTo>
                <a:lnTo>
                  <a:pt x="709829" y="369228"/>
                </a:lnTo>
                <a:lnTo>
                  <a:pt x="916041" y="369228"/>
                </a:lnTo>
                <a:lnTo>
                  <a:pt x="929593" y="344866"/>
                </a:lnTo>
                <a:lnTo>
                  <a:pt x="939379" y="318843"/>
                </a:lnTo>
                <a:lnTo>
                  <a:pt x="945403" y="291144"/>
                </a:lnTo>
                <a:lnTo>
                  <a:pt x="947375" y="261474"/>
                </a:lnTo>
                <a:lnTo>
                  <a:pt x="944984" y="229538"/>
                </a:lnTo>
                <a:lnTo>
                  <a:pt x="938231" y="195337"/>
                </a:lnTo>
                <a:lnTo>
                  <a:pt x="927115" y="158873"/>
                </a:lnTo>
                <a:lnTo>
                  <a:pt x="907121" y="1133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14931" y="707049"/>
            <a:ext cx="307340" cy="347345"/>
          </a:xfrm>
          <a:custGeom>
            <a:avLst/>
            <a:gdLst/>
            <a:ahLst/>
            <a:cxnLst/>
            <a:rect l="l" t="t" r="r" b="b"/>
            <a:pathLst>
              <a:path w="307339" h="347344">
                <a:moveTo>
                  <a:pt x="155551" y="0"/>
                </a:moveTo>
                <a:lnTo>
                  <a:pt x="106945" y="7099"/>
                </a:lnTo>
                <a:lnTo>
                  <a:pt x="68156" y="20846"/>
                </a:lnTo>
                <a:lnTo>
                  <a:pt x="27573" y="45783"/>
                </a:lnTo>
                <a:lnTo>
                  <a:pt x="2579" y="87096"/>
                </a:lnTo>
                <a:lnTo>
                  <a:pt x="0" y="113317"/>
                </a:lnTo>
                <a:lnTo>
                  <a:pt x="1149" y="128675"/>
                </a:lnTo>
                <a:lnTo>
                  <a:pt x="3925" y="145529"/>
                </a:lnTo>
                <a:lnTo>
                  <a:pt x="85777" y="123837"/>
                </a:lnTo>
                <a:lnTo>
                  <a:pt x="83879" y="111933"/>
                </a:lnTo>
                <a:lnTo>
                  <a:pt x="83421" y="101577"/>
                </a:lnTo>
                <a:lnTo>
                  <a:pt x="108307" y="67157"/>
                </a:lnTo>
                <a:lnTo>
                  <a:pt x="122510" y="64747"/>
                </a:lnTo>
                <a:lnTo>
                  <a:pt x="129293" y="65607"/>
                </a:lnTo>
                <a:lnTo>
                  <a:pt x="155370" y="100058"/>
                </a:lnTo>
                <a:lnTo>
                  <a:pt x="154610" y="107610"/>
                </a:lnTo>
                <a:lnTo>
                  <a:pt x="133532" y="153140"/>
                </a:lnTo>
                <a:lnTo>
                  <a:pt x="102890" y="200705"/>
                </a:lnTo>
                <a:lnTo>
                  <a:pt x="87874" y="227455"/>
                </a:lnTo>
                <a:lnTo>
                  <a:pt x="76909" y="251193"/>
                </a:lnTo>
                <a:lnTo>
                  <a:pt x="69991" y="271919"/>
                </a:lnTo>
                <a:lnTo>
                  <a:pt x="66240" y="291043"/>
                </a:lnTo>
                <a:lnTo>
                  <a:pt x="64760" y="309953"/>
                </a:lnTo>
                <a:lnTo>
                  <a:pt x="65549" y="328648"/>
                </a:lnTo>
                <a:lnTo>
                  <a:pt x="68606" y="347129"/>
                </a:lnTo>
                <a:lnTo>
                  <a:pt x="306947" y="262877"/>
                </a:lnTo>
                <a:lnTo>
                  <a:pt x="284062" y="198120"/>
                </a:lnTo>
                <a:lnTo>
                  <a:pt x="160008" y="241973"/>
                </a:lnTo>
                <a:lnTo>
                  <a:pt x="166790" y="228657"/>
                </a:lnTo>
                <a:lnTo>
                  <a:pt x="172886" y="217893"/>
                </a:lnTo>
                <a:lnTo>
                  <a:pt x="181735" y="204506"/>
                </a:lnTo>
                <a:lnTo>
                  <a:pt x="196775" y="183337"/>
                </a:lnTo>
                <a:lnTo>
                  <a:pt x="210465" y="162810"/>
                </a:lnTo>
                <a:lnTo>
                  <a:pt x="229063" y="126833"/>
                </a:lnTo>
                <a:lnTo>
                  <a:pt x="236843" y="82945"/>
                </a:lnTo>
                <a:lnTo>
                  <a:pt x="235248" y="69304"/>
                </a:lnTo>
                <a:lnTo>
                  <a:pt x="220033" y="33843"/>
                </a:lnTo>
                <a:lnTo>
                  <a:pt x="180657" y="4754"/>
                </a:lnTo>
                <a:lnTo>
                  <a:pt x="168500" y="1517"/>
                </a:lnTo>
                <a:lnTo>
                  <a:pt x="155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8159" y="2255520"/>
            <a:ext cx="8730576" cy="307832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9396983" y="2255520"/>
            <a:ext cx="2286000" cy="3078480"/>
          </a:xfrm>
          <a:custGeom>
            <a:avLst/>
            <a:gdLst/>
            <a:ahLst/>
            <a:cxnLst/>
            <a:rect l="l" t="t" r="r" b="b"/>
            <a:pathLst>
              <a:path w="2286000" h="3078479">
                <a:moveTo>
                  <a:pt x="2286000" y="0"/>
                </a:moveTo>
                <a:lnTo>
                  <a:pt x="0" y="0"/>
                </a:lnTo>
                <a:lnTo>
                  <a:pt x="0" y="3078480"/>
                </a:lnTo>
                <a:lnTo>
                  <a:pt x="2286000" y="3078480"/>
                </a:lnTo>
                <a:lnTo>
                  <a:pt x="2286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9532873" y="2453385"/>
          <a:ext cx="2045970" cy="2684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4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76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b="1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CERN</a:t>
                      </a:r>
                      <a:r>
                        <a:rPr sz="1200" b="1" spc="-25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2022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539E39"/>
                    </a:solidFill>
                  </a:tcPr>
                </a:tc>
                <a:tc>
                  <a:txBody>
                    <a:bodyPr/>
                    <a:lstStyle/>
                    <a:p>
                      <a:pPr marR="49530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12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INFN/CERN</a:t>
                      </a:r>
                      <a:endParaRPr sz="1200">
                        <a:latin typeface="Century Gothic"/>
                        <a:cs typeface="Century Gothic"/>
                      </a:endParaRPr>
                    </a:p>
                  </a:txBody>
                  <a:tcPr marL="0" marR="0" marT="12953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7150">
                      <a:solidFill>
                        <a:srgbClr val="FFFFFF"/>
                      </a:solidFill>
                      <a:prstDash val="solid"/>
                    </a:lnB>
                    <a:solidFill>
                      <a:srgbClr val="539E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4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184.173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0.33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5715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59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63.161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600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0.21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869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F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0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600" b="1" spc="-1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247.334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75"/>
                        </a:spcBef>
                      </a:pPr>
                      <a:r>
                        <a:rPr sz="1600" b="1" spc="-2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0.30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136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1DF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5452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CFA10-BA72-F3A1-039E-D40CBD239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:a16="http://schemas.microsoft.com/office/drawing/2014/main" id="{FC43A9C1-0A86-4F26-900A-C7C10E6B76C4}"/>
              </a:ext>
            </a:extLst>
          </p:cNvPr>
          <p:cNvSpPr txBox="1"/>
          <p:nvPr/>
        </p:nvSpPr>
        <p:spPr>
          <a:xfrm>
            <a:off x="1827940" y="1220851"/>
            <a:ext cx="9255391" cy="30162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1200"/>
              </a:spcBef>
              <a:tabLst>
                <a:tab pos="812800" algn="l"/>
              </a:tabLst>
            </a:pPr>
            <a:r>
              <a:rPr lang="it-IT" sz="4000" noProof="0" dirty="0">
                <a:solidFill>
                  <a:schemeClr val="accent1"/>
                </a:solidFill>
                <a:latin typeface="+mj-lt"/>
                <a:cs typeface="Arial" pitchFamily="34" charset="0"/>
              </a:rPr>
              <a:t>01.  </a:t>
            </a:r>
            <a:r>
              <a:rPr lang="it-IT" sz="4000" noProof="0" dirty="0">
                <a:solidFill>
                  <a:schemeClr val="accent1"/>
                </a:solidFill>
                <a:cs typeface="Arial" pitchFamily="34" charset="0"/>
              </a:rPr>
              <a:t>Bilancio di sostenibilità ambientale INFN</a:t>
            </a:r>
          </a:p>
          <a:p>
            <a:pPr>
              <a:spcBef>
                <a:spcPts val="1200"/>
              </a:spcBef>
            </a:pPr>
            <a:r>
              <a:rPr lang="it-IT" sz="4000" noProof="0" dirty="0">
                <a:solidFill>
                  <a:schemeClr val="accent1"/>
                </a:solidFill>
                <a:latin typeface="+mj-lt"/>
                <a:cs typeface="Arial" pitchFamily="34" charset="0"/>
              </a:rPr>
              <a:t>02. </a:t>
            </a:r>
            <a:r>
              <a:rPr lang="it-IT" sz="4000" noProof="0" dirty="0">
                <a:solidFill>
                  <a:schemeClr val="accent1"/>
                </a:solidFill>
                <a:cs typeface="Arial" pitchFamily="34" charset="0"/>
              </a:rPr>
              <a:t>Energy management</a:t>
            </a:r>
          </a:p>
          <a:p>
            <a:pPr>
              <a:spcBef>
                <a:spcPts val="1200"/>
              </a:spcBef>
            </a:pPr>
            <a:r>
              <a:rPr lang="it-IT" sz="4000" noProof="0" dirty="0">
                <a:solidFill>
                  <a:schemeClr val="accent1"/>
                </a:solidFill>
                <a:latin typeface="+mj-lt"/>
                <a:cs typeface="Arial" pitchFamily="34" charset="0"/>
              </a:rPr>
              <a:t>03. </a:t>
            </a:r>
            <a:r>
              <a:rPr lang="it-IT" sz="4000" noProof="0" dirty="0">
                <a:solidFill>
                  <a:schemeClr val="accent1"/>
                </a:solidFill>
                <a:cs typeface="Arial" pitchFamily="34" charset="0"/>
              </a:rPr>
              <a:t>Buone pratiche nei laboratori nazionali	</a:t>
            </a:r>
          </a:p>
          <a:p>
            <a:pPr>
              <a:spcBef>
                <a:spcPts val="1200"/>
              </a:spcBef>
            </a:pPr>
            <a:r>
              <a:rPr lang="it-IT" sz="4000" noProof="0" dirty="0">
                <a:solidFill>
                  <a:schemeClr val="accent1"/>
                </a:solidFill>
                <a:latin typeface="+mj-lt"/>
                <a:cs typeface="Arial" pitchFamily="34" charset="0"/>
              </a:rPr>
              <a:t>04. </a:t>
            </a:r>
            <a:r>
              <a:rPr lang="it-IT" sz="4000" noProof="0" dirty="0">
                <a:solidFill>
                  <a:schemeClr val="accent1"/>
                </a:solidFill>
                <a:cs typeface="Arial" pitchFamily="34" charset="0"/>
              </a:rPr>
              <a:t>Esperienze a LNF</a:t>
            </a:r>
          </a:p>
        </p:txBody>
      </p:sp>
    </p:spTree>
    <p:extLst>
      <p:ext uri="{BB962C8B-B14F-4D97-AF65-F5344CB8AC3E}">
        <p14:creationId xmlns:p14="http://schemas.microsoft.com/office/powerpoint/2010/main" val="444917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0123" y="233171"/>
            <a:ext cx="11732260" cy="6391910"/>
            <a:chOff x="230123" y="233171"/>
            <a:chExt cx="11732260" cy="63919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123" y="233171"/>
              <a:ext cx="11731751" cy="639165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1855" y="374904"/>
              <a:ext cx="11448415" cy="5588635"/>
            </a:xfrm>
            <a:custGeom>
              <a:avLst/>
              <a:gdLst/>
              <a:ahLst/>
              <a:cxnLst/>
              <a:rect l="l" t="t" r="r" b="b"/>
              <a:pathLst>
                <a:path w="11448415" h="5588635">
                  <a:moveTo>
                    <a:pt x="0" y="5588508"/>
                  </a:moveTo>
                  <a:lnTo>
                    <a:pt x="11448288" y="5588508"/>
                  </a:lnTo>
                  <a:lnTo>
                    <a:pt x="11448288" y="0"/>
                  </a:lnTo>
                  <a:lnTo>
                    <a:pt x="0" y="0"/>
                  </a:lnTo>
                  <a:lnTo>
                    <a:pt x="0" y="5588508"/>
                  </a:lnTo>
                  <a:close/>
                </a:path>
              </a:pathLst>
            </a:custGeom>
            <a:solidFill>
              <a:srgbClr val="455F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328" y="1697736"/>
              <a:ext cx="11501714" cy="4410417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0038" rIns="0" bIns="0" rtlCol="0">
            <a:spAutoFit/>
          </a:bodyPr>
          <a:lstStyle/>
          <a:p>
            <a:pPr marL="3142615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WATER</a:t>
            </a:r>
            <a:r>
              <a:rPr sz="4800" spc="-175" dirty="0"/>
              <a:t> </a:t>
            </a:r>
            <a:r>
              <a:rPr sz="4800" spc="-10" dirty="0"/>
              <a:t>FOOTPRINT</a:t>
            </a:r>
            <a:endParaRPr sz="4800"/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7972" y="544068"/>
            <a:ext cx="1100327" cy="110032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303275" y="5963411"/>
            <a:ext cx="11585575" cy="523240"/>
          </a:xfrm>
          <a:custGeom>
            <a:avLst/>
            <a:gdLst/>
            <a:ahLst/>
            <a:cxnLst/>
            <a:rect l="l" t="t" r="r" b="b"/>
            <a:pathLst>
              <a:path w="11585575" h="523239">
                <a:moveTo>
                  <a:pt x="11585448" y="0"/>
                </a:moveTo>
                <a:lnTo>
                  <a:pt x="0" y="0"/>
                </a:lnTo>
                <a:lnTo>
                  <a:pt x="0" y="522731"/>
                </a:lnTo>
                <a:lnTo>
                  <a:pt x="11585448" y="522731"/>
                </a:lnTo>
                <a:lnTo>
                  <a:pt x="115854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6504" y="5993350"/>
            <a:ext cx="1124331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entury Gothic"/>
                <a:cs typeface="Century Gothic"/>
              </a:rPr>
              <a:t>At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the</a:t>
            </a:r>
            <a:r>
              <a:rPr sz="1400" b="1" spc="-2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LNGS,</a:t>
            </a:r>
            <a:r>
              <a:rPr sz="1400" b="1" spc="-5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the</a:t>
            </a:r>
            <a:r>
              <a:rPr sz="1400" b="1" spc="-2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underground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Labs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use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rock</a:t>
            </a:r>
            <a:r>
              <a:rPr sz="1400" b="1" spc="-3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water</a:t>
            </a:r>
            <a:r>
              <a:rPr sz="1400" b="1" spc="-2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(about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100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liters/second)</a:t>
            </a:r>
            <a:r>
              <a:rPr sz="1400" b="1" spc="-1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that</a:t>
            </a:r>
            <a:r>
              <a:rPr sz="1400" b="1" spc="-2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percolates</a:t>
            </a:r>
            <a:r>
              <a:rPr sz="1400" b="1" spc="-3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thought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the</a:t>
            </a:r>
            <a:r>
              <a:rPr sz="1400" b="1" spc="-3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walls.</a:t>
            </a:r>
            <a:r>
              <a:rPr sz="1400" b="1" spc="-3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The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water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is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used</a:t>
            </a:r>
            <a:r>
              <a:rPr sz="1400" b="1" spc="-25" dirty="0">
                <a:latin typeface="Century Gothic"/>
                <a:cs typeface="Century Gothic"/>
              </a:rPr>
              <a:t> for </a:t>
            </a:r>
            <a:r>
              <a:rPr sz="1400" b="1" dirty="0">
                <a:latin typeface="Century Gothic"/>
                <a:cs typeface="Century Gothic"/>
              </a:rPr>
              <a:t>cooling</a:t>
            </a:r>
            <a:r>
              <a:rPr sz="1400" b="1" spc="-5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experimental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equipment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and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it</a:t>
            </a:r>
            <a:r>
              <a:rPr sz="1400" b="1" spc="-3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can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be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considered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a</a:t>
            </a:r>
            <a:r>
              <a:rPr sz="1400" b="1" spc="-3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great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energy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saving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and</a:t>
            </a:r>
            <a:r>
              <a:rPr sz="1400" b="1" spc="-45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an</a:t>
            </a:r>
            <a:r>
              <a:rPr sz="1400" b="1" spc="-5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environmental</a:t>
            </a:r>
            <a:r>
              <a:rPr sz="1400" b="1" spc="-40" dirty="0">
                <a:latin typeface="Century Gothic"/>
                <a:cs typeface="Century Gothic"/>
              </a:rPr>
              <a:t> </a:t>
            </a:r>
            <a:r>
              <a:rPr sz="1400" b="1" dirty="0">
                <a:latin typeface="Century Gothic"/>
                <a:cs typeface="Century Gothic"/>
              </a:rPr>
              <a:t>footprint</a:t>
            </a:r>
            <a:r>
              <a:rPr sz="1400" b="1" spc="-30" dirty="0">
                <a:latin typeface="Century Gothic"/>
                <a:cs typeface="Century Gothic"/>
              </a:rPr>
              <a:t> </a:t>
            </a:r>
            <a:r>
              <a:rPr sz="1400" b="1" spc="-10" dirty="0">
                <a:latin typeface="Century Gothic"/>
                <a:cs typeface="Century Gothic"/>
              </a:rPr>
              <a:t>reduction.</a:t>
            </a:r>
            <a:endParaRPr sz="140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1337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5A1A-D4EC-3F24-988F-D5D40A8D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:a16="http://schemas.microsoft.com/office/drawing/2014/main" id="{5CD874F1-61EC-9A64-A405-7FFB3E7FE3DE}"/>
              </a:ext>
            </a:extLst>
          </p:cNvPr>
          <p:cNvSpPr txBox="1"/>
          <p:nvPr/>
        </p:nvSpPr>
        <p:spPr>
          <a:xfrm>
            <a:off x="2010955" y="351803"/>
            <a:ext cx="9255391" cy="115416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600"/>
              </a:spcBef>
            </a:pPr>
            <a:r>
              <a:rPr lang="it-IT" sz="4000" dirty="0">
                <a:solidFill>
                  <a:schemeClr val="accent1"/>
                </a:solidFill>
                <a:latin typeface="Barlow Condensed Medium" panose="00000606000000000000" pitchFamily="2" charset="0"/>
              </a:rPr>
              <a:t>Quanto costa evitare una Tonnellata di CO2 ?</a:t>
            </a:r>
          </a:p>
          <a:p>
            <a:pPr>
              <a:spcBef>
                <a:spcPts val="600"/>
              </a:spcBef>
            </a:pPr>
            <a:endParaRPr lang="it-IT" sz="2400" dirty="0">
              <a:effectLst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E28394A-B0F4-589C-C719-57F1DD2E40DA}"/>
              </a:ext>
            </a:extLst>
          </p:cNvPr>
          <p:cNvSpPr txBox="1"/>
          <p:nvPr/>
        </p:nvSpPr>
        <p:spPr>
          <a:xfrm>
            <a:off x="2010956" y="6488668"/>
            <a:ext cx="36027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noProof="0" dirty="0">
                <a:solidFill>
                  <a:schemeClr val="accent1"/>
                </a:solidFill>
                <a:cs typeface="Arial"/>
              </a:rPr>
              <a:t>Relatore:  </a:t>
            </a:r>
            <a:endParaRPr lang="it-IT" noProof="0" dirty="0">
              <a:solidFill>
                <a:schemeClr val="accent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3A04AB1E-29BA-BCDC-FF15-DCDC697A275D}"/>
              </a:ext>
            </a:extLst>
          </p:cNvPr>
          <p:cNvSpPr txBox="1"/>
          <p:nvPr/>
        </p:nvSpPr>
        <p:spPr>
          <a:xfrm>
            <a:off x="1430232" y="3320710"/>
            <a:ext cx="655355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IPOTESI 1:  </a:t>
            </a:r>
            <a:r>
              <a:rPr lang="it-IT" b="1" dirty="0"/>
              <a:t>acquistare energia verde certificata</a:t>
            </a:r>
          </a:p>
          <a:p>
            <a:r>
              <a:rPr lang="it-IT" dirty="0"/>
              <a:t>INFN ha aderito a convenzione Consip EE22: </a:t>
            </a:r>
          </a:p>
          <a:p>
            <a:r>
              <a:rPr lang="it-IT" dirty="0"/>
              <a:t>certificato di garanzia costa 2 €/MWh (dipende dai siti)</a:t>
            </a:r>
          </a:p>
          <a:p>
            <a:endParaRPr lang="it-IT" dirty="0"/>
          </a:p>
          <a:p>
            <a:r>
              <a:rPr lang="it-IT" dirty="0"/>
              <a:t>Consumo EE INFN 2024:  	56.000 MWh</a:t>
            </a:r>
          </a:p>
          <a:p>
            <a:r>
              <a:rPr lang="it-IT" dirty="0"/>
              <a:t>Emissioni evitate		14.392 ton CO2</a:t>
            </a:r>
          </a:p>
          <a:p>
            <a:r>
              <a:rPr lang="it-IT" dirty="0"/>
              <a:t>Costo certificazione		€ 112.000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5191B30-C9A7-75A0-9C2B-C0710CC3AA08}"/>
              </a:ext>
            </a:extLst>
          </p:cNvPr>
          <p:cNvSpPr txBox="1"/>
          <p:nvPr/>
        </p:nvSpPr>
        <p:spPr>
          <a:xfrm>
            <a:off x="6228378" y="3429000"/>
            <a:ext cx="52851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IPOTESI 2: </a:t>
            </a:r>
            <a:r>
              <a:rPr lang="it-IT" b="1" dirty="0"/>
              <a:t>Interventi di abbattimento delle fughe di SF6 a LNL</a:t>
            </a:r>
          </a:p>
          <a:p>
            <a:r>
              <a:rPr lang="it-IT" dirty="0"/>
              <a:t>CO2 per SF6 emessa da LNL:  60.000 ton CO2 </a:t>
            </a:r>
          </a:p>
          <a:p>
            <a:r>
              <a:rPr lang="it-IT" dirty="0"/>
              <a:t>Per compensarle acquistando energia verde </a:t>
            </a:r>
          </a:p>
          <a:p>
            <a:r>
              <a:rPr lang="it-IT" dirty="0"/>
              <a:t>dovrei spendere 480.000 € l’anno</a:t>
            </a:r>
          </a:p>
          <a:p>
            <a:endParaRPr lang="it-IT" dirty="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F3342127-7CC8-B433-3576-1D942CD29C58}"/>
              </a:ext>
            </a:extLst>
          </p:cNvPr>
          <p:cNvSpPr/>
          <p:nvPr/>
        </p:nvSpPr>
        <p:spPr>
          <a:xfrm>
            <a:off x="1762642" y="5677207"/>
            <a:ext cx="496627" cy="20647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AFCA901-9FD4-9BE9-0EF0-E5D3596F76E4}"/>
              </a:ext>
            </a:extLst>
          </p:cNvPr>
          <p:cNvSpPr txBox="1"/>
          <p:nvPr/>
        </p:nvSpPr>
        <p:spPr>
          <a:xfrm>
            <a:off x="2480120" y="5574784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Evitare 1 tonCO2 costa 8 €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7E52F9A-79C7-66C4-AC57-D43DE3A35175}"/>
              </a:ext>
            </a:extLst>
          </p:cNvPr>
          <p:cNvSpPr txBox="1"/>
          <p:nvPr/>
        </p:nvSpPr>
        <p:spPr>
          <a:xfrm>
            <a:off x="2010955" y="1360273"/>
            <a:ext cx="7251032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dirty="0">
                <a:effectLst/>
              </a:rPr>
              <a:t>Secondo ISPRA nel 2023 le emissioni di CO2 per kWh in Italia sono state pari a </a:t>
            </a:r>
            <a:r>
              <a:rPr lang="it-IT" sz="2000" b="1" dirty="0">
                <a:effectLst/>
              </a:rPr>
              <a:t>257,2 g CO2/kWh</a:t>
            </a:r>
            <a:r>
              <a:rPr lang="it-IT" sz="2000" dirty="0">
                <a:effectLst/>
              </a:rPr>
              <a:t> (produzione elettrica lorda) = 257 kg/MWh</a:t>
            </a:r>
          </a:p>
          <a:p>
            <a:pPr>
              <a:spcBef>
                <a:spcPts val="600"/>
              </a:spcBef>
            </a:pPr>
            <a:r>
              <a:rPr lang="it-IT" sz="2000" dirty="0"/>
              <a:t>	</a:t>
            </a:r>
            <a:r>
              <a:rPr lang="it-IT" sz="2000" b="1" dirty="0"/>
              <a:t>1MWh = 0,257 ton CO2</a:t>
            </a:r>
            <a:endParaRPr lang="it-IT" sz="2000" noProof="0" dirty="0">
              <a:solidFill>
                <a:schemeClr val="accent1"/>
              </a:solidFill>
              <a:latin typeface="Barlow Condensed Medium" panose="00000606000000000000" pitchFamily="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3B0E727-5304-1FC7-E5B2-B0BA9E23470E}"/>
              </a:ext>
            </a:extLst>
          </p:cNvPr>
          <p:cNvSpPr txBox="1"/>
          <p:nvPr/>
        </p:nvSpPr>
        <p:spPr>
          <a:xfrm>
            <a:off x="1582994" y="2694039"/>
            <a:ext cx="3451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Soluzione 1: Evito di consumare 4 MWh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F3751F3-9797-48E5-8695-368EFB6DFECE}"/>
              </a:ext>
            </a:extLst>
          </p:cNvPr>
          <p:cNvSpPr txBox="1"/>
          <p:nvPr/>
        </p:nvSpPr>
        <p:spPr>
          <a:xfrm>
            <a:off x="5432324" y="2671102"/>
            <a:ext cx="3927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Soluzione 2: Acquisto energia verde per 4 MWh</a:t>
            </a:r>
          </a:p>
        </p:txBody>
      </p:sp>
    </p:spTree>
    <p:extLst>
      <p:ext uri="{BB962C8B-B14F-4D97-AF65-F5344CB8AC3E}">
        <p14:creationId xmlns:p14="http://schemas.microsoft.com/office/powerpoint/2010/main" val="108089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6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 animBg="1"/>
      <p:bldP spid="6" grpId="0"/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0038" rIns="0" bIns="0" rtlCol="0">
            <a:spAutoFit/>
          </a:bodyPr>
          <a:lstStyle/>
          <a:p>
            <a:pPr marL="2807335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GESTIONE</a:t>
            </a:r>
            <a:r>
              <a:rPr sz="4800" spc="-130" dirty="0"/>
              <a:t> </a:t>
            </a:r>
            <a:r>
              <a:rPr sz="4800" dirty="0"/>
              <a:t>DEI</a:t>
            </a:r>
            <a:r>
              <a:rPr sz="4800" spc="-130" dirty="0"/>
              <a:t> </a:t>
            </a:r>
            <a:r>
              <a:rPr sz="4800" spc="-10" dirty="0"/>
              <a:t>RIFIUTI</a:t>
            </a:r>
            <a:endParaRPr sz="480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1104" y="470915"/>
            <a:ext cx="1039367" cy="10393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847" y="2057401"/>
            <a:ext cx="11548884" cy="4066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41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0038" rIns="0" bIns="0" rtlCol="0">
            <a:spAutoFit/>
          </a:bodyPr>
          <a:lstStyle/>
          <a:p>
            <a:pPr marL="2327275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RADIAZIONI</a:t>
            </a:r>
            <a:r>
              <a:rPr sz="4800" spc="-25" dirty="0"/>
              <a:t> </a:t>
            </a:r>
            <a:r>
              <a:rPr sz="4800" spc="-10" dirty="0"/>
              <a:t>IONIZZANTI</a:t>
            </a:r>
            <a:endParaRPr sz="48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112" y="507492"/>
            <a:ext cx="1210056" cy="120700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62112" y="1714500"/>
            <a:ext cx="8831567" cy="452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133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6237" y="446299"/>
            <a:ext cx="5129530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383540">
              <a:lnSpc>
                <a:spcPts val="3890"/>
              </a:lnSpc>
              <a:spcBef>
                <a:spcPts val="585"/>
              </a:spcBef>
            </a:pPr>
            <a:r>
              <a:rPr dirty="0"/>
              <a:t>AZIONI</a:t>
            </a:r>
            <a:r>
              <a:rPr spc="-60" dirty="0"/>
              <a:t> </a:t>
            </a:r>
            <a:r>
              <a:rPr dirty="0"/>
              <a:t>PER</a:t>
            </a:r>
            <a:r>
              <a:rPr spc="-65" dirty="0"/>
              <a:t> </a:t>
            </a:r>
            <a:r>
              <a:rPr spc="-10" dirty="0"/>
              <a:t>RIDURRE </a:t>
            </a:r>
            <a:r>
              <a:rPr dirty="0"/>
              <a:t>LA</a:t>
            </a:r>
            <a:r>
              <a:rPr spc="-90" dirty="0"/>
              <a:t> </a:t>
            </a:r>
            <a:r>
              <a:rPr dirty="0"/>
              <a:t>CARBON</a:t>
            </a:r>
            <a:r>
              <a:rPr spc="-105" dirty="0"/>
              <a:t> </a:t>
            </a:r>
            <a:r>
              <a:rPr spc="-10" dirty="0"/>
              <a:t>FOOTPRINT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68972" y="1936877"/>
            <a:ext cx="1061275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Già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dal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2014,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un</a:t>
            </a:r>
            <a:r>
              <a:rPr sz="18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gruppo</a:t>
            </a:r>
            <a:r>
              <a:rPr sz="18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di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ricerca</a:t>
            </a:r>
            <a:r>
              <a:rPr sz="18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(Liberti,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Piccolo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et</a:t>
            </a:r>
            <a:r>
              <a:rPr sz="18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al.)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studia</a:t>
            </a:r>
            <a:r>
              <a:rPr sz="18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come</a:t>
            </a:r>
            <a:r>
              <a:rPr sz="18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sostituire</a:t>
            </a:r>
            <a:r>
              <a:rPr sz="18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gas</a:t>
            </a:r>
            <a:r>
              <a:rPr sz="18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serra</a:t>
            </a:r>
            <a:r>
              <a:rPr sz="18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nei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sensori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RPC</a:t>
            </a:r>
            <a:r>
              <a:rPr sz="18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con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gas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8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basso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impatto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ambientale.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Grazie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questi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studi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l’INFN</a:t>
            </a:r>
            <a:r>
              <a:rPr sz="18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sta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dando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un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importante</a:t>
            </a:r>
            <a:r>
              <a:rPr sz="18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contributo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8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ECOGas@Gif++,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una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collaborazione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tra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ALICE,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ATLAS,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CMS,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LHCb/SHiP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e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il</a:t>
            </a:r>
            <a:r>
              <a:rPr sz="18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gruppo</a:t>
            </a:r>
            <a:r>
              <a:rPr sz="18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EP-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DT-FS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del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CERN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per</a:t>
            </a:r>
            <a:r>
              <a:rPr sz="18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testare</a:t>
            </a:r>
            <a:r>
              <a:rPr sz="18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nuove</a:t>
            </a:r>
            <a:r>
              <a:rPr sz="1800" b="1"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miscele</a:t>
            </a:r>
            <a:r>
              <a:rPr sz="18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di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gas.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Hanno</a:t>
            </a:r>
            <a:r>
              <a:rPr sz="18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anche</a:t>
            </a:r>
            <a:r>
              <a:rPr sz="1800" b="1" spc="-3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vinto</a:t>
            </a:r>
            <a:r>
              <a:rPr sz="18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un</a:t>
            </a:r>
            <a:r>
              <a:rPr sz="1800" b="1" spc="5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entury Gothic"/>
                <a:cs typeface="Century Gothic"/>
              </a:rPr>
              <a:t>AIDAInnova</a:t>
            </a:r>
            <a:r>
              <a:rPr sz="18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Grant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63039" y="3606419"/>
            <a:ext cx="531177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solidFill>
                  <a:srgbClr val="FFC000"/>
                </a:solidFill>
                <a:latin typeface="Century Gothic"/>
                <a:cs typeface="Century Gothic"/>
              </a:rPr>
              <a:t>SF6</a:t>
            </a:r>
            <a:r>
              <a:rPr sz="2200" b="1" spc="-8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200" b="1" dirty="0">
                <a:solidFill>
                  <a:srgbClr val="FFC000"/>
                </a:solidFill>
                <a:latin typeface="Century Gothic"/>
                <a:cs typeface="Century Gothic"/>
              </a:rPr>
              <a:t>Emission</a:t>
            </a:r>
            <a:r>
              <a:rPr sz="2200" b="1" spc="-7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200" b="1" dirty="0">
                <a:solidFill>
                  <a:srgbClr val="FFC000"/>
                </a:solidFill>
                <a:latin typeface="Century Gothic"/>
                <a:cs typeface="Century Gothic"/>
              </a:rPr>
              <a:t>Reduction</a:t>
            </a:r>
            <a:r>
              <a:rPr sz="2200" b="1" spc="-3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200" b="1" dirty="0">
                <a:solidFill>
                  <a:srgbClr val="FFC000"/>
                </a:solidFill>
                <a:latin typeface="Century Gothic"/>
                <a:cs typeface="Century Gothic"/>
              </a:rPr>
              <a:t>Working</a:t>
            </a:r>
            <a:r>
              <a:rPr sz="2200" b="1" spc="-7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22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Group: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63039" y="4276875"/>
            <a:ext cx="4006850" cy="1365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8450" algn="l"/>
              </a:tabLst>
            </a:pPr>
            <a:r>
              <a:rPr sz="2200" b="1" dirty="0">
                <a:solidFill>
                  <a:srgbClr val="FFFFFF"/>
                </a:solidFill>
                <a:latin typeface="Century Gothic"/>
                <a:cs typeface="Century Gothic"/>
              </a:rPr>
              <a:t>Carlo</a:t>
            </a:r>
            <a:r>
              <a:rPr sz="22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entury Gothic"/>
                <a:cs typeface="Century Gothic"/>
              </a:rPr>
              <a:t>Cialdai</a:t>
            </a:r>
            <a:r>
              <a:rPr sz="22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2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(Coordinator)</a:t>
            </a:r>
            <a:endParaRPr sz="2200">
              <a:latin typeface="Century Gothic"/>
              <a:cs typeface="Century Gothic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2200" b="1" dirty="0">
                <a:solidFill>
                  <a:srgbClr val="FFFFFF"/>
                </a:solidFill>
                <a:latin typeface="Century Gothic"/>
                <a:cs typeface="Century Gothic"/>
              </a:rPr>
              <a:t>Enrico</a:t>
            </a:r>
            <a:r>
              <a:rPr sz="22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entury Gothic"/>
                <a:cs typeface="Century Gothic"/>
              </a:rPr>
              <a:t>Fagotti</a:t>
            </a:r>
            <a:r>
              <a:rPr sz="22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(LNL)</a:t>
            </a:r>
            <a:endParaRPr sz="2200">
              <a:latin typeface="Century Gothic"/>
              <a:cs typeface="Century Gothic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2200" b="1" dirty="0">
                <a:solidFill>
                  <a:srgbClr val="FFFFFF"/>
                </a:solidFill>
                <a:latin typeface="Century Gothic"/>
                <a:cs typeface="Century Gothic"/>
              </a:rPr>
              <a:t>Danilo</a:t>
            </a:r>
            <a:r>
              <a:rPr sz="2200" b="1" spc="-7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entury Gothic"/>
                <a:cs typeface="Century Gothic"/>
              </a:rPr>
              <a:t>Rifugiato</a:t>
            </a:r>
            <a:r>
              <a:rPr sz="22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(LNS)</a:t>
            </a:r>
            <a:endParaRPr sz="2200">
              <a:latin typeface="Century Gothic"/>
              <a:cs typeface="Century Gothic"/>
            </a:endParaRPr>
          </a:p>
          <a:p>
            <a:pPr marL="298450" indent="-285750">
              <a:lnSpc>
                <a:spcPct val="100000"/>
              </a:lnSpc>
              <a:buFont typeface="Arial"/>
              <a:buChar char="•"/>
              <a:tabLst>
                <a:tab pos="298450" algn="l"/>
              </a:tabLst>
            </a:pPr>
            <a:r>
              <a:rPr sz="2200" b="1" dirty="0">
                <a:solidFill>
                  <a:srgbClr val="FFFFFF"/>
                </a:solidFill>
                <a:latin typeface="Century Gothic"/>
                <a:cs typeface="Century Gothic"/>
              </a:rPr>
              <a:t>Francesco</a:t>
            </a:r>
            <a:r>
              <a:rPr sz="2200" b="1"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entury Gothic"/>
                <a:cs typeface="Century Gothic"/>
              </a:rPr>
              <a:t>Noto</a:t>
            </a:r>
            <a:r>
              <a:rPr sz="2200" b="1" spc="-6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2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(LNS)</a:t>
            </a:r>
            <a:endParaRPr sz="22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896100" y="3453384"/>
            <a:ext cx="2976880" cy="2974975"/>
          </a:xfrm>
          <a:custGeom>
            <a:avLst/>
            <a:gdLst/>
            <a:ahLst/>
            <a:cxnLst/>
            <a:rect l="l" t="t" r="r" b="b"/>
            <a:pathLst>
              <a:path w="2976879" h="2974975">
                <a:moveTo>
                  <a:pt x="1488186" y="0"/>
                </a:moveTo>
                <a:lnTo>
                  <a:pt x="1440021" y="764"/>
                </a:lnTo>
                <a:lnTo>
                  <a:pt x="1392239" y="3041"/>
                </a:lnTo>
                <a:lnTo>
                  <a:pt x="1344863" y="6808"/>
                </a:lnTo>
                <a:lnTo>
                  <a:pt x="1297914" y="12043"/>
                </a:lnTo>
                <a:lnTo>
                  <a:pt x="1251417" y="18721"/>
                </a:lnTo>
                <a:lnTo>
                  <a:pt x="1205395" y="26820"/>
                </a:lnTo>
                <a:lnTo>
                  <a:pt x="1159870" y="36316"/>
                </a:lnTo>
                <a:lnTo>
                  <a:pt x="1114865" y="47188"/>
                </a:lnTo>
                <a:lnTo>
                  <a:pt x="1070405" y="59410"/>
                </a:lnTo>
                <a:lnTo>
                  <a:pt x="1026511" y="72961"/>
                </a:lnTo>
                <a:lnTo>
                  <a:pt x="983207" y="87818"/>
                </a:lnTo>
                <a:lnTo>
                  <a:pt x="940517" y="103956"/>
                </a:lnTo>
                <a:lnTo>
                  <a:pt x="898462" y="121354"/>
                </a:lnTo>
                <a:lnTo>
                  <a:pt x="857067" y="139988"/>
                </a:lnTo>
                <a:lnTo>
                  <a:pt x="816354" y="159835"/>
                </a:lnTo>
                <a:lnTo>
                  <a:pt x="776347" y="180872"/>
                </a:lnTo>
                <a:lnTo>
                  <a:pt x="737068" y="203075"/>
                </a:lnTo>
                <a:lnTo>
                  <a:pt x="698541" y="226423"/>
                </a:lnTo>
                <a:lnTo>
                  <a:pt x="660788" y="250891"/>
                </a:lnTo>
                <a:lnTo>
                  <a:pt x="623834" y="276456"/>
                </a:lnTo>
                <a:lnTo>
                  <a:pt x="587700" y="303096"/>
                </a:lnTo>
                <a:lnTo>
                  <a:pt x="552411" y="330788"/>
                </a:lnTo>
                <a:lnTo>
                  <a:pt x="517988" y="359507"/>
                </a:lnTo>
                <a:lnTo>
                  <a:pt x="484456" y="389232"/>
                </a:lnTo>
                <a:lnTo>
                  <a:pt x="451837" y="419939"/>
                </a:lnTo>
                <a:lnTo>
                  <a:pt x="420155" y="451605"/>
                </a:lnTo>
                <a:lnTo>
                  <a:pt x="389432" y="484208"/>
                </a:lnTo>
                <a:lnTo>
                  <a:pt x="359692" y="517722"/>
                </a:lnTo>
                <a:lnTo>
                  <a:pt x="330958" y="552127"/>
                </a:lnTo>
                <a:lnTo>
                  <a:pt x="303252" y="587399"/>
                </a:lnTo>
                <a:lnTo>
                  <a:pt x="276598" y="623514"/>
                </a:lnTo>
                <a:lnTo>
                  <a:pt x="251020" y="660449"/>
                </a:lnTo>
                <a:lnTo>
                  <a:pt x="226539" y="698182"/>
                </a:lnTo>
                <a:lnTo>
                  <a:pt x="203180" y="736690"/>
                </a:lnTo>
                <a:lnTo>
                  <a:pt x="180965" y="775949"/>
                </a:lnTo>
                <a:lnTo>
                  <a:pt x="159917" y="815935"/>
                </a:lnTo>
                <a:lnTo>
                  <a:pt x="140060" y="856627"/>
                </a:lnTo>
                <a:lnTo>
                  <a:pt x="121417" y="898001"/>
                </a:lnTo>
                <a:lnTo>
                  <a:pt x="104010" y="940034"/>
                </a:lnTo>
                <a:lnTo>
                  <a:pt x="87863" y="982703"/>
                </a:lnTo>
                <a:lnTo>
                  <a:pt x="72999" y="1025985"/>
                </a:lnTo>
                <a:lnTo>
                  <a:pt x="59441" y="1069856"/>
                </a:lnTo>
                <a:lnTo>
                  <a:pt x="47212" y="1114294"/>
                </a:lnTo>
                <a:lnTo>
                  <a:pt x="36335" y="1159275"/>
                </a:lnTo>
                <a:lnTo>
                  <a:pt x="26834" y="1204777"/>
                </a:lnTo>
                <a:lnTo>
                  <a:pt x="18731" y="1250776"/>
                </a:lnTo>
                <a:lnTo>
                  <a:pt x="12049" y="1297249"/>
                </a:lnTo>
                <a:lnTo>
                  <a:pt x="6812" y="1344174"/>
                </a:lnTo>
                <a:lnTo>
                  <a:pt x="3043" y="1391526"/>
                </a:lnTo>
                <a:lnTo>
                  <a:pt x="764" y="1439284"/>
                </a:lnTo>
                <a:lnTo>
                  <a:pt x="0" y="1487424"/>
                </a:lnTo>
                <a:lnTo>
                  <a:pt x="764" y="1535563"/>
                </a:lnTo>
                <a:lnTo>
                  <a:pt x="3043" y="1583321"/>
                </a:lnTo>
                <a:lnTo>
                  <a:pt x="6812" y="1630673"/>
                </a:lnTo>
                <a:lnTo>
                  <a:pt x="12049" y="1677598"/>
                </a:lnTo>
                <a:lnTo>
                  <a:pt x="18731" y="1724071"/>
                </a:lnTo>
                <a:lnTo>
                  <a:pt x="26834" y="1770070"/>
                </a:lnTo>
                <a:lnTo>
                  <a:pt x="36335" y="1815572"/>
                </a:lnTo>
                <a:lnTo>
                  <a:pt x="47212" y="1860553"/>
                </a:lnTo>
                <a:lnTo>
                  <a:pt x="59441" y="1904991"/>
                </a:lnTo>
                <a:lnTo>
                  <a:pt x="72999" y="1948862"/>
                </a:lnTo>
                <a:lnTo>
                  <a:pt x="87863" y="1992144"/>
                </a:lnTo>
                <a:lnTo>
                  <a:pt x="104010" y="2034813"/>
                </a:lnTo>
                <a:lnTo>
                  <a:pt x="121417" y="2076846"/>
                </a:lnTo>
                <a:lnTo>
                  <a:pt x="140060" y="2118220"/>
                </a:lnTo>
                <a:lnTo>
                  <a:pt x="159917" y="2158912"/>
                </a:lnTo>
                <a:lnTo>
                  <a:pt x="180965" y="2198898"/>
                </a:lnTo>
                <a:lnTo>
                  <a:pt x="203180" y="2238157"/>
                </a:lnTo>
                <a:lnTo>
                  <a:pt x="226539" y="2276665"/>
                </a:lnTo>
                <a:lnTo>
                  <a:pt x="251020" y="2314398"/>
                </a:lnTo>
                <a:lnTo>
                  <a:pt x="276598" y="2351333"/>
                </a:lnTo>
                <a:lnTo>
                  <a:pt x="303252" y="2387448"/>
                </a:lnTo>
                <a:lnTo>
                  <a:pt x="330958" y="2422720"/>
                </a:lnTo>
                <a:lnTo>
                  <a:pt x="359692" y="2457125"/>
                </a:lnTo>
                <a:lnTo>
                  <a:pt x="389432" y="2490639"/>
                </a:lnTo>
                <a:lnTo>
                  <a:pt x="420155" y="2523242"/>
                </a:lnTo>
                <a:lnTo>
                  <a:pt x="451837" y="2554908"/>
                </a:lnTo>
                <a:lnTo>
                  <a:pt x="484456" y="2585615"/>
                </a:lnTo>
                <a:lnTo>
                  <a:pt x="517988" y="2615340"/>
                </a:lnTo>
                <a:lnTo>
                  <a:pt x="552411" y="2644059"/>
                </a:lnTo>
                <a:lnTo>
                  <a:pt x="587700" y="2671751"/>
                </a:lnTo>
                <a:lnTo>
                  <a:pt x="623834" y="2698391"/>
                </a:lnTo>
                <a:lnTo>
                  <a:pt x="660788" y="2723956"/>
                </a:lnTo>
                <a:lnTo>
                  <a:pt x="698541" y="2748424"/>
                </a:lnTo>
                <a:lnTo>
                  <a:pt x="737068" y="2771772"/>
                </a:lnTo>
                <a:lnTo>
                  <a:pt x="776347" y="2793975"/>
                </a:lnTo>
                <a:lnTo>
                  <a:pt x="816354" y="2815012"/>
                </a:lnTo>
                <a:lnTo>
                  <a:pt x="857067" y="2834859"/>
                </a:lnTo>
                <a:lnTo>
                  <a:pt x="898462" y="2853493"/>
                </a:lnTo>
                <a:lnTo>
                  <a:pt x="940517" y="2870891"/>
                </a:lnTo>
                <a:lnTo>
                  <a:pt x="983207" y="2887029"/>
                </a:lnTo>
                <a:lnTo>
                  <a:pt x="1026511" y="2901886"/>
                </a:lnTo>
                <a:lnTo>
                  <a:pt x="1070405" y="2915437"/>
                </a:lnTo>
                <a:lnTo>
                  <a:pt x="1114865" y="2927659"/>
                </a:lnTo>
                <a:lnTo>
                  <a:pt x="1159870" y="2938531"/>
                </a:lnTo>
                <a:lnTo>
                  <a:pt x="1205395" y="2948027"/>
                </a:lnTo>
                <a:lnTo>
                  <a:pt x="1251417" y="2956126"/>
                </a:lnTo>
                <a:lnTo>
                  <a:pt x="1297914" y="2962804"/>
                </a:lnTo>
                <a:lnTo>
                  <a:pt x="1344863" y="2968039"/>
                </a:lnTo>
                <a:lnTo>
                  <a:pt x="1392239" y="2971806"/>
                </a:lnTo>
                <a:lnTo>
                  <a:pt x="1440021" y="2974083"/>
                </a:lnTo>
                <a:lnTo>
                  <a:pt x="1488186" y="2974848"/>
                </a:lnTo>
                <a:lnTo>
                  <a:pt x="1536350" y="2974083"/>
                </a:lnTo>
                <a:lnTo>
                  <a:pt x="1584132" y="2971806"/>
                </a:lnTo>
                <a:lnTo>
                  <a:pt x="1631508" y="2968039"/>
                </a:lnTo>
                <a:lnTo>
                  <a:pt x="1678457" y="2962804"/>
                </a:lnTo>
                <a:lnTo>
                  <a:pt x="1724954" y="2956126"/>
                </a:lnTo>
                <a:lnTo>
                  <a:pt x="1770976" y="2948027"/>
                </a:lnTo>
                <a:lnTo>
                  <a:pt x="1816501" y="2938531"/>
                </a:lnTo>
                <a:lnTo>
                  <a:pt x="1861506" y="2927659"/>
                </a:lnTo>
                <a:lnTo>
                  <a:pt x="1905966" y="2915437"/>
                </a:lnTo>
                <a:lnTo>
                  <a:pt x="1949860" y="2901886"/>
                </a:lnTo>
                <a:lnTo>
                  <a:pt x="1993164" y="2887029"/>
                </a:lnTo>
                <a:lnTo>
                  <a:pt x="2035854" y="2870891"/>
                </a:lnTo>
                <a:lnTo>
                  <a:pt x="2077909" y="2853493"/>
                </a:lnTo>
                <a:lnTo>
                  <a:pt x="2119304" y="2834859"/>
                </a:lnTo>
                <a:lnTo>
                  <a:pt x="2160017" y="2815012"/>
                </a:lnTo>
                <a:lnTo>
                  <a:pt x="2200024" y="2793975"/>
                </a:lnTo>
                <a:lnTo>
                  <a:pt x="2239303" y="2771772"/>
                </a:lnTo>
                <a:lnTo>
                  <a:pt x="2277830" y="2748424"/>
                </a:lnTo>
                <a:lnTo>
                  <a:pt x="2315583" y="2723956"/>
                </a:lnTo>
                <a:lnTo>
                  <a:pt x="2352537" y="2698391"/>
                </a:lnTo>
                <a:lnTo>
                  <a:pt x="2388671" y="2671751"/>
                </a:lnTo>
                <a:lnTo>
                  <a:pt x="2423960" y="2644059"/>
                </a:lnTo>
                <a:lnTo>
                  <a:pt x="2458383" y="2615340"/>
                </a:lnTo>
                <a:lnTo>
                  <a:pt x="2491915" y="2585615"/>
                </a:lnTo>
                <a:lnTo>
                  <a:pt x="2524534" y="2554908"/>
                </a:lnTo>
                <a:lnTo>
                  <a:pt x="2556216" y="2523242"/>
                </a:lnTo>
                <a:lnTo>
                  <a:pt x="2586939" y="2490639"/>
                </a:lnTo>
                <a:lnTo>
                  <a:pt x="2616679" y="2457125"/>
                </a:lnTo>
                <a:lnTo>
                  <a:pt x="2645413" y="2422720"/>
                </a:lnTo>
                <a:lnTo>
                  <a:pt x="2673119" y="2387448"/>
                </a:lnTo>
                <a:lnTo>
                  <a:pt x="2699773" y="2351333"/>
                </a:lnTo>
                <a:lnTo>
                  <a:pt x="2725351" y="2314398"/>
                </a:lnTo>
                <a:lnTo>
                  <a:pt x="2749832" y="2276665"/>
                </a:lnTo>
                <a:lnTo>
                  <a:pt x="2773191" y="2238157"/>
                </a:lnTo>
                <a:lnTo>
                  <a:pt x="2795406" y="2198898"/>
                </a:lnTo>
                <a:lnTo>
                  <a:pt x="2816454" y="2158912"/>
                </a:lnTo>
                <a:lnTo>
                  <a:pt x="2836311" y="2118220"/>
                </a:lnTo>
                <a:lnTo>
                  <a:pt x="2854954" y="2076846"/>
                </a:lnTo>
                <a:lnTo>
                  <a:pt x="2872361" y="2034813"/>
                </a:lnTo>
                <a:lnTo>
                  <a:pt x="2888508" y="1992144"/>
                </a:lnTo>
                <a:lnTo>
                  <a:pt x="2903372" y="1948862"/>
                </a:lnTo>
                <a:lnTo>
                  <a:pt x="2916930" y="1904991"/>
                </a:lnTo>
                <a:lnTo>
                  <a:pt x="2929159" y="1860553"/>
                </a:lnTo>
                <a:lnTo>
                  <a:pt x="2940036" y="1815572"/>
                </a:lnTo>
                <a:lnTo>
                  <a:pt x="2949537" y="1770070"/>
                </a:lnTo>
                <a:lnTo>
                  <a:pt x="2957640" y="1724071"/>
                </a:lnTo>
                <a:lnTo>
                  <a:pt x="2964322" y="1677598"/>
                </a:lnTo>
                <a:lnTo>
                  <a:pt x="2969559" y="1630673"/>
                </a:lnTo>
                <a:lnTo>
                  <a:pt x="2973328" y="1583321"/>
                </a:lnTo>
                <a:lnTo>
                  <a:pt x="2975607" y="1535563"/>
                </a:lnTo>
                <a:lnTo>
                  <a:pt x="2976372" y="1487424"/>
                </a:lnTo>
                <a:lnTo>
                  <a:pt x="2975607" y="1439284"/>
                </a:lnTo>
                <a:lnTo>
                  <a:pt x="2973328" y="1391526"/>
                </a:lnTo>
                <a:lnTo>
                  <a:pt x="2969559" y="1344174"/>
                </a:lnTo>
                <a:lnTo>
                  <a:pt x="2964322" y="1297249"/>
                </a:lnTo>
                <a:lnTo>
                  <a:pt x="2957640" y="1250776"/>
                </a:lnTo>
                <a:lnTo>
                  <a:pt x="2949537" y="1204777"/>
                </a:lnTo>
                <a:lnTo>
                  <a:pt x="2940036" y="1159275"/>
                </a:lnTo>
                <a:lnTo>
                  <a:pt x="2929159" y="1114294"/>
                </a:lnTo>
                <a:lnTo>
                  <a:pt x="2916930" y="1069856"/>
                </a:lnTo>
                <a:lnTo>
                  <a:pt x="2903372" y="1025985"/>
                </a:lnTo>
                <a:lnTo>
                  <a:pt x="2888508" y="982703"/>
                </a:lnTo>
                <a:lnTo>
                  <a:pt x="2872361" y="940034"/>
                </a:lnTo>
                <a:lnTo>
                  <a:pt x="2854954" y="898001"/>
                </a:lnTo>
                <a:lnTo>
                  <a:pt x="2836311" y="856627"/>
                </a:lnTo>
                <a:lnTo>
                  <a:pt x="2816454" y="815935"/>
                </a:lnTo>
                <a:lnTo>
                  <a:pt x="2795406" y="775949"/>
                </a:lnTo>
                <a:lnTo>
                  <a:pt x="2773191" y="736690"/>
                </a:lnTo>
                <a:lnTo>
                  <a:pt x="2749832" y="698182"/>
                </a:lnTo>
                <a:lnTo>
                  <a:pt x="2725351" y="660449"/>
                </a:lnTo>
                <a:lnTo>
                  <a:pt x="2699773" y="623514"/>
                </a:lnTo>
                <a:lnTo>
                  <a:pt x="2673119" y="587399"/>
                </a:lnTo>
                <a:lnTo>
                  <a:pt x="2645413" y="552127"/>
                </a:lnTo>
                <a:lnTo>
                  <a:pt x="2616679" y="517722"/>
                </a:lnTo>
                <a:lnTo>
                  <a:pt x="2586939" y="484208"/>
                </a:lnTo>
                <a:lnTo>
                  <a:pt x="2556216" y="451605"/>
                </a:lnTo>
                <a:lnTo>
                  <a:pt x="2524534" y="419939"/>
                </a:lnTo>
                <a:lnTo>
                  <a:pt x="2491915" y="389232"/>
                </a:lnTo>
                <a:lnTo>
                  <a:pt x="2458383" y="359507"/>
                </a:lnTo>
                <a:lnTo>
                  <a:pt x="2423960" y="330788"/>
                </a:lnTo>
                <a:lnTo>
                  <a:pt x="2388671" y="303096"/>
                </a:lnTo>
                <a:lnTo>
                  <a:pt x="2352537" y="276456"/>
                </a:lnTo>
                <a:lnTo>
                  <a:pt x="2315583" y="250891"/>
                </a:lnTo>
                <a:lnTo>
                  <a:pt x="2277830" y="226423"/>
                </a:lnTo>
                <a:lnTo>
                  <a:pt x="2239303" y="203075"/>
                </a:lnTo>
                <a:lnTo>
                  <a:pt x="2200024" y="180872"/>
                </a:lnTo>
                <a:lnTo>
                  <a:pt x="2160017" y="159835"/>
                </a:lnTo>
                <a:lnTo>
                  <a:pt x="2119304" y="139988"/>
                </a:lnTo>
                <a:lnTo>
                  <a:pt x="2077909" y="121354"/>
                </a:lnTo>
                <a:lnTo>
                  <a:pt x="2035854" y="103956"/>
                </a:lnTo>
                <a:lnTo>
                  <a:pt x="1993164" y="87818"/>
                </a:lnTo>
                <a:lnTo>
                  <a:pt x="1949860" y="72961"/>
                </a:lnTo>
                <a:lnTo>
                  <a:pt x="1905966" y="59410"/>
                </a:lnTo>
                <a:lnTo>
                  <a:pt x="1861506" y="47188"/>
                </a:lnTo>
                <a:lnTo>
                  <a:pt x="1816501" y="36316"/>
                </a:lnTo>
                <a:lnTo>
                  <a:pt x="1770976" y="26820"/>
                </a:lnTo>
                <a:lnTo>
                  <a:pt x="1724954" y="18721"/>
                </a:lnTo>
                <a:lnTo>
                  <a:pt x="1678457" y="12043"/>
                </a:lnTo>
                <a:lnTo>
                  <a:pt x="1631508" y="6808"/>
                </a:lnTo>
                <a:lnTo>
                  <a:pt x="1584132" y="3041"/>
                </a:lnTo>
                <a:lnTo>
                  <a:pt x="1536350" y="764"/>
                </a:lnTo>
                <a:lnTo>
                  <a:pt x="1488186" y="0"/>
                </a:lnTo>
                <a:close/>
              </a:path>
            </a:pathLst>
          </a:custGeom>
          <a:solidFill>
            <a:srgbClr val="539E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96100" y="3453384"/>
            <a:ext cx="2976880" cy="2974975"/>
          </a:xfrm>
          <a:custGeom>
            <a:avLst/>
            <a:gdLst/>
            <a:ahLst/>
            <a:cxnLst/>
            <a:rect l="l" t="t" r="r" b="b"/>
            <a:pathLst>
              <a:path w="2976879" h="2974975">
                <a:moveTo>
                  <a:pt x="0" y="1487424"/>
                </a:moveTo>
                <a:lnTo>
                  <a:pt x="764" y="1439284"/>
                </a:lnTo>
                <a:lnTo>
                  <a:pt x="3043" y="1391526"/>
                </a:lnTo>
                <a:lnTo>
                  <a:pt x="6812" y="1344174"/>
                </a:lnTo>
                <a:lnTo>
                  <a:pt x="12049" y="1297249"/>
                </a:lnTo>
                <a:lnTo>
                  <a:pt x="18731" y="1250776"/>
                </a:lnTo>
                <a:lnTo>
                  <a:pt x="26834" y="1204777"/>
                </a:lnTo>
                <a:lnTo>
                  <a:pt x="36335" y="1159275"/>
                </a:lnTo>
                <a:lnTo>
                  <a:pt x="47212" y="1114294"/>
                </a:lnTo>
                <a:lnTo>
                  <a:pt x="59441" y="1069856"/>
                </a:lnTo>
                <a:lnTo>
                  <a:pt x="72999" y="1025985"/>
                </a:lnTo>
                <a:lnTo>
                  <a:pt x="87863" y="982703"/>
                </a:lnTo>
                <a:lnTo>
                  <a:pt x="104010" y="940034"/>
                </a:lnTo>
                <a:lnTo>
                  <a:pt x="121417" y="898001"/>
                </a:lnTo>
                <a:lnTo>
                  <a:pt x="140060" y="856627"/>
                </a:lnTo>
                <a:lnTo>
                  <a:pt x="159917" y="815935"/>
                </a:lnTo>
                <a:lnTo>
                  <a:pt x="180965" y="775949"/>
                </a:lnTo>
                <a:lnTo>
                  <a:pt x="203180" y="736690"/>
                </a:lnTo>
                <a:lnTo>
                  <a:pt x="226539" y="698182"/>
                </a:lnTo>
                <a:lnTo>
                  <a:pt x="251020" y="660449"/>
                </a:lnTo>
                <a:lnTo>
                  <a:pt x="276598" y="623514"/>
                </a:lnTo>
                <a:lnTo>
                  <a:pt x="303252" y="587399"/>
                </a:lnTo>
                <a:lnTo>
                  <a:pt x="330958" y="552127"/>
                </a:lnTo>
                <a:lnTo>
                  <a:pt x="359692" y="517722"/>
                </a:lnTo>
                <a:lnTo>
                  <a:pt x="389432" y="484208"/>
                </a:lnTo>
                <a:lnTo>
                  <a:pt x="420155" y="451605"/>
                </a:lnTo>
                <a:lnTo>
                  <a:pt x="451837" y="419939"/>
                </a:lnTo>
                <a:lnTo>
                  <a:pt x="484456" y="389232"/>
                </a:lnTo>
                <a:lnTo>
                  <a:pt x="517988" y="359507"/>
                </a:lnTo>
                <a:lnTo>
                  <a:pt x="552411" y="330788"/>
                </a:lnTo>
                <a:lnTo>
                  <a:pt x="587700" y="303096"/>
                </a:lnTo>
                <a:lnTo>
                  <a:pt x="623834" y="276456"/>
                </a:lnTo>
                <a:lnTo>
                  <a:pt x="660788" y="250891"/>
                </a:lnTo>
                <a:lnTo>
                  <a:pt x="698541" y="226423"/>
                </a:lnTo>
                <a:lnTo>
                  <a:pt x="737068" y="203075"/>
                </a:lnTo>
                <a:lnTo>
                  <a:pt x="776347" y="180872"/>
                </a:lnTo>
                <a:lnTo>
                  <a:pt x="816354" y="159835"/>
                </a:lnTo>
                <a:lnTo>
                  <a:pt x="857067" y="139988"/>
                </a:lnTo>
                <a:lnTo>
                  <a:pt x="898462" y="121354"/>
                </a:lnTo>
                <a:lnTo>
                  <a:pt x="940517" y="103956"/>
                </a:lnTo>
                <a:lnTo>
                  <a:pt x="983207" y="87818"/>
                </a:lnTo>
                <a:lnTo>
                  <a:pt x="1026511" y="72961"/>
                </a:lnTo>
                <a:lnTo>
                  <a:pt x="1070405" y="59410"/>
                </a:lnTo>
                <a:lnTo>
                  <a:pt x="1114865" y="47188"/>
                </a:lnTo>
                <a:lnTo>
                  <a:pt x="1159870" y="36316"/>
                </a:lnTo>
                <a:lnTo>
                  <a:pt x="1205395" y="26820"/>
                </a:lnTo>
                <a:lnTo>
                  <a:pt x="1251417" y="18721"/>
                </a:lnTo>
                <a:lnTo>
                  <a:pt x="1297914" y="12043"/>
                </a:lnTo>
                <a:lnTo>
                  <a:pt x="1344863" y="6808"/>
                </a:lnTo>
                <a:lnTo>
                  <a:pt x="1392239" y="3041"/>
                </a:lnTo>
                <a:lnTo>
                  <a:pt x="1440021" y="764"/>
                </a:lnTo>
                <a:lnTo>
                  <a:pt x="1488186" y="0"/>
                </a:lnTo>
                <a:lnTo>
                  <a:pt x="1536350" y="764"/>
                </a:lnTo>
                <a:lnTo>
                  <a:pt x="1584132" y="3041"/>
                </a:lnTo>
                <a:lnTo>
                  <a:pt x="1631508" y="6808"/>
                </a:lnTo>
                <a:lnTo>
                  <a:pt x="1678457" y="12043"/>
                </a:lnTo>
                <a:lnTo>
                  <a:pt x="1724954" y="18721"/>
                </a:lnTo>
                <a:lnTo>
                  <a:pt x="1770976" y="26820"/>
                </a:lnTo>
                <a:lnTo>
                  <a:pt x="1816501" y="36316"/>
                </a:lnTo>
                <a:lnTo>
                  <a:pt x="1861506" y="47188"/>
                </a:lnTo>
                <a:lnTo>
                  <a:pt x="1905966" y="59410"/>
                </a:lnTo>
                <a:lnTo>
                  <a:pt x="1949860" y="72961"/>
                </a:lnTo>
                <a:lnTo>
                  <a:pt x="1993164" y="87818"/>
                </a:lnTo>
                <a:lnTo>
                  <a:pt x="2035854" y="103956"/>
                </a:lnTo>
                <a:lnTo>
                  <a:pt x="2077909" y="121354"/>
                </a:lnTo>
                <a:lnTo>
                  <a:pt x="2119304" y="139988"/>
                </a:lnTo>
                <a:lnTo>
                  <a:pt x="2160017" y="159835"/>
                </a:lnTo>
                <a:lnTo>
                  <a:pt x="2200024" y="180872"/>
                </a:lnTo>
                <a:lnTo>
                  <a:pt x="2239303" y="203075"/>
                </a:lnTo>
                <a:lnTo>
                  <a:pt x="2277830" y="226423"/>
                </a:lnTo>
                <a:lnTo>
                  <a:pt x="2315583" y="250891"/>
                </a:lnTo>
                <a:lnTo>
                  <a:pt x="2352537" y="276456"/>
                </a:lnTo>
                <a:lnTo>
                  <a:pt x="2388671" y="303096"/>
                </a:lnTo>
                <a:lnTo>
                  <a:pt x="2423960" y="330788"/>
                </a:lnTo>
                <a:lnTo>
                  <a:pt x="2458383" y="359507"/>
                </a:lnTo>
                <a:lnTo>
                  <a:pt x="2491915" y="389232"/>
                </a:lnTo>
                <a:lnTo>
                  <a:pt x="2524534" y="419939"/>
                </a:lnTo>
                <a:lnTo>
                  <a:pt x="2556216" y="451605"/>
                </a:lnTo>
                <a:lnTo>
                  <a:pt x="2586939" y="484208"/>
                </a:lnTo>
                <a:lnTo>
                  <a:pt x="2616679" y="517722"/>
                </a:lnTo>
                <a:lnTo>
                  <a:pt x="2645413" y="552127"/>
                </a:lnTo>
                <a:lnTo>
                  <a:pt x="2673119" y="587399"/>
                </a:lnTo>
                <a:lnTo>
                  <a:pt x="2699773" y="623514"/>
                </a:lnTo>
                <a:lnTo>
                  <a:pt x="2725351" y="660449"/>
                </a:lnTo>
                <a:lnTo>
                  <a:pt x="2749832" y="698182"/>
                </a:lnTo>
                <a:lnTo>
                  <a:pt x="2773191" y="736690"/>
                </a:lnTo>
                <a:lnTo>
                  <a:pt x="2795406" y="775949"/>
                </a:lnTo>
                <a:lnTo>
                  <a:pt x="2816454" y="815935"/>
                </a:lnTo>
                <a:lnTo>
                  <a:pt x="2836311" y="856627"/>
                </a:lnTo>
                <a:lnTo>
                  <a:pt x="2854954" y="898001"/>
                </a:lnTo>
                <a:lnTo>
                  <a:pt x="2872361" y="940034"/>
                </a:lnTo>
                <a:lnTo>
                  <a:pt x="2888508" y="982703"/>
                </a:lnTo>
                <a:lnTo>
                  <a:pt x="2903372" y="1025985"/>
                </a:lnTo>
                <a:lnTo>
                  <a:pt x="2916930" y="1069856"/>
                </a:lnTo>
                <a:lnTo>
                  <a:pt x="2929159" y="1114294"/>
                </a:lnTo>
                <a:lnTo>
                  <a:pt x="2940036" y="1159275"/>
                </a:lnTo>
                <a:lnTo>
                  <a:pt x="2949537" y="1204777"/>
                </a:lnTo>
                <a:lnTo>
                  <a:pt x="2957640" y="1250776"/>
                </a:lnTo>
                <a:lnTo>
                  <a:pt x="2964322" y="1297249"/>
                </a:lnTo>
                <a:lnTo>
                  <a:pt x="2969559" y="1344174"/>
                </a:lnTo>
                <a:lnTo>
                  <a:pt x="2973328" y="1391526"/>
                </a:lnTo>
                <a:lnTo>
                  <a:pt x="2975607" y="1439284"/>
                </a:lnTo>
                <a:lnTo>
                  <a:pt x="2976372" y="1487424"/>
                </a:lnTo>
                <a:lnTo>
                  <a:pt x="2975607" y="1535563"/>
                </a:lnTo>
                <a:lnTo>
                  <a:pt x="2973328" y="1583321"/>
                </a:lnTo>
                <a:lnTo>
                  <a:pt x="2969559" y="1630673"/>
                </a:lnTo>
                <a:lnTo>
                  <a:pt x="2964322" y="1677598"/>
                </a:lnTo>
                <a:lnTo>
                  <a:pt x="2957640" y="1724071"/>
                </a:lnTo>
                <a:lnTo>
                  <a:pt x="2949537" y="1770070"/>
                </a:lnTo>
                <a:lnTo>
                  <a:pt x="2940036" y="1815572"/>
                </a:lnTo>
                <a:lnTo>
                  <a:pt x="2929159" y="1860553"/>
                </a:lnTo>
                <a:lnTo>
                  <a:pt x="2916930" y="1904991"/>
                </a:lnTo>
                <a:lnTo>
                  <a:pt x="2903372" y="1948862"/>
                </a:lnTo>
                <a:lnTo>
                  <a:pt x="2888508" y="1992144"/>
                </a:lnTo>
                <a:lnTo>
                  <a:pt x="2872361" y="2034813"/>
                </a:lnTo>
                <a:lnTo>
                  <a:pt x="2854954" y="2076846"/>
                </a:lnTo>
                <a:lnTo>
                  <a:pt x="2836311" y="2118220"/>
                </a:lnTo>
                <a:lnTo>
                  <a:pt x="2816454" y="2158912"/>
                </a:lnTo>
                <a:lnTo>
                  <a:pt x="2795406" y="2198898"/>
                </a:lnTo>
                <a:lnTo>
                  <a:pt x="2773191" y="2238157"/>
                </a:lnTo>
                <a:lnTo>
                  <a:pt x="2749832" y="2276665"/>
                </a:lnTo>
                <a:lnTo>
                  <a:pt x="2725351" y="2314398"/>
                </a:lnTo>
                <a:lnTo>
                  <a:pt x="2699773" y="2351333"/>
                </a:lnTo>
                <a:lnTo>
                  <a:pt x="2673119" y="2387448"/>
                </a:lnTo>
                <a:lnTo>
                  <a:pt x="2645413" y="2422720"/>
                </a:lnTo>
                <a:lnTo>
                  <a:pt x="2616679" y="2457125"/>
                </a:lnTo>
                <a:lnTo>
                  <a:pt x="2586939" y="2490639"/>
                </a:lnTo>
                <a:lnTo>
                  <a:pt x="2556216" y="2523242"/>
                </a:lnTo>
                <a:lnTo>
                  <a:pt x="2524534" y="2554908"/>
                </a:lnTo>
                <a:lnTo>
                  <a:pt x="2491915" y="2585615"/>
                </a:lnTo>
                <a:lnTo>
                  <a:pt x="2458383" y="2615340"/>
                </a:lnTo>
                <a:lnTo>
                  <a:pt x="2423960" y="2644059"/>
                </a:lnTo>
                <a:lnTo>
                  <a:pt x="2388671" y="2671751"/>
                </a:lnTo>
                <a:lnTo>
                  <a:pt x="2352537" y="2698391"/>
                </a:lnTo>
                <a:lnTo>
                  <a:pt x="2315583" y="2723956"/>
                </a:lnTo>
                <a:lnTo>
                  <a:pt x="2277830" y="2748424"/>
                </a:lnTo>
                <a:lnTo>
                  <a:pt x="2239303" y="2771772"/>
                </a:lnTo>
                <a:lnTo>
                  <a:pt x="2200024" y="2793975"/>
                </a:lnTo>
                <a:lnTo>
                  <a:pt x="2160017" y="2815012"/>
                </a:lnTo>
                <a:lnTo>
                  <a:pt x="2119304" y="2834859"/>
                </a:lnTo>
                <a:lnTo>
                  <a:pt x="2077909" y="2853493"/>
                </a:lnTo>
                <a:lnTo>
                  <a:pt x="2035854" y="2870891"/>
                </a:lnTo>
                <a:lnTo>
                  <a:pt x="1993164" y="2887029"/>
                </a:lnTo>
                <a:lnTo>
                  <a:pt x="1949860" y="2901886"/>
                </a:lnTo>
                <a:lnTo>
                  <a:pt x="1905966" y="2915437"/>
                </a:lnTo>
                <a:lnTo>
                  <a:pt x="1861506" y="2927659"/>
                </a:lnTo>
                <a:lnTo>
                  <a:pt x="1816501" y="2938531"/>
                </a:lnTo>
                <a:lnTo>
                  <a:pt x="1770976" y="2948027"/>
                </a:lnTo>
                <a:lnTo>
                  <a:pt x="1724954" y="2956126"/>
                </a:lnTo>
                <a:lnTo>
                  <a:pt x="1678457" y="2962804"/>
                </a:lnTo>
                <a:lnTo>
                  <a:pt x="1631508" y="2968039"/>
                </a:lnTo>
                <a:lnTo>
                  <a:pt x="1584132" y="2971806"/>
                </a:lnTo>
                <a:lnTo>
                  <a:pt x="1536350" y="2974083"/>
                </a:lnTo>
                <a:lnTo>
                  <a:pt x="1488186" y="2974848"/>
                </a:lnTo>
                <a:lnTo>
                  <a:pt x="1440021" y="2974083"/>
                </a:lnTo>
                <a:lnTo>
                  <a:pt x="1392239" y="2971806"/>
                </a:lnTo>
                <a:lnTo>
                  <a:pt x="1344863" y="2968039"/>
                </a:lnTo>
                <a:lnTo>
                  <a:pt x="1297914" y="2962804"/>
                </a:lnTo>
                <a:lnTo>
                  <a:pt x="1251417" y="2956126"/>
                </a:lnTo>
                <a:lnTo>
                  <a:pt x="1205395" y="2948027"/>
                </a:lnTo>
                <a:lnTo>
                  <a:pt x="1159870" y="2938531"/>
                </a:lnTo>
                <a:lnTo>
                  <a:pt x="1114865" y="2927659"/>
                </a:lnTo>
                <a:lnTo>
                  <a:pt x="1070405" y="2915437"/>
                </a:lnTo>
                <a:lnTo>
                  <a:pt x="1026511" y="2901886"/>
                </a:lnTo>
                <a:lnTo>
                  <a:pt x="983207" y="2887029"/>
                </a:lnTo>
                <a:lnTo>
                  <a:pt x="940517" y="2870891"/>
                </a:lnTo>
                <a:lnTo>
                  <a:pt x="898462" y="2853493"/>
                </a:lnTo>
                <a:lnTo>
                  <a:pt x="857067" y="2834859"/>
                </a:lnTo>
                <a:lnTo>
                  <a:pt x="816354" y="2815012"/>
                </a:lnTo>
                <a:lnTo>
                  <a:pt x="776347" y="2793975"/>
                </a:lnTo>
                <a:lnTo>
                  <a:pt x="737068" y="2771772"/>
                </a:lnTo>
                <a:lnTo>
                  <a:pt x="698541" y="2748424"/>
                </a:lnTo>
                <a:lnTo>
                  <a:pt x="660788" y="2723956"/>
                </a:lnTo>
                <a:lnTo>
                  <a:pt x="623834" y="2698391"/>
                </a:lnTo>
                <a:lnTo>
                  <a:pt x="587700" y="2671751"/>
                </a:lnTo>
                <a:lnTo>
                  <a:pt x="552411" y="2644059"/>
                </a:lnTo>
                <a:lnTo>
                  <a:pt x="517988" y="2615340"/>
                </a:lnTo>
                <a:lnTo>
                  <a:pt x="484456" y="2585615"/>
                </a:lnTo>
                <a:lnTo>
                  <a:pt x="451837" y="2554908"/>
                </a:lnTo>
                <a:lnTo>
                  <a:pt x="420155" y="2523242"/>
                </a:lnTo>
                <a:lnTo>
                  <a:pt x="389432" y="2490639"/>
                </a:lnTo>
                <a:lnTo>
                  <a:pt x="359692" y="2457125"/>
                </a:lnTo>
                <a:lnTo>
                  <a:pt x="330958" y="2422720"/>
                </a:lnTo>
                <a:lnTo>
                  <a:pt x="303252" y="2387448"/>
                </a:lnTo>
                <a:lnTo>
                  <a:pt x="276598" y="2351333"/>
                </a:lnTo>
                <a:lnTo>
                  <a:pt x="251020" y="2314398"/>
                </a:lnTo>
                <a:lnTo>
                  <a:pt x="226539" y="2276665"/>
                </a:lnTo>
                <a:lnTo>
                  <a:pt x="203180" y="2238157"/>
                </a:lnTo>
                <a:lnTo>
                  <a:pt x="180965" y="2198898"/>
                </a:lnTo>
                <a:lnTo>
                  <a:pt x="159917" y="2158912"/>
                </a:lnTo>
                <a:lnTo>
                  <a:pt x="140060" y="2118220"/>
                </a:lnTo>
                <a:lnTo>
                  <a:pt x="121417" y="2076846"/>
                </a:lnTo>
                <a:lnTo>
                  <a:pt x="104010" y="2034813"/>
                </a:lnTo>
                <a:lnTo>
                  <a:pt x="87863" y="1992144"/>
                </a:lnTo>
                <a:lnTo>
                  <a:pt x="72999" y="1948862"/>
                </a:lnTo>
                <a:lnTo>
                  <a:pt x="59441" y="1904991"/>
                </a:lnTo>
                <a:lnTo>
                  <a:pt x="47212" y="1860553"/>
                </a:lnTo>
                <a:lnTo>
                  <a:pt x="36335" y="1815572"/>
                </a:lnTo>
                <a:lnTo>
                  <a:pt x="26834" y="1770070"/>
                </a:lnTo>
                <a:lnTo>
                  <a:pt x="18731" y="1724071"/>
                </a:lnTo>
                <a:lnTo>
                  <a:pt x="12049" y="1677598"/>
                </a:lnTo>
                <a:lnTo>
                  <a:pt x="6812" y="1630673"/>
                </a:lnTo>
                <a:lnTo>
                  <a:pt x="3043" y="1583321"/>
                </a:lnTo>
                <a:lnTo>
                  <a:pt x="764" y="1535563"/>
                </a:lnTo>
                <a:lnTo>
                  <a:pt x="0" y="1487424"/>
                </a:lnTo>
                <a:close/>
              </a:path>
            </a:pathLst>
          </a:custGeom>
          <a:ln w="12192">
            <a:solidFill>
              <a:srgbClr val="3A73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7361513" y="3552247"/>
            <a:ext cx="2044700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23495" indent="54102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Studiare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soluzioni</a:t>
            </a:r>
            <a:r>
              <a:rPr sz="1800" b="1" spc="-2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tecniche</a:t>
            </a:r>
            <a:endParaRPr sz="1800">
              <a:latin typeface="Century Gothic"/>
              <a:cs typeface="Century Gothic"/>
            </a:endParaRPr>
          </a:p>
          <a:p>
            <a:pPr marL="12700" marR="5080" indent="-1270" algn="ctr">
              <a:lnSpc>
                <a:spcPct val="100000"/>
              </a:lnSpc>
            </a:pP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per</a:t>
            </a:r>
            <a:r>
              <a:rPr sz="1800" b="1" spc="-3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ridurre</a:t>
            </a:r>
            <a:r>
              <a:rPr sz="1800" b="1" spc="-1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-25" dirty="0">
                <a:solidFill>
                  <a:srgbClr val="FFC000"/>
                </a:solidFill>
                <a:latin typeface="Century Gothic"/>
                <a:cs typeface="Century Gothic"/>
              </a:rPr>
              <a:t>le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perdite</a:t>
            </a:r>
            <a:r>
              <a:rPr sz="1800" b="1" spc="-4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di</a:t>
            </a:r>
            <a:r>
              <a:rPr sz="1800" b="1" spc="-25" dirty="0">
                <a:solidFill>
                  <a:srgbClr val="FFC000"/>
                </a:solidFill>
                <a:latin typeface="Century Gothic"/>
                <a:cs typeface="Century Gothic"/>
              </a:rPr>
              <a:t> SF6 </a:t>
            </a:r>
            <a:r>
              <a:rPr sz="18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(nuovi compressori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ermetici,</a:t>
            </a:r>
            <a:r>
              <a:rPr sz="1800" b="1" spc="-1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revisione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delle</a:t>
            </a:r>
            <a:r>
              <a:rPr sz="1800" b="1" spc="-6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linee</a:t>
            </a:r>
            <a:r>
              <a:rPr sz="1800" b="1" spc="-6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-25" dirty="0">
                <a:solidFill>
                  <a:srgbClr val="FFC000"/>
                </a:solidFill>
                <a:latin typeface="Century Gothic"/>
                <a:cs typeface="Century Gothic"/>
              </a:rPr>
              <a:t>di </a:t>
            </a:r>
            <a:r>
              <a:rPr sz="18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distribuzione, ecc.)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2623" y="3979164"/>
            <a:ext cx="2633471" cy="14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92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6237" y="446299"/>
            <a:ext cx="5130165" cy="106807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383540">
              <a:lnSpc>
                <a:spcPts val="3890"/>
              </a:lnSpc>
              <a:spcBef>
                <a:spcPts val="585"/>
              </a:spcBef>
            </a:pPr>
            <a:r>
              <a:rPr dirty="0"/>
              <a:t>AZIONI</a:t>
            </a:r>
            <a:r>
              <a:rPr spc="-60" dirty="0"/>
              <a:t> </a:t>
            </a:r>
            <a:r>
              <a:rPr dirty="0"/>
              <a:t>PER</a:t>
            </a:r>
            <a:r>
              <a:rPr spc="-65" dirty="0"/>
              <a:t> </a:t>
            </a:r>
            <a:r>
              <a:rPr spc="-10" dirty="0"/>
              <a:t>RIDURRE </a:t>
            </a:r>
            <a:r>
              <a:rPr dirty="0"/>
              <a:t>LA</a:t>
            </a:r>
            <a:r>
              <a:rPr spc="-90" dirty="0"/>
              <a:t> </a:t>
            </a:r>
            <a:r>
              <a:rPr dirty="0"/>
              <a:t>CARBON</a:t>
            </a:r>
            <a:r>
              <a:rPr spc="-100" dirty="0"/>
              <a:t> </a:t>
            </a:r>
            <a:r>
              <a:rPr spc="-10" dirty="0"/>
              <a:t>FOOTPRINT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53564" y="2285491"/>
            <a:ext cx="441579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Energy</a:t>
            </a:r>
            <a:r>
              <a:rPr sz="2400" b="1"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Saving</a:t>
            </a:r>
            <a:r>
              <a:rPr sz="2400" b="1"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Working</a:t>
            </a:r>
            <a:r>
              <a:rPr sz="2400" b="1" spc="-5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Group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Energy</a:t>
            </a:r>
            <a:r>
              <a:rPr sz="24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Manager</a:t>
            </a:r>
            <a:endParaRPr sz="24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53564" y="3382771"/>
            <a:ext cx="464121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Ruggero</a:t>
            </a:r>
            <a:r>
              <a:rPr sz="2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Ricci</a:t>
            </a:r>
            <a:r>
              <a:rPr sz="24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(Coordinatore)</a:t>
            </a:r>
            <a:endParaRPr sz="2400" dirty="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Augusto</a:t>
            </a:r>
            <a:r>
              <a:rPr sz="24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Goretti</a:t>
            </a:r>
            <a:endParaRPr sz="2400" dirty="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Augusto</a:t>
            </a:r>
            <a:r>
              <a:rPr sz="24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Lombardi</a:t>
            </a:r>
            <a:endParaRPr sz="2400" dirty="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Luigi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Scarponi</a:t>
            </a:r>
            <a:endParaRPr sz="2400" dirty="0">
              <a:latin typeface="Century Gothic"/>
              <a:cs typeface="Century Gothic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2400" b="1" dirty="0">
                <a:solidFill>
                  <a:srgbClr val="FFFFFF"/>
                </a:solidFill>
                <a:latin typeface="Century Gothic"/>
                <a:cs typeface="Century Gothic"/>
              </a:rPr>
              <a:t>Gaetano</a:t>
            </a:r>
            <a:r>
              <a:rPr sz="2400" b="1" spc="-1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Schillaci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4407" y="2258567"/>
            <a:ext cx="3321050" cy="3322320"/>
          </a:xfrm>
          <a:custGeom>
            <a:avLst/>
            <a:gdLst/>
            <a:ahLst/>
            <a:cxnLst/>
            <a:rect l="l" t="t" r="r" b="b"/>
            <a:pathLst>
              <a:path w="3321050" h="3322320">
                <a:moveTo>
                  <a:pt x="1660398" y="0"/>
                </a:moveTo>
                <a:lnTo>
                  <a:pt x="1612297" y="683"/>
                </a:lnTo>
                <a:lnTo>
                  <a:pt x="1564535" y="2722"/>
                </a:lnTo>
                <a:lnTo>
                  <a:pt x="1517131" y="6097"/>
                </a:lnTo>
                <a:lnTo>
                  <a:pt x="1470104" y="10790"/>
                </a:lnTo>
                <a:lnTo>
                  <a:pt x="1423470" y="16783"/>
                </a:lnTo>
                <a:lnTo>
                  <a:pt x="1377250" y="24057"/>
                </a:lnTo>
                <a:lnTo>
                  <a:pt x="1331461" y="32593"/>
                </a:lnTo>
                <a:lnTo>
                  <a:pt x="1286122" y="42374"/>
                </a:lnTo>
                <a:lnTo>
                  <a:pt x="1241251" y="53381"/>
                </a:lnTo>
                <a:lnTo>
                  <a:pt x="1196867" y="65594"/>
                </a:lnTo>
                <a:lnTo>
                  <a:pt x="1152988" y="78997"/>
                </a:lnTo>
                <a:lnTo>
                  <a:pt x="1109633" y="93569"/>
                </a:lnTo>
                <a:lnTo>
                  <a:pt x="1066820" y="109294"/>
                </a:lnTo>
                <a:lnTo>
                  <a:pt x="1024567" y="126152"/>
                </a:lnTo>
                <a:lnTo>
                  <a:pt x="982894" y="144125"/>
                </a:lnTo>
                <a:lnTo>
                  <a:pt x="941818" y="163194"/>
                </a:lnTo>
                <a:lnTo>
                  <a:pt x="901359" y="183341"/>
                </a:lnTo>
                <a:lnTo>
                  <a:pt x="861534" y="204548"/>
                </a:lnTo>
                <a:lnTo>
                  <a:pt x="822361" y="226796"/>
                </a:lnTo>
                <a:lnTo>
                  <a:pt x="783860" y="250066"/>
                </a:lnTo>
                <a:lnTo>
                  <a:pt x="746049" y="274341"/>
                </a:lnTo>
                <a:lnTo>
                  <a:pt x="708946" y="299601"/>
                </a:lnTo>
                <a:lnTo>
                  <a:pt x="672570" y="325828"/>
                </a:lnTo>
                <a:lnTo>
                  <a:pt x="636939" y="353004"/>
                </a:lnTo>
                <a:lnTo>
                  <a:pt x="602072" y="381111"/>
                </a:lnTo>
                <a:lnTo>
                  <a:pt x="567987" y="410129"/>
                </a:lnTo>
                <a:lnTo>
                  <a:pt x="534703" y="440040"/>
                </a:lnTo>
                <a:lnTo>
                  <a:pt x="502237" y="470826"/>
                </a:lnTo>
                <a:lnTo>
                  <a:pt x="470609" y="502468"/>
                </a:lnTo>
                <a:lnTo>
                  <a:pt x="439837" y="534949"/>
                </a:lnTo>
                <a:lnTo>
                  <a:pt x="409940" y="568248"/>
                </a:lnTo>
                <a:lnTo>
                  <a:pt x="380935" y="602349"/>
                </a:lnTo>
                <a:lnTo>
                  <a:pt x="352842" y="637232"/>
                </a:lnTo>
                <a:lnTo>
                  <a:pt x="325678" y="672880"/>
                </a:lnTo>
                <a:lnTo>
                  <a:pt x="299463" y="709272"/>
                </a:lnTo>
                <a:lnTo>
                  <a:pt x="274215" y="746392"/>
                </a:lnTo>
                <a:lnTo>
                  <a:pt x="249951" y="784221"/>
                </a:lnTo>
                <a:lnTo>
                  <a:pt x="226692" y="822739"/>
                </a:lnTo>
                <a:lnTo>
                  <a:pt x="204454" y="861930"/>
                </a:lnTo>
                <a:lnTo>
                  <a:pt x="183257" y="901773"/>
                </a:lnTo>
                <a:lnTo>
                  <a:pt x="163119" y="942251"/>
                </a:lnTo>
                <a:lnTo>
                  <a:pt x="144058" y="983346"/>
                </a:lnTo>
                <a:lnTo>
                  <a:pt x="126094" y="1025038"/>
                </a:lnTo>
                <a:lnTo>
                  <a:pt x="109244" y="1067310"/>
                </a:lnTo>
                <a:lnTo>
                  <a:pt x="93526" y="1110143"/>
                </a:lnTo>
                <a:lnTo>
                  <a:pt x="78960" y="1153518"/>
                </a:lnTo>
                <a:lnTo>
                  <a:pt x="65564" y="1197417"/>
                </a:lnTo>
                <a:lnTo>
                  <a:pt x="53356" y="1241821"/>
                </a:lnTo>
                <a:lnTo>
                  <a:pt x="42355" y="1286712"/>
                </a:lnTo>
                <a:lnTo>
                  <a:pt x="32578" y="1332072"/>
                </a:lnTo>
                <a:lnTo>
                  <a:pt x="24046" y="1377882"/>
                </a:lnTo>
                <a:lnTo>
                  <a:pt x="16775" y="1424124"/>
                </a:lnTo>
                <a:lnTo>
                  <a:pt x="10785" y="1470779"/>
                </a:lnTo>
                <a:lnTo>
                  <a:pt x="6094" y="1517828"/>
                </a:lnTo>
                <a:lnTo>
                  <a:pt x="2721" y="1565254"/>
                </a:lnTo>
                <a:lnTo>
                  <a:pt x="683" y="1613037"/>
                </a:lnTo>
                <a:lnTo>
                  <a:pt x="0" y="1661160"/>
                </a:lnTo>
                <a:lnTo>
                  <a:pt x="683" y="1709282"/>
                </a:lnTo>
                <a:lnTo>
                  <a:pt x="2721" y="1757065"/>
                </a:lnTo>
                <a:lnTo>
                  <a:pt x="6094" y="1804491"/>
                </a:lnTo>
                <a:lnTo>
                  <a:pt x="10785" y="1851540"/>
                </a:lnTo>
                <a:lnTo>
                  <a:pt x="16775" y="1898195"/>
                </a:lnTo>
                <a:lnTo>
                  <a:pt x="24046" y="1944437"/>
                </a:lnTo>
                <a:lnTo>
                  <a:pt x="32578" y="1990247"/>
                </a:lnTo>
                <a:lnTo>
                  <a:pt x="42355" y="2035607"/>
                </a:lnTo>
                <a:lnTo>
                  <a:pt x="53356" y="2080498"/>
                </a:lnTo>
                <a:lnTo>
                  <a:pt x="65564" y="2124902"/>
                </a:lnTo>
                <a:lnTo>
                  <a:pt x="78960" y="2168801"/>
                </a:lnTo>
                <a:lnTo>
                  <a:pt x="93526" y="2212176"/>
                </a:lnTo>
                <a:lnTo>
                  <a:pt x="109244" y="2255009"/>
                </a:lnTo>
                <a:lnTo>
                  <a:pt x="126094" y="2297281"/>
                </a:lnTo>
                <a:lnTo>
                  <a:pt x="144058" y="2338973"/>
                </a:lnTo>
                <a:lnTo>
                  <a:pt x="163119" y="2380068"/>
                </a:lnTo>
                <a:lnTo>
                  <a:pt x="183257" y="2420546"/>
                </a:lnTo>
                <a:lnTo>
                  <a:pt x="204454" y="2460389"/>
                </a:lnTo>
                <a:lnTo>
                  <a:pt x="226692" y="2499580"/>
                </a:lnTo>
                <a:lnTo>
                  <a:pt x="249951" y="2538098"/>
                </a:lnTo>
                <a:lnTo>
                  <a:pt x="274215" y="2575927"/>
                </a:lnTo>
                <a:lnTo>
                  <a:pt x="299463" y="2613047"/>
                </a:lnTo>
                <a:lnTo>
                  <a:pt x="325678" y="2649439"/>
                </a:lnTo>
                <a:lnTo>
                  <a:pt x="352842" y="2685087"/>
                </a:lnTo>
                <a:lnTo>
                  <a:pt x="380935" y="2719970"/>
                </a:lnTo>
                <a:lnTo>
                  <a:pt x="409940" y="2754071"/>
                </a:lnTo>
                <a:lnTo>
                  <a:pt x="439837" y="2787370"/>
                </a:lnTo>
                <a:lnTo>
                  <a:pt x="470609" y="2819851"/>
                </a:lnTo>
                <a:lnTo>
                  <a:pt x="502237" y="2851493"/>
                </a:lnTo>
                <a:lnTo>
                  <a:pt x="534703" y="2882279"/>
                </a:lnTo>
                <a:lnTo>
                  <a:pt x="567987" y="2912190"/>
                </a:lnTo>
                <a:lnTo>
                  <a:pt x="602072" y="2941208"/>
                </a:lnTo>
                <a:lnTo>
                  <a:pt x="636939" y="2969315"/>
                </a:lnTo>
                <a:lnTo>
                  <a:pt x="672570" y="2996491"/>
                </a:lnTo>
                <a:lnTo>
                  <a:pt x="708946" y="3022718"/>
                </a:lnTo>
                <a:lnTo>
                  <a:pt x="746049" y="3047978"/>
                </a:lnTo>
                <a:lnTo>
                  <a:pt x="783860" y="3072253"/>
                </a:lnTo>
                <a:lnTo>
                  <a:pt x="822361" y="3095523"/>
                </a:lnTo>
                <a:lnTo>
                  <a:pt x="861534" y="3117771"/>
                </a:lnTo>
                <a:lnTo>
                  <a:pt x="901359" y="3138978"/>
                </a:lnTo>
                <a:lnTo>
                  <a:pt x="941818" y="3159125"/>
                </a:lnTo>
                <a:lnTo>
                  <a:pt x="982894" y="3178194"/>
                </a:lnTo>
                <a:lnTo>
                  <a:pt x="1024567" y="3196167"/>
                </a:lnTo>
                <a:lnTo>
                  <a:pt x="1066820" y="3213025"/>
                </a:lnTo>
                <a:lnTo>
                  <a:pt x="1109633" y="3228750"/>
                </a:lnTo>
                <a:lnTo>
                  <a:pt x="1152988" y="3243322"/>
                </a:lnTo>
                <a:lnTo>
                  <a:pt x="1196867" y="3256725"/>
                </a:lnTo>
                <a:lnTo>
                  <a:pt x="1241251" y="3268938"/>
                </a:lnTo>
                <a:lnTo>
                  <a:pt x="1286122" y="3279945"/>
                </a:lnTo>
                <a:lnTo>
                  <a:pt x="1331461" y="3289726"/>
                </a:lnTo>
                <a:lnTo>
                  <a:pt x="1377250" y="3298262"/>
                </a:lnTo>
                <a:lnTo>
                  <a:pt x="1423470" y="3305536"/>
                </a:lnTo>
                <a:lnTo>
                  <a:pt x="1470104" y="3311529"/>
                </a:lnTo>
                <a:lnTo>
                  <a:pt x="1517131" y="3316222"/>
                </a:lnTo>
                <a:lnTo>
                  <a:pt x="1564535" y="3319597"/>
                </a:lnTo>
                <a:lnTo>
                  <a:pt x="1612297" y="3321636"/>
                </a:lnTo>
                <a:lnTo>
                  <a:pt x="1660398" y="3322320"/>
                </a:lnTo>
                <a:lnTo>
                  <a:pt x="1708498" y="3321636"/>
                </a:lnTo>
                <a:lnTo>
                  <a:pt x="1756260" y="3319597"/>
                </a:lnTo>
                <a:lnTo>
                  <a:pt x="1803664" y="3316222"/>
                </a:lnTo>
                <a:lnTo>
                  <a:pt x="1850691" y="3311529"/>
                </a:lnTo>
                <a:lnTo>
                  <a:pt x="1897325" y="3305536"/>
                </a:lnTo>
                <a:lnTo>
                  <a:pt x="1943545" y="3298262"/>
                </a:lnTo>
                <a:lnTo>
                  <a:pt x="1989334" y="3289726"/>
                </a:lnTo>
                <a:lnTo>
                  <a:pt x="2034673" y="3279945"/>
                </a:lnTo>
                <a:lnTo>
                  <a:pt x="2079544" y="3268938"/>
                </a:lnTo>
                <a:lnTo>
                  <a:pt x="2123928" y="3256725"/>
                </a:lnTo>
                <a:lnTo>
                  <a:pt x="2167807" y="3243322"/>
                </a:lnTo>
                <a:lnTo>
                  <a:pt x="2211162" y="3228750"/>
                </a:lnTo>
                <a:lnTo>
                  <a:pt x="2253975" y="3213025"/>
                </a:lnTo>
                <a:lnTo>
                  <a:pt x="2296228" y="3196167"/>
                </a:lnTo>
                <a:lnTo>
                  <a:pt x="2337901" y="3178194"/>
                </a:lnTo>
                <a:lnTo>
                  <a:pt x="2378977" y="3159125"/>
                </a:lnTo>
                <a:lnTo>
                  <a:pt x="2419436" y="3138978"/>
                </a:lnTo>
                <a:lnTo>
                  <a:pt x="2459261" y="3117771"/>
                </a:lnTo>
                <a:lnTo>
                  <a:pt x="2498434" y="3095523"/>
                </a:lnTo>
                <a:lnTo>
                  <a:pt x="2536935" y="3072253"/>
                </a:lnTo>
                <a:lnTo>
                  <a:pt x="2574746" y="3047978"/>
                </a:lnTo>
                <a:lnTo>
                  <a:pt x="2611849" y="3022718"/>
                </a:lnTo>
                <a:lnTo>
                  <a:pt x="2648225" y="2996491"/>
                </a:lnTo>
                <a:lnTo>
                  <a:pt x="2683856" y="2969315"/>
                </a:lnTo>
                <a:lnTo>
                  <a:pt x="2718723" y="2941208"/>
                </a:lnTo>
                <a:lnTo>
                  <a:pt x="2752808" y="2912190"/>
                </a:lnTo>
                <a:lnTo>
                  <a:pt x="2786092" y="2882279"/>
                </a:lnTo>
                <a:lnTo>
                  <a:pt x="2818558" y="2851493"/>
                </a:lnTo>
                <a:lnTo>
                  <a:pt x="2850186" y="2819851"/>
                </a:lnTo>
                <a:lnTo>
                  <a:pt x="2880958" y="2787370"/>
                </a:lnTo>
                <a:lnTo>
                  <a:pt x="2910855" y="2754071"/>
                </a:lnTo>
                <a:lnTo>
                  <a:pt x="2939860" y="2719970"/>
                </a:lnTo>
                <a:lnTo>
                  <a:pt x="2967953" y="2685087"/>
                </a:lnTo>
                <a:lnTo>
                  <a:pt x="2995117" y="2649439"/>
                </a:lnTo>
                <a:lnTo>
                  <a:pt x="3021332" y="2613047"/>
                </a:lnTo>
                <a:lnTo>
                  <a:pt x="3046580" y="2575927"/>
                </a:lnTo>
                <a:lnTo>
                  <a:pt x="3070844" y="2538098"/>
                </a:lnTo>
                <a:lnTo>
                  <a:pt x="3094103" y="2499580"/>
                </a:lnTo>
                <a:lnTo>
                  <a:pt x="3116341" y="2460389"/>
                </a:lnTo>
                <a:lnTo>
                  <a:pt x="3137538" y="2420546"/>
                </a:lnTo>
                <a:lnTo>
                  <a:pt x="3157676" y="2380068"/>
                </a:lnTo>
                <a:lnTo>
                  <a:pt x="3176737" y="2338973"/>
                </a:lnTo>
                <a:lnTo>
                  <a:pt x="3194701" y="2297281"/>
                </a:lnTo>
                <a:lnTo>
                  <a:pt x="3211551" y="2255009"/>
                </a:lnTo>
                <a:lnTo>
                  <a:pt x="3227269" y="2212176"/>
                </a:lnTo>
                <a:lnTo>
                  <a:pt x="3241835" y="2168801"/>
                </a:lnTo>
                <a:lnTo>
                  <a:pt x="3255231" y="2124902"/>
                </a:lnTo>
                <a:lnTo>
                  <a:pt x="3267439" y="2080498"/>
                </a:lnTo>
                <a:lnTo>
                  <a:pt x="3278440" y="2035607"/>
                </a:lnTo>
                <a:lnTo>
                  <a:pt x="3288217" y="1990247"/>
                </a:lnTo>
                <a:lnTo>
                  <a:pt x="3296749" y="1944437"/>
                </a:lnTo>
                <a:lnTo>
                  <a:pt x="3304020" y="1898195"/>
                </a:lnTo>
                <a:lnTo>
                  <a:pt x="3310010" y="1851540"/>
                </a:lnTo>
                <a:lnTo>
                  <a:pt x="3314701" y="1804491"/>
                </a:lnTo>
                <a:lnTo>
                  <a:pt x="3318074" y="1757065"/>
                </a:lnTo>
                <a:lnTo>
                  <a:pt x="3320112" y="1709282"/>
                </a:lnTo>
                <a:lnTo>
                  <a:pt x="3320796" y="1661160"/>
                </a:lnTo>
                <a:lnTo>
                  <a:pt x="3320112" y="1613037"/>
                </a:lnTo>
                <a:lnTo>
                  <a:pt x="3318074" y="1565254"/>
                </a:lnTo>
                <a:lnTo>
                  <a:pt x="3314701" y="1517828"/>
                </a:lnTo>
                <a:lnTo>
                  <a:pt x="3310010" y="1470779"/>
                </a:lnTo>
                <a:lnTo>
                  <a:pt x="3304020" y="1424124"/>
                </a:lnTo>
                <a:lnTo>
                  <a:pt x="3296749" y="1377882"/>
                </a:lnTo>
                <a:lnTo>
                  <a:pt x="3288217" y="1332072"/>
                </a:lnTo>
                <a:lnTo>
                  <a:pt x="3278440" y="1286712"/>
                </a:lnTo>
                <a:lnTo>
                  <a:pt x="3267439" y="1241821"/>
                </a:lnTo>
                <a:lnTo>
                  <a:pt x="3255231" y="1197417"/>
                </a:lnTo>
                <a:lnTo>
                  <a:pt x="3241835" y="1153518"/>
                </a:lnTo>
                <a:lnTo>
                  <a:pt x="3227269" y="1110143"/>
                </a:lnTo>
                <a:lnTo>
                  <a:pt x="3211551" y="1067310"/>
                </a:lnTo>
                <a:lnTo>
                  <a:pt x="3194701" y="1025038"/>
                </a:lnTo>
                <a:lnTo>
                  <a:pt x="3176737" y="983346"/>
                </a:lnTo>
                <a:lnTo>
                  <a:pt x="3157676" y="942251"/>
                </a:lnTo>
                <a:lnTo>
                  <a:pt x="3137538" y="901773"/>
                </a:lnTo>
                <a:lnTo>
                  <a:pt x="3116341" y="861930"/>
                </a:lnTo>
                <a:lnTo>
                  <a:pt x="3094103" y="822739"/>
                </a:lnTo>
                <a:lnTo>
                  <a:pt x="3070844" y="784221"/>
                </a:lnTo>
                <a:lnTo>
                  <a:pt x="3046580" y="746392"/>
                </a:lnTo>
                <a:lnTo>
                  <a:pt x="3021332" y="709272"/>
                </a:lnTo>
                <a:lnTo>
                  <a:pt x="2995117" y="672880"/>
                </a:lnTo>
                <a:lnTo>
                  <a:pt x="2967953" y="637232"/>
                </a:lnTo>
                <a:lnTo>
                  <a:pt x="2939860" y="602349"/>
                </a:lnTo>
                <a:lnTo>
                  <a:pt x="2910855" y="568248"/>
                </a:lnTo>
                <a:lnTo>
                  <a:pt x="2880958" y="534949"/>
                </a:lnTo>
                <a:lnTo>
                  <a:pt x="2850186" y="502468"/>
                </a:lnTo>
                <a:lnTo>
                  <a:pt x="2818558" y="470826"/>
                </a:lnTo>
                <a:lnTo>
                  <a:pt x="2786092" y="440040"/>
                </a:lnTo>
                <a:lnTo>
                  <a:pt x="2752808" y="410129"/>
                </a:lnTo>
                <a:lnTo>
                  <a:pt x="2718723" y="381111"/>
                </a:lnTo>
                <a:lnTo>
                  <a:pt x="2683856" y="353004"/>
                </a:lnTo>
                <a:lnTo>
                  <a:pt x="2648225" y="325828"/>
                </a:lnTo>
                <a:lnTo>
                  <a:pt x="2611849" y="299601"/>
                </a:lnTo>
                <a:lnTo>
                  <a:pt x="2574746" y="274341"/>
                </a:lnTo>
                <a:lnTo>
                  <a:pt x="2536935" y="250066"/>
                </a:lnTo>
                <a:lnTo>
                  <a:pt x="2498434" y="226796"/>
                </a:lnTo>
                <a:lnTo>
                  <a:pt x="2459261" y="204548"/>
                </a:lnTo>
                <a:lnTo>
                  <a:pt x="2419436" y="183341"/>
                </a:lnTo>
                <a:lnTo>
                  <a:pt x="2378977" y="163194"/>
                </a:lnTo>
                <a:lnTo>
                  <a:pt x="2337901" y="144125"/>
                </a:lnTo>
                <a:lnTo>
                  <a:pt x="2296228" y="126152"/>
                </a:lnTo>
                <a:lnTo>
                  <a:pt x="2253975" y="109294"/>
                </a:lnTo>
                <a:lnTo>
                  <a:pt x="2211162" y="93569"/>
                </a:lnTo>
                <a:lnTo>
                  <a:pt x="2167807" y="78997"/>
                </a:lnTo>
                <a:lnTo>
                  <a:pt x="2123928" y="65594"/>
                </a:lnTo>
                <a:lnTo>
                  <a:pt x="2079544" y="53381"/>
                </a:lnTo>
                <a:lnTo>
                  <a:pt x="2034673" y="42374"/>
                </a:lnTo>
                <a:lnTo>
                  <a:pt x="1989334" y="32593"/>
                </a:lnTo>
                <a:lnTo>
                  <a:pt x="1943545" y="24057"/>
                </a:lnTo>
                <a:lnTo>
                  <a:pt x="1897325" y="16783"/>
                </a:lnTo>
                <a:lnTo>
                  <a:pt x="1850691" y="10790"/>
                </a:lnTo>
                <a:lnTo>
                  <a:pt x="1803664" y="6097"/>
                </a:lnTo>
                <a:lnTo>
                  <a:pt x="1756260" y="2722"/>
                </a:lnTo>
                <a:lnTo>
                  <a:pt x="1708498" y="683"/>
                </a:lnTo>
                <a:lnTo>
                  <a:pt x="1660398" y="0"/>
                </a:lnTo>
                <a:close/>
              </a:path>
            </a:pathLst>
          </a:custGeom>
          <a:solidFill>
            <a:srgbClr val="539E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74407" y="2258567"/>
            <a:ext cx="3321050" cy="3322320"/>
          </a:xfrm>
          <a:custGeom>
            <a:avLst/>
            <a:gdLst/>
            <a:ahLst/>
            <a:cxnLst/>
            <a:rect l="l" t="t" r="r" b="b"/>
            <a:pathLst>
              <a:path w="3321050" h="3322320">
                <a:moveTo>
                  <a:pt x="0" y="1661160"/>
                </a:moveTo>
                <a:lnTo>
                  <a:pt x="683" y="1613037"/>
                </a:lnTo>
                <a:lnTo>
                  <a:pt x="2721" y="1565254"/>
                </a:lnTo>
                <a:lnTo>
                  <a:pt x="6094" y="1517828"/>
                </a:lnTo>
                <a:lnTo>
                  <a:pt x="10785" y="1470779"/>
                </a:lnTo>
                <a:lnTo>
                  <a:pt x="16775" y="1424124"/>
                </a:lnTo>
                <a:lnTo>
                  <a:pt x="24046" y="1377882"/>
                </a:lnTo>
                <a:lnTo>
                  <a:pt x="32578" y="1332072"/>
                </a:lnTo>
                <a:lnTo>
                  <a:pt x="42355" y="1286712"/>
                </a:lnTo>
                <a:lnTo>
                  <a:pt x="53356" y="1241821"/>
                </a:lnTo>
                <a:lnTo>
                  <a:pt x="65564" y="1197417"/>
                </a:lnTo>
                <a:lnTo>
                  <a:pt x="78960" y="1153518"/>
                </a:lnTo>
                <a:lnTo>
                  <a:pt x="93526" y="1110143"/>
                </a:lnTo>
                <a:lnTo>
                  <a:pt x="109244" y="1067310"/>
                </a:lnTo>
                <a:lnTo>
                  <a:pt x="126094" y="1025038"/>
                </a:lnTo>
                <a:lnTo>
                  <a:pt x="144058" y="983346"/>
                </a:lnTo>
                <a:lnTo>
                  <a:pt x="163119" y="942251"/>
                </a:lnTo>
                <a:lnTo>
                  <a:pt x="183257" y="901773"/>
                </a:lnTo>
                <a:lnTo>
                  <a:pt x="204454" y="861930"/>
                </a:lnTo>
                <a:lnTo>
                  <a:pt x="226692" y="822739"/>
                </a:lnTo>
                <a:lnTo>
                  <a:pt x="249951" y="784221"/>
                </a:lnTo>
                <a:lnTo>
                  <a:pt x="274215" y="746392"/>
                </a:lnTo>
                <a:lnTo>
                  <a:pt x="299463" y="709272"/>
                </a:lnTo>
                <a:lnTo>
                  <a:pt x="325678" y="672880"/>
                </a:lnTo>
                <a:lnTo>
                  <a:pt x="352842" y="637232"/>
                </a:lnTo>
                <a:lnTo>
                  <a:pt x="380935" y="602349"/>
                </a:lnTo>
                <a:lnTo>
                  <a:pt x="409940" y="568248"/>
                </a:lnTo>
                <a:lnTo>
                  <a:pt x="439837" y="534949"/>
                </a:lnTo>
                <a:lnTo>
                  <a:pt x="470609" y="502468"/>
                </a:lnTo>
                <a:lnTo>
                  <a:pt x="502237" y="470826"/>
                </a:lnTo>
                <a:lnTo>
                  <a:pt x="534703" y="440040"/>
                </a:lnTo>
                <a:lnTo>
                  <a:pt x="567987" y="410129"/>
                </a:lnTo>
                <a:lnTo>
                  <a:pt x="602072" y="381111"/>
                </a:lnTo>
                <a:lnTo>
                  <a:pt x="636939" y="353004"/>
                </a:lnTo>
                <a:lnTo>
                  <a:pt x="672570" y="325828"/>
                </a:lnTo>
                <a:lnTo>
                  <a:pt x="708946" y="299601"/>
                </a:lnTo>
                <a:lnTo>
                  <a:pt x="746049" y="274341"/>
                </a:lnTo>
                <a:lnTo>
                  <a:pt x="783860" y="250066"/>
                </a:lnTo>
                <a:lnTo>
                  <a:pt x="822361" y="226796"/>
                </a:lnTo>
                <a:lnTo>
                  <a:pt x="861534" y="204548"/>
                </a:lnTo>
                <a:lnTo>
                  <a:pt x="901359" y="183341"/>
                </a:lnTo>
                <a:lnTo>
                  <a:pt x="941818" y="163194"/>
                </a:lnTo>
                <a:lnTo>
                  <a:pt x="982894" y="144125"/>
                </a:lnTo>
                <a:lnTo>
                  <a:pt x="1024567" y="126152"/>
                </a:lnTo>
                <a:lnTo>
                  <a:pt x="1066820" y="109294"/>
                </a:lnTo>
                <a:lnTo>
                  <a:pt x="1109633" y="93569"/>
                </a:lnTo>
                <a:lnTo>
                  <a:pt x="1152988" y="78997"/>
                </a:lnTo>
                <a:lnTo>
                  <a:pt x="1196867" y="65594"/>
                </a:lnTo>
                <a:lnTo>
                  <a:pt x="1241251" y="53381"/>
                </a:lnTo>
                <a:lnTo>
                  <a:pt x="1286122" y="42374"/>
                </a:lnTo>
                <a:lnTo>
                  <a:pt x="1331461" y="32593"/>
                </a:lnTo>
                <a:lnTo>
                  <a:pt x="1377250" y="24057"/>
                </a:lnTo>
                <a:lnTo>
                  <a:pt x="1423470" y="16783"/>
                </a:lnTo>
                <a:lnTo>
                  <a:pt x="1470104" y="10790"/>
                </a:lnTo>
                <a:lnTo>
                  <a:pt x="1517131" y="6097"/>
                </a:lnTo>
                <a:lnTo>
                  <a:pt x="1564535" y="2722"/>
                </a:lnTo>
                <a:lnTo>
                  <a:pt x="1612297" y="683"/>
                </a:lnTo>
                <a:lnTo>
                  <a:pt x="1660398" y="0"/>
                </a:lnTo>
                <a:lnTo>
                  <a:pt x="1708498" y="683"/>
                </a:lnTo>
                <a:lnTo>
                  <a:pt x="1756260" y="2722"/>
                </a:lnTo>
                <a:lnTo>
                  <a:pt x="1803664" y="6097"/>
                </a:lnTo>
                <a:lnTo>
                  <a:pt x="1850691" y="10790"/>
                </a:lnTo>
                <a:lnTo>
                  <a:pt x="1897325" y="16783"/>
                </a:lnTo>
                <a:lnTo>
                  <a:pt x="1943545" y="24057"/>
                </a:lnTo>
                <a:lnTo>
                  <a:pt x="1989334" y="32593"/>
                </a:lnTo>
                <a:lnTo>
                  <a:pt x="2034673" y="42374"/>
                </a:lnTo>
                <a:lnTo>
                  <a:pt x="2079544" y="53381"/>
                </a:lnTo>
                <a:lnTo>
                  <a:pt x="2123928" y="65594"/>
                </a:lnTo>
                <a:lnTo>
                  <a:pt x="2167807" y="78997"/>
                </a:lnTo>
                <a:lnTo>
                  <a:pt x="2211162" y="93569"/>
                </a:lnTo>
                <a:lnTo>
                  <a:pt x="2253975" y="109294"/>
                </a:lnTo>
                <a:lnTo>
                  <a:pt x="2296228" y="126152"/>
                </a:lnTo>
                <a:lnTo>
                  <a:pt x="2337901" y="144125"/>
                </a:lnTo>
                <a:lnTo>
                  <a:pt x="2378977" y="163194"/>
                </a:lnTo>
                <a:lnTo>
                  <a:pt x="2419436" y="183341"/>
                </a:lnTo>
                <a:lnTo>
                  <a:pt x="2459261" y="204548"/>
                </a:lnTo>
                <a:lnTo>
                  <a:pt x="2498434" y="226796"/>
                </a:lnTo>
                <a:lnTo>
                  <a:pt x="2536935" y="250066"/>
                </a:lnTo>
                <a:lnTo>
                  <a:pt x="2574746" y="274341"/>
                </a:lnTo>
                <a:lnTo>
                  <a:pt x="2611849" y="299601"/>
                </a:lnTo>
                <a:lnTo>
                  <a:pt x="2648225" y="325828"/>
                </a:lnTo>
                <a:lnTo>
                  <a:pt x="2683856" y="353004"/>
                </a:lnTo>
                <a:lnTo>
                  <a:pt x="2718723" y="381111"/>
                </a:lnTo>
                <a:lnTo>
                  <a:pt x="2752808" y="410129"/>
                </a:lnTo>
                <a:lnTo>
                  <a:pt x="2786092" y="440040"/>
                </a:lnTo>
                <a:lnTo>
                  <a:pt x="2818558" y="470826"/>
                </a:lnTo>
                <a:lnTo>
                  <a:pt x="2850186" y="502468"/>
                </a:lnTo>
                <a:lnTo>
                  <a:pt x="2880958" y="534949"/>
                </a:lnTo>
                <a:lnTo>
                  <a:pt x="2910855" y="568248"/>
                </a:lnTo>
                <a:lnTo>
                  <a:pt x="2939860" y="602349"/>
                </a:lnTo>
                <a:lnTo>
                  <a:pt x="2967953" y="637232"/>
                </a:lnTo>
                <a:lnTo>
                  <a:pt x="2995117" y="672880"/>
                </a:lnTo>
                <a:lnTo>
                  <a:pt x="3021332" y="709272"/>
                </a:lnTo>
                <a:lnTo>
                  <a:pt x="3046580" y="746392"/>
                </a:lnTo>
                <a:lnTo>
                  <a:pt x="3070844" y="784221"/>
                </a:lnTo>
                <a:lnTo>
                  <a:pt x="3094103" y="822739"/>
                </a:lnTo>
                <a:lnTo>
                  <a:pt x="3116341" y="861930"/>
                </a:lnTo>
                <a:lnTo>
                  <a:pt x="3137538" y="901773"/>
                </a:lnTo>
                <a:lnTo>
                  <a:pt x="3157676" y="942251"/>
                </a:lnTo>
                <a:lnTo>
                  <a:pt x="3176737" y="983346"/>
                </a:lnTo>
                <a:lnTo>
                  <a:pt x="3194701" y="1025038"/>
                </a:lnTo>
                <a:lnTo>
                  <a:pt x="3211551" y="1067310"/>
                </a:lnTo>
                <a:lnTo>
                  <a:pt x="3227269" y="1110143"/>
                </a:lnTo>
                <a:lnTo>
                  <a:pt x="3241835" y="1153518"/>
                </a:lnTo>
                <a:lnTo>
                  <a:pt x="3255231" y="1197417"/>
                </a:lnTo>
                <a:lnTo>
                  <a:pt x="3267439" y="1241821"/>
                </a:lnTo>
                <a:lnTo>
                  <a:pt x="3278440" y="1286712"/>
                </a:lnTo>
                <a:lnTo>
                  <a:pt x="3288217" y="1332072"/>
                </a:lnTo>
                <a:lnTo>
                  <a:pt x="3296749" y="1377882"/>
                </a:lnTo>
                <a:lnTo>
                  <a:pt x="3304020" y="1424124"/>
                </a:lnTo>
                <a:lnTo>
                  <a:pt x="3310010" y="1470779"/>
                </a:lnTo>
                <a:lnTo>
                  <a:pt x="3314701" y="1517828"/>
                </a:lnTo>
                <a:lnTo>
                  <a:pt x="3318074" y="1565254"/>
                </a:lnTo>
                <a:lnTo>
                  <a:pt x="3320112" y="1613037"/>
                </a:lnTo>
                <a:lnTo>
                  <a:pt x="3320796" y="1661160"/>
                </a:lnTo>
                <a:lnTo>
                  <a:pt x="3320112" y="1709282"/>
                </a:lnTo>
                <a:lnTo>
                  <a:pt x="3318074" y="1757065"/>
                </a:lnTo>
                <a:lnTo>
                  <a:pt x="3314701" y="1804491"/>
                </a:lnTo>
                <a:lnTo>
                  <a:pt x="3310010" y="1851540"/>
                </a:lnTo>
                <a:lnTo>
                  <a:pt x="3304020" y="1898195"/>
                </a:lnTo>
                <a:lnTo>
                  <a:pt x="3296749" y="1944437"/>
                </a:lnTo>
                <a:lnTo>
                  <a:pt x="3288217" y="1990247"/>
                </a:lnTo>
                <a:lnTo>
                  <a:pt x="3278440" y="2035607"/>
                </a:lnTo>
                <a:lnTo>
                  <a:pt x="3267439" y="2080498"/>
                </a:lnTo>
                <a:lnTo>
                  <a:pt x="3255231" y="2124902"/>
                </a:lnTo>
                <a:lnTo>
                  <a:pt x="3241835" y="2168801"/>
                </a:lnTo>
                <a:lnTo>
                  <a:pt x="3227269" y="2212176"/>
                </a:lnTo>
                <a:lnTo>
                  <a:pt x="3211551" y="2255009"/>
                </a:lnTo>
                <a:lnTo>
                  <a:pt x="3194701" y="2297281"/>
                </a:lnTo>
                <a:lnTo>
                  <a:pt x="3176737" y="2338973"/>
                </a:lnTo>
                <a:lnTo>
                  <a:pt x="3157676" y="2380068"/>
                </a:lnTo>
                <a:lnTo>
                  <a:pt x="3137538" y="2420546"/>
                </a:lnTo>
                <a:lnTo>
                  <a:pt x="3116341" y="2460389"/>
                </a:lnTo>
                <a:lnTo>
                  <a:pt x="3094103" y="2499580"/>
                </a:lnTo>
                <a:lnTo>
                  <a:pt x="3070844" y="2538098"/>
                </a:lnTo>
                <a:lnTo>
                  <a:pt x="3046580" y="2575927"/>
                </a:lnTo>
                <a:lnTo>
                  <a:pt x="3021332" y="2613047"/>
                </a:lnTo>
                <a:lnTo>
                  <a:pt x="2995117" y="2649439"/>
                </a:lnTo>
                <a:lnTo>
                  <a:pt x="2967953" y="2685087"/>
                </a:lnTo>
                <a:lnTo>
                  <a:pt x="2939860" y="2719970"/>
                </a:lnTo>
                <a:lnTo>
                  <a:pt x="2910855" y="2754071"/>
                </a:lnTo>
                <a:lnTo>
                  <a:pt x="2880958" y="2787370"/>
                </a:lnTo>
                <a:lnTo>
                  <a:pt x="2850186" y="2819851"/>
                </a:lnTo>
                <a:lnTo>
                  <a:pt x="2818558" y="2851493"/>
                </a:lnTo>
                <a:lnTo>
                  <a:pt x="2786092" y="2882279"/>
                </a:lnTo>
                <a:lnTo>
                  <a:pt x="2752808" y="2912190"/>
                </a:lnTo>
                <a:lnTo>
                  <a:pt x="2718723" y="2941208"/>
                </a:lnTo>
                <a:lnTo>
                  <a:pt x="2683856" y="2969315"/>
                </a:lnTo>
                <a:lnTo>
                  <a:pt x="2648225" y="2996491"/>
                </a:lnTo>
                <a:lnTo>
                  <a:pt x="2611849" y="3022718"/>
                </a:lnTo>
                <a:lnTo>
                  <a:pt x="2574746" y="3047978"/>
                </a:lnTo>
                <a:lnTo>
                  <a:pt x="2536935" y="3072253"/>
                </a:lnTo>
                <a:lnTo>
                  <a:pt x="2498434" y="3095523"/>
                </a:lnTo>
                <a:lnTo>
                  <a:pt x="2459261" y="3117771"/>
                </a:lnTo>
                <a:lnTo>
                  <a:pt x="2419436" y="3138978"/>
                </a:lnTo>
                <a:lnTo>
                  <a:pt x="2378977" y="3159125"/>
                </a:lnTo>
                <a:lnTo>
                  <a:pt x="2337901" y="3178194"/>
                </a:lnTo>
                <a:lnTo>
                  <a:pt x="2296228" y="3196167"/>
                </a:lnTo>
                <a:lnTo>
                  <a:pt x="2253975" y="3213025"/>
                </a:lnTo>
                <a:lnTo>
                  <a:pt x="2211162" y="3228750"/>
                </a:lnTo>
                <a:lnTo>
                  <a:pt x="2167807" y="3243322"/>
                </a:lnTo>
                <a:lnTo>
                  <a:pt x="2123928" y="3256725"/>
                </a:lnTo>
                <a:lnTo>
                  <a:pt x="2079544" y="3268938"/>
                </a:lnTo>
                <a:lnTo>
                  <a:pt x="2034673" y="3279945"/>
                </a:lnTo>
                <a:lnTo>
                  <a:pt x="1989334" y="3289726"/>
                </a:lnTo>
                <a:lnTo>
                  <a:pt x="1943545" y="3298262"/>
                </a:lnTo>
                <a:lnTo>
                  <a:pt x="1897325" y="3305536"/>
                </a:lnTo>
                <a:lnTo>
                  <a:pt x="1850691" y="3311529"/>
                </a:lnTo>
                <a:lnTo>
                  <a:pt x="1803664" y="3316222"/>
                </a:lnTo>
                <a:lnTo>
                  <a:pt x="1756260" y="3319597"/>
                </a:lnTo>
                <a:lnTo>
                  <a:pt x="1708498" y="3321636"/>
                </a:lnTo>
                <a:lnTo>
                  <a:pt x="1660398" y="3322320"/>
                </a:lnTo>
                <a:lnTo>
                  <a:pt x="1612297" y="3321636"/>
                </a:lnTo>
                <a:lnTo>
                  <a:pt x="1564535" y="3319597"/>
                </a:lnTo>
                <a:lnTo>
                  <a:pt x="1517131" y="3316222"/>
                </a:lnTo>
                <a:lnTo>
                  <a:pt x="1470104" y="3311529"/>
                </a:lnTo>
                <a:lnTo>
                  <a:pt x="1423470" y="3305536"/>
                </a:lnTo>
                <a:lnTo>
                  <a:pt x="1377250" y="3298262"/>
                </a:lnTo>
                <a:lnTo>
                  <a:pt x="1331461" y="3289726"/>
                </a:lnTo>
                <a:lnTo>
                  <a:pt x="1286122" y="3279945"/>
                </a:lnTo>
                <a:lnTo>
                  <a:pt x="1241251" y="3268938"/>
                </a:lnTo>
                <a:lnTo>
                  <a:pt x="1196867" y="3256725"/>
                </a:lnTo>
                <a:lnTo>
                  <a:pt x="1152988" y="3243322"/>
                </a:lnTo>
                <a:lnTo>
                  <a:pt x="1109633" y="3228750"/>
                </a:lnTo>
                <a:lnTo>
                  <a:pt x="1066820" y="3213025"/>
                </a:lnTo>
                <a:lnTo>
                  <a:pt x="1024567" y="3196167"/>
                </a:lnTo>
                <a:lnTo>
                  <a:pt x="982894" y="3178194"/>
                </a:lnTo>
                <a:lnTo>
                  <a:pt x="941818" y="3159125"/>
                </a:lnTo>
                <a:lnTo>
                  <a:pt x="901359" y="3138978"/>
                </a:lnTo>
                <a:lnTo>
                  <a:pt x="861534" y="3117771"/>
                </a:lnTo>
                <a:lnTo>
                  <a:pt x="822361" y="3095523"/>
                </a:lnTo>
                <a:lnTo>
                  <a:pt x="783860" y="3072253"/>
                </a:lnTo>
                <a:lnTo>
                  <a:pt x="746049" y="3047978"/>
                </a:lnTo>
                <a:lnTo>
                  <a:pt x="708946" y="3022718"/>
                </a:lnTo>
                <a:lnTo>
                  <a:pt x="672570" y="2996491"/>
                </a:lnTo>
                <a:lnTo>
                  <a:pt x="636939" y="2969315"/>
                </a:lnTo>
                <a:lnTo>
                  <a:pt x="602072" y="2941208"/>
                </a:lnTo>
                <a:lnTo>
                  <a:pt x="567987" y="2912190"/>
                </a:lnTo>
                <a:lnTo>
                  <a:pt x="534703" y="2882279"/>
                </a:lnTo>
                <a:lnTo>
                  <a:pt x="502237" y="2851493"/>
                </a:lnTo>
                <a:lnTo>
                  <a:pt x="470609" y="2819851"/>
                </a:lnTo>
                <a:lnTo>
                  <a:pt x="439837" y="2787370"/>
                </a:lnTo>
                <a:lnTo>
                  <a:pt x="409940" y="2754071"/>
                </a:lnTo>
                <a:lnTo>
                  <a:pt x="380935" y="2719970"/>
                </a:lnTo>
                <a:lnTo>
                  <a:pt x="352842" y="2685087"/>
                </a:lnTo>
                <a:lnTo>
                  <a:pt x="325678" y="2649439"/>
                </a:lnTo>
                <a:lnTo>
                  <a:pt x="299463" y="2613047"/>
                </a:lnTo>
                <a:lnTo>
                  <a:pt x="274215" y="2575927"/>
                </a:lnTo>
                <a:lnTo>
                  <a:pt x="249951" y="2538098"/>
                </a:lnTo>
                <a:lnTo>
                  <a:pt x="226692" y="2499580"/>
                </a:lnTo>
                <a:lnTo>
                  <a:pt x="204454" y="2460389"/>
                </a:lnTo>
                <a:lnTo>
                  <a:pt x="183257" y="2420546"/>
                </a:lnTo>
                <a:lnTo>
                  <a:pt x="163119" y="2380068"/>
                </a:lnTo>
                <a:lnTo>
                  <a:pt x="144058" y="2338973"/>
                </a:lnTo>
                <a:lnTo>
                  <a:pt x="126094" y="2297281"/>
                </a:lnTo>
                <a:lnTo>
                  <a:pt x="109244" y="2255009"/>
                </a:lnTo>
                <a:lnTo>
                  <a:pt x="93526" y="2212176"/>
                </a:lnTo>
                <a:lnTo>
                  <a:pt x="78960" y="2168801"/>
                </a:lnTo>
                <a:lnTo>
                  <a:pt x="65564" y="2124902"/>
                </a:lnTo>
                <a:lnTo>
                  <a:pt x="53356" y="2080498"/>
                </a:lnTo>
                <a:lnTo>
                  <a:pt x="42355" y="2035607"/>
                </a:lnTo>
                <a:lnTo>
                  <a:pt x="32578" y="1990247"/>
                </a:lnTo>
                <a:lnTo>
                  <a:pt x="24046" y="1944437"/>
                </a:lnTo>
                <a:lnTo>
                  <a:pt x="16775" y="1898195"/>
                </a:lnTo>
                <a:lnTo>
                  <a:pt x="10785" y="1851540"/>
                </a:lnTo>
                <a:lnTo>
                  <a:pt x="6094" y="1804491"/>
                </a:lnTo>
                <a:lnTo>
                  <a:pt x="2721" y="1757065"/>
                </a:lnTo>
                <a:lnTo>
                  <a:pt x="683" y="1709282"/>
                </a:lnTo>
                <a:lnTo>
                  <a:pt x="0" y="1661160"/>
                </a:lnTo>
                <a:close/>
              </a:path>
            </a:pathLst>
          </a:custGeom>
          <a:ln w="12192">
            <a:solidFill>
              <a:srgbClr val="3A732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639480" y="3216344"/>
            <a:ext cx="219075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1905" algn="ctr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Attuare</a:t>
            </a:r>
            <a:r>
              <a:rPr sz="1800" b="1" spc="-4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misure</a:t>
            </a:r>
            <a:r>
              <a:rPr sz="1800" b="1" spc="-4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-25" dirty="0">
                <a:solidFill>
                  <a:srgbClr val="FFC000"/>
                </a:solidFill>
                <a:latin typeface="Century Gothic"/>
                <a:cs typeface="Century Gothic"/>
              </a:rPr>
              <a:t>per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risparmiare</a:t>
            </a:r>
            <a:r>
              <a:rPr sz="1800" b="1" spc="-6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energia </a:t>
            </a:r>
            <a:r>
              <a:rPr sz="1800" b="1" spc="-50" dirty="0">
                <a:solidFill>
                  <a:srgbClr val="FFC000"/>
                </a:solidFill>
                <a:latin typeface="Century Gothic"/>
                <a:cs typeface="Century Gothic"/>
              </a:rPr>
              <a:t>e</a:t>
            </a:r>
            <a:endParaRPr sz="1800">
              <a:latin typeface="Century Gothic"/>
              <a:cs typeface="Century Gothic"/>
            </a:endParaRPr>
          </a:p>
          <a:p>
            <a:pPr marL="62865" marR="54610" algn="ctr">
              <a:lnSpc>
                <a:spcPct val="100000"/>
              </a:lnSpc>
            </a:pP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Valutare</a:t>
            </a:r>
            <a:r>
              <a:rPr sz="1800" b="1" spc="-5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l'acquisto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di</a:t>
            </a:r>
            <a:r>
              <a:rPr sz="1800" b="1" spc="-25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dirty="0">
                <a:solidFill>
                  <a:srgbClr val="FFC000"/>
                </a:solidFill>
                <a:latin typeface="Century Gothic"/>
                <a:cs typeface="Century Gothic"/>
              </a:rPr>
              <a:t>energia</a:t>
            </a:r>
            <a:r>
              <a:rPr sz="1800" b="1" spc="-40" dirty="0">
                <a:solidFill>
                  <a:srgbClr val="FFC000"/>
                </a:solidFill>
                <a:latin typeface="Century Gothic"/>
                <a:cs typeface="Century Gothic"/>
              </a:rPr>
              <a:t> </a:t>
            </a:r>
            <a:r>
              <a:rPr sz="1800" b="1" spc="-10" dirty="0">
                <a:solidFill>
                  <a:srgbClr val="FFC000"/>
                </a:solidFill>
                <a:latin typeface="Century Gothic"/>
                <a:cs typeface="Century Gothic"/>
              </a:rPr>
              <a:t>verde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73979" y="3326891"/>
            <a:ext cx="2631947" cy="144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30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5C14678-75D7-2999-DA45-17B3C9847368}"/>
              </a:ext>
            </a:extLst>
          </p:cNvPr>
          <p:cNvSpPr txBox="1"/>
          <p:nvPr/>
        </p:nvSpPr>
        <p:spPr>
          <a:xfrm>
            <a:off x="2639784" y="117759"/>
            <a:ext cx="6980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/>
              <a:t>Bilancio di sostenibilità ambientale – FASE 2  (2024, in corso)</a:t>
            </a:r>
            <a:endParaRPr lang="it-IT" sz="24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11091B-7C69-6DB2-6781-46549D863FC3}"/>
              </a:ext>
            </a:extLst>
          </p:cNvPr>
          <p:cNvSpPr txBox="1"/>
          <p:nvPr/>
        </p:nvSpPr>
        <p:spPr>
          <a:xfrm>
            <a:off x="520335" y="610385"/>
            <a:ext cx="324305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Raccolta dati Scope 3</a:t>
            </a:r>
          </a:p>
          <a:p>
            <a:endParaRPr lang="it-IT" b="1" dirty="0"/>
          </a:p>
          <a:p>
            <a:r>
              <a:rPr lang="it-IT" b="1" dirty="0"/>
              <a:t>+ Raccolta dati impiantistici per individuare aree di intervento di possibile miglioramento e proporre investimenti</a:t>
            </a:r>
          </a:p>
          <a:p>
            <a:endParaRPr lang="it-IT" b="1" dirty="0"/>
          </a:p>
          <a:p>
            <a:pPr marL="285750" indent="-285750">
              <a:buFontTx/>
              <a:buChar char="-"/>
            </a:pPr>
            <a:r>
              <a:rPr lang="it-IT" b="1" dirty="0"/>
              <a:t>Identificazione dei carichi principali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Impianti di climatizzazione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Impianti di produzione del caldo e freddo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Impianti di </a:t>
            </a:r>
            <a:r>
              <a:rPr lang="it-IT" b="1" dirty="0" err="1"/>
              <a:t>cooling</a:t>
            </a:r>
            <a:r>
              <a:rPr lang="it-IT" b="1" dirty="0"/>
              <a:t> a supporto delle attività sperimentali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Stato del </a:t>
            </a:r>
            <a:r>
              <a:rPr lang="it-IT" b="1" dirty="0" err="1"/>
              <a:t>Relamping</a:t>
            </a:r>
            <a:endParaRPr lang="it-IT" b="1" dirty="0"/>
          </a:p>
          <a:p>
            <a:endParaRPr lang="it-IT" b="1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AD5F5E-0CCD-FE05-DA85-F69508083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393" y="1446300"/>
            <a:ext cx="5675868" cy="3688400"/>
          </a:xfrm>
          <a:prstGeom prst="rect">
            <a:avLst/>
          </a:prstGeom>
        </p:spPr>
      </p:pic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B236E22-3C4D-ED73-A9D7-3CBA704ACB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981282"/>
              </p:ext>
            </p:extLst>
          </p:nvPr>
        </p:nvGraphicFramePr>
        <p:xfrm>
          <a:off x="9620279" y="503364"/>
          <a:ext cx="2571721" cy="5049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4802">
                  <a:extLst>
                    <a:ext uri="{9D8B030D-6E8A-4147-A177-3AD203B41FA5}">
                      <a16:colId xmlns:a16="http://schemas.microsoft.com/office/drawing/2014/main" val="1746336184"/>
                    </a:ext>
                  </a:extLst>
                </a:gridCol>
                <a:gridCol w="956919">
                  <a:extLst>
                    <a:ext uri="{9D8B030D-6E8A-4147-A177-3AD203B41FA5}">
                      <a16:colId xmlns:a16="http://schemas.microsoft.com/office/drawing/2014/main" val="1749937472"/>
                    </a:ext>
                  </a:extLst>
                </a:gridCol>
              </a:tblGrid>
              <a:tr h="223420">
                <a:tc gridSpan="2"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>
                          <a:effectLst/>
                        </a:rPr>
                        <a:t>Consumi EE 2024 LNF</a:t>
                      </a:r>
                      <a:endParaRPr lang="it-I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611429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kWh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82067009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DAFNE escluso cooling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9.580.554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797608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Cooling Dafne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1.254.311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21253815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CDZ Sala Dafne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602.510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47609142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Aria compressa Dafne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115.050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45337569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SPARC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726.288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54554144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CED ed. 14  (esclusi chiller)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1.386.678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59388367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Centrale frigo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1.104.336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45268886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 36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401.980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60045008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ed.55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  28.000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477283914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 1 Direzione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  75.073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231717340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 8 (escl CR)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356.447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01847402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CR ed. 8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141.731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0170620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 4-5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210.951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545189049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 22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  92.803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03764584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 13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  40.724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58204986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 7 TEX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255.000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161107697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ed.16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  17.459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78849844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CR ed. 28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127.136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27655732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CR ed-27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  91.541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79022669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 30 AC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225.320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11277118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 33 mensa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439.500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79418467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ed. 57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108.553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90197279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Forno Vuoto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  11.625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56680314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Illuminazione stradale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     44.968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281413657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Altro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>
                          <a:effectLst/>
                        </a:rPr>
                        <a:t>         1.013.759 </a:t>
                      </a:r>
                      <a:endParaRPr lang="it-IT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79363541"/>
                  </a:ext>
                </a:extLst>
              </a:tr>
              <a:tr h="178736"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 dirty="0">
                          <a:effectLst/>
                        </a:rPr>
                        <a:t>Tot 2024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900" u="none" strike="noStrike" dirty="0">
                          <a:effectLst/>
                        </a:rPr>
                        <a:t>      18.452.296 </a:t>
                      </a:r>
                      <a:endParaRPr lang="it-I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03708062"/>
                  </a:ext>
                </a:extLst>
              </a:tr>
            </a:tbl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2F7EE7-1458-B636-1DFF-BBA8534D782A}"/>
              </a:ext>
            </a:extLst>
          </p:cNvPr>
          <p:cNvSpPr txBox="1"/>
          <p:nvPr/>
        </p:nvSpPr>
        <p:spPr>
          <a:xfrm>
            <a:off x="4427220" y="899160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Analisi consumi LNF</a:t>
            </a:r>
          </a:p>
        </p:txBody>
      </p:sp>
    </p:spTree>
    <p:extLst>
      <p:ext uri="{BB962C8B-B14F-4D97-AF65-F5344CB8AC3E}">
        <p14:creationId xmlns:p14="http://schemas.microsoft.com/office/powerpoint/2010/main" val="78110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318ED0-4EDE-2C60-589B-79237552CA8D}"/>
              </a:ext>
            </a:extLst>
          </p:cNvPr>
          <p:cNvSpPr txBox="1"/>
          <p:nvPr/>
        </p:nvSpPr>
        <p:spPr>
          <a:xfrm>
            <a:off x="3040456" y="2463473"/>
            <a:ext cx="61110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/>
              <a:t>Esperienze e azioni dai Laboratori Nazionali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768757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D73F04-4071-D8FC-26D2-111124EF5986}"/>
              </a:ext>
            </a:extLst>
          </p:cNvPr>
          <p:cNvSpPr txBox="1"/>
          <p:nvPr/>
        </p:nvSpPr>
        <p:spPr>
          <a:xfrm>
            <a:off x="2126975" y="731285"/>
            <a:ext cx="8269356" cy="4989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0">
              <a:lnSpc>
                <a:spcPts val="1795"/>
              </a:lnSpc>
              <a:spcBef>
                <a:spcPts val="100"/>
              </a:spcBef>
            </a:pPr>
            <a:r>
              <a:rPr lang="it-IT" dirty="0">
                <a:latin typeface="Congenial" panose="020F0502020204030204" pitchFamily="2" charset="0"/>
              </a:rPr>
              <a:t>LABORATORI</a:t>
            </a:r>
            <a:r>
              <a:rPr lang="it-IT" spc="-45" dirty="0">
                <a:latin typeface="Congenial" panose="020F0502020204030204" pitchFamily="2" charset="0"/>
              </a:rPr>
              <a:t> </a:t>
            </a:r>
            <a:r>
              <a:rPr lang="it-IT" dirty="0">
                <a:latin typeface="Congenial" panose="020F0502020204030204" pitchFamily="2" charset="0"/>
              </a:rPr>
              <a:t>NAZIONALI</a:t>
            </a:r>
            <a:r>
              <a:rPr lang="it-IT" spc="-30" dirty="0">
                <a:latin typeface="Congenial" panose="020F0502020204030204" pitchFamily="2" charset="0"/>
              </a:rPr>
              <a:t> </a:t>
            </a:r>
            <a:r>
              <a:rPr lang="it-IT" dirty="0">
                <a:latin typeface="Congenial" panose="020F0502020204030204" pitchFamily="2" charset="0"/>
              </a:rPr>
              <a:t>DI</a:t>
            </a:r>
            <a:r>
              <a:rPr lang="it-IT" spc="-70" dirty="0">
                <a:latin typeface="Congenial" panose="020F0502020204030204" pitchFamily="2" charset="0"/>
              </a:rPr>
              <a:t> </a:t>
            </a:r>
            <a:r>
              <a:rPr lang="it-IT" spc="-10" dirty="0">
                <a:latin typeface="Congenial" panose="020F0502020204030204" pitchFamily="2" charset="0"/>
              </a:rPr>
              <a:t>LEGNARO</a:t>
            </a:r>
          </a:p>
          <a:p>
            <a:pPr marL="12700">
              <a:lnSpc>
                <a:spcPts val="1795"/>
              </a:lnSpc>
              <a:spcBef>
                <a:spcPts val="100"/>
              </a:spcBef>
            </a:pPr>
            <a:endParaRPr lang="it-IT" spc="-10" dirty="0">
              <a:latin typeface="Congenial" panose="020F0502020204030204" pitchFamily="2" charset="0"/>
            </a:endParaRPr>
          </a:p>
          <a:p>
            <a:pPr marL="297815" marR="149860" indent="-285750">
              <a:lnSpc>
                <a:spcPts val="1800"/>
              </a:lnSpc>
              <a:spcBef>
                <a:spcPts val="55"/>
              </a:spcBef>
              <a:buFont typeface="Wingdings"/>
              <a:buChar char=""/>
              <a:tabLst>
                <a:tab pos="299085" algn="l"/>
              </a:tabLst>
            </a:pPr>
            <a:r>
              <a:rPr lang="it-IT" b="1" u="sng" dirty="0">
                <a:latin typeface="Congenial" panose="020F0502020204030204" pitchFamily="2" charset="0"/>
                <a:cs typeface="Century Gothic"/>
              </a:rPr>
              <a:t>Impianto</a:t>
            </a:r>
            <a:r>
              <a:rPr lang="it-IT" b="1" u="sng" spc="-6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1" u="sng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1" u="sng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1" u="sng" dirty="0">
                <a:latin typeface="Congenial" panose="020F0502020204030204" pitchFamily="2" charset="0"/>
                <a:cs typeface="Century Gothic"/>
              </a:rPr>
              <a:t>recupero</a:t>
            </a:r>
            <a:r>
              <a:rPr lang="it-IT" b="1" u="sng" spc="-2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1" u="sng" dirty="0">
                <a:latin typeface="Congenial" panose="020F0502020204030204" pitchFamily="2" charset="0"/>
                <a:cs typeface="Century Gothic"/>
              </a:rPr>
              <a:t>calore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: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una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unita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raffreddamento</a:t>
            </a:r>
            <a:r>
              <a:rPr lang="it-IT" b="0" spc="-1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(</a:t>
            </a:r>
            <a:r>
              <a:rPr lang="it-IT" b="0" dirty="0" err="1">
                <a:latin typeface="Congenial" panose="020F0502020204030204" pitchFamily="2" charset="0"/>
                <a:cs typeface="Century Gothic"/>
              </a:rPr>
              <a:t>chiller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)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al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servizio</a:t>
            </a:r>
            <a:r>
              <a:rPr lang="it-IT" b="0" spc="-5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dei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magneti</a:t>
            </a:r>
            <a:r>
              <a:rPr lang="it-IT" b="0" spc="-1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Alpi,</a:t>
            </a:r>
            <a:r>
              <a:rPr lang="it-IT" b="0" spc="-6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terza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sala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e 	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compressori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elio,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è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equipaggiata</a:t>
            </a:r>
            <a:r>
              <a:rPr lang="it-IT" b="0" spc="-2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per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il</a:t>
            </a:r>
            <a:r>
              <a:rPr lang="it-IT" b="0" spc="3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recupero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calore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totale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per</a:t>
            </a:r>
            <a:r>
              <a:rPr lang="it-IT" b="0" spc="-2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la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potenzialità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450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Kw</a:t>
            </a:r>
            <a:r>
              <a:rPr lang="it-IT" b="0" spc="-2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alla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temperatura 	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50-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45°C.</a:t>
            </a:r>
            <a:r>
              <a:rPr lang="it-IT" b="0" spc="-1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durante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il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funzionamento</a:t>
            </a:r>
            <a:r>
              <a:rPr lang="it-IT" b="0" spc="-1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del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complesso</a:t>
            </a:r>
            <a:r>
              <a:rPr lang="it-IT" b="0" spc="-2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Tandem-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Alpi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e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degli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apparati</a:t>
            </a:r>
            <a:r>
              <a:rPr lang="it-IT" b="0" spc="-2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criogenici,</a:t>
            </a:r>
            <a:r>
              <a:rPr lang="it-IT" b="0" spc="-5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il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calore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viene 	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recuperato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e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utilizzato</a:t>
            </a:r>
            <a:r>
              <a:rPr lang="it-IT" b="0" spc="-6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per</a:t>
            </a:r>
            <a:r>
              <a:rPr lang="it-IT" b="0" spc="-2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il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riscaldamento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degli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edifici</a:t>
            </a:r>
            <a:r>
              <a:rPr lang="it-IT" b="0" spc="-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: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Terza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Sala,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Tandem,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foresterie,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Mensa,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Utenti</a:t>
            </a:r>
            <a:r>
              <a:rPr lang="it-IT" b="0" spc="35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e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Auriga.</a:t>
            </a:r>
          </a:p>
          <a:p>
            <a:pPr marL="297815" marR="149860" indent="-285750">
              <a:lnSpc>
                <a:spcPts val="1800"/>
              </a:lnSpc>
              <a:spcBef>
                <a:spcPts val="55"/>
              </a:spcBef>
              <a:buFont typeface="Wingdings"/>
              <a:buChar char=""/>
              <a:tabLst>
                <a:tab pos="299085" algn="l"/>
              </a:tabLst>
            </a:pPr>
            <a:endParaRPr lang="it-IT" b="0" spc="-10" dirty="0">
              <a:latin typeface="Congenial" panose="020F0502020204030204" pitchFamily="2" charset="0"/>
              <a:cs typeface="Century Gothic"/>
            </a:endParaRPr>
          </a:p>
          <a:p>
            <a:pPr marL="297815" marR="799465" indent="-285750">
              <a:lnSpc>
                <a:spcPts val="1800"/>
              </a:lnSpc>
              <a:buFont typeface="Wingdings"/>
              <a:buChar char=""/>
              <a:tabLst>
                <a:tab pos="299085" algn="l"/>
              </a:tabLst>
            </a:pPr>
            <a:r>
              <a:rPr lang="it-IT" b="0" dirty="0">
                <a:latin typeface="Congenial" panose="020F0502020204030204" pitchFamily="2" charset="0"/>
                <a:cs typeface="Century Gothic"/>
              </a:rPr>
              <a:t>Sono</a:t>
            </a:r>
            <a:r>
              <a:rPr lang="it-IT" b="0" spc="-2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stati</a:t>
            </a:r>
            <a:r>
              <a:rPr lang="it-IT" b="0" spc="-2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installati</a:t>
            </a:r>
            <a:r>
              <a:rPr lang="it-IT" b="0" spc="-6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sensori</a:t>
            </a:r>
            <a:r>
              <a:rPr lang="it-IT" b="0" spc="-2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presenza</a:t>
            </a:r>
            <a:r>
              <a:rPr lang="it-IT" b="0" spc="-1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in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alcuni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servizi</a:t>
            </a:r>
            <a:r>
              <a:rPr lang="it-IT" b="0" spc="-6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igienici,</a:t>
            </a:r>
            <a:r>
              <a:rPr lang="it-IT" b="0" spc="-6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all’esterno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e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in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centrale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termica</a:t>
            </a:r>
            <a:r>
              <a:rPr lang="it-IT" b="0" spc="-2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sono</a:t>
            </a:r>
            <a:r>
              <a:rPr lang="it-IT" b="0" spc="-1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state 	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installate</a:t>
            </a:r>
            <a:r>
              <a:rPr lang="it-IT" b="0" spc="-7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lampade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esterne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a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basso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consumo</a:t>
            </a:r>
          </a:p>
          <a:p>
            <a:pPr marL="12065" marR="799465">
              <a:lnSpc>
                <a:spcPts val="1800"/>
              </a:lnSpc>
              <a:tabLst>
                <a:tab pos="299085" algn="l"/>
              </a:tabLst>
            </a:pPr>
            <a:endParaRPr lang="it-IT" b="0" spc="-10" dirty="0">
              <a:latin typeface="Congenial" panose="020F0502020204030204" pitchFamily="2" charset="0"/>
              <a:cs typeface="Century Gothic"/>
            </a:endParaRPr>
          </a:p>
          <a:p>
            <a:pPr marL="297815" marR="780415" indent="-285750">
              <a:lnSpc>
                <a:spcPts val="1800"/>
              </a:lnSpc>
              <a:buFont typeface="Wingdings"/>
              <a:buChar char=""/>
              <a:tabLst>
                <a:tab pos="299085" algn="l"/>
              </a:tabLst>
            </a:pPr>
            <a:r>
              <a:rPr lang="it-IT" b="0" dirty="0">
                <a:latin typeface="Congenial" panose="020F0502020204030204" pitchFamily="2" charset="0"/>
                <a:cs typeface="Century Gothic"/>
              </a:rPr>
              <a:t>E’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iniziata</a:t>
            </a:r>
            <a:r>
              <a:rPr lang="it-IT" b="0" spc="-5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una</a:t>
            </a:r>
            <a:r>
              <a:rPr lang="it-IT" b="0" spc="-2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collaborazione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con</a:t>
            </a:r>
            <a:r>
              <a:rPr lang="it-IT" b="0" spc="-2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la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facoltà</a:t>
            </a:r>
            <a:r>
              <a:rPr lang="it-IT" b="0" spc="-2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Ingegneria</a:t>
            </a:r>
            <a:r>
              <a:rPr lang="it-IT" b="0" spc="-6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Padova</a:t>
            </a:r>
            <a:r>
              <a:rPr lang="it-IT" b="0" spc="-4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con</a:t>
            </a:r>
            <a:r>
              <a:rPr lang="it-IT" b="0" spc="-2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una</a:t>
            </a:r>
            <a:r>
              <a:rPr lang="it-IT" b="0" spc="-2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tesi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magistrale</a:t>
            </a:r>
            <a:r>
              <a:rPr lang="it-IT" b="0" spc="-3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studio</a:t>
            </a:r>
            <a:r>
              <a:rPr lang="it-IT" b="0" spc="-4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25" dirty="0">
                <a:latin typeface="Congenial" panose="020F0502020204030204" pitchFamily="2" charset="0"/>
                <a:cs typeface="Century Gothic"/>
              </a:rPr>
              <a:t>di 	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fattibilità</a:t>
            </a:r>
            <a:r>
              <a:rPr lang="it-IT" b="0" spc="-7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di</a:t>
            </a:r>
            <a:r>
              <a:rPr lang="it-IT" b="0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dirty="0">
                <a:latin typeface="Congenial" panose="020F0502020204030204" pitchFamily="2" charset="0"/>
                <a:cs typeface="Century Gothic"/>
              </a:rPr>
              <a:t>un</a:t>
            </a:r>
            <a:r>
              <a:rPr lang="it-IT" b="0" spc="-25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1" u="sng" dirty="0">
                <a:latin typeface="Congenial" panose="020F0502020204030204" pitchFamily="2" charset="0"/>
                <a:cs typeface="Century Gothic"/>
              </a:rPr>
              <a:t>impianto</a:t>
            </a:r>
            <a:r>
              <a:rPr lang="it-IT" b="1" u="sng" spc="-3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1" u="sng" spc="-10" dirty="0">
                <a:latin typeface="Congenial" panose="020F0502020204030204" pitchFamily="2" charset="0"/>
                <a:cs typeface="Century Gothic"/>
              </a:rPr>
              <a:t>fotovoltaico</a:t>
            </a:r>
          </a:p>
          <a:p>
            <a:pPr marL="297815" marR="780415" indent="-285750">
              <a:lnSpc>
                <a:spcPts val="1800"/>
              </a:lnSpc>
              <a:buFont typeface="Wingdings"/>
              <a:buChar char=""/>
              <a:tabLst>
                <a:tab pos="299085" algn="l"/>
              </a:tabLst>
            </a:pPr>
            <a:endParaRPr lang="it-IT" spc="-10" dirty="0">
              <a:latin typeface="Congenial" panose="020F0502020204030204" pitchFamily="2" charset="0"/>
              <a:cs typeface="Century Gothic"/>
            </a:endParaRPr>
          </a:p>
          <a:p>
            <a:pPr marL="297815" marR="780415" indent="-285750">
              <a:lnSpc>
                <a:spcPts val="1800"/>
              </a:lnSpc>
              <a:buFont typeface="Wingdings"/>
              <a:buChar char=""/>
              <a:tabLst>
                <a:tab pos="299085" algn="l"/>
              </a:tabLst>
            </a:pP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Per il nuovo Data Center sono previsti nuovi gruppi frigo  </a:t>
            </a:r>
            <a:r>
              <a:rPr lang="it-IT" b="0" spc="-10" dirty="0" err="1">
                <a:latin typeface="Congenial" panose="020F0502020204030204" pitchFamily="2" charset="0"/>
                <a:cs typeface="Century Gothic"/>
              </a:rPr>
              <a:t>VertiV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 con </a:t>
            </a:r>
            <a:r>
              <a:rPr lang="it-IT" b="1" u="sng" spc="-10" dirty="0" err="1">
                <a:latin typeface="Congenial" panose="020F0502020204030204" pitchFamily="2" charset="0"/>
                <a:cs typeface="Century Gothic"/>
              </a:rPr>
              <a:t>Freecooling</a:t>
            </a:r>
            <a:r>
              <a:rPr lang="it-IT" b="1" u="sng" spc="-10" dirty="0">
                <a:latin typeface="Congenial" panose="020F0502020204030204" pitchFamily="2" charset="0"/>
                <a:cs typeface="Century Gothic"/>
              </a:rPr>
              <a:t> </a:t>
            </a:r>
            <a:r>
              <a:rPr lang="it-IT" b="0" spc="-10" dirty="0">
                <a:latin typeface="Congenial" panose="020F0502020204030204" pitchFamily="2" charset="0"/>
                <a:cs typeface="Century Gothic"/>
              </a:rPr>
              <a:t>-compressore a vite ad inverter e pompe ad inverter per un risparmio energetico </a:t>
            </a:r>
          </a:p>
        </p:txBody>
      </p:sp>
    </p:spTree>
    <p:extLst>
      <p:ext uri="{BB962C8B-B14F-4D97-AF65-F5344CB8AC3E}">
        <p14:creationId xmlns:p14="http://schemas.microsoft.com/office/powerpoint/2010/main" val="4204523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D4B4F6C-56E6-695B-49C5-B4B9AE09F2D5}"/>
              </a:ext>
            </a:extLst>
          </p:cNvPr>
          <p:cNvSpPr txBox="1"/>
          <p:nvPr/>
        </p:nvSpPr>
        <p:spPr>
          <a:xfrm>
            <a:off x="2394006" y="1324023"/>
            <a:ext cx="840353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LABORATORI NAZIONALI DEL SUD</a:t>
            </a:r>
          </a:p>
          <a:p>
            <a:endParaRPr lang="it-IT" sz="2000" b="1" dirty="0"/>
          </a:p>
          <a:p>
            <a:endParaRPr lang="it-IT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Riqualificazione dell'involucro edilizio (tetto, parete, serramenti) e installazione di elettropompe ad alta efficienza.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Installazione luci LED nel 100% delle aree interne (ad alta permanenza) e circa nel 50% di quelle esterne, 	sensore di presenza per luce nelle aree comuni.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Interventi di trasformazione dei sistemi di raffreddamento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/>
              <a:t>Messa a punto e ottimizzazione degli impianti</a:t>
            </a:r>
          </a:p>
        </p:txBody>
      </p:sp>
    </p:spTree>
    <p:extLst>
      <p:ext uri="{BB962C8B-B14F-4D97-AF65-F5344CB8AC3E}">
        <p14:creationId xmlns:p14="http://schemas.microsoft.com/office/powerpoint/2010/main" val="1560743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8606" y="-8383"/>
            <a:ext cx="12207948" cy="6866383"/>
            <a:chOff x="-15937" y="-53898"/>
            <a:chExt cx="12207948" cy="6866383"/>
          </a:xfrm>
        </p:grpSpPr>
        <p:sp>
          <p:nvSpPr>
            <p:cNvPr id="3" name="object 3"/>
            <p:cNvSpPr/>
            <p:nvPr/>
          </p:nvSpPr>
          <p:spPr>
            <a:xfrm>
              <a:off x="8146400" y="-45515"/>
              <a:ext cx="4025265" cy="6858000"/>
            </a:xfrm>
            <a:custGeom>
              <a:avLst/>
              <a:gdLst/>
              <a:ahLst/>
              <a:cxnLst/>
              <a:rect l="l" t="t" r="r" b="b"/>
              <a:pathLst>
                <a:path w="4025265" h="6858000">
                  <a:moveTo>
                    <a:pt x="0" y="6858000"/>
                  </a:moveTo>
                  <a:lnTo>
                    <a:pt x="4024883" y="6858000"/>
                  </a:lnTo>
                  <a:lnTo>
                    <a:pt x="4024883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455F51"/>
            </a:solidFill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  <p:sp>
          <p:nvSpPr>
            <p:cNvPr id="4" name="object 4"/>
            <p:cNvSpPr/>
            <p:nvPr/>
          </p:nvSpPr>
          <p:spPr>
            <a:xfrm>
              <a:off x="-15937" y="-53898"/>
              <a:ext cx="8167370" cy="6858000"/>
            </a:xfrm>
            <a:custGeom>
              <a:avLst/>
              <a:gdLst/>
              <a:ahLst/>
              <a:cxnLst/>
              <a:rect l="l" t="t" r="r" b="b"/>
              <a:pathLst>
                <a:path w="8167370" h="6858000">
                  <a:moveTo>
                    <a:pt x="81671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67116" y="6858000"/>
                  </a:lnTo>
                  <a:lnTo>
                    <a:pt x="8167116" y="0"/>
                  </a:lnTo>
                  <a:close/>
                </a:path>
              </a:pathLst>
            </a:custGeom>
            <a:solidFill>
              <a:srgbClr val="E2DED1"/>
            </a:solidFill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548" y="574548"/>
              <a:ext cx="7046975" cy="57089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8555" y="638568"/>
              <a:ext cx="6918959" cy="55808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0100" y="803148"/>
              <a:ext cx="6586727" cy="525170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785622" y="791718"/>
              <a:ext cx="6612890" cy="5274945"/>
            </a:xfrm>
            <a:custGeom>
              <a:avLst/>
              <a:gdLst/>
              <a:ahLst/>
              <a:cxnLst/>
              <a:rect l="l" t="t" r="r" b="b"/>
              <a:pathLst>
                <a:path w="6612890" h="5274945">
                  <a:moveTo>
                    <a:pt x="0" y="0"/>
                  </a:moveTo>
                  <a:lnTo>
                    <a:pt x="6612635" y="0"/>
                  </a:lnTo>
                  <a:lnTo>
                    <a:pt x="6612635" y="5274564"/>
                  </a:lnTo>
                  <a:lnTo>
                    <a:pt x="0" y="5274564"/>
                  </a:lnTo>
                  <a:lnTo>
                    <a:pt x="0" y="0"/>
                  </a:lnTo>
                  <a:close/>
                </a:path>
              </a:pathLst>
            </a:custGeom>
            <a:ln w="28955">
              <a:solidFill>
                <a:srgbClr val="539E39"/>
              </a:solidFill>
            </a:ln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84576" y="600455"/>
              <a:ext cx="2026919" cy="8381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37916" y="641604"/>
              <a:ext cx="1920239" cy="731520"/>
            </a:xfrm>
            <a:custGeom>
              <a:avLst/>
              <a:gdLst/>
              <a:ahLst/>
              <a:cxnLst/>
              <a:rect l="l" t="t" r="r" b="b"/>
              <a:pathLst>
                <a:path w="1920239" h="731519">
                  <a:moveTo>
                    <a:pt x="1920239" y="0"/>
                  </a:moveTo>
                  <a:lnTo>
                    <a:pt x="0" y="0"/>
                  </a:lnTo>
                  <a:lnTo>
                    <a:pt x="0" y="731520"/>
                  </a:lnTo>
                  <a:lnTo>
                    <a:pt x="1920239" y="731520"/>
                  </a:lnTo>
                  <a:lnTo>
                    <a:pt x="1920239" y="0"/>
                  </a:lnTo>
                  <a:close/>
                </a:path>
              </a:pathLst>
            </a:custGeom>
            <a:solidFill>
              <a:srgbClr val="539E39"/>
            </a:solidFill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252215" y="641604"/>
              <a:ext cx="0" cy="640080"/>
            </a:xfrm>
            <a:custGeom>
              <a:avLst/>
              <a:gdLst/>
              <a:ahLst/>
              <a:cxnLst/>
              <a:rect l="l" t="t" r="r" b="b"/>
              <a:pathLst>
                <a:path h="640080">
                  <a:moveTo>
                    <a:pt x="0" y="0"/>
                  </a:moveTo>
                  <a:lnTo>
                    <a:pt x="0" y="64008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4943855" y="641604"/>
              <a:ext cx="0" cy="640080"/>
            </a:xfrm>
            <a:custGeom>
              <a:avLst/>
              <a:gdLst/>
              <a:ahLst/>
              <a:cxnLst/>
              <a:rect l="l" t="t" r="r" b="b"/>
              <a:pathLst>
                <a:path h="640080">
                  <a:moveTo>
                    <a:pt x="0" y="0"/>
                  </a:moveTo>
                  <a:lnTo>
                    <a:pt x="0" y="64008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3252215" y="1286255"/>
              <a:ext cx="1691639" cy="0"/>
            </a:xfrm>
            <a:custGeom>
              <a:avLst/>
              <a:gdLst/>
              <a:ahLst/>
              <a:cxnLst/>
              <a:rect l="l" t="t" r="r" b="b"/>
              <a:pathLst>
                <a:path w="1691639">
                  <a:moveTo>
                    <a:pt x="0" y="0"/>
                  </a:moveTo>
                  <a:lnTo>
                    <a:pt x="1691639" y="0"/>
                  </a:lnTo>
                </a:path>
              </a:pathLst>
            </a:custGeom>
            <a:ln w="6096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lang="it-IT" noProof="0" dirty="0"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98535" y="1539240"/>
              <a:ext cx="4093476" cy="101193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577071" y="1994916"/>
              <a:ext cx="3215639" cy="1011935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8380006" y="1676666"/>
            <a:ext cx="3596004" cy="1029969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490855" marR="5080" indent="-478790">
              <a:lnSpc>
                <a:spcPts val="3590"/>
              </a:lnSpc>
              <a:spcBef>
                <a:spcPts val="825"/>
              </a:spcBef>
            </a:pPr>
            <a:r>
              <a:rPr lang="it-IT" spc="-110" noProof="0" dirty="0"/>
              <a:t>ENVIRONMENTAL </a:t>
            </a:r>
            <a:r>
              <a:rPr lang="it-IT" spc="-85" noProof="0" dirty="0"/>
              <a:t>REPORT</a:t>
            </a:r>
            <a:r>
              <a:rPr lang="it-IT" spc="-215" noProof="0" dirty="0"/>
              <a:t> </a:t>
            </a:r>
            <a:r>
              <a:rPr lang="it-IT" spc="-20" noProof="0" dirty="0"/>
              <a:t>2024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8830056" y="2997708"/>
            <a:ext cx="2708275" cy="1605280"/>
            <a:chOff x="8830056" y="2997708"/>
            <a:chExt cx="2708275" cy="160528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32164" y="2997708"/>
              <a:ext cx="2595371" cy="84581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30056" y="3377184"/>
              <a:ext cx="2708146" cy="84581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82456" y="3756659"/>
              <a:ext cx="1307590" cy="84581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787128" y="3756659"/>
              <a:ext cx="650746" cy="84581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934956" y="3756659"/>
              <a:ext cx="902206" cy="8458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334244" y="3756659"/>
              <a:ext cx="650746" cy="84581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482072" y="3756659"/>
              <a:ext cx="903731" cy="845819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9064282" y="3110750"/>
            <a:ext cx="2231390" cy="124206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 marR="5080" indent="101600" algn="just">
              <a:lnSpc>
                <a:spcPts val="2990"/>
              </a:lnSpc>
              <a:spcBef>
                <a:spcPts val="705"/>
              </a:spcBef>
            </a:pPr>
            <a:r>
              <a:rPr lang="it-IT" sz="3000" b="1" spc="-130" noProof="0" dirty="0">
                <a:solidFill>
                  <a:srgbClr val="FFFFFF"/>
                </a:solidFill>
                <a:latin typeface="Century Gothic"/>
                <a:cs typeface="Century Gothic"/>
              </a:rPr>
              <a:t>PERIODO</a:t>
            </a:r>
            <a:r>
              <a:rPr lang="it-IT" sz="3000" b="1" spc="-50" noProof="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lang="it-IT" sz="3000" b="1" spc="-25" noProof="0" dirty="0">
                <a:solidFill>
                  <a:srgbClr val="FFFFFF"/>
                </a:solidFill>
                <a:latin typeface="Century Gothic"/>
                <a:cs typeface="Century Gothic"/>
              </a:rPr>
              <a:t>DI </a:t>
            </a:r>
            <a:r>
              <a:rPr lang="it-IT" sz="3000" b="1" spc="-105" noProof="0" dirty="0">
                <a:solidFill>
                  <a:srgbClr val="FFFFFF"/>
                </a:solidFill>
                <a:latin typeface="Century Gothic"/>
                <a:cs typeface="Century Gothic"/>
              </a:rPr>
              <a:t>RIFERIMENTO </a:t>
            </a:r>
            <a:r>
              <a:rPr lang="it-IT" sz="3000" b="1" spc="-110" noProof="0" dirty="0">
                <a:solidFill>
                  <a:srgbClr val="FFFFFF"/>
                </a:solidFill>
                <a:latin typeface="Century Gothic"/>
                <a:cs typeface="Century Gothic"/>
              </a:rPr>
              <a:t>2021-</a:t>
            </a:r>
            <a:r>
              <a:rPr lang="it-IT" sz="3000" b="1" spc="-120" noProof="0" dirty="0">
                <a:solidFill>
                  <a:srgbClr val="FFFFFF"/>
                </a:solidFill>
                <a:latin typeface="Century Gothic"/>
                <a:cs typeface="Century Gothic"/>
              </a:rPr>
              <a:t>22-</a:t>
            </a:r>
            <a:r>
              <a:rPr lang="it-IT" sz="3000" b="1" spc="-25" noProof="0" dirty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lang="it-IT" sz="3000" noProof="0" dirty="0">
              <a:latin typeface="Century Gothic"/>
              <a:cs typeface="Century Gothic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50492" y="944880"/>
            <a:ext cx="5052059" cy="5320283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1009162" y="6353050"/>
            <a:ext cx="6175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800" b="1" spc="-10" noProof="0" dirty="0">
                <a:solidFill>
                  <a:srgbClr val="001F5F"/>
                </a:solidFill>
                <a:latin typeface="Century Gothic"/>
                <a:cs typeface="Century Gothic"/>
                <a:hlinkClick r:id="rId15"/>
              </a:rPr>
              <a:t>https://www.infn.it/istituto-infn/sostenibilita-ambientale/</a:t>
            </a:r>
            <a:endParaRPr lang="it-IT" sz="1800" noProof="0" dirty="0">
              <a:latin typeface="Century Gothic"/>
              <a:cs typeface="Century Gothic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C90611C-B38B-A820-75BA-24E841351F9F}"/>
              </a:ext>
            </a:extLst>
          </p:cNvPr>
          <p:cNvSpPr txBox="1"/>
          <p:nvPr/>
        </p:nvSpPr>
        <p:spPr>
          <a:xfrm>
            <a:off x="6140861" y="5671351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Ottobre 2024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7DA585F-4C43-FDEF-EE1F-E57D95FBB30D}"/>
              </a:ext>
            </a:extLst>
          </p:cNvPr>
          <p:cNvSpPr txBox="1"/>
          <p:nvPr/>
        </p:nvSpPr>
        <p:spPr>
          <a:xfrm rot="20480232">
            <a:off x="9186822" y="5717482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Courtesy</a:t>
            </a:r>
            <a:r>
              <a:rPr lang="it-IT" dirty="0">
                <a:solidFill>
                  <a:srgbClr val="FF0000"/>
                </a:solidFill>
              </a:rPr>
              <a:t> of Marta Dalla Vecchia</a:t>
            </a:r>
          </a:p>
        </p:txBody>
      </p:sp>
    </p:spTree>
    <p:extLst>
      <p:ext uri="{BB962C8B-B14F-4D97-AF65-F5344CB8AC3E}">
        <p14:creationId xmlns:p14="http://schemas.microsoft.com/office/powerpoint/2010/main" val="3391481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2BE9E-2A65-A6A5-4048-6235F6CCB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8B5A84C3-5339-7453-D600-B597D97EC549}"/>
              </a:ext>
            </a:extLst>
          </p:cNvPr>
          <p:cNvSpPr txBox="1">
            <a:spLocks/>
          </p:cNvSpPr>
          <p:nvPr/>
        </p:nvSpPr>
        <p:spPr>
          <a:xfrm>
            <a:off x="11665744" y="6333200"/>
            <a:ext cx="526256" cy="5248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>
            <a:normAutofit/>
          </a:bodyPr>
          <a:lstStyle>
            <a:defPPr>
              <a:defRPr lang="it-IT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defRPr/>
            </a:pPr>
            <a:fld id="{5B481B23-9F2C-458A-9831-7B9A32A44A02}" type="slidenum">
              <a:rPr lang="it-IT" sz="1400" noProof="0" smtClean="0">
                <a:solidFill>
                  <a:schemeClr val="bg1">
                    <a:alpha val="70000"/>
                  </a:schemeClr>
                </a:solidFill>
                <a:latin typeface="+mn-lt"/>
              </a:rPr>
              <a:pPr algn="ctr" fontAlgn="auto">
                <a:defRPr/>
              </a:pPr>
              <a:t>30</a:t>
            </a:fld>
            <a:endParaRPr lang="it-IT" sz="1400" noProof="0" dirty="0">
              <a:solidFill>
                <a:schemeClr val="bg1">
                  <a:alpha val="70000"/>
                </a:schemeClr>
              </a:solidFill>
              <a:latin typeface="+mn-lt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4297E2D-F5CA-0408-7A34-120C750CD08E}"/>
              </a:ext>
            </a:extLst>
          </p:cNvPr>
          <p:cNvSpPr txBox="1"/>
          <p:nvPr/>
        </p:nvSpPr>
        <p:spPr>
          <a:xfrm>
            <a:off x="7143988" y="769142"/>
            <a:ext cx="5048012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noProof="0" dirty="0">
                <a:solidFill>
                  <a:srgbClr val="FE9292"/>
                </a:solidFill>
                <a:cs typeface="Segoe UI"/>
              </a:rPr>
              <a:t>Configurazione attuale:</a:t>
            </a:r>
          </a:p>
          <a:p>
            <a:pPr marL="85725" indent="-85725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Tre sottocentrali, separate per tipo di utenza</a:t>
            </a:r>
          </a:p>
          <a:p>
            <a:pPr marL="85725" indent="-85725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Ciascuna sotto centrale con la propria ridondanza (raddoppio o triplicazione delle machine frigo e dei sistemi di ricircolo) </a:t>
            </a:r>
          </a:p>
          <a:p>
            <a:pPr marL="85725" indent="-85725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Presenza di gruppi frigo aria/acqua</a:t>
            </a:r>
          </a:p>
          <a:p>
            <a:endParaRPr lang="it-IT" sz="1400" noProof="0" dirty="0">
              <a:solidFill>
                <a:srgbClr val="FF0000"/>
              </a:solidFill>
              <a:cs typeface="Segoe UI"/>
            </a:endParaRPr>
          </a:p>
          <a:p>
            <a:r>
              <a:rPr lang="it-IT" sz="1400" noProof="0" dirty="0">
                <a:solidFill>
                  <a:srgbClr val="FE9292"/>
                </a:solidFill>
                <a:cs typeface="Segoe UI"/>
              </a:rPr>
              <a:t>Limiti configurazione attuale:</a:t>
            </a:r>
          </a:p>
          <a:p>
            <a:pPr marL="85725" indent="-85725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Obbligo impiego costante gruppi frigo aria/acqua (COP 3.25 vs 5,62) </a:t>
            </a:r>
          </a:p>
          <a:p>
            <a:pPr marL="85725" indent="-85725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Eccesso di potenza frigo disponibile per garantire le ridondanze</a:t>
            </a:r>
          </a:p>
          <a:p>
            <a:pPr marL="85725" indent="-85725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Scarsa opportunità di manutenzione durante i periodi di attività sperimentale</a:t>
            </a:r>
          </a:p>
          <a:p>
            <a:pPr marL="85725" indent="-85725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Aumento potenziale dispersione gas serra</a:t>
            </a:r>
          </a:p>
          <a:p>
            <a:pPr marL="85725" indent="-85725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Necessità installazione ulteriori macchine frigo per asservire nuove utenze (~1,2M€, solo acquisto macchine frigo aggiuntive, ~2,2M€ realizzazione impianti aggiuntivi necessari)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1197E65-3CE5-F5EA-1686-992867F6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9" y="540542"/>
            <a:ext cx="7088139" cy="471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6">
            <a:extLst>
              <a:ext uri="{FF2B5EF4-FFF2-40B4-BE49-F238E27FC236}">
                <a16:creationId xmlns:a16="http://schemas.microsoft.com/office/drawing/2014/main" id="{78CD36FA-3CE0-7F18-0557-3FA3798F4036}"/>
              </a:ext>
            </a:extLst>
          </p:cNvPr>
          <p:cNvSpPr txBox="1"/>
          <p:nvPr/>
        </p:nvSpPr>
        <p:spPr>
          <a:xfrm>
            <a:off x="1221061" y="-1014"/>
            <a:ext cx="97612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  <a:tabLst>
                <a:tab pos="812800" algn="l"/>
              </a:tabLst>
            </a:pPr>
            <a:r>
              <a:rPr lang="it-IT" sz="3200" noProof="0" dirty="0">
                <a:solidFill>
                  <a:schemeClr val="accent1"/>
                </a:solidFill>
                <a:cs typeface="Arial" pitchFamily="34" charset="0"/>
              </a:rPr>
              <a:t>Attuale configurazione impianti di refrigerazione LNS</a:t>
            </a:r>
            <a:endParaRPr lang="it-IT" sz="3200" b="1" noProof="0" dirty="0">
              <a:solidFill>
                <a:schemeClr val="accen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570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5888B-F90E-324C-651E-B55661783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B6221CB8-953F-2F23-73CA-1DEBB6E3C552}"/>
              </a:ext>
            </a:extLst>
          </p:cNvPr>
          <p:cNvSpPr txBox="1">
            <a:spLocks/>
          </p:cNvSpPr>
          <p:nvPr/>
        </p:nvSpPr>
        <p:spPr>
          <a:xfrm>
            <a:off x="11665744" y="6333200"/>
            <a:ext cx="526256" cy="5248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>
            <a:normAutofit/>
          </a:bodyPr>
          <a:lstStyle>
            <a:defPPr>
              <a:defRPr lang="it-IT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defRPr/>
            </a:pPr>
            <a:fld id="{5B481B23-9F2C-458A-9831-7B9A32A44A02}" type="slidenum">
              <a:rPr lang="it-IT" sz="1400" noProof="0" smtClean="0">
                <a:solidFill>
                  <a:schemeClr val="bg1">
                    <a:alpha val="70000"/>
                  </a:schemeClr>
                </a:solidFill>
                <a:latin typeface="+mn-lt"/>
              </a:rPr>
              <a:pPr algn="ctr" fontAlgn="auto">
                <a:defRPr/>
              </a:pPr>
              <a:t>31</a:t>
            </a:fld>
            <a:endParaRPr lang="it-IT" sz="1400" noProof="0" dirty="0">
              <a:solidFill>
                <a:schemeClr val="bg1">
                  <a:alpha val="70000"/>
                </a:schemeClr>
              </a:solidFill>
              <a:latin typeface="+mn-lt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EFB34D-B252-BC72-71B1-A6CF172B6DA1}"/>
              </a:ext>
            </a:extLst>
          </p:cNvPr>
          <p:cNvSpPr txBox="1"/>
          <p:nvPr/>
        </p:nvSpPr>
        <p:spPr>
          <a:xfrm>
            <a:off x="7086838" y="1356967"/>
            <a:ext cx="504801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sz="1400" noProof="0" dirty="0">
                <a:solidFill>
                  <a:srgbClr val="FE9292"/>
                </a:solidFill>
                <a:cs typeface="Segoe UI"/>
              </a:rPr>
              <a:t>Configurazione di progetto:</a:t>
            </a:r>
          </a:p>
          <a:p>
            <a:pPr marL="285750" indent="-285750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Un unico collettore per raggruppare tutta la potenza frigo</a:t>
            </a:r>
          </a:p>
          <a:p>
            <a:endParaRPr lang="it-IT" sz="1400" noProof="0" dirty="0">
              <a:solidFill>
                <a:srgbClr val="FF0000"/>
              </a:solidFill>
              <a:cs typeface="Segoe UI"/>
            </a:endParaRPr>
          </a:p>
          <a:p>
            <a:r>
              <a:rPr lang="it-IT" sz="1400" noProof="0" dirty="0">
                <a:solidFill>
                  <a:srgbClr val="FE9292"/>
                </a:solidFill>
                <a:cs typeface="Segoe UI"/>
              </a:rPr>
              <a:t>Vantaggi configurazione di progetto:</a:t>
            </a:r>
          </a:p>
          <a:p>
            <a:pPr marL="285750" indent="-285750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Miglior rendimento energetico derivante dalla limitazione di utilizzo di gruppi a basso COP</a:t>
            </a:r>
          </a:p>
          <a:p>
            <a:pPr marL="285750" indent="-285750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Miglioramento della affidabilità dato da</a:t>
            </a:r>
          </a:p>
          <a:p>
            <a:pPr marL="742950" lvl="1" indent="-285750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Migliorata distribuzione delle ridondanze</a:t>
            </a:r>
          </a:p>
          <a:p>
            <a:pPr marL="742950" lvl="1" indent="-285750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Migliorata manutenibilità durante I periodi di attività sperimentale </a:t>
            </a:r>
          </a:p>
          <a:p>
            <a:pPr marL="285750" indent="-285750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Riduzione potenziale dispersione gas serra</a:t>
            </a:r>
          </a:p>
          <a:p>
            <a:pPr marL="285750" indent="-285750">
              <a:buFont typeface="Calibri"/>
              <a:buChar char="-"/>
            </a:pPr>
            <a:r>
              <a:rPr lang="it-IT" sz="1400" noProof="0" dirty="0">
                <a:solidFill>
                  <a:srgbClr val="2C4E80"/>
                </a:solidFill>
                <a:cs typeface="Segoe UI"/>
              </a:rPr>
              <a:t>Potenza frigorifera sufficiente per asservire anche le nuove utenze (~1,2M€, risparmiati dal solo acquisto delle macchine frigo aggiuntive)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599ECBF-EF15-C619-D8B9-56F2119C3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05" y="434639"/>
            <a:ext cx="6889633" cy="506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6">
            <a:extLst>
              <a:ext uri="{FF2B5EF4-FFF2-40B4-BE49-F238E27FC236}">
                <a16:creationId xmlns:a16="http://schemas.microsoft.com/office/drawing/2014/main" id="{CD9D860C-66EC-7C55-3181-AD1CC66F82CF}"/>
              </a:ext>
            </a:extLst>
          </p:cNvPr>
          <p:cNvSpPr txBox="1"/>
          <p:nvPr/>
        </p:nvSpPr>
        <p:spPr>
          <a:xfrm>
            <a:off x="1221061" y="-1014"/>
            <a:ext cx="976126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spcBef>
                <a:spcPts val="1200"/>
              </a:spcBef>
              <a:tabLst>
                <a:tab pos="812800" algn="l"/>
              </a:tabLst>
            </a:pPr>
            <a:r>
              <a:rPr lang="it-IT" sz="3200" noProof="0" dirty="0">
                <a:solidFill>
                  <a:schemeClr val="accent1"/>
                </a:solidFill>
                <a:cs typeface="Arial" pitchFamily="34" charset="0"/>
              </a:rPr>
              <a:t>Futura configurazione impianti di refrigerazione LNS</a:t>
            </a:r>
            <a:endParaRPr lang="it-IT" sz="3200" b="1" noProof="0" dirty="0">
              <a:solidFill>
                <a:schemeClr val="accent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60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A2D5A489-5707-4B4F-A13B-52FCF0B39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3913" y="1047750"/>
            <a:ext cx="1857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br>
              <a:rPr lang="en-US" altLang="en-US">
                <a:solidFill>
                  <a:srgbClr val="FFFFFF"/>
                </a:solidFill>
              </a:rPr>
            </a:br>
            <a:endParaRPr lang="en-US" altLang="en-US"/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3DF395A3-EC78-4A6A-9462-B448A093361A}"/>
              </a:ext>
            </a:extLst>
          </p:cNvPr>
          <p:cNvSpPr txBox="1">
            <a:spLocks/>
          </p:cNvSpPr>
          <p:nvPr/>
        </p:nvSpPr>
        <p:spPr>
          <a:xfrm>
            <a:off x="11665744" y="6333200"/>
            <a:ext cx="526256" cy="5248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ctr">
            <a:normAutofit/>
          </a:bodyPr>
          <a:lstStyle>
            <a:defPPr>
              <a:defRPr lang="it-IT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fontAlgn="auto">
              <a:defRPr/>
            </a:pPr>
            <a:fld id="{973BB72E-C1E1-4EEC-9A1C-224D4A0838B1}" type="slidenum">
              <a:rPr lang="it-IT" sz="1400" smtClean="0">
                <a:solidFill>
                  <a:schemeClr val="bg1">
                    <a:alpha val="70000"/>
                  </a:schemeClr>
                </a:solidFill>
                <a:latin typeface="+mn-lt"/>
              </a:rPr>
              <a:pPr algn="ctr" fontAlgn="auto">
                <a:defRPr/>
              </a:pPr>
              <a:t>32</a:t>
            </a:fld>
            <a:endParaRPr lang="it-IT" sz="1400" dirty="0">
              <a:solidFill>
                <a:schemeClr val="bg1">
                  <a:alpha val="70000"/>
                </a:schemeClr>
              </a:solidFill>
              <a:latin typeface="+mn-lt"/>
            </a:endParaRPr>
          </a:p>
        </p:txBody>
      </p:sp>
      <p:sp>
        <p:nvSpPr>
          <p:cNvPr id="12293" name="CasellaDiTesto 8">
            <a:extLst>
              <a:ext uri="{FF2B5EF4-FFF2-40B4-BE49-F238E27FC236}">
                <a16:creationId xmlns:a16="http://schemas.microsoft.com/office/drawing/2014/main" id="{49D2B61E-FA28-4FDC-92CD-8479E6A7C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8" y="171450"/>
            <a:ext cx="3983037" cy="10302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arlow Condensed" panose="00000506000000000000" pitchFamily="2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Bef>
                <a:spcPts val="600"/>
              </a:spcBef>
              <a:defRPr/>
            </a:pPr>
            <a:r>
              <a:rPr lang="it-IT" altLang="it-IT" sz="2800" dirty="0">
                <a:solidFill>
                  <a:srgbClr val="002060"/>
                </a:solidFill>
                <a:latin typeface="+mj-lt"/>
              </a:rPr>
              <a:t>IMPIANTI DI REFRIGERAZIONE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it-IT" altLang="it-IT" sz="2800" dirty="0">
                <a:solidFill>
                  <a:srgbClr val="002060"/>
                </a:solidFill>
                <a:latin typeface="+mj-lt"/>
              </a:rPr>
              <a:t>LNS-INFN di Catania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631AE02-B91F-4D2F-8BFF-F95303CE7C42}"/>
              </a:ext>
            </a:extLst>
          </p:cNvPr>
          <p:cNvSpPr txBox="1"/>
          <p:nvPr/>
        </p:nvSpPr>
        <p:spPr>
          <a:xfrm>
            <a:off x="4130823" y="239224"/>
            <a:ext cx="8105480" cy="60939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000" b="1" dirty="0">
                <a:solidFill>
                  <a:srgbClr val="002060"/>
                </a:solidFill>
                <a:latin typeface="+mj-lt"/>
                <a:sym typeface="Texta"/>
              </a:rPr>
              <a:t>VANTAGGI DEL NUOVO ASSETTO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+mj-lt"/>
                <a:sym typeface="Texta"/>
              </a:rPr>
              <a:t>ECONOMICI</a:t>
            </a:r>
          </a:p>
          <a:p>
            <a:pPr marL="180000" indent="-18000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2400" dirty="0">
                <a:solidFill>
                  <a:prstClr val="black"/>
                </a:solidFill>
                <a:latin typeface="+mn-lt"/>
                <a:ea typeface="+mn-ea"/>
                <a:cs typeface="+mn-cs"/>
                <a:sym typeface="Texta"/>
              </a:rPr>
              <a:t>Il costo previsto dell’intervento è 2,2M€, anziché 3,4M€</a:t>
            </a:r>
            <a:r>
              <a:rPr lang="it-IT" sz="2400" dirty="0">
                <a:solidFill>
                  <a:prstClr val="black"/>
                </a:solidFill>
                <a:highlight>
                  <a:srgbClr val="FFFF00"/>
                </a:highlight>
                <a:latin typeface="+mn-lt"/>
                <a:ea typeface="+mn-ea"/>
                <a:cs typeface="+mn-cs"/>
                <a:sym typeface="Texta"/>
              </a:rPr>
              <a:t> </a:t>
            </a:r>
          </a:p>
          <a:p>
            <a:pPr marL="180000" indent="-18000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24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Eliminando la prevista centrale MAGNEX/FRAISE, si abbatteranno i costi generali di esercizio e manutenzione associati alla refrigerazione</a:t>
            </a:r>
          </a:p>
          <a:p>
            <a:pPr marL="180000" indent="-18000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24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I </a:t>
            </a:r>
            <a:r>
              <a:rPr lang="it-IT" sz="2400" dirty="0" err="1">
                <a:solidFill>
                  <a:prstClr val="black"/>
                </a:solidFill>
                <a:latin typeface="+mn-lt"/>
                <a:ea typeface="+mn-ea"/>
                <a:cs typeface="+mn-cs"/>
              </a:rPr>
              <a:t>chiller</a:t>
            </a:r>
            <a:r>
              <a:rPr lang="it-IT" sz="24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raffreddati ad aria copriranno le condizioni di picco, migliorando le prestazioni medie annuali del servizio ed abbattendo i costi di esercizio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+mj-lt"/>
                <a:sym typeface="Texta"/>
              </a:rPr>
              <a:t>AMBIENTALI</a:t>
            </a:r>
          </a:p>
          <a:p>
            <a:pPr marL="180000" indent="-18000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2400" dirty="0">
                <a:solidFill>
                  <a:prstClr val="black"/>
                </a:solidFill>
                <a:latin typeface="+mn-lt"/>
                <a:ea typeface="+mn-ea"/>
                <a:cs typeface="+mn-cs"/>
                <a:sym typeface="Texta"/>
              </a:rPr>
              <a:t>Grazie alla riduzione del fabbisogno di energia primaria, si migliorerà la Carbon Footprint del sito LNS-INFN</a:t>
            </a:r>
            <a:endParaRPr lang="it-IT" sz="2400" b="1" dirty="0">
              <a:solidFill>
                <a:schemeClr val="accent2">
                  <a:lumMod val="75000"/>
                </a:schemeClr>
              </a:solidFill>
              <a:latin typeface="+mj-lt"/>
              <a:sym typeface="Texta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+mj-lt"/>
                <a:sym typeface="Texta"/>
              </a:rPr>
              <a:t>AFFIDABILISTICI </a:t>
            </a:r>
            <a:endParaRPr lang="it-IT" sz="2400" b="1" dirty="0">
              <a:solidFill>
                <a:srgbClr val="002060"/>
              </a:solidFill>
              <a:latin typeface="+mj-lt"/>
              <a:sym typeface="Texta"/>
            </a:endParaRPr>
          </a:p>
          <a:p>
            <a:pPr marL="180000" indent="-18000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24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Il sistema di monitoraggio e controllo integrato introdurrà logiche di gestione degli eventi di guasto o emergenza atte a garantire il servizio di refrigerazione di utenze prioritarie</a:t>
            </a:r>
          </a:p>
          <a:p>
            <a:pPr marL="180000" indent="-180000" eaLnBrk="1" fontAlgn="auto" hangingPunct="1">
              <a:spcAft>
                <a:spcPts val="0"/>
              </a:spcAft>
              <a:buFontTx/>
              <a:buChar char="-"/>
              <a:defRPr/>
            </a:pPr>
            <a:r>
              <a:rPr lang="it-IT" sz="24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La nuova configurazione, caratterizzata da elevata ridondanza, incrementerà drasticamente l’affidabilità del servizio di refrigerazione</a:t>
            </a:r>
            <a:endParaRPr lang="it-IT" sz="2400" dirty="0"/>
          </a:p>
        </p:txBody>
      </p:sp>
      <p:sp>
        <p:nvSpPr>
          <p:cNvPr id="9" name="Alla base della nuova esperienza abbiamo definito 5 pilastri a supporto del modello e che favoriscono il design e la progettazione:">
            <a:extLst>
              <a:ext uri="{FF2B5EF4-FFF2-40B4-BE49-F238E27FC236}">
                <a16:creationId xmlns:a16="http://schemas.microsoft.com/office/drawing/2014/main" id="{3598B5E6-D71E-454A-A17B-73267E7B9556}"/>
              </a:ext>
            </a:extLst>
          </p:cNvPr>
          <p:cNvSpPr/>
          <p:nvPr/>
        </p:nvSpPr>
        <p:spPr>
          <a:xfrm>
            <a:off x="-339725" y="1898650"/>
            <a:ext cx="5199063" cy="2747963"/>
          </a:xfrm>
          <a:prstGeom prst="rect">
            <a:avLst/>
          </a:prstGeom>
          <a:ln w="12700">
            <a:miter lim="400000"/>
          </a:ln>
        </p:spPr>
        <p:txBody>
          <a:bodyPr lIns="504000" tIns="0" rIns="504000" bIns="504000" anchor="b"/>
          <a:lstStyle>
            <a:lvl1pPr defTabSz="822960">
              <a:spcBef>
                <a:spcPts val="0"/>
              </a:spcBef>
              <a:defRPr sz="2800">
                <a:latin typeface="Texta"/>
                <a:ea typeface="Texta"/>
                <a:cs typeface="Texta"/>
                <a:sym typeface="Texta"/>
              </a:defRPr>
            </a:lvl1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latin typeface="+mj-lt"/>
              </a:rPr>
              <a:t>AZIONE PROPOSTA </a:t>
            </a:r>
            <a:r>
              <a:rPr lang="it-IT" sz="1800" b="1" dirty="0">
                <a:solidFill>
                  <a:srgbClr val="002060"/>
                </a:solidFill>
                <a:latin typeface="+mj-lt"/>
              </a:rPr>
              <a:t>(2/2)</a:t>
            </a:r>
            <a:r>
              <a:rPr lang="it-IT" b="1" dirty="0">
                <a:solidFill>
                  <a:srgbClr val="002060"/>
                </a:solidFill>
                <a:latin typeface="+mj-lt"/>
              </a:rPr>
              <a:t>: RECOMMISSIONING DELLA ATTUALE CONFIGURAZIONE IMPIANTISTICA</a:t>
            </a:r>
            <a:endParaRPr lang="it-IT" sz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it-IT" sz="24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52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FD9ACC-2E98-A117-2D62-4224F0352F5C}"/>
              </a:ext>
            </a:extLst>
          </p:cNvPr>
          <p:cNvSpPr txBox="1"/>
          <p:nvPr/>
        </p:nvSpPr>
        <p:spPr>
          <a:xfrm>
            <a:off x="2161761" y="1315064"/>
            <a:ext cx="827432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/>
              <a:t>CNAF</a:t>
            </a:r>
          </a:p>
          <a:p>
            <a:endParaRPr lang="it-IT" sz="4000" b="1" dirty="0"/>
          </a:p>
          <a:p>
            <a:r>
              <a:rPr lang="it-IT" dirty="0"/>
              <a:t>Con il trasferimento al Tecnopolo passeremo da un PUE attuale di 1.7 ad uno stimato di 1.2-1.3.</a:t>
            </a:r>
          </a:p>
          <a:p>
            <a:r>
              <a:rPr lang="it-IT" dirty="0"/>
              <a:t>Inoltre è stato migliorato l’impianto di raffreddamento che prevede l'utilizzo di gruppi frigoriferi con compressori a levitazione magnetica e set point delle temperature dell'acqua più alti che si traducono in maggiore utilizzo del free </a:t>
            </a:r>
            <a:r>
              <a:rPr lang="it-IT" dirty="0" err="1"/>
              <a:t>cooling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3333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5649F6-3CD8-393C-BFD4-8E042B203554}"/>
              </a:ext>
            </a:extLst>
          </p:cNvPr>
          <p:cNvSpPr txBox="1"/>
          <p:nvPr/>
        </p:nvSpPr>
        <p:spPr>
          <a:xfrm>
            <a:off x="1" y="96762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002A48"/>
                </a:solidFill>
              </a:defRPr>
            </a:lvl1pPr>
          </a:lstStyle>
          <a:p>
            <a:pPr algn="ctr"/>
            <a:r>
              <a:rPr lang="en-US" sz="2800" dirty="0"/>
              <a:t>LNGS-FUTURE: UPS power distribution upgrade</a:t>
            </a:r>
            <a:endParaRPr lang="it-IT" sz="2800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7E54939-CD69-265E-6031-D95336BD2126}"/>
              </a:ext>
            </a:extLst>
          </p:cNvPr>
          <p:cNvCxnSpPr>
            <a:cxnSpLocks/>
          </p:cNvCxnSpPr>
          <p:nvPr/>
        </p:nvCxnSpPr>
        <p:spPr>
          <a:xfrm>
            <a:off x="174481" y="3333520"/>
            <a:ext cx="3078579" cy="0"/>
          </a:xfrm>
          <a:prstGeom prst="line">
            <a:avLst/>
          </a:prstGeom>
          <a:ln w="50800">
            <a:solidFill>
              <a:srgbClr val="3A92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74F28EA-95A4-CDC3-E573-F60B9D2283C2}"/>
              </a:ext>
            </a:extLst>
          </p:cNvPr>
          <p:cNvSpPr txBox="1"/>
          <p:nvPr/>
        </p:nvSpPr>
        <p:spPr>
          <a:xfrm>
            <a:off x="319315" y="957302"/>
            <a:ext cx="3491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002060"/>
                </a:solidFill>
              </a:rPr>
              <a:t>15 UPS DISTRIBUITI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1DCFEF23-3D89-0DE5-0F91-9D75DCBD6AD0}"/>
              </a:ext>
            </a:extLst>
          </p:cNvPr>
          <p:cNvSpPr txBox="1">
            <a:spLocks/>
          </p:cNvSpPr>
          <p:nvPr/>
        </p:nvSpPr>
        <p:spPr>
          <a:xfrm>
            <a:off x="255477" y="1326954"/>
            <a:ext cx="3269713" cy="14252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Potenza tot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installata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1.088 kW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Tipo: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Monolitico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indent="0"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Efficienza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media: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70% (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doppia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conversione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)</a:t>
            </a:r>
          </a:p>
          <a:p>
            <a:pPr marL="0" indent="0">
              <a:buNone/>
              <a:defRPr/>
            </a:pP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% di </a:t>
            </a: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carico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 media:</a:t>
            </a:r>
            <a:r>
              <a:rPr lang="en-US" sz="1400" dirty="0">
                <a:latin typeface="Helvetica" pitchFamily="2" charset="0"/>
              </a:rPr>
              <a:t> 18%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Ridondanda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: </a:t>
            </a:r>
            <a:r>
              <a:rPr lang="en-US" sz="1400" dirty="0">
                <a:latin typeface="Helvetica" pitchFamily="2" charset="0"/>
              </a:rPr>
              <a:t>NO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97B8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62D4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162D4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97B8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C0D343-4F0F-D987-1B01-44CE2948B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652" y="807259"/>
            <a:ext cx="6937965" cy="5378322"/>
          </a:xfrm>
          <a:prstGeom prst="rect">
            <a:avLst/>
          </a:prstGeom>
        </p:spPr>
      </p:pic>
      <p:pic>
        <p:nvPicPr>
          <p:cNvPr id="19" name="Immagine 18" descr="Immagine che contiene Rettangolo, design, contenitore&#10;&#10;Descrizione generata automaticamente">
            <a:extLst>
              <a:ext uri="{FF2B5EF4-FFF2-40B4-BE49-F238E27FC236}">
                <a16:creationId xmlns:a16="http://schemas.microsoft.com/office/drawing/2014/main" id="{13494C7C-86FC-F615-7460-1203798B3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92" y="1488713"/>
            <a:ext cx="2127330" cy="18648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Immagine 20" descr="Immagine che contiene cielo, container, contenitore&#10;&#10;Descrizione generata automaticamente">
            <a:extLst>
              <a:ext uri="{FF2B5EF4-FFF2-40B4-BE49-F238E27FC236}">
                <a16:creationId xmlns:a16="http://schemas.microsoft.com/office/drawing/2014/main" id="{51DC2496-BFAF-6ECF-2E01-7E518137DE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22" y="1541231"/>
            <a:ext cx="2091797" cy="18122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70A28997-B34C-3FC7-C647-00EDA9764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1" y="6045365"/>
            <a:ext cx="3276462" cy="425538"/>
          </a:xfrm>
          <a:prstGeom prst="rect">
            <a:avLst/>
          </a:prstGeom>
          <a:noFill/>
        </p:spPr>
      </p:pic>
      <p:pic>
        <p:nvPicPr>
          <p:cNvPr id="4098" name="Picture 2" descr="Vertiv Launches Energy-Efficient, Scalable UPS for Edge and Mid-Sized  Applications in EMEA – ClubIT&amp;C">
            <a:extLst>
              <a:ext uri="{FF2B5EF4-FFF2-40B4-BE49-F238E27FC236}">
                <a16:creationId xmlns:a16="http://schemas.microsoft.com/office/drawing/2014/main" id="{794683A0-7FA4-435D-3427-2FE01368F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39" b="92368" l="9808" r="89979">
                        <a14:foregroundMark x1="51812" y1="8457" x2="51812" y2="8457"/>
                        <a14:foregroundMark x1="36318" y1="92409" x2="36318" y2="92409"/>
                        <a14:foregroundMark x1="48614" y1="5239" x2="48614" y2="5239"/>
                        <a14:foregroundMark x1="70931" y1="5652" x2="70931" y2="5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28" y="3924891"/>
            <a:ext cx="1379488" cy="237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08B5240-7C3B-11F7-240A-3D24639F6443}"/>
              </a:ext>
            </a:extLst>
          </p:cNvPr>
          <p:cNvSpPr txBox="1"/>
          <p:nvPr/>
        </p:nvSpPr>
        <p:spPr>
          <a:xfrm>
            <a:off x="2544577" y="2962096"/>
            <a:ext cx="768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PRIMA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6D169C3-D61A-D584-F3B7-DFC614287A3A}"/>
              </a:ext>
            </a:extLst>
          </p:cNvPr>
          <p:cNvSpPr txBox="1"/>
          <p:nvPr/>
        </p:nvSpPr>
        <p:spPr>
          <a:xfrm>
            <a:off x="2534797" y="3387545"/>
            <a:ext cx="768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DOPO</a:t>
            </a:r>
          </a:p>
        </p:txBody>
      </p:sp>
      <p:sp>
        <p:nvSpPr>
          <p:cNvPr id="13" name="Segnaposto contenuto 2">
            <a:extLst>
              <a:ext uri="{FF2B5EF4-FFF2-40B4-BE49-F238E27FC236}">
                <a16:creationId xmlns:a16="http://schemas.microsoft.com/office/drawing/2014/main" id="{F83BCAFA-DDD4-90BE-E308-8CC0146FEB80}"/>
              </a:ext>
            </a:extLst>
          </p:cNvPr>
          <p:cNvSpPr txBox="1">
            <a:spLocks/>
          </p:cNvSpPr>
          <p:nvPr/>
        </p:nvSpPr>
        <p:spPr>
          <a:xfrm>
            <a:off x="325905" y="4205571"/>
            <a:ext cx="3276462" cy="16592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Potenza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installata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fino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 600 kW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Tipo: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modulare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(10 x 60kW)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Efficienza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fino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a 97.5% (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doppia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conversione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Ridondanza</a:t>
            </a:r>
            <a:r>
              <a:rPr lang="en-US" sz="1400" dirty="0">
                <a:latin typeface="Helvetica" pitchFamily="2" charset="0"/>
              </a:rPr>
              <a:t>: SI (2N+1)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97B8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62D4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162D4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97B8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A86ADCA-1C18-7DB8-1DCF-9F6B278E59AF}"/>
              </a:ext>
            </a:extLst>
          </p:cNvPr>
          <p:cNvSpPr txBox="1"/>
          <p:nvPr/>
        </p:nvSpPr>
        <p:spPr>
          <a:xfrm>
            <a:off x="419383" y="3810205"/>
            <a:ext cx="3491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rgbClr val="002060"/>
                </a:solidFill>
              </a:rPr>
              <a:t>2 UPS CENTRALIZZATI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5E8CF32-776C-E5C3-1282-0840E0EF355F}"/>
              </a:ext>
            </a:extLst>
          </p:cNvPr>
          <p:cNvSpPr txBox="1"/>
          <p:nvPr/>
        </p:nvSpPr>
        <p:spPr>
          <a:xfrm>
            <a:off x="4345613" y="6185581"/>
            <a:ext cx="2433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Courtesy</a:t>
            </a:r>
            <a:r>
              <a:rPr lang="it-IT" sz="800" dirty="0"/>
              <a:t> of VERTIV </a:t>
            </a:r>
            <a:r>
              <a:rPr lang="it-IT" sz="800" dirty="0" err="1"/>
              <a:t>SpA</a:t>
            </a:r>
            <a:endParaRPr lang="it-IT" sz="800" dirty="0"/>
          </a:p>
        </p:txBody>
      </p:sp>
      <p:pic>
        <p:nvPicPr>
          <p:cNvPr id="18" name="Immagine 17" descr="Immagine che contiene Carattere, logo, Elementi grafici, testo&#10;&#10;Descrizione generata automaticamente">
            <a:extLst>
              <a:ext uri="{FF2B5EF4-FFF2-40B4-BE49-F238E27FC236}">
                <a16:creationId xmlns:a16="http://schemas.microsoft.com/office/drawing/2014/main" id="{40548F9A-0842-F5B4-BD92-B961B5D40B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92828" y="27616"/>
            <a:ext cx="1024691" cy="929686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0DB8DB6-3F3C-C8E4-E792-3325CF84FE2E}"/>
              </a:ext>
            </a:extLst>
          </p:cNvPr>
          <p:cNvSpPr txBox="1"/>
          <p:nvPr/>
        </p:nvSpPr>
        <p:spPr>
          <a:xfrm>
            <a:off x="7673843" y="5397768"/>
            <a:ext cx="4078805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Aumento efficienza energetica</a:t>
            </a:r>
          </a:p>
          <a:p>
            <a:pPr marL="285750" indent="-285750">
              <a:buFontTx/>
              <a:buChar char="-"/>
            </a:pPr>
            <a:r>
              <a:rPr lang="it-IT" dirty="0"/>
              <a:t>Migliore utilizzo delle macchine</a:t>
            </a:r>
          </a:p>
          <a:p>
            <a:pPr marL="285750" indent="-285750">
              <a:buFontTx/>
              <a:buChar char="-"/>
            </a:pPr>
            <a:r>
              <a:rPr lang="it-IT" dirty="0"/>
              <a:t>Aumento affidabilità rete (2N+1)</a:t>
            </a:r>
          </a:p>
        </p:txBody>
      </p:sp>
    </p:spTree>
    <p:extLst>
      <p:ext uri="{BB962C8B-B14F-4D97-AF65-F5344CB8AC3E}">
        <p14:creationId xmlns:p14="http://schemas.microsoft.com/office/powerpoint/2010/main" val="77362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75649F6-3CD8-393C-BFD4-8E042B203554}"/>
              </a:ext>
            </a:extLst>
          </p:cNvPr>
          <p:cNvSpPr txBox="1"/>
          <p:nvPr/>
        </p:nvSpPr>
        <p:spPr>
          <a:xfrm>
            <a:off x="1290919" y="96762"/>
            <a:ext cx="10901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002A48"/>
                </a:solidFill>
              </a:defRPr>
            </a:lvl1pPr>
          </a:lstStyle>
          <a:p>
            <a:r>
              <a:rPr lang="en-US" sz="2800" dirty="0"/>
              <a:t>LNGS-FUTURE: Energy efficiency and user safety </a:t>
            </a:r>
            <a:endParaRPr lang="it-IT" sz="2800" dirty="0"/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F7E54939-CD69-265E-6031-D95336BD2126}"/>
              </a:ext>
            </a:extLst>
          </p:cNvPr>
          <p:cNvCxnSpPr>
            <a:cxnSpLocks/>
          </p:cNvCxnSpPr>
          <p:nvPr/>
        </p:nvCxnSpPr>
        <p:spPr>
          <a:xfrm>
            <a:off x="2052396" y="1170206"/>
            <a:ext cx="3078579" cy="0"/>
          </a:xfrm>
          <a:prstGeom prst="line">
            <a:avLst/>
          </a:prstGeom>
          <a:ln w="50800">
            <a:solidFill>
              <a:srgbClr val="3A92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B74F28EA-95A4-CDC3-E573-F60B9D2283C2}"/>
              </a:ext>
            </a:extLst>
          </p:cNvPr>
          <p:cNvSpPr txBox="1"/>
          <p:nvPr/>
        </p:nvSpPr>
        <p:spPr>
          <a:xfrm>
            <a:off x="2052396" y="810080"/>
            <a:ext cx="3491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/>
              <a:t>Relamping</a:t>
            </a:r>
            <a:r>
              <a:rPr lang="it-IT" sz="1600" i="1" dirty="0"/>
              <a:t> 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B5B994D3-21F1-082F-C2B9-90E0590A9B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5226"/>
          <a:stretch/>
        </p:blipFill>
        <p:spPr>
          <a:xfrm>
            <a:off x="5277316" y="3160059"/>
            <a:ext cx="6732441" cy="324480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696495E-E2DF-5C59-04A1-CE619FD213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4531" y="3147702"/>
            <a:ext cx="1950983" cy="130237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EC1CBD2E-3EB7-F9CD-23A7-CB94D60081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85" y="183659"/>
            <a:ext cx="2921272" cy="379407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BB34825-FD36-677D-9DB1-E1940760D196}"/>
              </a:ext>
            </a:extLst>
          </p:cNvPr>
          <p:cNvSpPr txBox="1"/>
          <p:nvPr/>
        </p:nvSpPr>
        <p:spPr>
          <a:xfrm>
            <a:off x="7905605" y="806552"/>
            <a:ext cx="3491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Fotovoltaico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B916B2C-33E1-581C-9AF2-60B0AA2DDC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4998" y="938202"/>
            <a:ext cx="1552921" cy="2063750"/>
          </a:xfrm>
          <a:prstGeom prst="rect">
            <a:avLst/>
          </a:prstGeom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49E80BA1-3288-ECF6-B7B2-CFADCBCF5EF8}"/>
              </a:ext>
            </a:extLst>
          </p:cNvPr>
          <p:cNvSpPr txBox="1">
            <a:spLocks/>
          </p:cNvSpPr>
          <p:nvPr/>
        </p:nvSpPr>
        <p:spPr>
          <a:xfrm>
            <a:off x="7905605" y="1290856"/>
            <a:ext cx="3872843" cy="1711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Potenza di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picco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435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kWp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Consumo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annuo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 LNGS</a:t>
            </a:r>
            <a:r>
              <a:rPr lang="en-US" sz="1400" dirty="0">
                <a:latin typeface="Helvetica" pitchFamily="2" charset="0"/>
              </a:rPr>
              <a:t>: 9.3 GWh</a:t>
            </a:r>
          </a:p>
          <a:p>
            <a:pPr marL="0" indent="0">
              <a:buNone/>
              <a:defRPr/>
            </a:pP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Produzione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annuale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 FV [kWh]: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560 MWh</a:t>
            </a:r>
          </a:p>
          <a:p>
            <a:pPr marL="0" indent="0">
              <a:buNone/>
              <a:defRPr/>
            </a:pP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% da FV rispetto al consume </a:t>
            </a: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totale</a:t>
            </a:r>
            <a:r>
              <a:rPr lang="en-US" sz="1400" dirty="0">
                <a:latin typeface="Helvetica" pitchFamily="2" charset="0"/>
              </a:rPr>
              <a:t>: ~ 6%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97B8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62D4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162D4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97B8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87ABA26-B1B6-4C90-DB3D-4049C35FD20D}"/>
              </a:ext>
            </a:extLst>
          </p:cNvPr>
          <p:cNvSpPr txBox="1"/>
          <p:nvPr/>
        </p:nvSpPr>
        <p:spPr>
          <a:xfrm>
            <a:off x="6032938" y="822480"/>
            <a:ext cx="2433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Courtesy</a:t>
            </a:r>
            <a:r>
              <a:rPr lang="it-IT" sz="800" dirty="0"/>
              <a:t> of </a:t>
            </a:r>
            <a:r>
              <a:rPr lang="it-IT" sz="800" dirty="0" err="1"/>
              <a:t>Peimar</a:t>
            </a:r>
            <a:r>
              <a:rPr lang="it-IT" sz="800" dirty="0"/>
              <a:t> Industries </a:t>
            </a:r>
            <a:r>
              <a:rPr lang="it-IT" sz="800" dirty="0" err="1"/>
              <a:t>Srl</a:t>
            </a:r>
            <a:endParaRPr lang="it-IT" sz="800" dirty="0"/>
          </a:p>
        </p:txBody>
      </p:sp>
      <p:cxnSp>
        <p:nvCxnSpPr>
          <p:cNvPr id="16" name="Connettore diritto 7">
            <a:extLst>
              <a:ext uri="{FF2B5EF4-FFF2-40B4-BE49-F238E27FC236}">
                <a16:creationId xmlns:a16="http://schemas.microsoft.com/office/drawing/2014/main" id="{5B2D7EE4-43D0-63CC-E8B5-94EEEBB3107F}"/>
              </a:ext>
            </a:extLst>
          </p:cNvPr>
          <p:cNvCxnSpPr>
            <a:cxnSpLocks/>
          </p:cNvCxnSpPr>
          <p:nvPr/>
        </p:nvCxnSpPr>
        <p:spPr>
          <a:xfrm>
            <a:off x="7979249" y="1183290"/>
            <a:ext cx="3078579" cy="0"/>
          </a:xfrm>
          <a:prstGeom prst="line">
            <a:avLst/>
          </a:prstGeom>
          <a:ln w="50800">
            <a:solidFill>
              <a:srgbClr val="3A92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5B13A414-EFBF-9293-0C66-B115D812F44A}"/>
              </a:ext>
            </a:extLst>
          </p:cNvPr>
          <p:cNvSpPr txBox="1">
            <a:spLocks/>
          </p:cNvSpPr>
          <p:nvPr/>
        </p:nvSpPr>
        <p:spPr>
          <a:xfrm>
            <a:off x="1966196" y="1348253"/>
            <a:ext cx="3872843" cy="1711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Corpi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illuminanti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sostituiti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297B8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2339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Consumo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annuo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stimato</a:t>
            </a:r>
            <a:r>
              <a:rPr lang="en-US" sz="1400" dirty="0">
                <a:latin typeface="Helvetica" pitchFamily="2" charset="0"/>
              </a:rPr>
              <a:t>: ~ 30% (</a:t>
            </a:r>
            <a:r>
              <a:rPr lang="en-US" sz="1400" i="1" dirty="0">
                <a:latin typeface="Helvetica" pitchFamily="2" charset="0"/>
              </a:rPr>
              <a:t>rispetto ai </a:t>
            </a:r>
            <a:r>
              <a:rPr lang="en-US" sz="1400" i="1" dirty="0" err="1">
                <a:latin typeface="Helvetica" pitchFamily="2" charset="0"/>
              </a:rPr>
              <a:t>fluorescenti</a:t>
            </a:r>
            <a:r>
              <a:rPr lang="en-US" sz="1400" dirty="0">
                <a:latin typeface="Helvetica" pitchFamily="2" charset="0"/>
              </a:rPr>
              <a:t>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Risparmio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 </a:t>
            </a:r>
            <a:r>
              <a:rPr lang="en-US" sz="1400" dirty="0" err="1">
                <a:solidFill>
                  <a:srgbClr val="4297B8"/>
                </a:solidFill>
                <a:latin typeface="Helvetica" pitchFamily="2" charset="0"/>
              </a:rPr>
              <a:t>annuale</a:t>
            </a:r>
            <a:r>
              <a:rPr lang="en-US" sz="1400" dirty="0">
                <a:solidFill>
                  <a:srgbClr val="4297B8"/>
                </a:solidFill>
                <a:latin typeface="Helvetica" pitchFamily="2" charset="0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70% del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consumo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precedente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97B8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62D4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162D4D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297B8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1026" name="Picture 2" descr="Proiettore LED 5000K GUELL CAM 2.5 S/W 193W IP66 PRISMA 3114705">
            <a:extLst>
              <a:ext uri="{FF2B5EF4-FFF2-40B4-BE49-F238E27FC236}">
                <a16:creationId xmlns:a16="http://schemas.microsoft.com/office/drawing/2014/main" id="{C552C7D9-6AF2-2E7F-9F6A-F43B44AE5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0" t="24817" r="30601" b="26411"/>
          <a:stretch/>
        </p:blipFill>
        <p:spPr bwMode="auto">
          <a:xfrm>
            <a:off x="413552" y="822480"/>
            <a:ext cx="1524694" cy="19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F35F11A-B073-EE59-A33D-C03F1AEA1F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-228"/>
          <a:stretch/>
        </p:blipFill>
        <p:spPr bwMode="auto">
          <a:xfrm>
            <a:off x="155894" y="3157076"/>
            <a:ext cx="5121422" cy="324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A0A2DBD-3806-697D-60F1-C311E61DFF4C}"/>
              </a:ext>
            </a:extLst>
          </p:cNvPr>
          <p:cNvSpPr txBox="1"/>
          <p:nvPr/>
        </p:nvSpPr>
        <p:spPr>
          <a:xfrm>
            <a:off x="928718" y="3001952"/>
            <a:ext cx="434859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Aumento efficienza energetica</a:t>
            </a:r>
          </a:p>
          <a:p>
            <a:pPr marL="285750" indent="-285750">
              <a:buFontTx/>
              <a:buChar char="-"/>
            </a:pPr>
            <a:r>
              <a:rPr lang="it-IT" dirty="0"/>
              <a:t>Ottimizzazione comfort visivo e flussi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049A9F1-3E0B-4ACC-E13F-D419209FA289}"/>
              </a:ext>
            </a:extLst>
          </p:cNvPr>
          <p:cNvSpPr txBox="1"/>
          <p:nvPr/>
        </p:nvSpPr>
        <p:spPr>
          <a:xfrm>
            <a:off x="5302522" y="3026495"/>
            <a:ext cx="4348598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Copertura aree inclinate dei tetti</a:t>
            </a:r>
          </a:p>
          <a:p>
            <a:pPr marL="285750" indent="-285750">
              <a:buFontTx/>
              <a:buChar char="-"/>
            </a:pPr>
            <a:r>
              <a:rPr lang="it-IT" dirty="0"/>
              <a:t>Moduli da 450 </a:t>
            </a:r>
            <a:r>
              <a:rPr lang="it-IT" dirty="0" err="1"/>
              <a:t>Wp</a:t>
            </a:r>
            <a:endParaRPr lang="it-IT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F97BAD1-2F58-2E34-4E6C-F9D1ED2D25B1}"/>
              </a:ext>
            </a:extLst>
          </p:cNvPr>
          <p:cNvSpPr txBox="1"/>
          <p:nvPr/>
        </p:nvSpPr>
        <p:spPr>
          <a:xfrm>
            <a:off x="155894" y="822480"/>
            <a:ext cx="24335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/>
              <a:t>Courtesy</a:t>
            </a:r>
            <a:r>
              <a:rPr lang="it-IT" sz="800" dirty="0"/>
              <a:t> of Performance in Lighting</a:t>
            </a:r>
          </a:p>
        </p:txBody>
      </p:sp>
    </p:spTree>
    <p:extLst>
      <p:ext uri="{BB962C8B-B14F-4D97-AF65-F5344CB8AC3E}">
        <p14:creationId xmlns:p14="http://schemas.microsoft.com/office/powerpoint/2010/main" val="1364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2699240" y="393011"/>
            <a:ext cx="522559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LNF Energy </a:t>
            </a:r>
            <a:r>
              <a:rPr lang="en-GB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Outlook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R.Ricci - 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36</a:t>
            </a:fld>
            <a:endParaRPr lang="it-IT"/>
          </a:p>
        </p:txBody>
      </p:sp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00000000-0008-0000-0300-000015000000}"/>
              </a:ext>
            </a:extLst>
          </p:cNvPr>
          <p:cNvGraphicFramePr>
            <a:graphicFrameLocks/>
          </p:cNvGraphicFramePr>
          <p:nvPr/>
        </p:nvGraphicFramePr>
        <p:xfrm>
          <a:off x="431824" y="1199226"/>
          <a:ext cx="5394960" cy="2636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Fumetto 1 5"/>
          <p:cNvSpPr/>
          <p:nvPr/>
        </p:nvSpPr>
        <p:spPr>
          <a:xfrm>
            <a:off x="5791200" y="1131601"/>
            <a:ext cx="2441448" cy="825872"/>
          </a:xfrm>
          <a:prstGeom prst="wedgeRectCallout">
            <a:avLst>
              <a:gd name="adj1" fmla="val -57806"/>
              <a:gd name="adj2" fmla="val 1952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 err="1"/>
              <a:t>Baseload</a:t>
            </a:r>
            <a:r>
              <a:rPr lang="it-IT" dirty="0"/>
              <a:t> reduce of ≈20% in 10 </a:t>
            </a:r>
            <a:r>
              <a:rPr lang="it-IT" dirty="0" err="1"/>
              <a:t>years</a:t>
            </a:r>
            <a:r>
              <a:rPr lang="it-IT" dirty="0"/>
              <a:t> </a:t>
            </a:r>
          </a:p>
        </p:txBody>
      </p:sp>
      <p:sp>
        <p:nvSpPr>
          <p:cNvPr id="10" name="Fumetto 4 9"/>
          <p:cNvSpPr/>
          <p:nvPr/>
        </p:nvSpPr>
        <p:spPr>
          <a:xfrm>
            <a:off x="8148288" y="1614187"/>
            <a:ext cx="3637812" cy="740435"/>
          </a:xfrm>
          <a:prstGeom prst="cloudCallout">
            <a:avLst>
              <a:gd name="adj1" fmla="val -22207"/>
              <a:gd name="adj2" fmla="val 245044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La </a:t>
            </a:r>
            <a:r>
              <a:rPr lang="en-US" sz="1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crisi</a:t>
            </a: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1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dei</a:t>
            </a: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1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prezzi</a:t>
            </a: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è la Migliore </a:t>
            </a:r>
            <a:r>
              <a:rPr lang="en-US" sz="1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motivazione</a:t>
            </a: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per </a:t>
            </a:r>
            <a:r>
              <a:rPr lang="en-US" sz="1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l’efficientamento</a:t>
            </a:r>
            <a:r>
              <a:rPr lang="en-US" sz="1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en-US" sz="12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energetico</a:t>
            </a:r>
            <a:endParaRPr lang="en-US" sz="1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005660" y="2755120"/>
            <a:ext cx="5224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Molti </a:t>
            </a:r>
            <a:r>
              <a:rPr lang="en-US" dirty="0" err="1"/>
              <a:t>interventi</a:t>
            </a:r>
            <a:r>
              <a:rPr lang="en-US" dirty="0"/>
              <a:t>, ma </a:t>
            </a:r>
            <a:r>
              <a:rPr lang="en-US" dirty="0" err="1"/>
              <a:t>anche</a:t>
            </a:r>
            <a:r>
              <a:rPr lang="en-US" dirty="0"/>
              <a:t> </a:t>
            </a:r>
            <a:r>
              <a:rPr lang="en-US" dirty="0" err="1"/>
              <a:t>cambio</a:t>
            </a:r>
            <a:r>
              <a:rPr lang="en-US" dirty="0"/>
              <a:t> di </a:t>
            </a:r>
            <a:r>
              <a:rPr lang="en-US" dirty="0" err="1"/>
              <a:t>comportamento</a:t>
            </a:r>
            <a:endParaRPr lang="en-US" dirty="0"/>
          </a:p>
        </p:txBody>
      </p:sp>
      <p:sp>
        <p:nvSpPr>
          <p:cNvPr id="2" name="Rettangolo 1"/>
          <p:cNvSpPr/>
          <p:nvPr/>
        </p:nvSpPr>
        <p:spPr>
          <a:xfrm>
            <a:off x="452425" y="586627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Involvement of workers in </a:t>
            </a:r>
            <a:r>
              <a:rPr lang="en-US" sz="1400" u="sng" dirty="0"/>
              <a:t>energy awareness</a:t>
            </a:r>
            <a:r>
              <a:rPr lang="en-US" sz="1400" dirty="0"/>
              <a:t>, mainly after 2021 price crisis, allowed to mitigate the heating and air conditioning request.</a:t>
            </a:r>
          </a:p>
        </p:txBody>
      </p:sp>
      <p:sp>
        <p:nvSpPr>
          <p:cNvPr id="13" name="CasellaDiTesto 1"/>
          <p:cNvSpPr txBox="1"/>
          <p:nvPr/>
        </p:nvSpPr>
        <p:spPr>
          <a:xfrm rot="17578977">
            <a:off x="4007652" y="1742953"/>
            <a:ext cx="1245590" cy="289366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00" dirty="0">
                <a:solidFill>
                  <a:srgbClr val="0070C0"/>
                </a:solidFill>
              </a:rPr>
              <a:t>222 </a:t>
            </a:r>
            <a:r>
              <a:rPr lang="it-IT" sz="1000" dirty="0" err="1">
                <a:solidFill>
                  <a:srgbClr val="0070C0"/>
                </a:solidFill>
              </a:rPr>
              <a:t>run</a:t>
            </a:r>
            <a:r>
              <a:rPr lang="it-IT" sz="1000" dirty="0">
                <a:solidFill>
                  <a:srgbClr val="0070C0"/>
                </a:solidFill>
              </a:rPr>
              <a:t> </a:t>
            </a:r>
            <a:r>
              <a:rPr lang="it-IT" sz="1000" dirty="0" err="1">
                <a:solidFill>
                  <a:srgbClr val="0070C0"/>
                </a:solidFill>
              </a:rPr>
              <a:t>days</a:t>
            </a:r>
            <a:endParaRPr lang="it-IT" sz="1000" dirty="0">
              <a:solidFill>
                <a:srgbClr val="0070C0"/>
              </a:solidFill>
            </a:endParaRPr>
          </a:p>
        </p:txBody>
      </p:sp>
      <p:graphicFrame>
        <p:nvGraphicFramePr>
          <p:cNvPr id="14" name="Grafico 13"/>
          <p:cNvGraphicFramePr>
            <a:graphicFrameLocks/>
          </p:cNvGraphicFramePr>
          <p:nvPr/>
        </p:nvGraphicFramePr>
        <p:xfrm>
          <a:off x="431824" y="3947694"/>
          <a:ext cx="5359376" cy="2068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00000000-0008-0000-08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4994326"/>
              </p:ext>
            </p:extLst>
          </p:nvPr>
        </p:nvGraphicFramePr>
        <p:xfrm>
          <a:off x="6005660" y="3524950"/>
          <a:ext cx="6100693" cy="28615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5929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6" grpId="0" animBg="1"/>
      <p:bldP spid="10" grpId="0" animBg="1"/>
      <p:bldP spid="12" grpId="0"/>
      <p:bldGraphic spid="14" grpId="0">
        <p:bldAsOne/>
      </p:bldGraphic>
      <p:bldGraphic spid="11" grpId="0">
        <p:bldAsOne/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F993801-73E3-63E6-2F58-F095FBDAD300}"/>
              </a:ext>
            </a:extLst>
          </p:cNvPr>
          <p:cNvSpPr txBox="1"/>
          <p:nvPr/>
        </p:nvSpPr>
        <p:spPr>
          <a:xfrm>
            <a:off x="454715" y="459001"/>
            <a:ext cx="29444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LNF </a:t>
            </a:r>
          </a:p>
          <a:p>
            <a:r>
              <a:rPr lang="it-IT" sz="1800" b="1" dirty="0"/>
              <a:t>Esperienze di efficientamento sugli acceleratori</a:t>
            </a:r>
          </a:p>
          <a:p>
            <a:r>
              <a:rPr lang="it-IT" b="1" dirty="0"/>
              <a:t>2008-2011</a:t>
            </a:r>
          </a:p>
        </p:txBody>
      </p:sp>
      <p:pic>
        <p:nvPicPr>
          <p:cNvPr id="8" name="Picture 5" descr="P1000267">
            <a:extLst>
              <a:ext uri="{FF2B5EF4-FFF2-40B4-BE49-F238E27FC236}">
                <a16:creationId xmlns:a16="http://schemas.microsoft.com/office/drawing/2014/main" id="{2FA8935F-4EDD-8DDE-A957-467CCC280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747" y="623652"/>
            <a:ext cx="3928263" cy="277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enza titolo2">
            <a:extLst>
              <a:ext uri="{FF2B5EF4-FFF2-40B4-BE49-F238E27FC236}">
                <a16:creationId xmlns:a16="http://schemas.microsoft.com/office/drawing/2014/main" id="{9B35676B-C56E-DCFD-4B7C-F5593AD3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65" y="646079"/>
            <a:ext cx="3688306" cy="265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C8F4B31A-5529-67DB-0FB1-2AE79E2F6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7154" y="336723"/>
            <a:ext cx="2686144" cy="439981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FCE06A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000" kern="0" dirty="0">
                <a:solidFill>
                  <a:srgbClr val="0033CC"/>
                </a:solidFill>
                <a:latin typeface="+mj-lt"/>
                <a:ea typeface="+mj-ea"/>
                <a:cs typeface="+mj-cs"/>
              </a:rPr>
              <a:t>After modification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997AB5B-6871-7279-3288-D8DBA827AF2A}"/>
              </a:ext>
            </a:extLst>
          </p:cNvPr>
          <p:cNvSpPr/>
          <p:nvPr/>
        </p:nvSpPr>
        <p:spPr>
          <a:xfrm>
            <a:off x="4372221" y="5153975"/>
            <a:ext cx="3423085" cy="83099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Energy saving benefit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Lower B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Lower current (from 730 to 400 A)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C8DC21-F670-CB6A-C11F-32108064F2FE}"/>
              </a:ext>
            </a:extLst>
          </p:cNvPr>
          <p:cNvSpPr txBox="1"/>
          <p:nvPr/>
        </p:nvSpPr>
        <p:spPr>
          <a:xfrm>
            <a:off x="266836" y="3082005"/>
            <a:ext cx="3751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Sforzo</a:t>
            </a:r>
            <a:r>
              <a:rPr lang="en-US" dirty="0"/>
              <a:t> </a:t>
            </a:r>
            <a:r>
              <a:rPr lang="en-US" dirty="0" err="1"/>
              <a:t>congiunto</a:t>
            </a:r>
            <a:r>
              <a:rPr lang="en-US" dirty="0"/>
              <a:t> di </a:t>
            </a:r>
            <a:r>
              <a:rPr lang="en-US" dirty="0" err="1"/>
              <a:t>competenze</a:t>
            </a:r>
            <a:r>
              <a:rPr lang="en-US" dirty="0"/>
              <a:t> diverse</a:t>
            </a:r>
          </a:p>
          <a:p>
            <a:r>
              <a:rPr lang="en-US" dirty="0" err="1"/>
              <a:t>Fisica</a:t>
            </a:r>
            <a:r>
              <a:rPr lang="en-US" dirty="0"/>
              <a:t> </a:t>
            </a:r>
            <a:r>
              <a:rPr lang="en-US" dirty="0" err="1"/>
              <a:t>degli</a:t>
            </a:r>
            <a:r>
              <a:rPr lang="en-US" dirty="0"/>
              <a:t> </a:t>
            </a:r>
            <a:r>
              <a:rPr lang="en-US" dirty="0" err="1"/>
              <a:t>acceleratori</a:t>
            </a:r>
            <a:r>
              <a:rPr lang="en-US" dirty="0"/>
              <a:t>, beam dynamic, </a:t>
            </a:r>
            <a:r>
              <a:rPr lang="en-US" dirty="0" err="1"/>
              <a:t>ottica</a:t>
            </a:r>
            <a:r>
              <a:rPr lang="en-US" dirty="0"/>
              <a:t>, </a:t>
            </a:r>
            <a:r>
              <a:rPr lang="en-US" dirty="0" err="1"/>
              <a:t>esperti</a:t>
            </a:r>
            <a:r>
              <a:rPr lang="en-US" dirty="0"/>
              <a:t> di </a:t>
            </a:r>
            <a:r>
              <a:rPr lang="en-US" dirty="0" err="1"/>
              <a:t>magneti</a:t>
            </a:r>
            <a:r>
              <a:rPr lang="en-US" dirty="0"/>
              <a:t>, </a:t>
            </a:r>
            <a:r>
              <a:rPr lang="en-US" dirty="0" err="1"/>
              <a:t>misure</a:t>
            </a:r>
            <a:r>
              <a:rPr lang="en-US" dirty="0"/>
              <a:t> </a:t>
            </a:r>
            <a:r>
              <a:rPr lang="en-US" dirty="0" err="1"/>
              <a:t>magnetiche</a:t>
            </a:r>
            <a:r>
              <a:rPr lang="en-US" dirty="0"/>
              <a:t> </a:t>
            </a:r>
            <a:r>
              <a:rPr lang="en-US" dirty="0" err="1"/>
              <a:t>ingegneria</a:t>
            </a:r>
            <a:r>
              <a:rPr lang="en-US" dirty="0"/>
              <a:t> </a:t>
            </a:r>
            <a:r>
              <a:rPr lang="en-US" dirty="0" err="1"/>
              <a:t>meccanica</a:t>
            </a:r>
            <a:r>
              <a:rPr lang="en-US" dirty="0"/>
              <a:t>, </a:t>
            </a:r>
            <a:r>
              <a:rPr lang="en-US" dirty="0" err="1"/>
              <a:t>impianti</a:t>
            </a:r>
            <a:r>
              <a:rPr lang="en-US" dirty="0"/>
              <a:t> </a:t>
            </a:r>
            <a:r>
              <a:rPr lang="en-US" dirty="0" err="1"/>
              <a:t>ecc</a:t>
            </a:r>
            <a:r>
              <a:rPr lang="en-US" dirty="0"/>
              <a:t>. 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D02CD76A-077D-5F91-B8DE-1C77FEA09DA7}"/>
              </a:ext>
            </a:extLst>
          </p:cNvPr>
          <p:cNvGrpSpPr/>
          <p:nvPr/>
        </p:nvGrpSpPr>
        <p:grpSpPr>
          <a:xfrm>
            <a:off x="8315819" y="3337178"/>
            <a:ext cx="2755883" cy="984098"/>
            <a:chOff x="341313" y="2352675"/>
            <a:chExt cx="8521700" cy="3646488"/>
          </a:xfrm>
          <a:solidFill>
            <a:schemeClr val="bg1"/>
          </a:solidFill>
        </p:grpSpPr>
        <p:sp>
          <p:nvSpPr>
            <p:cNvPr id="14" name="Rectangle 75">
              <a:extLst>
                <a:ext uri="{FF2B5EF4-FFF2-40B4-BE49-F238E27FC236}">
                  <a16:creationId xmlns:a16="http://schemas.microsoft.com/office/drawing/2014/main" id="{8B5FC0C9-F19F-9E16-2322-35C3B7C5AE70}"/>
                </a:ext>
              </a:extLst>
            </p:cNvPr>
            <p:cNvSpPr/>
            <p:nvPr/>
          </p:nvSpPr>
          <p:spPr>
            <a:xfrm>
              <a:off x="341313" y="4821238"/>
              <a:ext cx="8461375" cy="1177925"/>
            </a:xfrm>
            <a:prstGeom prst="rect">
              <a:avLst/>
            </a:prstGeom>
            <a:grpFill/>
            <a:ln>
              <a:solidFill>
                <a:srgbClr val="E9ED7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74">
              <a:extLst>
                <a:ext uri="{FF2B5EF4-FFF2-40B4-BE49-F238E27FC236}">
                  <a16:creationId xmlns:a16="http://schemas.microsoft.com/office/drawing/2014/main" id="{8C8A243E-582F-B553-015B-7F84F7CDA491}"/>
                </a:ext>
              </a:extLst>
            </p:cNvPr>
            <p:cNvSpPr/>
            <p:nvPr/>
          </p:nvSpPr>
          <p:spPr>
            <a:xfrm>
              <a:off x="401638" y="2352675"/>
              <a:ext cx="8461375" cy="1179513"/>
            </a:xfrm>
            <a:prstGeom prst="rect">
              <a:avLst/>
            </a:prstGeom>
            <a:grpFill/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94BFDF53-0341-BE77-902A-F18C90C7A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800" y="2578100"/>
              <a:ext cx="609600" cy="762000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D22B7F38-D86B-05F9-DA43-1795AFD5A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9400" y="2578100"/>
              <a:ext cx="990600" cy="762000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9E70C3A6-5853-34C3-E064-F643E93A0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0200" y="2578100"/>
              <a:ext cx="990600" cy="762000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19" name="Rectangle 6">
              <a:extLst>
                <a:ext uri="{FF2B5EF4-FFF2-40B4-BE49-F238E27FC236}">
                  <a16:creationId xmlns:a16="http://schemas.microsoft.com/office/drawing/2014/main" id="{7B36CF70-A38E-82B4-35F2-6BE756A769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4800" y="2578100"/>
              <a:ext cx="609600" cy="762000"/>
            </a:xfrm>
            <a:prstGeom prst="rect">
              <a:avLst/>
            </a:prstGeom>
            <a:grpFill/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1800">
                <a:latin typeface="Arial" charset="0"/>
              </a:endParaRPr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D82AC8DF-DEB6-65FE-255B-A556532588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9600" y="2959100"/>
              <a:ext cx="8001000" cy="0"/>
            </a:xfrm>
            <a:prstGeom prst="lin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1" name="Arc 8">
              <a:extLst>
                <a:ext uri="{FF2B5EF4-FFF2-40B4-BE49-F238E27FC236}">
                  <a16:creationId xmlns:a16="http://schemas.microsoft.com/office/drawing/2014/main" id="{8A4D309D-CC6B-3DD6-A5D6-A6334C559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28067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2" name="Arc 9">
              <a:extLst>
                <a:ext uri="{FF2B5EF4-FFF2-40B4-BE49-F238E27FC236}">
                  <a16:creationId xmlns:a16="http://schemas.microsoft.com/office/drawing/2014/main" id="{4D96C39D-E782-94C4-AE2E-D7A3DBA15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28067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Arc 10">
              <a:extLst>
                <a:ext uri="{FF2B5EF4-FFF2-40B4-BE49-F238E27FC236}">
                  <a16:creationId xmlns:a16="http://schemas.microsoft.com/office/drawing/2014/main" id="{DCEDA762-BB77-66E3-DD4F-7108C9E69D9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67000" y="29591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4" name="Arc 11">
              <a:extLst>
                <a:ext uri="{FF2B5EF4-FFF2-40B4-BE49-F238E27FC236}">
                  <a16:creationId xmlns:a16="http://schemas.microsoft.com/office/drawing/2014/main" id="{91E5CDB5-AAE1-3E1B-CC3A-6361154E909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1600" y="28067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5" name="Arc 12">
              <a:extLst>
                <a:ext uri="{FF2B5EF4-FFF2-40B4-BE49-F238E27FC236}">
                  <a16:creationId xmlns:a16="http://schemas.microsoft.com/office/drawing/2014/main" id="{FC148F92-D05B-D0E5-FB15-1B307A5955B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62400" y="28067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6" name="Arc 13">
              <a:extLst>
                <a:ext uri="{FF2B5EF4-FFF2-40B4-BE49-F238E27FC236}">
                  <a16:creationId xmlns:a16="http://schemas.microsoft.com/office/drawing/2014/main" id="{15E524C6-48CC-9A50-9C41-AF9E5958606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276600" y="29591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7" name="Arc 14">
              <a:extLst>
                <a:ext uri="{FF2B5EF4-FFF2-40B4-BE49-F238E27FC236}">
                  <a16:creationId xmlns:a16="http://schemas.microsoft.com/office/drawing/2014/main" id="{133C35BD-02E2-BE0B-E42B-378FFEB77BE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257800" y="29591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8" name="Arc 15">
              <a:extLst>
                <a:ext uri="{FF2B5EF4-FFF2-40B4-BE49-F238E27FC236}">
                  <a16:creationId xmlns:a16="http://schemas.microsoft.com/office/drawing/2014/main" id="{3998AE8E-7D24-BC66-8AA2-A58BD24EE9F3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85800" y="29591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9" name="Arc 16">
              <a:extLst>
                <a:ext uri="{FF2B5EF4-FFF2-40B4-BE49-F238E27FC236}">
                  <a16:creationId xmlns:a16="http://schemas.microsoft.com/office/drawing/2014/main" id="{AFC3B4A0-1A74-A4DF-524F-0BEAD55CC16C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867400" y="29591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0" name="Arc 17">
              <a:extLst>
                <a:ext uri="{FF2B5EF4-FFF2-40B4-BE49-F238E27FC236}">
                  <a16:creationId xmlns:a16="http://schemas.microsoft.com/office/drawing/2014/main" id="{2AFB6B3B-04BD-A51F-94F5-F782A773F12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53200" y="28067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1" name="Arc 18">
              <a:extLst>
                <a:ext uri="{FF2B5EF4-FFF2-40B4-BE49-F238E27FC236}">
                  <a16:creationId xmlns:a16="http://schemas.microsoft.com/office/drawing/2014/main" id="{02E357AB-1607-3FBA-FF11-973A7631F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800" y="28067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2" name="Arc 19">
              <a:extLst>
                <a:ext uri="{FF2B5EF4-FFF2-40B4-BE49-F238E27FC236}">
                  <a16:creationId xmlns:a16="http://schemas.microsoft.com/office/drawing/2014/main" id="{82F43BD3-3CD2-7A61-32A9-C6031A619805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848600" y="29591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3" name="Arc 20">
              <a:extLst>
                <a:ext uri="{FF2B5EF4-FFF2-40B4-BE49-F238E27FC236}">
                  <a16:creationId xmlns:a16="http://schemas.microsoft.com/office/drawing/2014/main" id="{95A058D0-2117-7284-01B2-DE1E33AD9A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1200" y="52578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4" name="Arc 21">
              <a:extLst>
                <a:ext uri="{FF2B5EF4-FFF2-40B4-BE49-F238E27FC236}">
                  <a16:creationId xmlns:a16="http://schemas.microsoft.com/office/drawing/2014/main" id="{8FF1BFCC-CFE8-3602-321D-58FFF8684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000" y="52578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5" name="Arc 22">
              <a:extLst>
                <a:ext uri="{FF2B5EF4-FFF2-40B4-BE49-F238E27FC236}">
                  <a16:creationId xmlns:a16="http://schemas.microsoft.com/office/drawing/2014/main" id="{0549D3B6-3749-21F2-BEE8-D11D32C5867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67000" y="54102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6" name="Arc 23">
              <a:extLst>
                <a:ext uri="{FF2B5EF4-FFF2-40B4-BE49-F238E27FC236}">
                  <a16:creationId xmlns:a16="http://schemas.microsoft.com/office/drawing/2014/main" id="{902BC977-46E2-4C69-2216-3C9AC9E6D07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371600" y="52578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" name="Arc 24">
              <a:extLst>
                <a:ext uri="{FF2B5EF4-FFF2-40B4-BE49-F238E27FC236}">
                  <a16:creationId xmlns:a16="http://schemas.microsoft.com/office/drawing/2014/main" id="{FDFF2B33-CE0A-F98C-EA67-60C36F57150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962400" y="52578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8" name="Arc 25">
              <a:extLst>
                <a:ext uri="{FF2B5EF4-FFF2-40B4-BE49-F238E27FC236}">
                  <a16:creationId xmlns:a16="http://schemas.microsoft.com/office/drawing/2014/main" id="{AB4C8A03-F2DE-B203-47A0-EF585FA9080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276600" y="54102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9" name="Arc 26">
              <a:extLst>
                <a:ext uri="{FF2B5EF4-FFF2-40B4-BE49-F238E27FC236}">
                  <a16:creationId xmlns:a16="http://schemas.microsoft.com/office/drawing/2014/main" id="{F8774E6C-C18F-C209-4339-93F15D56F8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257800" y="54102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0" name="Arc 27">
              <a:extLst>
                <a:ext uri="{FF2B5EF4-FFF2-40B4-BE49-F238E27FC236}">
                  <a16:creationId xmlns:a16="http://schemas.microsoft.com/office/drawing/2014/main" id="{8C04C5AB-E21D-ED6C-C3A0-260D1626E41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85800" y="54102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1" name="Arc 28">
              <a:extLst>
                <a:ext uri="{FF2B5EF4-FFF2-40B4-BE49-F238E27FC236}">
                  <a16:creationId xmlns:a16="http://schemas.microsoft.com/office/drawing/2014/main" id="{18B6151C-5796-20F1-27CC-F4DA5A2F39D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867400" y="54102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2" name="Arc 29">
              <a:extLst>
                <a:ext uri="{FF2B5EF4-FFF2-40B4-BE49-F238E27FC236}">
                  <a16:creationId xmlns:a16="http://schemas.microsoft.com/office/drawing/2014/main" id="{DB46ECFE-A1BA-C703-D324-56335ACA3C4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53200" y="52578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3" name="Arc 30">
              <a:extLst>
                <a:ext uri="{FF2B5EF4-FFF2-40B4-BE49-F238E27FC236}">
                  <a16:creationId xmlns:a16="http://schemas.microsoft.com/office/drawing/2014/main" id="{EF78EAC9-2CE1-FE29-AA99-BB4695C43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2800" y="52578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4" name="Arc 31">
              <a:extLst>
                <a:ext uri="{FF2B5EF4-FFF2-40B4-BE49-F238E27FC236}">
                  <a16:creationId xmlns:a16="http://schemas.microsoft.com/office/drawing/2014/main" id="{6360A4E1-0DD8-7E67-9401-C9941C18F29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848600" y="5410200"/>
              <a:ext cx="6858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5" name="AutoShape 33">
              <a:extLst>
                <a:ext uri="{FF2B5EF4-FFF2-40B4-BE49-F238E27FC236}">
                  <a16:creationId xmlns:a16="http://schemas.microsoft.com/office/drawing/2014/main" id="{515066EA-9B68-77A6-DB28-00C177883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4400" y="3505200"/>
              <a:ext cx="914400" cy="9144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199" y="7817"/>
                    <a:pt x="1619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lnTo>
                    <a:pt x="5400" y="108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6" name="Arc 34">
              <a:extLst>
                <a:ext uri="{FF2B5EF4-FFF2-40B4-BE49-F238E27FC236}">
                  <a16:creationId xmlns:a16="http://schemas.microsoft.com/office/drawing/2014/main" id="{864D5A40-003F-E868-B2CA-D64AE8E99401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85800" y="5105400"/>
              <a:ext cx="5334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it-IT"/>
            </a:p>
          </p:txBody>
        </p:sp>
        <p:sp>
          <p:nvSpPr>
            <p:cNvPr id="47" name="Line 35">
              <a:extLst>
                <a:ext uri="{FF2B5EF4-FFF2-40B4-BE49-F238E27FC236}">
                  <a16:creationId xmlns:a16="http://schemas.microsoft.com/office/drawing/2014/main" id="{8AC77C5C-E91C-0C2B-56E9-6DAC4FC2E2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" y="5257800"/>
              <a:ext cx="0" cy="6096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8" name="Line 36">
              <a:extLst>
                <a:ext uri="{FF2B5EF4-FFF2-40B4-BE49-F238E27FC236}">
                  <a16:creationId xmlns:a16="http://schemas.microsoft.com/office/drawing/2014/main" id="{C67563DD-07E2-635D-9E7D-A37ABF9194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19200" y="5105400"/>
              <a:ext cx="0" cy="6096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49" name="Arc 37">
              <a:extLst>
                <a:ext uri="{FF2B5EF4-FFF2-40B4-BE49-F238E27FC236}">
                  <a16:creationId xmlns:a16="http://schemas.microsoft.com/office/drawing/2014/main" id="{4CD47ABF-152E-0AF9-808D-CA4FB673C5E5}"/>
                </a:ext>
              </a:extLst>
            </p:cNvPr>
            <p:cNvSpPr>
              <a:spLocks/>
            </p:cNvSpPr>
            <p:nvPr/>
          </p:nvSpPr>
          <p:spPr bwMode="auto">
            <a:xfrm rot="10800000" flipH="1" flipV="1">
              <a:off x="2057400" y="55626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0" name="Line 38">
              <a:extLst>
                <a:ext uri="{FF2B5EF4-FFF2-40B4-BE49-F238E27FC236}">
                  <a16:creationId xmlns:a16="http://schemas.microsoft.com/office/drawing/2014/main" id="{AEFD25C9-4166-833B-74AD-7823D5FE18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200" y="5029200"/>
              <a:ext cx="0" cy="609600"/>
            </a:xfrm>
            <a:prstGeom prst="line">
              <a:avLst/>
            </a:pr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1" name="Line 39">
              <a:extLst>
                <a:ext uri="{FF2B5EF4-FFF2-40B4-BE49-F238E27FC236}">
                  <a16:creationId xmlns:a16="http://schemas.microsoft.com/office/drawing/2014/main" id="{09C1BD48-1F8B-821F-CE51-3E8A9FEF8D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14600" y="5029200"/>
              <a:ext cx="0" cy="609600"/>
            </a:xfrm>
            <a:prstGeom prst="line">
              <a:avLst/>
            </a:pr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2" name="Arc 40">
              <a:extLst>
                <a:ext uri="{FF2B5EF4-FFF2-40B4-BE49-F238E27FC236}">
                  <a16:creationId xmlns:a16="http://schemas.microsoft.com/office/drawing/2014/main" id="{C1842059-66B2-40C3-0C70-D4A739003F2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85800" y="5715000"/>
              <a:ext cx="5334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3" name="Rectangle 41">
              <a:extLst>
                <a:ext uri="{FF2B5EF4-FFF2-40B4-BE49-F238E27FC236}">
                  <a16:creationId xmlns:a16="http://schemas.microsoft.com/office/drawing/2014/main" id="{280831CE-1F03-A773-622E-F8B4D0EDA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2578100"/>
              <a:ext cx="990600" cy="762000"/>
            </a:xfrm>
            <a:prstGeom prst="rect">
              <a:avLst/>
            </a:prstGeom>
            <a:grpFill/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4400">
                <a:solidFill>
                  <a:schemeClr val="hlink"/>
                </a:solidFill>
                <a:latin typeface="Comic Sans MS" charset="0"/>
              </a:endParaRPr>
            </a:p>
          </p:txBody>
        </p:sp>
        <p:sp>
          <p:nvSpPr>
            <p:cNvPr id="54" name="Rectangle 42">
              <a:extLst>
                <a:ext uri="{FF2B5EF4-FFF2-40B4-BE49-F238E27FC236}">
                  <a16:creationId xmlns:a16="http://schemas.microsoft.com/office/drawing/2014/main" id="{C6EFD4C5-B545-3E5B-39D0-54B1FBDD3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4800" y="2578100"/>
              <a:ext cx="990600" cy="762000"/>
            </a:xfrm>
            <a:prstGeom prst="rect">
              <a:avLst/>
            </a:prstGeom>
            <a:grpFill/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4400">
                <a:solidFill>
                  <a:schemeClr val="hlink"/>
                </a:solidFill>
                <a:latin typeface="Comic Sans MS" charset="0"/>
              </a:endParaRPr>
            </a:p>
          </p:txBody>
        </p:sp>
        <p:sp>
          <p:nvSpPr>
            <p:cNvPr id="55" name="Rectangle 43">
              <a:extLst>
                <a:ext uri="{FF2B5EF4-FFF2-40B4-BE49-F238E27FC236}">
                  <a16:creationId xmlns:a16="http://schemas.microsoft.com/office/drawing/2014/main" id="{A5232624-8CBF-9932-AC98-2E29BEE26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5600" y="2578100"/>
              <a:ext cx="990600" cy="762000"/>
            </a:xfrm>
            <a:prstGeom prst="rect">
              <a:avLst/>
            </a:prstGeom>
            <a:grpFill/>
            <a:ln w="19050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it-IT" altLang="it-IT" sz="4400">
                <a:solidFill>
                  <a:schemeClr val="hlink"/>
                </a:solidFill>
                <a:latin typeface="Comic Sans MS" charset="0"/>
              </a:endParaRPr>
            </a:p>
          </p:txBody>
        </p:sp>
        <p:sp>
          <p:nvSpPr>
            <p:cNvPr id="56" name="Arc 44">
              <a:extLst>
                <a:ext uri="{FF2B5EF4-FFF2-40B4-BE49-F238E27FC236}">
                  <a16:creationId xmlns:a16="http://schemas.microsoft.com/office/drawing/2014/main" id="{BA6CA613-B37C-9689-315A-3619BBAA1C3E}"/>
                </a:ext>
              </a:extLst>
            </p:cNvPr>
            <p:cNvSpPr>
              <a:spLocks/>
            </p:cNvSpPr>
            <p:nvPr/>
          </p:nvSpPr>
          <p:spPr bwMode="auto">
            <a:xfrm rot="10800000" flipH="1" flipV="1">
              <a:off x="2057400" y="4953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" name="Arc 45">
              <a:extLst>
                <a:ext uri="{FF2B5EF4-FFF2-40B4-BE49-F238E27FC236}">
                  <a16:creationId xmlns:a16="http://schemas.microsoft.com/office/drawing/2014/main" id="{28C15DC4-4ECC-7DC3-65AC-BD1E4D8340C5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1600200" y="4953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" name="Arc 46">
              <a:extLst>
                <a:ext uri="{FF2B5EF4-FFF2-40B4-BE49-F238E27FC236}">
                  <a16:creationId xmlns:a16="http://schemas.microsoft.com/office/drawing/2014/main" id="{0B17EE6D-BF57-E9AB-570E-30F2B7DFE0FA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1600200" y="55626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9" name="Arc 47">
              <a:extLst>
                <a:ext uri="{FF2B5EF4-FFF2-40B4-BE49-F238E27FC236}">
                  <a16:creationId xmlns:a16="http://schemas.microsoft.com/office/drawing/2014/main" id="{09B44552-9D2C-940E-D447-B2E4505EA28E}"/>
                </a:ext>
              </a:extLst>
            </p:cNvPr>
            <p:cNvSpPr>
              <a:spLocks/>
            </p:cNvSpPr>
            <p:nvPr/>
          </p:nvSpPr>
          <p:spPr bwMode="auto">
            <a:xfrm rot="10800000" flipH="1" flipV="1">
              <a:off x="4648200" y="55626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0" name="Line 48">
              <a:extLst>
                <a:ext uri="{FF2B5EF4-FFF2-40B4-BE49-F238E27FC236}">
                  <a16:creationId xmlns:a16="http://schemas.microsoft.com/office/drawing/2014/main" id="{2F1D709A-7699-2FC5-213F-39AEC25520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000" y="5029200"/>
              <a:ext cx="0" cy="609600"/>
            </a:xfrm>
            <a:prstGeom prst="line">
              <a:avLst/>
            </a:pr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1" name="Line 49">
              <a:extLst>
                <a:ext uri="{FF2B5EF4-FFF2-40B4-BE49-F238E27FC236}">
                  <a16:creationId xmlns:a16="http://schemas.microsoft.com/office/drawing/2014/main" id="{B0FC2067-1C61-2A8C-7DAA-F818E1398E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05400" y="5029200"/>
              <a:ext cx="0" cy="609600"/>
            </a:xfrm>
            <a:prstGeom prst="line">
              <a:avLst/>
            </a:pr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2" name="Arc 50">
              <a:extLst>
                <a:ext uri="{FF2B5EF4-FFF2-40B4-BE49-F238E27FC236}">
                  <a16:creationId xmlns:a16="http://schemas.microsoft.com/office/drawing/2014/main" id="{B36F1B0F-C7B2-161B-D7C4-476A7DDEAFDB}"/>
                </a:ext>
              </a:extLst>
            </p:cNvPr>
            <p:cNvSpPr>
              <a:spLocks/>
            </p:cNvSpPr>
            <p:nvPr/>
          </p:nvSpPr>
          <p:spPr bwMode="auto">
            <a:xfrm rot="10800000" flipH="1" flipV="1">
              <a:off x="4648200" y="4953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3" name="Arc 51">
              <a:extLst>
                <a:ext uri="{FF2B5EF4-FFF2-40B4-BE49-F238E27FC236}">
                  <a16:creationId xmlns:a16="http://schemas.microsoft.com/office/drawing/2014/main" id="{221F32C3-EE5B-679D-7A8F-2DBCAD5B888A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4191000" y="4953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4" name="Arc 52">
              <a:extLst>
                <a:ext uri="{FF2B5EF4-FFF2-40B4-BE49-F238E27FC236}">
                  <a16:creationId xmlns:a16="http://schemas.microsoft.com/office/drawing/2014/main" id="{9A917FDA-9573-BDE7-2918-0069E9E92592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4191000" y="55626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5" name="Arc 53">
              <a:extLst>
                <a:ext uri="{FF2B5EF4-FFF2-40B4-BE49-F238E27FC236}">
                  <a16:creationId xmlns:a16="http://schemas.microsoft.com/office/drawing/2014/main" id="{E983C4A6-6A01-579A-DFB9-C67CDE866E9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352800" y="5715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6" name="Line 54">
              <a:extLst>
                <a:ext uri="{FF2B5EF4-FFF2-40B4-BE49-F238E27FC236}">
                  <a16:creationId xmlns:a16="http://schemas.microsoft.com/office/drawing/2014/main" id="{9C949C72-3A52-2379-67E6-A14AB277A7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95600" y="5181600"/>
              <a:ext cx="0" cy="6096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7" name="Line 55">
              <a:extLst>
                <a:ext uri="{FF2B5EF4-FFF2-40B4-BE49-F238E27FC236}">
                  <a16:creationId xmlns:a16="http://schemas.microsoft.com/office/drawing/2014/main" id="{E31699A0-6A4C-A949-6DD1-245FFD0B1D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0000" y="5181600"/>
              <a:ext cx="0" cy="6096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8" name="Arc 56">
              <a:extLst>
                <a:ext uri="{FF2B5EF4-FFF2-40B4-BE49-F238E27FC236}">
                  <a16:creationId xmlns:a16="http://schemas.microsoft.com/office/drawing/2014/main" id="{5C42F2EE-F2AE-56C0-452D-F14AE59107C4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352800" y="51054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9" name="Arc 57">
              <a:extLst>
                <a:ext uri="{FF2B5EF4-FFF2-40B4-BE49-F238E27FC236}">
                  <a16:creationId xmlns:a16="http://schemas.microsoft.com/office/drawing/2014/main" id="{227546BA-09B0-BDC0-A014-10D8EC4CC33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895600" y="51054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0" name="Arc 58">
              <a:extLst>
                <a:ext uri="{FF2B5EF4-FFF2-40B4-BE49-F238E27FC236}">
                  <a16:creationId xmlns:a16="http://schemas.microsoft.com/office/drawing/2014/main" id="{AAD374F8-E446-89D4-88B0-250D728E6FF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895600" y="5715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1" name="Arc 59">
              <a:extLst>
                <a:ext uri="{FF2B5EF4-FFF2-40B4-BE49-F238E27FC236}">
                  <a16:creationId xmlns:a16="http://schemas.microsoft.com/office/drawing/2014/main" id="{9B9D3773-BA00-F0F8-62DD-6390CC649B54}"/>
                </a:ext>
              </a:extLst>
            </p:cNvPr>
            <p:cNvSpPr>
              <a:spLocks/>
            </p:cNvSpPr>
            <p:nvPr/>
          </p:nvSpPr>
          <p:spPr bwMode="auto">
            <a:xfrm rot="10800000" flipH="1" flipV="1">
              <a:off x="7239000" y="55626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2" name="Line 60">
              <a:extLst>
                <a:ext uri="{FF2B5EF4-FFF2-40B4-BE49-F238E27FC236}">
                  <a16:creationId xmlns:a16="http://schemas.microsoft.com/office/drawing/2014/main" id="{78D2E267-F10C-197B-7914-8F93A9E33B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1800" y="5029200"/>
              <a:ext cx="0" cy="609600"/>
            </a:xfrm>
            <a:prstGeom prst="line">
              <a:avLst/>
            </a:pr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3" name="Line 61">
              <a:extLst>
                <a:ext uri="{FF2B5EF4-FFF2-40B4-BE49-F238E27FC236}">
                  <a16:creationId xmlns:a16="http://schemas.microsoft.com/office/drawing/2014/main" id="{EDCFBC81-5DF4-CB94-7F6B-4136E30FB6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6200" y="5029200"/>
              <a:ext cx="0" cy="609600"/>
            </a:xfrm>
            <a:prstGeom prst="line">
              <a:avLst/>
            </a:pr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4" name="Arc 62">
              <a:extLst>
                <a:ext uri="{FF2B5EF4-FFF2-40B4-BE49-F238E27FC236}">
                  <a16:creationId xmlns:a16="http://schemas.microsoft.com/office/drawing/2014/main" id="{76BC586B-B138-D888-F33F-77DD6C9E4CA8}"/>
                </a:ext>
              </a:extLst>
            </p:cNvPr>
            <p:cNvSpPr>
              <a:spLocks/>
            </p:cNvSpPr>
            <p:nvPr/>
          </p:nvSpPr>
          <p:spPr bwMode="auto">
            <a:xfrm rot="10800000" flipH="1" flipV="1">
              <a:off x="7239000" y="4953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5" name="Arc 63">
              <a:extLst>
                <a:ext uri="{FF2B5EF4-FFF2-40B4-BE49-F238E27FC236}">
                  <a16:creationId xmlns:a16="http://schemas.microsoft.com/office/drawing/2014/main" id="{BA336F92-C581-4CDF-054D-2F27E573BDF2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6781800" y="4953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6" name="Arc 64">
              <a:extLst>
                <a:ext uri="{FF2B5EF4-FFF2-40B4-BE49-F238E27FC236}">
                  <a16:creationId xmlns:a16="http://schemas.microsoft.com/office/drawing/2014/main" id="{EB0C3A62-83F5-E2EA-1DD7-D3DEBA16EFEE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6781800" y="55626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chemeClr val="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7" name="Arc 65">
              <a:extLst>
                <a:ext uri="{FF2B5EF4-FFF2-40B4-BE49-F238E27FC236}">
                  <a16:creationId xmlns:a16="http://schemas.microsoft.com/office/drawing/2014/main" id="{BFAC6C6C-587B-4F1E-F978-6BD7EA65504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943600" y="5715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8" name="Line 66">
              <a:extLst>
                <a:ext uri="{FF2B5EF4-FFF2-40B4-BE49-F238E27FC236}">
                  <a16:creationId xmlns:a16="http://schemas.microsoft.com/office/drawing/2014/main" id="{81F75244-9BEC-EDB8-BBE9-10E753F47D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486400" y="5181600"/>
              <a:ext cx="0" cy="6096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79" name="Line 67">
              <a:extLst>
                <a:ext uri="{FF2B5EF4-FFF2-40B4-BE49-F238E27FC236}">
                  <a16:creationId xmlns:a16="http://schemas.microsoft.com/office/drawing/2014/main" id="{B48005CB-8590-BE41-E98E-5097B58FBA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00800" y="5181600"/>
              <a:ext cx="0" cy="6096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0" name="Arc 68">
              <a:extLst>
                <a:ext uri="{FF2B5EF4-FFF2-40B4-BE49-F238E27FC236}">
                  <a16:creationId xmlns:a16="http://schemas.microsoft.com/office/drawing/2014/main" id="{95F8E304-976B-0F4E-CA21-D1C38E507F5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943600" y="51054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1" name="Arc 69">
              <a:extLst>
                <a:ext uri="{FF2B5EF4-FFF2-40B4-BE49-F238E27FC236}">
                  <a16:creationId xmlns:a16="http://schemas.microsoft.com/office/drawing/2014/main" id="{414F7CC6-DA99-BEE5-108C-98AE64A809F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86400" y="51054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2" name="Arc 70">
              <a:extLst>
                <a:ext uri="{FF2B5EF4-FFF2-40B4-BE49-F238E27FC236}">
                  <a16:creationId xmlns:a16="http://schemas.microsoft.com/office/drawing/2014/main" id="{44E9E1A9-89A9-D539-A646-756EF68E5A26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486400" y="5715000"/>
              <a:ext cx="457200" cy="152400"/>
            </a:xfrm>
            <a:custGeom>
              <a:avLst/>
              <a:gdLst>
                <a:gd name="T0" fmla="*/ 0 w 18328"/>
                <a:gd name="T1" fmla="*/ 0 h 21600"/>
                <a:gd name="T2" fmla="*/ 2147483647 w 18328"/>
                <a:gd name="T3" fmla="*/ 2147483647 h 21600"/>
                <a:gd name="T4" fmla="*/ 0 w 18328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18328"/>
                <a:gd name="T10" fmla="*/ 0 h 21600"/>
                <a:gd name="T11" fmla="*/ 18328 w 1832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328" h="21600" fill="none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</a:path>
                <a:path w="18328" h="21600" stroke="0" extrusionOk="0">
                  <a:moveTo>
                    <a:pt x="0" y="-1"/>
                  </a:moveTo>
                  <a:cubicBezTo>
                    <a:pt x="7455" y="-1"/>
                    <a:pt x="14383" y="3844"/>
                    <a:pt x="18328" y="1017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3" name="Arc 71">
              <a:extLst>
                <a:ext uri="{FF2B5EF4-FFF2-40B4-BE49-F238E27FC236}">
                  <a16:creationId xmlns:a16="http://schemas.microsoft.com/office/drawing/2014/main" id="{345B3336-F82B-6046-5DE7-E4AC9BEC358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001000" y="5105400"/>
              <a:ext cx="5334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it-IT"/>
            </a:p>
          </p:txBody>
        </p:sp>
        <p:sp>
          <p:nvSpPr>
            <p:cNvPr id="84" name="Line 72">
              <a:extLst>
                <a:ext uri="{FF2B5EF4-FFF2-40B4-BE49-F238E27FC236}">
                  <a16:creationId xmlns:a16="http://schemas.microsoft.com/office/drawing/2014/main" id="{0B3B08C9-F98D-A0AC-DBC3-25E37BC6A5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01000" y="5105400"/>
              <a:ext cx="0" cy="6096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5" name="Line 73">
              <a:extLst>
                <a:ext uri="{FF2B5EF4-FFF2-40B4-BE49-F238E27FC236}">
                  <a16:creationId xmlns:a16="http://schemas.microsoft.com/office/drawing/2014/main" id="{7A965F6E-4A52-AA36-DCCF-36AF832420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534400" y="5257800"/>
              <a:ext cx="0" cy="609600"/>
            </a:xfrm>
            <a:prstGeom prst="line">
              <a:avLst/>
            </a:pr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6" name="Arc 74">
              <a:extLst>
                <a:ext uri="{FF2B5EF4-FFF2-40B4-BE49-F238E27FC236}">
                  <a16:creationId xmlns:a16="http://schemas.microsoft.com/office/drawing/2014/main" id="{4061A8F4-E16B-C848-CB26-E5F2FDEA6AF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8001000" y="5715000"/>
              <a:ext cx="533400" cy="15240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0" y="-1"/>
                  </a:lnTo>
                  <a:close/>
                </a:path>
              </a:pathLst>
            </a:custGeom>
            <a:grp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87" name="Down Arrow 76">
              <a:extLst>
                <a:ext uri="{FF2B5EF4-FFF2-40B4-BE49-F238E27FC236}">
                  <a16:creationId xmlns:a16="http://schemas.microsoft.com/office/drawing/2014/main" id="{0FA54819-236F-91F0-8CB9-DBC9BE6273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1000" y="3743325"/>
              <a:ext cx="808038" cy="676275"/>
            </a:xfrm>
            <a:prstGeom prst="downArrow">
              <a:avLst>
                <a:gd name="adj1" fmla="val 50000"/>
                <a:gd name="adj2" fmla="val 50000"/>
              </a:avLst>
            </a:prstGeom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lt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88" name="Rettangolo 87">
            <a:extLst>
              <a:ext uri="{FF2B5EF4-FFF2-40B4-BE49-F238E27FC236}">
                <a16:creationId xmlns:a16="http://schemas.microsoft.com/office/drawing/2014/main" id="{B6E77ED7-0C7A-5569-D207-C5C112C3ECD1}"/>
              </a:ext>
            </a:extLst>
          </p:cNvPr>
          <p:cNvSpPr/>
          <p:nvPr/>
        </p:nvSpPr>
        <p:spPr>
          <a:xfrm>
            <a:off x="6524693" y="2613713"/>
            <a:ext cx="2684752" cy="40011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Wiggler</a:t>
            </a:r>
            <a:r>
              <a:rPr lang="it-IT" sz="2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pole </a:t>
            </a:r>
            <a:r>
              <a:rPr lang="it-IT" sz="2000" b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wiggling</a:t>
            </a:r>
            <a:endParaRPr lang="it-IT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9" name="Rettangolo 88">
            <a:extLst>
              <a:ext uri="{FF2B5EF4-FFF2-40B4-BE49-F238E27FC236}">
                <a16:creationId xmlns:a16="http://schemas.microsoft.com/office/drawing/2014/main" id="{7F761FB8-229B-A24F-7EB3-21A6AE52D39A}"/>
              </a:ext>
            </a:extLst>
          </p:cNvPr>
          <p:cNvSpPr/>
          <p:nvPr/>
        </p:nvSpPr>
        <p:spPr>
          <a:xfrm>
            <a:off x="4731181" y="6049080"/>
            <a:ext cx="3336431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Result:</a:t>
            </a:r>
          </a:p>
          <a:p>
            <a:r>
              <a:rPr lang="en-US" sz="2000" dirty="0">
                <a:solidFill>
                  <a:srgbClr val="FF0000"/>
                </a:solidFill>
              </a:rPr>
              <a:t>1,7 MW of power saving !</a:t>
            </a:r>
          </a:p>
        </p:txBody>
      </p:sp>
      <p:sp>
        <p:nvSpPr>
          <p:cNvPr id="90" name="Rectangle 2">
            <a:extLst>
              <a:ext uri="{FF2B5EF4-FFF2-40B4-BE49-F238E27FC236}">
                <a16:creationId xmlns:a16="http://schemas.microsoft.com/office/drawing/2014/main" id="{AECB682C-ADAD-6869-6284-365E24766466}"/>
              </a:ext>
            </a:extLst>
          </p:cNvPr>
          <p:cNvSpPr txBox="1">
            <a:spLocks noChangeArrowheads="1"/>
          </p:cNvSpPr>
          <p:nvPr/>
        </p:nvSpPr>
        <p:spPr>
          <a:xfrm>
            <a:off x="4555441" y="892043"/>
            <a:ext cx="2622592" cy="4902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it-IT" sz="2000" dirty="0"/>
              <a:t>Before modification</a:t>
            </a:r>
            <a:endParaRPr lang="en-US" altLang="it-IT" sz="2400" dirty="0"/>
          </a:p>
        </p:txBody>
      </p:sp>
      <p:sp>
        <p:nvSpPr>
          <p:cNvPr id="91" name="Segnaposto contenuto 2">
            <a:extLst>
              <a:ext uri="{FF2B5EF4-FFF2-40B4-BE49-F238E27FC236}">
                <a16:creationId xmlns:a16="http://schemas.microsoft.com/office/drawing/2014/main" id="{EDE4D838-38F3-82A2-181B-E64336F44C1F}"/>
              </a:ext>
            </a:extLst>
          </p:cNvPr>
          <p:cNvSpPr txBox="1">
            <a:spLocks/>
          </p:cNvSpPr>
          <p:nvPr/>
        </p:nvSpPr>
        <p:spPr>
          <a:xfrm>
            <a:off x="4140791" y="3337178"/>
            <a:ext cx="4175028" cy="182895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Multi step Upgrade performed since 2002 in order to: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Reduce the field non-</a:t>
            </a:r>
            <a:r>
              <a:rPr lang="en-US" sz="1400" dirty="0" err="1"/>
              <a:t>linearities</a:t>
            </a:r>
            <a:endParaRPr lang="en-US" sz="1400" dirty="0"/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it-IT" sz="1400" dirty="0"/>
              <a:t>Improve the good field region adding shaped pole plates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it-IT" sz="1400" dirty="0"/>
              <a:t>Reduce the Gap, from 40 to 37 mm: space gained renouncing to early envelope of protective felt, foreseen for baking, not necessary any more</a:t>
            </a:r>
          </a:p>
          <a:p>
            <a:pPr marL="171450" indent="-1714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it-IT" sz="1400" dirty="0"/>
              <a:t>Reduce the maximum required B-field, after machine optics optimization</a:t>
            </a:r>
          </a:p>
        </p:txBody>
      </p:sp>
      <p:sp>
        <p:nvSpPr>
          <p:cNvPr id="93" name="CasellaDiTesto 92">
            <a:extLst>
              <a:ext uri="{FF2B5EF4-FFF2-40B4-BE49-F238E27FC236}">
                <a16:creationId xmlns:a16="http://schemas.microsoft.com/office/drawing/2014/main" id="{813E59BA-F778-94CC-63C4-E48C142FE1E2}"/>
              </a:ext>
            </a:extLst>
          </p:cNvPr>
          <p:cNvSpPr txBox="1"/>
          <p:nvPr/>
        </p:nvSpPr>
        <p:spPr>
          <a:xfrm>
            <a:off x="256559" y="6352143"/>
            <a:ext cx="3938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Activity </a:t>
            </a:r>
            <a:r>
              <a:rPr lang="it-IT" sz="1200" dirty="0" err="1"/>
              <a:t>driven</a:t>
            </a:r>
            <a:r>
              <a:rPr lang="it-IT" sz="1200" dirty="0"/>
              <a:t> by P. </a:t>
            </a:r>
            <a:r>
              <a:rPr lang="it-IT" sz="1200" dirty="0" err="1"/>
              <a:t>Raimondi</a:t>
            </a:r>
            <a:r>
              <a:rPr lang="it-IT" sz="1200" dirty="0"/>
              <a:t>, leader of Accelerator </a:t>
            </a:r>
            <a:r>
              <a:rPr lang="it-IT" sz="1200" dirty="0" err="1"/>
              <a:t>Division</a:t>
            </a:r>
            <a:endParaRPr lang="it-IT" sz="1200" dirty="0"/>
          </a:p>
        </p:txBody>
      </p:sp>
      <p:sp>
        <p:nvSpPr>
          <p:cNvPr id="180" name="CasellaDiTesto 179">
            <a:extLst>
              <a:ext uri="{FF2B5EF4-FFF2-40B4-BE49-F238E27FC236}">
                <a16:creationId xmlns:a16="http://schemas.microsoft.com/office/drawing/2014/main" id="{0F4142DF-3D0D-82D5-45BF-BCC6D9B1B828}"/>
              </a:ext>
            </a:extLst>
          </p:cNvPr>
          <p:cNvSpPr txBox="1"/>
          <p:nvPr/>
        </p:nvSpPr>
        <p:spPr>
          <a:xfrm>
            <a:off x="342183" y="1752034"/>
            <a:ext cx="3444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Alcuni interventi mirati al miglioramento delle prestazioni, ma anche alla riduzione dei consumi, hanno portato il consumo di Dafne per KLOE da 5,9 MW a 3,35 MW</a:t>
            </a:r>
          </a:p>
        </p:txBody>
      </p:sp>
      <p:sp>
        <p:nvSpPr>
          <p:cNvPr id="182" name="CasellaDiTesto 181">
            <a:extLst>
              <a:ext uri="{FF2B5EF4-FFF2-40B4-BE49-F238E27FC236}">
                <a16:creationId xmlns:a16="http://schemas.microsoft.com/office/drawing/2014/main" id="{9E5D329E-BFED-A3A8-F4E7-26CB7ABEB464}"/>
              </a:ext>
            </a:extLst>
          </p:cNvPr>
          <p:cNvSpPr txBox="1"/>
          <p:nvPr/>
        </p:nvSpPr>
        <p:spPr>
          <a:xfrm>
            <a:off x="4746478" y="217144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Intervento</a:t>
            </a:r>
            <a:r>
              <a:rPr lang="en-US" dirty="0"/>
              <a:t> di </a:t>
            </a:r>
            <a:r>
              <a:rPr lang="en-US" dirty="0" err="1"/>
              <a:t>modifica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magneti</a:t>
            </a:r>
            <a:r>
              <a:rPr lang="en-US" dirty="0"/>
              <a:t> Wiggler </a:t>
            </a:r>
            <a:endParaRPr lang="it-IT" dirty="0"/>
          </a:p>
        </p:txBody>
      </p:sp>
      <p:sp>
        <p:nvSpPr>
          <p:cNvPr id="184" name="CasellaDiTesto 183">
            <a:extLst>
              <a:ext uri="{FF2B5EF4-FFF2-40B4-BE49-F238E27FC236}">
                <a16:creationId xmlns:a16="http://schemas.microsoft.com/office/drawing/2014/main" id="{DC1015B3-9F5B-EE64-F883-067CAB277B63}"/>
              </a:ext>
            </a:extLst>
          </p:cNvPr>
          <p:cNvSpPr txBox="1"/>
          <p:nvPr/>
        </p:nvSpPr>
        <p:spPr>
          <a:xfrm>
            <a:off x="256429" y="4980524"/>
            <a:ext cx="3885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Componente</a:t>
            </a:r>
            <a:r>
              <a:rPr lang="en-US" dirty="0"/>
              <a:t> </a:t>
            </a:r>
            <a:r>
              <a:rPr lang="en-US" dirty="0" err="1"/>
              <a:t>fontamentale</a:t>
            </a:r>
            <a:r>
              <a:rPr lang="en-US" dirty="0"/>
              <a:t>: CORAGGIO </a:t>
            </a:r>
          </a:p>
          <a:p>
            <a:r>
              <a:rPr lang="en-US" dirty="0"/>
              <a:t>di </a:t>
            </a:r>
            <a:r>
              <a:rPr lang="en-US" dirty="0" err="1"/>
              <a:t>cambiare</a:t>
            </a:r>
            <a:r>
              <a:rPr lang="en-US" dirty="0"/>
              <a:t> </a:t>
            </a:r>
            <a:r>
              <a:rPr lang="en-US" dirty="0" err="1"/>
              <a:t>qualcosa</a:t>
            </a:r>
            <a:r>
              <a:rPr lang="en-US" dirty="0"/>
              <a:t>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funzionava</a:t>
            </a:r>
            <a:endParaRPr lang="en-US" dirty="0"/>
          </a:p>
          <a:p>
            <a:r>
              <a:rPr lang="en-US" dirty="0"/>
              <a:t>“</a:t>
            </a:r>
            <a:r>
              <a:rPr lang="en-US" dirty="0" err="1"/>
              <a:t>Abbastanza</a:t>
            </a:r>
            <a:r>
              <a:rPr lang="en-US" dirty="0"/>
              <a:t>” bene</a:t>
            </a:r>
            <a:endParaRPr lang="it-IT" dirty="0"/>
          </a:p>
        </p:txBody>
      </p:sp>
      <p:graphicFrame>
        <p:nvGraphicFramePr>
          <p:cNvPr id="4" name="Group 249">
            <a:extLst>
              <a:ext uri="{FF2B5EF4-FFF2-40B4-BE49-F238E27FC236}">
                <a16:creationId xmlns:a16="http://schemas.microsoft.com/office/drawing/2014/main" id="{9CB18CAD-3FAE-3852-6390-194ECD4DF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709308"/>
              </p:ext>
            </p:extLst>
          </p:nvPr>
        </p:nvGraphicFramePr>
        <p:xfrm>
          <a:off x="8603977" y="4440010"/>
          <a:ext cx="3357563" cy="1963013"/>
        </p:xfrm>
        <a:graphic>
          <a:graphicData uri="http://schemas.openxmlformats.org/drawingml/2006/table">
            <a:tbl>
              <a:tblPr/>
              <a:tblGrid>
                <a:gridCol w="2643188">
                  <a:extLst>
                    <a:ext uri="{9D8B030D-6E8A-4147-A177-3AD203B41FA5}">
                      <a16:colId xmlns:a16="http://schemas.microsoft.com/office/drawing/2014/main" val="3076287352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830741320"/>
                    </a:ext>
                  </a:extLst>
                </a:gridCol>
              </a:tblGrid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Wiggler</a:t>
                      </a:r>
                      <a:r>
                        <a:rPr kumimoji="0" lang="it-IT" alt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pole shaping and </a:t>
                      </a:r>
                      <a:r>
                        <a:rPr kumimoji="0" lang="it-IT" altLang="it-IT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current</a:t>
                      </a:r>
                      <a:r>
                        <a:rPr kumimoji="0" lang="it-IT" alt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reduction</a:t>
                      </a:r>
                      <a:r>
                        <a:rPr kumimoji="0" lang="it-IT" alt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(730-&gt; 400 A)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1700 kW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596119"/>
                  </a:ext>
                </a:extLst>
              </a:tr>
              <a:tr h="252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n. 4 Septa magnets new coils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250 kW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3955762"/>
                  </a:ext>
                </a:extLst>
              </a:tr>
              <a:tr h="328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n. 4 Splitter </a:t>
                      </a:r>
                      <a:r>
                        <a:rPr kumimoji="0" lang="it-IT" altLang="it-IT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magnets</a:t>
                      </a:r>
                      <a:r>
                        <a:rPr kumimoji="0" lang="it-IT" alt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kumimoji="0" lang="it-IT" altLang="it-IT" sz="1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removal</a:t>
                      </a:r>
                      <a:endParaRPr kumimoji="0" lang="it-IT" altLang="it-IT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160 kW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065270"/>
                  </a:ext>
                </a:extLst>
              </a:tr>
              <a:tr h="2508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Dafne RF system optimization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170 kW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329402"/>
                  </a:ext>
                </a:extLst>
              </a:tr>
              <a:tr h="2524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Dafne cooling system optimization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280 kW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5736246"/>
                  </a:ext>
                </a:extLst>
              </a:tr>
              <a:tr h="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Total power demand </a:t>
                      </a:r>
                      <a:r>
                        <a:rPr kumimoji="0" lang="it-IT" altLang="it-IT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reduction</a:t>
                      </a:r>
                      <a:endParaRPr kumimoji="0" lang="it-IT" altLang="it-IT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2.560kW</a:t>
                      </a:r>
                    </a:p>
                  </a:txBody>
                  <a:tcPr marL="90000" marR="90000" marT="72000" marB="72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14481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3643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54788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R.Ricci - 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38</a:t>
            </a:fld>
            <a:endParaRPr lang="it-IT"/>
          </a:p>
        </p:txBody>
      </p:sp>
      <p:pic>
        <p:nvPicPr>
          <p:cNvPr id="8" name="Picture 3" descr="C:\Users\rricci\Desktop\Q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758" y="2884283"/>
            <a:ext cx="4426094" cy="332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1579806" y="1083040"/>
            <a:ext cx="873526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Revamping of the </a:t>
            </a:r>
            <a:r>
              <a:rPr lang="en-US" sz="2400" dirty="0" err="1"/>
              <a:t>Dafne</a:t>
            </a:r>
            <a:r>
              <a:rPr lang="en-US" sz="2400" dirty="0"/>
              <a:t> auxiliaries’ automation and control system</a:t>
            </a:r>
          </a:p>
        </p:txBody>
      </p:sp>
      <p:sp>
        <p:nvSpPr>
          <p:cNvPr id="2" name="Rettangolo 1"/>
          <p:cNvSpPr/>
          <p:nvPr/>
        </p:nvSpPr>
        <p:spPr>
          <a:xfrm>
            <a:off x="587943" y="1801998"/>
            <a:ext cx="6901313" cy="3693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i="1" dirty="0"/>
              <a:t>The obsolescence of control systems is much faster than that of plants</a:t>
            </a:r>
            <a:endParaRPr lang="it-IT" i="1" dirty="0"/>
          </a:p>
        </p:txBody>
      </p:sp>
      <p:sp>
        <p:nvSpPr>
          <p:cNvPr id="6" name="Rettangolo 5"/>
          <p:cNvSpPr/>
          <p:nvPr/>
        </p:nvSpPr>
        <p:spPr>
          <a:xfrm>
            <a:off x="462012" y="2360528"/>
            <a:ext cx="6602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2013-2017  multistep revamping of cooling and </a:t>
            </a:r>
            <a:r>
              <a:rPr lang="en-US" dirty="0" err="1"/>
              <a:t>Dafne</a:t>
            </a:r>
            <a:r>
              <a:rPr lang="en-US" dirty="0"/>
              <a:t> auxiliaries control system.</a:t>
            </a:r>
          </a:p>
          <a:p>
            <a:r>
              <a:rPr lang="en-US" dirty="0"/>
              <a:t> Driving reason: unavailability of the original one, and repetitive faults of cooling system due to PLC and controls.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462012" y="3669280"/>
            <a:ext cx="6096000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GB" b="1" dirty="0"/>
              <a:t>Internal Reverse Engineering </a:t>
            </a:r>
            <a:r>
              <a:rPr lang="en-GB" dirty="0"/>
              <a:t>based on </a:t>
            </a:r>
          </a:p>
          <a:p>
            <a:pPr marL="285750" indent="-285750">
              <a:buFontTx/>
              <a:buChar char="-"/>
            </a:pPr>
            <a:r>
              <a:rPr lang="en-GB" dirty="0"/>
              <a:t>Years of operation, maintenance and fault experience</a:t>
            </a:r>
          </a:p>
          <a:p>
            <a:pPr marL="285750" indent="-285750">
              <a:buFontTx/>
              <a:buChar char="-"/>
            </a:pPr>
            <a:r>
              <a:rPr lang="en-US" dirty="0"/>
              <a:t>Needs analysis </a:t>
            </a:r>
            <a:r>
              <a:rPr lang="en-GB" dirty="0"/>
              <a:t>Review</a:t>
            </a:r>
            <a:r>
              <a:rPr lang="en-US" dirty="0"/>
              <a:t> (may have changed compared to the initial project needs)</a:t>
            </a:r>
          </a:p>
          <a:p>
            <a:pPr marL="285750" indent="-285750">
              <a:buFontTx/>
              <a:buChar char="-"/>
            </a:pPr>
            <a:r>
              <a:rPr lang="en-US" dirty="0"/>
              <a:t>Quick calculation of sizing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/>
              <a:t>Sharing of experience and requests with all the stakeholders</a:t>
            </a:r>
          </a:p>
          <a:p>
            <a:pPr marL="285750" indent="-285750">
              <a:buFontTx/>
              <a:buChar char="-"/>
            </a:pPr>
            <a:r>
              <a:rPr lang="en-GB" dirty="0"/>
              <a:t>New generation devices can improve the system</a:t>
            </a:r>
            <a:r>
              <a:rPr lang="it-IT" dirty="0"/>
              <a:t>	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666658" y="5987018"/>
            <a:ext cx="389613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More reliable systems using less power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24480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71846" y="1065396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R.Ricci - 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39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C10AFB6-301B-A206-E12F-1B5551ED7CCE}"/>
              </a:ext>
            </a:extLst>
          </p:cNvPr>
          <p:cNvGrpSpPr/>
          <p:nvPr/>
        </p:nvGrpSpPr>
        <p:grpSpPr>
          <a:xfrm>
            <a:off x="4646917" y="2597122"/>
            <a:ext cx="2847828" cy="2317513"/>
            <a:chOff x="4633131" y="1471244"/>
            <a:chExt cx="2847828" cy="2317513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D6178DC2-9B43-62D6-AC00-FFB05135A741}"/>
                </a:ext>
              </a:extLst>
            </p:cNvPr>
            <p:cNvGrpSpPr/>
            <p:nvPr/>
          </p:nvGrpSpPr>
          <p:grpSpPr>
            <a:xfrm flipV="1">
              <a:off x="4633131" y="1471244"/>
              <a:ext cx="2847828" cy="2317513"/>
              <a:chOff x="4397339" y="919837"/>
              <a:chExt cx="3431568" cy="2609036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BB29BBBA-8C19-7E30-D38A-149107AC1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8375" y="3041151"/>
                <a:ext cx="2687541" cy="487722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DB2A7E8F-D659-0B32-A0F7-993B095FA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3063" y="919837"/>
                <a:ext cx="2943465" cy="487722"/>
              </a:xfrm>
              <a:prstGeom prst="rect">
                <a:avLst/>
              </a:prstGeom>
            </p:spPr>
          </p:pic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C3948EEE-7935-F31A-7934-C998927F6B5A}"/>
                  </a:ext>
                </a:extLst>
              </p:cNvPr>
              <p:cNvGrpSpPr/>
              <p:nvPr/>
            </p:nvGrpSpPr>
            <p:grpSpPr>
              <a:xfrm>
                <a:off x="4397339" y="1407559"/>
                <a:ext cx="1103288" cy="1633592"/>
                <a:chOff x="2462901" y="1325366"/>
                <a:chExt cx="1099334" cy="1808252"/>
              </a:xfrm>
            </p:grpSpPr>
            <p:pic>
              <p:nvPicPr>
                <p:cNvPr id="18" name="Immagine 17">
                  <a:extLst>
                    <a:ext uri="{FF2B5EF4-FFF2-40B4-BE49-F238E27FC236}">
                      <a16:creationId xmlns:a16="http://schemas.microsoft.com/office/drawing/2014/main" id="{64F3AC34-C204-A1A7-86A3-AD0FA7EE8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97780" y="1325366"/>
                  <a:ext cx="647756" cy="1808252"/>
                </a:xfrm>
                <a:prstGeom prst="rect">
                  <a:avLst/>
                </a:prstGeom>
              </p:spPr>
            </p:pic>
            <p:sp>
              <p:nvSpPr>
                <p:cNvPr id="19" name="Rettangolo con angoli arrotondati 5">
                  <a:extLst>
                    <a:ext uri="{FF2B5EF4-FFF2-40B4-BE49-F238E27FC236}">
                      <a16:creationId xmlns:a16="http://schemas.microsoft.com/office/drawing/2014/main" id="{16E5591B-A548-2BA3-A84F-2EB934F815F8}"/>
                    </a:ext>
                  </a:extLst>
                </p:cNvPr>
                <p:cNvSpPr/>
                <p:nvPr/>
              </p:nvSpPr>
              <p:spPr>
                <a:xfrm>
                  <a:off x="2462901" y="1325366"/>
                  <a:ext cx="1099334" cy="1808252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A216C20F-F842-3B64-0BB0-80E8F37026A7}"/>
                  </a:ext>
                </a:extLst>
              </p:cNvPr>
              <p:cNvGrpSpPr/>
              <p:nvPr/>
            </p:nvGrpSpPr>
            <p:grpSpPr>
              <a:xfrm>
                <a:off x="6725619" y="1407559"/>
                <a:ext cx="1103288" cy="1633592"/>
                <a:chOff x="6729573" y="1407559"/>
                <a:chExt cx="1099334" cy="1808252"/>
              </a:xfrm>
            </p:grpSpPr>
            <p:pic>
              <p:nvPicPr>
                <p:cNvPr id="16" name="Immagine 15">
                  <a:extLst>
                    <a:ext uri="{FF2B5EF4-FFF2-40B4-BE49-F238E27FC236}">
                      <a16:creationId xmlns:a16="http://schemas.microsoft.com/office/drawing/2014/main" id="{5E4AE8D7-42E7-656A-B57C-B2F85A16A2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43931" y="1407559"/>
                  <a:ext cx="670618" cy="1808252"/>
                </a:xfrm>
                <a:prstGeom prst="rect">
                  <a:avLst/>
                </a:prstGeom>
              </p:spPr>
            </p:pic>
            <p:sp>
              <p:nvSpPr>
                <p:cNvPr id="17" name="Rettangolo con angoli arrotondati 2">
                  <a:extLst>
                    <a:ext uri="{FF2B5EF4-FFF2-40B4-BE49-F238E27FC236}">
                      <a16:creationId xmlns:a16="http://schemas.microsoft.com/office/drawing/2014/main" id="{B04FA9B3-C69A-EAA0-9FE5-393350AD679A}"/>
                    </a:ext>
                  </a:extLst>
                </p:cNvPr>
                <p:cNvSpPr/>
                <p:nvPr/>
              </p:nvSpPr>
              <p:spPr>
                <a:xfrm>
                  <a:off x="6729573" y="1407559"/>
                  <a:ext cx="1099334" cy="1808252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</p:grpSp>
        <p:pic>
          <p:nvPicPr>
            <p:cNvPr id="10" name="Immagine 9" descr="Immagine che contiene testo, diagramma, schermata, Piano&#10;&#10;Descrizione generata automaticamente">
              <a:extLst>
                <a:ext uri="{FF2B5EF4-FFF2-40B4-BE49-F238E27FC236}">
                  <a16:creationId xmlns:a16="http://schemas.microsoft.com/office/drawing/2014/main" id="{BFB72788-DDC0-4540-0A05-9353B887C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39033" r="25447" b="35111"/>
            <a:stretch/>
          </p:blipFill>
          <p:spPr>
            <a:xfrm>
              <a:off x="5355055" y="2160243"/>
              <a:ext cx="1403981" cy="935967"/>
            </a:xfrm>
            <a:prstGeom prst="rect">
              <a:avLst/>
            </a:prstGeom>
          </p:spPr>
        </p:pic>
      </p:grp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DFBCEB2C-5E17-8A45-E18A-87A450197AF4}"/>
              </a:ext>
            </a:extLst>
          </p:cNvPr>
          <p:cNvSpPr/>
          <p:nvPr/>
        </p:nvSpPr>
        <p:spPr>
          <a:xfrm rot="5400000">
            <a:off x="5870258" y="2181109"/>
            <a:ext cx="403633" cy="313384"/>
          </a:xfrm>
          <a:prstGeom prst="rightArrow">
            <a:avLst/>
          </a:prstGeom>
          <a:solidFill>
            <a:srgbClr val="072293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F153451-F690-334B-CF4D-1BBDE6EA6F57}"/>
              </a:ext>
            </a:extLst>
          </p:cNvPr>
          <p:cNvSpPr txBox="1"/>
          <p:nvPr/>
        </p:nvSpPr>
        <p:spPr>
          <a:xfrm>
            <a:off x="6093970" y="1393994"/>
            <a:ext cx="1242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90 </a:t>
            </a:r>
            <a:r>
              <a:rPr lang="it-IT" sz="2400" b="1" dirty="0" err="1"/>
              <a:t>kWe</a:t>
            </a:r>
            <a:endParaRPr lang="it-IT" sz="2400" b="1" dirty="0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19B0E010-7990-4288-819B-5C196F43736E}"/>
              </a:ext>
            </a:extLst>
          </p:cNvPr>
          <p:cNvSpPr/>
          <p:nvPr/>
        </p:nvSpPr>
        <p:spPr>
          <a:xfrm>
            <a:off x="3410728" y="3590891"/>
            <a:ext cx="775524" cy="44736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3" name="Immagine 22" descr="Immagine che contiene disegno, schizzo, design&#10;&#10;Descrizione generata automaticamente">
            <a:extLst>
              <a:ext uri="{FF2B5EF4-FFF2-40B4-BE49-F238E27FC236}">
                <a16:creationId xmlns:a16="http://schemas.microsoft.com/office/drawing/2014/main" id="{4F103A68-8622-64CD-DD6E-446A7C95F1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5095" r="6877" b="18581"/>
          <a:stretch/>
        </p:blipFill>
        <p:spPr>
          <a:xfrm>
            <a:off x="7336455" y="813796"/>
            <a:ext cx="678873" cy="745642"/>
          </a:xfrm>
          <a:prstGeom prst="rect">
            <a:avLst/>
          </a:prstGeom>
        </p:spPr>
      </p:pic>
      <p:cxnSp>
        <p:nvCxnSpPr>
          <p:cNvPr id="24" name="Connettore a gomito 30">
            <a:extLst>
              <a:ext uri="{FF2B5EF4-FFF2-40B4-BE49-F238E27FC236}">
                <a16:creationId xmlns:a16="http://schemas.microsoft.com/office/drawing/2014/main" id="{D5C28A98-AF8C-D2B0-7FE5-0A270DE3A4EC}"/>
              </a:ext>
            </a:extLst>
          </p:cNvPr>
          <p:cNvCxnSpPr>
            <a:cxnSpLocks/>
            <a:stCxn id="23" idx="3"/>
            <a:endCxn id="20" idx="1"/>
          </p:cNvCxnSpPr>
          <p:nvPr/>
        </p:nvCxnSpPr>
        <p:spPr>
          <a:xfrm flipH="1">
            <a:off x="6072075" y="1186617"/>
            <a:ext cx="1943253" cy="949368"/>
          </a:xfrm>
          <a:prstGeom prst="bentConnector4">
            <a:avLst>
              <a:gd name="adj1" fmla="val -11764"/>
              <a:gd name="adj2" fmla="val 7201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E35EF70-FA75-9D7F-12EA-AF2A35810827}"/>
              </a:ext>
            </a:extLst>
          </p:cNvPr>
          <p:cNvSpPr txBox="1"/>
          <p:nvPr/>
        </p:nvSpPr>
        <p:spPr>
          <a:xfrm>
            <a:off x="6712582" y="2111113"/>
            <a:ext cx="67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COP </a:t>
            </a:r>
          </a:p>
          <a:p>
            <a:r>
              <a:rPr lang="it-IT" sz="1600" b="1" dirty="0"/>
              <a:t>5,4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9F8E753-F678-4ACC-2A3F-A8C313739041}"/>
              </a:ext>
            </a:extLst>
          </p:cNvPr>
          <p:cNvSpPr txBox="1"/>
          <p:nvPr/>
        </p:nvSpPr>
        <p:spPr>
          <a:xfrm>
            <a:off x="4731897" y="2155914"/>
            <a:ext cx="629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EER </a:t>
            </a:r>
          </a:p>
          <a:p>
            <a:r>
              <a:rPr lang="it-IT" sz="1600" b="1" dirty="0"/>
              <a:t> 4,4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5804C7A-C002-C63B-2B6A-4A33359F01FD}"/>
              </a:ext>
            </a:extLst>
          </p:cNvPr>
          <p:cNvSpPr txBox="1"/>
          <p:nvPr/>
        </p:nvSpPr>
        <p:spPr>
          <a:xfrm>
            <a:off x="2335881" y="5313548"/>
            <a:ext cx="235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COOLING WATER SUPPLY 7 °C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E4739CC-903F-468A-3AF9-28210C3176FA}"/>
              </a:ext>
            </a:extLst>
          </p:cNvPr>
          <p:cNvSpPr txBox="1"/>
          <p:nvPr/>
        </p:nvSpPr>
        <p:spPr>
          <a:xfrm>
            <a:off x="7876827" y="3374577"/>
            <a:ext cx="14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490 </a:t>
            </a:r>
            <a:r>
              <a:rPr lang="it-IT" sz="2400" b="1" dirty="0" err="1"/>
              <a:t>kWt</a:t>
            </a:r>
            <a:endParaRPr lang="it-IT" sz="2400" b="1" dirty="0"/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id="{FC56BC2A-5693-ECED-DB25-22799F98FD63}"/>
              </a:ext>
            </a:extLst>
          </p:cNvPr>
          <p:cNvSpPr/>
          <p:nvPr/>
        </p:nvSpPr>
        <p:spPr>
          <a:xfrm rot="16200000">
            <a:off x="10421144" y="1878041"/>
            <a:ext cx="843762" cy="79899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Rettangolo con angoli arrotondati 39">
            <a:extLst>
              <a:ext uri="{FF2B5EF4-FFF2-40B4-BE49-F238E27FC236}">
                <a16:creationId xmlns:a16="http://schemas.microsoft.com/office/drawing/2014/main" id="{16670E4C-0C71-C7DC-0FD7-4973B67B5D95}"/>
              </a:ext>
            </a:extLst>
          </p:cNvPr>
          <p:cNvSpPr/>
          <p:nvPr/>
        </p:nvSpPr>
        <p:spPr>
          <a:xfrm>
            <a:off x="217760" y="3523602"/>
            <a:ext cx="1950889" cy="374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DATA CENTER</a:t>
            </a:r>
          </a:p>
        </p:txBody>
      </p:sp>
      <p:sp>
        <p:nvSpPr>
          <p:cNvPr id="34" name="Rettangolo con angoli arrotondati 42">
            <a:extLst>
              <a:ext uri="{FF2B5EF4-FFF2-40B4-BE49-F238E27FC236}">
                <a16:creationId xmlns:a16="http://schemas.microsoft.com/office/drawing/2014/main" id="{712F4651-E0A1-C9B1-76C0-9E1AED7C6D12}"/>
              </a:ext>
            </a:extLst>
          </p:cNvPr>
          <p:cNvSpPr/>
          <p:nvPr/>
        </p:nvSpPr>
        <p:spPr>
          <a:xfrm>
            <a:off x="217760" y="4027742"/>
            <a:ext cx="1968845" cy="7478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Experimental</a:t>
            </a:r>
            <a:r>
              <a:rPr lang="it-IT" sz="1600" dirty="0"/>
              <a:t> </a:t>
            </a:r>
            <a:r>
              <a:rPr lang="it-IT" sz="1600" dirty="0" err="1"/>
              <a:t>electronic</a:t>
            </a:r>
            <a:r>
              <a:rPr lang="it-IT" sz="1600" dirty="0"/>
              <a:t> </a:t>
            </a:r>
            <a:r>
              <a:rPr lang="it-IT" sz="1600" dirty="0" err="1"/>
              <a:t>devices</a:t>
            </a:r>
            <a:endParaRPr lang="it-IT" sz="1600" dirty="0"/>
          </a:p>
        </p:txBody>
      </p:sp>
      <p:sp>
        <p:nvSpPr>
          <p:cNvPr id="35" name="Rettangolo con angoli arrotondati 43">
            <a:extLst>
              <a:ext uri="{FF2B5EF4-FFF2-40B4-BE49-F238E27FC236}">
                <a16:creationId xmlns:a16="http://schemas.microsoft.com/office/drawing/2014/main" id="{CCA397BB-98C9-AC85-9213-B35A23F69ABD}"/>
              </a:ext>
            </a:extLst>
          </p:cNvPr>
          <p:cNvSpPr/>
          <p:nvPr/>
        </p:nvSpPr>
        <p:spPr>
          <a:xfrm>
            <a:off x="359130" y="4934073"/>
            <a:ext cx="1689574" cy="8904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AHU </a:t>
            </a:r>
          </a:p>
          <a:p>
            <a:pPr algn="ctr"/>
            <a:r>
              <a:rPr lang="it-IT" dirty="0"/>
              <a:t>&amp; </a:t>
            </a:r>
            <a:r>
              <a:rPr lang="it-IT" dirty="0" err="1"/>
              <a:t>Aux</a:t>
            </a:r>
            <a:r>
              <a:rPr lang="it-IT" dirty="0"/>
              <a:t> Systems</a:t>
            </a:r>
          </a:p>
        </p:txBody>
      </p:sp>
      <p:sp>
        <p:nvSpPr>
          <p:cNvPr id="36" name="Rettangolo con angoli arrotondati 45">
            <a:extLst>
              <a:ext uri="{FF2B5EF4-FFF2-40B4-BE49-F238E27FC236}">
                <a16:creationId xmlns:a16="http://schemas.microsoft.com/office/drawing/2014/main" id="{D0F1BAF9-D1C8-2C24-2EDC-772F75DC0438}"/>
              </a:ext>
            </a:extLst>
          </p:cNvPr>
          <p:cNvSpPr/>
          <p:nvPr/>
        </p:nvSpPr>
        <p:spPr>
          <a:xfrm>
            <a:off x="157985" y="1761722"/>
            <a:ext cx="2091864" cy="42585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Connettore a gomito 57">
            <a:extLst>
              <a:ext uri="{FF2B5EF4-FFF2-40B4-BE49-F238E27FC236}">
                <a16:creationId xmlns:a16="http://schemas.microsoft.com/office/drawing/2014/main" id="{8B2147E0-5481-08C9-BBF8-5632C142358C}"/>
              </a:ext>
            </a:extLst>
          </p:cNvPr>
          <p:cNvCxnSpPr>
            <a:cxnSpLocks/>
          </p:cNvCxnSpPr>
          <p:nvPr/>
        </p:nvCxnSpPr>
        <p:spPr>
          <a:xfrm>
            <a:off x="2335881" y="2510514"/>
            <a:ext cx="2289686" cy="721189"/>
          </a:xfrm>
          <a:prstGeom prst="bentConnector3">
            <a:avLst>
              <a:gd name="adj1" fmla="val 101080"/>
            </a:avLst>
          </a:prstGeom>
          <a:ln>
            <a:solidFill>
              <a:srgbClr val="EFA8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a gomito 59">
            <a:extLst>
              <a:ext uri="{FF2B5EF4-FFF2-40B4-BE49-F238E27FC236}">
                <a16:creationId xmlns:a16="http://schemas.microsoft.com/office/drawing/2014/main" id="{06D93A20-C12C-FFEE-FCFD-219E7D7D7D9C}"/>
              </a:ext>
            </a:extLst>
          </p:cNvPr>
          <p:cNvCxnSpPr>
            <a:cxnSpLocks/>
          </p:cNvCxnSpPr>
          <p:nvPr/>
        </p:nvCxnSpPr>
        <p:spPr>
          <a:xfrm flipV="1">
            <a:off x="2302677" y="4346478"/>
            <a:ext cx="2312268" cy="743070"/>
          </a:xfrm>
          <a:prstGeom prst="bentConnector3">
            <a:avLst>
              <a:gd name="adj1" fmla="val 101041"/>
            </a:avLst>
          </a:prstGeom>
          <a:ln>
            <a:solidFill>
              <a:srgbClr val="3D5A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reccia destra con strisce 60">
            <a:extLst>
              <a:ext uri="{FF2B5EF4-FFF2-40B4-BE49-F238E27FC236}">
                <a16:creationId xmlns:a16="http://schemas.microsoft.com/office/drawing/2014/main" id="{8AE30D97-37BC-04D1-5DA4-8F0202DAF46D}"/>
              </a:ext>
            </a:extLst>
          </p:cNvPr>
          <p:cNvSpPr/>
          <p:nvPr/>
        </p:nvSpPr>
        <p:spPr>
          <a:xfrm>
            <a:off x="3252124" y="2351025"/>
            <a:ext cx="457200" cy="318977"/>
          </a:xfrm>
          <a:prstGeom prst="stripedRightArrow">
            <a:avLst/>
          </a:prstGeom>
          <a:solidFill>
            <a:srgbClr val="F3BD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destra con strisce 61">
            <a:extLst>
              <a:ext uri="{FF2B5EF4-FFF2-40B4-BE49-F238E27FC236}">
                <a16:creationId xmlns:a16="http://schemas.microsoft.com/office/drawing/2014/main" id="{4E3DEE79-8CBE-5E40-CB12-600E87081215}"/>
              </a:ext>
            </a:extLst>
          </p:cNvPr>
          <p:cNvSpPr/>
          <p:nvPr/>
        </p:nvSpPr>
        <p:spPr>
          <a:xfrm flipH="1">
            <a:off x="3288570" y="4929350"/>
            <a:ext cx="457200" cy="318977"/>
          </a:xfrm>
          <a:prstGeom prst="stripedRightArrow">
            <a:avLst/>
          </a:prstGeom>
          <a:solidFill>
            <a:srgbClr val="6E8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a gomito 75">
            <a:extLst>
              <a:ext uri="{FF2B5EF4-FFF2-40B4-BE49-F238E27FC236}">
                <a16:creationId xmlns:a16="http://schemas.microsoft.com/office/drawing/2014/main" id="{D0123281-3F9D-7195-7654-3832599792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94745" y="2512421"/>
            <a:ext cx="2447902" cy="656267"/>
          </a:xfrm>
          <a:prstGeom prst="bentConnector3">
            <a:avLst>
              <a:gd name="adj1" fmla="val 99951"/>
            </a:avLst>
          </a:prstGeom>
          <a:ln>
            <a:solidFill>
              <a:srgbClr val="C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a gomito 77">
            <a:extLst>
              <a:ext uri="{FF2B5EF4-FFF2-40B4-BE49-F238E27FC236}">
                <a16:creationId xmlns:a16="http://schemas.microsoft.com/office/drawing/2014/main" id="{6880B83F-80E3-4429-F7CA-C4D34F611A61}"/>
              </a:ext>
            </a:extLst>
          </p:cNvPr>
          <p:cNvCxnSpPr>
            <a:cxnSpLocks/>
          </p:cNvCxnSpPr>
          <p:nvPr/>
        </p:nvCxnSpPr>
        <p:spPr>
          <a:xfrm rot="10800000">
            <a:off x="7494746" y="4324350"/>
            <a:ext cx="2436743" cy="764489"/>
          </a:xfrm>
          <a:prstGeom prst="bentConnector3">
            <a:avLst>
              <a:gd name="adj1" fmla="val 99307"/>
            </a:avLst>
          </a:prstGeom>
          <a:ln>
            <a:solidFill>
              <a:srgbClr val="3D5A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ccia destra con strisce 78">
            <a:extLst>
              <a:ext uri="{FF2B5EF4-FFF2-40B4-BE49-F238E27FC236}">
                <a16:creationId xmlns:a16="http://schemas.microsoft.com/office/drawing/2014/main" id="{99FF0939-112E-AB68-4AB0-A45E1923EDA3}"/>
              </a:ext>
            </a:extLst>
          </p:cNvPr>
          <p:cNvSpPr/>
          <p:nvPr/>
        </p:nvSpPr>
        <p:spPr>
          <a:xfrm>
            <a:off x="8395123" y="2372694"/>
            <a:ext cx="457200" cy="318977"/>
          </a:xfrm>
          <a:prstGeom prst="stripedRightArrow">
            <a:avLst/>
          </a:prstGeom>
          <a:solidFill>
            <a:srgbClr val="CA4B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destra con strisce 80">
            <a:extLst>
              <a:ext uri="{FF2B5EF4-FFF2-40B4-BE49-F238E27FC236}">
                <a16:creationId xmlns:a16="http://schemas.microsoft.com/office/drawing/2014/main" id="{2EC3E0AD-58F3-F580-4909-76B66D2E8860}"/>
              </a:ext>
            </a:extLst>
          </p:cNvPr>
          <p:cNvSpPr/>
          <p:nvPr/>
        </p:nvSpPr>
        <p:spPr>
          <a:xfrm flipH="1">
            <a:off x="8378447" y="4897999"/>
            <a:ext cx="457200" cy="318977"/>
          </a:xfrm>
          <a:prstGeom prst="stripedRightArrow">
            <a:avLst/>
          </a:prstGeom>
          <a:solidFill>
            <a:srgbClr val="6E8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extLst>
              <a:ext uri="{FF2B5EF4-FFF2-40B4-BE49-F238E27FC236}">
                <a16:creationId xmlns:a16="http://schemas.microsoft.com/office/drawing/2014/main" id="{20AE6BDB-04D7-69AF-E253-621F3FCB8927}"/>
              </a:ext>
            </a:extLst>
          </p:cNvPr>
          <p:cNvSpPr/>
          <p:nvPr/>
        </p:nvSpPr>
        <p:spPr>
          <a:xfrm>
            <a:off x="9431764" y="3231703"/>
            <a:ext cx="558542" cy="79899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DA774F8-701D-A721-5086-F12DF7ED094B}"/>
              </a:ext>
            </a:extLst>
          </p:cNvPr>
          <p:cNvSpPr txBox="1"/>
          <p:nvPr/>
        </p:nvSpPr>
        <p:spPr>
          <a:xfrm>
            <a:off x="2249849" y="1656979"/>
            <a:ext cx="250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COOLING WATER RETURN 12°C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C623670-CA4D-C57B-E98A-D80E4231D1B0}"/>
              </a:ext>
            </a:extLst>
          </p:cNvPr>
          <p:cNvSpPr txBox="1"/>
          <p:nvPr/>
        </p:nvSpPr>
        <p:spPr>
          <a:xfrm>
            <a:off x="7336455" y="1838138"/>
            <a:ext cx="298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HOT WATER WASTE </a:t>
            </a:r>
          </a:p>
          <a:p>
            <a:pPr algn="ctr"/>
            <a:r>
              <a:rPr lang="it-IT" sz="1600" b="1" dirty="0"/>
              <a:t>28 °C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ED5D8D6-3282-500D-A73B-6355560DEB58}"/>
              </a:ext>
            </a:extLst>
          </p:cNvPr>
          <p:cNvSpPr txBox="1"/>
          <p:nvPr/>
        </p:nvSpPr>
        <p:spPr>
          <a:xfrm>
            <a:off x="7133689" y="5313548"/>
            <a:ext cx="298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HOT WATER RETURN </a:t>
            </a:r>
          </a:p>
          <a:p>
            <a:pPr algn="ctr"/>
            <a:r>
              <a:rPr lang="it-IT" sz="1600" b="1" dirty="0"/>
              <a:t> 25 °C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160313B-8D16-09B3-95D6-5D52CE9F893F}"/>
              </a:ext>
            </a:extLst>
          </p:cNvPr>
          <p:cNvSpPr txBox="1"/>
          <p:nvPr/>
        </p:nvSpPr>
        <p:spPr>
          <a:xfrm>
            <a:off x="2890475" y="2909724"/>
            <a:ext cx="125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Heat</a:t>
            </a:r>
            <a:r>
              <a:rPr lang="it-IT" sz="1600" b="1" dirty="0"/>
              <a:t> load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7B22214-81BA-30A5-EDC3-48B1F3D0AACE}"/>
              </a:ext>
            </a:extLst>
          </p:cNvPr>
          <p:cNvSpPr txBox="1"/>
          <p:nvPr/>
        </p:nvSpPr>
        <p:spPr>
          <a:xfrm>
            <a:off x="10247696" y="1500409"/>
            <a:ext cx="125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Waste </a:t>
            </a:r>
            <a:r>
              <a:rPr lang="it-IT" sz="1600" b="1" dirty="0" err="1"/>
              <a:t>heat</a:t>
            </a:r>
            <a:endParaRPr lang="it-IT" sz="1600" b="1" dirty="0"/>
          </a:p>
        </p:txBody>
      </p:sp>
      <p:sp>
        <p:nvSpPr>
          <p:cNvPr id="52" name="Rettangolo con angoli arrotondati 120">
            <a:extLst>
              <a:ext uri="{FF2B5EF4-FFF2-40B4-BE49-F238E27FC236}">
                <a16:creationId xmlns:a16="http://schemas.microsoft.com/office/drawing/2014/main" id="{B51E13A3-A8A4-9E11-C7AA-4A8A8732E716}"/>
              </a:ext>
            </a:extLst>
          </p:cNvPr>
          <p:cNvSpPr/>
          <p:nvPr/>
        </p:nvSpPr>
        <p:spPr>
          <a:xfrm>
            <a:off x="10038665" y="4576694"/>
            <a:ext cx="1879310" cy="1024287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COOLING TOWER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875091B4-E5FB-18D1-E3B3-C48C8978338E}"/>
              </a:ext>
            </a:extLst>
          </p:cNvPr>
          <p:cNvSpPr txBox="1"/>
          <p:nvPr/>
        </p:nvSpPr>
        <p:spPr>
          <a:xfrm>
            <a:off x="2931326" y="3945417"/>
            <a:ext cx="14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400 </a:t>
            </a:r>
            <a:r>
              <a:rPr lang="it-IT" sz="2400" b="1" dirty="0" err="1"/>
              <a:t>kWt</a:t>
            </a:r>
            <a:endParaRPr lang="it-IT" sz="24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4" y="1801518"/>
            <a:ext cx="2096613" cy="15685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049122" y="2923303"/>
            <a:ext cx="1650538" cy="1335175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2373913" y="836998"/>
            <a:ext cx="493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Before</a:t>
            </a:r>
            <a:r>
              <a:rPr lang="it-IT" sz="2400" dirty="0">
                <a:solidFill>
                  <a:srgbClr val="0070C0"/>
                </a:solidFill>
              </a:rPr>
              <a:t>: </a:t>
            </a:r>
            <a:r>
              <a:rPr lang="it-IT" sz="2400" dirty="0" err="1">
                <a:solidFill>
                  <a:srgbClr val="0070C0"/>
                </a:solidFill>
              </a:rPr>
              <a:t>conventional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cooling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system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32" name="Fumetto 4 31"/>
          <p:cNvSpPr/>
          <p:nvPr/>
        </p:nvSpPr>
        <p:spPr>
          <a:xfrm>
            <a:off x="8183400" y="945805"/>
            <a:ext cx="1930357" cy="514746"/>
          </a:xfrm>
          <a:prstGeom prst="cloudCallout">
            <a:avLst>
              <a:gd name="adj1" fmla="val 74346"/>
              <a:gd name="adj2" fmla="val 4220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rgbClr val="FF0000"/>
                </a:solidFill>
              </a:rPr>
              <a:t>What</a:t>
            </a:r>
            <a:r>
              <a:rPr lang="it-IT" sz="1400" dirty="0">
                <a:solidFill>
                  <a:srgbClr val="FF0000"/>
                </a:solidFill>
              </a:rPr>
              <a:t> a </a:t>
            </a:r>
            <a:r>
              <a:rPr lang="it-IT" sz="1400" dirty="0" err="1">
                <a:solidFill>
                  <a:srgbClr val="FF0000"/>
                </a:solidFill>
              </a:rPr>
              <a:t>pity</a:t>
            </a:r>
            <a:r>
              <a:rPr lang="it-IT" sz="1400" dirty="0">
                <a:solidFill>
                  <a:srgbClr val="FF0000"/>
                </a:solidFill>
              </a:rPr>
              <a:t> !!!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EF4287B-5AAD-7702-9A0A-58C9EBE1FAA0}"/>
              </a:ext>
            </a:extLst>
          </p:cNvPr>
          <p:cNvSpPr txBox="1"/>
          <p:nvPr/>
        </p:nvSpPr>
        <p:spPr>
          <a:xfrm>
            <a:off x="728784" y="249816"/>
            <a:ext cx="3204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Recupero termico</a:t>
            </a:r>
          </a:p>
        </p:txBody>
      </p:sp>
    </p:spTree>
    <p:extLst>
      <p:ext uri="{BB962C8B-B14F-4D97-AF65-F5344CB8AC3E}">
        <p14:creationId xmlns:p14="http://schemas.microsoft.com/office/powerpoint/2010/main" val="615830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5" y="-43688"/>
            <a:ext cx="12192635" cy="6858000"/>
            <a:chOff x="0" y="0"/>
            <a:chExt cx="12192635" cy="6858000"/>
          </a:xfrm>
        </p:grpSpPr>
        <p:sp>
          <p:nvSpPr>
            <p:cNvPr id="3" name="object 3"/>
            <p:cNvSpPr/>
            <p:nvPr/>
          </p:nvSpPr>
          <p:spPr>
            <a:xfrm>
              <a:off x="8167116" y="0"/>
              <a:ext cx="4025265" cy="6858000"/>
            </a:xfrm>
            <a:custGeom>
              <a:avLst/>
              <a:gdLst/>
              <a:ahLst/>
              <a:cxnLst/>
              <a:rect l="l" t="t" r="r" b="b"/>
              <a:pathLst>
                <a:path w="4025265" h="6858000">
                  <a:moveTo>
                    <a:pt x="0" y="6858000"/>
                  </a:moveTo>
                  <a:lnTo>
                    <a:pt x="4024883" y="6858000"/>
                  </a:lnTo>
                  <a:lnTo>
                    <a:pt x="4024883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539E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8167370" cy="6858000"/>
            </a:xfrm>
            <a:custGeom>
              <a:avLst/>
              <a:gdLst/>
              <a:ahLst/>
              <a:cxnLst/>
              <a:rect l="l" t="t" r="r" b="b"/>
              <a:pathLst>
                <a:path w="8167370" h="6858000">
                  <a:moveTo>
                    <a:pt x="816711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8167116" y="6858000"/>
                  </a:lnTo>
                  <a:lnTo>
                    <a:pt x="8167116" y="0"/>
                  </a:lnTo>
                  <a:close/>
                </a:path>
              </a:pathLst>
            </a:custGeom>
            <a:solidFill>
              <a:srgbClr val="455F5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9788" y="589788"/>
              <a:ext cx="7016495" cy="56784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1604" y="641603"/>
              <a:ext cx="6912863" cy="557479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06195" y="809244"/>
              <a:ext cx="6583680" cy="5240020"/>
            </a:xfrm>
            <a:custGeom>
              <a:avLst/>
              <a:gdLst/>
              <a:ahLst/>
              <a:cxnLst/>
              <a:rect l="l" t="t" r="r" b="b"/>
              <a:pathLst>
                <a:path w="6583680" h="5240020">
                  <a:moveTo>
                    <a:pt x="6583680" y="0"/>
                  </a:moveTo>
                  <a:lnTo>
                    <a:pt x="0" y="0"/>
                  </a:lnTo>
                  <a:lnTo>
                    <a:pt x="0" y="5239512"/>
                  </a:lnTo>
                  <a:lnTo>
                    <a:pt x="6583680" y="5239512"/>
                  </a:lnTo>
                  <a:lnTo>
                    <a:pt x="6583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806195" y="809244"/>
              <a:ext cx="6583680" cy="5240020"/>
            </a:xfrm>
            <a:custGeom>
              <a:avLst/>
              <a:gdLst/>
              <a:ahLst/>
              <a:cxnLst/>
              <a:rect l="l" t="t" r="r" b="b"/>
              <a:pathLst>
                <a:path w="6583680" h="5240020">
                  <a:moveTo>
                    <a:pt x="0" y="0"/>
                  </a:moveTo>
                  <a:lnTo>
                    <a:pt x="6583680" y="0"/>
                  </a:lnTo>
                  <a:lnTo>
                    <a:pt x="6583680" y="5239512"/>
                  </a:lnTo>
                  <a:lnTo>
                    <a:pt x="0" y="5239512"/>
                  </a:lnTo>
                  <a:lnTo>
                    <a:pt x="0" y="0"/>
                  </a:lnTo>
                  <a:close/>
                </a:path>
              </a:pathLst>
            </a:custGeom>
            <a:ln w="6096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67116" y="0"/>
              <a:ext cx="4024896" cy="685800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8822986" y="2735072"/>
            <a:ext cx="2709545" cy="130048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387350" marR="5080" indent="-375285">
              <a:lnSpc>
                <a:spcPts val="4750"/>
              </a:lnSpc>
              <a:spcBef>
                <a:spcPts val="705"/>
              </a:spcBef>
            </a:pPr>
            <a:r>
              <a:rPr sz="44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WORKING GROUP</a:t>
            </a:r>
            <a:endParaRPr sz="440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03642" y="1663738"/>
            <a:ext cx="1851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00"/>
                </a:solidFill>
              </a:rPr>
              <a:t>Energy</a:t>
            </a:r>
            <a:r>
              <a:rPr sz="1800" spc="-2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Manager</a:t>
            </a:r>
            <a:endParaRPr sz="1800" dirty="0"/>
          </a:p>
        </p:txBody>
      </p:sp>
      <p:sp>
        <p:nvSpPr>
          <p:cNvPr id="12" name="object 12"/>
          <p:cNvSpPr txBox="1"/>
          <p:nvPr/>
        </p:nvSpPr>
        <p:spPr>
          <a:xfrm>
            <a:off x="1307591" y="2021840"/>
            <a:ext cx="231267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5750" algn="l"/>
              </a:tabLst>
            </a:pPr>
            <a:r>
              <a:rPr sz="1800" b="1" dirty="0">
                <a:latin typeface="Century Gothic"/>
                <a:cs typeface="Century Gothic"/>
              </a:rPr>
              <a:t>Gaetano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Schillaci</a:t>
            </a:r>
            <a:endParaRPr sz="1800" dirty="0">
              <a:latin typeface="Century Gothic"/>
              <a:cs typeface="Century Gothic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tabLst>
                <a:tab pos="285750" algn="l"/>
              </a:tabLst>
            </a:pPr>
            <a:r>
              <a:rPr sz="1800" b="1" dirty="0">
                <a:latin typeface="Century Gothic"/>
                <a:cs typeface="Century Gothic"/>
              </a:rPr>
              <a:t>Augusto</a:t>
            </a:r>
            <a:r>
              <a:rPr sz="1800" b="1" spc="-5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Goretti</a:t>
            </a:r>
            <a:endParaRPr sz="1800" dirty="0">
              <a:latin typeface="Century Gothic"/>
              <a:cs typeface="Century Gothic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tabLst>
                <a:tab pos="285750" algn="l"/>
              </a:tabLst>
            </a:pPr>
            <a:r>
              <a:rPr sz="1800" b="1" dirty="0">
                <a:latin typeface="Century Gothic"/>
                <a:cs typeface="Century Gothic"/>
              </a:rPr>
              <a:t>Augusto</a:t>
            </a:r>
            <a:r>
              <a:rPr sz="1800" b="1" spc="-5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Lombardi</a:t>
            </a:r>
            <a:endParaRPr sz="1800" dirty="0">
              <a:latin typeface="Century Gothic"/>
              <a:cs typeface="Century Gothic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tabLst>
                <a:tab pos="285750" algn="l"/>
              </a:tabLst>
            </a:pPr>
            <a:r>
              <a:rPr sz="1800" b="1" dirty="0">
                <a:latin typeface="Century Gothic"/>
                <a:cs typeface="Century Gothic"/>
              </a:rPr>
              <a:t>Ruggero</a:t>
            </a:r>
            <a:r>
              <a:rPr sz="1800" b="1" spc="-4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Ricci</a:t>
            </a:r>
            <a:endParaRPr sz="1800" dirty="0">
              <a:latin typeface="Century Gothic"/>
              <a:cs typeface="Century Gothic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tabLst>
                <a:tab pos="285750" algn="l"/>
              </a:tabLst>
            </a:pPr>
            <a:r>
              <a:rPr sz="1800" b="1" dirty="0">
                <a:latin typeface="Century Gothic"/>
                <a:cs typeface="Century Gothic"/>
              </a:rPr>
              <a:t>Luigi</a:t>
            </a:r>
            <a:r>
              <a:rPr sz="1800" b="1" spc="-4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Scarponi</a:t>
            </a:r>
            <a:endParaRPr sz="1800" dirty="0">
              <a:latin typeface="Century Gothic"/>
              <a:cs typeface="Century Gothic"/>
            </a:endParaRPr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84234" y="4130395"/>
            <a:ext cx="3429025" cy="133348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4270990" y="1604548"/>
            <a:ext cx="19919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entury Gothic"/>
                <a:cs typeface="Century Gothic"/>
              </a:rPr>
              <a:t>Esperti</a:t>
            </a:r>
            <a:r>
              <a:rPr sz="1800" b="1" spc="-25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Ambientali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205859" y="2026411"/>
            <a:ext cx="306133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86385" algn="l"/>
              </a:tabLst>
            </a:pPr>
            <a:r>
              <a:rPr sz="1800" b="1" dirty="0">
                <a:latin typeface="Century Gothic"/>
                <a:cs typeface="Century Gothic"/>
              </a:rPr>
              <a:t>Raffaele</a:t>
            </a:r>
            <a:r>
              <a:rPr sz="1800" b="1" spc="-55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Adinolfi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Falcone</a:t>
            </a:r>
            <a:endParaRPr sz="1800" dirty="0">
              <a:latin typeface="Century Gothic"/>
              <a:cs typeface="Century Gothic"/>
            </a:endParaRPr>
          </a:p>
          <a:p>
            <a:pPr marL="286385" indent="-286385">
              <a:lnSpc>
                <a:spcPct val="100000"/>
              </a:lnSpc>
              <a:buFont typeface="Arial"/>
              <a:buChar char="•"/>
              <a:tabLst>
                <a:tab pos="286385" algn="l"/>
              </a:tabLst>
            </a:pPr>
            <a:r>
              <a:rPr sz="1800" b="1" dirty="0">
                <a:latin typeface="Century Gothic"/>
                <a:cs typeface="Century Gothic"/>
              </a:rPr>
              <a:t>Maria</a:t>
            </a:r>
            <a:r>
              <a:rPr sz="1800" b="1" spc="-50" dirty="0">
                <a:latin typeface="Century Gothic"/>
                <a:cs typeface="Century Gothic"/>
              </a:rPr>
              <a:t> </a:t>
            </a:r>
            <a:r>
              <a:rPr sz="1800" b="1" dirty="0">
                <a:latin typeface="Century Gothic"/>
                <a:cs typeface="Century Gothic"/>
              </a:rPr>
              <a:t>Teresa</a:t>
            </a:r>
            <a:r>
              <a:rPr sz="1800" b="1" spc="-6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Ranalli</a:t>
            </a:r>
            <a:endParaRPr sz="1800" dirty="0">
              <a:latin typeface="Century Gothic"/>
              <a:cs typeface="Century Gothic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tabLst>
                <a:tab pos="285750" algn="l"/>
              </a:tabLst>
            </a:pPr>
            <a:r>
              <a:rPr sz="1800" b="1" dirty="0">
                <a:latin typeface="Century Gothic"/>
                <a:cs typeface="Century Gothic"/>
              </a:rPr>
              <a:t>Daniela</a:t>
            </a:r>
            <a:r>
              <a:rPr sz="1800" b="1" spc="-10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Benini</a:t>
            </a:r>
            <a:endParaRPr sz="1800" dirty="0">
              <a:latin typeface="Century Gothic"/>
              <a:cs typeface="Century Gothic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tabLst>
                <a:tab pos="285750" algn="l"/>
              </a:tabLst>
            </a:pPr>
            <a:r>
              <a:rPr sz="1800" b="1" dirty="0">
                <a:latin typeface="Century Gothic"/>
                <a:cs typeface="Century Gothic"/>
              </a:rPr>
              <a:t>Paolo</a:t>
            </a:r>
            <a:r>
              <a:rPr sz="1800" b="1" spc="-7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Modanese</a:t>
            </a:r>
            <a:endParaRPr sz="1800" dirty="0">
              <a:latin typeface="Century Gothic"/>
              <a:cs typeface="Century Gothic"/>
            </a:endParaRPr>
          </a:p>
          <a:p>
            <a:pPr marL="285750" indent="-285750">
              <a:lnSpc>
                <a:spcPct val="100000"/>
              </a:lnSpc>
              <a:buFont typeface="Arial"/>
              <a:buChar char="•"/>
              <a:tabLst>
                <a:tab pos="285750" algn="l"/>
              </a:tabLst>
            </a:pPr>
            <a:r>
              <a:rPr sz="1800" b="1" dirty="0">
                <a:latin typeface="Century Gothic"/>
                <a:cs typeface="Century Gothic"/>
              </a:rPr>
              <a:t>Patrizia</a:t>
            </a:r>
            <a:r>
              <a:rPr sz="1800" b="1" spc="-100" dirty="0">
                <a:latin typeface="Century Gothic"/>
                <a:cs typeface="Century Gothic"/>
              </a:rPr>
              <a:t> </a:t>
            </a:r>
            <a:r>
              <a:rPr sz="1800" b="1" spc="-10" dirty="0">
                <a:latin typeface="Century Gothic"/>
                <a:cs typeface="Century Gothic"/>
              </a:rPr>
              <a:t>Ingenito</a:t>
            </a:r>
            <a:endParaRPr sz="1800" dirty="0">
              <a:latin typeface="Century Gothic"/>
              <a:cs typeface="Century Gothic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FB4A0E-A933-43C9-6AA1-DEC55F529E00}"/>
              </a:ext>
            </a:extLst>
          </p:cNvPr>
          <p:cNvSpPr txBox="1"/>
          <p:nvPr/>
        </p:nvSpPr>
        <p:spPr>
          <a:xfrm>
            <a:off x="805827" y="941212"/>
            <a:ext cx="6461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Century Gothic"/>
              </a:rPr>
              <a:t>Marta Dalla Vecchia – </a:t>
            </a:r>
            <a:r>
              <a:rPr lang="it-IT" sz="1600" b="1" dirty="0" err="1">
                <a:latin typeface="Century Gothic"/>
              </a:rPr>
              <a:t>resp</a:t>
            </a:r>
            <a:r>
              <a:rPr lang="it-IT" sz="1600" b="1" dirty="0">
                <a:latin typeface="Century Gothic"/>
              </a:rPr>
              <a:t> Sicurezza Salute e Ambiente INFN</a:t>
            </a:r>
          </a:p>
          <a:p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492207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54788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R.Ricci</a:t>
            </a:r>
            <a:r>
              <a:rPr lang="it-IT" dirty="0"/>
              <a:t> - 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40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C10AFB6-301B-A206-E12F-1B5551ED7CCE}"/>
              </a:ext>
            </a:extLst>
          </p:cNvPr>
          <p:cNvGrpSpPr/>
          <p:nvPr/>
        </p:nvGrpSpPr>
        <p:grpSpPr>
          <a:xfrm>
            <a:off x="4646917" y="2597122"/>
            <a:ext cx="2847828" cy="2317513"/>
            <a:chOff x="4633131" y="1471244"/>
            <a:chExt cx="2847828" cy="2317513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D6178DC2-9B43-62D6-AC00-FFB05135A741}"/>
                </a:ext>
              </a:extLst>
            </p:cNvPr>
            <p:cNvGrpSpPr/>
            <p:nvPr/>
          </p:nvGrpSpPr>
          <p:grpSpPr>
            <a:xfrm flipV="1">
              <a:off x="4633131" y="1471244"/>
              <a:ext cx="2847828" cy="2317513"/>
              <a:chOff x="4397339" y="919837"/>
              <a:chExt cx="3431568" cy="2609036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BB29BBBA-8C19-7E30-D38A-149107AC1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28375" y="3041151"/>
                <a:ext cx="2687541" cy="487722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DB2A7E8F-D659-0B32-A0F7-993B095FA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33063" y="919837"/>
                <a:ext cx="2943465" cy="487722"/>
              </a:xfrm>
              <a:prstGeom prst="rect">
                <a:avLst/>
              </a:prstGeom>
            </p:spPr>
          </p:pic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C3948EEE-7935-F31A-7934-C998927F6B5A}"/>
                  </a:ext>
                </a:extLst>
              </p:cNvPr>
              <p:cNvGrpSpPr/>
              <p:nvPr/>
            </p:nvGrpSpPr>
            <p:grpSpPr>
              <a:xfrm>
                <a:off x="4397339" y="1407559"/>
                <a:ext cx="1103288" cy="1633592"/>
                <a:chOff x="2462901" y="1325366"/>
                <a:chExt cx="1099334" cy="1808252"/>
              </a:xfrm>
            </p:grpSpPr>
            <p:pic>
              <p:nvPicPr>
                <p:cNvPr id="18" name="Immagine 17">
                  <a:extLst>
                    <a:ext uri="{FF2B5EF4-FFF2-40B4-BE49-F238E27FC236}">
                      <a16:creationId xmlns:a16="http://schemas.microsoft.com/office/drawing/2014/main" id="{64F3AC34-C204-A1A7-86A3-AD0FA7EE8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97780" y="1325366"/>
                  <a:ext cx="647756" cy="1808252"/>
                </a:xfrm>
                <a:prstGeom prst="rect">
                  <a:avLst/>
                </a:prstGeom>
              </p:spPr>
            </p:pic>
            <p:sp>
              <p:nvSpPr>
                <p:cNvPr id="19" name="Rettangolo con angoli arrotondati 5">
                  <a:extLst>
                    <a:ext uri="{FF2B5EF4-FFF2-40B4-BE49-F238E27FC236}">
                      <a16:creationId xmlns:a16="http://schemas.microsoft.com/office/drawing/2014/main" id="{16E5591B-A548-2BA3-A84F-2EB934F815F8}"/>
                    </a:ext>
                  </a:extLst>
                </p:cNvPr>
                <p:cNvSpPr/>
                <p:nvPr/>
              </p:nvSpPr>
              <p:spPr>
                <a:xfrm>
                  <a:off x="2462901" y="1325366"/>
                  <a:ext cx="1099334" cy="1808252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A216C20F-F842-3B64-0BB0-80E8F37026A7}"/>
                  </a:ext>
                </a:extLst>
              </p:cNvPr>
              <p:cNvGrpSpPr/>
              <p:nvPr/>
            </p:nvGrpSpPr>
            <p:grpSpPr>
              <a:xfrm>
                <a:off x="6725619" y="1407559"/>
                <a:ext cx="1103288" cy="1633592"/>
                <a:chOff x="6729573" y="1407559"/>
                <a:chExt cx="1099334" cy="1808252"/>
              </a:xfrm>
            </p:grpSpPr>
            <p:pic>
              <p:nvPicPr>
                <p:cNvPr id="16" name="Immagine 15">
                  <a:extLst>
                    <a:ext uri="{FF2B5EF4-FFF2-40B4-BE49-F238E27FC236}">
                      <a16:creationId xmlns:a16="http://schemas.microsoft.com/office/drawing/2014/main" id="{5E4AE8D7-42E7-656A-B57C-B2F85A16A2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43931" y="1407559"/>
                  <a:ext cx="670618" cy="1808252"/>
                </a:xfrm>
                <a:prstGeom prst="rect">
                  <a:avLst/>
                </a:prstGeom>
              </p:spPr>
            </p:pic>
            <p:sp>
              <p:nvSpPr>
                <p:cNvPr id="17" name="Rettangolo con angoli arrotondati 2">
                  <a:extLst>
                    <a:ext uri="{FF2B5EF4-FFF2-40B4-BE49-F238E27FC236}">
                      <a16:creationId xmlns:a16="http://schemas.microsoft.com/office/drawing/2014/main" id="{B04FA9B3-C69A-EAA0-9FE5-393350AD679A}"/>
                    </a:ext>
                  </a:extLst>
                </p:cNvPr>
                <p:cNvSpPr/>
                <p:nvPr/>
              </p:nvSpPr>
              <p:spPr>
                <a:xfrm>
                  <a:off x="6729573" y="1407559"/>
                  <a:ext cx="1099334" cy="1808252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</p:grpSp>
        <p:pic>
          <p:nvPicPr>
            <p:cNvPr id="10" name="Immagine 9" descr="Immagine che contiene testo, diagramma, schermata, Piano&#10;&#10;Descrizione generata automaticamente">
              <a:extLst>
                <a:ext uri="{FF2B5EF4-FFF2-40B4-BE49-F238E27FC236}">
                  <a16:creationId xmlns:a16="http://schemas.microsoft.com/office/drawing/2014/main" id="{BFB72788-DDC0-4540-0A05-9353B887C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2" t="39033" r="25447" b="35111"/>
            <a:stretch/>
          </p:blipFill>
          <p:spPr>
            <a:xfrm>
              <a:off x="5355055" y="2160243"/>
              <a:ext cx="1403981" cy="935967"/>
            </a:xfrm>
            <a:prstGeom prst="rect">
              <a:avLst/>
            </a:prstGeom>
          </p:spPr>
        </p:pic>
      </p:grp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DFBCEB2C-5E17-8A45-E18A-87A450197AF4}"/>
              </a:ext>
            </a:extLst>
          </p:cNvPr>
          <p:cNvSpPr/>
          <p:nvPr/>
        </p:nvSpPr>
        <p:spPr>
          <a:xfrm rot="5400000">
            <a:off x="5870258" y="2181109"/>
            <a:ext cx="403633" cy="313384"/>
          </a:xfrm>
          <a:prstGeom prst="rightArrow">
            <a:avLst/>
          </a:prstGeom>
          <a:solidFill>
            <a:srgbClr val="072293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F153451-F690-334B-CF4D-1BBDE6EA6F57}"/>
              </a:ext>
            </a:extLst>
          </p:cNvPr>
          <p:cNvSpPr txBox="1"/>
          <p:nvPr/>
        </p:nvSpPr>
        <p:spPr>
          <a:xfrm>
            <a:off x="6093970" y="1393994"/>
            <a:ext cx="144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111 </a:t>
            </a:r>
            <a:r>
              <a:rPr lang="it-IT" sz="2400" b="1" dirty="0" err="1"/>
              <a:t>kWe</a:t>
            </a:r>
            <a:endParaRPr lang="it-IT" sz="2400" b="1" dirty="0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19B0E010-7990-4288-819B-5C196F43736E}"/>
              </a:ext>
            </a:extLst>
          </p:cNvPr>
          <p:cNvSpPr/>
          <p:nvPr/>
        </p:nvSpPr>
        <p:spPr>
          <a:xfrm>
            <a:off x="3410728" y="3590891"/>
            <a:ext cx="775524" cy="44736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3" name="Immagine 22" descr="Immagine che contiene disegno, schizzo, design&#10;&#10;Descrizione generata automaticamente">
            <a:extLst>
              <a:ext uri="{FF2B5EF4-FFF2-40B4-BE49-F238E27FC236}">
                <a16:creationId xmlns:a16="http://schemas.microsoft.com/office/drawing/2014/main" id="{4F103A68-8622-64CD-DD6E-446A7C95F1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5095" r="6877" b="18581"/>
          <a:stretch/>
        </p:blipFill>
        <p:spPr>
          <a:xfrm>
            <a:off x="7336455" y="813796"/>
            <a:ext cx="678873" cy="745642"/>
          </a:xfrm>
          <a:prstGeom prst="rect">
            <a:avLst/>
          </a:prstGeom>
        </p:spPr>
      </p:pic>
      <p:cxnSp>
        <p:nvCxnSpPr>
          <p:cNvPr id="24" name="Connettore a gomito 30">
            <a:extLst>
              <a:ext uri="{FF2B5EF4-FFF2-40B4-BE49-F238E27FC236}">
                <a16:creationId xmlns:a16="http://schemas.microsoft.com/office/drawing/2014/main" id="{D5C28A98-AF8C-D2B0-7FE5-0A270DE3A4EC}"/>
              </a:ext>
            </a:extLst>
          </p:cNvPr>
          <p:cNvCxnSpPr>
            <a:cxnSpLocks/>
            <a:stCxn id="23" idx="3"/>
            <a:endCxn id="20" idx="1"/>
          </p:cNvCxnSpPr>
          <p:nvPr/>
        </p:nvCxnSpPr>
        <p:spPr>
          <a:xfrm flipH="1">
            <a:off x="6072075" y="1186617"/>
            <a:ext cx="1943253" cy="949368"/>
          </a:xfrm>
          <a:prstGeom prst="bentConnector4">
            <a:avLst>
              <a:gd name="adj1" fmla="val -11764"/>
              <a:gd name="adj2" fmla="val 7201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E35EF70-FA75-9D7F-12EA-AF2A35810827}"/>
              </a:ext>
            </a:extLst>
          </p:cNvPr>
          <p:cNvSpPr txBox="1"/>
          <p:nvPr/>
        </p:nvSpPr>
        <p:spPr>
          <a:xfrm>
            <a:off x="6712582" y="2111113"/>
            <a:ext cx="67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COP </a:t>
            </a:r>
          </a:p>
          <a:p>
            <a:r>
              <a:rPr lang="it-IT" sz="1600" b="1" dirty="0"/>
              <a:t>3,6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9F8E753-F678-4ACC-2A3F-A8C313739041}"/>
              </a:ext>
            </a:extLst>
          </p:cNvPr>
          <p:cNvSpPr txBox="1"/>
          <p:nvPr/>
        </p:nvSpPr>
        <p:spPr>
          <a:xfrm>
            <a:off x="4731897" y="2155914"/>
            <a:ext cx="629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EER </a:t>
            </a:r>
          </a:p>
          <a:p>
            <a:r>
              <a:rPr lang="it-IT" sz="1600" b="1" dirty="0"/>
              <a:t> 2,6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5804C7A-C002-C63B-2B6A-4A33359F01FD}"/>
              </a:ext>
            </a:extLst>
          </p:cNvPr>
          <p:cNvSpPr txBox="1"/>
          <p:nvPr/>
        </p:nvSpPr>
        <p:spPr>
          <a:xfrm>
            <a:off x="2335881" y="5313548"/>
            <a:ext cx="235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COOLING WATER SUPPLY 7 °C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E4739CC-903F-468A-3AF9-28210C3176FA}"/>
              </a:ext>
            </a:extLst>
          </p:cNvPr>
          <p:cNvSpPr txBox="1"/>
          <p:nvPr/>
        </p:nvSpPr>
        <p:spPr>
          <a:xfrm>
            <a:off x="8306863" y="3396270"/>
            <a:ext cx="14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511 </a:t>
            </a:r>
            <a:r>
              <a:rPr lang="it-IT" sz="2400" b="1" dirty="0" err="1"/>
              <a:t>kWt</a:t>
            </a:r>
            <a:endParaRPr lang="it-IT" sz="2400" b="1" dirty="0"/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id="{FC56BC2A-5693-ECED-DB25-22799F98FD63}"/>
              </a:ext>
            </a:extLst>
          </p:cNvPr>
          <p:cNvSpPr/>
          <p:nvPr/>
        </p:nvSpPr>
        <p:spPr>
          <a:xfrm rot="20026781">
            <a:off x="9569620" y="3090276"/>
            <a:ext cx="682534" cy="478123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Rettangolo con angoli arrotondati 39">
            <a:extLst>
              <a:ext uri="{FF2B5EF4-FFF2-40B4-BE49-F238E27FC236}">
                <a16:creationId xmlns:a16="http://schemas.microsoft.com/office/drawing/2014/main" id="{16670E4C-0C71-C7DC-0FD7-4973B67B5D95}"/>
              </a:ext>
            </a:extLst>
          </p:cNvPr>
          <p:cNvSpPr/>
          <p:nvPr/>
        </p:nvSpPr>
        <p:spPr>
          <a:xfrm>
            <a:off x="217760" y="3523602"/>
            <a:ext cx="1950889" cy="374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DATA CENTER</a:t>
            </a:r>
          </a:p>
        </p:txBody>
      </p:sp>
      <p:sp>
        <p:nvSpPr>
          <p:cNvPr id="34" name="Rettangolo con angoli arrotondati 42">
            <a:extLst>
              <a:ext uri="{FF2B5EF4-FFF2-40B4-BE49-F238E27FC236}">
                <a16:creationId xmlns:a16="http://schemas.microsoft.com/office/drawing/2014/main" id="{712F4651-E0A1-C9B1-76C0-9E1AED7C6D12}"/>
              </a:ext>
            </a:extLst>
          </p:cNvPr>
          <p:cNvSpPr/>
          <p:nvPr/>
        </p:nvSpPr>
        <p:spPr>
          <a:xfrm>
            <a:off x="217760" y="4027742"/>
            <a:ext cx="1968845" cy="7478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Experimental</a:t>
            </a:r>
            <a:r>
              <a:rPr lang="it-IT" sz="1600" dirty="0"/>
              <a:t> </a:t>
            </a:r>
            <a:r>
              <a:rPr lang="it-IT" sz="1600" dirty="0" err="1"/>
              <a:t>electronic</a:t>
            </a:r>
            <a:r>
              <a:rPr lang="it-IT" sz="1600" dirty="0"/>
              <a:t> </a:t>
            </a:r>
            <a:r>
              <a:rPr lang="it-IT" sz="1600" dirty="0" err="1"/>
              <a:t>devices</a:t>
            </a:r>
            <a:endParaRPr lang="it-IT" sz="1600" dirty="0"/>
          </a:p>
        </p:txBody>
      </p:sp>
      <p:sp>
        <p:nvSpPr>
          <p:cNvPr id="35" name="Rettangolo con angoli arrotondati 43">
            <a:extLst>
              <a:ext uri="{FF2B5EF4-FFF2-40B4-BE49-F238E27FC236}">
                <a16:creationId xmlns:a16="http://schemas.microsoft.com/office/drawing/2014/main" id="{CCA397BB-98C9-AC85-9213-B35A23F69ABD}"/>
              </a:ext>
            </a:extLst>
          </p:cNvPr>
          <p:cNvSpPr/>
          <p:nvPr/>
        </p:nvSpPr>
        <p:spPr>
          <a:xfrm>
            <a:off x="359130" y="4934073"/>
            <a:ext cx="1689574" cy="8904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AHU </a:t>
            </a:r>
          </a:p>
          <a:p>
            <a:pPr algn="ctr"/>
            <a:r>
              <a:rPr lang="it-IT" dirty="0"/>
              <a:t>&amp; </a:t>
            </a:r>
            <a:r>
              <a:rPr lang="it-IT" dirty="0" err="1"/>
              <a:t>Aux</a:t>
            </a:r>
            <a:r>
              <a:rPr lang="it-IT" dirty="0"/>
              <a:t> Systems</a:t>
            </a:r>
          </a:p>
        </p:txBody>
      </p:sp>
      <p:sp>
        <p:nvSpPr>
          <p:cNvPr id="36" name="Rettangolo con angoli arrotondati 45">
            <a:extLst>
              <a:ext uri="{FF2B5EF4-FFF2-40B4-BE49-F238E27FC236}">
                <a16:creationId xmlns:a16="http://schemas.microsoft.com/office/drawing/2014/main" id="{D0F1BAF9-D1C8-2C24-2EDC-772F75DC0438}"/>
              </a:ext>
            </a:extLst>
          </p:cNvPr>
          <p:cNvSpPr/>
          <p:nvPr/>
        </p:nvSpPr>
        <p:spPr>
          <a:xfrm>
            <a:off x="157985" y="1761722"/>
            <a:ext cx="2091864" cy="42585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Connettore a gomito 57">
            <a:extLst>
              <a:ext uri="{FF2B5EF4-FFF2-40B4-BE49-F238E27FC236}">
                <a16:creationId xmlns:a16="http://schemas.microsoft.com/office/drawing/2014/main" id="{8B2147E0-5481-08C9-BBF8-5632C142358C}"/>
              </a:ext>
            </a:extLst>
          </p:cNvPr>
          <p:cNvCxnSpPr>
            <a:cxnSpLocks/>
          </p:cNvCxnSpPr>
          <p:nvPr/>
        </p:nvCxnSpPr>
        <p:spPr>
          <a:xfrm>
            <a:off x="2335881" y="2510514"/>
            <a:ext cx="2289686" cy="721189"/>
          </a:xfrm>
          <a:prstGeom prst="bentConnector3">
            <a:avLst>
              <a:gd name="adj1" fmla="val 101080"/>
            </a:avLst>
          </a:prstGeom>
          <a:ln>
            <a:solidFill>
              <a:srgbClr val="EFA8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a gomito 59">
            <a:extLst>
              <a:ext uri="{FF2B5EF4-FFF2-40B4-BE49-F238E27FC236}">
                <a16:creationId xmlns:a16="http://schemas.microsoft.com/office/drawing/2014/main" id="{06D93A20-C12C-FFEE-FCFD-219E7D7D7D9C}"/>
              </a:ext>
            </a:extLst>
          </p:cNvPr>
          <p:cNvCxnSpPr>
            <a:cxnSpLocks/>
          </p:cNvCxnSpPr>
          <p:nvPr/>
        </p:nvCxnSpPr>
        <p:spPr>
          <a:xfrm flipV="1">
            <a:off x="2302677" y="4346478"/>
            <a:ext cx="2312268" cy="743070"/>
          </a:xfrm>
          <a:prstGeom prst="bentConnector3">
            <a:avLst>
              <a:gd name="adj1" fmla="val 101041"/>
            </a:avLst>
          </a:prstGeom>
          <a:ln>
            <a:solidFill>
              <a:srgbClr val="3D5A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reccia destra con strisce 60">
            <a:extLst>
              <a:ext uri="{FF2B5EF4-FFF2-40B4-BE49-F238E27FC236}">
                <a16:creationId xmlns:a16="http://schemas.microsoft.com/office/drawing/2014/main" id="{8AE30D97-37BC-04D1-5DA4-8F0202DAF46D}"/>
              </a:ext>
            </a:extLst>
          </p:cNvPr>
          <p:cNvSpPr/>
          <p:nvPr/>
        </p:nvSpPr>
        <p:spPr>
          <a:xfrm>
            <a:off x="3252124" y="2351025"/>
            <a:ext cx="457200" cy="318977"/>
          </a:xfrm>
          <a:prstGeom prst="stripedRightArrow">
            <a:avLst/>
          </a:prstGeom>
          <a:solidFill>
            <a:srgbClr val="F3BD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destra con strisce 61">
            <a:extLst>
              <a:ext uri="{FF2B5EF4-FFF2-40B4-BE49-F238E27FC236}">
                <a16:creationId xmlns:a16="http://schemas.microsoft.com/office/drawing/2014/main" id="{4E3DEE79-8CBE-5E40-CB12-600E87081215}"/>
              </a:ext>
            </a:extLst>
          </p:cNvPr>
          <p:cNvSpPr/>
          <p:nvPr/>
        </p:nvSpPr>
        <p:spPr>
          <a:xfrm flipH="1">
            <a:off x="3288570" y="4929350"/>
            <a:ext cx="457200" cy="318977"/>
          </a:xfrm>
          <a:prstGeom prst="stripedRightArrow">
            <a:avLst/>
          </a:prstGeom>
          <a:solidFill>
            <a:srgbClr val="6E8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a gomito 75">
            <a:extLst>
              <a:ext uri="{FF2B5EF4-FFF2-40B4-BE49-F238E27FC236}">
                <a16:creationId xmlns:a16="http://schemas.microsoft.com/office/drawing/2014/main" id="{D0123281-3F9D-7195-7654-3832599792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94745" y="2512421"/>
            <a:ext cx="2447902" cy="656267"/>
          </a:xfrm>
          <a:prstGeom prst="bentConnector3">
            <a:avLst>
              <a:gd name="adj1" fmla="val 99951"/>
            </a:avLst>
          </a:prstGeom>
          <a:ln>
            <a:solidFill>
              <a:srgbClr val="C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a gomito 77">
            <a:extLst>
              <a:ext uri="{FF2B5EF4-FFF2-40B4-BE49-F238E27FC236}">
                <a16:creationId xmlns:a16="http://schemas.microsoft.com/office/drawing/2014/main" id="{6880B83F-80E3-4429-F7CA-C4D34F611A61}"/>
              </a:ext>
            </a:extLst>
          </p:cNvPr>
          <p:cNvCxnSpPr>
            <a:cxnSpLocks/>
          </p:cNvCxnSpPr>
          <p:nvPr/>
        </p:nvCxnSpPr>
        <p:spPr>
          <a:xfrm rot="10800000">
            <a:off x="7494746" y="4324350"/>
            <a:ext cx="2436743" cy="764489"/>
          </a:xfrm>
          <a:prstGeom prst="bentConnector3">
            <a:avLst>
              <a:gd name="adj1" fmla="val 99307"/>
            </a:avLst>
          </a:prstGeom>
          <a:ln>
            <a:solidFill>
              <a:srgbClr val="3D5A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ccia destra con strisce 78">
            <a:extLst>
              <a:ext uri="{FF2B5EF4-FFF2-40B4-BE49-F238E27FC236}">
                <a16:creationId xmlns:a16="http://schemas.microsoft.com/office/drawing/2014/main" id="{99FF0939-112E-AB68-4AB0-A45E1923EDA3}"/>
              </a:ext>
            </a:extLst>
          </p:cNvPr>
          <p:cNvSpPr/>
          <p:nvPr/>
        </p:nvSpPr>
        <p:spPr>
          <a:xfrm>
            <a:off x="8395123" y="2372694"/>
            <a:ext cx="457200" cy="318977"/>
          </a:xfrm>
          <a:prstGeom prst="stripedRightArrow">
            <a:avLst/>
          </a:prstGeom>
          <a:solidFill>
            <a:srgbClr val="CA4B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destra con strisce 80">
            <a:extLst>
              <a:ext uri="{FF2B5EF4-FFF2-40B4-BE49-F238E27FC236}">
                <a16:creationId xmlns:a16="http://schemas.microsoft.com/office/drawing/2014/main" id="{2EC3E0AD-58F3-F580-4909-76B66D2E8860}"/>
              </a:ext>
            </a:extLst>
          </p:cNvPr>
          <p:cNvSpPr/>
          <p:nvPr/>
        </p:nvSpPr>
        <p:spPr>
          <a:xfrm flipH="1">
            <a:off x="8378447" y="4897999"/>
            <a:ext cx="457200" cy="318977"/>
          </a:xfrm>
          <a:prstGeom prst="stripedRightArrow">
            <a:avLst/>
          </a:prstGeom>
          <a:solidFill>
            <a:srgbClr val="6E8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extLst>
              <a:ext uri="{FF2B5EF4-FFF2-40B4-BE49-F238E27FC236}">
                <a16:creationId xmlns:a16="http://schemas.microsoft.com/office/drawing/2014/main" id="{20AE6BDB-04D7-69AF-E253-621F3FCB8927}"/>
              </a:ext>
            </a:extLst>
          </p:cNvPr>
          <p:cNvSpPr/>
          <p:nvPr/>
        </p:nvSpPr>
        <p:spPr>
          <a:xfrm>
            <a:off x="7495527" y="3302390"/>
            <a:ext cx="558542" cy="79899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DA774F8-701D-A721-5086-F12DF7ED094B}"/>
              </a:ext>
            </a:extLst>
          </p:cNvPr>
          <p:cNvSpPr txBox="1"/>
          <p:nvPr/>
        </p:nvSpPr>
        <p:spPr>
          <a:xfrm>
            <a:off x="2249849" y="1656979"/>
            <a:ext cx="250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COOLING WATER RETURN 12°C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C623670-CA4D-C57B-E98A-D80E4231D1B0}"/>
              </a:ext>
            </a:extLst>
          </p:cNvPr>
          <p:cNvSpPr txBox="1"/>
          <p:nvPr/>
        </p:nvSpPr>
        <p:spPr>
          <a:xfrm>
            <a:off x="7336455" y="1838138"/>
            <a:ext cx="298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HOT WATER WASTE </a:t>
            </a:r>
          </a:p>
          <a:p>
            <a:pPr algn="ctr"/>
            <a:r>
              <a:rPr lang="it-IT" sz="1600" b="1" dirty="0"/>
              <a:t>42 °C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ED5D8D6-3282-500D-A73B-6355560DEB58}"/>
              </a:ext>
            </a:extLst>
          </p:cNvPr>
          <p:cNvSpPr txBox="1"/>
          <p:nvPr/>
        </p:nvSpPr>
        <p:spPr>
          <a:xfrm>
            <a:off x="7133689" y="5313548"/>
            <a:ext cx="298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HOT WATER RETURN </a:t>
            </a:r>
          </a:p>
          <a:p>
            <a:pPr algn="ctr"/>
            <a:r>
              <a:rPr lang="it-IT" sz="1600" b="1" dirty="0"/>
              <a:t> 37 °C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160313B-8D16-09B3-95D6-5D52CE9F893F}"/>
              </a:ext>
            </a:extLst>
          </p:cNvPr>
          <p:cNvSpPr txBox="1"/>
          <p:nvPr/>
        </p:nvSpPr>
        <p:spPr>
          <a:xfrm>
            <a:off x="2890475" y="2909724"/>
            <a:ext cx="125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Heat</a:t>
            </a:r>
            <a:r>
              <a:rPr lang="it-IT" sz="1600" b="1" dirty="0"/>
              <a:t> load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7B22214-81BA-30A5-EDC3-48B1F3D0AACE}"/>
              </a:ext>
            </a:extLst>
          </p:cNvPr>
          <p:cNvSpPr txBox="1"/>
          <p:nvPr/>
        </p:nvSpPr>
        <p:spPr>
          <a:xfrm>
            <a:off x="10535402" y="5681701"/>
            <a:ext cx="125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Waste </a:t>
            </a:r>
            <a:r>
              <a:rPr lang="it-IT" sz="1600" b="1" dirty="0" err="1"/>
              <a:t>heat</a:t>
            </a:r>
            <a:endParaRPr lang="it-IT" sz="1600" b="1" dirty="0"/>
          </a:p>
        </p:txBody>
      </p:sp>
      <p:sp>
        <p:nvSpPr>
          <p:cNvPr id="52" name="Rettangolo con angoli arrotondati 120">
            <a:extLst>
              <a:ext uri="{FF2B5EF4-FFF2-40B4-BE49-F238E27FC236}">
                <a16:creationId xmlns:a16="http://schemas.microsoft.com/office/drawing/2014/main" id="{B51E13A3-A8A4-9E11-C7AA-4A8A8732E716}"/>
              </a:ext>
            </a:extLst>
          </p:cNvPr>
          <p:cNvSpPr/>
          <p:nvPr/>
        </p:nvSpPr>
        <p:spPr>
          <a:xfrm>
            <a:off x="10038665" y="4576694"/>
            <a:ext cx="1879310" cy="1024287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Balance of </a:t>
            </a:r>
            <a:r>
              <a:rPr lang="it-IT" dirty="0" err="1"/>
              <a:t>Power</a:t>
            </a:r>
            <a:endParaRPr lang="it-IT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875091B4-E5FB-18D1-E3B3-C48C8978338E}"/>
              </a:ext>
            </a:extLst>
          </p:cNvPr>
          <p:cNvSpPr txBox="1"/>
          <p:nvPr/>
        </p:nvSpPr>
        <p:spPr>
          <a:xfrm>
            <a:off x="2931326" y="3945417"/>
            <a:ext cx="14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400 </a:t>
            </a:r>
            <a:r>
              <a:rPr lang="it-IT" sz="2400" b="1" dirty="0" err="1"/>
              <a:t>kWt</a:t>
            </a:r>
            <a:endParaRPr lang="it-IT" sz="24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4" y="1801518"/>
            <a:ext cx="2096613" cy="1568529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>
            <a:off x="2454197" y="573118"/>
            <a:ext cx="493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New </a:t>
            </a:r>
            <a:r>
              <a:rPr lang="it-IT" sz="2400" dirty="0" err="1">
                <a:solidFill>
                  <a:srgbClr val="0070C0"/>
                </a:solidFill>
              </a:rPr>
              <a:t>configuration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53" name="Rettangolo con angoli arrotondati 122">
            <a:extLst>
              <a:ext uri="{FF2B5EF4-FFF2-40B4-BE49-F238E27FC236}">
                <a16:creationId xmlns:a16="http://schemas.microsoft.com/office/drawing/2014/main" id="{07C5234C-2C77-AFB5-E9A8-A57D2112DE49}"/>
              </a:ext>
            </a:extLst>
          </p:cNvPr>
          <p:cNvSpPr/>
          <p:nvPr/>
        </p:nvSpPr>
        <p:spPr>
          <a:xfrm>
            <a:off x="10129827" y="2256910"/>
            <a:ext cx="1849952" cy="142753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LNF</a:t>
            </a:r>
          </a:p>
          <a:p>
            <a:pPr algn="ctr"/>
            <a:r>
              <a:rPr lang="it-IT" dirty="0"/>
              <a:t> </a:t>
            </a:r>
            <a:r>
              <a:rPr lang="it-IT" dirty="0" err="1"/>
              <a:t>District</a:t>
            </a:r>
            <a:r>
              <a:rPr lang="it-IT" dirty="0"/>
              <a:t> </a:t>
            </a:r>
            <a:r>
              <a:rPr lang="it-IT" dirty="0" err="1"/>
              <a:t>Heating</a:t>
            </a:r>
            <a:endParaRPr lang="it-IT" dirty="0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5480FD3C-4CF9-EBBA-7D6F-CEDE9B21B0D4}"/>
              </a:ext>
            </a:extLst>
          </p:cNvPr>
          <p:cNvSpPr/>
          <p:nvPr/>
        </p:nvSpPr>
        <p:spPr>
          <a:xfrm>
            <a:off x="8241249" y="3134391"/>
            <a:ext cx="1347521" cy="960945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Freccia a destra 54">
            <a:extLst>
              <a:ext uri="{FF2B5EF4-FFF2-40B4-BE49-F238E27FC236}">
                <a16:creationId xmlns:a16="http://schemas.microsoft.com/office/drawing/2014/main" id="{B8AF87BB-C6A6-AED3-FFAA-CC917D052683}"/>
              </a:ext>
            </a:extLst>
          </p:cNvPr>
          <p:cNvSpPr/>
          <p:nvPr/>
        </p:nvSpPr>
        <p:spPr>
          <a:xfrm rot="2385606">
            <a:off x="9385638" y="3999587"/>
            <a:ext cx="413202" cy="195799"/>
          </a:xfrm>
          <a:prstGeom prst="rightArrow">
            <a:avLst>
              <a:gd name="adj1" fmla="val 50000"/>
              <a:gd name="adj2" fmla="val 42870"/>
            </a:avLst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Freccia a destra 56">
            <a:extLst>
              <a:ext uri="{FF2B5EF4-FFF2-40B4-BE49-F238E27FC236}">
                <a16:creationId xmlns:a16="http://schemas.microsoft.com/office/drawing/2014/main" id="{5B62362F-D52A-509B-F4C3-D18AC6EF0022}"/>
              </a:ext>
            </a:extLst>
          </p:cNvPr>
          <p:cNvSpPr/>
          <p:nvPr/>
        </p:nvSpPr>
        <p:spPr>
          <a:xfrm rot="2385606">
            <a:off x="9832064" y="4391179"/>
            <a:ext cx="413202" cy="195799"/>
          </a:xfrm>
          <a:prstGeom prst="rightArrow">
            <a:avLst>
              <a:gd name="adj1" fmla="val 50000"/>
              <a:gd name="adj2" fmla="val 42870"/>
            </a:avLst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58724" y="1082614"/>
            <a:ext cx="2427548" cy="10787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0072" y="823090"/>
            <a:ext cx="957390" cy="463394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</p:pic>
      <p:cxnSp>
        <p:nvCxnSpPr>
          <p:cNvPr id="32" name="Connettore diritto 31"/>
          <p:cNvCxnSpPr/>
          <p:nvPr/>
        </p:nvCxnSpPr>
        <p:spPr>
          <a:xfrm>
            <a:off x="5562526" y="803950"/>
            <a:ext cx="1386914" cy="482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 flipV="1">
            <a:off x="5562526" y="834091"/>
            <a:ext cx="1256011" cy="46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0303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54788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R.Ricci - 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41</a:t>
            </a:fld>
            <a:endParaRPr lang="it-IT"/>
          </a:p>
        </p:txBody>
      </p:sp>
      <p:pic>
        <p:nvPicPr>
          <p:cNvPr id="7" name="Immagine 6" descr="Immagine che contiene Piano, diagramma, mappa, testo&#10;&#10;Descrizione generata automaticamente">
            <a:extLst>
              <a:ext uri="{FF2B5EF4-FFF2-40B4-BE49-F238E27FC236}">
                <a16:creationId xmlns:a16="http://schemas.microsoft.com/office/drawing/2014/main" id="{DDF94195-5F56-4FA1-3156-1045568595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13" y="1047214"/>
            <a:ext cx="11544300" cy="5501856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52780307-255B-4542-5B5F-AD77E038427A}"/>
              </a:ext>
            </a:extLst>
          </p:cNvPr>
          <p:cNvGrpSpPr/>
          <p:nvPr/>
        </p:nvGrpSpPr>
        <p:grpSpPr>
          <a:xfrm>
            <a:off x="1054835" y="4735119"/>
            <a:ext cx="3302317" cy="1077218"/>
            <a:chOff x="1009672" y="3946354"/>
            <a:chExt cx="3302317" cy="1077218"/>
          </a:xfrm>
        </p:grpSpPr>
        <p:pic>
          <p:nvPicPr>
            <p:cNvPr id="10" name="Immagine 9" descr="Immagine che contiene aria aperta, cielo, strada, Veicolo terrestre&#10;&#10;Descrizione generata automaticamente">
              <a:extLst>
                <a:ext uri="{FF2B5EF4-FFF2-40B4-BE49-F238E27FC236}">
                  <a16:creationId xmlns:a16="http://schemas.microsoft.com/office/drawing/2014/main" id="{D361034F-41FC-85E9-F2CE-A1C83F9DD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68" b="24954"/>
            <a:stretch/>
          </p:blipFill>
          <p:spPr>
            <a:xfrm>
              <a:off x="2764026" y="3946354"/>
              <a:ext cx="1547963" cy="1077217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99A1D53-6959-7189-6E05-3BD035ADAD06}"/>
                </a:ext>
              </a:extLst>
            </p:cNvPr>
            <p:cNvSpPr txBox="1">
              <a:spLocks/>
            </p:cNvSpPr>
            <p:nvPr/>
          </p:nvSpPr>
          <p:spPr>
            <a:xfrm>
              <a:off x="1009672" y="3946354"/>
              <a:ext cx="1688894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/>
                <a:t>Accelerator </a:t>
              </a:r>
              <a:r>
                <a:rPr lang="it-IT" sz="1600" b="1" dirty="0" err="1"/>
                <a:t>Division</a:t>
              </a:r>
              <a:endParaRPr lang="it-IT" sz="1600" b="1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it-IT" sz="1600" b="1" dirty="0"/>
                <a:t>13405</a:t>
              </a:r>
              <a:r>
                <a:rPr lang="it-IT" sz="1600" b="1" dirty="0">
                  <a:solidFill>
                    <a:schemeClr val="tx1"/>
                  </a:solidFill>
                </a:rPr>
                <a:t>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/>
                <a:t>100</a:t>
              </a:r>
              <a:r>
                <a:rPr lang="it-IT" sz="1600" b="1" dirty="0">
                  <a:solidFill>
                    <a:schemeClr val="tx1"/>
                  </a:solidFill>
                </a:rPr>
                <a:t>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2B02F77-7CD3-5282-BC9B-1B870ED6BD1C}"/>
              </a:ext>
            </a:extLst>
          </p:cNvPr>
          <p:cNvGrpSpPr/>
          <p:nvPr/>
        </p:nvGrpSpPr>
        <p:grpSpPr>
          <a:xfrm>
            <a:off x="7647098" y="5040074"/>
            <a:ext cx="3791177" cy="1095554"/>
            <a:chOff x="5833892" y="4985363"/>
            <a:chExt cx="3791177" cy="1095554"/>
          </a:xfrm>
        </p:grpSpPr>
        <p:pic>
          <p:nvPicPr>
            <p:cNvPr id="13" name="Immagine 12" descr="Immagine che contiene cielo, aria aperta, proprietà, edificio&#10;&#10;Descrizione generata automaticamente">
              <a:extLst>
                <a:ext uri="{FF2B5EF4-FFF2-40B4-BE49-F238E27FC236}">
                  <a16:creationId xmlns:a16="http://schemas.microsoft.com/office/drawing/2014/main" id="{EDAD534E-1C17-2877-CAC4-7D6B2315F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380"/>
            <a:stretch/>
          </p:blipFill>
          <p:spPr>
            <a:xfrm>
              <a:off x="7513981" y="4985363"/>
              <a:ext cx="2111088" cy="109555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0ACC790-5380-C623-E712-1B851DE40ACD}"/>
                </a:ext>
              </a:extLst>
            </p:cNvPr>
            <p:cNvSpPr txBox="1"/>
            <p:nvPr/>
          </p:nvSpPr>
          <p:spPr>
            <a:xfrm>
              <a:off x="5833892" y="5003699"/>
              <a:ext cx="1586509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 err="1">
                  <a:solidFill>
                    <a:schemeClr val="tx1"/>
                  </a:solidFill>
                </a:rPr>
                <a:t>Hydraulic</a:t>
              </a:r>
              <a:r>
                <a:rPr lang="it-IT" sz="1600" b="1" dirty="0">
                  <a:solidFill>
                    <a:schemeClr val="tx1"/>
                  </a:solidFill>
                </a:rPr>
                <a:t> workshop </a:t>
              </a:r>
            </a:p>
            <a:p>
              <a:r>
                <a:rPr lang="it-IT" sz="1600" b="1" dirty="0"/>
                <a:t>- 1284</a:t>
              </a:r>
              <a:r>
                <a:rPr lang="it-IT" sz="1600" b="1" dirty="0">
                  <a:solidFill>
                    <a:schemeClr val="tx1"/>
                  </a:solidFill>
                </a:rPr>
                <a:t>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r>
                <a:rPr lang="it-IT" sz="1600" b="1" dirty="0">
                  <a:solidFill>
                    <a:schemeClr val="tx1"/>
                  </a:solidFill>
                </a:rPr>
                <a:t>- 6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17030F4-5F92-06BD-0D7F-EA3F23B085DC}"/>
              </a:ext>
            </a:extLst>
          </p:cNvPr>
          <p:cNvGrpSpPr/>
          <p:nvPr/>
        </p:nvGrpSpPr>
        <p:grpSpPr>
          <a:xfrm>
            <a:off x="381297" y="2745450"/>
            <a:ext cx="3320643" cy="1052692"/>
            <a:chOff x="361161" y="2505867"/>
            <a:chExt cx="4552462" cy="842799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9852F47A-139F-EC0C-29FA-A2B2DB9685A9}"/>
                </a:ext>
              </a:extLst>
            </p:cNvPr>
            <p:cNvSpPr txBox="1"/>
            <p:nvPr/>
          </p:nvSpPr>
          <p:spPr>
            <a:xfrm>
              <a:off x="361161" y="2505867"/>
              <a:ext cx="2141946" cy="665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solidFill>
                    <a:schemeClr val="tx1"/>
                  </a:solidFill>
                </a:rPr>
                <a:t>Administration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>
                  <a:solidFill>
                    <a:schemeClr val="tx1"/>
                  </a:solidFill>
                </a:rPr>
                <a:t>6500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>
                  <a:solidFill>
                    <a:schemeClr val="tx1"/>
                  </a:solidFill>
                </a:rPr>
                <a:t>40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Immagine 17" descr="Immagine che contiene aria aperta, cielo, Veicolo terrestre, automobile&#10;&#10;Descrizione generata automaticamente">
              <a:extLst>
                <a:ext uri="{FF2B5EF4-FFF2-40B4-BE49-F238E27FC236}">
                  <a16:creationId xmlns:a16="http://schemas.microsoft.com/office/drawing/2014/main" id="{E4612AEB-A0AA-169A-96D5-671CFC709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22" t="27407" r="18216" b="13365"/>
            <a:stretch/>
          </p:blipFill>
          <p:spPr>
            <a:xfrm>
              <a:off x="2503108" y="2513999"/>
              <a:ext cx="2410515" cy="834667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53A970B-9E3C-1DBF-8E41-535FCB46D4F0}"/>
              </a:ext>
            </a:extLst>
          </p:cNvPr>
          <p:cNvGrpSpPr/>
          <p:nvPr/>
        </p:nvGrpSpPr>
        <p:grpSpPr>
          <a:xfrm>
            <a:off x="6808790" y="785607"/>
            <a:ext cx="3183440" cy="1101536"/>
            <a:chOff x="6989467" y="796265"/>
            <a:chExt cx="5099200" cy="697486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62ECF52-D58C-46FD-0B8B-C9E3843ED49A}"/>
                </a:ext>
              </a:extLst>
            </p:cNvPr>
            <p:cNvSpPr txBox="1"/>
            <p:nvPr/>
          </p:nvSpPr>
          <p:spPr>
            <a:xfrm flipH="1">
              <a:off x="9737471" y="801611"/>
              <a:ext cx="2351196" cy="68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 err="1"/>
                <a:t>Research</a:t>
              </a:r>
              <a:r>
                <a:rPr lang="it-IT" sz="1600" b="1" dirty="0"/>
                <a:t> </a:t>
              </a:r>
              <a:r>
                <a:rPr lang="it-IT" sz="1600" b="1" dirty="0" err="1"/>
                <a:t>Division</a:t>
              </a:r>
              <a:endParaRPr lang="it-IT" sz="1600" b="1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it-IT" sz="1600" b="1" dirty="0"/>
                <a:t>13744</a:t>
              </a:r>
              <a:r>
                <a:rPr lang="it-IT" sz="1600" b="1" dirty="0">
                  <a:solidFill>
                    <a:schemeClr val="tx1"/>
                  </a:solidFill>
                </a:rPr>
                <a:t>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>
                  <a:solidFill>
                    <a:schemeClr val="tx1"/>
                  </a:solidFill>
                </a:rPr>
                <a:t>160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21" name="Immagine 20" descr="Immagine che contiene aria aperta, veicolo, Veicolo terrestre, cielo&#10;&#10;Descrizione generata automaticamente">
              <a:extLst>
                <a:ext uri="{FF2B5EF4-FFF2-40B4-BE49-F238E27FC236}">
                  <a16:creationId xmlns:a16="http://schemas.microsoft.com/office/drawing/2014/main" id="{37C7D8FE-28C2-9F76-A5CF-130181861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7" t="17309" r="-7067" b="24564"/>
            <a:stretch/>
          </p:blipFill>
          <p:spPr>
            <a:xfrm>
              <a:off x="6989467" y="796265"/>
              <a:ext cx="2910636" cy="697486"/>
            </a:xfrm>
            <a:prstGeom prst="rect">
              <a:avLst/>
            </a:prstGeom>
          </p:spPr>
        </p:pic>
      </p:grpSp>
      <p:cxnSp>
        <p:nvCxnSpPr>
          <p:cNvPr id="22" name="Connettore curvo 46">
            <a:extLst>
              <a:ext uri="{FF2B5EF4-FFF2-40B4-BE49-F238E27FC236}">
                <a16:creationId xmlns:a16="http://schemas.microsoft.com/office/drawing/2014/main" id="{BE710AE7-7C44-4296-4727-FFC12DE3A5DC}"/>
              </a:ext>
            </a:extLst>
          </p:cNvPr>
          <p:cNvCxnSpPr>
            <a:cxnSpLocks/>
            <a:stCxn id="18" idx="0"/>
          </p:cNvCxnSpPr>
          <p:nvPr/>
        </p:nvCxnSpPr>
        <p:spPr>
          <a:xfrm rot="5400000" flipH="1" flipV="1">
            <a:off x="2915981" y="2000893"/>
            <a:ext cx="661538" cy="847891"/>
          </a:xfrm>
          <a:prstGeom prst="curvedConnector2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curvo 47">
            <a:extLst>
              <a:ext uri="{FF2B5EF4-FFF2-40B4-BE49-F238E27FC236}">
                <a16:creationId xmlns:a16="http://schemas.microsoft.com/office/drawing/2014/main" id="{0D5CD30B-04CA-8E2E-3AAA-0EFC287EF401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3678451" y="3444463"/>
            <a:ext cx="1195376" cy="1385936"/>
          </a:xfrm>
          <a:prstGeom prst="curvedConnector2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73533C7-C5E0-A461-BC92-9A1E98D82F3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7717348" y="1887143"/>
            <a:ext cx="1436908" cy="75310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58F38D76-F6BF-32BD-99D3-C953C9F7DB1A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8676670" y="3798142"/>
            <a:ext cx="1706061" cy="124193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A4F18984-3B8C-6687-D33F-624CA60BFA5A}"/>
              </a:ext>
            </a:extLst>
          </p:cNvPr>
          <p:cNvGrpSpPr/>
          <p:nvPr/>
        </p:nvGrpSpPr>
        <p:grpSpPr>
          <a:xfrm>
            <a:off x="4703488" y="4026370"/>
            <a:ext cx="3032623" cy="1116706"/>
            <a:chOff x="4605683" y="3833650"/>
            <a:chExt cx="3032623" cy="1116706"/>
          </a:xfrm>
        </p:grpSpPr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0E7567E3-A69B-014B-87B6-FAB6F2BD8BA9}"/>
                </a:ext>
              </a:extLst>
            </p:cNvPr>
            <p:cNvSpPr txBox="1"/>
            <p:nvPr/>
          </p:nvSpPr>
          <p:spPr>
            <a:xfrm>
              <a:off x="4605683" y="3833650"/>
              <a:ext cx="1347645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 err="1"/>
                <a:t>Magnetic</a:t>
              </a:r>
              <a:r>
                <a:rPr lang="it-IT" sz="1600" b="1" dirty="0"/>
                <a:t> test hall</a:t>
              </a:r>
              <a:endParaRPr lang="it-IT" sz="1600" b="1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it-IT" sz="1600" b="1" dirty="0"/>
                <a:t>1818</a:t>
              </a:r>
              <a:r>
                <a:rPr lang="it-IT" sz="1600" b="1" dirty="0">
                  <a:solidFill>
                    <a:schemeClr val="tx1"/>
                  </a:solidFill>
                </a:rPr>
                <a:t>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>
                  <a:solidFill>
                    <a:schemeClr val="tx1"/>
                  </a:solidFill>
                </a:rPr>
                <a:t>6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28" name="Immagine 27" descr="Immagine che contiene aria aperta, cielo, nuvola, automobile&#10;&#10;Descrizione generata automaticamente">
              <a:extLst>
                <a:ext uri="{FF2B5EF4-FFF2-40B4-BE49-F238E27FC236}">
                  <a16:creationId xmlns:a16="http://schemas.microsoft.com/office/drawing/2014/main" id="{3BA79569-B225-15B1-A1CE-6A6A19256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1" t="5996" r="10257" b="22856"/>
            <a:stretch/>
          </p:blipFill>
          <p:spPr>
            <a:xfrm>
              <a:off x="5983753" y="3833650"/>
              <a:ext cx="1654553" cy="1116706"/>
            </a:xfrm>
            <a:prstGeom prst="rect">
              <a:avLst/>
            </a:prstGeom>
          </p:spPr>
        </p:pic>
      </p:grp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96D5DA63-6702-C512-2DC7-85155ED373F2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6808790" y="3205213"/>
            <a:ext cx="100045" cy="82115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0599011" y="892981"/>
            <a:ext cx="135716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11 building</a:t>
            </a:r>
          </a:p>
          <a:p>
            <a:r>
              <a:rPr lang="it-IT" dirty="0"/>
              <a:t>12.600 m</a:t>
            </a:r>
            <a:r>
              <a:rPr lang="it-IT" baseline="30000" dirty="0"/>
              <a:t>2</a:t>
            </a:r>
          </a:p>
          <a:p>
            <a:r>
              <a:rPr lang="it-IT" dirty="0"/>
              <a:t>40.000 m</a:t>
            </a:r>
            <a:r>
              <a:rPr lang="it-IT" baseline="30000" dirty="0"/>
              <a:t>3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3455" y="704206"/>
            <a:ext cx="1485732" cy="928583"/>
          </a:xfrm>
          <a:prstGeom prst="rect">
            <a:avLst/>
          </a:prstGeom>
        </p:spPr>
      </p:pic>
      <p:pic>
        <p:nvPicPr>
          <p:cNvPr id="33" name="Immagine 32" descr="Immagine che contiene aria aperta, cielo, nuvola, automobile&#10;&#10;Descrizione generata automaticamente">
            <a:extLst>
              <a:ext uri="{FF2B5EF4-FFF2-40B4-BE49-F238E27FC236}">
                <a16:creationId xmlns:a16="http://schemas.microsoft.com/office/drawing/2014/main" id="{3BA79569-B225-15B1-A1CE-6A6A1925633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5996" r="10257" b="22856"/>
          <a:stretch/>
        </p:blipFill>
        <p:spPr>
          <a:xfrm>
            <a:off x="6118110" y="4035166"/>
            <a:ext cx="1654553" cy="1116706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E7567E3-A69B-014B-87B6-FAB6F2BD8BA9}"/>
              </a:ext>
            </a:extLst>
          </p:cNvPr>
          <p:cNvSpPr txBox="1"/>
          <p:nvPr/>
        </p:nvSpPr>
        <p:spPr>
          <a:xfrm>
            <a:off x="3583170" y="405818"/>
            <a:ext cx="134764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 err="1"/>
              <a:t>Sincrotron</a:t>
            </a:r>
            <a:r>
              <a:rPr lang="it-IT" sz="1600" b="1" dirty="0"/>
              <a:t> Light lab</a:t>
            </a:r>
            <a:endParaRPr lang="it-IT" sz="16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1600" b="1" dirty="0"/>
              <a:t>1500</a:t>
            </a:r>
            <a:r>
              <a:rPr lang="it-IT" sz="1600" b="1" dirty="0">
                <a:solidFill>
                  <a:schemeClr val="tx1"/>
                </a:solidFill>
              </a:rPr>
              <a:t> m</a:t>
            </a:r>
            <a:r>
              <a:rPr lang="it-IT" sz="1600" b="1" baseline="30000" dirty="0">
                <a:solidFill>
                  <a:schemeClr val="tx1"/>
                </a:solidFill>
              </a:rPr>
              <a:t>3</a:t>
            </a:r>
          </a:p>
          <a:p>
            <a:pPr marL="285750" indent="-285750">
              <a:buFontTx/>
              <a:buChar char="-"/>
            </a:pPr>
            <a:r>
              <a:rPr lang="it-IT" sz="1600" b="1" dirty="0">
                <a:solidFill>
                  <a:schemeClr val="tx1"/>
                </a:solidFill>
              </a:rPr>
              <a:t>6 </a:t>
            </a:r>
            <a:r>
              <a:rPr lang="it-IT" sz="1600" b="1" dirty="0"/>
              <a:t>people</a:t>
            </a:r>
            <a:endParaRPr lang="it-IT" sz="1600" b="1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14636" y="2733415"/>
            <a:ext cx="1641537" cy="971557"/>
          </a:xfrm>
          <a:prstGeom prst="rect">
            <a:avLst/>
          </a:prstGeom>
        </p:spPr>
      </p:pic>
      <p:cxnSp>
        <p:nvCxnSpPr>
          <p:cNvPr id="32" name="Connettore 2 31"/>
          <p:cNvCxnSpPr/>
          <p:nvPr/>
        </p:nvCxnSpPr>
        <p:spPr>
          <a:xfrm flipH="1" flipV="1">
            <a:off x="7469204" y="3160948"/>
            <a:ext cx="2733575" cy="115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>
            <a:off x="10758794" y="3597247"/>
            <a:ext cx="679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Plant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3422758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54788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err="1"/>
              <a:t>R.Ricci</a:t>
            </a:r>
            <a:r>
              <a:rPr lang="it-IT" dirty="0"/>
              <a:t> - 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42</a:t>
            </a:fld>
            <a:endParaRPr lang="it-IT"/>
          </a:p>
        </p:txBody>
      </p:sp>
      <p:graphicFrame>
        <p:nvGraphicFramePr>
          <p:cNvPr id="18" name="Diagramma 17"/>
          <p:cNvGraphicFramePr/>
          <p:nvPr/>
        </p:nvGraphicFramePr>
        <p:xfrm>
          <a:off x="694779" y="1578543"/>
          <a:ext cx="10457543" cy="1200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15724" y="2973444"/>
            <a:ext cx="634159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Opportunities @LNF</a:t>
            </a:r>
            <a:r>
              <a:rPr lang="en-GB" dirty="0"/>
              <a:t>:</a:t>
            </a:r>
          </a:p>
          <a:p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-    Heat producer and thermal users both under our control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/>
              <a:t>Existing distribution network as district heating (modified suppressing existing heat exchangers in the substations)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/>
              <a:t>Existing air conditioning system based on chilled water and Fan coils.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/>
              <a:t>Existing fan coils sized on summer request that fit also the heating request.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GB" dirty="0"/>
              <a:t>The existing chillers can run up to 45 °C of condensing water.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9"/>
          <a:srcRect l="19337" t="14654" r="14941" b="14815"/>
          <a:stretch/>
        </p:blipFill>
        <p:spPr>
          <a:xfrm>
            <a:off x="9164361" y="3651022"/>
            <a:ext cx="2445825" cy="262478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10"/>
          <a:srcRect t="14789" b="14845"/>
          <a:stretch/>
        </p:blipFill>
        <p:spPr>
          <a:xfrm>
            <a:off x="7457058" y="2781213"/>
            <a:ext cx="2307083" cy="1623392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>
            <a:off x="8953225" y="5492978"/>
            <a:ext cx="68415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>
            <a:off x="8768795" y="4823681"/>
            <a:ext cx="579997" cy="252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7584914" y="4309356"/>
            <a:ext cx="10013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200" dirty="0" err="1"/>
              <a:t>Summer</a:t>
            </a:r>
            <a:r>
              <a:rPr lang="it-IT" sz="1200" dirty="0"/>
              <a:t>:</a:t>
            </a:r>
          </a:p>
          <a:p>
            <a:r>
              <a:rPr lang="it-IT" sz="1200" dirty="0" err="1"/>
              <a:t>Tin</a:t>
            </a:r>
            <a:r>
              <a:rPr lang="it-IT" sz="1200" dirty="0"/>
              <a:t>=7 °C</a:t>
            </a:r>
          </a:p>
          <a:p>
            <a:r>
              <a:rPr lang="it-IT" sz="1200" dirty="0"/>
              <a:t>Tout=12 °C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577841" y="5169812"/>
            <a:ext cx="100130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200" dirty="0" err="1"/>
              <a:t>Winter</a:t>
            </a:r>
            <a:r>
              <a:rPr lang="it-IT" sz="1200" dirty="0"/>
              <a:t>:</a:t>
            </a:r>
          </a:p>
          <a:p>
            <a:r>
              <a:rPr lang="it-IT" sz="1200" dirty="0" err="1"/>
              <a:t>Tin</a:t>
            </a:r>
            <a:r>
              <a:rPr lang="it-IT" sz="1200" dirty="0"/>
              <a:t>=42 °C</a:t>
            </a:r>
          </a:p>
          <a:p>
            <a:r>
              <a:rPr lang="it-IT" sz="1200" dirty="0"/>
              <a:t>Tout=37 °C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263004" y="744280"/>
            <a:ext cx="71765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/>
              <a:t>Data Center Waste </a:t>
            </a:r>
            <a:r>
              <a:rPr lang="it-IT" sz="3200" b="1" dirty="0" err="1"/>
              <a:t>Heat</a:t>
            </a:r>
            <a:r>
              <a:rPr lang="it-IT" sz="3200" b="1" dirty="0"/>
              <a:t> </a:t>
            </a:r>
            <a:r>
              <a:rPr lang="it-IT" sz="3200" b="1" dirty="0" err="1"/>
              <a:t>Recovery</a:t>
            </a:r>
            <a:r>
              <a:rPr lang="it-IT" sz="3200" b="1" dirty="0"/>
              <a:t> System</a:t>
            </a:r>
          </a:p>
        </p:txBody>
      </p:sp>
    </p:spTree>
    <p:extLst>
      <p:ext uri="{BB962C8B-B14F-4D97-AF65-F5344CB8AC3E}">
        <p14:creationId xmlns:p14="http://schemas.microsoft.com/office/powerpoint/2010/main" val="16018082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16555"/>
            <a:ext cx="107000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800" dirty="0"/>
              <a:t>DC </a:t>
            </a:r>
            <a:r>
              <a:rPr lang="it-IT" sz="2800" dirty="0" err="1"/>
              <a:t>Heat</a:t>
            </a:r>
            <a:r>
              <a:rPr lang="it-IT" sz="2800" dirty="0"/>
              <a:t> </a:t>
            </a:r>
            <a:r>
              <a:rPr lang="it-IT" sz="2800" dirty="0" err="1"/>
              <a:t>Recovery</a:t>
            </a:r>
            <a:r>
              <a:rPr lang="it-IT" sz="2800" dirty="0"/>
              <a:t> </a:t>
            </a:r>
            <a:r>
              <a:rPr lang="it-IT" sz="2800" dirty="0" err="1"/>
              <a:t>key</a:t>
            </a:r>
            <a:r>
              <a:rPr lang="it-IT" sz="2800" dirty="0"/>
              <a:t> </a:t>
            </a:r>
            <a:r>
              <a:rPr lang="it-IT" sz="2800" dirty="0" err="1"/>
              <a:t>words</a:t>
            </a:r>
            <a:endParaRPr lang="it-IT" sz="28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R.Ricci - 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43</a:t>
            </a:fld>
            <a:endParaRPr lang="it-IT"/>
          </a:p>
        </p:txBody>
      </p:sp>
      <p:graphicFrame>
        <p:nvGraphicFramePr>
          <p:cNvPr id="7" name="Diagramma 6"/>
          <p:cNvGraphicFramePr/>
          <p:nvPr/>
        </p:nvGraphicFramePr>
        <p:xfrm>
          <a:off x="414441" y="2499799"/>
          <a:ext cx="10741600" cy="167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ttangolo 5"/>
          <p:cNvSpPr/>
          <p:nvPr/>
        </p:nvSpPr>
        <p:spPr>
          <a:xfrm>
            <a:off x="732110" y="1753144"/>
            <a:ext cx="631108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2400" dirty="0"/>
              <a:t>1. Data </a:t>
            </a:r>
            <a:r>
              <a:rPr lang="en-GB" sz="2400" dirty="0" err="1"/>
              <a:t>center</a:t>
            </a:r>
            <a:r>
              <a:rPr lang="en-GB" sz="2400" dirty="0"/>
              <a:t> is a cheap and reliable heat source</a:t>
            </a:r>
          </a:p>
        </p:txBody>
      </p:sp>
      <p:sp>
        <p:nvSpPr>
          <p:cNvPr id="8" name="Rettangolo 7"/>
          <p:cNvSpPr/>
          <p:nvPr/>
        </p:nvSpPr>
        <p:spPr>
          <a:xfrm>
            <a:off x="4111058" y="4695541"/>
            <a:ext cx="7044983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3. Reuse of Data Centre Waste Heat strongly recommended in the:</a:t>
            </a:r>
          </a:p>
          <a:p>
            <a:r>
              <a:rPr lang="en-US" dirty="0"/>
              <a:t> </a:t>
            </a:r>
            <a:r>
              <a:rPr lang="en-US" sz="1000" dirty="0">
                <a:solidFill>
                  <a:srgbClr val="000000"/>
                </a:solidFill>
                <a:latin typeface="EC Square Sans Pro"/>
              </a:rPr>
              <a:t> </a:t>
            </a:r>
          </a:p>
          <a:p>
            <a:r>
              <a:rPr lang="en-US" sz="1600" i="1" dirty="0">
                <a:solidFill>
                  <a:srgbClr val="000000"/>
                </a:solidFill>
                <a:latin typeface="EC Square Sans Pro"/>
              </a:rPr>
              <a:t>2023 Best Practice Guidelines for the EU Code of Conduct on Data Centre Energy Efficiency </a:t>
            </a:r>
            <a:endParaRPr lang="it-IT" sz="1600" i="1" dirty="0"/>
          </a:p>
          <a:p>
            <a:r>
              <a:rPr lang="en-US" sz="1600" i="1" dirty="0"/>
              <a:t>  </a:t>
            </a:r>
            <a:endParaRPr lang="it-IT" sz="1600" i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441" y="4695542"/>
            <a:ext cx="28860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46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54788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R.Ricci - INFN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44</a:t>
            </a:fld>
            <a:endParaRPr lang="it-IT"/>
          </a:p>
        </p:txBody>
      </p:sp>
      <p:graphicFrame>
        <p:nvGraphicFramePr>
          <p:cNvPr id="7" name="Grafico 6"/>
          <p:cNvGraphicFramePr>
            <a:graphicFrameLocks/>
          </p:cNvGraphicFramePr>
          <p:nvPr/>
        </p:nvGraphicFramePr>
        <p:xfrm>
          <a:off x="903170" y="1439451"/>
          <a:ext cx="4572000" cy="3043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ttangolo 1"/>
          <p:cNvSpPr/>
          <p:nvPr/>
        </p:nvSpPr>
        <p:spPr>
          <a:xfrm>
            <a:off x="5995840" y="3035728"/>
            <a:ext cx="6103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calculation based on balancing of the avoided natural gas for conventional boilers and the additional electrical power demand. We can estimate a factor:</a:t>
            </a:r>
          </a:p>
          <a:p>
            <a:r>
              <a:rPr lang="en-US" dirty="0"/>
              <a:t>1 </a:t>
            </a:r>
            <a:r>
              <a:rPr lang="en-US" dirty="0" err="1"/>
              <a:t>kWht</a:t>
            </a:r>
            <a:r>
              <a:rPr lang="en-US" dirty="0"/>
              <a:t> recovered = 0,14 kg CO2</a:t>
            </a:r>
          </a:p>
          <a:p>
            <a:endParaRPr lang="en-US" dirty="0"/>
          </a:p>
          <a:p>
            <a:r>
              <a:rPr lang="en-GB" dirty="0"/>
              <a:t>~ </a:t>
            </a:r>
            <a:r>
              <a:rPr lang="it-IT" dirty="0"/>
              <a:t>100.000 Sm³ of </a:t>
            </a:r>
            <a:r>
              <a:rPr lang="it-IT" dirty="0" err="1"/>
              <a:t>natural</a:t>
            </a:r>
            <a:r>
              <a:rPr lang="it-IT" dirty="0"/>
              <a:t> gas </a:t>
            </a:r>
            <a:r>
              <a:rPr lang="it-IT" dirty="0" err="1"/>
              <a:t>saved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995840" y="2289398"/>
            <a:ext cx="344139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Environmental result: avoided CO2</a:t>
            </a:r>
            <a:br>
              <a:rPr lang="en-US" dirty="0"/>
            </a:br>
            <a:r>
              <a:rPr lang="en-US" dirty="0"/>
              <a:t>140 TonCO2/year saved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07521" y="977786"/>
            <a:ext cx="3814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9 </a:t>
            </a:r>
            <a:r>
              <a:rPr lang="it-IT" sz="2400" b="1" dirty="0" err="1"/>
              <a:t>years</a:t>
            </a:r>
            <a:r>
              <a:rPr lang="it-IT" sz="2400" b="1" dirty="0"/>
              <a:t> of </a:t>
            </a:r>
            <a:r>
              <a:rPr lang="it-IT" sz="2400" b="1" dirty="0" err="1"/>
              <a:t>experience</a:t>
            </a:r>
            <a:r>
              <a:rPr lang="it-IT" sz="2400" b="1" dirty="0"/>
              <a:t> </a:t>
            </a:r>
            <a:r>
              <a:rPr lang="it-IT" sz="2400" b="1" dirty="0" err="1"/>
              <a:t>results</a:t>
            </a:r>
            <a:endParaRPr lang="it-IT" sz="2400" b="1" dirty="0"/>
          </a:p>
        </p:txBody>
      </p:sp>
      <p:sp>
        <p:nvSpPr>
          <p:cNvPr id="11" name="Rettangolo 10"/>
          <p:cNvSpPr/>
          <p:nvPr/>
        </p:nvSpPr>
        <p:spPr>
          <a:xfrm>
            <a:off x="754512" y="4922162"/>
            <a:ext cx="577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Heating season: 180 days (~ 4300 h): 1- November / 30 April</a:t>
            </a:r>
          </a:p>
        </p:txBody>
      </p:sp>
      <p:sp>
        <p:nvSpPr>
          <p:cNvPr id="8" name="Rettangolo 7"/>
          <p:cNvSpPr/>
          <p:nvPr/>
        </p:nvSpPr>
        <p:spPr>
          <a:xfrm>
            <a:off x="5813879" y="1614729"/>
            <a:ext cx="4168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Operational result ~ </a:t>
            </a:r>
            <a:r>
              <a:rPr lang="en-US" dirty="0"/>
              <a:t>1 </a:t>
            </a:r>
            <a:r>
              <a:rPr lang="en-US" dirty="0" err="1"/>
              <a:t>GWht</a:t>
            </a:r>
            <a:r>
              <a:rPr lang="en-US" dirty="0"/>
              <a:t>/year supplied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436117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la base della nuova esperienza abbiamo definito 5 pilastri a supporto del modello e che favoriscono il design e la progettazione:">
            <a:extLst>
              <a:ext uri="{FF2B5EF4-FFF2-40B4-BE49-F238E27FC236}">
                <a16:creationId xmlns:a16="http://schemas.microsoft.com/office/drawing/2014/main" id="{35D1A1F3-8B7F-423A-283D-FBE6BEB299BA}"/>
              </a:ext>
            </a:extLst>
          </p:cNvPr>
          <p:cNvSpPr/>
          <p:nvPr/>
        </p:nvSpPr>
        <p:spPr>
          <a:xfrm>
            <a:off x="-11721" y="255639"/>
            <a:ext cx="4070554" cy="4198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4000" tIns="0" rIns="504000" bIns="504000" anchor="b">
            <a:noAutofit/>
          </a:bodyPr>
          <a:lstStyle>
            <a:lvl1pPr defTabSz="822960">
              <a:spcBef>
                <a:spcPts val="0"/>
              </a:spcBef>
              <a:defRPr sz="2800">
                <a:latin typeface="Texta"/>
                <a:ea typeface="Texta"/>
                <a:cs typeface="Texta"/>
                <a:sym typeface="Texta"/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noProof="0" dirty="0">
                <a:solidFill>
                  <a:srgbClr val="002060"/>
                </a:solidFill>
                <a:latin typeface="+mj-lt"/>
              </a:rPr>
              <a:t>FOTOVOLTAICO LNF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 dirty="0">
                <a:solidFill>
                  <a:srgbClr val="002060"/>
                </a:solidFill>
                <a:latin typeface="+mj-lt"/>
              </a:rPr>
              <a:t>Realizzazione in concessione  tramite project financing su proposta di un promotore 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 dirty="0">
                <a:solidFill>
                  <a:srgbClr val="002060"/>
                </a:solidFill>
                <a:latin typeface="+mj-lt"/>
              </a:rPr>
              <a:t>Proposta: ottobre 2017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 dirty="0">
                <a:solidFill>
                  <a:srgbClr val="002060"/>
                </a:solidFill>
                <a:latin typeface="+mj-lt"/>
              </a:rPr>
              <a:t>Gara: 2023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2060"/>
                </a:solidFill>
                <a:latin typeface="+mj-lt"/>
              </a:rPr>
              <a:t>Contratto 2024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 dirty="0">
                <a:solidFill>
                  <a:srgbClr val="002060"/>
                </a:solidFill>
                <a:latin typeface="+mj-lt"/>
              </a:rPr>
              <a:t>Fine lavori: 2025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600" dirty="0">
              <a:solidFill>
                <a:srgbClr val="002060"/>
              </a:solidFill>
              <a:latin typeface="+mj-lt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 dirty="0">
                <a:solidFill>
                  <a:srgbClr val="002060"/>
                </a:solidFill>
                <a:latin typeface="+mj-lt"/>
              </a:rPr>
              <a:t>Importo dell’investimento</a:t>
            </a:r>
            <a:r>
              <a:rPr lang="it-IT" sz="1200" dirty="0">
                <a:solidFill>
                  <a:srgbClr val="002060"/>
                </a:solidFill>
                <a:latin typeface="Titillium Web" pitchFamily="2" charset="77"/>
              </a:rPr>
              <a:t>: </a:t>
            </a:r>
            <a:r>
              <a:rPr lang="it-IT" sz="1600" dirty="0">
                <a:solidFill>
                  <a:srgbClr val="002060"/>
                </a:solidFill>
                <a:latin typeface="+mj-lt"/>
              </a:rPr>
              <a:t>1,6 M€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dirty="0">
                <a:solidFill>
                  <a:srgbClr val="002060"/>
                </a:solidFill>
                <a:latin typeface="+mj-lt"/>
              </a:rPr>
              <a:t>Di cui 49% a carico INFN (fondi PNR)</a:t>
            </a:r>
          </a:p>
        </p:txBody>
      </p:sp>
      <p:sp>
        <p:nvSpPr>
          <p:cNvPr id="6" name="Alla base della nuova esperienza abbiamo definito 5 pilastri a supporto del modello e che favoriscono il design e la progettazione:">
            <a:extLst>
              <a:ext uri="{FF2B5EF4-FFF2-40B4-BE49-F238E27FC236}">
                <a16:creationId xmlns:a16="http://schemas.microsoft.com/office/drawing/2014/main" id="{F9494B4C-59D9-3940-190C-4EDB4F1472CB}"/>
              </a:ext>
            </a:extLst>
          </p:cNvPr>
          <p:cNvSpPr/>
          <p:nvPr/>
        </p:nvSpPr>
        <p:spPr>
          <a:xfrm>
            <a:off x="4070554" y="0"/>
            <a:ext cx="8121445" cy="685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4000" tIns="0" rIns="504000" bIns="0" anchor="ctr">
            <a:noAutofit/>
          </a:bodyPr>
          <a:lstStyle>
            <a:lvl1pPr defTabSz="822960">
              <a:spcBef>
                <a:spcPts val="0"/>
              </a:spcBef>
              <a:defRPr sz="2800">
                <a:latin typeface="Texta"/>
                <a:ea typeface="Texta"/>
                <a:cs typeface="Texta"/>
                <a:sym typeface="Texta"/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600" noProof="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4755A5BF-AC35-2D95-5BB7-FB063B2BC895}"/>
              </a:ext>
            </a:extLst>
          </p:cNvPr>
          <p:cNvSpPr txBox="1">
            <a:spLocks/>
          </p:cNvSpPr>
          <p:nvPr/>
        </p:nvSpPr>
        <p:spPr>
          <a:xfrm>
            <a:off x="11665744" y="6333200"/>
            <a:ext cx="526256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it-IT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45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70000"/>
                </a:schemeClr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8B5837-B1BE-0403-CA13-5FFD873863EB}"/>
              </a:ext>
            </a:extLst>
          </p:cNvPr>
          <p:cNvSpPr txBox="1"/>
          <p:nvPr/>
        </p:nvSpPr>
        <p:spPr>
          <a:xfrm>
            <a:off x="4394131" y="424209"/>
            <a:ext cx="609777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noProof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1100 kWp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2380 moduli da 465 W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11 edifici interessati dagli impianti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19 edifici con nuova copertura e co</a:t>
            </a:r>
            <a:r>
              <a:rPr lang="it-IT" dirty="0">
                <a:solidFill>
                  <a:prstClr val="black"/>
                </a:solidFill>
              </a:rPr>
              <a:t>ibentazione (e messa in sicurezza)</a:t>
            </a:r>
            <a:endParaRPr lang="it-IT" sz="18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noProof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Producibilità attesa 1,3 GWh/anno  (16% del consumo base LNF)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Concessionario: ENGIE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noProof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Prezzo di fornitura dell’energia 12,3 €cent/kWh fisso per 18 anni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P</a:t>
            </a:r>
            <a:r>
              <a:rPr lang="it-IT" sz="1800" noProof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rezzo medio LNF 2024 17,7€cent/kWh  (IVA esclusa)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Risparmio medio per EE autoprodotta: 80 k€/anno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prstClr val="black"/>
              </a:solidFill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Gestione e manutenzione a carico del concessionario per 18 anni, poi diventa di proprietà LNF.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noProof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magine 2" descr="Immagine che contiene cielo, aria aperta, nuvola, albero&#10;&#10;Il contenuto generato dall'IA potrebbe non essere corretto.">
            <a:extLst>
              <a:ext uri="{FF2B5EF4-FFF2-40B4-BE49-F238E27FC236}">
                <a16:creationId xmlns:a16="http://schemas.microsoft.com/office/drawing/2014/main" id="{0E9CC47F-58E4-CDB9-C96E-DC3A9694F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95" y="4319530"/>
            <a:ext cx="4037375" cy="2276070"/>
          </a:xfrm>
          <a:prstGeom prst="rect">
            <a:avLst/>
          </a:prstGeom>
        </p:spPr>
      </p:pic>
      <p:pic>
        <p:nvPicPr>
          <p:cNvPr id="9" name="Immagine 8" descr="Immagine che contiene edificio, aria aperta, albero, cupola&#10;&#10;Il contenuto generato dall'IA potrebbe non essere corretto.">
            <a:extLst>
              <a:ext uri="{FF2B5EF4-FFF2-40B4-BE49-F238E27FC236}">
                <a16:creationId xmlns:a16="http://schemas.microsoft.com/office/drawing/2014/main" id="{F966BF4B-0F95-53C3-5783-937316BB4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8" y="4228091"/>
            <a:ext cx="3217831" cy="1814052"/>
          </a:xfrm>
          <a:prstGeom prst="rect">
            <a:avLst/>
          </a:prstGeom>
        </p:spPr>
      </p:pic>
      <p:pic>
        <p:nvPicPr>
          <p:cNvPr id="11" name="Immagine 10" descr="Immagine che contiene aria aperta, nuvola, cielo, edificio&#10;&#10;Il contenuto generato dall'IA potrebbe non essere corretto.">
            <a:extLst>
              <a:ext uri="{FF2B5EF4-FFF2-40B4-BE49-F238E27FC236}">
                <a16:creationId xmlns:a16="http://schemas.microsoft.com/office/drawing/2014/main" id="{6DECC99F-1A2D-31CA-7C72-052535002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06" y="4193340"/>
            <a:ext cx="3148666" cy="177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508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DE8E0D86-831D-D6ED-9577-B1E5296EA2A9}"/>
              </a:ext>
            </a:extLst>
          </p:cNvPr>
          <p:cNvSpPr txBox="1"/>
          <p:nvPr/>
        </p:nvSpPr>
        <p:spPr>
          <a:xfrm flipH="1">
            <a:off x="2649771" y="1162878"/>
            <a:ext cx="8436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Il contributo dei tecnici nel miglioramento della sostenibilità e nell’efficientamento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777CE84-60D2-4CE9-5560-717130BB3BA5}"/>
              </a:ext>
            </a:extLst>
          </p:cNvPr>
          <p:cNvSpPr txBox="1"/>
          <p:nvPr/>
        </p:nvSpPr>
        <p:spPr>
          <a:xfrm>
            <a:off x="2477385" y="2243469"/>
            <a:ext cx="6184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dirty="0"/>
              <a:t>Coinvolti nei servizi tecnici</a:t>
            </a:r>
          </a:p>
          <a:p>
            <a:pPr marL="285750" indent="-285750">
              <a:buFontTx/>
              <a:buChar char="-"/>
            </a:pPr>
            <a:r>
              <a:rPr lang="it-IT" dirty="0"/>
              <a:t>Gestione di impianti o servizi</a:t>
            </a:r>
          </a:p>
          <a:p>
            <a:pPr marL="285750" indent="-285750">
              <a:buFontTx/>
              <a:buChar char="-"/>
            </a:pPr>
            <a:r>
              <a:rPr lang="it-IT" dirty="0"/>
              <a:t>Realizzazione di attività sperimentali che hanno impatto energetico ed ambientale</a:t>
            </a:r>
          </a:p>
          <a:p>
            <a:pPr marL="285750" indent="-285750">
              <a:buFontTx/>
              <a:buChar char="-"/>
            </a:pPr>
            <a:endParaRPr lang="it-IT" dirty="0"/>
          </a:p>
          <a:p>
            <a:pPr marL="285750" indent="-285750">
              <a:buFontTx/>
              <a:buChar char="-"/>
            </a:pPr>
            <a:r>
              <a:rPr lang="it-IT" dirty="0"/>
              <a:t>Conoscenza di dettaglio di molti impianti</a:t>
            </a:r>
          </a:p>
          <a:p>
            <a:pPr marL="285750" indent="-285750">
              <a:buFontTx/>
              <a:buChar char="-"/>
            </a:pPr>
            <a:r>
              <a:rPr lang="it-IT" dirty="0"/>
              <a:t>Proposte «dal basso»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6631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995CF1-B63A-4664-8DFC-85631DAF634C}"/>
              </a:ext>
            </a:extLst>
          </p:cNvPr>
          <p:cNvSpPr txBox="1"/>
          <p:nvPr/>
        </p:nvSpPr>
        <p:spPr>
          <a:xfrm>
            <a:off x="8701548" y="3855554"/>
            <a:ext cx="2894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noProof="0" dirty="0">
                <a:solidFill>
                  <a:schemeClr val="accent1"/>
                </a:solidFill>
                <a:latin typeface="Barlow Condensed Medium" panose="00000606000000000000" pitchFamily="2" charset="0"/>
                <a:hlinkClick r:id="rId2"/>
              </a:rPr>
              <a:t>Ruggero.ricci@lnf.infn.it</a:t>
            </a:r>
            <a:r>
              <a:rPr lang="it-IT" noProof="0" dirty="0">
                <a:solidFill>
                  <a:schemeClr val="accent1"/>
                </a:solidFill>
                <a:latin typeface="Barlow Condensed Medium" panose="00000606000000000000" pitchFamily="2" charset="0"/>
              </a:rPr>
              <a:t> </a:t>
            </a:r>
            <a:endParaRPr lang="it-IT" sz="1800" noProof="0" dirty="0">
              <a:solidFill>
                <a:schemeClr val="accent1"/>
              </a:solidFill>
              <a:latin typeface="Barlow Condensed Medium" panose="00000606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57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1604BE1-B826-2B89-D25C-68F2F5F77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008" y="190122"/>
            <a:ext cx="6275286" cy="40604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E03A19F-6E0A-89A7-9880-601D36E25B04}"/>
              </a:ext>
            </a:extLst>
          </p:cNvPr>
          <p:cNvSpPr txBox="1"/>
          <p:nvPr/>
        </p:nvSpPr>
        <p:spPr>
          <a:xfrm>
            <a:off x="5239693" y="359968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Agenda 2030 per lo sviluppo sostenibile</a:t>
            </a:r>
          </a:p>
        </p:txBody>
      </p:sp>
      <p:sp>
        <p:nvSpPr>
          <p:cNvPr id="7" name="Alla base della nuova esperienza abbiamo definito 5 pilastri a supporto del modello e che favoriscono il design e la progettazione:">
            <a:extLst>
              <a:ext uri="{FF2B5EF4-FFF2-40B4-BE49-F238E27FC236}">
                <a16:creationId xmlns:a16="http://schemas.microsoft.com/office/drawing/2014/main" id="{1F490F8B-48D8-4DF4-BB0F-B3CC26EF038A}"/>
              </a:ext>
            </a:extLst>
          </p:cNvPr>
          <p:cNvSpPr/>
          <p:nvPr/>
        </p:nvSpPr>
        <p:spPr>
          <a:xfrm>
            <a:off x="0" y="564011"/>
            <a:ext cx="4070554" cy="527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4000" tIns="0" rIns="504000" bIns="504000" anchor="b">
            <a:noAutofit/>
          </a:bodyPr>
          <a:lstStyle>
            <a:lvl1pPr defTabSz="822960">
              <a:spcBef>
                <a:spcPts val="0"/>
              </a:spcBef>
              <a:defRPr sz="2800">
                <a:latin typeface="Texta"/>
                <a:ea typeface="Texta"/>
                <a:cs typeface="Texta"/>
                <a:sym typeface="Texta"/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4000" noProof="0" dirty="0">
              <a:solidFill>
                <a:srgbClr val="002060"/>
              </a:solidFill>
              <a:latin typeface="+mj-lt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noProof="0" dirty="0">
                <a:solidFill>
                  <a:srgbClr val="002060"/>
                </a:solidFill>
                <a:latin typeface="+mj-lt"/>
              </a:rPr>
              <a:t>Bilancio di sostenibilità</a:t>
            </a:r>
            <a:endParaRPr lang="it-IT" sz="4000" b="1" noProof="0" dirty="0">
              <a:solidFill>
                <a:srgbClr val="002060"/>
              </a:solidFill>
              <a:latin typeface="Titillium Web" pitchFamily="2" charset="77"/>
            </a:endParaRPr>
          </a:p>
          <a:p>
            <a:pPr>
              <a:defRPr/>
            </a:pPr>
            <a:r>
              <a:rPr lang="it-IT" sz="2400" dirty="0"/>
              <a:t>Interpretazioni diverse, in funzione delle norme di riferimento UN, EU e IT </a:t>
            </a:r>
            <a:endParaRPr lang="it-IT" sz="2400" noProof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Immagine 7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6C9D45C1-D181-A7A4-7C14-8B51702006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12265" r="10607" b="10996"/>
          <a:stretch/>
        </p:blipFill>
        <p:spPr>
          <a:xfrm>
            <a:off x="4210597" y="4163195"/>
            <a:ext cx="4295555" cy="259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24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0D62E-6261-3F3A-8448-7FBB3D158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3B8FABA-79F1-EDE5-D0E8-7C70581AF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0970" y="564011"/>
            <a:ext cx="3429255" cy="1955549"/>
          </a:xfrm>
          <a:prstGeom prst="rect">
            <a:avLst/>
          </a:prstGeom>
        </p:spPr>
      </p:pic>
      <p:sp>
        <p:nvSpPr>
          <p:cNvPr id="5" name="Alla base della nuova esperienza abbiamo definito 5 pilastri a supporto del modello e che favoriscono il design e la progettazione:">
            <a:extLst>
              <a:ext uri="{FF2B5EF4-FFF2-40B4-BE49-F238E27FC236}">
                <a16:creationId xmlns:a16="http://schemas.microsoft.com/office/drawing/2014/main" id="{C66AF7DB-69A8-90D5-0ED5-157321E21669}"/>
              </a:ext>
            </a:extLst>
          </p:cNvPr>
          <p:cNvSpPr/>
          <p:nvPr/>
        </p:nvSpPr>
        <p:spPr>
          <a:xfrm>
            <a:off x="0" y="564011"/>
            <a:ext cx="4070554" cy="5270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4000" tIns="0" rIns="504000" bIns="504000" anchor="b">
            <a:noAutofit/>
          </a:bodyPr>
          <a:lstStyle>
            <a:lvl1pPr defTabSz="822960">
              <a:spcBef>
                <a:spcPts val="0"/>
              </a:spcBef>
              <a:defRPr sz="2800">
                <a:latin typeface="Texta"/>
                <a:ea typeface="Texta"/>
                <a:cs typeface="Texta"/>
                <a:sym typeface="Texta"/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4000" noProof="0" dirty="0">
              <a:solidFill>
                <a:srgbClr val="002060"/>
              </a:solidFill>
              <a:latin typeface="+mj-lt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noProof="0" dirty="0">
                <a:solidFill>
                  <a:srgbClr val="002060"/>
                </a:solidFill>
                <a:latin typeface="+mj-lt"/>
              </a:rPr>
              <a:t>Carbon Footprint</a:t>
            </a:r>
            <a:endParaRPr lang="it-IT" sz="4000" b="1" noProof="0" dirty="0">
              <a:solidFill>
                <a:srgbClr val="002060"/>
              </a:solidFill>
              <a:latin typeface="Titillium Web" pitchFamily="2" charset="77"/>
            </a:endParaRPr>
          </a:p>
          <a:p>
            <a:pPr>
              <a:defRPr/>
            </a:pPr>
            <a:r>
              <a:rPr lang="it-IT" sz="2400" dirty="0"/>
              <a:t>misura delle emissioni di gas serra (GHG) associate a un prodotto, servizio, evento, attività o organizzazione, espressa in equivalente di anidride carbonica (CO2e)</a:t>
            </a:r>
            <a:r>
              <a:rPr lang="it-IT" sz="2400" noProof="0" dirty="0">
                <a:latin typeface="+mn-lt"/>
              </a:rPr>
              <a:t>. </a:t>
            </a:r>
            <a:endParaRPr lang="it-IT" sz="2400" noProof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Alla base della nuova esperienza abbiamo definito 5 pilastri a supporto del modello e che favoriscono il design e la progettazione:">
            <a:extLst>
              <a:ext uri="{FF2B5EF4-FFF2-40B4-BE49-F238E27FC236}">
                <a16:creationId xmlns:a16="http://schemas.microsoft.com/office/drawing/2014/main" id="{D021FD27-1D9D-C1FF-8796-276E3F7D1D87}"/>
              </a:ext>
            </a:extLst>
          </p:cNvPr>
          <p:cNvSpPr/>
          <p:nvPr/>
        </p:nvSpPr>
        <p:spPr>
          <a:xfrm>
            <a:off x="4070554" y="0"/>
            <a:ext cx="8121445" cy="685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4000" tIns="0" rIns="504000" bIns="0" anchor="ctr">
            <a:noAutofit/>
          </a:bodyPr>
          <a:lstStyle>
            <a:lvl1pPr defTabSz="822960">
              <a:spcBef>
                <a:spcPts val="0"/>
              </a:spcBef>
              <a:defRPr sz="2800">
                <a:latin typeface="Texta"/>
                <a:ea typeface="Texta"/>
                <a:cs typeface="Texta"/>
                <a:sym typeface="Texta"/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600" noProof="0" dirty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D11B1E1C-63FD-668A-8E4E-C4BB8EEA0D80}"/>
              </a:ext>
            </a:extLst>
          </p:cNvPr>
          <p:cNvSpPr txBox="1">
            <a:spLocks/>
          </p:cNvSpPr>
          <p:nvPr/>
        </p:nvSpPr>
        <p:spPr>
          <a:xfrm>
            <a:off x="11665744" y="6333200"/>
            <a:ext cx="526256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it-IT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6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70000"/>
                </a:schemeClr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1F6EAB1-0D38-FA89-D951-F64A1A822311}"/>
              </a:ext>
            </a:extLst>
          </p:cNvPr>
          <p:cNvSpPr txBox="1"/>
          <p:nvPr/>
        </p:nvSpPr>
        <p:spPr>
          <a:xfrm>
            <a:off x="4875070" y="2519560"/>
            <a:ext cx="50481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Contabilità in termini di emissioni di </a:t>
            </a:r>
            <a:r>
              <a:rPr lang="it-IT" u="sng" dirty="0"/>
              <a:t>CO2 equivalente dovuta </a:t>
            </a:r>
            <a:r>
              <a:rPr lang="it-IT" dirty="0"/>
              <a:t>a</a:t>
            </a:r>
          </a:p>
          <a:p>
            <a:pPr marL="285750" indent="-285750">
              <a:buFontTx/>
              <a:buChar char="-"/>
            </a:pPr>
            <a:r>
              <a:rPr lang="it-IT" dirty="0"/>
              <a:t>Energia</a:t>
            </a:r>
          </a:p>
          <a:p>
            <a:pPr marL="285750" indent="-285750">
              <a:buFontTx/>
              <a:buChar char="-"/>
            </a:pPr>
            <a:r>
              <a:rPr lang="it-IT" dirty="0"/>
              <a:t>Gas effetto serra (GHG)</a:t>
            </a:r>
          </a:p>
          <a:p>
            <a:pPr marL="285750" indent="-285750">
              <a:buFontTx/>
              <a:buChar char="-"/>
            </a:pPr>
            <a:r>
              <a:rPr lang="it-IT" dirty="0"/>
              <a:t>Materiali utilizzati </a:t>
            </a:r>
          </a:p>
          <a:p>
            <a:pPr marL="285750" indent="-285750">
              <a:buFontTx/>
              <a:buChar char="-"/>
            </a:pPr>
            <a:r>
              <a:rPr lang="it-IT" dirty="0"/>
              <a:t>Prodotti realizzati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645E3F-EA67-24DE-EF10-937205B5B04C}"/>
              </a:ext>
            </a:extLst>
          </p:cNvPr>
          <p:cNvSpPr txBox="1"/>
          <p:nvPr/>
        </p:nvSpPr>
        <p:spPr>
          <a:xfrm>
            <a:off x="4723646" y="4995746"/>
            <a:ext cx="6942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Standard di riferimento: GHG </a:t>
            </a:r>
            <a:r>
              <a:rPr lang="it-IT" dirty="0" err="1"/>
              <a:t>Protocol</a:t>
            </a:r>
            <a:endParaRPr lang="it-IT" dirty="0"/>
          </a:p>
          <a:p>
            <a:r>
              <a:rPr lang="it-IT" dirty="0">
                <a:hlinkClick r:id="rId3"/>
              </a:rPr>
              <a:t>https://ghgprotocol.org/sites/default/files/standards/ghg-protocol-revised.pdf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04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1963D0-360D-F1D4-0944-A225106051BA}"/>
              </a:ext>
            </a:extLst>
          </p:cNvPr>
          <p:cNvSpPr txBox="1"/>
          <p:nvPr/>
        </p:nvSpPr>
        <p:spPr>
          <a:xfrm>
            <a:off x="353086" y="1865943"/>
            <a:ext cx="3213980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2060"/>
                </a:solidFill>
                <a:latin typeface="+mj-lt"/>
                <a:sym typeface="Texta"/>
              </a:rPr>
              <a:t>Protocollo GHG</a:t>
            </a:r>
          </a:p>
          <a:p>
            <a:endParaRPr lang="it-IT" dirty="0"/>
          </a:p>
          <a:p>
            <a:r>
              <a:rPr lang="it-IT" dirty="0"/>
              <a:t>Classificazione delle emissioni di gas a effetto serra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1AF246D-99E5-0BDB-A6B2-1F630019951B}"/>
              </a:ext>
            </a:extLst>
          </p:cNvPr>
          <p:cNvSpPr txBox="1"/>
          <p:nvPr/>
        </p:nvSpPr>
        <p:spPr>
          <a:xfrm>
            <a:off x="4497309" y="495398"/>
            <a:ext cx="60975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/>
              <a:t>Scope 1 – emissioni dirette </a:t>
            </a:r>
          </a:p>
          <a:p>
            <a:r>
              <a:rPr lang="it-IT" dirty="0"/>
              <a:t>Emissioni dirette delle fonti di proprietà o controllate dall'azienda. Ciò include l'energia in loco, come il </a:t>
            </a:r>
            <a:r>
              <a:rPr lang="it-IT" u="sng" dirty="0"/>
              <a:t>gas naturale e il carburante</a:t>
            </a:r>
            <a:r>
              <a:rPr lang="it-IT" dirty="0"/>
              <a:t>, </a:t>
            </a:r>
            <a:r>
              <a:rPr lang="it-IT" u="sng" dirty="0"/>
              <a:t>i refrigeranti </a:t>
            </a:r>
            <a:r>
              <a:rPr lang="it-IT" dirty="0"/>
              <a:t>e le emissioni derivanti dalla combustione, nonché le emissioni dei veicoli e le emissioni di processo rilasciate durante i processi industriali e la produzione in loco (ad esempio, fumi di fabbrica, sostanze chimiche). 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E848F43-A9A1-E087-DCD0-DA35A850DE0C}"/>
              </a:ext>
            </a:extLst>
          </p:cNvPr>
          <p:cNvSpPr txBox="1"/>
          <p:nvPr/>
        </p:nvSpPr>
        <p:spPr>
          <a:xfrm>
            <a:off x="4497309" y="2348986"/>
            <a:ext cx="60975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/>
              <a:t>Scope 2 – emissioni indirette </a:t>
            </a:r>
          </a:p>
          <a:p>
            <a:pPr>
              <a:buNone/>
            </a:pPr>
            <a:r>
              <a:rPr lang="it-IT" dirty="0"/>
              <a:t>Emissioni indirette di gas a effetto serra derivanti dall'energia acquistata, come l</a:t>
            </a:r>
            <a:r>
              <a:rPr lang="it-IT" u="sng" dirty="0"/>
              <a:t>'elettricità</a:t>
            </a:r>
            <a:r>
              <a:rPr lang="it-IT" dirty="0"/>
              <a:t>, il vapore, il calore o il raffreddamento, generati fuori sede e consumati dall'azienda.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74BD2C1-9C02-1EBF-E569-66A4D70B5B62}"/>
              </a:ext>
            </a:extLst>
          </p:cNvPr>
          <p:cNvSpPr txBox="1"/>
          <p:nvPr/>
        </p:nvSpPr>
        <p:spPr>
          <a:xfrm>
            <a:off x="4370560" y="3648577"/>
            <a:ext cx="609750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b="1" dirty="0"/>
              <a:t>Scope 3 – emissioni indirette della catena del valore </a:t>
            </a:r>
          </a:p>
          <a:p>
            <a:pPr>
              <a:buNone/>
            </a:pPr>
            <a:r>
              <a:rPr lang="it-IT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emissioni a monte</a:t>
            </a:r>
            <a:r>
              <a:rPr lang="it-IT" b="1" dirty="0"/>
              <a:t> </a:t>
            </a:r>
            <a:r>
              <a:rPr lang="it-IT" dirty="0"/>
              <a:t>legate 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u="sng" dirty="0"/>
              <a:t>Beni e servizi </a:t>
            </a:r>
            <a:r>
              <a:rPr lang="it-IT" dirty="0"/>
              <a:t>acquistati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Beni strumentali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Attività legate a combustibili/energia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u="sng" dirty="0"/>
              <a:t>Trasporto </a:t>
            </a:r>
            <a:r>
              <a:rPr lang="it-IT" dirty="0"/>
              <a:t>e distribuzione a monte 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u="sng" dirty="0"/>
              <a:t>Rifiuti </a:t>
            </a:r>
            <a:r>
              <a:rPr lang="it-IT" dirty="0"/>
              <a:t>generati durante le operazioni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u="sng" dirty="0"/>
              <a:t>Viaggi </a:t>
            </a:r>
            <a:r>
              <a:rPr lang="it-IT" dirty="0"/>
              <a:t>di lavoro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u="sng" dirty="0"/>
              <a:t>Pendolarismo</a:t>
            </a:r>
            <a:r>
              <a:rPr lang="it-IT" dirty="0"/>
              <a:t> dei dipendenti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Attività in leasing a monte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552F2D-0562-97AC-0209-BC4972AFDC6F}"/>
              </a:ext>
            </a:extLst>
          </p:cNvPr>
          <p:cNvSpPr txBox="1"/>
          <p:nvPr/>
        </p:nvSpPr>
        <p:spPr>
          <a:xfrm>
            <a:off x="7649439" y="3902237"/>
            <a:ext cx="431240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u="sng" dirty="0"/>
              <a:t>Emissioni a valle</a:t>
            </a:r>
            <a:r>
              <a:rPr lang="it-IT" dirty="0"/>
              <a:t>:  legate ai beni e ai servizi venduti ed emessi dopo che questi hanno lasciato l'azienda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Trasporto e distribuzione a valle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Lavorazione dei prodotti venduti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Utilizzo dei prodotti venduti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Trattamento di fine vita dei prodotti venduti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Beni in leasing a valle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Franchising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    Investimenti </a:t>
            </a:r>
          </a:p>
        </p:txBody>
      </p:sp>
    </p:spTree>
    <p:extLst>
      <p:ext uri="{BB962C8B-B14F-4D97-AF65-F5344CB8AC3E}">
        <p14:creationId xmlns:p14="http://schemas.microsoft.com/office/powerpoint/2010/main" val="269700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0287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IMPATTO</a:t>
            </a:r>
            <a:r>
              <a:rPr sz="4000" spc="-150" dirty="0"/>
              <a:t> </a:t>
            </a:r>
            <a:r>
              <a:rPr sz="4000" dirty="0"/>
              <a:t>AMBIENTALE</a:t>
            </a:r>
            <a:r>
              <a:rPr sz="4000" spc="-114" dirty="0"/>
              <a:t> </a:t>
            </a:r>
            <a:r>
              <a:rPr sz="4000" dirty="0"/>
              <a:t>DELLE</a:t>
            </a:r>
            <a:r>
              <a:rPr sz="4000" spc="-145" dirty="0"/>
              <a:t> </a:t>
            </a:r>
            <a:r>
              <a:rPr sz="4000" dirty="0"/>
              <a:t>ATTIVITA’</a:t>
            </a:r>
            <a:r>
              <a:rPr sz="4000" spc="-120" dirty="0"/>
              <a:t> </a:t>
            </a:r>
            <a:r>
              <a:rPr sz="4000" spc="-10" dirty="0"/>
              <a:t>DELL’ENTE</a:t>
            </a:r>
            <a:endParaRPr sz="4000"/>
          </a:p>
        </p:txBody>
      </p:sp>
      <p:grpSp>
        <p:nvGrpSpPr>
          <p:cNvPr id="3" name="object 3"/>
          <p:cNvGrpSpPr/>
          <p:nvPr/>
        </p:nvGrpSpPr>
        <p:grpSpPr>
          <a:xfrm>
            <a:off x="1719072" y="1530096"/>
            <a:ext cx="8749665" cy="5087620"/>
            <a:chOff x="1719072" y="1530096"/>
            <a:chExt cx="8749665" cy="50876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19072" y="4046220"/>
              <a:ext cx="2199131" cy="189890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759616" y="4074102"/>
              <a:ext cx="2118995" cy="1818639"/>
            </a:xfrm>
            <a:custGeom>
              <a:avLst/>
              <a:gdLst/>
              <a:ahLst/>
              <a:cxnLst/>
              <a:rect l="l" t="t" r="r" b="b"/>
              <a:pathLst>
                <a:path w="2118995" h="1818639">
                  <a:moveTo>
                    <a:pt x="933582" y="48"/>
                  </a:moveTo>
                  <a:lnTo>
                    <a:pt x="888000" y="0"/>
                  </a:lnTo>
                  <a:lnTo>
                    <a:pt x="842628" y="2233"/>
                  </a:lnTo>
                  <a:lnTo>
                    <a:pt x="797548" y="6717"/>
                  </a:lnTo>
                  <a:lnTo>
                    <a:pt x="752845" y="13423"/>
                  </a:lnTo>
                  <a:lnTo>
                    <a:pt x="708602" y="22319"/>
                  </a:lnTo>
                  <a:lnTo>
                    <a:pt x="664902" y="33377"/>
                  </a:lnTo>
                  <a:lnTo>
                    <a:pt x="621830" y="46565"/>
                  </a:lnTo>
                  <a:lnTo>
                    <a:pt x="579468" y="61853"/>
                  </a:lnTo>
                  <a:lnTo>
                    <a:pt x="537901" y="79212"/>
                  </a:lnTo>
                  <a:lnTo>
                    <a:pt x="497212" y="98611"/>
                  </a:lnTo>
                  <a:lnTo>
                    <a:pt x="457484" y="120020"/>
                  </a:lnTo>
                  <a:lnTo>
                    <a:pt x="418802" y="143409"/>
                  </a:lnTo>
                  <a:lnTo>
                    <a:pt x="381248" y="168747"/>
                  </a:lnTo>
                  <a:lnTo>
                    <a:pt x="344907" y="196005"/>
                  </a:lnTo>
                  <a:lnTo>
                    <a:pt x="309862" y="225152"/>
                  </a:lnTo>
                  <a:lnTo>
                    <a:pt x="276196" y="256159"/>
                  </a:lnTo>
                  <a:lnTo>
                    <a:pt x="243994" y="288994"/>
                  </a:lnTo>
                  <a:lnTo>
                    <a:pt x="213338" y="323628"/>
                  </a:lnTo>
                  <a:lnTo>
                    <a:pt x="184313" y="360031"/>
                  </a:lnTo>
                  <a:lnTo>
                    <a:pt x="157002" y="398172"/>
                  </a:lnTo>
                  <a:lnTo>
                    <a:pt x="131488" y="438021"/>
                  </a:lnTo>
                  <a:lnTo>
                    <a:pt x="107855" y="479549"/>
                  </a:lnTo>
                  <a:lnTo>
                    <a:pt x="86187" y="522724"/>
                  </a:lnTo>
                  <a:lnTo>
                    <a:pt x="66801" y="566972"/>
                  </a:lnTo>
                  <a:lnTo>
                    <a:pt x="49938" y="611678"/>
                  </a:lnTo>
                  <a:lnTo>
                    <a:pt x="35567" y="656760"/>
                  </a:lnTo>
                  <a:lnTo>
                    <a:pt x="23659" y="702135"/>
                  </a:lnTo>
                  <a:lnTo>
                    <a:pt x="14183" y="747718"/>
                  </a:lnTo>
                  <a:lnTo>
                    <a:pt x="7110" y="793426"/>
                  </a:lnTo>
                  <a:lnTo>
                    <a:pt x="2408" y="839176"/>
                  </a:lnTo>
                  <a:lnTo>
                    <a:pt x="48" y="884883"/>
                  </a:lnTo>
                  <a:lnTo>
                    <a:pt x="0" y="930465"/>
                  </a:lnTo>
                  <a:lnTo>
                    <a:pt x="2233" y="975838"/>
                  </a:lnTo>
                  <a:lnTo>
                    <a:pt x="6717" y="1020917"/>
                  </a:lnTo>
                  <a:lnTo>
                    <a:pt x="13423" y="1065621"/>
                  </a:lnTo>
                  <a:lnTo>
                    <a:pt x="22319" y="1109864"/>
                  </a:lnTo>
                  <a:lnTo>
                    <a:pt x="33377" y="1153563"/>
                  </a:lnTo>
                  <a:lnTo>
                    <a:pt x="46565" y="1196635"/>
                  </a:lnTo>
                  <a:lnTo>
                    <a:pt x="61853" y="1238996"/>
                  </a:lnTo>
                  <a:lnTo>
                    <a:pt x="79212" y="1280563"/>
                  </a:lnTo>
                  <a:lnTo>
                    <a:pt x="98611" y="1321252"/>
                  </a:lnTo>
                  <a:lnTo>
                    <a:pt x="120020" y="1360979"/>
                  </a:lnTo>
                  <a:lnTo>
                    <a:pt x="143409" y="1399661"/>
                  </a:lnTo>
                  <a:lnTo>
                    <a:pt x="168747" y="1437214"/>
                  </a:lnTo>
                  <a:lnTo>
                    <a:pt x="196005" y="1473555"/>
                  </a:lnTo>
                  <a:lnTo>
                    <a:pt x="225152" y="1508600"/>
                  </a:lnTo>
                  <a:lnTo>
                    <a:pt x="256159" y="1542265"/>
                  </a:lnTo>
                  <a:lnTo>
                    <a:pt x="288994" y="1574467"/>
                  </a:lnTo>
                  <a:lnTo>
                    <a:pt x="323628" y="1605123"/>
                  </a:lnTo>
                  <a:lnTo>
                    <a:pt x="360031" y="1634148"/>
                  </a:lnTo>
                  <a:lnTo>
                    <a:pt x="398172" y="1661459"/>
                  </a:lnTo>
                  <a:lnTo>
                    <a:pt x="438021" y="1686972"/>
                  </a:lnTo>
                  <a:lnTo>
                    <a:pt x="479549" y="1710605"/>
                  </a:lnTo>
                  <a:lnTo>
                    <a:pt x="522724" y="1732272"/>
                  </a:lnTo>
                  <a:lnTo>
                    <a:pt x="566972" y="1751659"/>
                  </a:lnTo>
                  <a:lnTo>
                    <a:pt x="611678" y="1768522"/>
                  </a:lnTo>
                  <a:lnTo>
                    <a:pt x="656760" y="1782893"/>
                  </a:lnTo>
                  <a:lnTo>
                    <a:pt x="702135" y="1794801"/>
                  </a:lnTo>
                  <a:lnTo>
                    <a:pt x="747718" y="1804277"/>
                  </a:lnTo>
                  <a:lnTo>
                    <a:pt x="793426" y="1811350"/>
                  </a:lnTo>
                  <a:lnTo>
                    <a:pt x="839176" y="1816052"/>
                  </a:lnTo>
                  <a:lnTo>
                    <a:pt x="884883" y="1818412"/>
                  </a:lnTo>
                  <a:lnTo>
                    <a:pt x="930465" y="1818460"/>
                  </a:lnTo>
                  <a:lnTo>
                    <a:pt x="975838" y="1816227"/>
                  </a:lnTo>
                  <a:lnTo>
                    <a:pt x="1020917" y="1811743"/>
                  </a:lnTo>
                  <a:lnTo>
                    <a:pt x="1065621" y="1805037"/>
                  </a:lnTo>
                  <a:lnTo>
                    <a:pt x="1109864" y="1796140"/>
                  </a:lnTo>
                  <a:lnTo>
                    <a:pt x="1153563" y="1785083"/>
                  </a:lnTo>
                  <a:lnTo>
                    <a:pt x="1196635" y="1771895"/>
                  </a:lnTo>
                  <a:lnTo>
                    <a:pt x="1238996" y="1756606"/>
                  </a:lnTo>
                  <a:lnTo>
                    <a:pt x="1280563" y="1739248"/>
                  </a:lnTo>
                  <a:lnTo>
                    <a:pt x="1321252" y="1719849"/>
                  </a:lnTo>
                  <a:lnTo>
                    <a:pt x="1360979" y="1698440"/>
                  </a:lnTo>
                  <a:lnTo>
                    <a:pt x="1399661" y="1675051"/>
                  </a:lnTo>
                  <a:lnTo>
                    <a:pt x="1437214" y="1649713"/>
                  </a:lnTo>
                  <a:lnTo>
                    <a:pt x="1473555" y="1622455"/>
                  </a:lnTo>
                  <a:lnTo>
                    <a:pt x="1508600" y="1593308"/>
                  </a:lnTo>
                  <a:lnTo>
                    <a:pt x="1542265" y="1562301"/>
                  </a:lnTo>
                  <a:lnTo>
                    <a:pt x="1574467" y="1529466"/>
                  </a:lnTo>
                  <a:lnTo>
                    <a:pt x="1605123" y="1494832"/>
                  </a:lnTo>
                  <a:lnTo>
                    <a:pt x="1634148" y="1458429"/>
                  </a:lnTo>
                  <a:lnTo>
                    <a:pt x="1661459" y="1420288"/>
                  </a:lnTo>
                  <a:lnTo>
                    <a:pt x="1686972" y="1380439"/>
                  </a:lnTo>
                  <a:lnTo>
                    <a:pt x="1710605" y="1338911"/>
                  </a:lnTo>
                  <a:lnTo>
                    <a:pt x="1732272" y="1295735"/>
                  </a:lnTo>
                  <a:lnTo>
                    <a:pt x="2118784" y="472699"/>
                  </a:lnTo>
                  <a:lnTo>
                    <a:pt x="1295735" y="86187"/>
                  </a:lnTo>
                  <a:lnTo>
                    <a:pt x="1251489" y="66801"/>
                  </a:lnTo>
                  <a:lnTo>
                    <a:pt x="1206784" y="49938"/>
                  </a:lnTo>
                  <a:lnTo>
                    <a:pt x="1161702" y="35567"/>
                  </a:lnTo>
                  <a:lnTo>
                    <a:pt x="1116329" y="23659"/>
                  </a:lnTo>
                  <a:lnTo>
                    <a:pt x="1070746" y="14183"/>
                  </a:lnTo>
                  <a:lnTo>
                    <a:pt x="1025038" y="7110"/>
                  </a:lnTo>
                  <a:lnTo>
                    <a:pt x="979289" y="2408"/>
                  </a:lnTo>
                  <a:lnTo>
                    <a:pt x="933582" y="48"/>
                  </a:lnTo>
                  <a:close/>
                </a:path>
              </a:pathLst>
            </a:custGeom>
            <a:solidFill>
              <a:srgbClr val="539E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64835" y="4504944"/>
              <a:ext cx="1901951" cy="211226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06399" y="4533292"/>
              <a:ext cx="1819275" cy="2030095"/>
            </a:xfrm>
            <a:custGeom>
              <a:avLst/>
              <a:gdLst/>
              <a:ahLst/>
              <a:cxnLst/>
              <a:rect l="l" t="t" r="r" b="b"/>
              <a:pathLst>
                <a:path w="1819275" h="2030095">
                  <a:moveTo>
                    <a:pt x="1541177" y="0"/>
                  </a:moveTo>
                  <a:lnTo>
                    <a:pt x="665284" y="244157"/>
                  </a:lnTo>
                  <a:lnTo>
                    <a:pt x="619106" y="258338"/>
                  </a:lnTo>
                  <a:lnTo>
                    <a:pt x="574225" y="274731"/>
                  </a:lnTo>
                  <a:lnTo>
                    <a:pt x="530687" y="293258"/>
                  </a:lnTo>
                  <a:lnTo>
                    <a:pt x="488533" y="313842"/>
                  </a:lnTo>
                  <a:lnTo>
                    <a:pt x="447809" y="336405"/>
                  </a:lnTo>
                  <a:lnTo>
                    <a:pt x="408557" y="360870"/>
                  </a:lnTo>
                  <a:lnTo>
                    <a:pt x="370821" y="387160"/>
                  </a:lnTo>
                  <a:lnTo>
                    <a:pt x="334645" y="415197"/>
                  </a:lnTo>
                  <a:lnTo>
                    <a:pt x="300073" y="444903"/>
                  </a:lnTo>
                  <a:lnTo>
                    <a:pt x="267147" y="476202"/>
                  </a:lnTo>
                  <a:lnTo>
                    <a:pt x="235913" y="509015"/>
                  </a:lnTo>
                  <a:lnTo>
                    <a:pt x="206414" y="543266"/>
                  </a:lnTo>
                  <a:lnTo>
                    <a:pt x="178692" y="578877"/>
                  </a:lnTo>
                  <a:lnTo>
                    <a:pt x="152793" y="615771"/>
                  </a:lnTo>
                  <a:lnTo>
                    <a:pt x="128759" y="653870"/>
                  </a:lnTo>
                  <a:lnTo>
                    <a:pt x="106634" y="693097"/>
                  </a:lnTo>
                  <a:lnTo>
                    <a:pt x="86462" y="733374"/>
                  </a:lnTo>
                  <a:lnTo>
                    <a:pt x="68287" y="774624"/>
                  </a:lnTo>
                  <a:lnTo>
                    <a:pt x="52152" y="816770"/>
                  </a:lnTo>
                  <a:lnTo>
                    <a:pt x="38100" y="859735"/>
                  </a:lnTo>
                  <a:lnTo>
                    <a:pt x="26177" y="903440"/>
                  </a:lnTo>
                  <a:lnTo>
                    <a:pt x="16424" y="947808"/>
                  </a:lnTo>
                  <a:lnTo>
                    <a:pt x="8887" y="992763"/>
                  </a:lnTo>
                  <a:lnTo>
                    <a:pt x="3607" y="1038226"/>
                  </a:lnTo>
                  <a:lnTo>
                    <a:pt x="631" y="1084121"/>
                  </a:lnTo>
                  <a:lnTo>
                    <a:pt x="0" y="1130369"/>
                  </a:lnTo>
                  <a:lnTo>
                    <a:pt x="1758" y="1176893"/>
                  </a:lnTo>
                  <a:lnTo>
                    <a:pt x="5950" y="1223617"/>
                  </a:lnTo>
                  <a:lnTo>
                    <a:pt x="12618" y="1270462"/>
                  </a:lnTo>
                  <a:lnTo>
                    <a:pt x="21807" y="1317352"/>
                  </a:lnTo>
                  <a:lnTo>
                    <a:pt x="33560" y="1364208"/>
                  </a:lnTo>
                  <a:lnTo>
                    <a:pt x="47742" y="1410387"/>
                  </a:lnTo>
                  <a:lnTo>
                    <a:pt x="64135" y="1455269"/>
                  </a:lnTo>
                  <a:lnTo>
                    <a:pt x="82662" y="1498808"/>
                  </a:lnTo>
                  <a:lnTo>
                    <a:pt x="103246" y="1540963"/>
                  </a:lnTo>
                  <a:lnTo>
                    <a:pt x="125809" y="1581688"/>
                  </a:lnTo>
                  <a:lnTo>
                    <a:pt x="150274" y="1620940"/>
                  </a:lnTo>
                  <a:lnTo>
                    <a:pt x="176563" y="1658676"/>
                  </a:lnTo>
                  <a:lnTo>
                    <a:pt x="204600" y="1694852"/>
                  </a:lnTo>
                  <a:lnTo>
                    <a:pt x="234306" y="1729425"/>
                  </a:lnTo>
                  <a:lnTo>
                    <a:pt x="265605" y="1762350"/>
                  </a:lnTo>
                  <a:lnTo>
                    <a:pt x="298418" y="1793584"/>
                  </a:lnTo>
                  <a:lnTo>
                    <a:pt x="332669" y="1823084"/>
                  </a:lnTo>
                  <a:lnTo>
                    <a:pt x="368281" y="1850805"/>
                  </a:lnTo>
                  <a:lnTo>
                    <a:pt x="405174" y="1876704"/>
                  </a:lnTo>
                  <a:lnTo>
                    <a:pt x="443273" y="1900738"/>
                  </a:lnTo>
                  <a:lnTo>
                    <a:pt x="482500" y="1922862"/>
                  </a:lnTo>
                  <a:lnTo>
                    <a:pt x="522777" y="1943034"/>
                  </a:lnTo>
                  <a:lnTo>
                    <a:pt x="564028" y="1961209"/>
                  </a:lnTo>
                  <a:lnTo>
                    <a:pt x="606174" y="1977344"/>
                  </a:lnTo>
                  <a:lnTo>
                    <a:pt x="649138" y="1991395"/>
                  </a:lnTo>
                  <a:lnTo>
                    <a:pt x="692843" y="2003318"/>
                  </a:lnTo>
                  <a:lnTo>
                    <a:pt x="737212" y="2013070"/>
                  </a:lnTo>
                  <a:lnTo>
                    <a:pt x="782166" y="2020607"/>
                  </a:lnTo>
                  <a:lnTo>
                    <a:pt x="827630" y="2025886"/>
                  </a:lnTo>
                  <a:lnTo>
                    <a:pt x="873524" y="2028862"/>
                  </a:lnTo>
                  <a:lnTo>
                    <a:pt x="919772" y="2029493"/>
                  </a:lnTo>
                  <a:lnTo>
                    <a:pt x="966297" y="2027734"/>
                  </a:lnTo>
                  <a:lnTo>
                    <a:pt x="1013021" y="2023543"/>
                  </a:lnTo>
                  <a:lnTo>
                    <a:pt x="1059866" y="2016874"/>
                  </a:lnTo>
                  <a:lnTo>
                    <a:pt x="1106755" y="2007685"/>
                  </a:lnTo>
                  <a:lnTo>
                    <a:pt x="1153612" y="1995932"/>
                  </a:lnTo>
                  <a:lnTo>
                    <a:pt x="1199790" y="1981751"/>
                  </a:lnTo>
                  <a:lnTo>
                    <a:pt x="1244670" y="1965359"/>
                  </a:lnTo>
                  <a:lnTo>
                    <a:pt x="1288209" y="1946833"/>
                  </a:lnTo>
                  <a:lnTo>
                    <a:pt x="1330362" y="1926250"/>
                  </a:lnTo>
                  <a:lnTo>
                    <a:pt x="1371087" y="1903687"/>
                  </a:lnTo>
                  <a:lnTo>
                    <a:pt x="1410339" y="1879223"/>
                  </a:lnTo>
                  <a:lnTo>
                    <a:pt x="1448075" y="1852934"/>
                  </a:lnTo>
                  <a:lnTo>
                    <a:pt x="1484250" y="1824898"/>
                  </a:lnTo>
                  <a:lnTo>
                    <a:pt x="1518823" y="1795191"/>
                  </a:lnTo>
                  <a:lnTo>
                    <a:pt x="1551748" y="1763893"/>
                  </a:lnTo>
                  <a:lnTo>
                    <a:pt x="1582982" y="1731080"/>
                  </a:lnTo>
                  <a:lnTo>
                    <a:pt x="1612482" y="1696829"/>
                  </a:lnTo>
                  <a:lnTo>
                    <a:pt x="1640203" y="1661218"/>
                  </a:lnTo>
                  <a:lnTo>
                    <a:pt x="1666103" y="1624324"/>
                  </a:lnTo>
                  <a:lnTo>
                    <a:pt x="1690137" y="1586225"/>
                  </a:lnTo>
                  <a:lnTo>
                    <a:pt x="1712261" y="1546998"/>
                  </a:lnTo>
                  <a:lnTo>
                    <a:pt x="1732433" y="1506721"/>
                  </a:lnTo>
                  <a:lnTo>
                    <a:pt x="1750608" y="1465470"/>
                  </a:lnTo>
                  <a:lnTo>
                    <a:pt x="1766744" y="1423324"/>
                  </a:lnTo>
                  <a:lnTo>
                    <a:pt x="1780795" y="1380360"/>
                  </a:lnTo>
                  <a:lnTo>
                    <a:pt x="1792719" y="1336655"/>
                  </a:lnTo>
                  <a:lnTo>
                    <a:pt x="1802471" y="1292287"/>
                  </a:lnTo>
                  <a:lnTo>
                    <a:pt x="1810009" y="1247333"/>
                  </a:lnTo>
                  <a:lnTo>
                    <a:pt x="1815288" y="1201870"/>
                  </a:lnTo>
                  <a:lnTo>
                    <a:pt x="1818265" y="1155976"/>
                  </a:lnTo>
                  <a:lnTo>
                    <a:pt x="1818896" y="1109728"/>
                  </a:lnTo>
                  <a:lnTo>
                    <a:pt x="1817137" y="1063204"/>
                  </a:lnTo>
                  <a:lnTo>
                    <a:pt x="1812946" y="1016481"/>
                  </a:lnTo>
                  <a:lnTo>
                    <a:pt x="1806277" y="969637"/>
                  </a:lnTo>
                  <a:lnTo>
                    <a:pt x="1797088" y="922748"/>
                  </a:lnTo>
                  <a:lnTo>
                    <a:pt x="1785335" y="875893"/>
                  </a:lnTo>
                  <a:lnTo>
                    <a:pt x="1541177" y="0"/>
                  </a:lnTo>
                  <a:close/>
                </a:path>
              </a:pathLst>
            </a:custGeom>
            <a:solidFill>
              <a:srgbClr val="539E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63127" y="1530096"/>
              <a:ext cx="2205227" cy="18989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303018" y="1557606"/>
              <a:ext cx="2125980" cy="1819275"/>
            </a:xfrm>
            <a:custGeom>
              <a:avLst/>
              <a:gdLst/>
              <a:ahLst/>
              <a:cxnLst/>
              <a:rect l="l" t="t" r="r" b="b"/>
              <a:pathLst>
                <a:path w="2125979" h="1819275">
                  <a:moveTo>
                    <a:pt x="1209509" y="0"/>
                  </a:moveTo>
                  <a:lnTo>
                    <a:pt x="1164107" y="1513"/>
                  </a:lnTo>
                  <a:lnTo>
                    <a:pt x="1118961" y="5283"/>
                  </a:lnTo>
                  <a:lnTo>
                    <a:pt x="1074157" y="11279"/>
                  </a:lnTo>
                  <a:lnTo>
                    <a:pt x="1029778" y="19473"/>
                  </a:lnTo>
                  <a:lnTo>
                    <a:pt x="985909" y="29836"/>
                  </a:lnTo>
                  <a:lnTo>
                    <a:pt x="942633" y="42340"/>
                  </a:lnTo>
                  <a:lnTo>
                    <a:pt x="900034" y="56955"/>
                  </a:lnTo>
                  <a:lnTo>
                    <a:pt x="858197" y="73653"/>
                  </a:lnTo>
                  <a:lnTo>
                    <a:pt x="817205" y="92404"/>
                  </a:lnTo>
                  <a:lnTo>
                    <a:pt x="777143" y="113181"/>
                  </a:lnTo>
                  <a:lnTo>
                    <a:pt x="738094" y="135953"/>
                  </a:lnTo>
                  <a:lnTo>
                    <a:pt x="700143" y="160693"/>
                  </a:lnTo>
                  <a:lnTo>
                    <a:pt x="663375" y="187371"/>
                  </a:lnTo>
                  <a:lnTo>
                    <a:pt x="627871" y="215959"/>
                  </a:lnTo>
                  <a:lnTo>
                    <a:pt x="593718" y="246428"/>
                  </a:lnTo>
                  <a:lnTo>
                    <a:pt x="560999" y="278748"/>
                  </a:lnTo>
                  <a:lnTo>
                    <a:pt x="529798" y="312892"/>
                  </a:lnTo>
                  <a:lnTo>
                    <a:pt x="500198" y="348830"/>
                  </a:lnTo>
                  <a:lnTo>
                    <a:pt x="472285" y="386533"/>
                  </a:lnTo>
                  <a:lnTo>
                    <a:pt x="446142" y="425973"/>
                  </a:lnTo>
                  <a:lnTo>
                    <a:pt x="421854" y="467121"/>
                  </a:lnTo>
                  <a:lnTo>
                    <a:pt x="399503" y="509948"/>
                  </a:lnTo>
                  <a:lnTo>
                    <a:pt x="0" y="1326748"/>
                  </a:lnTo>
                  <a:lnTo>
                    <a:pt x="816800" y="1726265"/>
                  </a:lnTo>
                  <a:lnTo>
                    <a:pt x="860734" y="1746351"/>
                  </a:lnTo>
                  <a:lnTo>
                    <a:pt x="905168" y="1763921"/>
                  </a:lnTo>
                  <a:lnTo>
                    <a:pt x="950017" y="1779006"/>
                  </a:lnTo>
                  <a:lnTo>
                    <a:pt x="995197" y="1791632"/>
                  </a:lnTo>
                  <a:lnTo>
                    <a:pt x="1040624" y="1801830"/>
                  </a:lnTo>
                  <a:lnTo>
                    <a:pt x="1086214" y="1809628"/>
                  </a:lnTo>
                  <a:lnTo>
                    <a:pt x="1131884" y="1815055"/>
                  </a:lnTo>
                  <a:lnTo>
                    <a:pt x="1177549" y="1818140"/>
                  </a:lnTo>
                  <a:lnTo>
                    <a:pt x="1223124" y="1818912"/>
                  </a:lnTo>
                  <a:lnTo>
                    <a:pt x="1268527" y="1817398"/>
                  </a:lnTo>
                  <a:lnTo>
                    <a:pt x="1313672" y="1813630"/>
                  </a:lnTo>
                  <a:lnTo>
                    <a:pt x="1358476" y="1807634"/>
                  </a:lnTo>
                  <a:lnTo>
                    <a:pt x="1402855" y="1799440"/>
                  </a:lnTo>
                  <a:lnTo>
                    <a:pt x="1446724" y="1789077"/>
                  </a:lnTo>
                  <a:lnTo>
                    <a:pt x="1490001" y="1776574"/>
                  </a:lnTo>
                  <a:lnTo>
                    <a:pt x="1532599" y="1761959"/>
                  </a:lnTo>
                  <a:lnTo>
                    <a:pt x="1574437" y="1745262"/>
                  </a:lnTo>
                  <a:lnTo>
                    <a:pt x="1615428" y="1726511"/>
                  </a:lnTo>
                  <a:lnTo>
                    <a:pt x="1655491" y="1705734"/>
                  </a:lnTo>
                  <a:lnTo>
                    <a:pt x="1694539" y="1682962"/>
                  </a:lnTo>
                  <a:lnTo>
                    <a:pt x="1732490" y="1658222"/>
                  </a:lnTo>
                  <a:lnTo>
                    <a:pt x="1769259" y="1631544"/>
                  </a:lnTo>
                  <a:lnTo>
                    <a:pt x="1804762" y="1602956"/>
                  </a:lnTo>
                  <a:lnTo>
                    <a:pt x="1838915" y="1572488"/>
                  </a:lnTo>
                  <a:lnTo>
                    <a:pt x="1871634" y="1540167"/>
                  </a:lnTo>
                  <a:lnTo>
                    <a:pt x="1902836" y="1506024"/>
                  </a:lnTo>
                  <a:lnTo>
                    <a:pt x="1932435" y="1470086"/>
                  </a:lnTo>
                  <a:lnTo>
                    <a:pt x="1960348" y="1432382"/>
                  </a:lnTo>
                  <a:lnTo>
                    <a:pt x="1986491" y="1392942"/>
                  </a:lnTo>
                  <a:lnTo>
                    <a:pt x="2010779" y="1351795"/>
                  </a:lnTo>
                  <a:lnTo>
                    <a:pt x="2033130" y="1308968"/>
                  </a:lnTo>
                  <a:lnTo>
                    <a:pt x="2053216" y="1265034"/>
                  </a:lnTo>
                  <a:lnTo>
                    <a:pt x="2070786" y="1220600"/>
                  </a:lnTo>
                  <a:lnTo>
                    <a:pt x="2085871" y="1175752"/>
                  </a:lnTo>
                  <a:lnTo>
                    <a:pt x="2098497" y="1130571"/>
                  </a:lnTo>
                  <a:lnTo>
                    <a:pt x="2108695" y="1085144"/>
                  </a:lnTo>
                  <a:lnTo>
                    <a:pt x="2116494" y="1039554"/>
                  </a:lnTo>
                  <a:lnTo>
                    <a:pt x="2121921" y="993884"/>
                  </a:lnTo>
                  <a:lnTo>
                    <a:pt x="2125005" y="948219"/>
                  </a:lnTo>
                  <a:lnTo>
                    <a:pt x="2125777" y="902644"/>
                  </a:lnTo>
                  <a:lnTo>
                    <a:pt x="2124264" y="857241"/>
                  </a:lnTo>
                  <a:lnTo>
                    <a:pt x="2120495" y="812096"/>
                  </a:lnTo>
                  <a:lnTo>
                    <a:pt x="2114499" y="767292"/>
                  </a:lnTo>
                  <a:lnTo>
                    <a:pt x="2106305" y="722913"/>
                  </a:lnTo>
                  <a:lnTo>
                    <a:pt x="2095942" y="679044"/>
                  </a:lnTo>
                  <a:lnTo>
                    <a:pt x="2083439" y="635767"/>
                  </a:lnTo>
                  <a:lnTo>
                    <a:pt x="2068824" y="593169"/>
                  </a:lnTo>
                  <a:lnTo>
                    <a:pt x="2052127" y="551331"/>
                  </a:lnTo>
                  <a:lnTo>
                    <a:pt x="2033376" y="510340"/>
                  </a:lnTo>
                  <a:lnTo>
                    <a:pt x="2012600" y="470278"/>
                  </a:lnTo>
                  <a:lnTo>
                    <a:pt x="1989827" y="431229"/>
                  </a:lnTo>
                  <a:lnTo>
                    <a:pt x="1965087" y="393278"/>
                  </a:lnTo>
                  <a:lnTo>
                    <a:pt x="1938409" y="356509"/>
                  </a:lnTo>
                  <a:lnTo>
                    <a:pt x="1909821" y="321006"/>
                  </a:lnTo>
                  <a:lnTo>
                    <a:pt x="1879353" y="286853"/>
                  </a:lnTo>
                  <a:lnTo>
                    <a:pt x="1847032" y="254134"/>
                  </a:lnTo>
                  <a:lnTo>
                    <a:pt x="1812889" y="222933"/>
                  </a:lnTo>
                  <a:lnTo>
                    <a:pt x="1776951" y="193333"/>
                  </a:lnTo>
                  <a:lnTo>
                    <a:pt x="1739247" y="165420"/>
                  </a:lnTo>
                  <a:lnTo>
                    <a:pt x="1699808" y="139277"/>
                  </a:lnTo>
                  <a:lnTo>
                    <a:pt x="1658660" y="114989"/>
                  </a:lnTo>
                  <a:lnTo>
                    <a:pt x="1615833" y="92638"/>
                  </a:lnTo>
                  <a:lnTo>
                    <a:pt x="1571899" y="72553"/>
                  </a:lnTo>
                  <a:lnTo>
                    <a:pt x="1527466" y="54984"/>
                  </a:lnTo>
                  <a:lnTo>
                    <a:pt x="1482617" y="39901"/>
                  </a:lnTo>
                  <a:lnTo>
                    <a:pt x="1437437" y="27275"/>
                  </a:lnTo>
                  <a:lnTo>
                    <a:pt x="1392009" y="17078"/>
                  </a:lnTo>
                  <a:lnTo>
                    <a:pt x="1346419" y="9281"/>
                  </a:lnTo>
                  <a:lnTo>
                    <a:pt x="1300749" y="3854"/>
                  </a:lnTo>
                  <a:lnTo>
                    <a:pt x="1255085" y="770"/>
                  </a:lnTo>
                  <a:lnTo>
                    <a:pt x="1209509" y="0"/>
                  </a:lnTo>
                  <a:close/>
                </a:path>
              </a:pathLst>
            </a:custGeom>
            <a:solidFill>
              <a:srgbClr val="539E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95216" y="2115312"/>
              <a:ext cx="3017519" cy="22951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5676" y="4283964"/>
              <a:ext cx="2034539" cy="189890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115744" y="4311646"/>
              <a:ext cx="1954530" cy="1819275"/>
            </a:xfrm>
            <a:custGeom>
              <a:avLst/>
              <a:gdLst/>
              <a:ahLst/>
              <a:cxnLst/>
              <a:rect l="l" t="t" r="r" b="b"/>
              <a:pathLst>
                <a:path w="1954529" h="1819275">
                  <a:moveTo>
                    <a:pt x="1039999" y="0"/>
                  </a:moveTo>
                  <a:lnTo>
                    <a:pt x="992707" y="1534"/>
                  </a:lnTo>
                  <a:lnTo>
                    <a:pt x="945097" y="5570"/>
                  </a:lnTo>
                  <a:lnTo>
                    <a:pt x="897242" y="12158"/>
                  </a:lnTo>
                  <a:lnTo>
                    <a:pt x="0" y="159631"/>
                  </a:lnTo>
                  <a:lnTo>
                    <a:pt x="147472" y="1056873"/>
                  </a:lnTo>
                  <a:lnTo>
                    <a:pt x="156548" y="1104320"/>
                  </a:lnTo>
                  <a:lnTo>
                    <a:pt x="167963" y="1150717"/>
                  </a:lnTo>
                  <a:lnTo>
                    <a:pt x="181646" y="1196012"/>
                  </a:lnTo>
                  <a:lnTo>
                    <a:pt x="197524" y="1240154"/>
                  </a:lnTo>
                  <a:lnTo>
                    <a:pt x="215525" y="1283091"/>
                  </a:lnTo>
                  <a:lnTo>
                    <a:pt x="235576" y="1324770"/>
                  </a:lnTo>
                  <a:lnTo>
                    <a:pt x="257607" y="1365141"/>
                  </a:lnTo>
                  <a:lnTo>
                    <a:pt x="281543" y="1404151"/>
                  </a:lnTo>
                  <a:lnTo>
                    <a:pt x="307314" y="1441749"/>
                  </a:lnTo>
                  <a:lnTo>
                    <a:pt x="334847" y="1477882"/>
                  </a:lnTo>
                  <a:lnTo>
                    <a:pt x="364070" y="1512499"/>
                  </a:lnTo>
                  <a:lnTo>
                    <a:pt x="394911" y="1545548"/>
                  </a:lnTo>
                  <a:lnTo>
                    <a:pt x="427296" y="1576977"/>
                  </a:lnTo>
                  <a:lnTo>
                    <a:pt x="461155" y="1606734"/>
                  </a:lnTo>
                  <a:lnTo>
                    <a:pt x="496415" y="1634769"/>
                  </a:lnTo>
                  <a:lnTo>
                    <a:pt x="533004" y="1661028"/>
                  </a:lnTo>
                  <a:lnTo>
                    <a:pt x="570849" y="1685459"/>
                  </a:lnTo>
                  <a:lnTo>
                    <a:pt x="609879" y="1708012"/>
                  </a:lnTo>
                  <a:lnTo>
                    <a:pt x="650020" y="1728634"/>
                  </a:lnTo>
                  <a:lnTo>
                    <a:pt x="691202" y="1747274"/>
                  </a:lnTo>
                  <a:lnTo>
                    <a:pt x="733351" y="1763879"/>
                  </a:lnTo>
                  <a:lnTo>
                    <a:pt x="776396" y="1778399"/>
                  </a:lnTo>
                  <a:lnTo>
                    <a:pt x="820265" y="1790780"/>
                  </a:lnTo>
                  <a:lnTo>
                    <a:pt x="864884" y="1800971"/>
                  </a:lnTo>
                  <a:lnTo>
                    <a:pt x="910183" y="1808921"/>
                  </a:lnTo>
                  <a:lnTo>
                    <a:pt x="956088" y="1814577"/>
                  </a:lnTo>
                  <a:lnTo>
                    <a:pt x="1002527" y="1817888"/>
                  </a:lnTo>
                  <a:lnTo>
                    <a:pt x="1049429" y="1818802"/>
                  </a:lnTo>
                  <a:lnTo>
                    <a:pt x="1096721" y="1817267"/>
                  </a:lnTo>
                  <a:lnTo>
                    <a:pt x="1144331" y="1813231"/>
                  </a:lnTo>
                  <a:lnTo>
                    <a:pt x="1192187" y="1806643"/>
                  </a:lnTo>
                  <a:lnTo>
                    <a:pt x="1239633" y="1797567"/>
                  </a:lnTo>
                  <a:lnTo>
                    <a:pt x="1286030" y="1786152"/>
                  </a:lnTo>
                  <a:lnTo>
                    <a:pt x="1331326" y="1772469"/>
                  </a:lnTo>
                  <a:lnTo>
                    <a:pt x="1375468" y="1756591"/>
                  </a:lnTo>
                  <a:lnTo>
                    <a:pt x="1418404" y="1738590"/>
                  </a:lnTo>
                  <a:lnTo>
                    <a:pt x="1460084" y="1718539"/>
                  </a:lnTo>
                  <a:lnTo>
                    <a:pt x="1500455" y="1696508"/>
                  </a:lnTo>
                  <a:lnTo>
                    <a:pt x="1539465" y="1672571"/>
                  </a:lnTo>
                  <a:lnTo>
                    <a:pt x="1577062" y="1646800"/>
                  </a:lnTo>
                  <a:lnTo>
                    <a:pt x="1613195" y="1619267"/>
                  </a:lnTo>
                  <a:lnTo>
                    <a:pt x="1647812" y="1590045"/>
                  </a:lnTo>
                  <a:lnTo>
                    <a:pt x="1680861" y="1559204"/>
                  </a:lnTo>
                  <a:lnTo>
                    <a:pt x="1712290" y="1526819"/>
                  </a:lnTo>
                  <a:lnTo>
                    <a:pt x="1742048" y="1492960"/>
                  </a:lnTo>
                  <a:lnTo>
                    <a:pt x="1770082" y="1457700"/>
                  </a:lnTo>
                  <a:lnTo>
                    <a:pt x="1796341" y="1421111"/>
                  </a:lnTo>
                  <a:lnTo>
                    <a:pt x="1820773" y="1383266"/>
                  </a:lnTo>
                  <a:lnTo>
                    <a:pt x="1843326" y="1344236"/>
                  </a:lnTo>
                  <a:lnTo>
                    <a:pt x="1863948" y="1304095"/>
                  </a:lnTo>
                  <a:lnTo>
                    <a:pt x="1882588" y="1262913"/>
                  </a:lnTo>
                  <a:lnTo>
                    <a:pt x="1899193" y="1220763"/>
                  </a:lnTo>
                  <a:lnTo>
                    <a:pt x="1913712" y="1177718"/>
                  </a:lnTo>
                  <a:lnTo>
                    <a:pt x="1926093" y="1133850"/>
                  </a:lnTo>
                  <a:lnTo>
                    <a:pt x="1936285" y="1089231"/>
                  </a:lnTo>
                  <a:lnTo>
                    <a:pt x="1944234" y="1043932"/>
                  </a:lnTo>
                  <a:lnTo>
                    <a:pt x="1949890" y="998027"/>
                  </a:lnTo>
                  <a:lnTo>
                    <a:pt x="1953201" y="951588"/>
                  </a:lnTo>
                  <a:lnTo>
                    <a:pt x="1954115" y="904686"/>
                  </a:lnTo>
                  <a:lnTo>
                    <a:pt x="1952580" y="857394"/>
                  </a:lnTo>
                  <a:lnTo>
                    <a:pt x="1948545" y="809784"/>
                  </a:lnTo>
                  <a:lnTo>
                    <a:pt x="1941957" y="761928"/>
                  </a:lnTo>
                  <a:lnTo>
                    <a:pt x="1932881" y="714482"/>
                  </a:lnTo>
                  <a:lnTo>
                    <a:pt x="1921466" y="668085"/>
                  </a:lnTo>
                  <a:lnTo>
                    <a:pt x="1907783" y="622789"/>
                  </a:lnTo>
                  <a:lnTo>
                    <a:pt x="1891905" y="578647"/>
                  </a:lnTo>
                  <a:lnTo>
                    <a:pt x="1873904" y="535711"/>
                  </a:lnTo>
                  <a:lnTo>
                    <a:pt x="1853852" y="494031"/>
                  </a:lnTo>
                  <a:lnTo>
                    <a:pt x="1831822" y="453660"/>
                  </a:lnTo>
                  <a:lnTo>
                    <a:pt x="1807885" y="414650"/>
                  </a:lnTo>
                  <a:lnTo>
                    <a:pt x="1782114" y="377053"/>
                  </a:lnTo>
                  <a:lnTo>
                    <a:pt x="1754581" y="340920"/>
                  </a:lnTo>
                  <a:lnTo>
                    <a:pt x="1725358" y="306303"/>
                  </a:lnTo>
                  <a:lnTo>
                    <a:pt x="1694518" y="273254"/>
                  </a:lnTo>
                  <a:lnTo>
                    <a:pt x="1662132" y="241825"/>
                  </a:lnTo>
                  <a:lnTo>
                    <a:pt x="1628273" y="212067"/>
                  </a:lnTo>
                  <a:lnTo>
                    <a:pt x="1593013" y="184033"/>
                  </a:lnTo>
                  <a:lnTo>
                    <a:pt x="1556425" y="157774"/>
                  </a:lnTo>
                  <a:lnTo>
                    <a:pt x="1518579" y="133342"/>
                  </a:lnTo>
                  <a:lnTo>
                    <a:pt x="1479550" y="110789"/>
                  </a:lnTo>
                  <a:lnTo>
                    <a:pt x="1439408" y="90167"/>
                  </a:lnTo>
                  <a:lnTo>
                    <a:pt x="1398226" y="71527"/>
                  </a:lnTo>
                  <a:lnTo>
                    <a:pt x="1356077" y="54922"/>
                  </a:lnTo>
                  <a:lnTo>
                    <a:pt x="1313032" y="40403"/>
                  </a:lnTo>
                  <a:lnTo>
                    <a:pt x="1269164" y="28022"/>
                  </a:lnTo>
                  <a:lnTo>
                    <a:pt x="1224544" y="17830"/>
                  </a:lnTo>
                  <a:lnTo>
                    <a:pt x="1179246" y="9881"/>
                  </a:lnTo>
                  <a:lnTo>
                    <a:pt x="1133341" y="4224"/>
                  </a:lnTo>
                  <a:lnTo>
                    <a:pt x="1086901" y="913"/>
                  </a:lnTo>
                  <a:lnTo>
                    <a:pt x="1039999" y="0"/>
                  </a:lnTo>
                  <a:close/>
                </a:path>
              </a:pathLst>
            </a:custGeom>
            <a:solidFill>
              <a:srgbClr val="539E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084208" y="4256265"/>
            <a:ext cx="138176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5000" spc="-25" dirty="0">
                <a:solidFill>
                  <a:srgbClr val="FFFFFF"/>
                </a:solidFill>
                <a:latin typeface="Arial Black"/>
                <a:cs typeface="Arial Black"/>
              </a:rPr>
              <a:t>CO</a:t>
            </a:r>
            <a:r>
              <a:rPr sz="4950" spc="-37" baseline="-21043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sz="4950" baseline="-21043">
              <a:latin typeface="Arial Black"/>
              <a:cs typeface="Arial Black"/>
            </a:endParaRPr>
          </a:p>
        </p:txBody>
      </p:sp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571744" y="4983479"/>
            <a:ext cx="1039367" cy="103936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709270" y="6046261"/>
            <a:ext cx="734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WASTE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01734" y="5077454"/>
            <a:ext cx="12052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16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CARBON FOOTPRINT</a:t>
            </a:r>
            <a:endParaRPr sz="1800">
              <a:latin typeface="Century Gothic"/>
              <a:cs typeface="Century Gothic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2004060" y="1607820"/>
            <a:ext cx="8065134" cy="4399280"/>
            <a:chOff x="2004060" y="1607820"/>
            <a:chExt cx="8065134" cy="4399280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68740" y="1661160"/>
              <a:ext cx="1100327" cy="110032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8898801" y="2773806"/>
              <a:ext cx="1101725" cy="417195"/>
            </a:xfrm>
            <a:custGeom>
              <a:avLst/>
              <a:gdLst/>
              <a:ahLst/>
              <a:cxnLst/>
              <a:rect l="l" t="t" r="r" b="b"/>
              <a:pathLst>
                <a:path w="1101725" h="417194">
                  <a:moveTo>
                    <a:pt x="135915" y="184416"/>
                  </a:moveTo>
                  <a:lnTo>
                    <a:pt x="60083" y="154597"/>
                  </a:lnTo>
                  <a:lnTo>
                    <a:pt x="0" y="307403"/>
                  </a:lnTo>
                  <a:lnTo>
                    <a:pt x="28879" y="318757"/>
                  </a:lnTo>
                  <a:lnTo>
                    <a:pt x="55918" y="249986"/>
                  </a:lnTo>
                  <a:lnTo>
                    <a:pt x="102870" y="268452"/>
                  </a:lnTo>
                  <a:lnTo>
                    <a:pt x="113855" y="240512"/>
                  </a:lnTo>
                  <a:lnTo>
                    <a:pt x="66903" y="222046"/>
                  </a:lnTo>
                  <a:lnTo>
                    <a:pt x="77812" y="194310"/>
                  </a:lnTo>
                  <a:lnTo>
                    <a:pt x="124764" y="212775"/>
                  </a:lnTo>
                  <a:lnTo>
                    <a:pt x="135915" y="184416"/>
                  </a:lnTo>
                  <a:close/>
                </a:path>
                <a:path w="1101725" h="417194">
                  <a:moveTo>
                    <a:pt x="282663" y="292074"/>
                  </a:moveTo>
                  <a:lnTo>
                    <a:pt x="282371" y="282663"/>
                  </a:lnTo>
                  <a:lnTo>
                    <a:pt x="282270" y="279323"/>
                  </a:lnTo>
                  <a:lnTo>
                    <a:pt x="282155" y="275336"/>
                  </a:lnTo>
                  <a:lnTo>
                    <a:pt x="278269" y="259156"/>
                  </a:lnTo>
                  <a:lnTo>
                    <a:pt x="270992" y="243509"/>
                  </a:lnTo>
                  <a:lnTo>
                    <a:pt x="262623" y="231736"/>
                  </a:lnTo>
                  <a:lnTo>
                    <a:pt x="261048" y="229514"/>
                  </a:lnTo>
                  <a:lnTo>
                    <a:pt x="251485" y="220497"/>
                  </a:lnTo>
                  <a:lnTo>
                    <a:pt x="251485" y="290106"/>
                  </a:lnTo>
                  <a:lnTo>
                    <a:pt x="249593" y="301256"/>
                  </a:lnTo>
                  <a:lnTo>
                    <a:pt x="224472" y="335673"/>
                  </a:lnTo>
                  <a:lnTo>
                    <a:pt x="194386" y="343420"/>
                  </a:lnTo>
                  <a:lnTo>
                    <a:pt x="183769" y="341693"/>
                  </a:lnTo>
                  <a:lnTo>
                    <a:pt x="147053" y="310413"/>
                  </a:lnTo>
                  <a:lnTo>
                    <a:pt x="143014" y="287108"/>
                  </a:lnTo>
                  <a:lnTo>
                    <a:pt x="145072" y="274307"/>
                  </a:lnTo>
                  <a:lnTo>
                    <a:pt x="170243" y="239217"/>
                  </a:lnTo>
                  <a:lnTo>
                    <a:pt x="200494" y="231736"/>
                  </a:lnTo>
                  <a:lnTo>
                    <a:pt x="211328" y="233527"/>
                  </a:lnTo>
                  <a:lnTo>
                    <a:pt x="244335" y="258889"/>
                  </a:lnTo>
                  <a:lnTo>
                    <a:pt x="251307" y="282663"/>
                  </a:lnTo>
                  <a:lnTo>
                    <a:pt x="251409" y="287108"/>
                  </a:lnTo>
                  <a:lnTo>
                    <a:pt x="251485" y="220497"/>
                  </a:lnTo>
                  <a:lnTo>
                    <a:pt x="208229" y="201866"/>
                  </a:lnTo>
                  <a:lnTo>
                    <a:pt x="197104" y="201218"/>
                  </a:lnTo>
                  <a:lnTo>
                    <a:pt x="185991" y="202057"/>
                  </a:lnTo>
                  <a:lnTo>
                    <a:pt x="145072" y="219303"/>
                  </a:lnTo>
                  <a:lnTo>
                    <a:pt x="118351" y="254863"/>
                  </a:lnTo>
                  <a:lnTo>
                    <a:pt x="111963" y="282663"/>
                  </a:lnTo>
                  <a:lnTo>
                    <a:pt x="112433" y="299148"/>
                  </a:lnTo>
                  <a:lnTo>
                    <a:pt x="132918" y="344868"/>
                  </a:lnTo>
                  <a:lnTo>
                    <a:pt x="176161" y="370967"/>
                  </a:lnTo>
                  <a:lnTo>
                    <a:pt x="193001" y="373748"/>
                  </a:lnTo>
                  <a:lnTo>
                    <a:pt x="209334" y="373176"/>
                  </a:lnTo>
                  <a:lnTo>
                    <a:pt x="225183" y="369252"/>
                  </a:lnTo>
                  <a:lnTo>
                    <a:pt x="240525" y="361988"/>
                  </a:lnTo>
                  <a:lnTo>
                    <a:pt x="254317" y="352005"/>
                  </a:lnTo>
                  <a:lnTo>
                    <a:pt x="262216" y="343420"/>
                  </a:lnTo>
                  <a:lnTo>
                    <a:pt x="265455" y="339902"/>
                  </a:lnTo>
                  <a:lnTo>
                    <a:pt x="273939" y="325678"/>
                  </a:lnTo>
                  <a:lnTo>
                    <a:pt x="279781" y="309346"/>
                  </a:lnTo>
                  <a:lnTo>
                    <a:pt x="282663" y="292074"/>
                  </a:lnTo>
                  <a:close/>
                </a:path>
                <a:path w="1101725" h="417194">
                  <a:moveTo>
                    <a:pt x="439267" y="30010"/>
                  </a:moveTo>
                  <a:lnTo>
                    <a:pt x="408889" y="25247"/>
                  </a:lnTo>
                  <a:lnTo>
                    <a:pt x="369443" y="125158"/>
                  </a:lnTo>
                  <a:lnTo>
                    <a:pt x="356285" y="17005"/>
                  </a:lnTo>
                  <a:lnTo>
                    <a:pt x="330606" y="12979"/>
                  </a:lnTo>
                  <a:lnTo>
                    <a:pt x="285407" y="111988"/>
                  </a:lnTo>
                  <a:lnTo>
                    <a:pt x="278206" y="4762"/>
                  </a:lnTo>
                  <a:lnTo>
                    <a:pt x="247827" y="0"/>
                  </a:lnTo>
                  <a:lnTo>
                    <a:pt x="259118" y="167970"/>
                  </a:lnTo>
                  <a:lnTo>
                    <a:pt x="288455" y="172567"/>
                  </a:lnTo>
                  <a:lnTo>
                    <a:pt x="334225" y="72301"/>
                  </a:lnTo>
                  <a:lnTo>
                    <a:pt x="347662" y="181851"/>
                  </a:lnTo>
                  <a:lnTo>
                    <a:pt x="377291" y="186499"/>
                  </a:lnTo>
                  <a:lnTo>
                    <a:pt x="439267" y="30010"/>
                  </a:lnTo>
                  <a:close/>
                </a:path>
                <a:path w="1101725" h="417194">
                  <a:moveTo>
                    <a:pt x="460108" y="315137"/>
                  </a:moveTo>
                  <a:lnTo>
                    <a:pt x="442404" y="268541"/>
                  </a:lnTo>
                  <a:lnTo>
                    <a:pt x="428929" y="254558"/>
                  </a:lnTo>
                  <a:lnTo>
                    <a:pt x="428929" y="317169"/>
                  </a:lnTo>
                  <a:lnTo>
                    <a:pt x="428523" y="327545"/>
                  </a:lnTo>
                  <a:lnTo>
                    <a:pt x="407962" y="365798"/>
                  </a:lnTo>
                  <a:lnTo>
                    <a:pt x="379095" y="377317"/>
                  </a:lnTo>
                  <a:lnTo>
                    <a:pt x="368350" y="376948"/>
                  </a:lnTo>
                  <a:lnTo>
                    <a:pt x="327939" y="350608"/>
                  </a:lnTo>
                  <a:lnTo>
                    <a:pt x="320979" y="327545"/>
                  </a:lnTo>
                  <a:lnTo>
                    <a:pt x="321310" y="317169"/>
                  </a:lnTo>
                  <a:lnTo>
                    <a:pt x="341896" y="277025"/>
                  </a:lnTo>
                  <a:lnTo>
                    <a:pt x="370928" y="265760"/>
                  </a:lnTo>
                  <a:lnTo>
                    <a:pt x="381914" y="266153"/>
                  </a:lnTo>
                  <a:lnTo>
                    <a:pt x="417880" y="287108"/>
                  </a:lnTo>
                  <a:lnTo>
                    <a:pt x="428929" y="317169"/>
                  </a:lnTo>
                  <a:lnTo>
                    <a:pt x="428929" y="254558"/>
                  </a:lnTo>
                  <a:lnTo>
                    <a:pt x="417461" y="246214"/>
                  </a:lnTo>
                  <a:lnTo>
                    <a:pt x="402590" y="239547"/>
                  </a:lnTo>
                  <a:lnTo>
                    <a:pt x="386384" y="235915"/>
                  </a:lnTo>
                  <a:lnTo>
                    <a:pt x="387057" y="235915"/>
                  </a:lnTo>
                  <a:lnTo>
                    <a:pt x="374802" y="235140"/>
                  </a:lnTo>
                  <a:lnTo>
                    <a:pt x="363689" y="235915"/>
                  </a:lnTo>
                  <a:lnTo>
                    <a:pt x="352767" y="238163"/>
                  </a:lnTo>
                  <a:lnTo>
                    <a:pt x="314375" y="260489"/>
                  </a:lnTo>
                  <a:lnTo>
                    <a:pt x="292404" y="299148"/>
                  </a:lnTo>
                  <a:lnTo>
                    <a:pt x="289598" y="327545"/>
                  </a:lnTo>
                  <a:lnTo>
                    <a:pt x="292163" y="343776"/>
                  </a:lnTo>
                  <a:lnTo>
                    <a:pt x="318312" y="386575"/>
                  </a:lnTo>
                  <a:lnTo>
                    <a:pt x="364528" y="406958"/>
                  </a:lnTo>
                  <a:lnTo>
                    <a:pt x="381571" y="407568"/>
                  </a:lnTo>
                  <a:lnTo>
                    <a:pt x="397700" y="404914"/>
                  </a:lnTo>
                  <a:lnTo>
                    <a:pt x="412927" y="399008"/>
                  </a:lnTo>
                  <a:lnTo>
                    <a:pt x="427228" y="389851"/>
                  </a:lnTo>
                  <a:lnTo>
                    <a:pt x="439623" y="378206"/>
                  </a:lnTo>
                  <a:lnTo>
                    <a:pt x="440245" y="377317"/>
                  </a:lnTo>
                  <a:lnTo>
                    <a:pt x="449122" y="364782"/>
                  </a:lnTo>
                  <a:lnTo>
                    <a:pt x="455739" y="349592"/>
                  </a:lnTo>
                  <a:lnTo>
                    <a:pt x="459460" y="332638"/>
                  </a:lnTo>
                  <a:lnTo>
                    <a:pt x="460032" y="317169"/>
                  </a:lnTo>
                  <a:lnTo>
                    <a:pt x="460108" y="315137"/>
                  </a:lnTo>
                  <a:close/>
                </a:path>
                <a:path w="1101725" h="417194">
                  <a:moveTo>
                    <a:pt x="559295" y="252552"/>
                  </a:moveTo>
                  <a:lnTo>
                    <a:pt x="468630" y="248818"/>
                  </a:lnTo>
                  <a:lnTo>
                    <a:pt x="467360" y="279603"/>
                  </a:lnTo>
                  <a:lnTo>
                    <a:pt x="496468" y="280797"/>
                  </a:lnTo>
                  <a:lnTo>
                    <a:pt x="490982" y="414070"/>
                  </a:lnTo>
                  <a:lnTo>
                    <a:pt x="522655" y="415378"/>
                  </a:lnTo>
                  <a:lnTo>
                    <a:pt x="528142" y="282105"/>
                  </a:lnTo>
                  <a:lnTo>
                    <a:pt x="558038" y="283324"/>
                  </a:lnTo>
                  <a:lnTo>
                    <a:pt x="559295" y="252552"/>
                  </a:lnTo>
                  <a:close/>
                </a:path>
                <a:path w="1101725" h="417194">
                  <a:moveTo>
                    <a:pt x="586219" y="198450"/>
                  </a:moveTo>
                  <a:lnTo>
                    <a:pt x="573214" y="160248"/>
                  </a:lnTo>
                  <a:lnTo>
                    <a:pt x="563600" y="131978"/>
                  </a:lnTo>
                  <a:lnTo>
                    <a:pt x="544144" y="74790"/>
                  </a:lnTo>
                  <a:lnTo>
                    <a:pt x="531876" y="38735"/>
                  </a:lnTo>
                  <a:lnTo>
                    <a:pt x="531876" y="131978"/>
                  </a:lnTo>
                  <a:lnTo>
                    <a:pt x="487984" y="130251"/>
                  </a:lnTo>
                  <a:lnTo>
                    <a:pt x="512203" y="74790"/>
                  </a:lnTo>
                  <a:lnTo>
                    <a:pt x="531876" y="131978"/>
                  </a:lnTo>
                  <a:lnTo>
                    <a:pt x="531876" y="38735"/>
                  </a:lnTo>
                  <a:lnTo>
                    <a:pt x="529551" y="31902"/>
                  </a:lnTo>
                  <a:lnTo>
                    <a:pt x="497878" y="30657"/>
                  </a:lnTo>
                  <a:lnTo>
                    <a:pt x="428167" y="192239"/>
                  </a:lnTo>
                  <a:lnTo>
                    <a:pt x="460629" y="193522"/>
                  </a:lnTo>
                  <a:lnTo>
                    <a:pt x="475297" y="160248"/>
                  </a:lnTo>
                  <a:lnTo>
                    <a:pt x="542251" y="162877"/>
                  </a:lnTo>
                  <a:lnTo>
                    <a:pt x="553758" y="197180"/>
                  </a:lnTo>
                  <a:lnTo>
                    <a:pt x="586219" y="198450"/>
                  </a:lnTo>
                  <a:close/>
                </a:path>
                <a:path w="1101725" h="417194">
                  <a:moveTo>
                    <a:pt x="668337" y="298030"/>
                  </a:moveTo>
                  <a:lnTo>
                    <a:pt x="667740" y="290563"/>
                  </a:lnTo>
                  <a:lnTo>
                    <a:pt x="666292" y="283667"/>
                  </a:lnTo>
                  <a:lnTo>
                    <a:pt x="665670" y="281952"/>
                  </a:lnTo>
                  <a:lnTo>
                    <a:pt x="664006" y="277342"/>
                  </a:lnTo>
                  <a:lnTo>
                    <a:pt x="638187" y="254914"/>
                  </a:lnTo>
                  <a:lnTo>
                    <a:pt x="638187" y="302336"/>
                  </a:lnTo>
                  <a:lnTo>
                    <a:pt x="637387" y="305473"/>
                  </a:lnTo>
                  <a:lnTo>
                    <a:pt x="602437" y="316077"/>
                  </a:lnTo>
                  <a:lnTo>
                    <a:pt x="601891" y="292328"/>
                  </a:lnTo>
                  <a:lnTo>
                    <a:pt x="601789" y="287756"/>
                  </a:lnTo>
                  <a:lnTo>
                    <a:pt x="601662" y="282371"/>
                  </a:lnTo>
                  <a:lnTo>
                    <a:pt x="620153" y="281952"/>
                  </a:lnTo>
                  <a:lnTo>
                    <a:pt x="626795" y="282879"/>
                  </a:lnTo>
                  <a:lnTo>
                    <a:pt x="630415" y="284962"/>
                  </a:lnTo>
                  <a:lnTo>
                    <a:pt x="635393" y="287756"/>
                  </a:lnTo>
                  <a:lnTo>
                    <a:pt x="637959" y="292328"/>
                  </a:lnTo>
                  <a:lnTo>
                    <a:pt x="638086" y="298030"/>
                  </a:lnTo>
                  <a:lnTo>
                    <a:pt x="638187" y="302336"/>
                  </a:lnTo>
                  <a:lnTo>
                    <a:pt x="638187" y="254914"/>
                  </a:lnTo>
                  <a:lnTo>
                    <a:pt x="634822" y="253923"/>
                  </a:lnTo>
                  <a:lnTo>
                    <a:pt x="626402" y="252628"/>
                  </a:lnTo>
                  <a:lnTo>
                    <a:pt x="626910" y="252628"/>
                  </a:lnTo>
                  <a:lnTo>
                    <a:pt x="615365" y="251891"/>
                  </a:lnTo>
                  <a:lnTo>
                    <a:pt x="602030" y="251891"/>
                  </a:lnTo>
                  <a:lnTo>
                    <a:pt x="569722" y="252628"/>
                  </a:lnTo>
                  <a:lnTo>
                    <a:pt x="573481" y="416064"/>
                  </a:lnTo>
                  <a:lnTo>
                    <a:pt x="573493" y="416775"/>
                  </a:lnTo>
                  <a:lnTo>
                    <a:pt x="604735" y="416064"/>
                  </a:lnTo>
                  <a:lnTo>
                    <a:pt x="603135" y="346532"/>
                  </a:lnTo>
                  <a:lnTo>
                    <a:pt x="614146" y="346125"/>
                  </a:lnTo>
                  <a:lnTo>
                    <a:pt x="655243" y="332181"/>
                  </a:lnTo>
                  <a:lnTo>
                    <a:pt x="665581" y="316077"/>
                  </a:lnTo>
                  <a:lnTo>
                    <a:pt x="666457" y="313829"/>
                  </a:lnTo>
                  <a:lnTo>
                    <a:pt x="667969" y="306273"/>
                  </a:lnTo>
                  <a:lnTo>
                    <a:pt x="668337" y="298030"/>
                  </a:lnTo>
                  <a:close/>
                </a:path>
                <a:path w="1101725" h="417194">
                  <a:moveTo>
                    <a:pt x="681710" y="60794"/>
                  </a:moveTo>
                  <a:lnTo>
                    <a:pt x="680631" y="29997"/>
                  </a:lnTo>
                  <a:lnTo>
                    <a:pt x="589940" y="33159"/>
                  </a:lnTo>
                  <a:lnTo>
                    <a:pt x="591007" y="63944"/>
                  </a:lnTo>
                  <a:lnTo>
                    <a:pt x="620128" y="62941"/>
                  </a:lnTo>
                  <a:lnTo>
                    <a:pt x="624763" y="196240"/>
                  </a:lnTo>
                  <a:lnTo>
                    <a:pt x="656450" y="195135"/>
                  </a:lnTo>
                  <a:lnTo>
                    <a:pt x="651814" y="61836"/>
                  </a:lnTo>
                  <a:lnTo>
                    <a:pt x="681710" y="60794"/>
                  </a:lnTo>
                  <a:close/>
                </a:path>
                <a:path w="1101725" h="417194">
                  <a:moveTo>
                    <a:pt x="798880" y="183692"/>
                  </a:moveTo>
                  <a:lnTo>
                    <a:pt x="795870" y="153136"/>
                  </a:lnTo>
                  <a:lnTo>
                    <a:pt x="737552" y="158877"/>
                  </a:lnTo>
                  <a:lnTo>
                    <a:pt x="733323" y="115887"/>
                  </a:lnTo>
                  <a:lnTo>
                    <a:pt x="791641" y="110147"/>
                  </a:lnTo>
                  <a:lnTo>
                    <a:pt x="788695" y="80264"/>
                  </a:lnTo>
                  <a:lnTo>
                    <a:pt x="730377" y="86004"/>
                  </a:lnTo>
                  <a:lnTo>
                    <a:pt x="727468" y="56451"/>
                  </a:lnTo>
                  <a:lnTo>
                    <a:pt x="785787" y="50723"/>
                  </a:lnTo>
                  <a:lnTo>
                    <a:pt x="782802" y="20281"/>
                  </a:lnTo>
                  <a:lnTo>
                    <a:pt x="693597" y="29057"/>
                  </a:lnTo>
                  <a:lnTo>
                    <a:pt x="709676" y="192468"/>
                  </a:lnTo>
                  <a:lnTo>
                    <a:pt x="798880" y="183692"/>
                  </a:lnTo>
                  <a:close/>
                </a:path>
                <a:path w="1101725" h="417194">
                  <a:moveTo>
                    <a:pt x="807808" y="401853"/>
                  </a:moveTo>
                  <a:lnTo>
                    <a:pt x="766279" y="339750"/>
                  </a:lnTo>
                  <a:lnTo>
                    <a:pt x="761822" y="333095"/>
                  </a:lnTo>
                  <a:lnTo>
                    <a:pt x="768794" y="329260"/>
                  </a:lnTo>
                  <a:lnTo>
                    <a:pt x="774725" y="324866"/>
                  </a:lnTo>
                  <a:lnTo>
                    <a:pt x="779614" y="319900"/>
                  </a:lnTo>
                  <a:lnTo>
                    <a:pt x="783450" y="314375"/>
                  </a:lnTo>
                  <a:lnTo>
                    <a:pt x="785596" y="309714"/>
                  </a:lnTo>
                  <a:lnTo>
                    <a:pt x="786257" y="308292"/>
                  </a:lnTo>
                  <a:lnTo>
                    <a:pt x="788022" y="301650"/>
                  </a:lnTo>
                  <a:lnTo>
                    <a:pt x="788670" y="295325"/>
                  </a:lnTo>
                  <a:lnTo>
                    <a:pt x="788758" y="294449"/>
                  </a:lnTo>
                  <a:lnTo>
                    <a:pt x="788466" y="286677"/>
                  </a:lnTo>
                  <a:lnTo>
                    <a:pt x="787285" y="279311"/>
                  </a:lnTo>
                  <a:lnTo>
                    <a:pt x="785863" y="274497"/>
                  </a:lnTo>
                  <a:lnTo>
                    <a:pt x="785291" y="272554"/>
                  </a:lnTo>
                  <a:lnTo>
                    <a:pt x="758926" y="246697"/>
                  </a:lnTo>
                  <a:lnTo>
                    <a:pt x="758926" y="295325"/>
                  </a:lnTo>
                  <a:lnTo>
                    <a:pt x="757504" y="299821"/>
                  </a:lnTo>
                  <a:lnTo>
                    <a:pt x="750570" y="305765"/>
                  </a:lnTo>
                  <a:lnTo>
                    <a:pt x="743889" y="307746"/>
                  </a:lnTo>
                  <a:lnTo>
                    <a:pt x="724255" y="309714"/>
                  </a:lnTo>
                  <a:lnTo>
                    <a:pt x="720890" y="276174"/>
                  </a:lnTo>
                  <a:lnTo>
                    <a:pt x="737552" y="274497"/>
                  </a:lnTo>
                  <a:lnTo>
                    <a:pt x="743419" y="274497"/>
                  </a:lnTo>
                  <a:lnTo>
                    <a:pt x="758837" y="294449"/>
                  </a:lnTo>
                  <a:lnTo>
                    <a:pt x="758926" y="295325"/>
                  </a:lnTo>
                  <a:lnTo>
                    <a:pt x="758926" y="246697"/>
                  </a:lnTo>
                  <a:lnTo>
                    <a:pt x="758736" y="246634"/>
                  </a:lnTo>
                  <a:lnTo>
                    <a:pt x="751814" y="245198"/>
                  </a:lnTo>
                  <a:lnTo>
                    <a:pt x="743000" y="244551"/>
                  </a:lnTo>
                  <a:lnTo>
                    <a:pt x="732294" y="244716"/>
                  </a:lnTo>
                  <a:lnTo>
                    <a:pt x="719696" y="245668"/>
                  </a:lnTo>
                  <a:lnTo>
                    <a:pt x="685622" y="249085"/>
                  </a:lnTo>
                  <a:lnTo>
                    <a:pt x="686765" y="249085"/>
                  </a:lnTo>
                  <a:lnTo>
                    <a:pt x="703135" y="412343"/>
                  </a:lnTo>
                  <a:lnTo>
                    <a:pt x="734237" y="409232"/>
                  </a:lnTo>
                  <a:lnTo>
                    <a:pt x="727290" y="340042"/>
                  </a:lnTo>
                  <a:lnTo>
                    <a:pt x="730135" y="339750"/>
                  </a:lnTo>
                  <a:lnTo>
                    <a:pt x="773811" y="405257"/>
                  </a:lnTo>
                  <a:lnTo>
                    <a:pt x="807808" y="401853"/>
                  </a:lnTo>
                  <a:close/>
                </a:path>
                <a:path w="1101725" h="417194">
                  <a:moveTo>
                    <a:pt x="860856" y="392620"/>
                  </a:moveTo>
                  <a:lnTo>
                    <a:pt x="834517" y="230555"/>
                  </a:lnTo>
                  <a:lnTo>
                    <a:pt x="803884" y="235534"/>
                  </a:lnTo>
                  <a:lnTo>
                    <a:pt x="830237" y="397598"/>
                  </a:lnTo>
                  <a:lnTo>
                    <a:pt x="860856" y="392620"/>
                  </a:lnTo>
                  <a:close/>
                </a:path>
                <a:path w="1101725" h="417194">
                  <a:moveTo>
                    <a:pt x="935723" y="159905"/>
                  </a:moveTo>
                  <a:lnTo>
                    <a:pt x="891590" y="104419"/>
                  </a:lnTo>
                  <a:lnTo>
                    <a:pt x="884237" y="95173"/>
                  </a:lnTo>
                  <a:lnTo>
                    <a:pt x="890866" y="90779"/>
                  </a:lnTo>
                  <a:lnTo>
                    <a:pt x="896404" y="85902"/>
                  </a:lnTo>
                  <a:lnTo>
                    <a:pt x="900861" y="80568"/>
                  </a:lnTo>
                  <a:lnTo>
                    <a:pt x="904100" y="74968"/>
                  </a:lnTo>
                  <a:lnTo>
                    <a:pt x="904240" y="74739"/>
                  </a:lnTo>
                  <a:lnTo>
                    <a:pt x="906526" y="68453"/>
                  </a:lnTo>
                  <a:lnTo>
                    <a:pt x="907618" y="62369"/>
                  </a:lnTo>
                  <a:lnTo>
                    <a:pt x="907745" y="61683"/>
                  </a:lnTo>
                  <a:lnTo>
                    <a:pt x="907821" y="57772"/>
                  </a:lnTo>
                  <a:lnTo>
                    <a:pt x="907884" y="54444"/>
                  </a:lnTo>
                  <a:lnTo>
                    <a:pt x="906957" y="46723"/>
                  </a:lnTo>
                  <a:lnTo>
                    <a:pt x="882180" y="11049"/>
                  </a:lnTo>
                  <a:lnTo>
                    <a:pt x="878230" y="10185"/>
                  </a:lnTo>
                  <a:lnTo>
                    <a:pt x="878230" y="57772"/>
                  </a:lnTo>
                  <a:lnTo>
                    <a:pt x="877176" y="62369"/>
                  </a:lnTo>
                  <a:lnTo>
                    <a:pt x="870762" y="68859"/>
                  </a:lnTo>
                  <a:lnTo>
                    <a:pt x="864273" y="71386"/>
                  </a:lnTo>
                  <a:lnTo>
                    <a:pt x="844867" y="74968"/>
                  </a:lnTo>
                  <a:lnTo>
                    <a:pt x="838746" y="41821"/>
                  </a:lnTo>
                  <a:lnTo>
                    <a:pt x="855345" y="38760"/>
                  </a:lnTo>
                  <a:lnTo>
                    <a:pt x="861060" y="38290"/>
                  </a:lnTo>
                  <a:lnTo>
                    <a:pt x="867854" y="39484"/>
                  </a:lnTo>
                  <a:lnTo>
                    <a:pt x="867702" y="39484"/>
                  </a:lnTo>
                  <a:lnTo>
                    <a:pt x="870407" y="40855"/>
                  </a:lnTo>
                  <a:lnTo>
                    <a:pt x="875017" y="45402"/>
                  </a:lnTo>
                  <a:lnTo>
                    <a:pt x="876490" y="48298"/>
                  </a:lnTo>
                  <a:lnTo>
                    <a:pt x="878230" y="57772"/>
                  </a:lnTo>
                  <a:lnTo>
                    <a:pt x="878230" y="10185"/>
                  </a:lnTo>
                  <a:lnTo>
                    <a:pt x="874026" y="9258"/>
                  </a:lnTo>
                  <a:lnTo>
                    <a:pt x="867727" y="8496"/>
                  </a:lnTo>
                  <a:lnTo>
                    <a:pt x="858164" y="8496"/>
                  </a:lnTo>
                  <a:lnTo>
                    <a:pt x="847509" y="9537"/>
                  </a:lnTo>
                  <a:lnTo>
                    <a:pt x="835050" y="11518"/>
                  </a:lnTo>
                  <a:lnTo>
                    <a:pt x="802487" y="17526"/>
                  </a:lnTo>
                  <a:lnTo>
                    <a:pt x="832269" y="178993"/>
                  </a:lnTo>
                  <a:lnTo>
                    <a:pt x="863003" y="173329"/>
                  </a:lnTo>
                  <a:lnTo>
                    <a:pt x="850392" y="104940"/>
                  </a:lnTo>
                  <a:lnTo>
                    <a:pt x="853198" y="104419"/>
                  </a:lnTo>
                  <a:lnTo>
                    <a:pt x="902131" y="166103"/>
                  </a:lnTo>
                  <a:lnTo>
                    <a:pt x="935723" y="159905"/>
                  </a:lnTo>
                  <a:close/>
                </a:path>
                <a:path w="1101725" h="417194">
                  <a:moveTo>
                    <a:pt x="1023467" y="356450"/>
                  </a:moveTo>
                  <a:lnTo>
                    <a:pt x="984491" y="196951"/>
                  </a:lnTo>
                  <a:lnTo>
                    <a:pt x="954125" y="204368"/>
                  </a:lnTo>
                  <a:lnTo>
                    <a:pt x="979779" y="309333"/>
                  </a:lnTo>
                  <a:lnTo>
                    <a:pt x="885875" y="221056"/>
                  </a:lnTo>
                  <a:lnTo>
                    <a:pt x="856754" y="228168"/>
                  </a:lnTo>
                  <a:lnTo>
                    <a:pt x="895731" y="387667"/>
                  </a:lnTo>
                  <a:lnTo>
                    <a:pt x="926096" y="380250"/>
                  </a:lnTo>
                  <a:lnTo>
                    <a:pt x="900518" y="275615"/>
                  </a:lnTo>
                  <a:lnTo>
                    <a:pt x="994257" y="363588"/>
                  </a:lnTo>
                  <a:lnTo>
                    <a:pt x="1023467" y="356450"/>
                  </a:lnTo>
                  <a:close/>
                </a:path>
                <a:path w="1101725" h="417194">
                  <a:moveTo>
                    <a:pt x="1101267" y="329145"/>
                  </a:moveTo>
                  <a:lnTo>
                    <a:pt x="1056614" y="203454"/>
                  </a:lnTo>
                  <a:lnTo>
                    <a:pt x="1084795" y="193446"/>
                  </a:lnTo>
                  <a:lnTo>
                    <a:pt x="1074483" y="164414"/>
                  </a:lnTo>
                  <a:lnTo>
                    <a:pt x="988974" y="194792"/>
                  </a:lnTo>
                  <a:lnTo>
                    <a:pt x="999286" y="223824"/>
                  </a:lnTo>
                  <a:lnTo>
                    <a:pt x="1026744" y="214071"/>
                  </a:lnTo>
                  <a:lnTo>
                    <a:pt x="1071384" y="339763"/>
                  </a:lnTo>
                  <a:lnTo>
                    <a:pt x="1101267" y="3291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34400" y="4419600"/>
              <a:ext cx="1210055" cy="120548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8380082" y="5290781"/>
              <a:ext cx="662305" cy="694690"/>
            </a:xfrm>
            <a:custGeom>
              <a:avLst/>
              <a:gdLst/>
              <a:ahLst/>
              <a:cxnLst/>
              <a:rect l="l" t="t" r="r" b="b"/>
              <a:pathLst>
                <a:path w="662304" h="694689">
                  <a:moveTo>
                    <a:pt x="159918" y="30010"/>
                  </a:moveTo>
                  <a:lnTo>
                    <a:pt x="158800" y="0"/>
                  </a:lnTo>
                  <a:lnTo>
                    <a:pt x="0" y="5892"/>
                  </a:lnTo>
                  <a:lnTo>
                    <a:pt x="1117" y="35902"/>
                  </a:lnTo>
                  <a:lnTo>
                    <a:pt x="159918" y="30010"/>
                  </a:lnTo>
                  <a:close/>
                </a:path>
                <a:path w="662304" h="694689">
                  <a:moveTo>
                    <a:pt x="179565" y="130606"/>
                  </a:moveTo>
                  <a:lnTo>
                    <a:pt x="163791" y="85026"/>
                  </a:lnTo>
                  <a:lnTo>
                    <a:pt x="160578" y="81191"/>
                  </a:lnTo>
                  <a:lnTo>
                    <a:pt x="156857" y="76720"/>
                  </a:lnTo>
                  <a:lnTo>
                    <a:pt x="156756" y="76593"/>
                  </a:lnTo>
                  <a:lnTo>
                    <a:pt x="149885" y="70218"/>
                  </a:lnTo>
                  <a:lnTo>
                    <a:pt x="149885" y="131432"/>
                  </a:lnTo>
                  <a:lnTo>
                    <a:pt x="149275" y="141541"/>
                  </a:lnTo>
                  <a:lnTo>
                    <a:pt x="127393" y="175882"/>
                  </a:lnTo>
                  <a:lnTo>
                    <a:pt x="97040" y="186080"/>
                  </a:lnTo>
                  <a:lnTo>
                    <a:pt x="86614" y="185648"/>
                  </a:lnTo>
                  <a:lnTo>
                    <a:pt x="51866" y="165061"/>
                  </a:lnTo>
                  <a:lnTo>
                    <a:pt x="42037" y="137414"/>
                  </a:lnTo>
                  <a:lnTo>
                    <a:pt x="42164" y="130606"/>
                  </a:lnTo>
                  <a:lnTo>
                    <a:pt x="42202" y="128422"/>
                  </a:lnTo>
                  <a:lnTo>
                    <a:pt x="43865" y="120091"/>
                  </a:lnTo>
                  <a:lnTo>
                    <a:pt x="43954" y="119608"/>
                  </a:lnTo>
                  <a:lnTo>
                    <a:pt x="47294" y="110972"/>
                  </a:lnTo>
                  <a:lnTo>
                    <a:pt x="83464" y="82892"/>
                  </a:lnTo>
                  <a:lnTo>
                    <a:pt x="94678" y="81191"/>
                  </a:lnTo>
                  <a:lnTo>
                    <a:pt x="105321" y="81546"/>
                  </a:lnTo>
                  <a:lnTo>
                    <a:pt x="139966" y="102133"/>
                  </a:lnTo>
                  <a:lnTo>
                    <a:pt x="149885" y="131432"/>
                  </a:lnTo>
                  <a:lnTo>
                    <a:pt x="149885" y="70218"/>
                  </a:lnTo>
                  <a:lnTo>
                    <a:pt x="109588" y="51714"/>
                  </a:lnTo>
                  <a:lnTo>
                    <a:pt x="98818" y="50736"/>
                  </a:lnTo>
                  <a:lnTo>
                    <a:pt x="87934" y="51219"/>
                  </a:lnTo>
                  <a:lnTo>
                    <a:pt x="47447" y="66255"/>
                  </a:lnTo>
                  <a:lnTo>
                    <a:pt x="17640" y="104571"/>
                  </a:lnTo>
                  <a:lnTo>
                    <a:pt x="12509" y="136359"/>
                  </a:lnTo>
                  <a:lnTo>
                    <a:pt x="14986" y="153377"/>
                  </a:lnTo>
                  <a:lnTo>
                    <a:pt x="38722" y="194475"/>
                  </a:lnTo>
                  <a:lnTo>
                    <a:pt x="82092" y="215557"/>
                  </a:lnTo>
                  <a:lnTo>
                    <a:pt x="98094" y="216357"/>
                  </a:lnTo>
                  <a:lnTo>
                    <a:pt x="114719" y="213918"/>
                  </a:lnTo>
                  <a:lnTo>
                    <a:pt x="130784" y="208534"/>
                  </a:lnTo>
                  <a:lnTo>
                    <a:pt x="144856" y="200494"/>
                  </a:lnTo>
                  <a:lnTo>
                    <a:pt x="156921" y="189826"/>
                  </a:lnTo>
                  <a:lnTo>
                    <a:pt x="159753" y="186080"/>
                  </a:lnTo>
                  <a:lnTo>
                    <a:pt x="166992" y="176504"/>
                  </a:lnTo>
                  <a:lnTo>
                    <a:pt x="174421" y="161645"/>
                  </a:lnTo>
                  <a:lnTo>
                    <a:pt x="178549" y="146583"/>
                  </a:lnTo>
                  <a:lnTo>
                    <a:pt x="178612" y="146354"/>
                  </a:lnTo>
                  <a:lnTo>
                    <a:pt x="179514" y="131432"/>
                  </a:lnTo>
                  <a:lnTo>
                    <a:pt x="179565" y="130606"/>
                  </a:lnTo>
                  <a:close/>
                </a:path>
                <a:path w="662304" h="694689">
                  <a:moveTo>
                    <a:pt x="256679" y="303695"/>
                  </a:moveTo>
                  <a:lnTo>
                    <a:pt x="241973" y="277266"/>
                  </a:lnTo>
                  <a:lnTo>
                    <a:pt x="150609" y="328129"/>
                  </a:lnTo>
                  <a:lnTo>
                    <a:pt x="208889" y="217855"/>
                  </a:lnTo>
                  <a:lnTo>
                    <a:pt x="194779" y="192506"/>
                  </a:lnTo>
                  <a:lnTo>
                    <a:pt x="55943" y="269811"/>
                  </a:lnTo>
                  <a:lnTo>
                    <a:pt x="70650" y="296240"/>
                  </a:lnTo>
                  <a:lnTo>
                    <a:pt x="161734" y="245529"/>
                  </a:lnTo>
                  <a:lnTo>
                    <a:pt x="103695" y="355574"/>
                  </a:lnTo>
                  <a:lnTo>
                    <a:pt x="117843" y="381000"/>
                  </a:lnTo>
                  <a:lnTo>
                    <a:pt x="256679" y="303695"/>
                  </a:lnTo>
                  <a:close/>
                </a:path>
                <a:path w="662304" h="694689">
                  <a:moveTo>
                    <a:pt x="287528" y="337172"/>
                  </a:moveTo>
                  <a:lnTo>
                    <a:pt x="268732" y="313753"/>
                  </a:lnTo>
                  <a:lnTo>
                    <a:pt x="144780" y="413194"/>
                  </a:lnTo>
                  <a:lnTo>
                    <a:pt x="163576" y="436626"/>
                  </a:lnTo>
                  <a:lnTo>
                    <a:pt x="287528" y="337172"/>
                  </a:lnTo>
                  <a:close/>
                </a:path>
                <a:path w="662304" h="694689">
                  <a:moveTo>
                    <a:pt x="363004" y="413918"/>
                  </a:moveTo>
                  <a:lnTo>
                    <a:pt x="294081" y="346887"/>
                  </a:lnTo>
                  <a:lnTo>
                    <a:pt x="273215" y="368338"/>
                  </a:lnTo>
                  <a:lnTo>
                    <a:pt x="310273" y="404368"/>
                  </a:lnTo>
                  <a:lnTo>
                    <a:pt x="179971" y="457581"/>
                  </a:lnTo>
                  <a:lnTo>
                    <a:pt x="249593" y="525284"/>
                  </a:lnTo>
                  <a:lnTo>
                    <a:pt x="269849" y="504444"/>
                  </a:lnTo>
                  <a:lnTo>
                    <a:pt x="231927" y="467563"/>
                  </a:lnTo>
                  <a:lnTo>
                    <a:pt x="363004" y="413918"/>
                  </a:lnTo>
                  <a:close/>
                </a:path>
                <a:path w="662304" h="694689">
                  <a:moveTo>
                    <a:pt x="393788" y="435000"/>
                  </a:moveTo>
                  <a:lnTo>
                    <a:pt x="369912" y="416775"/>
                  </a:lnTo>
                  <a:lnTo>
                    <a:pt x="273507" y="543102"/>
                  </a:lnTo>
                  <a:lnTo>
                    <a:pt x="297383" y="561314"/>
                  </a:lnTo>
                  <a:lnTo>
                    <a:pt x="393788" y="435000"/>
                  </a:lnTo>
                  <a:close/>
                </a:path>
                <a:path w="662304" h="694689">
                  <a:moveTo>
                    <a:pt x="517804" y="507987"/>
                  </a:moveTo>
                  <a:lnTo>
                    <a:pt x="491248" y="493509"/>
                  </a:lnTo>
                  <a:lnTo>
                    <a:pt x="441159" y="585304"/>
                  </a:lnTo>
                  <a:lnTo>
                    <a:pt x="431571" y="460933"/>
                  </a:lnTo>
                  <a:lnTo>
                    <a:pt x="406095" y="447040"/>
                  </a:lnTo>
                  <a:lnTo>
                    <a:pt x="329984" y="586536"/>
                  </a:lnTo>
                  <a:lnTo>
                    <a:pt x="356527" y="601027"/>
                  </a:lnTo>
                  <a:lnTo>
                    <a:pt x="406463" y="509511"/>
                  </a:lnTo>
                  <a:lnTo>
                    <a:pt x="416153" y="633552"/>
                  </a:lnTo>
                  <a:lnTo>
                    <a:pt x="441693" y="647484"/>
                  </a:lnTo>
                  <a:lnTo>
                    <a:pt x="517804" y="507987"/>
                  </a:lnTo>
                  <a:close/>
                </a:path>
                <a:path w="662304" h="694689">
                  <a:moveTo>
                    <a:pt x="661822" y="576961"/>
                  </a:moveTo>
                  <a:lnTo>
                    <a:pt x="631075" y="541858"/>
                  </a:lnTo>
                  <a:lnTo>
                    <a:pt x="585050" y="526415"/>
                  </a:lnTo>
                  <a:lnTo>
                    <a:pt x="567245" y="526872"/>
                  </a:lnTo>
                  <a:lnTo>
                    <a:pt x="522198" y="548627"/>
                  </a:lnTo>
                  <a:lnTo>
                    <a:pt x="499491" y="586625"/>
                  </a:lnTo>
                  <a:lnTo>
                    <a:pt x="496265" y="608799"/>
                  </a:lnTo>
                  <a:lnTo>
                    <a:pt x="496849" y="619887"/>
                  </a:lnTo>
                  <a:lnTo>
                    <a:pt x="513016" y="660501"/>
                  </a:lnTo>
                  <a:lnTo>
                    <a:pt x="548513" y="686981"/>
                  </a:lnTo>
                  <a:lnTo>
                    <a:pt x="581431" y="694258"/>
                  </a:lnTo>
                  <a:lnTo>
                    <a:pt x="591591" y="693889"/>
                  </a:lnTo>
                  <a:lnTo>
                    <a:pt x="628027" y="679069"/>
                  </a:lnTo>
                  <a:lnTo>
                    <a:pt x="653542" y="646671"/>
                  </a:lnTo>
                  <a:lnTo>
                    <a:pt x="581494" y="609041"/>
                  </a:lnTo>
                  <a:lnTo>
                    <a:pt x="618248" y="648728"/>
                  </a:lnTo>
                  <a:lnTo>
                    <a:pt x="613067" y="654100"/>
                  </a:lnTo>
                  <a:lnTo>
                    <a:pt x="583133" y="665530"/>
                  </a:lnTo>
                  <a:lnTo>
                    <a:pt x="576135" y="664870"/>
                  </a:lnTo>
                  <a:lnTo>
                    <a:pt x="540473" y="646074"/>
                  </a:lnTo>
                  <a:lnTo>
                    <a:pt x="526580" y="605967"/>
                  </a:lnTo>
                  <a:lnTo>
                    <a:pt x="528548" y="595020"/>
                  </a:lnTo>
                  <a:lnTo>
                    <a:pt x="553923" y="562825"/>
                  </a:lnTo>
                  <a:lnTo>
                    <a:pt x="584847" y="556272"/>
                  </a:lnTo>
                  <a:lnTo>
                    <a:pt x="595960" y="558342"/>
                  </a:lnTo>
                  <a:lnTo>
                    <a:pt x="608164" y="563130"/>
                  </a:lnTo>
                  <a:lnTo>
                    <a:pt x="618845" y="570255"/>
                  </a:lnTo>
                  <a:lnTo>
                    <a:pt x="628015" y="579742"/>
                  </a:lnTo>
                  <a:lnTo>
                    <a:pt x="635660" y="591566"/>
                  </a:lnTo>
                  <a:lnTo>
                    <a:pt x="661822" y="5769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98038" y="5847798"/>
              <a:ext cx="125648" cy="15905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244038" y="5282450"/>
              <a:ext cx="699770" cy="723900"/>
            </a:xfrm>
            <a:custGeom>
              <a:avLst/>
              <a:gdLst/>
              <a:ahLst/>
              <a:cxnLst/>
              <a:rect l="l" t="t" r="r" b="b"/>
              <a:pathLst>
                <a:path w="699770" h="723900">
                  <a:moveTo>
                    <a:pt x="150380" y="694969"/>
                  </a:moveTo>
                  <a:lnTo>
                    <a:pt x="135521" y="671017"/>
                  </a:lnTo>
                  <a:lnTo>
                    <a:pt x="123774" y="652094"/>
                  </a:lnTo>
                  <a:lnTo>
                    <a:pt x="88049" y="594512"/>
                  </a:lnTo>
                  <a:lnTo>
                    <a:pt x="84645" y="589026"/>
                  </a:lnTo>
                  <a:lnTo>
                    <a:pt x="84645" y="644144"/>
                  </a:lnTo>
                  <a:lnTo>
                    <a:pt x="42875" y="652094"/>
                  </a:lnTo>
                  <a:lnTo>
                    <a:pt x="53619" y="594512"/>
                  </a:lnTo>
                  <a:lnTo>
                    <a:pt x="84645" y="644144"/>
                  </a:lnTo>
                  <a:lnTo>
                    <a:pt x="84645" y="589026"/>
                  </a:lnTo>
                  <a:lnTo>
                    <a:pt x="60617" y="550291"/>
                  </a:lnTo>
                  <a:lnTo>
                    <a:pt x="30492" y="556031"/>
                  </a:lnTo>
                  <a:lnTo>
                    <a:pt x="0" y="723595"/>
                  </a:lnTo>
                  <a:lnTo>
                    <a:pt x="30886" y="717715"/>
                  </a:lnTo>
                  <a:lnTo>
                    <a:pt x="37465" y="683145"/>
                  </a:lnTo>
                  <a:lnTo>
                    <a:pt x="101168" y="671017"/>
                  </a:lnTo>
                  <a:lnTo>
                    <a:pt x="119494" y="700849"/>
                  </a:lnTo>
                  <a:lnTo>
                    <a:pt x="150380" y="694969"/>
                  </a:lnTo>
                  <a:close/>
                </a:path>
                <a:path w="699770" h="723900">
                  <a:moveTo>
                    <a:pt x="275488" y="596506"/>
                  </a:moveTo>
                  <a:lnTo>
                    <a:pt x="262801" y="552780"/>
                  </a:lnTo>
                  <a:lnTo>
                    <a:pt x="255854" y="542086"/>
                  </a:lnTo>
                  <a:lnTo>
                    <a:pt x="249097" y="534022"/>
                  </a:lnTo>
                  <a:lnTo>
                    <a:pt x="244995" y="530326"/>
                  </a:lnTo>
                  <a:lnTo>
                    <a:pt x="244995" y="596506"/>
                  </a:lnTo>
                  <a:lnTo>
                    <a:pt x="244881" y="602996"/>
                  </a:lnTo>
                  <a:lnTo>
                    <a:pt x="219760" y="635609"/>
                  </a:lnTo>
                  <a:lnTo>
                    <a:pt x="197980" y="644982"/>
                  </a:lnTo>
                  <a:lnTo>
                    <a:pt x="159499" y="552411"/>
                  </a:lnTo>
                  <a:lnTo>
                    <a:pt x="168973" y="548474"/>
                  </a:lnTo>
                  <a:lnTo>
                    <a:pt x="181406" y="544156"/>
                  </a:lnTo>
                  <a:lnTo>
                    <a:pt x="192341" y="542086"/>
                  </a:lnTo>
                  <a:lnTo>
                    <a:pt x="202717" y="542086"/>
                  </a:lnTo>
                  <a:lnTo>
                    <a:pt x="234327" y="564464"/>
                  </a:lnTo>
                  <a:lnTo>
                    <a:pt x="244995" y="596506"/>
                  </a:lnTo>
                  <a:lnTo>
                    <a:pt x="244995" y="530326"/>
                  </a:lnTo>
                  <a:lnTo>
                    <a:pt x="204495" y="511416"/>
                  </a:lnTo>
                  <a:lnTo>
                    <a:pt x="194246" y="511606"/>
                  </a:lnTo>
                  <a:lnTo>
                    <a:pt x="182359" y="513651"/>
                  </a:lnTo>
                  <a:lnTo>
                    <a:pt x="168833" y="517525"/>
                  </a:lnTo>
                  <a:lnTo>
                    <a:pt x="153657" y="523252"/>
                  </a:lnTo>
                  <a:lnTo>
                    <a:pt x="120573" y="537006"/>
                  </a:lnTo>
                  <a:lnTo>
                    <a:pt x="181571" y="683742"/>
                  </a:lnTo>
                  <a:lnTo>
                    <a:pt x="228257" y="664070"/>
                  </a:lnTo>
                  <a:lnTo>
                    <a:pt x="262788" y="639851"/>
                  </a:lnTo>
                  <a:lnTo>
                    <a:pt x="275386" y="602996"/>
                  </a:lnTo>
                  <a:lnTo>
                    <a:pt x="275488" y="596506"/>
                  </a:lnTo>
                  <a:close/>
                </a:path>
                <a:path w="699770" h="723900">
                  <a:moveTo>
                    <a:pt x="351586" y="601853"/>
                  </a:moveTo>
                  <a:lnTo>
                    <a:pt x="270268" y="465328"/>
                  </a:lnTo>
                  <a:lnTo>
                    <a:pt x="244462" y="480695"/>
                  </a:lnTo>
                  <a:lnTo>
                    <a:pt x="325780" y="617220"/>
                  </a:lnTo>
                  <a:lnTo>
                    <a:pt x="351586" y="601853"/>
                  </a:lnTo>
                  <a:close/>
                </a:path>
                <a:path w="699770" h="723900">
                  <a:moveTo>
                    <a:pt x="495363" y="491959"/>
                  </a:moveTo>
                  <a:lnTo>
                    <a:pt x="421792" y="450519"/>
                  </a:lnTo>
                  <a:lnTo>
                    <a:pt x="413270" y="445719"/>
                  </a:lnTo>
                  <a:lnTo>
                    <a:pt x="413270" y="479069"/>
                  </a:lnTo>
                  <a:lnTo>
                    <a:pt x="380492" y="506158"/>
                  </a:lnTo>
                  <a:lnTo>
                    <a:pt x="362178" y="450519"/>
                  </a:lnTo>
                  <a:lnTo>
                    <a:pt x="413270" y="479069"/>
                  </a:lnTo>
                  <a:lnTo>
                    <a:pt x="413270" y="445719"/>
                  </a:lnTo>
                  <a:lnTo>
                    <a:pt x="347014" y="408393"/>
                  </a:lnTo>
                  <a:lnTo>
                    <a:pt x="323367" y="427939"/>
                  </a:lnTo>
                  <a:lnTo>
                    <a:pt x="377355" y="589470"/>
                  </a:lnTo>
                  <a:lnTo>
                    <a:pt x="401586" y="569442"/>
                  </a:lnTo>
                  <a:lnTo>
                    <a:pt x="390702" y="535978"/>
                  </a:lnTo>
                  <a:lnTo>
                    <a:pt x="426783" y="506158"/>
                  </a:lnTo>
                  <a:lnTo>
                    <a:pt x="440690" y="494665"/>
                  </a:lnTo>
                  <a:lnTo>
                    <a:pt x="471119" y="511987"/>
                  </a:lnTo>
                  <a:lnTo>
                    <a:pt x="492086" y="494665"/>
                  </a:lnTo>
                  <a:lnTo>
                    <a:pt x="495363" y="491959"/>
                  </a:lnTo>
                  <a:close/>
                </a:path>
                <a:path w="699770" h="723900">
                  <a:moveTo>
                    <a:pt x="542620" y="433489"/>
                  </a:moveTo>
                  <a:lnTo>
                    <a:pt x="443788" y="350431"/>
                  </a:lnTo>
                  <a:lnTo>
                    <a:pt x="462407" y="328269"/>
                  </a:lnTo>
                  <a:lnTo>
                    <a:pt x="439585" y="309092"/>
                  </a:lnTo>
                  <a:lnTo>
                    <a:pt x="383082" y="376326"/>
                  </a:lnTo>
                  <a:lnTo>
                    <a:pt x="405904" y="395503"/>
                  </a:lnTo>
                  <a:lnTo>
                    <a:pt x="424053" y="373926"/>
                  </a:lnTo>
                  <a:lnTo>
                    <a:pt x="522884" y="456971"/>
                  </a:lnTo>
                  <a:lnTo>
                    <a:pt x="542620" y="433489"/>
                  </a:lnTo>
                  <a:close/>
                </a:path>
                <a:path w="699770" h="723900">
                  <a:moveTo>
                    <a:pt x="590689" y="366356"/>
                  </a:moveTo>
                  <a:lnTo>
                    <a:pt x="458292" y="278498"/>
                  </a:lnTo>
                  <a:lnTo>
                    <a:pt x="441680" y="303517"/>
                  </a:lnTo>
                  <a:lnTo>
                    <a:pt x="574090" y="391388"/>
                  </a:lnTo>
                  <a:lnTo>
                    <a:pt x="590689" y="366356"/>
                  </a:lnTo>
                  <a:close/>
                </a:path>
                <a:path w="699770" h="723900">
                  <a:moveTo>
                    <a:pt x="655104" y="232359"/>
                  </a:moveTo>
                  <a:lnTo>
                    <a:pt x="641032" y="186080"/>
                  </a:lnTo>
                  <a:lnTo>
                    <a:pt x="635292" y="179044"/>
                  </a:lnTo>
                  <a:lnTo>
                    <a:pt x="630974" y="173748"/>
                  </a:lnTo>
                  <a:lnTo>
                    <a:pt x="625576" y="169392"/>
                  </a:lnTo>
                  <a:lnTo>
                    <a:pt x="625576" y="232359"/>
                  </a:lnTo>
                  <a:lnTo>
                    <a:pt x="624687" y="241185"/>
                  </a:lnTo>
                  <a:lnTo>
                    <a:pt x="597255" y="278765"/>
                  </a:lnTo>
                  <a:lnTo>
                    <a:pt x="575183" y="284810"/>
                  </a:lnTo>
                  <a:lnTo>
                    <a:pt x="563562" y="283781"/>
                  </a:lnTo>
                  <a:lnTo>
                    <a:pt x="526554" y="260464"/>
                  </a:lnTo>
                  <a:lnTo>
                    <a:pt x="517347" y="230924"/>
                  </a:lnTo>
                  <a:lnTo>
                    <a:pt x="518414" y="221107"/>
                  </a:lnTo>
                  <a:lnTo>
                    <a:pt x="541020" y="187591"/>
                  </a:lnTo>
                  <a:lnTo>
                    <a:pt x="570992" y="179044"/>
                  </a:lnTo>
                  <a:lnTo>
                    <a:pt x="581342" y="180289"/>
                  </a:lnTo>
                  <a:lnTo>
                    <a:pt x="616267" y="203123"/>
                  </a:lnTo>
                  <a:lnTo>
                    <a:pt x="625576" y="232359"/>
                  </a:lnTo>
                  <a:lnTo>
                    <a:pt x="625576" y="169392"/>
                  </a:lnTo>
                  <a:lnTo>
                    <a:pt x="618515" y="163664"/>
                  </a:lnTo>
                  <a:lnTo>
                    <a:pt x="603669" y="155816"/>
                  </a:lnTo>
                  <a:lnTo>
                    <a:pt x="587514" y="150685"/>
                  </a:lnTo>
                  <a:lnTo>
                    <a:pt x="571411" y="148869"/>
                  </a:lnTo>
                  <a:lnTo>
                    <a:pt x="555371" y="150368"/>
                  </a:lnTo>
                  <a:lnTo>
                    <a:pt x="512203" y="172669"/>
                  </a:lnTo>
                  <a:lnTo>
                    <a:pt x="490867" y="209600"/>
                  </a:lnTo>
                  <a:lnTo>
                    <a:pt x="487984" y="230924"/>
                  </a:lnTo>
                  <a:lnTo>
                    <a:pt x="488657" y="241185"/>
                  </a:lnTo>
                  <a:lnTo>
                    <a:pt x="488772" y="242303"/>
                  </a:lnTo>
                  <a:lnTo>
                    <a:pt x="490702" y="252234"/>
                  </a:lnTo>
                  <a:lnTo>
                    <a:pt x="490778" y="252653"/>
                  </a:lnTo>
                  <a:lnTo>
                    <a:pt x="512089" y="289788"/>
                  </a:lnTo>
                  <a:lnTo>
                    <a:pt x="555040" y="312928"/>
                  </a:lnTo>
                  <a:lnTo>
                    <a:pt x="570839" y="314744"/>
                  </a:lnTo>
                  <a:lnTo>
                    <a:pt x="586714" y="313372"/>
                  </a:lnTo>
                  <a:lnTo>
                    <a:pt x="630097" y="291376"/>
                  </a:lnTo>
                  <a:lnTo>
                    <a:pt x="653427" y="247815"/>
                  </a:lnTo>
                  <a:lnTo>
                    <a:pt x="655104" y="232359"/>
                  </a:lnTo>
                  <a:close/>
                </a:path>
                <a:path w="699770" h="723900">
                  <a:moveTo>
                    <a:pt x="699617" y="18910"/>
                  </a:moveTo>
                  <a:lnTo>
                    <a:pt x="541832" y="0"/>
                  </a:lnTo>
                  <a:lnTo>
                    <a:pt x="538238" y="30035"/>
                  </a:lnTo>
                  <a:lnTo>
                    <a:pt x="642061" y="42468"/>
                  </a:lnTo>
                  <a:lnTo>
                    <a:pt x="530148" y="97548"/>
                  </a:lnTo>
                  <a:lnTo>
                    <a:pt x="526694" y="126352"/>
                  </a:lnTo>
                  <a:lnTo>
                    <a:pt x="684479" y="145262"/>
                  </a:lnTo>
                  <a:lnTo>
                    <a:pt x="688073" y="115227"/>
                  </a:lnTo>
                  <a:lnTo>
                    <a:pt x="584568" y="102819"/>
                  </a:lnTo>
                  <a:lnTo>
                    <a:pt x="696150" y="47802"/>
                  </a:lnTo>
                  <a:lnTo>
                    <a:pt x="699617" y="189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04060" y="1607820"/>
              <a:ext cx="2130551" cy="190042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2045861" y="1635984"/>
              <a:ext cx="2047875" cy="1819275"/>
            </a:xfrm>
            <a:custGeom>
              <a:avLst/>
              <a:gdLst/>
              <a:ahLst/>
              <a:cxnLst/>
              <a:rect l="l" t="t" r="r" b="b"/>
              <a:pathLst>
                <a:path w="2047875" h="1819275">
                  <a:moveTo>
                    <a:pt x="918982" y="0"/>
                  </a:moveTo>
                  <a:lnTo>
                    <a:pt x="872736" y="712"/>
                  </a:lnTo>
                  <a:lnTo>
                    <a:pt x="826282" y="3822"/>
                  </a:lnTo>
                  <a:lnTo>
                    <a:pt x="779700" y="9369"/>
                  </a:lnTo>
                  <a:lnTo>
                    <a:pt x="733069" y="17396"/>
                  </a:lnTo>
                  <a:lnTo>
                    <a:pt x="686466" y="27943"/>
                  </a:lnTo>
                  <a:lnTo>
                    <a:pt x="639972" y="41052"/>
                  </a:lnTo>
                  <a:lnTo>
                    <a:pt x="594224" y="56569"/>
                  </a:lnTo>
                  <a:lnTo>
                    <a:pt x="549839" y="74259"/>
                  </a:lnTo>
                  <a:lnTo>
                    <a:pt x="506856" y="94043"/>
                  </a:lnTo>
                  <a:lnTo>
                    <a:pt x="465318" y="115843"/>
                  </a:lnTo>
                  <a:lnTo>
                    <a:pt x="425266" y="139579"/>
                  </a:lnTo>
                  <a:lnTo>
                    <a:pt x="386741" y="165174"/>
                  </a:lnTo>
                  <a:lnTo>
                    <a:pt x="349785" y="192549"/>
                  </a:lnTo>
                  <a:lnTo>
                    <a:pt x="314438" y="221624"/>
                  </a:lnTo>
                  <a:lnTo>
                    <a:pt x="280743" y="252322"/>
                  </a:lnTo>
                  <a:lnTo>
                    <a:pt x="248741" y="284564"/>
                  </a:lnTo>
                  <a:lnTo>
                    <a:pt x="218474" y="318271"/>
                  </a:lnTo>
                  <a:lnTo>
                    <a:pt x="189982" y="353364"/>
                  </a:lnTo>
                  <a:lnTo>
                    <a:pt x="163306" y="389766"/>
                  </a:lnTo>
                  <a:lnTo>
                    <a:pt x="138490" y="427396"/>
                  </a:lnTo>
                  <a:lnTo>
                    <a:pt x="115573" y="466177"/>
                  </a:lnTo>
                  <a:lnTo>
                    <a:pt x="94597" y="506030"/>
                  </a:lnTo>
                  <a:lnTo>
                    <a:pt x="75604" y="546877"/>
                  </a:lnTo>
                  <a:lnTo>
                    <a:pt x="58635" y="588638"/>
                  </a:lnTo>
                  <a:lnTo>
                    <a:pt x="43731" y="631235"/>
                  </a:lnTo>
                  <a:lnTo>
                    <a:pt x="30934" y="674589"/>
                  </a:lnTo>
                  <a:lnTo>
                    <a:pt x="20285" y="718622"/>
                  </a:lnTo>
                  <a:lnTo>
                    <a:pt x="11826" y="763255"/>
                  </a:lnTo>
                  <a:lnTo>
                    <a:pt x="5598" y="808410"/>
                  </a:lnTo>
                  <a:lnTo>
                    <a:pt x="1642" y="854008"/>
                  </a:lnTo>
                  <a:lnTo>
                    <a:pt x="0" y="899970"/>
                  </a:lnTo>
                  <a:lnTo>
                    <a:pt x="712" y="946217"/>
                  </a:lnTo>
                  <a:lnTo>
                    <a:pt x="3822" y="992671"/>
                  </a:lnTo>
                  <a:lnTo>
                    <a:pt x="9369" y="1039254"/>
                  </a:lnTo>
                  <a:lnTo>
                    <a:pt x="17396" y="1085886"/>
                  </a:lnTo>
                  <a:lnTo>
                    <a:pt x="27943" y="1132489"/>
                  </a:lnTo>
                  <a:lnTo>
                    <a:pt x="41052" y="1178985"/>
                  </a:lnTo>
                  <a:lnTo>
                    <a:pt x="56569" y="1224732"/>
                  </a:lnTo>
                  <a:lnTo>
                    <a:pt x="74259" y="1269118"/>
                  </a:lnTo>
                  <a:lnTo>
                    <a:pt x="94043" y="1312101"/>
                  </a:lnTo>
                  <a:lnTo>
                    <a:pt x="115843" y="1353639"/>
                  </a:lnTo>
                  <a:lnTo>
                    <a:pt x="139579" y="1393691"/>
                  </a:lnTo>
                  <a:lnTo>
                    <a:pt x="165174" y="1432216"/>
                  </a:lnTo>
                  <a:lnTo>
                    <a:pt x="192549" y="1469172"/>
                  </a:lnTo>
                  <a:lnTo>
                    <a:pt x="221624" y="1504519"/>
                  </a:lnTo>
                  <a:lnTo>
                    <a:pt x="252322" y="1538213"/>
                  </a:lnTo>
                  <a:lnTo>
                    <a:pt x="284564" y="1570215"/>
                  </a:lnTo>
                  <a:lnTo>
                    <a:pt x="318270" y="1600483"/>
                  </a:lnTo>
                  <a:lnTo>
                    <a:pt x="353364" y="1628975"/>
                  </a:lnTo>
                  <a:lnTo>
                    <a:pt x="389765" y="1655650"/>
                  </a:lnTo>
                  <a:lnTo>
                    <a:pt x="427395" y="1680467"/>
                  </a:lnTo>
                  <a:lnTo>
                    <a:pt x="466176" y="1703384"/>
                  </a:lnTo>
                  <a:lnTo>
                    <a:pt x="506029" y="1724360"/>
                  </a:lnTo>
                  <a:lnTo>
                    <a:pt x="546875" y="1743353"/>
                  </a:lnTo>
                  <a:lnTo>
                    <a:pt x="588635" y="1760322"/>
                  </a:lnTo>
                  <a:lnTo>
                    <a:pt x="631232" y="1775226"/>
                  </a:lnTo>
                  <a:lnTo>
                    <a:pt x="674586" y="1788023"/>
                  </a:lnTo>
                  <a:lnTo>
                    <a:pt x="718618" y="1798672"/>
                  </a:lnTo>
                  <a:lnTo>
                    <a:pt x="763251" y="1807131"/>
                  </a:lnTo>
                  <a:lnTo>
                    <a:pt x="808405" y="1813359"/>
                  </a:lnTo>
                  <a:lnTo>
                    <a:pt x="854002" y="1817315"/>
                  </a:lnTo>
                  <a:lnTo>
                    <a:pt x="899963" y="1818957"/>
                  </a:lnTo>
                  <a:lnTo>
                    <a:pt x="946210" y="1818245"/>
                  </a:lnTo>
                  <a:lnTo>
                    <a:pt x="992663" y="1815135"/>
                  </a:lnTo>
                  <a:lnTo>
                    <a:pt x="1039245" y="1809588"/>
                  </a:lnTo>
                  <a:lnTo>
                    <a:pt x="1085876" y="1801561"/>
                  </a:lnTo>
                  <a:lnTo>
                    <a:pt x="1132478" y="1791014"/>
                  </a:lnTo>
                  <a:lnTo>
                    <a:pt x="1178972" y="1777904"/>
                  </a:lnTo>
                  <a:lnTo>
                    <a:pt x="2047398" y="1508398"/>
                  </a:lnTo>
                  <a:lnTo>
                    <a:pt x="1777904" y="639972"/>
                  </a:lnTo>
                  <a:lnTo>
                    <a:pt x="1762387" y="594224"/>
                  </a:lnTo>
                  <a:lnTo>
                    <a:pt x="1744698" y="549839"/>
                  </a:lnTo>
                  <a:lnTo>
                    <a:pt x="1724913" y="506856"/>
                  </a:lnTo>
                  <a:lnTo>
                    <a:pt x="1703114" y="465318"/>
                  </a:lnTo>
                  <a:lnTo>
                    <a:pt x="1679377" y="425266"/>
                  </a:lnTo>
                  <a:lnTo>
                    <a:pt x="1653782" y="386741"/>
                  </a:lnTo>
                  <a:lnTo>
                    <a:pt x="1626407" y="349785"/>
                  </a:lnTo>
                  <a:lnTo>
                    <a:pt x="1597331" y="314438"/>
                  </a:lnTo>
                  <a:lnTo>
                    <a:pt x="1566632" y="280743"/>
                  </a:lnTo>
                  <a:lnTo>
                    <a:pt x="1534390" y="248741"/>
                  </a:lnTo>
                  <a:lnTo>
                    <a:pt x="1500683" y="218474"/>
                  </a:lnTo>
                  <a:lnTo>
                    <a:pt x="1465589" y="189982"/>
                  </a:lnTo>
                  <a:lnTo>
                    <a:pt x="1429187" y="163306"/>
                  </a:lnTo>
                  <a:lnTo>
                    <a:pt x="1391556" y="138490"/>
                  </a:lnTo>
                  <a:lnTo>
                    <a:pt x="1352775" y="115573"/>
                  </a:lnTo>
                  <a:lnTo>
                    <a:pt x="1312922" y="94597"/>
                  </a:lnTo>
                  <a:lnTo>
                    <a:pt x="1272075" y="75604"/>
                  </a:lnTo>
                  <a:lnTo>
                    <a:pt x="1230314" y="58635"/>
                  </a:lnTo>
                  <a:lnTo>
                    <a:pt x="1187717" y="43731"/>
                  </a:lnTo>
                  <a:lnTo>
                    <a:pt x="1144362" y="30934"/>
                  </a:lnTo>
                  <a:lnTo>
                    <a:pt x="1100329" y="20285"/>
                  </a:lnTo>
                  <a:lnTo>
                    <a:pt x="1055696" y="11826"/>
                  </a:lnTo>
                  <a:lnTo>
                    <a:pt x="1010541" y="5598"/>
                  </a:lnTo>
                  <a:lnTo>
                    <a:pt x="964944" y="1642"/>
                  </a:lnTo>
                  <a:lnTo>
                    <a:pt x="918982" y="0"/>
                  </a:lnTo>
                  <a:close/>
                </a:path>
              </a:pathLst>
            </a:custGeom>
            <a:solidFill>
              <a:srgbClr val="539E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562096" y="2906806"/>
            <a:ext cx="8985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ENERGY</a:t>
            </a:r>
            <a:endParaRPr sz="1800">
              <a:latin typeface="Century Gothic"/>
              <a:cs typeface="Century Gothic"/>
            </a:endParaRPr>
          </a:p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085073" y="1450466"/>
            <a:ext cx="1694091" cy="16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625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14566" rIns="0" bIns="0" rtlCol="0">
            <a:spAutoFit/>
          </a:bodyPr>
          <a:lstStyle/>
          <a:p>
            <a:pPr marL="2364105">
              <a:lnSpc>
                <a:spcPct val="100000"/>
              </a:lnSpc>
              <a:spcBef>
                <a:spcPts val="95"/>
              </a:spcBef>
            </a:pPr>
            <a:r>
              <a:rPr sz="4300" dirty="0"/>
              <a:t>STRUTTURE</a:t>
            </a:r>
            <a:r>
              <a:rPr sz="4300" spc="-80" dirty="0"/>
              <a:t> </a:t>
            </a:r>
            <a:r>
              <a:rPr sz="4300" dirty="0"/>
              <a:t>PRESE</a:t>
            </a:r>
            <a:r>
              <a:rPr sz="4300" spc="-70" dirty="0"/>
              <a:t> </a:t>
            </a:r>
            <a:r>
              <a:rPr sz="4300" dirty="0"/>
              <a:t>IN</a:t>
            </a:r>
            <a:r>
              <a:rPr sz="4300" spc="-105" dirty="0"/>
              <a:t> </a:t>
            </a:r>
            <a:r>
              <a:rPr sz="4300" spc="-10" dirty="0"/>
              <a:t>ESAME</a:t>
            </a:r>
            <a:endParaRPr sz="4300" dirty="0"/>
          </a:p>
        </p:txBody>
      </p:sp>
      <p:grpSp>
        <p:nvGrpSpPr>
          <p:cNvPr id="3" name="object 3"/>
          <p:cNvGrpSpPr/>
          <p:nvPr/>
        </p:nvGrpSpPr>
        <p:grpSpPr>
          <a:xfrm>
            <a:off x="640080" y="1473708"/>
            <a:ext cx="10820400" cy="4846320"/>
            <a:chOff x="640080" y="1473708"/>
            <a:chExt cx="10820400" cy="48463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0080" y="1770888"/>
              <a:ext cx="3557016" cy="2095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74519" y="4096511"/>
              <a:ext cx="3311651" cy="22235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7036" y="4096511"/>
              <a:ext cx="3300982" cy="215471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15299" y="1473708"/>
              <a:ext cx="3345179" cy="205199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23815" y="2389632"/>
              <a:ext cx="3308602" cy="2078735"/>
            </a:xfrm>
            <a:prstGeom prst="rect">
              <a:avLst/>
            </a:prstGeom>
          </p:spPr>
        </p:pic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46D287-5DE7-1010-BB81-D134BB28E085}"/>
              </a:ext>
            </a:extLst>
          </p:cNvPr>
          <p:cNvSpPr txBox="1"/>
          <p:nvPr/>
        </p:nvSpPr>
        <p:spPr>
          <a:xfrm>
            <a:off x="4975123" y="1686573"/>
            <a:ext cx="1882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Laboratori + CNAF</a:t>
            </a:r>
          </a:p>
        </p:txBody>
      </p:sp>
    </p:spTree>
    <p:extLst>
      <p:ext uri="{BB962C8B-B14F-4D97-AF65-F5344CB8AC3E}">
        <p14:creationId xmlns:p14="http://schemas.microsoft.com/office/powerpoint/2010/main" val="1031048304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INFN Condivid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B40824"/>
      </a:accent2>
      <a:accent3>
        <a:srgbClr val="C63151"/>
      </a:accent3>
      <a:accent4>
        <a:srgbClr val="EB4D58"/>
      </a:accent4>
      <a:accent5>
        <a:srgbClr val="FF7E63"/>
      </a:accent5>
      <a:accent6>
        <a:srgbClr val="A4F3F3"/>
      </a:accent6>
      <a:hlink>
        <a:srgbClr val="0563C1"/>
      </a:hlink>
      <a:folHlink>
        <a:srgbClr val="954F72"/>
      </a:folHlink>
    </a:clrScheme>
    <a:fontScheme name="INFN">
      <a:majorFont>
        <a:latin typeface="Barlow Condensed Black"/>
        <a:ea typeface="Arial Unicode MS"/>
        <a:cs typeface=""/>
      </a:majorFont>
      <a:minorFont>
        <a:latin typeface="Barlow Condensed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1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329CD1E28BE2C42B851D05E3CB5256C" ma:contentTypeVersion="13" ma:contentTypeDescription="Creare un nuovo documento." ma:contentTypeScope="" ma:versionID="cf287d6edde6278875f3a97d5a521e24">
  <xsd:schema xmlns:xsd="http://www.w3.org/2001/XMLSchema" xmlns:xs="http://www.w3.org/2001/XMLSchema" xmlns:p="http://schemas.microsoft.com/office/2006/metadata/properties" xmlns:ns2="540144d6-1158-4b24-b350-4c634f4564d0" xmlns:ns3="9ae0461b-27c7-44e2-b0e1-3d2ed6511787" targetNamespace="http://schemas.microsoft.com/office/2006/metadata/properties" ma:root="true" ma:fieldsID="0540bbd49a38cdc359087e5977f68681" ns2:_="" ns3:_="">
    <xsd:import namespace="540144d6-1158-4b24-b350-4c634f4564d0"/>
    <xsd:import namespace="9ae0461b-27c7-44e2-b0e1-3d2ed6511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0144d6-1158-4b24-b350-4c634f4564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Tag immagine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e0461b-27c7-44e2-b0e1-3d2ed651178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8ca0090-c956-4e77-b8a3-25e664a049fb}" ma:internalName="TaxCatchAll" ma:showField="CatchAllData" ma:web="9ae0461b-27c7-44e2-b0e1-3d2ed65117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ae0461b-27c7-44e2-b0e1-3d2ed6511787" xsi:nil="true"/>
    <lcf76f155ced4ddcb4097134ff3c332f xmlns="540144d6-1158-4b24-b350-4c634f4564d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6826AD1-A4FF-4741-A9DD-7F85CB8918AD}">
  <ds:schemaRefs>
    <ds:schemaRef ds:uri="540144d6-1158-4b24-b350-4c634f4564d0"/>
    <ds:schemaRef ds:uri="9ae0461b-27c7-44e2-b0e1-3d2ed65117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E51D558-1323-4D41-9A60-23F0D7FCE5F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13F955-FAFC-4E9A-B1C9-9B96CA4AD743}">
  <ds:schemaRefs>
    <ds:schemaRef ds:uri="540144d6-1158-4b24-b350-4c634f4564d0"/>
    <ds:schemaRef ds:uri="9ae0461b-27c7-44e2-b0e1-3d2ed65117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2429</TotalTime>
  <Words>3416</Words>
  <Application>Microsoft Office PowerPoint</Application>
  <PresentationFormat>Widescreen</PresentationFormat>
  <Paragraphs>667</Paragraphs>
  <Slides>47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19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47</vt:i4>
      </vt:variant>
    </vt:vector>
  </HeadingPairs>
  <TitlesOfParts>
    <vt:vector size="70" baseType="lpstr">
      <vt:lpstr>Calibri Light</vt:lpstr>
      <vt:lpstr>Segoe UI</vt:lpstr>
      <vt:lpstr>Berlari</vt:lpstr>
      <vt:lpstr>Congenial</vt:lpstr>
      <vt:lpstr>Aptos Display</vt:lpstr>
      <vt:lpstr>EC Square Sans Pro</vt:lpstr>
      <vt:lpstr>Aptos</vt:lpstr>
      <vt:lpstr>Comic Sans MS</vt:lpstr>
      <vt:lpstr>Wingdings</vt:lpstr>
      <vt:lpstr>Helvetica</vt:lpstr>
      <vt:lpstr>Barlow Condensed Medium</vt:lpstr>
      <vt:lpstr>Tw Cen MT</vt:lpstr>
      <vt:lpstr>Arial Black</vt:lpstr>
      <vt:lpstr>Aptos Narrow</vt:lpstr>
      <vt:lpstr>Century Gothic</vt:lpstr>
      <vt:lpstr>Calibri</vt:lpstr>
      <vt:lpstr>Arial</vt:lpstr>
      <vt:lpstr>Titillium Web</vt:lpstr>
      <vt:lpstr>Times New Roman</vt:lpstr>
      <vt:lpstr>Contents Slide Master</vt:lpstr>
      <vt:lpstr>Office Theme</vt:lpstr>
      <vt:lpstr>Tema di Office</vt:lpstr>
      <vt:lpstr>Tema di Office</vt:lpstr>
      <vt:lpstr>Presentazione standard di PowerPoint</vt:lpstr>
      <vt:lpstr>Presentazione standard di PowerPoint</vt:lpstr>
      <vt:lpstr>ENVIRONMENTAL REPORT 2024</vt:lpstr>
      <vt:lpstr>Energy Manager</vt:lpstr>
      <vt:lpstr>Presentazione standard di PowerPoint</vt:lpstr>
      <vt:lpstr>Presentazione standard di PowerPoint</vt:lpstr>
      <vt:lpstr>Presentazione standard di PowerPoint</vt:lpstr>
      <vt:lpstr>IMPATTO AMBIENTALE DELLE ATTIVITA’ DELL’ENTE</vt:lpstr>
      <vt:lpstr>STRUTTURE PRESE IN ESAME</vt:lpstr>
      <vt:lpstr>Presentazione standard di PowerPoint</vt:lpstr>
      <vt:lpstr>Presentazione standard di PowerPoint</vt:lpstr>
      <vt:lpstr>CONSUMI DI ENERGIA</vt:lpstr>
      <vt:lpstr>METHODOLOGY GHG PROTOCOL e ISO 14064-1</vt:lpstr>
      <vt:lpstr>EMISSIONI INDIRETTE</vt:lpstr>
      <vt:lpstr>Presentazione standard di PowerPoint</vt:lpstr>
      <vt:lpstr>Presentazione standard di PowerPoint</vt:lpstr>
      <vt:lpstr>Presentazione standard di PowerPoint</vt:lpstr>
      <vt:lpstr>CARBON FOOTPRINT RISULTATI FINALI</vt:lpstr>
      <vt:lpstr>CARBON FOOTPRINT RISULTATI FINALI</vt:lpstr>
      <vt:lpstr>WATER FOOTPRINT</vt:lpstr>
      <vt:lpstr>Presentazione standard di PowerPoint</vt:lpstr>
      <vt:lpstr>GESTIONE DEI RIFIUTI</vt:lpstr>
      <vt:lpstr>RADIAZIONI IONIZZANTI</vt:lpstr>
      <vt:lpstr>AZIONI PER RIDURRE LA CARBON FOOTPRINT</vt:lpstr>
      <vt:lpstr>AZIONI PER RIDURRE LA CARBON FOOTPRINT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Ruggero Ricci</cp:lastModifiedBy>
  <cp:revision>8</cp:revision>
  <dcterms:created xsi:type="dcterms:W3CDTF">2019-01-14T06:35:35Z</dcterms:created>
  <dcterms:modified xsi:type="dcterms:W3CDTF">2025-05-08T21:45:21Z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0x0101001329CD1E28BE2C42B851D05E3CB5256C</vt:lpwstr>
  </property>
  <property fmtid="{D5CDD505-2E9C-101B-9397-08002B2CF9AE}" pid="3" name="MediaServiceImageTags">
    <vt:lpwstr/>
  </property>
</Properties>
</file>