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6" r:id="rId5"/>
  </p:sldMasterIdLst>
  <p:notesMasterIdLst>
    <p:notesMasterId r:id="rId30"/>
  </p:notesMasterIdLst>
  <p:handoutMasterIdLst>
    <p:handoutMasterId r:id="rId31"/>
  </p:handoutMasterIdLst>
  <p:sldIdLst>
    <p:sldId id="256" r:id="rId6"/>
    <p:sldId id="362" r:id="rId7"/>
    <p:sldId id="365" r:id="rId8"/>
    <p:sldId id="382" r:id="rId9"/>
    <p:sldId id="369" r:id="rId10"/>
    <p:sldId id="373" r:id="rId11"/>
    <p:sldId id="387" r:id="rId12"/>
    <p:sldId id="386" r:id="rId13"/>
    <p:sldId id="375" r:id="rId14"/>
    <p:sldId id="372" r:id="rId15"/>
    <p:sldId id="370" r:id="rId16"/>
    <p:sldId id="377" r:id="rId17"/>
    <p:sldId id="378" r:id="rId18"/>
    <p:sldId id="379" r:id="rId19"/>
    <p:sldId id="371" r:id="rId20"/>
    <p:sldId id="381" r:id="rId21"/>
    <p:sldId id="380" r:id="rId22"/>
    <p:sldId id="376" r:id="rId23"/>
    <p:sldId id="383" r:id="rId24"/>
    <p:sldId id="388" r:id="rId25"/>
    <p:sldId id="385" r:id="rId26"/>
    <p:sldId id="384" r:id="rId27"/>
    <p:sldId id="389" r:id="rId28"/>
    <p:sldId id="364" r:id="rId29"/>
  </p:sldIdLst>
  <p:sldSz cx="12192000" cy="6858000"/>
  <p:notesSz cx="6858000" cy="9144000"/>
  <p:embeddedFontLst>
    <p:embeddedFont>
      <p:font typeface="Congenial" panose="020B0604020202020204" charset="0"/>
      <p:regular r:id="rId32"/>
      <p:bold r:id="rId33"/>
      <p:italic r:id="rId34"/>
      <p:boldItalic r:id="rId35"/>
    </p:embeddedFont>
    <p:embeddedFont>
      <p:font typeface="Barlow Condensed" panose="020B0604020202020204" charset="0"/>
      <p:regular r:id="rId36"/>
      <p:bold r:id="rId37"/>
      <p:italic r:id="rId38"/>
      <p:boldItalic r:id="rId39"/>
    </p:embeddedFont>
    <p:embeddedFont>
      <p:font typeface="Congenial Light" panose="020B0604020202020204" charset="0"/>
      <p:regular r:id="rId40"/>
      <p:italic r:id="rId41"/>
    </p:embeddedFont>
    <p:embeddedFont>
      <p:font typeface="Berlari" panose="02000503000000000000" charset="0"/>
      <p:regular r:id="rId42"/>
    </p:embeddedFont>
    <p:embeddedFont>
      <p:font typeface="Cavolini" panose="020B0604020202020204" charset="0"/>
      <p:regular r:id="rId43"/>
      <p:bold r:id="rId44"/>
      <p:italic r:id="rId45"/>
      <p:boldItalic r:id="rId46"/>
    </p:embeddedFont>
    <p:embeddedFont>
      <p:font typeface="Tw Cen MT" panose="020B0602020104020603" pitchFamily="34" charset="0"/>
      <p:regular r:id="rId47"/>
      <p:bold r:id="rId48"/>
      <p:italic r:id="rId49"/>
      <p:boldItalic r:id="rId50"/>
    </p:embeddedFont>
    <p:embeddedFont>
      <p:font typeface="Calibri" panose="020F0502020204030204"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5E"/>
    <a:srgbClr val="FE9292"/>
    <a:srgbClr val="2C4E80"/>
    <a:srgbClr val="FFC55A"/>
    <a:srgbClr val="F7F7F7"/>
    <a:srgbClr val="F2F2F2"/>
    <a:srgbClr val="FEC7C7"/>
    <a:srgbClr val="0057A4"/>
    <a:srgbClr val="4B618E"/>
    <a:srgbClr val="005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788D44-93CF-439C-A431-484F012DEBD1}" v="415" dt="2025-05-08T21:39:10.332"/>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4" autoAdjust="0"/>
    <p:restoredTop sz="94660"/>
  </p:normalViewPr>
  <p:slideViewPr>
    <p:cSldViewPr snapToGrid="0">
      <p:cViewPr varScale="1">
        <p:scale>
          <a:sx n="54" d="100"/>
          <a:sy n="54" d="100"/>
        </p:scale>
        <p:origin x="640" y="36"/>
      </p:cViewPr>
      <p:guideLst>
        <p:guide orient="horz" pos="2160"/>
        <p:guide pos="3840"/>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tableStyles" Target="tableStyle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20.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font" Target="fonts/font10.fntdata"/><Relationship Id="rId54" Type="http://schemas.openxmlformats.org/officeDocument/2006/relationships/font" Target="fonts/font23.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handoutMaster" Target="handoutMasters/handoutMaster1.xml"/><Relationship Id="rId44" Type="http://schemas.openxmlformats.org/officeDocument/2006/relationships/font" Target="fonts/font13.fntdata"/><Relationship Id="rId52" Type="http://schemas.openxmlformats.org/officeDocument/2006/relationships/font" Target="fonts/font21.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oglio_di_lavoro_di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00215E"/>
                </a:solidFill>
                <a:latin typeface="+mn-lt"/>
              </a:rPr>
              <a:t>DESTINAZIONE</a:t>
            </a:r>
            <a:r>
              <a:rPr lang="en-US" baseline="0" dirty="0">
                <a:solidFill>
                  <a:srgbClr val="00215E"/>
                </a:solidFill>
                <a:latin typeface="+mn-lt"/>
              </a:rPr>
              <a:t> DEL </a:t>
            </a:r>
            <a:r>
              <a:rPr lang="en-US" dirty="0">
                <a:solidFill>
                  <a:srgbClr val="00215E"/>
                </a:solidFill>
                <a:latin typeface="+mn-lt"/>
              </a:rPr>
              <a:t>BUDGET </a:t>
            </a:r>
            <a:r>
              <a:rPr lang="en-US" dirty="0">
                <a:solidFill>
                  <a:srgbClr val="FFC55A"/>
                </a:solidFill>
                <a:latin typeface="+mn-lt"/>
              </a:rPr>
              <a:t>FOE</a:t>
            </a:r>
          </a:p>
        </c:rich>
      </c:tx>
      <c:layout>
        <c:manualLayout>
          <c:xMode val="edge"/>
          <c:yMode val="edge"/>
          <c:x val="0.18719736805510934"/>
          <c:y val="7.426328346216183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view3D>
      <c:rotX val="30"/>
      <c:rotY val="156"/>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BUDGET DISPONIBILE</c:v>
                </c:pt>
              </c:strCache>
            </c:strRef>
          </c:tx>
          <c:dPt>
            <c:idx val="0"/>
            <c:bubble3D val="0"/>
            <c:spPr>
              <a:solidFill>
                <a:srgbClr val="2C4E80"/>
              </a:solidFill>
              <a:ln w="25400">
                <a:solidFill>
                  <a:schemeClr val="lt1"/>
                </a:solidFill>
              </a:ln>
              <a:effectLst/>
              <a:sp3d contourW="25400">
                <a:contourClr>
                  <a:schemeClr val="lt1"/>
                </a:contourClr>
              </a:sp3d>
            </c:spPr>
            <c:extLst>
              <c:ext xmlns:c16="http://schemas.microsoft.com/office/drawing/2014/chart" uri="{C3380CC4-5D6E-409C-BE32-E72D297353CC}">
                <c16:uniqueId val="{00000002-45E6-4686-8BAE-4D3CF05DC8FD}"/>
              </c:ext>
            </c:extLst>
          </c:dPt>
          <c:dPt>
            <c:idx val="1"/>
            <c:bubble3D val="0"/>
            <c:spPr>
              <a:solidFill>
                <a:srgbClr val="FE9292"/>
              </a:solidFill>
              <a:ln w="25400">
                <a:solidFill>
                  <a:schemeClr val="lt1"/>
                </a:solidFill>
              </a:ln>
              <a:effectLst/>
              <a:sp3d contourW="25400">
                <a:contourClr>
                  <a:schemeClr val="lt1"/>
                </a:contourClr>
              </a:sp3d>
            </c:spPr>
            <c:extLst>
              <c:ext xmlns:c16="http://schemas.microsoft.com/office/drawing/2014/chart" uri="{C3380CC4-5D6E-409C-BE32-E72D297353CC}">
                <c16:uniqueId val="{00000001-45E6-4686-8BAE-4D3CF05DC8FD}"/>
              </c:ext>
            </c:extLst>
          </c:dPt>
          <c:cat>
            <c:strRef>
              <c:f>Foglio1!$A$2:$A$3</c:f>
              <c:strCache>
                <c:ptCount val="2"/>
                <c:pt idx="0">
                  <c:v>Budegt per gestione operativa</c:v>
                </c:pt>
                <c:pt idx="1">
                  <c:v>Budget per Progetti/Investimenti</c:v>
                </c:pt>
              </c:strCache>
            </c:strRef>
          </c:cat>
          <c:val>
            <c:numRef>
              <c:f>Foglio1!$B$2:$B$3</c:f>
              <c:numCache>
                <c:formatCode>General</c:formatCode>
                <c:ptCount val="2"/>
                <c:pt idx="0">
                  <c:v>90</c:v>
                </c:pt>
                <c:pt idx="1">
                  <c:v>10</c:v>
                </c:pt>
              </c:numCache>
            </c:numRef>
          </c:val>
          <c:extLst>
            <c:ext xmlns:c16="http://schemas.microsoft.com/office/drawing/2014/chart" uri="{C3380CC4-5D6E-409C-BE32-E72D297353CC}">
              <c16:uniqueId val="{00000000-45E6-4686-8BAE-4D3CF05DC8FD}"/>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00215E"/>
                </a:solidFill>
                <a:latin typeface="+mn-lt"/>
              </a:rPr>
              <a:t>DESTINAZIONE</a:t>
            </a:r>
            <a:r>
              <a:rPr lang="en-US" baseline="0" dirty="0">
                <a:solidFill>
                  <a:srgbClr val="00215E"/>
                </a:solidFill>
                <a:latin typeface="+mn-lt"/>
              </a:rPr>
              <a:t> DEL </a:t>
            </a:r>
            <a:r>
              <a:rPr lang="en-US" dirty="0">
                <a:solidFill>
                  <a:srgbClr val="00215E"/>
                </a:solidFill>
                <a:latin typeface="+mn-lt"/>
              </a:rPr>
              <a:t>BUDGET</a:t>
            </a:r>
            <a:r>
              <a:rPr lang="en-US" dirty="0">
                <a:solidFill>
                  <a:srgbClr val="FE9292"/>
                </a:solidFill>
                <a:latin typeface="+mn-lt"/>
              </a:rPr>
              <a:t> </a:t>
            </a:r>
            <a:r>
              <a:rPr lang="en-US" dirty="0">
                <a:solidFill>
                  <a:srgbClr val="FFC55A"/>
                </a:solidFill>
                <a:latin typeface="+mn-lt"/>
              </a:rPr>
              <a:t>FOE +FE</a:t>
            </a:r>
          </a:p>
        </c:rich>
      </c:tx>
      <c:layout>
        <c:manualLayout>
          <c:xMode val="edge"/>
          <c:yMode val="edge"/>
          <c:x val="0.28083954849575143"/>
          <c:y val="4.768533685278654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view3D>
      <c:rotX val="30"/>
      <c:rotY val="124"/>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BUDGET DISPONIBILE</c:v>
                </c:pt>
              </c:strCache>
            </c:strRef>
          </c:tx>
          <c:dPt>
            <c:idx val="0"/>
            <c:bubble3D val="0"/>
            <c:spPr>
              <a:solidFill>
                <a:srgbClr val="2C4E80"/>
              </a:solidFill>
              <a:ln w="25400">
                <a:solidFill>
                  <a:schemeClr val="lt1"/>
                </a:solidFill>
              </a:ln>
              <a:effectLst/>
              <a:sp3d contourW="25400">
                <a:contourClr>
                  <a:schemeClr val="lt1"/>
                </a:contourClr>
              </a:sp3d>
            </c:spPr>
            <c:extLst>
              <c:ext xmlns:c16="http://schemas.microsoft.com/office/drawing/2014/chart" uri="{C3380CC4-5D6E-409C-BE32-E72D297353CC}">
                <c16:uniqueId val="{00000001-C50B-4C45-89D9-00F293DDBCB1}"/>
              </c:ext>
            </c:extLst>
          </c:dPt>
          <c:dPt>
            <c:idx val="1"/>
            <c:bubble3D val="0"/>
            <c:spPr>
              <a:solidFill>
                <a:srgbClr val="FE929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50B-4C45-89D9-00F293DDBCB1}"/>
              </c:ext>
            </c:extLst>
          </c:dPt>
          <c:dPt>
            <c:idx val="2"/>
            <c:bubble3D val="0"/>
            <c:spPr>
              <a:solidFill>
                <a:srgbClr val="FFC55A"/>
              </a:solidFill>
              <a:ln w="25400">
                <a:solidFill>
                  <a:schemeClr val="lt1"/>
                </a:solidFill>
              </a:ln>
              <a:effectLst/>
              <a:sp3d contourW="25400">
                <a:contourClr>
                  <a:schemeClr val="lt1"/>
                </a:contourClr>
              </a:sp3d>
            </c:spPr>
            <c:extLst>
              <c:ext xmlns:c16="http://schemas.microsoft.com/office/drawing/2014/chart" uri="{C3380CC4-5D6E-409C-BE32-E72D297353CC}">
                <c16:uniqueId val="{00000005-C50B-4C45-89D9-00F293DDBCB1}"/>
              </c:ext>
            </c:extLst>
          </c:dPt>
          <c:cat>
            <c:strRef>
              <c:f>Foglio1!$A$2:$A$4</c:f>
              <c:strCache>
                <c:ptCount val="3"/>
                <c:pt idx="0">
                  <c:v>Budget per gestione operativa (FOE)</c:v>
                </c:pt>
                <c:pt idx="1">
                  <c:v>Budget per Progetti/Investimenti (FOE)</c:v>
                </c:pt>
                <c:pt idx="2">
                  <c:v>Budget per Progetti/Investimenti (FE)</c:v>
                </c:pt>
              </c:strCache>
            </c:strRef>
          </c:cat>
          <c:val>
            <c:numRef>
              <c:f>Foglio1!$B$2:$B$4</c:f>
              <c:numCache>
                <c:formatCode>General</c:formatCode>
                <c:ptCount val="3"/>
                <c:pt idx="0">
                  <c:v>90</c:v>
                </c:pt>
                <c:pt idx="1">
                  <c:v>10</c:v>
                </c:pt>
                <c:pt idx="2">
                  <c:v>300</c:v>
                </c:pt>
              </c:numCache>
            </c:numRef>
          </c:val>
          <c:extLst>
            <c:ext xmlns:c16="http://schemas.microsoft.com/office/drawing/2014/chart" uri="{C3380CC4-5D6E-409C-BE32-E72D297353CC}">
              <c16:uniqueId val="{00000004-C50B-4C45-89D9-00F293DDBCB1}"/>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9D0EB9-B31E-4B15-992A-22120A1BB8F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F617D894-D4CB-4B0C-B2AA-D11718676F90}">
      <dgm:prSet phldrT="[Testo]"/>
      <dgm:spPr>
        <a:solidFill>
          <a:schemeClr val="accent4">
            <a:lumMod val="50000"/>
          </a:schemeClr>
        </a:solidFill>
      </dgm:spPr>
      <dgm:t>
        <a:bodyPr/>
        <a:lstStyle/>
        <a:p>
          <a:r>
            <a:rPr lang="it-IT" noProof="0" dirty="0"/>
            <a:t>Divisione Tecnica</a:t>
          </a:r>
        </a:p>
        <a:p>
          <a:r>
            <a:rPr lang="it-IT" noProof="0" dirty="0"/>
            <a:t>e dei Servizi Generali</a:t>
          </a:r>
        </a:p>
      </dgm:t>
    </dgm:pt>
    <dgm:pt modelId="{37040EBC-6C55-47DE-A98B-966A13C288A3}" type="parTrans" cxnId="{DECA420B-457A-4CE6-A025-DDC56D4859E5}">
      <dgm:prSet/>
      <dgm:spPr/>
      <dgm:t>
        <a:bodyPr/>
        <a:lstStyle/>
        <a:p>
          <a:endParaRPr lang="it-IT"/>
        </a:p>
      </dgm:t>
    </dgm:pt>
    <dgm:pt modelId="{65C335CF-4262-43EE-8C95-ADD810B37574}" type="sibTrans" cxnId="{DECA420B-457A-4CE6-A025-DDC56D4859E5}">
      <dgm:prSet/>
      <dgm:spPr/>
      <dgm:t>
        <a:bodyPr/>
        <a:lstStyle/>
        <a:p>
          <a:endParaRPr lang="it-IT"/>
        </a:p>
      </dgm:t>
    </dgm:pt>
    <dgm:pt modelId="{414FD3CC-EAE8-4C8A-A7E6-365B0913B730}">
      <dgm:prSet phldrT="[Testo]"/>
      <dgm:spPr>
        <a:solidFill>
          <a:srgbClr val="2C4E80"/>
        </a:solidFill>
      </dgm:spPr>
      <dgm:t>
        <a:bodyPr/>
        <a:lstStyle/>
        <a:p>
          <a:r>
            <a:rPr lang="it-IT" noProof="0" dirty="0"/>
            <a:t>Servizio</a:t>
          </a:r>
          <a:br>
            <a:rPr lang="it-IT" noProof="0" dirty="0"/>
          </a:br>
          <a:r>
            <a:rPr lang="it-IT" noProof="0" dirty="0"/>
            <a:t>Attività Generali e Tecniche</a:t>
          </a:r>
        </a:p>
      </dgm:t>
    </dgm:pt>
    <dgm:pt modelId="{D857A990-9EA7-48E1-9520-80CDBD9324A4}" type="parTrans" cxnId="{A00AE52B-4596-4F9C-8B04-9938E5C96A97}">
      <dgm:prSet/>
      <dgm:spPr/>
      <dgm:t>
        <a:bodyPr/>
        <a:lstStyle/>
        <a:p>
          <a:endParaRPr lang="it-IT"/>
        </a:p>
      </dgm:t>
    </dgm:pt>
    <dgm:pt modelId="{FAC0615D-F327-41C2-B97B-96051977F525}" type="sibTrans" cxnId="{A00AE52B-4596-4F9C-8B04-9938E5C96A97}">
      <dgm:prSet/>
      <dgm:spPr/>
      <dgm:t>
        <a:bodyPr/>
        <a:lstStyle/>
        <a:p>
          <a:endParaRPr lang="it-IT"/>
        </a:p>
      </dgm:t>
    </dgm:pt>
    <dgm:pt modelId="{AE4DE363-29B3-421D-901A-E74F432ED55F}">
      <dgm:prSet phldrT="[Testo]"/>
      <dgm:spPr/>
      <dgm:t>
        <a:bodyPr/>
        <a:lstStyle/>
        <a:p>
          <a:r>
            <a:rPr lang="it-IT" noProof="0" dirty="0"/>
            <a:t>Servizio</a:t>
          </a:r>
          <a:br>
            <a:rPr lang="it-IT" noProof="0" dirty="0"/>
          </a:br>
          <a:r>
            <a:rPr lang="it-IT" noProof="0" dirty="0"/>
            <a:t>Impianti a Fluido</a:t>
          </a:r>
        </a:p>
      </dgm:t>
    </dgm:pt>
    <dgm:pt modelId="{98045701-B77B-4058-BEA4-772075C772CA}" type="parTrans" cxnId="{5CDFCA7C-C074-44FA-B54E-4105BA631EDD}">
      <dgm:prSet/>
      <dgm:spPr/>
      <dgm:t>
        <a:bodyPr/>
        <a:lstStyle/>
        <a:p>
          <a:endParaRPr lang="it-IT"/>
        </a:p>
      </dgm:t>
    </dgm:pt>
    <dgm:pt modelId="{94151017-E0BE-4127-924C-B7A156A97DB4}" type="sibTrans" cxnId="{5CDFCA7C-C074-44FA-B54E-4105BA631EDD}">
      <dgm:prSet/>
      <dgm:spPr/>
      <dgm:t>
        <a:bodyPr/>
        <a:lstStyle/>
        <a:p>
          <a:endParaRPr lang="it-IT"/>
        </a:p>
      </dgm:t>
    </dgm:pt>
    <dgm:pt modelId="{06A480A4-1A5D-4724-88B9-96B7682C787A}">
      <dgm:prSet phldrT="[Testo]"/>
      <dgm:spPr>
        <a:solidFill>
          <a:srgbClr val="FFC55A"/>
        </a:solidFill>
      </dgm:spPr>
      <dgm:t>
        <a:bodyPr/>
        <a:lstStyle/>
        <a:p>
          <a:r>
            <a:rPr lang="it-IT" noProof="0" dirty="0">
              <a:solidFill>
                <a:srgbClr val="00215E"/>
              </a:solidFill>
            </a:rPr>
            <a:t>Servizio</a:t>
          </a:r>
          <a:br>
            <a:rPr lang="it-IT" noProof="0" dirty="0">
              <a:solidFill>
                <a:srgbClr val="00215E"/>
              </a:solidFill>
            </a:rPr>
          </a:br>
          <a:r>
            <a:rPr lang="it-IT" noProof="0" dirty="0">
              <a:solidFill>
                <a:srgbClr val="00215E"/>
              </a:solidFill>
            </a:rPr>
            <a:t>Impianti Elettrici</a:t>
          </a:r>
        </a:p>
      </dgm:t>
    </dgm:pt>
    <dgm:pt modelId="{51266685-3F2D-4AA6-9723-C36977A11487}" type="parTrans" cxnId="{CB060A74-D779-4E83-BE6C-CDF1B7896E42}">
      <dgm:prSet/>
      <dgm:spPr/>
      <dgm:t>
        <a:bodyPr/>
        <a:lstStyle/>
        <a:p>
          <a:endParaRPr lang="it-IT"/>
        </a:p>
      </dgm:t>
    </dgm:pt>
    <dgm:pt modelId="{B7F2FA17-2E40-4D6F-8F40-D81AB43CA508}" type="sibTrans" cxnId="{CB060A74-D779-4E83-BE6C-CDF1B7896E42}">
      <dgm:prSet/>
      <dgm:spPr/>
      <dgm:t>
        <a:bodyPr/>
        <a:lstStyle/>
        <a:p>
          <a:endParaRPr lang="it-IT"/>
        </a:p>
      </dgm:t>
    </dgm:pt>
    <dgm:pt modelId="{694BB664-304A-49F9-929F-3D8AE7371AE6}">
      <dgm:prSet phldrT="[Testo]"/>
      <dgm:spPr>
        <a:solidFill>
          <a:srgbClr val="FE9292"/>
        </a:solidFill>
      </dgm:spPr>
      <dgm:t>
        <a:bodyPr/>
        <a:lstStyle/>
        <a:p>
          <a:r>
            <a:rPr lang="it-IT" noProof="0" dirty="0">
              <a:solidFill>
                <a:srgbClr val="00215E"/>
              </a:solidFill>
            </a:rPr>
            <a:t>Servizio</a:t>
          </a:r>
          <a:br>
            <a:rPr lang="it-IT" noProof="0" dirty="0">
              <a:solidFill>
                <a:srgbClr val="00215E"/>
              </a:solidFill>
            </a:rPr>
          </a:br>
          <a:r>
            <a:rPr lang="it-IT" noProof="0" dirty="0">
              <a:solidFill>
                <a:srgbClr val="00215E"/>
              </a:solidFill>
            </a:rPr>
            <a:t>Edilizia</a:t>
          </a:r>
        </a:p>
      </dgm:t>
    </dgm:pt>
    <dgm:pt modelId="{BCD9289B-2016-43AD-B6FF-1D8ED35B1E6B}" type="parTrans" cxnId="{32C2F633-C56A-4E36-B3D0-83A40C3729E8}">
      <dgm:prSet/>
      <dgm:spPr/>
      <dgm:t>
        <a:bodyPr/>
        <a:lstStyle/>
        <a:p>
          <a:endParaRPr lang="it-IT"/>
        </a:p>
      </dgm:t>
    </dgm:pt>
    <dgm:pt modelId="{5EB3C0B6-E4DF-4835-8E66-88612A0DFEAE}" type="sibTrans" cxnId="{32C2F633-C56A-4E36-B3D0-83A40C3729E8}">
      <dgm:prSet/>
      <dgm:spPr/>
      <dgm:t>
        <a:bodyPr/>
        <a:lstStyle/>
        <a:p>
          <a:endParaRPr lang="it-IT"/>
        </a:p>
      </dgm:t>
    </dgm:pt>
    <dgm:pt modelId="{B1F5207F-93C1-47CE-9D54-20CE9EDE8BBE}" type="pres">
      <dgm:prSet presAssocID="{2C9D0EB9-B31E-4B15-992A-22120A1BB8F3}" presName="hierChild1" presStyleCnt="0">
        <dgm:presLayoutVars>
          <dgm:orgChart val="1"/>
          <dgm:chPref val="1"/>
          <dgm:dir/>
          <dgm:animOne val="branch"/>
          <dgm:animLvl val="lvl"/>
          <dgm:resizeHandles/>
        </dgm:presLayoutVars>
      </dgm:prSet>
      <dgm:spPr/>
      <dgm:t>
        <a:bodyPr/>
        <a:lstStyle/>
        <a:p>
          <a:endParaRPr lang="it-IT"/>
        </a:p>
      </dgm:t>
    </dgm:pt>
    <dgm:pt modelId="{C4569254-CD16-42A7-B968-9AFA423C4802}" type="pres">
      <dgm:prSet presAssocID="{F617D894-D4CB-4B0C-B2AA-D11718676F90}" presName="hierRoot1" presStyleCnt="0">
        <dgm:presLayoutVars>
          <dgm:hierBranch val="init"/>
        </dgm:presLayoutVars>
      </dgm:prSet>
      <dgm:spPr/>
    </dgm:pt>
    <dgm:pt modelId="{2B2A3A84-9F57-435E-A842-A5A9F6A81511}" type="pres">
      <dgm:prSet presAssocID="{F617D894-D4CB-4B0C-B2AA-D11718676F90}" presName="rootComposite1" presStyleCnt="0"/>
      <dgm:spPr/>
    </dgm:pt>
    <dgm:pt modelId="{C985A70C-9BE5-455D-8B36-FD9DAD5CD6C2}" type="pres">
      <dgm:prSet presAssocID="{F617D894-D4CB-4B0C-B2AA-D11718676F90}" presName="rootText1" presStyleLbl="node0" presStyleIdx="0" presStyleCnt="1">
        <dgm:presLayoutVars>
          <dgm:chPref val="3"/>
        </dgm:presLayoutVars>
      </dgm:prSet>
      <dgm:spPr/>
      <dgm:t>
        <a:bodyPr/>
        <a:lstStyle/>
        <a:p>
          <a:endParaRPr lang="it-IT"/>
        </a:p>
      </dgm:t>
    </dgm:pt>
    <dgm:pt modelId="{293D421D-821F-42DF-81AF-0D2A70F7281C}" type="pres">
      <dgm:prSet presAssocID="{F617D894-D4CB-4B0C-B2AA-D11718676F90}" presName="rootConnector1" presStyleLbl="node1" presStyleIdx="0" presStyleCnt="0"/>
      <dgm:spPr/>
      <dgm:t>
        <a:bodyPr/>
        <a:lstStyle/>
        <a:p>
          <a:endParaRPr lang="it-IT"/>
        </a:p>
      </dgm:t>
    </dgm:pt>
    <dgm:pt modelId="{4F78B695-04CA-4BDB-9B2B-89E0BFA6A9C7}" type="pres">
      <dgm:prSet presAssocID="{F617D894-D4CB-4B0C-B2AA-D11718676F90}" presName="hierChild2" presStyleCnt="0"/>
      <dgm:spPr/>
    </dgm:pt>
    <dgm:pt modelId="{41275342-246D-4E14-B14E-6080929C6BC3}" type="pres">
      <dgm:prSet presAssocID="{D857A990-9EA7-48E1-9520-80CDBD9324A4}" presName="Name37" presStyleLbl="parChTrans1D2" presStyleIdx="0" presStyleCnt="4"/>
      <dgm:spPr/>
      <dgm:t>
        <a:bodyPr/>
        <a:lstStyle/>
        <a:p>
          <a:endParaRPr lang="it-IT"/>
        </a:p>
      </dgm:t>
    </dgm:pt>
    <dgm:pt modelId="{A6BEA46F-2DCE-4DD0-9A6A-DC6211AB216D}" type="pres">
      <dgm:prSet presAssocID="{414FD3CC-EAE8-4C8A-A7E6-365B0913B730}" presName="hierRoot2" presStyleCnt="0">
        <dgm:presLayoutVars>
          <dgm:hierBranch val="init"/>
        </dgm:presLayoutVars>
      </dgm:prSet>
      <dgm:spPr/>
    </dgm:pt>
    <dgm:pt modelId="{EE8F4582-8221-4815-91E5-2329F3054500}" type="pres">
      <dgm:prSet presAssocID="{414FD3CC-EAE8-4C8A-A7E6-365B0913B730}" presName="rootComposite" presStyleCnt="0"/>
      <dgm:spPr/>
    </dgm:pt>
    <dgm:pt modelId="{8F3F2F82-ECAB-48D4-B5AA-FDDD9E378819}" type="pres">
      <dgm:prSet presAssocID="{414FD3CC-EAE8-4C8A-A7E6-365B0913B730}" presName="rootText" presStyleLbl="node2" presStyleIdx="0" presStyleCnt="4">
        <dgm:presLayoutVars>
          <dgm:chPref val="3"/>
        </dgm:presLayoutVars>
      </dgm:prSet>
      <dgm:spPr/>
      <dgm:t>
        <a:bodyPr/>
        <a:lstStyle/>
        <a:p>
          <a:endParaRPr lang="it-IT"/>
        </a:p>
      </dgm:t>
    </dgm:pt>
    <dgm:pt modelId="{0DDC5FB2-9A65-410A-A46D-71F503FAFEF0}" type="pres">
      <dgm:prSet presAssocID="{414FD3CC-EAE8-4C8A-A7E6-365B0913B730}" presName="rootConnector" presStyleLbl="node2" presStyleIdx="0" presStyleCnt="4"/>
      <dgm:spPr/>
      <dgm:t>
        <a:bodyPr/>
        <a:lstStyle/>
        <a:p>
          <a:endParaRPr lang="it-IT"/>
        </a:p>
      </dgm:t>
    </dgm:pt>
    <dgm:pt modelId="{CC9E4940-DAA3-476B-A671-ABD467D0F66B}" type="pres">
      <dgm:prSet presAssocID="{414FD3CC-EAE8-4C8A-A7E6-365B0913B730}" presName="hierChild4" presStyleCnt="0"/>
      <dgm:spPr/>
    </dgm:pt>
    <dgm:pt modelId="{9C0C6A4E-D16B-4AC4-94A4-24EEE779F7C0}" type="pres">
      <dgm:prSet presAssocID="{414FD3CC-EAE8-4C8A-A7E6-365B0913B730}" presName="hierChild5" presStyleCnt="0"/>
      <dgm:spPr/>
    </dgm:pt>
    <dgm:pt modelId="{8DDC1B89-41CB-48D2-BE15-A7231DC81762}" type="pres">
      <dgm:prSet presAssocID="{98045701-B77B-4058-BEA4-772075C772CA}" presName="Name37" presStyleLbl="parChTrans1D2" presStyleIdx="1" presStyleCnt="4"/>
      <dgm:spPr/>
      <dgm:t>
        <a:bodyPr/>
        <a:lstStyle/>
        <a:p>
          <a:endParaRPr lang="it-IT"/>
        </a:p>
      </dgm:t>
    </dgm:pt>
    <dgm:pt modelId="{8B62AABD-5305-4ABF-9113-E573097577BF}" type="pres">
      <dgm:prSet presAssocID="{AE4DE363-29B3-421D-901A-E74F432ED55F}" presName="hierRoot2" presStyleCnt="0">
        <dgm:presLayoutVars>
          <dgm:hierBranch val="init"/>
        </dgm:presLayoutVars>
      </dgm:prSet>
      <dgm:spPr/>
    </dgm:pt>
    <dgm:pt modelId="{A2034016-4FD1-4145-BDAD-B370C90D7426}" type="pres">
      <dgm:prSet presAssocID="{AE4DE363-29B3-421D-901A-E74F432ED55F}" presName="rootComposite" presStyleCnt="0"/>
      <dgm:spPr/>
    </dgm:pt>
    <dgm:pt modelId="{2D2EAA1F-C556-40B2-AC91-BC0D06C66C26}" type="pres">
      <dgm:prSet presAssocID="{AE4DE363-29B3-421D-901A-E74F432ED55F}" presName="rootText" presStyleLbl="node2" presStyleIdx="1" presStyleCnt="4">
        <dgm:presLayoutVars>
          <dgm:chPref val="3"/>
        </dgm:presLayoutVars>
      </dgm:prSet>
      <dgm:spPr/>
      <dgm:t>
        <a:bodyPr/>
        <a:lstStyle/>
        <a:p>
          <a:endParaRPr lang="it-IT"/>
        </a:p>
      </dgm:t>
    </dgm:pt>
    <dgm:pt modelId="{C651F35A-9699-4306-9421-EFAC53A4C6E7}" type="pres">
      <dgm:prSet presAssocID="{AE4DE363-29B3-421D-901A-E74F432ED55F}" presName="rootConnector" presStyleLbl="node2" presStyleIdx="1" presStyleCnt="4"/>
      <dgm:spPr/>
      <dgm:t>
        <a:bodyPr/>
        <a:lstStyle/>
        <a:p>
          <a:endParaRPr lang="it-IT"/>
        </a:p>
      </dgm:t>
    </dgm:pt>
    <dgm:pt modelId="{B14582E0-3C68-4CF0-971F-7D2325918EE7}" type="pres">
      <dgm:prSet presAssocID="{AE4DE363-29B3-421D-901A-E74F432ED55F}" presName="hierChild4" presStyleCnt="0"/>
      <dgm:spPr/>
    </dgm:pt>
    <dgm:pt modelId="{971802C6-36D9-4E9A-8A15-C82DFDC35B03}" type="pres">
      <dgm:prSet presAssocID="{AE4DE363-29B3-421D-901A-E74F432ED55F}" presName="hierChild5" presStyleCnt="0"/>
      <dgm:spPr/>
    </dgm:pt>
    <dgm:pt modelId="{1DE1A91B-6C4D-42AA-88C8-EF7066157690}" type="pres">
      <dgm:prSet presAssocID="{51266685-3F2D-4AA6-9723-C36977A11487}" presName="Name37" presStyleLbl="parChTrans1D2" presStyleIdx="2" presStyleCnt="4"/>
      <dgm:spPr/>
      <dgm:t>
        <a:bodyPr/>
        <a:lstStyle/>
        <a:p>
          <a:endParaRPr lang="it-IT"/>
        </a:p>
      </dgm:t>
    </dgm:pt>
    <dgm:pt modelId="{34AE0CB8-3B68-47BB-A7AE-1974BF6F54B0}" type="pres">
      <dgm:prSet presAssocID="{06A480A4-1A5D-4724-88B9-96B7682C787A}" presName="hierRoot2" presStyleCnt="0">
        <dgm:presLayoutVars>
          <dgm:hierBranch val="init"/>
        </dgm:presLayoutVars>
      </dgm:prSet>
      <dgm:spPr/>
    </dgm:pt>
    <dgm:pt modelId="{7E99CB2C-0ED9-4476-9662-ABD301B70FD5}" type="pres">
      <dgm:prSet presAssocID="{06A480A4-1A5D-4724-88B9-96B7682C787A}" presName="rootComposite" presStyleCnt="0"/>
      <dgm:spPr/>
    </dgm:pt>
    <dgm:pt modelId="{98ABE9A3-AA7B-467D-BCE8-FFF1F11B14B6}" type="pres">
      <dgm:prSet presAssocID="{06A480A4-1A5D-4724-88B9-96B7682C787A}" presName="rootText" presStyleLbl="node2" presStyleIdx="2" presStyleCnt="4">
        <dgm:presLayoutVars>
          <dgm:chPref val="3"/>
        </dgm:presLayoutVars>
      </dgm:prSet>
      <dgm:spPr/>
      <dgm:t>
        <a:bodyPr/>
        <a:lstStyle/>
        <a:p>
          <a:endParaRPr lang="it-IT"/>
        </a:p>
      </dgm:t>
    </dgm:pt>
    <dgm:pt modelId="{28B6F319-377E-423B-844C-AA30553F4725}" type="pres">
      <dgm:prSet presAssocID="{06A480A4-1A5D-4724-88B9-96B7682C787A}" presName="rootConnector" presStyleLbl="node2" presStyleIdx="2" presStyleCnt="4"/>
      <dgm:spPr/>
      <dgm:t>
        <a:bodyPr/>
        <a:lstStyle/>
        <a:p>
          <a:endParaRPr lang="it-IT"/>
        </a:p>
      </dgm:t>
    </dgm:pt>
    <dgm:pt modelId="{6D0F95BD-B43E-4035-8B01-BF97F8D5D9A8}" type="pres">
      <dgm:prSet presAssocID="{06A480A4-1A5D-4724-88B9-96B7682C787A}" presName="hierChild4" presStyleCnt="0"/>
      <dgm:spPr/>
    </dgm:pt>
    <dgm:pt modelId="{7762A8CB-8B47-43EB-82EB-DB6676B39CC2}" type="pres">
      <dgm:prSet presAssocID="{06A480A4-1A5D-4724-88B9-96B7682C787A}" presName="hierChild5" presStyleCnt="0"/>
      <dgm:spPr/>
    </dgm:pt>
    <dgm:pt modelId="{375EAB30-D6FD-4E8C-BEE0-36F6D93317BB}" type="pres">
      <dgm:prSet presAssocID="{BCD9289B-2016-43AD-B6FF-1D8ED35B1E6B}" presName="Name37" presStyleLbl="parChTrans1D2" presStyleIdx="3" presStyleCnt="4"/>
      <dgm:spPr/>
      <dgm:t>
        <a:bodyPr/>
        <a:lstStyle/>
        <a:p>
          <a:endParaRPr lang="it-IT"/>
        </a:p>
      </dgm:t>
    </dgm:pt>
    <dgm:pt modelId="{6B7D1B64-247B-4AC4-A054-031E6C00C7BD}" type="pres">
      <dgm:prSet presAssocID="{694BB664-304A-49F9-929F-3D8AE7371AE6}" presName="hierRoot2" presStyleCnt="0">
        <dgm:presLayoutVars>
          <dgm:hierBranch val="init"/>
        </dgm:presLayoutVars>
      </dgm:prSet>
      <dgm:spPr/>
    </dgm:pt>
    <dgm:pt modelId="{79BBC901-1F1B-4C8B-898E-D12944679902}" type="pres">
      <dgm:prSet presAssocID="{694BB664-304A-49F9-929F-3D8AE7371AE6}" presName="rootComposite" presStyleCnt="0"/>
      <dgm:spPr/>
    </dgm:pt>
    <dgm:pt modelId="{2DDE7990-0BC6-49E3-96CC-EE844E1AA9B2}" type="pres">
      <dgm:prSet presAssocID="{694BB664-304A-49F9-929F-3D8AE7371AE6}" presName="rootText" presStyleLbl="node2" presStyleIdx="3" presStyleCnt="4">
        <dgm:presLayoutVars>
          <dgm:chPref val="3"/>
        </dgm:presLayoutVars>
      </dgm:prSet>
      <dgm:spPr/>
      <dgm:t>
        <a:bodyPr/>
        <a:lstStyle/>
        <a:p>
          <a:endParaRPr lang="it-IT"/>
        </a:p>
      </dgm:t>
    </dgm:pt>
    <dgm:pt modelId="{045EA85E-1655-4B75-9D44-C50600B11DDD}" type="pres">
      <dgm:prSet presAssocID="{694BB664-304A-49F9-929F-3D8AE7371AE6}" presName="rootConnector" presStyleLbl="node2" presStyleIdx="3" presStyleCnt="4"/>
      <dgm:spPr/>
      <dgm:t>
        <a:bodyPr/>
        <a:lstStyle/>
        <a:p>
          <a:endParaRPr lang="it-IT"/>
        </a:p>
      </dgm:t>
    </dgm:pt>
    <dgm:pt modelId="{0AC1285C-BE3E-43C6-ACA6-E3159E7C1E94}" type="pres">
      <dgm:prSet presAssocID="{694BB664-304A-49F9-929F-3D8AE7371AE6}" presName="hierChild4" presStyleCnt="0"/>
      <dgm:spPr/>
    </dgm:pt>
    <dgm:pt modelId="{1A898ADF-0263-4591-8735-7C2A2A0F8948}" type="pres">
      <dgm:prSet presAssocID="{694BB664-304A-49F9-929F-3D8AE7371AE6}" presName="hierChild5" presStyleCnt="0"/>
      <dgm:spPr/>
    </dgm:pt>
    <dgm:pt modelId="{D24399E4-4082-48FC-AFCE-F791FC286E7D}" type="pres">
      <dgm:prSet presAssocID="{F617D894-D4CB-4B0C-B2AA-D11718676F90}" presName="hierChild3" presStyleCnt="0"/>
      <dgm:spPr/>
    </dgm:pt>
  </dgm:ptLst>
  <dgm:cxnLst>
    <dgm:cxn modelId="{FAC09BD3-0A07-4BE1-A388-FC8F5E8F1290}" type="presOf" srcId="{06A480A4-1A5D-4724-88B9-96B7682C787A}" destId="{28B6F319-377E-423B-844C-AA30553F4725}" srcOrd="1" destOrd="0" presId="urn:microsoft.com/office/officeart/2005/8/layout/orgChart1"/>
    <dgm:cxn modelId="{92BDD729-61D4-4AEC-A9E0-472400DD72A8}" type="presOf" srcId="{F617D894-D4CB-4B0C-B2AA-D11718676F90}" destId="{C985A70C-9BE5-455D-8B36-FD9DAD5CD6C2}" srcOrd="0" destOrd="0" presId="urn:microsoft.com/office/officeart/2005/8/layout/orgChart1"/>
    <dgm:cxn modelId="{AA74BE1E-C58B-41EC-9B84-242D60A83E66}" type="presOf" srcId="{694BB664-304A-49F9-929F-3D8AE7371AE6}" destId="{045EA85E-1655-4B75-9D44-C50600B11DDD}" srcOrd="1" destOrd="0" presId="urn:microsoft.com/office/officeart/2005/8/layout/orgChart1"/>
    <dgm:cxn modelId="{014216B9-5159-4BFF-8046-FAC8CA872886}" type="presOf" srcId="{414FD3CC-EAE8-4C8A-A7E6-365B0913B730}" destId="{0DDC5FB2-9A65-410A-A46D-71F503FAFEF0}" srcOrd="1" destOrd="0" presId="urn:microsoft.com/office/officeart/2005/8/layout/orgChart1"/>
    <dgm:cxn modelId="{1BEE8E62-F084-437A-A6EA-00832BF0B8B1}" type="presOf" srcId="{2C9D0EB9-B31E-4B15-992A-22120A1BB8F3}" destId="{B1F5207F-93C1-47CE-9D54-20CE9EDE8BBE}" srcOrd="0" destOrd="0" presId="urn:microsoft.com/office/officeart/2005/8/layout/orgChart1"/>
    <dgm:cxn modelId="{D07E2397-75FD-4BEA-B08D-38556B8E4C31}" type="presOf" srcId="{AE4DE363-29B3-421D-901A-E74F432ED55F}" destId="{2D2EAA1F-C556-40B2-AC91-BC0D06C66C26}" srcOrd="0" destOrd="0" presId="urn:microsoft.com/office/officeart/2005/8/layout/orgChart1"/>
    <dgm:cxn modelId="{CB060A74-D779-4E83-BE6C-CDF1B7896E42}" srcId="{F617D894-D4CB-4B0C-B2AA-D11718676F90}" destId="{06A480A4-1A5D-4724-88B9-96B7682C787A}" srcOrd="2" destOrd="0" parTransId="{51266685-3F2D-4AA6-9723-C36977A11487}" sibTransId="{B7F2FA17-2E40-4D6F-8F40-D81AB43CA508}"/>
    <dgm:cxn modelId="{75B56A2C-3306-4842-A32C-F216CAFF350B}" type="presOf" srcId="{51266685-3F2D-4AA6-9723-C36977A11487}" destId="{1DE1A91B-6C4D-42AA-88C8-EF7066157690}" srcOrd="0" destOrd="0" presId="urn:microsoft.com/office/officeart/2005/8/layout/orgChart1"/>
    <dgm:cxn modelId="{B54CCCAC-3B5C-4B2A-BCBA-92D0E986DB45}" type="presOf" srcId="{F617D894-D4CB-4B0C-B2AA-D11718676F90}" destId="{293D421D-821F-42DF-81AF-0D2A70F7281C}" srcOrd="1" destOrd="0" presId="urn:microsoft.com/office/officeart/2005/8/layout/orgChart1"/>
    <dgm:cxn modelId="{32C2F633-C56A-4E36-B3D0-83A40C3729E8}" srcId="{F617D894-D4CB-4B0C-B2AA-D11718676F90}" destId="{694BB664-304A-49F9-929F-3D8AE7371AE6}" srcOrd="3" destOrd="0" parTransId="{BCD9289B-2016-43AD-B6FF-1D8ED35B1E6B}" sibTransId="{5EB3C0B6-E4DF-4835-8E66-88612A0DFEAE}"/>
    <dgm:cxn modelId="{EB7AB86E-8099-4628-BF4C-6F6A77C8C719}" type="presOf" srcId="{694BB664-304A-49F9-929F-3D8AE7371AE6}" destId="{2DDE7990-0BC6-49E3-96CC-EE844E1AA9B2}" srcOrd="0" destOrd="0" presId="urn:microsoft.com/office/officeart/2005/8/layout/orgChart1"/>
    <dgm:cxn modelId="{303AC70F-DB7A-43B0-BB0D-CE05F1FD812C}" type="presOf" srcId="{D857A990-9EA7-48E1-9520-80CDBD9324A4}" destId="{41275342-246D-4E14-B14E-6080929C6BC3}" srcOrd="0" destOrd="0" presId="urn:microsoft.com/office/officeart/2005/8/layout/orgChart1"/>
    <dgm:cxn modelId="{1653ADD5-0404-4774-94F0-2DE5D323F291}" type="presOf" srcId="{98045701-B77B-4058-BEA4-772075C772CA}" destId="{8DDC1B89-41CB-48D2-BE15-A7231DC81762}" srcOrd="0" destOrd="0" presId="urn:microsoft.com/office/officeart/2005/8/layout/orgChart1"/>
    <dgm:cxn modelId="{DECA420B-457A-4CE6-A025-DDC56D4859E5}" srcId="{2C9D0EB9-B31E-4B15-992A-22120A1BB8F3}" destId="{F617D894-D4CB-4B0C-B2AA-D11718676F90}" srcOrd="0" destOrd="0" parTransId="{37040EBC-6C55-47DE-A98B-966A13C288A3}" sibTransId="{65C335CF-4262-43EE-8C95-ADD810B37574}"/>
    <dgm:cxn modelId="{D01C7D2F-2356-429B-B65C-71BE0F18AA40}" type="presOf" srcId="{414FD3CC-EAE8-4C8A-A7E6-365B0913B730}" destId="{8F3F2F82-ECAB-48D4-B5AA-FDDD9E378819}" srcOrd="0" destOrd="0" presId="urn:microsoft.com/office/officeart/2005/8/layout/orgChart1"/>
    <dgm:cxn modelId="{2A1384D5-0BAE-401D-B928-61E73ED166BF}" type="presOf" srcId="{06A480A4-1A5D-4724-88B9-96B7682C787A}" destId="{98ABE9A3-AA7B-467D-BCE8-FFF1F11B14B6}" srcOrd="0" destOrd="0" presId="urn:microsoft.com/office/officeart/2005/8/layout/orgChart1"/>
    <dgm:cxn modelId="{C4E987BC-63C6-4660-9417-7CC9826A481B}" type="presOf" srcId="{AE4DE363-29B3-421D-901A-E74F432ED55F}" destId="{C651F35A-9699-4306-9421-EFAC53A4C6E7}" srcOrd="1" destOrd="0" presId="urn:microsoft.com/office/officeart/2005/8/layout/orgChart1"/>
    <dgm:cxn modelId="{5CDFCA7C-C074-44FA-B54E-4105BA631EDD}" srcId="{F617D894-D4CB-4B0C-B2AA-D11718676F90}" destId="{AE4DE363-29B3-421D-901A-E74F432ED55F}" srcOrd="1" destOrd="0" parTransId="{98045701-B77B-4058-BEA4-772075C772CA}" sibTransId="{94151017-E0BE-4127-924C-B7A156A97DB4}"/>
    <dgm:cxn modelId="{A00AE52B-4596-4F9C-8B04-9938E5C96A97}" srcId="{F617D894-D4CB-4B0C-B2AA-D11718676F90}" destId="{414FD3CC-EAE8-4C8A-A7E6-365B0913B730}" srcOrd="0" destOrd="0" parTransId="{D857A990-9EA7-48E1-9520-80CDBD9324A4}" sibTransId="{FAC0615D-F327-41C2-B97B-96051977F525}"/>
    <dgm:cxn modelId="{7702BF4E-B8A6-4AB8-AF11-10E0D409F621}" type="presOf" srcId="{BCD9289B-2016-43AD-B6FF-1D8ED35B1E6B}" destId="{375EAB30-D6FD-4E8C-BEE0-36F6D93317BB}" srcOrd="0" destOrd="0" presId="urn:microsoft.com/office/officeart/2005/8/layout/orgChart1"/>
    <dgm:cxn modelId="{CCB97DFF-62C1-41D4-AA99-8D46748EBE5F}" type="presParOf" srcId="{B1F5207F-93C1-47CE-9D54-20CE9EDE8BBE}" destId="{C4569254-CD16-42A7-B968-9AFA423C4802}" srcOrd="0" destOrd="0" presId="urn:microsoft.com/office/officeart/2005/8/layout/orgChart1"/>
    <dgm:cxn modelId="{B54EC523-3322-4C3B-B288-3D76EE10F214}" type="presParOf" srcId="{C4569254-CD16-42A7-B968-9AFA423C4802}" destId="{2B2A3A84-9F57-435E-A842-A5A9F6A81511}" srcOrd="0" destOrd="0" presId="urn:microsoft.com/office/officeart/2005/8/layout/orgChart1"/>
    <dgm:cxn modelId="{18E3E8B6-7165-4215-9DD4-3E3E8F751915}" type="presParOf" srcId="{2B2A3A84-9F57-435E-A842-A5A9F6A81511}" destId="{C985A70C-9BE5-455D-8B36-FD9DAD5CD6C2}" srcOrd="0" destOrd="0" presId="urn:microsoft.com/office/officeart/2005/8/layout/orgChart1"/>
    <dgm:cxn modelId="{E14D7E75-78B4-4193-ADDE-341D42BDECCD}" type="presParOf" srcId="{2B2A3A84-9F57-435E-A842-A5A9F6A81511}" destId="{293D421D-821F-42DF-81AF-0D2A70F7281C}" srcOrd="1" destOrd="0" presId="urn:microsoft.com/office/officeart/2005/8/layout/orgChart1"/>
    <dgm:cxn modelId="{24C0AE98-C69B-4BF5-853F-52E03D07F060}" type="presParOf" srcId="{C4569254-CD16-42A7-B968-9AFA423C4802}" destId="{4F78B695-04CA-4BDB-9B2B-89E0BFA6A9C7}" srcOrd="1" destOrd="0" presId="urn:microsoft.com/office/officeart/2005/8/layout/orgChart1"/>
    <dgm:cxn modelId="{AEB34149-6504-4308-896E-1C10A9BA94BF}" type="presParOf" srcId="{4F78B695-04CA-4BDB-9B2B-89E0BFA6A9C7}" destId="{41275342-246D-4E14-B14E-6080929C6BC3}" srcOrd="0" destOrd="0" presId="urn:microsoft.com/office/officeart/2005/8/layout/orgChart1"/>
    <dgm:cxn modelId="{5B234ED0-16C1-4764-B958-235EB768A548}" type="presParOf" srcId="{4F78B695-04CA-4BDB-9B2B-89E0BFA6A9C7}" destId="{A6BEA46F-2DCE-4DD0-9A6A-DC6211AB216D}" srcOrd="1" destOrd="0" presId="urn:microsoft.com/office/officeart/2005/8/layout/orgChart1"/>
    <dgm:cxn modelId="{AFE001A3-5656-4562-A0BE-040EBFA8DCC3}" type="presParOf" srcId="{A6BEA46F-2DCE-4DD0-9A6A-DC6211AB216D}" destId="{EE8F4582-8221-4815-91E5-2329F3054500}" srcOrd="0" destOrd="0" presId="urn:microsoft.com/office/officeart/2005/8/layout/orgChart1"/>
    <dgm:cxn modelId="{9AD7CF1C-71B1-44F2-AA41-218F4BFCBDE1}" type="presParOf" srcId="{EE8F4582-8221-4815-91E5-2329F3054500}" destId="{8F3F2F82-ECAB-48D4-B5AA-FDDD9E378819}" srcOrd="0" destOrd="0" presId="urn:microsoft.com/office/officeart/2005/8/layout/orgChart1"/>
    <dgm:cxn modelId="{3B48FA50-04B6-423F-8977-E67F6378C74D}" type="presParOf" srcId="{EE8F4582-8221-4815-91E5-2329F3054500}" destId="{0DDC5FB2-9A65-410A-A46D-71F503FAFEF0}" srcOrd="1" destOrd="0" presId="urn:microsoft.com/office/officeart/2005/8/layout/orgChart1"/>
    <dgm:cxn modelId="{0F87A074-E00F-4419-B93B-EEF1B299AB4F}" type="presParOf" srcId="{A6BEA46F-2DCE-4DD0-9A6A-DC6211AB216D}" destId="{CC9E4940-DAA3-476B-A671-ABD467D0F66B}" srcOrd="1" destOrd="0" presId="urn:microsoft.com/office/officeart/2005/8/layout/orgChart1"/>
    <dgm:cxn modelId="{696EBC64-71BA-48F6-A5D5-CDAE848FD157}" type="presParOf" srcId="{A6BEA46F-2DCE-4DD0-9A6A-DC6211AB216D}" destId="{9C0C6A4E-D16B-4AC4-94A4-24EEE779F7C0}" srcOrd="2" destOrd="0" presId="urn:microsoft.com/office/officeart/2005/8/layout/orgChart1"/>
    <dgm:cxn modelId="{BC1F1E4D-BC88-4C38-854E-E848D7149AF2}" type="presParOf" srcId="{4F78B695-04CA-4BDB-9B2B-89E0BFA6A9C7}" destId="{8DDC1B89-41CB-48D2-BE15-A7231DC81762}" srcOrd="2" destOrd="0" presId="urn:microsoft.com/office/officeart/2005/8/layout/orgChart1"/>
    <dgm:cxn modelId="{BB6BDFBD-B379-477C-9759-34FAEADD28FB}" type="presParOf" srcId="{4F78B695-04CA-4BDB-9B2B-89E0BFA6A9C7}" destId="{8B62AABD-5305-4ABF-9113-E573097577BF}" srcOrd="3" destOrd="0" presId="urn:microsoft.com/office/officeart/2005/8/layout/orgChart1"/>
    <dgm:cxn modelId="{D93651C6-0DD3-46BE-87C5-6208E2AF2145}" type="presParOf" srcId="{8B62AABD-5305-4ABF-9113-E573097577BF}" destId="{A2034016-4FD1-4145-BDAD-B370C90D7426}" srcOrd="0" destOrd="0" presId="urn:microsoft.com/office/officeart/2005/8/layout/orgChart1"/>
    <dgm:cxn modelId="{A84BF378-B0FD-452A-A843-1E574FA2F736}" type="presParOf" srcId="{A2034016-4FD1-4145-BDAD-B370C90D7426}" destId="{2D2EAA1F-C556-40B2-AC91-BC0D06C66C26}" srcOrd="0" destOrd="0" presId="urn:microsoft.com/office/officeart/2005/8/layout/orgChart1"/>
    <dgm:cxn modelId="{FA8531FF-F413-48B9-B22B-3734B82A4CF3}" type="presParOf" srcId="{A2034016-4FD1-4145-BDAD-B370C90D7426}" destId="{C651F35A-9699-4306-9421-EFAC53A4C6E7}" srcOrd="1" destOrd="0" presId="urn:microsoft.com/office/officeart/2005/8/layout/orgChart1"/>
    <dgm:cxn modelId="{686E1886-0A4A-49FC-9992-F2CD25BC80E9}" type="presParOf" srcId="{8B62AABD-5305-4ABF-9113-E573097577BF}" destId="{B14582E0-3C68-4CF0-971F-7D2325918EE7}" srcOrd="1" destOrd="0" presId="urn:microsoft.com/office/officeart/2005/8/layout/orgChart1"/>
    <dgm:cxn modelId="{28895AFE-6C03-4552-980F-14272287E6E7}" type="presParOf" srcId="{8B62AABD-5305-4ABF-9113-E573097577BF}" destId="{971802C6-36D9-4E9A-8A15-C82DFDC35B03}" srcOrd="2" destOrd="0" presId="urn:microsoft.com/office/officeart/2005/8/layout/orgChart1"/>
    <dgm:cxn modelId="{A1C615BE-313F-477A-AF2E-45A494C44982}" type="presParOf" srcId="{4F78B695-04CA-4BDB-9B2B-89E0BFA6A9C7}" destId="{1DE1A91B-6C4D-42AA-88C8-EF7066157690}" srcOrd="4" destOrd="0" presId="urn:microsoft.com/office/officeart/2005/8/layout/orgChart1"/>
    <dgm:cxn modelId="{7FA6235B-75E1-4CC4-9F18-5EBCE55A62F3}" type="presParOf" srcId="{4F78B695-04CA-4BDB-9B2B-89E0BFA6A9C7}" destId="{34AE0CB8-3B68-47BB-A7AE-1974BF6F54B0}" srcOrd="5" destOrd="0" presId="urn:microsoft.com/office/officeart/2005/8/layout/orgChart1"/>
    <dgm:cxn modelId="{8D6D6FE6-83AA-41A5-B61C-CCA345409F16}" type="presParOf" srcId="{34AE0CB8-3B68-47BB-A7AE-1974BF6F54B0}" destId="{7E99CB2C-0ED9-4476-9662-ABD301B70FD5}" srcOrd="0" destOrd="0" presId="urn:microsoft.com/office/officeart/2005/8/layout/orgChart1"/>
    <dgm:cxn modelId="{575DE047-A2E0-4574-AE7C-AAC9BB230AF1}" type="presParOf" srcId="{7E99CB2C-0ED9-4476-9662-ABD301B70FD5}" destId="{98ABE9A3-AA7B-467D-BCE8-FFF1F11B14B6}" srcOrd="0" destOrd="0" presId="urn:microsoft.com/office/officeart/2005/8/layout/orgChart1"/>
    <dgm:cxn modelId="{0557DA4D-2C22-4BB3-8EE7-7CB4DDE77D81}" type="presParOf" srcId="{7E99CB2C-0ED9-4476-9662-ABD301B70FD5}" destId="{28B6F319-377E-423B-844C-AA30553F4725}" srcOrd="1" destOrd="0" presId="urn:microsoft.com/office/officeart/2005/8/layout/orgChart1"/>
    <dgm:cxn modelId="{982D353C-E195-4764-841D-F82BC92EC3A9}" type="presParOf" srcId="{34AE0CB8-3B68-47BB-A7AE-1974BF6F54B0}" destId="{6D0F95BD-B43E-4035-8B01-BF97F8D5D9A8}" srcOrd="1" destOrd="0" presId="urn:microsoft.com/office/officeart/2005/8/layout/orgChart1"/>
    <dgm:cxn modelId="{5D584AB4-3AC1-41B8-B840-1A888F4622EB}" type="presParOf" srcId="{34AE0CB8-3B68-47BB-A7AE-1974BF6F54B0}" destId="{7762A8CB-8B47-43EB-82EB-DB6676B39CC2}" srcOrd="2" destOrd="0" presId="urn:microsoft.com/office/officeart/2005/8/layout/orgChart1"/>
    <dgm:cxn modelId="{B41F41BD-B486-471B-98A3-CFF429B22AA1}" type="presParOf" srcId="{4F78B695-04CA-4BDB-9B2B-89E0BFA6A9C7}" destId="{375EAB30-D6FD-4E8C-BEE0-36F6D93317BB}" srcOrd="6" destOrd="0" presId="urn:microsoft.com/office/officeart/2005/8/layout/orgChart1"/>
    <dgm:cxn modelId="{AEEDEEB7-0D74-4494-9982-F48B1C199703}" type="presParOf" srcId="{4F78B695-04CA-4BDB-9B2B-89E0BFA6A9C7}" destId="{6B7D1B64-247B-4AC4-A054-031E6C00C7BD}" srcOrd="7" destOrd="0" presId="urn:microsoft.com/office/officeart/2005/8/layout/orgChart1"/>
    <dgm:cxn modelId="{3D08F528-00AD-4049-A1CE-F6C16ADEE713}" type="presParOf" srcId="{6B7D1B64-247B-4AC4-A054-031E6C00C7BD}" destId="{79BBC901-1F1B-4C8B-898E-D12944679902}" srcOrd="0" destOrd="0" presId="urn:microsoft.com/office/officeart/2005/8/layout/orgChart1"/>
    <dgm:cxn modelId="{CD59DC5A-520E-4F47-8366-B0BEDCCC9205}" type="presParOf" srcId="{79BBC901-1F1B-4C8B-898E-D12944679902}" destId="{2DDE7990-0BC6-49E3-96CC-EE844E1AA9B2}" srcOrd="0" destOrd="0" presId="urn:microsoft.com/office/officeart/2005/8/layout/orgChart1"/>
    <dgm:cxn modelId="{1D4FC13C-4F2E-408B-B7B9-23528513C62D}" type="presParOf" srcId="{79BBC901-1F1B-4C8B-898E-D12944679902}" destId="{045EA85E-1655-4B75-9D44-C50600B11DDD}" srcOrd="1" destOrd="0" presId="urn:microsoft.com/office/officeart/2005/8/layout/orgChart1"/>
    <dgm:cxn modelId="{5F6A8289-E448-4B65-87AE-41BC698A6D1F}" type="presParOf" srcId="{6B7D1B64-247B-4AC4-A054-031E6C00C7BD}" destId="{0AC1285C-BE3E-43C6-ACA6-E3159E7C1E94}" srcOrd="1" destOrd="0" presId="urn:microsoft.com/office/officeart/2005/8/layout/orgChart1"/>
    <dgm:cxn modelId="{CF6C8794-D72B-48FD-8350-C994951DBF9F}" type="presParOf" srcId="{6B7D1B64-247B-4AC4-A054-031E6C00C7BD}" destId="{1A898ADF-0263-4591-8735-7C2A2A0F8948}" srcOrd="2" destOrd="0" presId="urn:microsoft.com/office/officeart/2005/8/layout/orgChart1"/>
    <dgm:cxn modelId="{C333F15D-F163-42A8-A7EA-61CC910F9854}" type="presParOf" srcId="{C4569254-CD16-42A7-B968-9AFA423C4802}" destId="{D24399E4-4082-48FC-AFCE-F791FC286E7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9D0EB9-B31E-4B15-992A-22120A1BB8F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F617D894-D4CB-4B0C-B2AA-D11718676F90}">
      <dgm:prSet phldrT="[Testo]" custT="1"/>
      <dgm:spPr>
        <a:solidFill>
          <a:srgbClr val="FE9292"/>
        </a:solidFill>
      </dgm:spPr>
      <dgm:t>
        <a:bodyPr/>
        <a:lstStyle/>
        <a:p>
          <a:r>
            <a:rPr lang="it-IT" sz="2000" noProof="0" dirty="0">
              <a:solidFill>
                <a:srgbClr val="00215E"/>
              </a:solidFill>
            </a:rPr>
            <a:t>Divisione Tecnica e dei Servizi Generali</a:t>
          </a:r>
        </a:p>
      </dgm:t>
    </dgm:pt>
    <dgm:pt modelId="{37040EBC-6C55-47DE-A98B-966A13C288A3}" type="parTrans" cxnId="{DECA420B-457A-4CE6-A025-DDC56D4859E5}">
      <dgm:prSet/>
      <dgm:spPr/>
      <dgm:t>
        <a:bodyPr/>
        <a:lstStyle/>
        <a:p>
          <a:endParaRPr lang="it-IT"/>
        </a:p>
      </dgm:t>
    </dgm:pt>
    <dgm:pt modelId="{65C335CF-4262-43EE-8C95-ADD810B37574}" type="sibTrans" cxnId="{DECA420B-457A-4CE6-A025-DDC56D4859E5}">
      <dgm:prSet/>
      <dgm:spPr/>
      <dgm:t>
        <a:bodyPr/>
        <a:lstStyle/>
        <a:p>
          <a:endParaRPr lang="it-IT"/>
        </a:p>
      </dgm:t>
    </dgm:pt>
    <dgm:pt modelId="{414FD3CC-EAE8-4C8A-A7E6-365B0913B730}">
      <dgm:prSet phldrT="[Testo]" custT="1"/>
      <dgm:spPr>
        <a:solidFill>
          <a:srgbClr val="2C4E80"/>
        </a:solidFill>
      </dgm:spPr>
      <dgm:t>
        <a:bodyPr/>
        <a:lstStyle/>
        <a:p>
          <a:r>
            <a:rPr lang="it-IT" sz="1600" noProof="0" dirty="0"/>
            <a:t>Supporto Logistico</a:t>
          </a:r>
          <a:br>
            <a:rPr lang="it-IT" sz="1600" noProof="0" dirty="0"/>
          </a:br>
          <a:r>
            <a:rPr lang="it-IT" sz="1600" noProof="0" dirty="0"/>
            <a:t>e Servizi di Base</a:t>
          </a:r>
        </a:p>
      </dgm:t>
    </dgm:pt>
    <dgm:pt modelId="{D857A990-9EA7-48E1-9520-80CDBD9324A4}" type="parTrans" cxnId="{A00AE52B-4596-4F9C-8B04-9938E5C96A97}">
      <dgm:prSet/>
      <dgm:spPr/>
      <dgm:t>
        <a:bodyPr/>
        <a:lstStyle/>
        <a:p>
          <a:endParaRPr lang="it-IT"/>
        </a:p>
      </dgm:t>
    </dgm:pt>
    <dgm:pt modelId="{FAC0615D-F327-41C2-B97B-96051977F525}" type="sibTrans" cxnId="{A00AE52B-4596-4F9C-8B04-9938E5C96A97}">
      <dgm:prSet/>
      <dgm:spPr/>
      <dgm:t>
        <a:bodyPr/>
        <a:lstStyle/>
        <a:p>
          <a:endParaRPr lang="it-IT"/>
        </a:p>
      </dgm:t>
    </dgm:pt>
    <dgm:pt modelId="{AE4DE363-29B3-421D-901A-E74F432ED55F}">
      <dgm:prSet phldrT="[Testo]" custT="1"/>
      <dgm:spPr/>
      <dgm:t>
        <a:bodyPr/>
        <a:lstStyle/>
        <a:p>
          <a:r>
            <a:rPr lang="it-IT" sz="1600" noProof="0" dirty="0"/>
            <a:t>Manutenzioni programmate</a:t>
          </a:r>
        </a:p>
      </dgm:t>
    </dgm:pt>
    <dgm:pt modelId="{98045701-B77B-4058-BEA4-772075C772CA}" type="parTrans" cxnId="{5CDFCA7C-C074-44FA-B54E-4105BA631EDD}">
      <dgm:prSet/>
      <dgm:spPr/>
      <dgm:t>
        <a:bodyPr/>
        <a:lstStyle/>
        <a:p>
          <a:endParaRPr lang="it-IT"/>
        </a:p>
      </dgm:t>
    </dgm:pt>
    <dgm:pt modelId="{94151017-E0BE-4127-924C-B7A156A97DB4}" type="sibTrans" cxnId="{5CDFCA7C-C074-44FA-B54E-4105BA631EDD}">
      <dgm:prSet/>
      <dgm:spPr/>
      <dgm:t>
        <a:bodyPr/>
        <a:lstStyle/>
        <a:p>
          <a:endParaRPr lang="it-IT"/>
        </a:p>
      </dgm:t>
    </dgm:pt>
    <dgm:pt modelId="{B199284F-FF2B-4585-A71B-717CAD6239AA}">
      <dgm:prSet phldrT="[Testo]" custT="1"/>
      <dgm:spPr>
        <a:solidFill>
          <a:srgbClr val="2C4E80"/>
        </a:solidFill>
      </dgm:spPr>
      <dgm:t>
        <a:bodyPr/>
        <a:lstStyle/>
        <a:p>
          <a:pPr marL="85725" indent="0" algn="l">
            <a:buFont typeface="Arial" panose="020B0604020202020204" pitchFamily="34" charset="0"/>
            <a:buNone/>
          </a:pPr>
          <a:r>
            <a:rPr lang="it-IT" sz="1600" noProof="0" dirty="0"/>
            <a:t>Mensa</a:t>
          </a:r>
          <a:br>
            <a:rPr lang="it-IT" sz="1600" noProof="0" dirty="0"/>
          </a:br>
          <a:r>
            <a:rPr lang="it-IT" sz="1600" noProof="0" dirty="0"/>
            <a:t>Pulizie</a:t>
          </a:r>
          <a:br>
            <a:rPr lang="it-IT" sz="1600" noProof="0" dirty="0"/>
          </a:br>
          <a:r>
            <a:rPr lang="it-IT" sz="1600" noProof="0" dirty="0"/>
            <a:t>Giardinaggio</a:t>
          </a:r>
          <a:br>
            <a:rPr lang="it-IT" sz="1600" noProof="0" dirty="0"/>
          </a:br>
          <a:r>
            <a:rPr lang="it-IT" sz="1600" noProof="0" dirty="0"/>
            <a:t>Magazzino generale</a:t>
          </a:r>
          <a:br>
            <a:rPr lang="it-IT" sz="1600" noProof="0" dirty="0"/>
          </a:br>
          <a:r>
            <a:rPr lang="it-IT" sz="1600" noProof="0" dirty="0"/>
            <a:t>Logistica</a:t>
          </a:r>
          <a:br>
            <a:rPr lang="it-IT" sz="1600" noProof="0" dirty="0"/>
          </a:br>
          <a:r>
            <a:rPr lang="it-IT" sz="1600" noProof="0" dirty="0"/>
            <a:t>Officina</a:t>
          </a:r>
        </a:p>
      </dgm:t>
    </dgm:pt>
    <dgm:pt modelId="{F78A1584-6A7A-4622-9012-031660AA30E4}" type="parTrans" cxnId="{CB277E28-09E4-457D-911D-499FA4911A98}">
      <dgm:prSet/>
      <dgm:spPr/>
      <dgm:t>
        <a:bodyPr/>
        <a:lstStyle/>
        <a:p>
          <a:endParaRPr lang="it-IT"/>
        </a:p>
      </dgm:t>
    </dgm:pt>
    <dgm:pt modelId="{1BC01AE4-8025-41BB-BD8E-D1037239F3C3}" type="sibTrans" cxnId="{CB277E28-09E4-457D-911D-499FA4911A98}">
      <dgm:prSet/>
      <dgm:spPr/>
      <dgm:t>
        <a:bodyPr/>
        <a:lstStyle/>
        <a:p>
          <a:endParaRPr lang="it-IT"/>
        </a:p>
      </dgm:t>
    </dgm:pt>
    <dgm:pt modelId="{9634B7C2-DD48-43D1-BC54-1A8836E13BF5}">
      <dgm:prSet phldrT="[Testo]" custT="1"/>
      <dgm:spPr>
        <a:solidFill>
          <a:srgbClr val="002060">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8890" tIns="8890" rIns="8890" bIns="8890" numCol="1" spcCol="1270" anchor="ctr" anchorCtr="0"/>
        <a:lstStyle/>
        <a:p>
          <a:pPr marL="85725" lvl="0" indent="0" algn="l" defTabSz="622300">
            <a:lnSpc>
              <a:spcPct val="90000"/>
            </a:lnSpc>
            <a:spcBef>
              <a:spcPct val="0"/>
            </a:spcBef>
            <a:spcAft>
              <a:spcPct val="35000"/>
            </a:spcAft>
            <a:buFont typeface="Arial" panose="020B0604020202020204" pitchFamily="34" charset="0"/>
            <a:buNone/>
          </a:pPr>
          <a:r>
            <a:rPr lang="it-IT" sz="1600" kern="1200" noProof="0" dirty="0">
              <a:solidFill>
                <a:prstClr val="white"/>
              </a:solidFill>
              <a:latin typeface="Barlow Condensed"/>
              <a:ea typeface="Arial Unicode MS"/>
              <a:cs typeface="+mn-cs"/>
            </a:rPr>
            <a:t>Impianti di raffreddamento</a:t>
          </a:r>
          <a:br>
            <a:rPr lang="it-IT" sz="1600" kern="1200" noProof="0" dirty="0">
              <a:solidFill>
                <a:prstClr val="white"/>
              </a:solidFill>
              <a:latin typeface="Barlow Condensed"/>
              <a:ea typeface="Arial Unicode MS"/>
              <a:cs typeface="+mn-cs"/>
            </a:rPr>
          </a:br>
          <a:r>
            <a:rPr lang="it-IT" sz="1600" kern="1200" noProof="0" dirty="0">
              <a:solidFill>
                <a:prstClr val="white"/>
              </a:solidFill>
              <a:latin typeface="Barlow Condensed"/>
              <a:ea typeface="Arial Unicode MS"/>
              <a:cs typeface="+mn-cs"/>
            </a:rPr>
            <a:t>Impianti di riscaldamento</a:t>
          </a:r>
          <a:br>
            <a:rPr lang="it-IT" sz="1600" kern="1200" noProof="0" dirty="0">
              <a:solidFill>
                <a:prstClr val="white"/>
              </a:solidFill>
              <a:latin typeface="Barlow Condensed"/>
              <a:ea typeface="Arial Unicode MS"/>
              <a:cs typeface="+mn-cs"/>
            </a:rPr>
          </a:br>
          <a:r>
            <a:rPr lang="it-IT" sz="1600" kern="1200" noProof="0" dirty="0">
              <a:solidFill>
                <a:prstClr val="white"/>
              </a:solidFill>
              <a:latin typeface="Barlow Condensed"/>
              <a:ea typeface="Arial Unicode MS"/>
              <a:cs typeface="+mn-cs"/>
            </a:rPr>
            <a:t>Impianti di ricambio aria</a:t>
          </a:r>
          <a:br>
            <a:rPr lang="it-IT" sz="1600" kern="1200" noProof="0" dirty="0">
              <a:solidFill>
                <a:prstClr val="white"/>
              </a:solidFill>
              <a:latin typeface="Barlow Condensed"/>
              <a:ea typeface="Arial Unicode MS"/>
              <a:cs typeface="+mn-cs"/>
            </a:rPr>
          </a:br>
          <a:r>
            <a:rPr lang="it-IT" sz="1600" kern="1200" noProof="0" dirty="0" err="1">
              <a:solidFill>
                <a:prstClr val="white"/>
              </a:solidFill>
              <a:latin typeface="Barlow Condensed"/>
              <a:ea typeface="Arial Unicode MS"/>
              <a:cs typeface="+mn-cs"/>
            </a:rPr>
            <a:t>Aria</a:t>
          </a:r>
          <a:r>
            <a:rPr lang="it-IT" sz="1600" kern="1200" noProof="0" dirty="0">
              <a:solidFill>
                <a:prstClr val="white"/>
              </a:solidFill>
              <a:latin typeface="Barlow Condensed"/>
              <a:ea typeface="Arial Unicode MS"/>
              <a:cs typeface="+mn-cs"/>
            </a:rPr>
            <a:t> Compressa</a:t>
          </a:r>
          <a:br>
            <a:rPr lang="it-IT" sz="1600" kern="1200" noProof="0" dirty="0">
              <a:solidFill>
                <a:prstClr val="white"/>
              </a:solidFill>
              <a:latin typeface="Barlow Condensed"/>
              <a:ea typeface="Arial Unicode MS"/>
              <a:cs typeface="+mn-cs"/>
            </a:rPr>
          </a:br>
          <a:r>
            <a:rPr lang="it-IT" sz="1600" kern="1200" noProof="0" dirty="0">
              <a:solidFill>
                <a:prstClr val="white"/>
              </a:solidFill>
              <a:latin typeface="Barlow Condensed"/>
              <a:ea typeface="Arial Unicode MS"/>
              <a:cs typeface="+mn-cs"/>
            </a:rPr>
            <a:t>Impianti elettrici di media/alta tensione</a:t>
          </a:r>
          <a:br>
            <a:rPr lang="it-IT" sz="1600" kern="1200" noProof="0" dirty="0">
              <a:solidFill>
                <a:prstClr val="white"/>
              </a:solidFill>
              <a:latin typeface="Barlow Condensed"/>
              <a:ea typeface="Arial Unicode MS"/>
              <a:cs typeface="+mn-cs"/>
            </a:rPr>
          </a:br>
          <a:r>
            <a:rPr lang="it-IT" sz="1600" kern="1200" noProof="0" dirty="0">
              <a:solidFill>
                <a:prstClr val="white"/>
              </a:solidFill>
              <a:latin typeface="Barlow Condensed"/>
              <a:ea typeface="Arial Unicode MS"/>
              <a:cs typeface="+mn-cs"/>
            </a:rPr>
            <a:t>Impianti elettrici di bassa tensione</a:t>
          </a:r>
          <a:br>
            <a:rPr lang="it-IT" sz="1600" kern="1200" noProof="0" dirty="0">
              <a:solidFill>
                <a:prstClr val="white"/>
              </a:solidFill>
              <a:latin typeface="Barlow Condensed"/>
              <a:ea typeface="Arial Unicode MS"/>
              <a:cs typeface="+mn-cs"/>
            </a:rPr>
          </a:br>
          <a:r>
            <a:rPr lang="it-IT" sz="1600" kern="1200" noProof="0" dirty="0">
              <a:solidFill>
                <a:prstClr val="white"/>
              </a:solidFill>
              <a:latin typeface="Barlow Condensed"/>
              <a:ea typeface="Arial Unicode MS"/>
              <a:cs typeface="+mn-cs"/>
            </a:rPr>
            <a:t>Impianti di terra</a:t>
          </a:r>
          <a:br>
            <a:rPr lang="it-IT" sz="1600" kern="1200" noProof="0" dirty="0">
              <a:solidFill>
                <a:prstClr val="white"/>
              </a:solidFill>
              <a:latin typeface="Barlow Condensed"/>
              <a:ea typeface="Arial Unicode MS"/>
              <a:cs typeface="+mn-cs"/>
            </a:rPr>
          </a:br>
          <a:r>
            <a:rPr lang="it-IT" sz="1600" kern="1200" noProof="0" dirty="0">
              <a:solidFill>
                <a:prstClr val="white"/>
              </a:solidFill>
              <a:latin typeface="Barlow Condensed"/>
              <a:ea typeface="Arial Unicode MS"/>
              <a:cs typeface="+mn-cs"/>
            </a:rPr>
            <a:t>Impianti rivelazione incendi</a:t>
          </a:r>
          <a:br>
            <a:rPr lang="it-IT" sz="1600" kern="1200" noProof="0" dirty="0">
              <a:solidFill>
                <a:prstClr val="white"/>
              </a:solidFill>
              <a:latin typeface="Barlow Condensed"/>
              <a:ea typeface="Arial Unicode MS"/>
              <a:cs typeface="+mn-cs"/>
            </a:rPr>
          </a:br>
          <a:r>
            <a:rPr lang="it-IT" sz="1600" kern="1200" noProof="0" dirty="0">
              <a:solidFill>
                <a:prstClr val="white"/>
              </a:solidFill>
              <a:latin typeface="Barlow Condensed"/>
              <a:ea typeface="Arial Unicode MS"/>
              <a:cs typeface="+mn-cs"/>
            </a:rPr>
            <a:t>Impianti spegnimento incendi</a:t>
          </a:r>
        </a:p>
      </dgm:t>
    </dgm:pt>
    <dgm:pt modelId="{C57E9D4A-73C6-4B49-9F03-E24CF6818286}" type="parTrans" cxnId="{45069B55-54E5-4E1C-98F1-D1C2FB71B864}">
      <dgm:prSet/>
      <dgm:spPr/>
      <dgm:t>
        <a:bodyPr/>
        <a:lstStyle/>
        <a:p>
          <a:endParaRPr lang="it-IT"/>
        </a:p>
      </dgm:t>
    </dgm:pt>
    <dgm:pt modelId="{B985B31D-1446-4593-B0E0-3F074EA4828A}" type="sibTrans" cxnId="{45069B55-54E5-4E1C-98F1-D1C2FB71B864}">
      <dgm:prSet/>
      <dgm:spPr/>
      <dgm:t>
        <a:bodyPr/>
        <a:lstStyle/>
        <a:p>
          <a:endParaRPr lang="it-IT"/>
        </a:p>
      </dgm:t>
    </dgm:pt>
    <dgm:pt modelId="{08C1E242-0DF1-4153-A063-FBBD6982235B}">
      <dgm:prSet phldrT="[Testo]" custT="1"/>
      <dgm:spPr/>
      <dgm:t>
        <a:bodyPr/>
        <a:lstStyle/>
        <a:p>
          <a:r>
            <a:rPr lang="it-IT" sz="1600" noProof="0" dirty="0"/>
            <a:t>Riparazione guasti</a:t>
          </a:r>
        </a:p>
      </dgm:t>
    </dgm:pt>
    <dgm:pt modelId="{2647203E-F4E0-4B9C-9315-97B6259F14A7}" type="parTrans" cxnId="{E2372A1E-1749-4A18-A532-7C2B599FBF17}">
      <dgm:prSet/>
      <dgm:spPr/>
      <dgm:t>
        <a:bodyPr/>
        <a:lstStyle/>
        <a:p>
          <a:endParaRPr lang="it-IT"/>
        </a:p>
      </dgm:t>
    </dgm:pt>
    <dgm:pt modelId="{5E006A3E-2572-474A-847A-BC29C3DBCED1}" type="sibTrans" cxnId="{E2372A1E-1749-4A18-A532-7C2B599FBF17}">
      <dgm:prSet/>
      <dgm:spPr/>
      <dgm:t>
        <a:bodyPr/>
        <a:lstStyle/>
        <a:p>
          <a:endParaRPr lang="it-IT"/>
        </a:p>
      </dgm:t>
    </dgm:pt>
    <dgm:pt modelId="{9C20A765-8972-4168-A414-151B5E53B65F}">
      <dgm:prSet phldrT="[Testo]" custT="1"/>
      <dgm:spPr>
        <a:solidFill>
          <a:srgbClr val="FFC55A"/>
        </a:solidFill>
        <a:ln>
          <a:solidFill>
            <a:srgbClr val="4B618E"/>
          </a:solidFill>
        </a:ln>
      </dgm:spPr>
      <dgm:t>
        <a:bodyPr/>
        <a:lstStyle/>
        <a:p>
          <a:r>
            <a:rPr lang="it-IT" sz="1600" noProof="0" dirty="0">
              <a:solidFill>
                <a:srgbClr val="0057A4"/>
              </a:solidFill>
            </a:rPr>
            <a:t>Progetti di adeguamento normativo/ripristino</a:t>
          </a:r>
        </a:p>
      </dgm:t>
    </dgm:pt>
    <dgm:pt modelId="{EA17EC82-151F-475F-BA0E-B2D399D44139}" type="parTrans" cxnId="{24971FF4-A924-4640-9F42-543E49008E0A}">
      <dgm:prSet/>
      <dgm:spPr/>
      <dgm:t>
        <a:bodyPr/>
        <a:lstStyle/>
        <a:p>
          <a:endParaRPr lang="it-IT"/>
        </a:p>
      </dgm:t>
    </dgm:pt>
    <dgm:pt modelId="{519D3649-8BBB-4F40-B116-329047BD63CE}" type="sibTrans" cxnId="{24971FF4-A924-4640-9F42-543E49008E0A}">
      <dgm:prSet/>
      <dgm:spPr/>
      <dgm:t>
        <a:bodyPr/>
        <a:lstStyle/>
        <a:p>
          <a:endParaRPr lang="it-IT"/>
        </a:p>
      </dgm:t>
    </dgm:pt>
    <dgm:pt modelId="{323BEFB4-BC44-4999-866C-2855FC08E53A}">
      <dgm:prSet phldrT="[Testo]" custT="1"/>
      <dgm:spPr>
        <a:solidFill>
          <a:srgbClr val="FFC55A"/>
        </a:solidFill>
      </dgm:spPr>
      <dgm:t>
        <a:bodyPr/>
        <a:lstStyle/>
        <a:p>
          <a:r>
            <a:rPr lang="it-IT" sz="1600" noProof="0" dirty="0">
              <a:solidFill>
                <a:srgbClr val="0057A4"/>
              </a:solidFill>
            </a:rPr>
            <a:t>Progetti per soddisfare nuovi fabbisogni della Ricerca </a:t>
          </a:r>
        </a:p>
      </dgm:t>
    </dgm:pt>
    <dgm:pt modelId="{9DEC3D9A-2420-438E-879A-1A328D229EA9}" type="parTrans" cxnId="{2EF332C0-7FBA-4491-B6BA-85C5979FC4F2}">
      <dgm:prSet/>
      <dgm:spPr/>
      <dgm:t>
        <a:bodyPr/>
        <a:lstStyle/>
        <a:p>
          <a:endParaRPr lang="it-IT"/>
        </a:p>
      </dgm:t>
    </dgm:pt>
    <dgm:pt modelId="{72008931-8F69-4E0F-9990-C85A2D7E0829}" type="sibTrans" cxnId="{2EF332C0-7FBA-4491-B6BA-85C5979FC4F2}">
      <dgm:prSet/>
      <dgm:spPr/>
      <dgm:t>
        <a:bodyPr/>
        <a:lstStyle/>
        <a:p>
          <a:endParaRPr lang="it-IT"/>
        </a:p>
      </dgm:t>
    </dgm:pt>
    <dgm:pt modelId="{B9842056-9F06-4703-A333-7FC1A9EBFB76}">
      <dgm:prSet phldrT="[Testo]"/>
      <dgm:spPr>
        <a:solidFill>
          <a:srgbClr val="002060">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8890" tIns="8890" rIns="8890" bIns="8890" numCol="1" spcCol="1270" anchor="ctr" anchorCtr="0"/>
        <a:lstStyle/>
        <a:p>
          <a:pPr marL="85725" indent="0" algn="l">
            <a:buFont typeface="Arial" panose="020B0604020202020204" pitchFamily="34" charset="0"/>
            <a:buNone/>
          </a:pPr>
          <a:r>
            <a:rPr lang="it-IT" noProof="0" dirty="0">
              <a:solidFill>
                <a:prstClr val="white"/>
              </a:solidFill>
              <a:latin typeface="Barlow Condensed"/>
              <a:ea typeface="Arial Unicode MS"/>
              <a:cs typeface="+mn-cs"/>
            </a:rPr>
            <a:t>Impianti di raffreddamento</a:t>
          </a:r>
          <a:br>
            <a:rPr lang="it-IT" noProof="0" dirty="0">
              <a:solidFill>
                <a:prstClr val="white"/>
              </a:solidFill>
              <a:latin typeface="Barlow Condensed"/>
              <a:ea typeface="Arial Unicode MS"/>
              <a:cs typeface="+mn-cs"/>
            </a:rPr>
          </a:br>
          <a:r>
            <a:rPr lang="it-IT" noProof="0" dirty="0">
              <a:solidFill>
                <a:prstClr val="white"/>
              </a:solidFill>
              <a:latin typeface="Barlow Condensed"/>
              <a:ea typeface="Arial Unicode MS"/>
              <a:cs typeface="+mn-cs"/>
            </a:rPr>
            <a:t>Impianti di riscaldamento</a:t>
          </a:r>
          <a:br>
            <a:rPr lang="it-IT" noProof="0" dirty="0">
              <a:solidFill>
                <a:prstClr val="white"/>
              </a:solidFill>
              <a:latin typeface="Barlow Condensed"/>
              <a:ea typeface="Arial Unicode MS"/>
              <a:cs typeface="+mn-cs"/>
            </a:rPr>
          </a:br>
          <a:r>
            <a:rPr lang="it-IT" noProof="0" dirty="0">
              <a:solidFill>
                <a:prstClr val="white"/>
              </a:solidFill>
              <a:latin typeface="Barlow Condensed"/>
              <a:ea typeface="Arial Unicode MS"/>
              <a:cs typeface="+mn-cs"/>
            </a:rPr>
            <a:t>Impianti di ricambio aria</a:t>
          </a:r>
          <a:br>
            <a:rPr lang="it-IT" noProof="0" dirty="0">
              <a:solidFill>
                <a:prstClr val="white"/>
              </a:solidFill>
              <a:latin typeface="Barlow Condensed"/>
              <a:ea typeface="Arial Unicode MS"/>
              <a:cs typeface="+mn-cs"/>
            </a:rPr>
          </a:br>
          <a:r>
            <a:rPr lang="it-IT" noProof="0" dirty="0" err="1">
              <a:solidFill>
                <a:prstClr val="white"/>
              </a:solidFill>
              <a:latin typeface="Barlow Condensed"/>
              <a:ea typeface="Arial Unicode MS"/>
              <a:cs typeface="+mn-cs"/>
            </a:rPr>
            <a:t>Aria</a:t>
          </a:r>
          <a:r>
            <a:rPr lang="it-IT" noProof="0" dirty="0">
              <a:solidFill>
                <a:prstClr val="white"/>
              </a:solidFill>
              <a:latin typeface="Barlow Condensed"/>
              <a:ea typeface="Arial Unicode MS"/>
              <a:cs typeface="+mn-cs"/>
            </a:rPr>
            <a:t> Compressa</a:t>
          </a:r>
          <a:br>
            <a:rPr lang="it-IT" noProof="0" dirty="0">
              <a:solidFill>
                <a:prstClr val="white"/>
              </a:solidFill>
              <a:latin typeface="Barlow Condensed"/>
              <a:ea typeface="Arial Unicode MS"/>
              <a:cs typeface="+mn-cs"/>
            </a:rPr>
          </a:br>
          <a:r>
            <a:rPr lang="it-IT" noProof="0" dirty="0">
              <a:solidFill>
                <a:prstClr val="white"/>
              </a:solidFill>
              <a:latin typeface="Barlow Condensed"/>
              <a:ea typeface="Arial Unicode MS"/>
              <a:cs typeface="+mn-cs"/>
            </a:rPr>
            <a:t>Impianti elettrici di media/alta tensione</a:t>
          </a:r>
          <a:br>
            <a:rPr lang="it-IT" noProof="0" dirty="0">
              <a:solidFill>
                <a:prstClr val="white"/>
              </a:solidFill>
              <a:latin typeface="Barlow Condensed"/>
              <a:ea typeface="Arial Unicode MS"/>
              <a:cs typeface="+mn-cs"/>
            </a:rPr>
          </a:br>
          <a:r>
            <a:rPr lang="it-IT" noProof="0" dirty="0">
              <a:solidFill>
                <a:prstClr val="white"/>
              </a:solidFill>
              <a:latin typeface="Barlow Condensed"/>
              <a:ea typeface="Arial Unicode MS"/>
              <a:cs typeface="+mn-cs"/>
            </a:rPr>
            <a:t>Impianti elettrici di bassa tensione</a:t>
          </a:r>
          <a:br>
            <a:rPr lang="it-IT" noProof="0" dirty="0">
              <a:solidFill>
                <a:prstClr val="white"/>
              </a:solidFill>
              <a:latin typeface="Barlow Condensed"/>
              <a:ea typeface="Arial Unicode MS"/>
              <a:cs typeface="+mn-cs"/>
            </a:rPr>
          </a:br>
          <a:r>
            <a:rPr lang="it-IT" noProof="0" dirty="0">
              <a:solidFill>
                <a:prstClr val="white"/>
              </a:solidFill>
              <a:latin typeface="Barlow Condensed"/>
              <a:ea typeface="Arial Unicode MS"/>
              <a:cs typeface="+mn-cs"/>
            </a:rPr>
            <a:t>Impianti di terra</a:t>
          </a:r>
          <a:br>
            <a:rPr lang="it-IT" noProof="0" dirty="0">
              <a:solidFill>
                <a:prstClr val="white"/>
              </a:solidFill>
              <a:latin typeface="Barlow Condensed"/>
              <a:ea typeface="Arial Unicode MS"/>
              <a:cs typeface="+mn-cs"/>
            </a:rPr>
          </a:br>
          <a:r>
            <a:rPr lang="it-IT" noProof="0" dirty="0">
              <a:solidFill>
                <a:prstClr val="white"/>
              </a:solidFill>
              <a:latin typeface="Barlow Condensed"/>
              <a:ea typeface="Arial Unicode MS"/>
              <a:cs typeface="+mn-cs"/>
            </a:rPr>
            <a:t>Impianti rivelazione incendi</a:t>
          </a:r>
          <a:br>
            <a:rPr lang="it-IT" noProof="0" dirty="0">
              <a:solidFill>
                <a:prstClr val="white"/>
              </a:solidFill>
              <a:latin typeface="Barlow Condensed"/>
              <a:ea typeface="Arial Unicode MS"/>
              <a:cs typeface="+mn-cs"/>
            </a:rPr>
          </a:br>
          <a:r>
            <a:rPr lang="it-IT" noProof="0" dirty="0">
              <a:solidFill>
                <a:prstClr val="white"/>
              </a:solidFill>
              <a:latin typeface="Barlow Condensed"/>
              <a:ea typeface="Arial Unicode MS"/>
              <a:cs typeface="+mn-cs"/>
            </a:rPr>
            <a:t>Impianti spegnimento incendi</a:t>
          </a:r>
        </a:p>
      </dgm:t>
    </dgm:pt>
    <dgm:pt modelId="{9D96E831-83C5-4385-BB0A-92DF02943FBA}" type="parTrans" cxnId="{B55DAECA-BC0C-4CE7-BD04-43355AC8CC5A}">
      <dgm:prSet/>
      <dgm:spPr/>
      <dgm:t>
        <a:bodyPr/>
        <a:lstStyle/>
        <a:p>
          <a:endParaRPr lang="it-IT"/>
        </a:p>
      </dgm:t>
    </dgm:pt>
    <dgm:pt modelId="{BC7DF279-5D88-4647-B88A-D129DE2F64E9}" type="sibTrans" cxnId="{B55DAECA-BC0C-4CE7-BD04-43355AC8CC5A}">
      <dgm:prSet/>
      <dgm:spPr/>
      <dgm:t>
        <a:bodyPr/>
        <a:lstStyle/>
        <a:p>
          <a:endParaRPr lang="it-IT"/>
        </a:p>
      </dgm:t>
    </dgm:pt>
    <dgm:pt modelId="{B1E0E9FB-57FC-49B8-B234-542B957A3412}" type="pres">
      <dgm:prSet presAssocID="{2C9D0EB9-B31E-4B15-992A-22120A1BB8F3}" presName="hierChild1" presStyleCnt="0">
        <dgm:presLayoutVars>
          <dgm:orgChart val="1"/>
          <dgm:chPref val="1"/>
          <dgm:dir/>
          <dgm:animOne val="branch"/>
          <dgm:animLvl val="lvl"/>
          <dgm:resizeHandles/>
        </dgm:presLayoutVars>
      </dgm:prSet>
      <dgm:spPr/>
      <dgm:t>
        <a:bodyPr/>
        <a:lstStyle/>
        <a:p>
          <a:endParaRPr lang="it-IT"/>
        </a:p>
      </dgm:t>
    </dgm:pt>
    <dgm:pt modelId="{1CDDF469-C496-49E9-8105-5C4FF3567585}" type="pres">
      <dgm:prSet presAssocID="{F617D894-D4CB-4B0C-B2AA-D11718676F90}" presName="hierRoot1" presStyleCnt="0">
        <dgm:presLayoutVars>
          <dgm:hierBranch val="init"/>
        </dgm:presLayoutVars>
      </dgm:prSet>
      <dgm:spPr/>
    </dgm:pt>
    <dgm:pt modelId="{44C1AEB3-59D0-4931-9BA0-C97F2CC7B20B}" type="pres">
      <dgm:prSet presAssocID="{F617D894-D4CB-4B0C-B2AA-D11718676F90}" presName="rootComposite1" presStyleCnt="0"/>
      <dgm:spPr/>
    </dgm:pt>
    <dgm:pt modelId="{B30C12A4-4699-4FDB-BE47-EFBE4BF12DCA}" type="pres">
      <dgm:prSet presAssocID="{F617D894-D4CB-4B0C-B2AA-D11718676F90}" presName="rootText1" presStyleLbl="node0" presStyleIdx="0" presStyleCnt="1" custScaleX="188100" custLinFactNeighborX="9016" custLinFactNeighborY="-1387">
        <dgm:presLayoutVars>
          <dgm:chPref val="3"/>
        </dgm:presLayoutVars>
      </dgm:prSet>
      <dgm:spPr/>
      <dgm:t>
        <a:bodyPr/>
        <a:lstStyle/>
        <a:p>
          <a:endParaRPr lang="it-IT"/>
        </a:p>
      </dgm:t>
    </dgm:pt>
    <dgm:pt modelId="{E0128DE6-F006-4FC4-87A8-FD0B73052F5E}" type="pres">
      <dgm:prSet presAssocID="{F617D894-D4CB-4B0C-B2AA-D11718676F90}" presName="rootConnector1" presStyleLbl="node1" presStyleIdx="0" presStyleCnt="0"/>
      <dgm:spPr/>
      <dgm:t>
        <a:bodyPr/>
        <a:lstStyle/>
        <a:p>
          <a:endParaRPr lang="it-IT"/>
        </a:p>
      </dgm:t>
    </dgm:pt>
    <dgm:pt modelId="{F623716B-96E4-40E8-A5CE-B35382D80D83}" type="pres">
      <dgm:prSet presAssocID="{F617D894-D4CB-4B0C-B2AA-D11718676F90}" presName="hierChild2" presStyleCnt="0"/>
      <dgm:spPr/>
    </dgm:pt>
    <dgm:pt modelId="{F86B8569-E590-446B-84AF-976F751D6879}" type="pres">
      <dgm:prSet presAssocID="{D857A990-9EA7-48E1-9520-80CDBD9324A4}" presName="Name37" presStyleLbl="parChTrans1D2" presStyleIdx="0" presStyleCnt="5"/>
      <dgm:spPr/>
      <dgm:t>
        <a:bodyPr/>
        <a:lstStyle/>
        <a:p>
          <a:endParaRPr lang="it-IT"/>
        </a:p>
      </dgm:t>
    </dgm:pt>
    <dgm:pt modelId="{FEC728BA-7953-4A71-B2E9-2834070ECB3B}" type="pres">
      <dgm:prSet presAssocID="{414FD3CC-EAE8-4C8A-A7E6-365B0913B730}" presName="hierRoot2" presStyleCnt="0">
        <dgm:presLayoutVars>
          <dgm:hierBranch val="init"/>
        </dgm:presLayoutVars>
      </dgm:prSet>
      <dgm:spPr/>
    </dgm:pt>
    <dgm:pt modelId="{701A8E8B-D184-464A-9D1F-BFAB7A1E15AE}" type="pres">
      <dgm:prSet presAssocID="{414FD3CC-EAE8-4C8A-A7E6-365B0913B730}" presName="rootComposite" presStyleCnt="0"/>
      <dgm:spPr/>
    </dgm:pt>
    <dgm:pt modelId="{1A2ED6C9-D122-49E1-875C-BA4A132D90E2}" type="pres">
      <dgm:prSet presAssocID="{414FD3CC-EAE8-4C8A-A7E6-365B0913B730}" presName="rootText" presStyleLbl="node2" presStyleIdx="0" presStyleCnt="5" custLinFactNeighborX="-634">
        <dgm:presLayoutVars>
          <dgm:chPref val="3"/>
        </dgm:presLayoutVars>
      </dgm:prSet>
      <dgm:spPr/>
      <dgm:t>
        <a:bodyPr/>
        <a:lstStyle/>
        <a:p>
          <a:endParaRPr lang="it-IT"/>
        </a:p>
      </dgm:t>
    </dgm:pt>
    <dgm:pt modelId="{59C9D50B-0FFF-4B89-B3A5-949C67F17C7D}" type="pres">
      <dgm:prSet presAssocID="{414FD3CC-EAE8-4C8A-A7E6-365B0913B730}" presName="rootConnector" presStyleLbl="node2" presStyleIdx="0" presStyleCnt="5"/>
      <dgm:spPr/>
      <dgm:t>
        <a:bodyPr/>
        <a:lstStyle/>
        <a:p>
          <a:endParaRPr lang="it-IT"/>
        </a:p>
      </dgm:t>
    </dgm:pt>
    <dgm:pt modelId="{FECA5717-F1E2-48DA-808D-D780C625A058}" type="pres">
      <dgm:prSet presAssocID="{414FD3CC-EAE8-4C8A-A7E6-365B0913B730}" presName="hierChild4" presStyleCnt="0"/>
      <dgm:spPr/>
    </dgm:pt>
    <dgm:pt modelId="{ECA6FE1C-82B7-4C9E-8500-B8B2A2492D07}" type="pres">
      <dgm:prSet presAssocID="{F78A1584-6A7A-4622-9012-031660AA30E4}" presName="Name37" presStyleLbl="parChTrans1D3" presStyleIdx="0" presStyleCnt="3"/>
      <dgm:spPr/>
      <dgm:t>
        <a:bodyPr/>
        <a:lstStyle/>
        <a:p>
          <a:endParaRPr lang="it-IT"/>
        </a:p>
      </dgm:t>
    </dgm:pt>
    <dgm:pt modelId="{B0C6F931-BF75-47C3-A155-A72E216CEC04}" type="pres">
      <dgm:prSet presAssocID="{B199284F-FF2B-4585-A71B-717CAD6239AA}" presName="hierRoot2" presStyleCnt="0">
        <dgm:presLayoutVars>
          <dgm:hierBranch val="init"/>
        </dgm:presLayoutVars>
      </dgm:prSet>
      <dgm:spPr/>
    </dgm:pt>
    <dgm:pt modelId="{62912E02-C36F-46C2-81B3-F5E45D3F7F7E}" type="pres">
      <dgm:prSet presAssocID="{B199284F-FF2B-4585-A71B-717CAD6239AA}" presName="rootComposite" presStyleCnt="0"/>
      <dgm:spPr/>
    </dgm:pt>
    <dgm:pt modelId="{2F7FEFC8-5020-4E20-A979-E137D1C9F801}" type="pres">
      <dgm:prSet presAssocID="{B199284F-FF2B-4585-A71B-717CAD6239AA}" presName="rootText" presStyleLbl="node3" presStyleIdx="0" presStyleCnt="3" custScaleX="95837" custScaleY="207063" custLinFactNeighborX="-6336">
        <dgm:presLayoutVars>
          <dgm:chPref val="3"/>
        </dgm:presLayoutVars>
      </dgm:prSet>
      <dgm:spPr/>
      <dgm:t>
        <a:bodyPr/>
        <a:lstStyle/>
        <a:p>
          <a:endParaRPr lang="it-IT"/>
        </a:p>
      </dgm:t>
    </dgm:pt>
    <dgm:pt modelId="{80D89DC6-E556-44CF-8EEA-56E7D4986C21}" type="pres">
      <dgm:prSet presAssocID="{B199284F-FF2B-4585-A71B-717CAD6239AA}" presName="rootConnector" presStyleLbl="node3" presStyleIdx="0" presStyleCnt="3"/>
      <dgm:spPr/>
      <dgm:t>
        <a:bodyPr/>
        <a:lstStyle/>
        <a:p>
          <a:endParaRPr lang="it-IT"/>
        </a:p>
      </dgm:t>
    </dgm:pt>
    <dgm:pt modelId="{40C32459-FD88-43D3-BF58-39D1E9773811}" type="pres">
      <dgm:prSet presAssocID="{B199284F-FF2B-4585-A71B-717CAD6239AA}" presName="hierChild4" presStyleCnt="0"/>
      <dgm:spPr/>
    </dgm:pt>
    <dgm:pt modelId="{B30A1038-6CFC-4B1F-BF0A-A8F580F265CD}" type="pres">
      <dgm:prSet presAssocID="{B199284F-FF2B-4585-A71B-717CAD6239AA}" presName="hierChild5" presStyleCnt="0"/>
      <dgm:spPr/>
    </dgm:pt>
    <dgm:pt modelId="{2CC071E4-B838-467A-8660-EB811D75EDAB}" type="pres">
      <dgm:prSet presAssocID="{414FD3CC-EAE8-4C8A-A7E6-365B0913B730}" presName="hierChild5" presStyleCnt="0"/>
      <dgm:spPr/>
    </dgm:pt>
    <dgm:pt modelId="{8B6E3FA5-03DD-4F91-8396-9B7A6FB60FB2}" type="pres">
      <dgm:prSet presAssocID="{2647203E-F4E0-4B9C-9315-97B6259F14A7}" presName="Name37" presStyleLbl="parChTrans1D2" presStyleIdx="1" presStyleCnt="5"/>
      <dgm:spPr/>
      <dgm:t>
        <a:bodyPr/>
        <a:lstStyle/>
        <a:p>
          <a:endParaRPr lang="it-IT"/>
        </a:p>
      </dgm:t>
    </dgm:pt>
    <dgm:pt modelId="{6C807D6C-C679-43DC-8ED3-BEFF710F7CA0}" type="pres">
      <dgm:prSet presAssocID="{08C1E242-0DF1-4153-A063-FBBD6982235B}" presName="hierRoot2" presStyleCnt="0">
        <dgm:presLayoutVars>
          <dgm:hierBranch val="init"/>
        </dgm:presLayoutVars>
      </dgm:prSet>
      <dgm:spPr/>
    </dgm:pt>
    <dgm:pt modelId="{4EEE296C-E76F-4B6F-B5FD-99FFA0234739}" type="pres">
      <dgm:prSet presAssocID="{08C1E242-0DF1-4153-A063-FBBD6982235B}" presName="rootComposite" presStyleCnt="0"/>
      <dgm:spPr/>
    </dgm:pt>
    <dgm:pt modelId="{96D3202F-5581-4D0A-8358-58AAF324B512}" type="pres">
      <dgm:prSet presAssocID="{08C1E242-0DF1-4153-A063-FBBD6982235B}" presName="rootText" presStyleLbl="node2" presStyleIdx="1" presStyleCnt="5" custLinFactNeighborX="-6336">
        <dgm:presLayoutVars>
          <dgm:chPref val="3"/>
        </dgm:presLayoutVars>
      </dgm:prSet>
      <dgm:spPr/>
      <dgm:t>
        <a:bodyPr/>
        <a:lstStyle/>
        <a:p>
          <a:endParaRPr lang="it-IT"/>
        </a:p>
      </dgm:t>
    </dgm:pt>
    <dgm:pt modelId="{DA5DDEB3-7DFF-418E-8AB5-254DD974E608}" type="pres">
      <dgm:prSet presAssocID="{08C1E242-0DF1-4153-A063-FBBD6982235B}" presName="rootConnector" presStyleLbl="node2" presStyleIdx="1" presStyleCnt="5"/>
      <dgm:spPr/>
      <dgm:t>
        <a:bodyPr/>
        <a:lstStyle/>
        <a:p>
          <a:endParaRPr lang="it-IT"/>
        </a:p>
      </dgm:t>
    </dgm:pt>
    <dgm:pt modelId="{6A21EAB5-7AA6-4BD5-821F-5122F46F19E7}" type="pres">
      <dgm:prSet presAssocID="{08C1E242-0DF1-4153-A063-FBBD6982235B}" presName="hierChild4" presStyleCnt="0"/>
      <dgm:spPr/>
    </dgm:pt>
    <dgm:pt modelId="{861F07BD-59A3-4A4A-8D54-AB07A57DF2F3}" type="pres">
      <dgm:prSet presAssocID="{9D96E831-83C5-4385-BB0A-92DF02943FBA}" presName="Name37" presStyleLbl="parChTrans1D3" presStyleIdx="1" presStyleCnt="3"/>
      <dgm:spPr/>
      <dgm:t>
        <a:bodyPr/>
        <a:lstStyle/>
        <a:p>
          <a:endParaRPr lang="it-IT"/>
        </a:p>
      </dgm:t>
    </dgm:pt>
    <dgm:pt modelId="{FF40A738-0DF2-4E11-97D1-F02AE8AE3CC7}" type="pres">
      <dgm:prSet presAssocID="{B9842056-9F06-4703-A333-7FC1A9EBFB76}" presName="hierRoot2" presStyleCnt="0">
        <dgm:presLayoutVars>
          <dgm:hierBranch val="init"/>
        </dgm:presLayoutVars>
      </dgm:prSet>
      <dgm:spPr/>
    </dgm:pt>
    <dgm:pt modelId="{1235DEC0-3FB2-4568-ABEA-C2421CDE530C}" type="pres">
      <dgm:prSet presAssocID="{B9842056-9F06-4703-A333-7FC1A9EBFB76}" presName="rootComposite" presStyleCnt="0"/>
      <dgm:spPr/>
    </dgm:pt>
    <dgm:pt modelId="{E85290A8-BABA-482C-9CCB-D7AB8A666F0F}" type="pres">
      <dgm:prSet presAssocID="{B9842056-9F06-4703-A333-7FC1A9EBFB76}" presName="rootText" presStyleLbl="node3" presStyleIdx="1" presStyleCnt="3" custScaleX="118159" custScaleY="352349" custLinFactNeighborX="-12672">
        <dgm:presLayoutVars>
          <dgm:chPref val="3"/>
        </dgm:presLayoutVars>
      </dgm:prSet>
      <dgm:spPr>
        <a:prstGeom prst="rect">
          <a:avLst/>
        </a:prstGeom>
      </dgm:spPr>
      <dgm:t>
        <a:bodyPr/>
        <a:lstStyle/>
        <a:p>
          <a:endParaRPr lang="it-IT"/>
        </a:p>
      </dgm:t>
    </dgm:pt>
    <dgm:pt modelId="{A15D4F55-F62E-4917-9E27-B4321639F902}" type="pres">
      <dgm:prSet presAssocID="{B9842056-9F06-4703-A333-7FC1A9EBFB76}" presName="rootConnector" presStyleLbl="node3" presStyleIdx="1" presStyleCnt="3"/>
      <dgm:spPr/>
      <dgm:t>
        <a:bodyPr/>
        <a:lstStyle/>
        <a:p>
          <a:endParaRPr lang="it-IT"/>
        </a:p>
      </dgm:t>
    </dgm:pt>
    <dgm:pt modelId="{747CE250-17A9-48B5-A8FC-B1BF5D6FC5C6}" type="pres">
      <dgm:prSet presAssocID="{B9842056-9F06-4703-A333-7FC1A9EBFB76}" presName="hierChild4" presStyleCnt="0"/>
      <dgm:spPr/>
    </dgm:pt>
    <dgm:pt modelId="{B0628E9B-3C19-4D01-8076-CE12C7B87484}" type="pres">
      <dgm:prSet presAssocID="{B9842056-9F06-4703-A333-7FC1A9EBFB76}" presName="hierChild5" presStyleCnt="0"/>
      <dgm:spPr/>
    </dgm:pt>
    <dgm:pt modelId="{26FCE47E-E03A-40A2-9665-5BF89B3D08D1}" type="pres">
      <dgm:prSet presAssocID="{08C1E242-0DF1-4153-A063-FBBD6982235B}" presName="hierChild5" presStyleCnt="0"/>
      <dgm:spPr/>
    </dgm:pt>
    <dgm:pt modelId="{88B351D5-9DDE-4E78-A0A5-0C1D1181217D}" type="pres">
      <dgm:prSet presAssocID="{98045701-B77B-4058-BEA4-772075C772CA}" presName="Name37" presStyleLbl="parChTrans1D2" presStyleIdx="2" presStyleCnt="5"/>
      <dgm:spPr/>
      <dgm:t>
        <a:bodyPr/>
        <a:lstStyle/>
        <a:p>
          <a:endParaRPr lang="it-IT"/>
        </a:p>
      </dgm:t>
    </dgm:pt>
    <dgm:pt modelId="{22E0D11D-9A5B-46E7-89BD-96D6567FDFC2}" type="pres">
      <dgm:prSet presAssocID="{AE4DE363-29B3-421D-901A-E74F432ED55F}" presName="hierRoot2" presStyleCnt="0">
        <dgm:presLayoutVars>
          <dgm:hierBranch val="init"/>
        </dgm:presLayoutVars>
      </dgm:prSet>
      <dgm:spPr/>
    </dgm:pt>
    <dgm:pt modelId="{93A265AA-C3C9-41E6-A842-8E61EE101712}" type="pres">
      <dgm:prSet presAssocID="{AE4DE363-29B3-421D-901A-E74F432ED55F}" presName="rootComposite" presStyleCnt="0"/>
      <dgm:spPr/>
    </dgm:pt>
    <dgm:pt modelId="{08C84890-0021-4F62-9928-9FB96725E559}" type="pres">
      <dgm:prSet presAssocID="{AE4DE363-29B3-421D-901A-E74F432ED55F}" presName="rootText" presStyleLbl="node2" presStyleIdx="2" presStyleCnt="5" custLinFactNeighborX="-8448">
        <dgm:presLayoutVars>
          <dgm:chPref val="3"/>
        </dgm:presLayoutVars>
      </dgm:prSet>
      <dgm:spPr/>
      <dgm:t>
        <a:bodyPr/>
        <a:lstStyle/>
        <a:p>
          <a:endParaRPr lang="it-IT"/>
        </a:p>
      </dgm:t>
    </dgm:pt>
    <dgm:pt modelId="{D792578C-FB57-43CB-B685-F3255CFC21CC}" type="pres">
      <dgm:prSet presAssocID="{AE4DE363-29B3-421D-901A-E74F432ED55F}" presName="rootConnector" presStyleLbl="node2" presStyleIdx="2" presStyleCnt="5"/>
      <dgm:spPr/>
      <dgm:t>
        <a:bodyPr/>
        <a:lstStyle/>
        <a:p>
          <a:endParaRPr lang="it-IT"/>
        </a:p>
      </dgm:t>
    </dgm:pt>
    <dgm:pt modelId="{603BC856-368B-40FC-A2CB-B917EB5BF510}" type="pres">
      <dgm:prSet presAssocID="{AE4DE363-29B3-421D-901A-E74F432ED55F}" presName="hierChild4" presStyleCnt="0"/>
      <dgm:spPr/>
    </dgm:pt>
    <dgm:pt modelId="{DDF28B64-1154-4DD1-A671-2242DE69A086}" type="pres">
      <dgm:prSet presAssocID="{C57E9D4A-73C6-4B49-9F03-E24CF6818286}" presName="Name37" presStyleLbl="parChTrans1D3" presStyleIdx="2" presStyleCnt="3"/>
      <dgm:spPr/>
      <dgm:t>
        <a:bodyPr/>
        <a:lstStyle/>
        <a:p>
          <a:endParaRPr lang="it-IT"/>
        </a:p>
      </dgm:t>
    </dgm:pt>
    <dgm:pt modelId="{F701F06E-631D-4252-9514-F8C57FBCB75C}" type="pres">
      <dgm:prSet presAssocID="{9634B7C2-DD48-43D1-BC54-1A8836E13BF5}" presName="hierRoot2" presStyleCnt="0">
        <dgm:presLayoutVars>
          <dgm:hierBranch val="init"/>
        </dgm:presLayoutVars>
      </dgm:prSet>
      <dgm:spPr/>
    </dgm:pt>
    <dgm:pt modelId="{9A0D7C1C-819D-445D-8C1F-BC2B0DC33FD7}" type="pres">
      <dgm:prSet presAssocID="{9634B7C2-DD48-43D1-BC54-1A8836E13BF5}" presName="rootComposite" presStyleCnt="0"/>
      <dgm:spPr/>
    </dgm:pt>
    <dgm:pt modelId="{4FD91252-DB4A-4DA7-9C58-AD89B9804662}" type="pres">
      <dgm:prSet presAssocID="{9634B7C2-DD48-43D1-BC54-1A8836E13BF5}" presName="rootText" presStyleLbl="node3" presStyleIdx="2" presStyleCnt="3" custScaleX="118159" custScaleY="352349" custLinFactNeighborX="-14253">
        <dgm:presLayoutVars>
          <dgm:chPref val="3"/>
        </dgm:presLayoutVars>
      </dgm:prSet>
      <dgm:spPr>
        <a:xfrm>
          <a:off x="5042883" y="4096482"/>
          <a:ext cx="1888367" cy="944183"/>
        </a:xfrm>
        <a:prstGeom prst="rect">
          <a:avLst/>
        </a:prstGeom>
      </dgm:spPr>
      <dgm:t>
        <a:bodyPr/>
        <a:lstStyle/>
        <a:p>
          <a:endParaRPr lang="it-IT"/>
        </a:p>
      </dgm:t>
    </dgm:pt>
    <dgm:pt modelId="{A8D91C60-3B36-4FBD-8F4D-D19225133216}" type="pres">
      <dgm:prSet presAssocID="{9634B7C2-DD48-43D1-BC54-1A8836E13BF5}" presName="rootConnector" presStyleLbl="node3" presStyleIdx="2" presStyleCnt="3"/>
      <dgm:spPr/>
      <dgm:t>
        <a:bodyPr/>
        <a:lstStyle/>
        <a:p>
          <a:endParaRPr lang="it-IT"/>
        </a:p>
      </dgm:t>
    </dgm:pt>
    <dgm:pt modelId="{CB6DFF9C-8981-4F28-90A2-8C20A12A6ECE}" type="pres">
      <dgm:prSet presAssocID="{9634B7C2-DD48-43D1-BC54-1A8836E13BF5}" presName="hierChild4" presStyleCnt="0"/>
      <dgm:spPr/>
    </dgm:pt>
    <dgm:pt modelId="{C836206D-9F17-45DF-B861-9E9BE5A9EFEC}" type="pres">
      <dgm:prSet presAssocID="{9634B7C2-DD48-43D1-BC54-1A8836E13BF5}" presName="hierChild5" presStyleCnt="0"/>
      <dgm:spPr/>
    </dgm:pt>
    <dgm:pt modelId="{06CF9866-1089-4F31-9BF1-1BDEFCC34772}" type="pres">
      <dgm:prSet presAssocID="{AE4DE363-29B3-421D-901A-E74F432ED55F}" presName="hierChild5" presStyleCnt="0"/>
      <dgm:spPr/>
    </dgm:pt>
    <dgm:pt modelId="{7F69BC8B-6E33-49AE-99CA-B31CCD633533}" type="pres">
      <dgm:prSet presAssocID="{EA17EC82-151F-475F-BA0E-B2D399D44139}" presName="Name37" presStyleLbl="parChTrans1D2" presStyleIdx="3" presStyleCnt="5"/>
      <dgm:spPr/>
      <dgm:t>
        <a:bodyPr/>
        <a:lstStyle/>
        <a:p>
          <a:endParaRPr lang="it-IT"/>
        </a:p>
      </dgm:t>
    </dgm:pt>
    <dgm:pt modelId="{2D3B79E7-7F7C-46C0-9E2D-F0ECA99F90B1}" type="pres">
      <dgm:prSet presAssocID="{9C20A765-8972-4168-A414-151B5E53B65F}" presName="hierRoot2" presStyleCnt="0">
        <dgm:presLayoutVars>
          <dgm:hierBranch val="init"/>
        </dgm:presLayoutVars>
      </dgm:prSet>
      <dgm:spPr/>
    </dgm:pt>
    <dgm:pt modelId="{879A64A9-115F-41D9-89B5-38E3B7396D6D}" type="pres">
      <dgm:prSet presAssocID="{9C20A765-8972-4168-A414-151B5E53B65F}" presName="rootComposite" presStyleCnt="0"/>
      <dgm:spPr/>
    </dgm:pt>
    <dgm:pt modelId="{55F0E41A-3EBE-4DF1-A034-8E3118C80832}" type="pres">
      <dgm:prSet presAssocID="{9C20A765-8972-4168-A414-151B5E53B65F}" presName="rootText" presStyleLbl="node2" presStyleIdx="3" presStyleCnt="5" custScaleX="105503" custLinFactNeighborX="17951">
        <dgm:presLayoutVars>
          <dgm:chPref val="3"/>
        </dgm:presLayoutVars>
      </dgm:prSet>
      <dgm:spPr/>
      <dgm:t>
        <a:bodyPr/>
        <a:lstStyle/>
        <a:p>
          <a:endParaRPr lang="it-IT"/>
        </a:p>
      </dgm:t>
    </dgm:pt>
    <dgm:pt modelId="{C77D5CCA-D562-440D-B4F3-244AE24490FA}" type="pres">
      <dgm:prSet presAssocID="{9C20A765-8972-4168-A414-151B5E53B65F}" presName="rootConnector" presStyleLbl="node2" presStyleIdx="3" presStyleCnt="5"/>
      <dgm:spPr/>
      <dgm:t>
        <a:bodyPr/>
        <a:lstStyle/>
        <a:p>
          <a:endParaRPr lang="it-IT"/>
        </a:p>
      </dgm:t>
    </dgm:pt>
    <dgm:pt modelId="{8917C7CD-EE75-40DF-9574-567AD3AA0529}" type="pres">
      <dgm:prSet presAssocID="{9C20A765-8972-4168-A414-151B5E53B65F}" presName="hierChild4" presStyleCnt="0"/>
      <dgm:spPr/>
    </dgm:pt>
    <dgm:pt modelId="{379C5213-7AD2-4627-A876-E8F740DFE6C4}" type="pres">
      <dgm:prSet presAssocID="{9C20A765-8972-4168-A414-151B5E53B65F}" presName="hierChild5" presStyleCnt="0"/>
      <dgm:spPr/>
    </dgm:pt>
    <dgm:pt modelId="{A559E9F0-02F2-4AD5-9E66-1C2E6B4BED82}" type="pres">
      <dgm:prSet presAssocID="{9DEC3D9A-2420-438E-879A-1A328D229EA9}" presName="Name37" presStyleLbl="parChTrans1D2" presStyleIdx="4" presStyleCnt="5"/>
      <dgm:spPr/>
      <dgm:t>
        <a:bodyPr/>
        <a:lstStyle/>
        <a:p>
          <a:endParaRPr lang="it-IT"/>
        </a:p>
      </dgm:t>
    </dgm:pt>
    <dgm:pt modelId="{823ECE21-DC30-4C28-91E6-C6D22019DE4D}" type="pres">
      <dgm:prSet presAssocID="{323BEFB4-BC44-4999-866C-2855FC08E53A}" presName="hierRoot2" presStyleCnt="0">
        <dgm:presLayoutVars>
          <dgm:hierBranch val="init"/>
        </dgm:presLayoutVars>
      </dgm:prSet>
      <dgm:spPr/>
    </dgm:pt>
    <dgm:pt modelId="{4A8EF176-DD1E-4E25-8AF4-0011AB8E821A}" type="pres">
      <dgm:prSet presAssocID="{323BEFB4-BC44-4999-866C-2855FC08E53A}" presName="rootComposite" presStyleCnt="0"/>
      <dgm:spPr/>
    </dgm:pt>
    <dgm:pt modelId="{BB0EF26F-8BB3-4B07-9869-A8F88B13B32E}" type="pres">
      <dgm:prSet presAssocID="{323BEFB4-BC44-4999-866C-2855FC08E53A}" presName="rootText" presStyleLbl="node2" presStyleIdx="4" presStyleCnt="5" custScaleX="117468" custLinFactNeighborX="73041">
        <dgm:presLayoutVars>
          <dgm:chPref val="3"/>
        </dgm:presLayoutVars>
      </dgm:prSet>
      <dgm:spPr/>
      <dgm:t>
        <a:bodyPr/>
        <a:lstStyle/>
        <a:p>
          <a:endParaRPr lang="it-IT"/>
        </a:p>
      </dgm:t>
    </dgm:pt>
    <dgm:pt modelId="{336F4EDA-8921-41EE-ABAF-CF126ABDFDD2}" type="pres">
      <dgm:prSet presAssocID="{323BEFB4-BC44-4999-866C-2855FC08E53A}" presName="rootConnector" presStyleLbl="node2" presStyleIdx="4" presStyleCnt="5"/>
      <dgm:spPr/>
      <dgm:t>
        <a:bodyPr/>
        <a:lstStyle/>
        <a:p>
          <a:endParaRPr lang="it-IT"/>
        </a:p>
      </dgm:t>
    </dgm:pt>
    <dgm:pt modelId="{4F47888E-3DBB-46DC-9DD6-0944B8F2AEE8}" type="pres">
      <dgm:prSet presAssocID="{323BEFB4-BC44-4999-866C-2855FC08E53A}" presName="hierChild4" presStyleCnt="0"/>
      <dgm:spPr/>
    </dgm:pt>
    <dgm:pt modelId="{43C7AD8B-3AD0-4360-883B-993CFA91C2E0}" type="pres">
      <dgm:prSet presAssocID="{323BEFB4-BC44-4999-866C-2855FC08E53A}" presName="hierChild5" presStyleCnt="0"/>
      <dgm:spPr/>
    </dgm:pt>
    <dgm:pt modelId="{E398E1D4-0BFF-4B3E-AB3E-1A4901CA7A3D}" type="pres">
      <dgm:prSet presAssocID="{F617D894-D4CB-4B0C-B2AA-D11718676F90}" presName="hierChild3" presStyleCnt="0"/>
      <dgm:spPr/>
    </dgm:pt>
  </dgm:ptLst>
  <dgm:cxnLst>
    <dgm:cxn modelId="{639D9303-8850-4C17-BF67-C775ABEE5F24}" type="presOf" srcId="{414FD3CC-EAE8-4C8A-A7E6-365B0913B730}" destId="{59C9D50B-0FFF-4B89-B3A5-949C67F17C7D}" srcOrd="1" destOrd="0" presId="urn:microsoft.com/office/officeart/2005/8/layout/orgChart1"/>
    <dgm:cxn modelId="{8F848B71-1DE9-403C-B1D9-9F147D515C94}" type="presOf" srcId="{9C20A765-8972-4168-A414-151B5E53B65F}" destId="{C77D5CCA-D562-440D-B4F3-244AE24490FA}" srcOrd="1" destOrd="0" presId="urn:microsoft.com/office/officeart/2005/8/layout/orgChart1"/>
    <dgm:cxn modelId="{3855F307-CF59-46A0-AD83-1802E1944F15}" type="presOf" srcId="{F617D894-D4CB-4B0C-B2AA-D11718676F90}" destId="{E0128DE6-F006-4FC4-87A8-FD0B73052F5E}" srcOrd="1" destOrd="0" presId="urn:microsoft.com/office/officeart/2005/8/layout/orgChart1"/>
    <dgm:cxn modelId="{7DE2AF4F-9428-4DD2-B459-33451AC38DFC}" type="presOf" srcId="{EA17EC82-151F-475F-BA0E-B2D399D44139}" destId="{7F69BC8B-6E33-49AE-99CA-B31CCD633533}" srcOrd="0" destOrd="0" presId="urn:microsoft.com/office/officeart/2005/8/layout/orgChart1"/>
    <dgm:cxn modelId="{31CBCC44-0884-4971-ADAF-34204547EB27}" type="presOf" srcId="{98045701-B77B-4058-BEA4-772075C772CA}" destId="{88B351D5-9DDE-4E78-A0A5-0C1D1181217D}" srcOrd="0" destOrd="0" presId="urn:microsoft.com/office/officeart/2005/8/layout/orgChart1"/>
    <dgm:cxn modelId="{A00AE52B-4596-4F9C-8B04-9938E5C96A97}" srcId="{F617D894-D4CB-4B0C-B2AA-D11718676F90}" destId="{414FD3CC-EAE8-4C8A-A7E6-365B0913B730}" srcOrd="0" destOrd="0" parTransId="{D857A990-9EA7-48E1-9520-80CDBD9324A4}" sibTransId="{FAC0615D-F327-41C2-B97B-96051977F525}"/>
    <dgm:cxn modelId="{5CDFCA7C-C074-44FA-B54E-4105BA631EDD}" srcId="{F617D894-D4CB-4B0C-B2AA-D11718676F90}" destId="{AE4DE363-29B3-421D-901A-E74F432ED55F}" srcOrd="2" destOrd="0" parTransId="{98045701-B77B-4058-BEA4-772075C772CA}" sibTransId="{94151017-E0BE-4127-924C-B7A156A97DB4}"/>
    <dgm:cxn modelId="{1A5499E7-D8C3-405E-BCC4-109B4F290FB8}" type="presOf" srcId="{323BEFB4-BC44-4999-866C-2855FC08E53A}" destId="{336F4EDA-8921-41EE-ABAF-CF126ABDFDD2}" srcOrd="1" destOrd="0" presId="urn:microsoft.com/office/officeart/2005/8/layout/orgChart1"/>
    <dgm:cxn modelId="{2EF332C0-7FBA-4491-B6BA-85C5979FC4F2}" srcId="{F617D894-D4CB-4B0C-B2AA-D11718676F90}" destId="{323BEFB4-BC44-4999-866C-2855FC08E53A}" srcOrd="4" destOrd="0" parTransId="{9DEC3D9A-2420-438E-879A-1A328D229EA9}" sibTransId="{72008931-8F69-4E0F-9990-C85A2D7E0829}"/>
    <dgm:cxn modelId="{24971FF4-A924-4640-9F42-543E49008E0A}" srcId="{F617D894-D4CB-4B0C-B2AA-D11718676F90}" destId="{9C20A765-8972-4168-A414-151B5E53B65F}" srcOrd="3" destOrd="0" parTransId="{EA17EC82-151F-475F-BA0E-B2D399D44139}" sibTransId="{519D3649-8BBB-4F40-B116-329047BD63CE}"/>
    <dgm:cxn modelId="{88CBF2AD-D915-4DC4-8357-5AC68DE3D74D}" type="presOf" srcId="{9D96E831-83C5-4385-BB0A-92DF02943FBA}" destId="{861F07BD-59A3-4A4A-8D54-AB07A57DF2F3}" srcOrd="0" destOrd="0" presId="urn:microsoft.com/office/officeart/2005/8/layout/orgChart1"/>
    <dgm:cxn modelId="{6E91CA86-D28E-4A9D-A813-D76C1F6962C2}" type="presOf" srcId="{F617D894-D4CB-4B0C-B2AA-D11718676F90}" destId="{B30C12A4-4699-4FDB-BE47-EFBE4BF12DCA}" srcOrd="0" destOrd="0" presId="urn:microsoft.com/office/officeart/2005/8/layout/orgChart1"/>
    <dgm:cxn modelId="{2AC38DBC-3ED5-4844-913D-56DCE326D1B4}" type="presOf" srcId="{C57E9D4A-73C6-4B49-9F03-E24CF6818286}" destId="{DDF28B64-1154-4DD1-A671-2242DE69A086}" srcOrd="0" destOrd="0" presId="urn:microsoft.com/office/officeart/2005/8/layout/orgChart1"/>
    <dgm:cxn modelId="{B55DAECA-BC0C-4CE7-BD04-43355AC8CC5A}" srcId="{08C1E242-0DF1-4153-A063-FBBD6982235B}" destId="{B9842056-9F06-4703-A333-7FC1A9EBFB76}" srcOrd="0" destOrd="0" parTransId="{9D96E831-83C5-4385-BB0A-92DF02943FBA}" sibTransId="{BC7DF279-5D88-4647-B88A-D129DE2F64E9}"/>
    <dgm:cxn modelId="{DECA420B-457A-4CE6-A025-DDC56D4859E5}" srcId="{2C9D0EB9-B31E-4B15-992A-22120A1BB8F3}" destId="{F617D894-D4CB-4B0C-B2AA-D11718676F90}" srcOrd="0" destOrd="0" parTransId="{37040EBC-6C55-47DE-A98B-966A13C288A3}" sibTransId="{65C335CF-4262-43EE-8C95-ADD810B37574}"/>
    <dgm:cxn modelId="{45069B55-54E5-4E1C-98F1-D1C2FB71B864}" srcId="{AE4DE363-29B3-421D-901A-E74F432ED55F}" destId="{9634B7C2-DD48-43D1-BC54-1A8836E13BF5}" srcOrd="0" destOrd="0" parTransId="{C57E9D4A-73C6-4B49-9F03-E24CF6818286}" sibTransId="{B985B31D-1446-4593-B0E0-3F074EA4828A}"/>
    <dgm:cxn modelId="{8FFB2255-895E-4337-A2FF-034E3CDC99DA}" type="presOf" srcId="{AE4DE363-29B3-421D-901A-E74F432ED55F}" destId="{D792578C-FB57-43CB-B685-F3255CFC21CC}" srcOrd="1" destOrd="0" presId="urn:microsoft.com/office/officeart/2005/8/layout/orgChart1"/>
    <dgm:cxn modelId="{06276CDC-41B0-4E69-B6E8-3753D68866F6}" type="presOf" srcId="{B199284F-FF2B-4585-A71B-717CAD6239AA}" destId="{2F7FEFC8-5020-4E20-A979-E137D1C9F801}" srcOrd="0" destOrd="0" presId="urn:microsoft.com/office/officeart/2005/8/layout/orgChart1"/>
    <dgm:cxn modelId="{84E6C6A9-B2D8-4384-9520-1DDA79CB7A61}" type="presOf" srcId="{08C1E242-0DF1-4153-A063-FBBD6982235B}" destId="{DA5DDEB3-7DFF-418E-8AB5-254DD974E608}" srcOrd="1" destOrd="0" presId="urn:microsoft.com/office/officeart/2005/8/layout/orgChart1"/>
    <dgm:cxn modelId="{E2372A1E-1749-4A18-A532-7C2B599FBF17}" srcId="{F617D894-D4CB-4B0C-B2AA-D11718676F90}" destId="{08C1E242-0DF1-4153-A063-FBBD6982235B}" srcOrd="1" destOrd="0" parTransId="{2647203E-F4E0-4B9C-9315-97B6259F14A7}" sibTransId="{5E006A3E-2572-474A-847A-BC29C3DBCED1}"/>
    <dgm:cxn modelId="{19FFF923-95A1-4B0A-A2F0-25F795AE1534}" type="presOf" srcId="{2647203E-F4E0-4B9C-9315-97B6259F14A7}" destId="{8B6E3FA5-03DD-4F91-8396-9B7A6FB60FB2}" srcOrd="0" destOrd="0" presId="urn:microsoft.com/office/officeart/2005/8/layout/orgChart1"/>
    <dgm:cxn modelId="{25BE75C0-EDE3-48B4-A6E4-5B13570D5FF9}" type="presOf" srcId="{414FD3CC-EAE8-4C8A-A7E6-365B0913B730}" destId="{1A2ED6C9-D122-49E1-875C-BA4A132D90E2}" srcOrd="0" destOrd="0" presId="urn:microsoft.com/office/officeart/2005/8/layout/orgChart1"/>
    <dgm:cxn modelId="{F35F2BE3-791D-49CD-9D4A-A063E279C802}" type="presOf" srcId="{323BEFB4-BC44-4999-866C-2855FC08E53A}" destId="{BB0EF26F-8BB3-4B07-9869-A8F88B13B32E}" srcOrd="0" destOrd="0" presId="urn:microsoft.com/office/officeart/2005/8/layout/orgChart1"/>
    <dgm:cxn modelId="{A174A7A5-7102-4DAE-ABD0-8E7EF2100E38}" type="presOf" srcId="{9634B7C2-DD48-43D1-BC54-1A8836E13BF5}" destId="{4FD91252-DB4A-4DA7-9C58-AD89B9804662}" srcOrd="0" destOrd="0" presId="urn:microsoft.com/office/officeart/2005/8/layout/orgChart1"/>
    <dgm:cxn modelId="{E55D321E-DD91-4A8B-ACA1-5055BB0E7449}" type="presOf" srcId="{08C1E242-0DF1-4153-A063-FBBD6982235B}" destId="{96D3202F-5581-4D0A-8358-58AAF324B512}" srcOrd="0" destOrd="0" presId="urn:microsoft.com/office/officeart/2005/8/layout/orgChart1"/>
    <dgm:cxn modelId="{03176C0F-A651-49D0-A9C2-00D16AFE6E9A}" type="presOf" srcId="{2C9D0EB9-B31E-4B15-992A-22120A1BB8F3}" destId="{B1E0E9FB-57FC-49B8-B234-542B957A3412}" srcOrd="0" destOrd="0" presId="urn:microsoft.com/office/officeart/2005/8/layout/orgChart1"/>
    <dgm:cxn modelId="{F8D6F84B-66AE-4D74-9FBE-2AF93BE5D62A}" type="presOf" srcId="{9634B7C2-DD48-43D1-BC54-1A8836E13BF5}" destId="{A8D91C60-3B36-4FBD-8F4D-D19225133216}" srcOrd="1" destOrd="0" presId="urn:microsoft.com/office/officeart/2005/8/layout/orgChart1"/>
    <dgm:cxn modelId="{CB277E28-09E4-457D-911D-499FA4911A98}" srcId="{414FD3CC-EAE8-4C8A-A7E6-365B0913B730}" destId="{B199284F-FF2B-4585-A71B-717CAD6239AA}" srcOrd="0" destOrd="0" parTransId="{F78A1584-6A7A-4622-9012-031660AA30E4}" sibTransId="{1BC01AE4-8025-41BB-BD8E-D1037239F3C3}"/>
    <dgm:cxn modelId="{F2232A4D-DAD1-4B98-9920-4DADBC955366}" type="presOf" srcId="{AE4DE363-29B3-421D-901A-E74F432ED55F}" destId="{08C84890-0021-4F62-9928-9FB96725E559}" srcOrd="0" destOrd="0" presId="urn:microsoft.com/office/officeart/2005/8/layout/orgChart1"/>
    <dgm:cxn modelId="{78364061-1A40-4CF4-9A7E-303F8072C15F}" type="presOf" srcId="{F78A1584-6A7A-4622-9012-031660AA30E4}" destId="{ECA6FE1C-82B7-4C9E-8500-B8B2A2492D07}" srcOrd="0" destOrd="0" presId="urn:microsoft.com/office/officeart/2005/8/layout/orgChart1"/>
    <dgm:cxn modelId="{2AA994B7-4F00-4264-A734-35C589A497E1}" type="presOf" srcId="{B9842056-9F06-4703-A333-7FC1A9EBFB76}" destId="{E85290A8-BABA-482C-9CCB-D7AB8A666F0F}" srcOrd="0" destOrd="0" presId="urn:microsoft.com/office/officeart/2005/8/layout/orgChart1"/>
    <dgm:cxn modelId="{451900E4-0C74-4C42-93B6-D5F0CFD9056B}" type="presOf" srcId="{9DEC3D9A-2420-438E-879A-1A328D229EA9}" destId="{A559E9F0-02F2-4AD5-9E66-1C2E6B4BED82}" srcOrd="0" destOrd="0" presId="urn:microsoft.com/office/officeart/2005/8/layout/orgChart1"/>
    <dgm:cxn modelId="{91250B9B-526F-49F7-A5E0-4DD224C71F1B}" type="presOf" srcId="{B9842056-9F06-4703-A333-7FC1A9EBFB76}" destId="{A15D4F55-F62E-4917-9E27-B4321639F902}" srcOrd="1" destOrd="0" presId="urn:microsoft.com/office/officeart/2005/8/layout/orgChart1"/>
    <dgm:cxn modelId="{33B676DE-D7CF-4338-82AA-30D896A6E2DA}" type="presOf" srcId="{B199284F-FF2B-4585-A71B-717CAD6239AA}" destId="{80D89DC6-E556-44CF-8EEA-56E7D4986C21}" srcOrd="1" destOrd="0" presId="urn:microsoft.com/office/officeart/2005/8/layout/orgChart1"/>
    <dgm:cxn modelId="{7068AF9D-2076-4ACE-ADB7-0E464DFC2717}" type="presOf" srcId="{9C20A765-8972-4168-A414-151B5E53B65F}" destId="{55F0E41A-3EBE-4DF1-A034-8E3118C80832}" srcOrd="0" destOrd="0" presId="urn:microsoft.com/office/officeart/2005/8/layout/orgChart1"/>
    <dgm:cxn modelId="{7629943A-EA06-4732-B880-3E10FA8825A6}" type="presOf" srcId="{D857A990-9EA7-48E1-9520-80CDBD9324A4}" destId="{F86B8569-E590-446B-84AF-976F751D6879}" srcOrd="0" destOrd="0" presId="urn:microsoft.com/office/officeart/2005/8/layout/orgChart1"/>
    <dgm:cxn modelId="{B017503E-B170-47B4-BCAC-DB12E6DA74DE}" type="presParOf" srcId="{B1E0E9FB-57FC-49B8-B234-542B957A3412}" destId="{1CDDF469-C496-49E9-8105-5C4FF3567585}" srcOrd="0" destOrd="0" presId="urn:microsoft.com/office/officeart/2005/8/layout/orgChart1"/>
    <dgm:cxn modelId="{AC7FBA35-9B86-4BC4-9B53-2A5BDBBEA370}" type="presParOf" srcId="{1CDDF469-C496-49E9-8105-5C4FF3567585}" destId="{44C1AEB3-59D0-4931-9BA0-C97F2CC7B20B}" srcOrd="0" destOrd="0" presId="urn:microsoft.com/office/officeart/2005/8/layout/orgChart1"/>
    <dgm:cxn modelId="{473387DE-FAF4-462F-B4FA-BC2A47A2A823}" type="presParOf" srcId="{44C1AEB3-59D0-4931-9BA0-C97F2CC7B20B}" destId="{B30C12A4-4699-4FDB-BE47-EFBE4BF12DCA}" srcOrd="0" destOrd="0" presId="urn:microsoft.com/office/officeart/2005/8/layout/orgChart1"/>
    <dgm:cxn modelId="{D499E24B-2E25-4446-A1DA-B3FD7B3B786D}" type="presParOf" srcId="{44C1AEB3-59D0-4931-9BA0-C97F2CC7B20B}" destId="{E0128DE6-F006-4FC4-87A8-FD0B73052F5E}" srcOrd="1" destOrd="0" presId="urn:microsoft.com/office/officeart/2005/8/layout/orgChart1"/>
    <dgm:cxn modelId="{6BA97B4D-B9D8-4066-8A4E-28850DF55FCB}" type="presParOf" srcId="{1CDDF469-C496-49E9-8105-5C4FF3567585}" destId="{F623716B-96E4-40E8-A5CE-B35382D80D83}" srcOrd="1" destOrd="0" presId="urn:microsoft.com/office/officeart/2005/8/layout/orgChart1"/>
    <dgm:cxn modelId="{0D2656A4-EAA9-4414-9D41-EFFCCBEF501B}" type="presParOf" srcId="{F623716B-96E4-40E8-A5CE-B35382D80D83}" destId="{F86B8569-E590-446B-84AF-976F751D6879}" srcOrd="0" destOrd="0" presId="urn:microsoft.com/office/officeart/2005/8/layout/orgChart1"/>
    <dgm:cxn modelId="{3005FFB1-CB2E-4856-A585-5A0139A964C2}" type="presParOf" srcId="{F623716B-96E4-40E8-A5CE-B35382D80D83}" destId="{FEC728BA-7953-4A71-B2E9-2834070ECB3B}" srcOrd="1" destOrd="0" presId="urn:microsoft.com/office/officeart/2005/8/layout/orgChart1"/>
    <dgm:cxn modelId="{A75D4E8D-0AA0-4A27-920F-2BFAB9A5E75C}" type="presParOf" srcId="{FEC728BA-7953-4A71-B2E9-2834070ECB3B}" destId="{701A8E8B-D184-464A-9D1F-BFAB7A1E15AE}" srcOrd="0" destOrd="0" presId="urn:microsoft.com/office/officeart/2005/8/layout/orgChart1"/>
    <dgm:cxn modelId="{606842BC-BD9E-40B6-A097-D44901936392}" type="presParOf" srcId="{701A8E8B-D184-464A-9D1F-BFAB7A1E15AE}" destId="{1A2ED6C9-D122-49E1-875C-BA4A132D90E2}" srcOrd="0" destOrd="0" presId="urn:microsoft.com/office/officeart/2005/8/layout/orgChart1"/>
    <dgm:cxn modelId="{40CA67CB-C6C6-4E80-AEFC-7637C9D47C82}" type="presParOf" srcId="{701A8E8B-D184-464A-9D1F-BFAB7A1E15AE}" destId="{59C9D50B-0FFF-4B89-B3A5-949C67F17C7D}" srcOrd="1" destOrd="0" presId="urn:microsoft.com/office/officeart/2005/8/layout/orgChart1"/>
    <dgm:cxn modelId="{7E9FFC7F-BC89-41CF-8E75-0FAC6868A2C0}" type="presParOf" srcId="{FEC728BA-7953-4A71-B2E9-2834070ECB3B}" destId="{FECA5717-F1E2-48DA-808D-D780C625A058}" srcOrd="1" destOrd="0" presId="urn:microsoft.com/office/officeart/2005/8/layout/orgChart1"/>
    <dgm:cxn modelId="{9734A6EA-CEB9-4569-9E15-381FA222E7A1}" type="presParOf" srcId="{FECA5717-F1E2-48DA-808D-D780C625A058}" destId="{ECA6FE1C-82B7-4C9E-8500-B8B2A2492D07}" srcOrd="0" destOrd="0" presId="urn:microsoft.com/office/officeart/2005/8/layout/orgChart1"/>
    <dgm:cxn modelId="{91EDDCD6-79B7-4AAB-A7A0-B7005B17B31D}" type="presParOf" srcId="{FECA5717-F1E2-48DA-808D-D780C625A058}" destId="{B0C6F931-BF75-47C3-A155-A72E216CEC04}" srcOrd="1" destOrd="0" presId="urn:microsoft.com/office/officeart/2005/8/layout/orgChart1"/>
    <dgm:cxn modelId="{77DE65D8-7AFC-4AE2-97C0-D488BEFE5F02}" type="presParOf" srcId="{B0C6F931-BF75-47C3-A155-A72E216CEC04}" destId="{62912E02-C36F-46C2-81B3-F5E45D3F7F7E}" srcOrd="0" destOrd="0" presId="urn:microsoft.com/office/officeart/2005/8/layout/orgChart1"/>
    <dgm:cxn modelId="{AA29B27D-FB92-4594-B736-CFF78D67308A}" type="presParOf" srcId="{62912E02-C36F-46C2-81B3-F5E45D3F7F7E}" destId="{2F7FEFC8-5020-4E20-A979-E137D1C9F801}" srcOrd="0" destOrd="0" presId="urn:microsoft.com/office/officeart/2005/8/layout/orgChart1"/>
    <dgm:cxn modelId="{4D8B4DBD-61DC-4D7F-8F1A-31B4842E21A0}" type="presParOf" srcId="{62912E02-C36F-46C2-81B3-F5E45D3F7F7E}" destId="{80D89DC6-E556-44CF-8EEA-56E7D4986C21}" srcOrd="1" destOrd="0" presId="urn:microsoft.com/office/officeart/2005/8/layout/orgChart1"/>
    <dgm:cxn modelId="{295143F7-9C55-4C03-8C44-232EBFC7D6F3}" type="presParOf" srcId="{B0C6F931-BF75-47C3-A155-A72E216CEC04}" destId="{40C32459-FD88-43D3-BF58-39D1E9773811}" srcOrd="1" destOrd="0" presId="urn:microsoft.com/office/officeart/2005/8/layout/orgChart1"/>
    <dgm:cxn modelId="{4FE1061F-712E-4F4D-8863-776FB9005171}" type="presParOf" srcId="{B0C6F931-BF75-47C3-A155-A72E216CEC04}" destId="{B30A1038-6CFC-4B1F-BF0A-A8F580F265CD}" srcOrd="2" destOrd="0" presId="urn:microsoft.com/office/officeart/2005/8/layout/orgChart1"/>
    <dgm:cxn modelId="{9438D0B4-AAB1-4D6C-B7E8-A0AF8C5DBAAB}" type="presParOf" srcId="{FEC728BA-7953-4A71-B2E9-2834070ECB3B}" destId="{2CC071E4-B838-467A-8660-EB811D75EDAB}" srcOrd="2" destOrd="0" presId="urn:microsoft.com/office/officeart/2005/8/layout/orgChart1"/>
    <dgm:cxn modelId="{6303404B-CA0D-42AF-BB8D-D19ADE9C6025}" type="presParOf" srcId="{F623716B-96E4-40E8-A5CE-B35382D80D83}" destId="{8B6E3FA5-03DD-4F91-8396-9B7A6FB60FB2}" srcOrd="2" destOrd="0" presId="urn:microsoft.com/office/officeart/2005/8/layout/orgChart1"/>
    <dgm:cxn modelId="{A71DBDDF-54C1-4E82-B4CA-4AD1065240D5}" type="presParOf" srcId="{F623716B-96E4-40E8-A5CE-B35382D80D83}" destId="{6C807D6C-C679-43DC-8ED3-BEFF710F7CA0}" srcOrd="3" destOrd="0" presId="urn:microsoft.com/office/officeart/2005/8/layout/orgChart1"/>
    <dgm:cxn modelId="{4CCDC0C4-AE77-4DC9-B42B-1C961B062C9F}" type="presParOf" srcId="{6C807D6C-C679-43DC-8ED3-BEFF710F7CA0}" destId="{4EEE296C-E76F-4B6F-B5FD-99FFA0234739}" srcOrd="0" destOrd="0" presId="urn:microsoft.com/office/officeart/2005/8/layout/orgChart1"/>
    <dgm:cxn modelId="{21EB86D7-42F4-46DD-B634-F7641FC4A34E}" type="presParOf" srcId="{4EEE296C-E76F-4B6F-B5FD-99FFA0234739}" destId="{96D3202F-5581-4D0A-8358-58AAF324B512}" srcOrd="0" destOrd="0" presId="urn:microsoft.com/office/officeart/2005/8/layout/orgChart1"/>
    <dgm:cxn modelId="{92B6979B-AD56-4A7B-A46C-A234E3F2C8C3}" type="presParOf" srcId="{4EEE296C-E76F-4B6F-B5FD-99FFA0234739}" destId="{DA5DDEB3-7DFF-418E-8AB5-254DD974E608}" srcOrd="1" destOrd="0" presId="urn:microsoft.com/office/officeart/2005/8/layout/orgChart1"/>
    <dgm:cxn modelId="{589CB35A-EA2A-42A7-A3FB-B6B6886AEAF3}" type="presParOf" srcId="{6C807D6C-C679-43DC-8ED3-BEFF710F7CA0}" destId="{6A21EAB5-7AA6-4BD5-821F-5122F46F19E7}" srcOrd="1" destOrd="0" presId="urn:microsoft.com/office/officeart/2005/8/layout/orgChart1"/>
    <dgm:cxn modelId="{5DB44A87-8839-458B-8D7D-06CED19A2553}" type="presParOf" srcId="{6A21EAB5-7AA6-4BD5-821F-5122F46F19E7}" destId="{861F07BD-59A3-4A4A-8D54-AB07A57DF2F3}" srcOrd="0" destOrd="0" presId="urn:microsoft.com/office/officeart/2005/8/layout/orgChart1"/>
    <dgm:cxn modelId="{A18FDBB9-E043-4059-BE23-2C09FBCBB590}" type="presParOf" srcId="{6A21EAB5-7AA6-4BD5-821F-5122F46F19E7}" destId="{FF40A738-0DF2-4E11-97D1-F02AE8AE3CC7}" srcOrd="1" destOrd="0" presId="urn:microsoft.com/office/officeart/2005/8/layout/orgChart1"/>
    <dgm:cxn modelId="{6640BE43-7033-4681-A3ED-299D50554C51}" type="presParOf" srcId="{FF40A738-0DF2-4E11-97D1-F02AE8AE3CC7}" destId="{1235DEC0-3FB2-4568-ABEA-C2421CDE530C}" srcOrd="0" destOrd="0" presId="urn:microsoft.com/office/officeart/2005/8/layout/orgChart1"/>
    <dgm:cxn modelId="{8503A437-713D-4659-8D32-E513436A3932}" type="presParOf" srcId="{1235DEC0-3FB2-4568-ABEA-C2421CDE530C}" destId="{E85290A8-BABA-482C-9CCB-D7AB8A666F0F}" srcOrd="0" destOrd="0" presId="urn:microsoft.com/office/officeart/2005/8/layout/orgChart1"/>
    <dgm:cxn modelId="{D83475F7-9138-4451-AE7A-373F780197CF}" type="presParOf" srcId="{1235DEC0-3FB2-4568-ABEA-C2421CDE530C}" destId="{A15D4F55-F62E-4917-9E27-B4321639F902}" srcOrd="1" destOrd="0" presId="urn:microsoft.com/office/officeart/2005/8/layout/orgChart1"/>
    <dgm:cxn modelId="{3C8D5BB2-C2ED-4221-A105-D11931A36573}" type="presParOf" srcId="{FF40A738-0DF2-4E11-97D1-F02AE8AE3CC7}" destId="{747CE250-17A9-48B5-A8FC-B1BF5D6FC5C6}" srcOrd="1" destOrd="0" presId="urn:microsoft.com/office/officeart/2005/8/layout/orgChart1"/>
    <dgm:cxn modelId="{A4C95FD6-21BC-463A-9E87-BF8926D6F147}" type="presParOf" srcId="{FF40A738-0DF2-4E11-97D1-F02AE8AE3CC7}" destId="{B0628E9B-3C19-4D01-8076-CE12C7B87484}" srcOrd="2" destOrd="0" presId="urn:microsoft.com/office/officeart/2005/8/layout/orgChart1"/>
    <dgm:cxn modelId="{FCFCC170-AD2F-4D11-B9D7-15F32FECE717}" type="presParOf" srcId="{6C807D6C-C679-43DC-8ED3-BEFF710F7CA0}" destId="{26FCE47E-E03A-40A2-9665-5BF89B3D08D1}" srcOrd="2" destOrd="0" presId="urn:microsoft.com/office/officeart/2005/8/layout/orgChart1"/>
    <dgm:cxn modelId="{7BF2A709-818B-4BB9-92ED-8C4BADC7C224}" type="presParOf" srcId="{F623716B-96E4-40E8-A5CE-B35382D80D83}" destId="{88B351D5-9DDE-4E78-A0A5-0C1D1181217D}" srcOrd="4" destOrd="0" presId="urn:microsoft.com/office/officeart/2005/8/layout/orgChart1"/>
    <dgm:cxn modelId="{E3A2D423-13A0-414B-A192-BB49D72F7797}" type="presParOf" srcId="{F623716B-96E4-40E8-A5CE-B35382D80D83}" destId="{22E0D11D-9A5B-46E7-89BD-96D6567FDFC2}" srcOrd="5" destOrd="0" presId="urn:microsoft.com/office/officeart/2005/8/layout/orgChart1"/>
    <dgm:cxn modelId="{95671C6A-AF3C-4231-B2B4-37E07BE0B83A}" type="presParOf" srcId="{22E0D11D-9A5B-46E7-89BD-96D6567FDFC2}" destId="{93A265AA-C3C9-41E6-A842-8E61EE101712}" srcOrd="0" destOrd="0" presId="urn:microsoft.com/office/officeart/2005/8/layout/orgChart1"/>
    <dgm:cxn modelId="{DB667FA2-AC61-4779-B00E-7C1D70B4F3F7}" type="presParOf" srcId="{93A265AA-C3C9-41E6-A842-8E61EE101712}" destId="{08C84890-0021-4F62-9928-9FB96725E559}" srcOrd="0" destOrd="0" presId="urn:microsoft.com/office/officeart/2005/8/layout/orgChart1"/>
    <dgm:cxn modelId="{ADBD8FAE-7CD4-4B8F-AC38-C2F74F06A4DA}" type="presParOf" srcId="{93A265AA-C3C9-41E6-A842-8E61EE101712}" destId="{D792578C-FB57-43CB-B685-F3255CFC21CC}" srcOrd="1" destOrd="0" presId="urn:microsoft.com/office/officeart/2005/8/layout/orgChart1"/>
    <dgm:cxn modelId="{750A2D0C-8EC3-41F5-B21C-B5D514D7A7A1}" type="presParOf" srcId="{22E0D11D-9A5B-46E7-89BD-96D6567FDFC2}" destId="{603BC856-368B-40FC-A2CB-B917EB5BF510}" srcOrd="1" destOrd="0" presId="urn:microsoft.com/office/officeart/2005/8/layout/orgChart1"/>
    <dgm:cxn modelId="{C8618B4B-3312-4676-A238-40CD0DC1667C}" type="presParOf" srcId="{603BC856-368B-40FC-A2CB-B917EB5BF510}" destId="{DDF28B64-1154-4DD1-A671-2242DE69A086}" srcOrd="0" destOrd="0" presId="urn:microsoft.com/office/officeart/2005/8/layout/orgChart1"/>
    <dgm:cxn modelId="{179CC6EB-777A-4D52-93AA-EDC0C13E66A0}" type="presParOf" srcId="{603BC856-368B-40FC-A2CB-B917EB5BF510}" destId="{F701F06E-631D-4252-9514-F8C57FBCB75C}" srcOrd="1" destOrd="0" presId="urn:microsoft.com/office/officeart/2005/8/layout/orgChart1"/>
    <dgm:cxn modelId="{FC048848-6A77-486C-A340-27F074AC9F33}" type="presParOf" srcId="{F701F06E-631D-4252-9514-F8C57FBCB75C}" destId="{9A0D7C1C-819D-445D-8C1F-BC2B0DC33FD7}" srcOrd="0" destOrd="0" presId="urn:microsoft.com/office/officeart/2005/8/layout/orgChart1"/>
    <dgm:cxn modelId="{F70329B4-94C2-4B99-9656-FFDA092EDFF8}" type="presParOf" srcId="{9A0D7C1C-819D-445D-8C1F-BC2B0DC33FD7}" destId="{4FD91252-DB4A-4DA7-9C58-AD89B9804662}" srcOrd="0" destOrd="0" presId="urn:microsoft.com/office/officeart/2005/8/layout/orgChart1"/>
    <dgm:cxn modelId="{232BBE34-6891-40F2-B325-8F13D20D799F}" type="presParOf" srcId="{9A0D7C1C-819D-445D-8C1F-BC2B0DC33FD7}" destId="{A8D91C60-3B36-4FBD-8F4D-D19225133216}" srcOrd="1" destOrd="0" presId="urn:microsoft.com/office/officeart/2005/8/layout/orgChart1"/>
    <dgm:cxn modelId="{8172D256-33EB-4734-AABE-B344FCFFA3B1}" type="presParOf" srcId="{F701F06E-631D-4252-9514-F8C57FBCB75C}" destId="{CB6DFF9C-8981-4F28-90A2-8C20A12A6ECE}" srcOrd="1" destOrd="0" presId="urn:microsoft.com/office/officeart/2005/8/layout/orgChart1"/>
    <dgm:cxn modelId="{D0402314-9C30-476F-87C9-21AB2A61EC38}" type="presParOf" srcId="{F701F06E-631D-4252-9514-F8C57FBCB75C}" destId="{C836206D-9F17-45DF-B861-9E9BE5A9EFEC}" srcOrd="2" destOrd="0" presId="urn:microsoft.com/office/officeart/2005/8/layout/orgChart1"/>
    <dgm:cxn modelId="{6D80CE65-E7E1-49A1-9E9D-1FB147AC7014}" type="presParOf" srcId="{22E0D11D-9A5B-46E7-89BD-96D6567FDFC2}" destId="{06CF9866-1089-4F31-9BF1-1BDEFCC34772}" srcOrd="2" destOrd="0" presId="urn:microsoft.com/office/officeart/2005/8/layout/orgChart1"/>
    <dgm:cxn modelId="{FFC47A6D-8A4E-48C0-9454-5230B9AE6027}" type="presParOf" srcId="{F623716B-96E4-40E8-A5CE-B35382D80D83}" destId="{7F69BC8B-6E33-49AE-99CA-B31CCD633533}" srcOrd="6" destOrd="0" presId="urn:microsoft.com/office/officeart/2005/8/layout/orgChart1"/>
    <dgm:cxn modelId="{57F06A0C-21E0-467D-8F80-BC7F2068BF35}" type="presParOf" srcId="{F623716B-96E4-40E8-A5CE-B35382D80D83}" destId="{2D3B79E7-7F7C-46C0-9E2D-F0ECA99F90B1}" srcOrd="7" destOrd="0" presId="urn:microsoft.com/office/officeart/2005/8/layout/orgChart1"/>
    <dgm:cxn modelId="{F30FBE8F-9749-4710-941B-E66644F3C37E}" type="presParOf" srcId="{2D3B79E7-7F7C-46C0-9E2D-F0ECA99F90B1}" destId="{879A64A9-115F-41D9-89B5-38E3B7396D6D}" srcOrd="0" destOrd="0" presId="urn:microsoft.com/office/officeart/2005/8/layout/orgChart1"/>
    <dgm:cxn modelId="{B636783C-5B49-4CC4-953C-1C9BABE653B7}" type="presParOf" srcId="{879A64A9-115F-41D9-89B5-38E3B7396D6D}" destId="{55F0E41A-3EBE-4DF1-A034-8E3118C80832}" srcOrd="0" destOrd="0" presId="urn:microsoft.com/office/officeart/2005/8/layout/orgChart1"/>
    <dgm:cxn modelId="{86DA3469-C74A-43D8-BCB5-32C59901605F}" type="presParOf" srcId="{879A64A9-115F-41D9-89B5-38E3B7396D6D}" destId="{C77D5CCA-D562-440D-B4F3-244AE24490FA}" srcOrd="1" destOrd="0" presId="urn:microsoft.com/office/officeart/2005/8/layout/orgChart1"/>
    <dgm:cxn modelId="{A0F881B1-8E9E-448E-9ADE-FD7859C3496A}" type="presParOf" srcId="{2D3B79E7-7F7C-46C0-9E2D-F0ECA99F90B1}" destId="{8917C7CD-EE75-40DF-9574-567AD3AA0529}" srcOrd="1" destOrd="0" presId="urn:microsoft.com/office/officeart/2005/8/layout/orgChart1"/>
    <dgm:cxn modelId="{83AD73A8-5B68-44B6-A3F5-40C06BC26EE9}" type="presParOf" srcId="{2D3B79E7-7F7C-46C0-9E2D-F0ECA99F90B1}" destId="{379C5213-7AD2-4627-A876-E8F740DFE6C4}" srcOrd="2" destOrd="0" presId="urn:microsoft.com/office/officeart/2005/8/layout/orgChart1"/>
    <dgm:cxn modelId="{C8A65313-311B-4297-9BF5-AF37DF36CEA8}" type="presParOf" srcId="{F623716B-96E4-40E8-A5CE-B35382D80D83}" destId="{A559E9F0-02F2-4AD5-9E66-1C2E6B4BED82}" srcOrd="8" destOrd="0" presId="urn:microsoft.com/office/officeart/2005/8/layout/orgChart1"/>
    <dgm:cxn modelId="{805EBF33-5C7B-4BF0-B5BB-897BD7E72CE1}" type="presParOf" srcId="{F623716B-96E4-40E8-A5CE-B35382D80D83}" destId="{823ECE21-DC30-4C28-91E6-C6D22019DE4D}" srcOrd="9" destOrd="0" presId="urn:microsoft.com/office/officeart/2005/8/layout/orgChart1"/>
    <dgm:cxn modelId="{A213397A-A781-4510-9192-14D7A1D01B6D}" type="presParOf" srcId="{823ECE21-DC30-4C28-91E6-C6D22019DE4D}" destId="{4A8EF176-DD1E-4E25-8AF4-0011AB8E821A}" srcOrd="0" destOrd="0" presId="urn:microsoft.com/office/officeart/2005/8/layout/orgChart1"/>
    <dgm:cxn modelId="{88E7663D-DAE4-4B6F-B210-96B895F8BEF9}" type="presParOf" srcId="{4A8EF176-DD1E-4E25-8AF4-0011AB8E821A}" destId="{BB0EF26F-8BB3-4B07-9869-A8F88B13B32E}" srcOrd="0" destOrd="0" presId="urn:microsoft.com/office/officeart/2005/8/layout/orgChart1"/>
    <dgm:cxn modelId="{F5FB4E05-FDBD-4E75-A7B9-027F922A79CC}" type="presParOf" srcId="{4A8EF176-DD1E-4E25-8AF4-0011AB8E821A}" destId="{336F4EDA-8921-41EE-ABAF-CF126ABDFDD2}" srcOrd="1" destOrd="0" presId="urn:microsoft.com/office/officeart/2005/8/layout/orgChart1"/>
    <dgm:cxn modelId="{E4BD2E89-DC29-406F-9A13-AE9863251F42}" type="presParOf" srcId="{823ECE21-DC30-4C28-91E6-C6D22019DE4D}" destId="{4F47888E-3DBB-46DC-9DD6-0944B8F2AEE8}" srcOrd="1" destOrd="0" presId="urn:microsoft.com/office/officeart/2005/8/layout/orgChart1"/>
    <dgm:cxn modelId="{06D8147A-2D78-4189-8653-C43BA89B5998}" type="presParOf" srcId="{823ECE21-DC30-4C28-91E6-C6D22019DE4D}" destId="{43C7AD8B-3AD0-4360-883B-993CFA91C2E0}" srcOrd="2" destOrd="0" presId="urn:microsoft.com/office/officeart/2005/8/layout/orgChart1"/>
    <dgm:cxn modelId="{37EDAD1F-3C59-471E-8DB5-A575998EFE69}" type="presParOf" srcId="{1CDDF469-C496-49E9-8105-5C4FF3567585}" destId="{E398E1D4-0BFF-4B3E-AB3E-1A4901CA7A3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9D0EB9-B31E-4B15-992A-22120A1BB8F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F617D894-D4CB-4B0C-B2AA-D11718676F90}">
      <dgm:prSet phldrT="[Testo]" custT="1"/>
      <dgm:spPr>
        <a:solidFill>
          <a:srgbClr val="FE9292"/>
        </a:solidFill>
      </dgm:spPr>
      <dgm:t>
        <a:bodyPr/>
        <a:lstStyle/>
        <a:p>
          <a:r>
            <a:rPr lang="it-IT" sz="2000" noProof="0" dirty="0">
              <a:solidFill>
                <a:srgbClr val="00215E"/>
              </a:solidFill>
            </a:rPr>
            <a:t>Divisione Tecnica e dei Servizi Generali</a:t>
          </a:r>
        </a:p>
      </dgm:t>
    </dgm:pt>
    <dgm:pt modelId="{37040EBC-6C55-47DE-A98B-966A13C288A3}" type="parTrans" cxnId="{DECA420B-457A-4CE6-A025-DDC56D4859E5}">
      <dgm:prSet/>
      <dgm:spPr/>
      <dgm:t>
        <a:bodyPr/>
        <a:lstStyle/>
        <a:p>
          <a:endParaRPr lang="it-IT"/>
        </a:p>
      </dgm:t>
    </dgm:pt>
    <dgm:pt modelId="{65C335CF-4262-43EE-8C95-ADD810B37574}" type="sibTrans" cxnId="{DECA420B-457A-4CE6-A025-DDC56D4859E5}">
      <dgm:prSet/>
      <dgm:spPr/>
      <dgm:t>
        <a:bodyPr/>
        <a:lstStyle/>
        <a:p>
          <a:endParaRPr lang="it-IT"/>
        </a:p>
      </dgm:t>
    </dgm:pt>
    <dgm:pt modelId="{414FD3CC-EAE8-4C8A-A7E6-365B0913B730}">
      <dgm:prSet phldrT="[Testo]" custT="1"/>
      <dgm:spPr>
        <a:solidFill>
          <a:srgbClr val="2C4E80"/>
        </a:solidFill>
      </dgm:spPr>
      <dgm:t>
        <a:bodyPr/>
        <a:lstStyle/>
        <a:p>
          <a:r>
            <a:rPr lang="it-IT" sz="1600" noProof="0" dirty="0"/>
            <a:t>Supporto Logistico</a:t>
          </a:r>
          <a:br>
            <a:rPr lang="it-IT" sz="1600" noProof="0" dirty="0"/>
          </a:br>
          <a:r>
            <a:rPr lang="it-IT" sz="1600" noProof="0" dirty="0"/>
            <a:t>e Servizi di Base</a:t>
          </a:r>
        </a:p>
      </dgm:t>
    </dgm:pt>
    <dgm:pt modelId="{D857A990-9EA7-48E1-9520-80CDBD9324A4}" type="parTrans" cxnId="{A00AE52B-4596-4F9C-8B04-9938E5C96A97}">
      <dgm:prSet/>
      <dgm:spPr/>
      <dgm:t>
        <a:bodyPr/>
        <a:lstStyle/>
        <a:p>
          <a:endParaRPr lang="it-IT"/>
        </a:p>
      </dgm:t>
    </dgm:pt>
    <dgm:pt modelId="{FAC0615D-F327-41C2-B97B-96051977F525}" type="sibTrans" cxnId="{A00AE52B-4596-4F9C-8B04-9938E5C96A97}">
      <dgm:prSet/>
      <dgm:spPr/>
      <dgm:t>
        <a:bodyPr/>
        <a:lstStyle/>
        <a:p>
          <a:endParaRPr lang="it-IT"/>
        </a:p>
      </dgm:t>
    </dgm:pt>
    <dgm:pt modelId="{AE4DE363-29B3-421D-901A-E74F432ED55F}">
      <dgm:prSet phldrT="[Testo]" custT="1"/>
      <dgm:spPr/>
      <dgm:t>
        <a:bodyPr/>
        <a:lstStyle/>
        <a:p>
          <a:r>
            <a:rPr lang="it-IT" sz="1600" noProof="0" dirty="0"/>
            <a:t>Manutenzioni programmate</a:t>
          </a:r>
        </a:p>
      </dgm:t>
    </dgm:pt>
    <dgm:pt modelId="{98045701-B77B-4058-BEA4-772075C772CA}" type="parTrans" cxnId="{5CDFCA7C-C074-44FA-B54E-4105BA631EDD}">
      <dgm:prSet/>
      <dgm:spPr/>
      <dgm:t>
        <a:bodyPr/>
        <a:lstStyle/>
        <a:p>
          <a:endParaRPr lang="it-IT"/>
        </a:p>
      </dgm:t>
    </dgm:pt>
    <dgm:pt modelId="{94151017-E0BE-4127-924C-B7A156A97DB4}" type="sibTrans" cxnId="{5CDFCA7C-C074-44FA-B54E-4105BA631EDD}">
      <dgm:prSet/>
      <dgm:spPr/>
      <dgm:t>
        <a:bodyPr/>
        <a:lstStyle/>
        <a:p>
          <a:endParaRPr lang="it-IT"/>
        </a:p>
      </dgm:t>
    </dgm:pt>
    <dgm:pt modelId="{B199284F-FF2B-4585-A71B-717CAD6239AA}">
      <dgm:prSet phldrT="[Testo]" custT="1"/>
      <dgm:spPr>
        <a:solidFill>
          <a:srgbClr val="2C4E80"/>
        </a:solidFill>
      </dgm:spPr>
      <dgm:t>
        <a:bodyPr/>
        <a:lstStyle/>
        <a:p>
          <a:pPr marL="85725" indent="0" algn="l">
            <a:buFont typeface="Arial" panose="020B0604020202020204" pitchFamily="34" charset="0"/>
            <a:buNone/>
          </a:pPr>
          <a:r>
            <a:rPr lang="it-IT" sz="1600" noProof="0" dirty="0"/>
            <a:t>Mensa</a:t>
          </a:r>
          <a:br>
            <a:rPr lang="it-IT" sz="1600" noProof="0" dirty="0"/>
          </a:br>
          <a:r>
            <a:rPr lang="it-IT" sz="1600" noProof="0" dirty="0"/>
            <a:t>Pulizie</a:t>
          </a:r>
          <a:br>
            <a:rPr lang="it-IT" sz="1600" noProof="0" dirty="0"/>
          </a:br>
          <a:r>
            <a:rPr lang="it-IT" sz="1600" noProof="0" dirty="0"/>
            <a:t>Giardinaggio</a:t>
          </a:r>
          <a:br>
            <a:rPr lang="it-IT" sz="1600" noProof="0" dirty="0"/>
          </a:br>
          <a:r>
            <a:rPr lang="it-IT" sz="1600" noProof="0" dirty="0"/>
            <a:t>Magazzino generale</a:t>
          </a:r>
          <a:br>
            <a:rPr lang="it-IT" sz="1600" noProof="0" dirty="0"/>
          </a:br>
          <a:r>
            <a:rPr lang="it-IT" sz="1600" noProof="0" dirty="0"/>
            <a:t>Logistica</a:t>
          </a:r>
          <a:br>
            <a:rPr lang="it-IT" sz="1600" noProof="0" dirty="0"/>
          </a:br>
          <a:r>
            <a:rPr lang="it-IT" sz="1600" noProof="0" dirty="0"/>
            <a:t>Officina</a:t>
          </a:r>
        </a:p>
      </dgm:t>
    </dgm:pt>
    <dgm:pt modelId="{F78A1584-6A7A-4622-9012-031660AA30E4}" type="parTrans" cxnId="{CB277E28-09E4-457D-911D-499FA4911A98}">
      <dgm:prSet/>
      <dgm:spPr/>
      <dgm:t>
        <a:bodyPr/>
        <a:lstStyle/>
        <a:p>
          <a:endParaRPr lang="it-IT"/>
        </a:p>
      </dgm:t>
    </dgm:pt>
    <dgm:pt modelId="{1BC01AE4-8025-41BB-BD8E-D1037239F3C3}" type="sibTrans" cxnId="{CB277E28-09E4-457D-911D-499FA4911A98}">
      <dgm:prSet/>
      <dgm:spPr/>
      <dgm:t>
        <a:bodyPr/>
        <a:lstStyle/>
        <a:p>
          <a:endParaRPr lang="it-IT"/>
        </a:p>
      </dgm:t>
    </dgm:pt>
    <dgm:pt modelId="{9634B7C2-DD48-43D1-BC54-1A8836E13BF5}">
      <dgm:prSet phldrT="[Testo]" custT="1"/>
      <dgm:spPr>
        <a:solidFill>
          <a:srgbClr val="002060">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8890" tIns="8890" rIns="8890" bIns="8890" numCol="1" spcCol="1270" anchor="ctr" anchorCtr="0"/>
        <a:lstStyle/>
        <a:p>
          <a:pPr marL="85725" lvl="0" indent="0" algn="l" defTabSz="622300">
            <a:lnSpc>
              <a:spcPct val="90000"/>
            </a:lnSpc>
            <a:spcBef>
              <a:spcPct val="0"/>
            </a:spcBef>
            <a:spcAft>
              <a:spcPct val="35000"/>
            </a:spcAft>
            <a:buFont typeface="Arial" panose="020B0604020202020204" pitchFamily="34" charset="0"/>
            <a:buNone/>
          </a:pPr>
          <a:r>
            <a:rPr lang="it-IT" sz="1600" kern="1200" noProof="0" dirty="0">
              <a:solidFill>
                <a:prstClr val="white"/>
              </a:solidFill>
              <a:latin typeface="Barlow Condensed"/>
              <a:ea typeface="Arial Unicode MS"/>
              <a:cs typeface="+mn-cs"/>
            </a:rPr>
            <a:t>Impianti di raffreddamento</a:t>
          </a:r>
          <a:br>
            <a:rPr lang="it-IT" sz="1600" kern="1200" noProof="0" dirty="0">
              <a:solidFill>
                <a:prstClr val="white"/>
              </a:solidFill>
              <a:latin typeface="Barlow Condensed"/>
              <a:ea typeface="Arial Unicode MS"/>
              <a:cs typeface="+mn-cs"/>
            </a:rPr>
          </a:br>
          <a:r>
            <a:rPr lang="it-IT" sz="1600" kern="1200" noProof="0" dirty="0">
              <a:solidFill>
                <a:prstClr val="white"/>
              </a:solidFill>
              <a:latin typeface="Barlow Condensed"/>
              <a:ea typeface="Arial Unicode MS"/>
              <a:cs typeface="+mn-cs"/>
            </a:rPr>
            <a:t>Impianti di riscaldamento</a:t>
          </a:r>
          <a:br>
            <a:rPr lang="it-IT" sz="1600" kern="1200" noProof="0" dirty="0">
              <a:solidFill>
                <a:prstClr val="white"/>
              </a:solidFill>
              <a:latin typeface="Barlow Condensed"/>
              <a:ea typeface="Arial Unicode MS"/>
              <a:cs typeface="+mn-cs"/>
            </a:rPr>
          </a:br>
          <a:r>
            <a:rPr lang="it-IT" sz="1600" kern="1200" noProof="0" dirty="0">
              <a:solidFill>
                <a:prstClr val="white"/>
              </a:solidFill>
              <a:latin typeface="Barlow Condensed"/>
              <a:ea typeface="Arial Unicode MS"/>
              <a:cs typeface="+mn-cs"/>
            </a:rPr>
            <a:t>Impianti di ricambio aria</a:t>
          </a:r>
          <a:br>
            <a:rPr lang="it-IT" sz="1600" kern="1200" noProof="0" dirty="0">
              <a:solidFill>
                <a:prstClr val="white"/>
              </a:solidFill>
              <a:latin typeface="Barlow Condensed"/>
              <a:ea typeface="Arial Unicode MS"/>
              <a:cs typeface="+mn-cs"/>
            </a:rPr>
          </a:br>
          <a:r>
            <a:rPr lang="it-IT" sz="1600" kern="1200" noProof="0" dirty="0" err="1">
              <a:solidFill>
                <a:prstClr val="white"/>
              </a:solidFill>
              <a:latin typeface="Barlow Condensed"/>
              <a:ea typeface="Arial Unicode MS"/>
              <a:cs typeface="+mn-cs"/>
            </a:rPr>
            <a:t>Aria</a:t>
          </a:r>
          <a:r>
            <a:rPr lang="it-IT" sz="1600" kern="1200" noProof="0" dirty="0">
              <a:solidFill>
                <a:prstClr val="white"/>
              </a:solidFill>
              <a:latin typeface="Barlow Condensed"/>
              <a:ea typeface="Arial Unicode MS"/>
              <a:cs typeface="+mn-cs"/>
            </a:rPr>
            <a:t> Compressa</a:t>
          </a:r>
          <a:br>
            <a:rPr lang="it-IT" sz="1600" kern="1200" noProof="0" dirty="0">
              <a:solidFill>
                <a:prstClr val="white"/>
              </a:solidFill>
              <a:latin typeface="Barlow Condensed"/>
              <a:ea typeface="Arial Unicode MS"/>
              <a:cs typeface="+mn-cs"/>
            </a:rPr>
          </a:br>
          <a:r>
            <a:rPr lang="it-IT" sz="1600" kern="1200" noProof="0" dirty="0">
              <a:solidFill>
                <a:prstClr val="white"/>
              </a:solidFill>
              <a:latin typeface="Barlow Condensed"/>
              <a:ea typeface="Arial Unicode MS"/>
              <a:cs typeface="+mn-cs"/>
            </a:rPr>
            <a:t>Impianti elettrici di media/alta tensione</a:t>
          </a:r>
          <a:br>
            <a:rPr lang="it-IT" sz="1600" kern="1200" noProof="0" dirty="0">
              <a:solidFill>
                <a:prstClr val="white"/>
              </a:solidFill>
              <a:latin typeface="Barlow Condensed"/>
              <a:ea typeface="Arial Unicode MS"/>
              <a:cs typeface="+mn-cs"/>
            </a:rPr>
          </a:br>
          <a:r>
            <a:rPr lang="it-IT" sz="1600" kern="1200" noProof="0" dirty="0">
              <a:solidFill>
                <a:prstClr val="white"/>
              </a:solidFill>
              <a:latin typeface="Barlow Condensed"/>
              <a:ea typeface="Arial Unicode MS"/>
              <a:cs typeface="+mn-cs"/>
            </a:rPr>
            <a:t>Impianti elettrici di bassa tensione</a:t>
          </a:r>
          <a:br>
            <a:rPr lang="it-IT" sz="1600" kern="1200" noProof="0" dirty="0">
              <a:solidFill>
                <a:prstClr val="white"/>
              </a:solidFill>
              <a:latin typeface="Barlow Condensed"/>
              <a:ea typeface="Arial Unicode MS"/>
              <a:cs typeface="+mn-cs"/>
            </a:rPr>
          </a:br>
          <a:r>
            <a:rPr lang="it-IT" sz="1600" kern="1200" noProof="0" dirty="0">
              <a:solidFill>
                <a:prstClr val="white"/>
              </a:solidFill>
              <a:latin typeface="Barlow Condensed"/>
              <a:ea typeface="Arial Unicode MS"/>
              <a:cs typeface="+mn-cs"/>
            </a:rPr>
            <a:t>Impianti di terra</a:t>
          </a:r>
          <a:br>
            <a:rPr lang="it-IT" sz="1600" kern="1200" noProof="0" dirty="0">
              <a:solidFill>
                <a:prstClr val="white"/>
              </a:solidFill>
              <a:latin typeface="Barlow Condensed"/>
              <a:ea typeface="Arial Unicode MS"/>
              <a:cs typeface="+mn-cs"/>
            </a:rPr>
          </a:br>
          <a:r>
            <a:rPr lang="it-IT" sz="1600" kern="1200" noProof="0" dirty="0">
              <a:solidFill>
                <a:prstClr val="white"/>
              </a:solidFill>
              <a:latin typeface="Barlow Condensed"/>
              <a:ea typeface="Arial Unicode MS"/>
              <a:cs typeface="+mn-cs"/>
            </a:rPr>
            <a:t>Impianti rivelazione incendi</a:t>
          </a:r>
          <a:br>
            <a:rPr lang="it-IT" sz="1600" kern="1200" noProof="0" dirty="0">
              <a:solidFill>
                <a:prstClr val="white"/>
              </a:solidFill>
              <a:latin typeface="Barlow Condensed"/>
              <a:ea typeface="Arial Unicode MS"/>
              <a:cs typeface="+mn-cs"/>
            </a:rPr>
          </a:br>
          <a:r>
            <a:rPr lang="it-IT" sz="1600" kern="1200" noProof="0" dirty="0">
              <a:solidFill>
                <a:prstClr val="white"/>
              </a:solidFill>
              <a:latin typeface="Barlow Condensed"/>
              <a:ea typeface="Arial Unicode MS"/>
              <a:cs typeface="+mn-cs"/>
            </a:rPr>
            <a:t>Impianti spegnimento incendi</a:t>
          </a:r>
        </a:p>
      </dgm:t>
    </dgm:pt>
    <dgm:pt modelId="{C57E9D4A-73C6-4B49-9F03-E24CF6818286}" type="parTrans" cxnId="{45069B55-54E5-4E1C-98F1-D1C2FB71B864}">
      <dgm:prSet/>
      <dgm:spPr/>
      <dgm:t>
        <a:bodyPr/>
        <a:lstStyle/>
        <a:p>
          <a:endParaRPr lang="it-IT"/>
        </a:p>
      </dgm:t>
    </dgm:pt>
    <dgm:pt modelId="{B985B31D-1446-4593-B0E0-3F074EA4828A}" type="sibTrans" cxnId="{45069B55-54E5-4E1C-98F1-D1C2FB71B864}">
      <dgm:prSet/>
      <dgm:spPr/>
      <dgm:t>
        <a:bodyPr/>
        <a:lstStyle/>
        <a:p>
          <a:endParaRPr lang="it-IT"/>
        </a:p>
      </dgm:t>
    </dgm:pt>
    <dgm:pt modelId="{08C1E242-0DF1-4153-A063-FBBD6982235B}">
      <dgm:prSet phldrT="[Testo]" custT="1"/>
      <dgm:spPr/>
      <dgm:t>
        <a:bodyPr/>
        <a:lstStyle/>
        <a:p>
          <a:r>
            <a:rPr lang="it-IT" sz="1600" noProof="0" dirty="0"/>
            <a:t>Riparazione guasti</a:t>
          </a:r>
        </a:p>
      </dgm:t>
    </dgm:pt>
    <dgm:pt modelId="{2647203E-F4E0-4B9C-9315-97B6259F14A7}" type="parTrans" cxnId="{E2372A1E-1749-4A18-A532-7C2B599FBF17}">
      <dgm:prSet/>
      <dgm:spPr/>
      <dgm:t>
        <a:bodyPr/>
        <a:lstStyle/>
        <a:p>
          <a:endParaRPr lang="it-IT"/>
        </a:p>
      </dgm:t>
    </dgm:pt>
    <dgm:pt modelId="{5E006A3E-2572-474A-847A-BC29C3DBCED1}" type="sibTrans" cxnId="{E2372A1E-1749-4A18-A532-7C2B599FBF17}">
      <dgm:prSet/>
      <dgm:spPr/>
      <dgm:t>
        <a:bodyPr/>
        <a:lstStyle/>
        <a:p>
          <a:endParaRPr lang="it-IT"/>
        </a:p>
      </dgm:t>
    </dgm:pt>
    <dgm:pt modelId="{9C20A765-8972-4168-A414-151B5E53B65F}">
      <dgm:prSet phldrT="[Testo]" custT="1"/>
      <dgm:spPr>
        <a:solidFill>
          <a:srgbClr val="FFC55A"/>
        </a:solidFill>
        <a:ln>
          <a:solidFill>
            <a:srgbClr val="4B618E"/>
          </a:solidFill>
        </a:ln>
      </dgm:spPr>
      <dgm:t>
        <a:bodyPr/>
        <a:lstStyle/>
        <a:p>
          <a:r>
            <a:rPr lang="it-IT" sz="1600" noProof="0" dirty="0">
              <a:solidFill>
                <a:srgbClr val="0057A4"/>
              </a:solidFill>
            </a:rPr>
            <a:t>Progetti di adeguamento normativo/ripristino</a:t>
          </a:r>
        </a:p>
      </dgm:t>
    </dgm:pt>
    <dgm:pt modelId="{EA17EC82-151F-475F-BA0E-B2D399D44139}" type="parTrans" cxnId="{24971FF4-A924-4640-9F42-543E49008E0A}">
      <dgm:prSet/>
      <dgm:spPr/>
      <dgm:t>
        <a:bodyPr/>
        <a:lstStyle/>
        <a:p>
          <a:endParaRPr lang="it-IT"/>
        </a:p>
      </dgm:t>
    </dgm:pt>
    <dgm:pt modelId="{519D3649-8BBB-4F40-B116-329047BD63CE}" type="sibTrans" cxnId="{24971FF4-A924-4640-9F42-543E49008E0A}">
      <dgm:prSet/>
      <dgm:spPr/>
      <dgm:t>
        <a:bodyPr/>
        <a:lstStyle/>
        <a:p>
          <a:endParaRPr lang="it-IT"/>
        </a:p>
      </dgm:t>
    </dgm:pt>
    <dgm:pt modelId="{323BEFB4-BC44-4999-866C-2855FC08E53A}">
      <dgm:prSet phldrT="[Testo]" custT="1"/>
      <dgm:spPr>
        <a:solidFill>
          <a:srgbClr val="FFC55A"/>
        </a:solidFill>
      </dgm:spPr>
      <dgm:t>
        <a:bodyPr/>
        <a:lstStyle/>
        <a:p>
          <a:r>
            <a:rPr lang="it-IT" sz="1600" noProof="0" dirty="0">
              <a:solidFill>
                <a:srgbClr val="0057A4"/>
              </a:solidFill>
            </a:rPr>
            <a:t>Progetti per soddisfare nuovi fabbisogni della Ricerca </a:t>
          </a:r>
        </a:p>
      </dgm:t>
    </dgm:pt>
    <dgm:pt modelId="{9DEC3D9A-2420-438E-879A-1A328D229EA9}" type="parTrans" cxnId="{2EF332C0-7FBA-4491-B6BA-85C5979FC4F2}">
      <dgm:prSet/>
      <dgm:spPr/>
      <dgm:t>
        <a:bodyPr/>
        <a:lstStyle/>
        <a:p>
          <a:endParaRPr lang="it-IT"/>
        </a:p>
      </dgm:t>
    </dgm:pt>
    <dgm:pt modelId="{72008931-8F69-4E0F-9990-C85A2D7E0829}" type="sibTrans" cxnId="{2EF332C0-7FBA-4491-B6BA-85C5979FC4F2}">
      <dgm:prSet/>
      <dgm:spPr/>
      <dgm:t>
        <a:bodyPr/>
        <a:lstStyle/>
        <a:p>
          <a:endParaRPr lang="it-IT"/>
        </a:p>
      </dgm:t>
    </dgm:pt>
    <dgm:pt modelId="{B9842056-9F06-4703-A333-7FC1A9EBFB76}">
      <dgm:prSet phldrT="[Testo]"/>
      <dgm:spPr>
        <a:solidFill>
          <a:srgbClr val="002060">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8890" tIns="8890" rIns="8890" bIns="8890" numCol="1" spcCol="1270" anchor="ctr" anchorCtr="0"/>
        <a:lstStyle/>
        <a:p>
          <a:pPr marL="85725" indent="0" algn="l">
            <a:buFont typeface="Arial" panose="020B0604020202020204" pitchFamily="34" charset="0"/>
            <a:buNone/>
          </a:pPr>
          <a:r>
            <a:rPr lang="it-IT" noProof="0" dirty="0">
              <a:solidFill>
                <a:prstClr val="white"/>
              </a:solidFill>
              <a:latin typeface="Barlow Condensed"/>
              <a:ea typeface="Arial Unicode MS"/>
              <a:cs typeface="+mn-cs"/>
            </a:rPr>
            <a:t>Impianti di raffreddamento</a:t>
          </a:r>
          <a:br>
            <a:rPr lang="it-IT" noProof="0" dirty="0">
              <a:solidFill>
                <a:prstClr val="white"/>
              </a:solidFill>
              <a:latin typeface="Barlow Condensed"/>
              <a:ea typeface="Arial Unicode MS"/>
              <a:cs typeface="+mn-cs"/>
            </a:rPr>
          </a:br>
          <a:r>
            <a:rPr lang="it-IT" noProof="0" dirty="0">
              <a:solidFill>
                <a:prstClr val="white"/>
              </a:solidFill>
              <a:latin typeface="Barlow Condensed"/>
              <a:ea typeface="Arial Unicode MS"/>
              <a:cs typeface="+mn-cs"/>
            </a:rPr>
            <a:t>Impianti di riscaldamento</a:t>
          </a:r>
          <a:br>
            <a:rPr lang="it-IT" noProof="0" dirty="0">
              <a:solidFill>
                <a:prstClr val="white"/>
              </a:solidFill>
              <a:latin typeface="Barlow Condensed"/>
              <a:ea typeface="Arial Unicode MS"/>
              <a:cs typeface="+mn-cs"/>
            </a:rPr>
          </a:br>
          <a:r>
            <a:rPr lang="it-IT" noProof="0" dirty="0">
              <a:solidFill>
                <a:prstClr val="white"/>
              </a:solidFill>
              <a:latin typeface="Barlow Condensed"/>
              <a:ea typeface="Arial Unicode MS"/>
              <a:cs typeface="+mn-cs"/>
            </a:rPr>
            <a:t>Impianti di ricambio aria</a:t>
          </a:r>
          <a:br>
            <a:rPr lang="it-IT" noProof="0" dirty="0">
              <a:solidFill>
                <a:prstClr val="white"/>
              </a:solidFill>
              <a:latin typeface="Barlow Condensed"/>
              <a:ea typeface="Arial Unicode MS"/>
              <a:cs typeface="+mn-cs"/>
            </a:rPr>
          </a:br>
          <a:r>
            <a:rPr lang="it-IT" noProof="0" dirty="0" err="1">
              <a:solidFill>
                <a:prstClr val="white"/>
              </a:solidFill>
              <a:latin typeface="Barlow Condensed"/>
              <a:ea typeface="Arial Unicode MS"/>
              <a:cs typeface="+mn-cs"/>
            </a:rPr>
            <a:t>Aria</a:t>
          </a:r>
          <a:r>
            <a:rPr lang="it-IT" noProof="0" dirty="0">
              <a:solidFill>
                <a:prstClr val="white"/>
              </a:solidFill>
              <a:latin typeface="Barlow Condensed"/>
              <a:ea typeface="Arial Unicode MS"/>
              <a:cs typeface="+mn-cs"/>
            </a:rPr>
            <a:t> Compressa</a:t>
          </a:r>
          <a:br>
            <a:rPr lang="it-IT" noProof="0" dirty="0">
              <a:solidFill>
                <a:prstClr val="white"/>
              </a:solidFill>
              <a:latin typeface="Barlow Condensed"/>
              <a:ea typeface="Arial Unicode MS"/>
              <a:cs typeface="+mn-cs"/>
            </a:rPr>
          </a:br>
          <a:r>
            <a:rPr lang="it-IT" noProof="0" dirty="0">
              <a:solidFill>
                <a:prstClr val="white"/>
              </a:solidFill>
              <a:latin typeface="Barlow Condensed"/>
              <a:ea typeface="Arial Unicode MS"/>
              <a:cs typeface="+mn-cs"/>
            </a:rPr>
            <a:t>Impianti elettrici di media/alta tensione</a:t>
          </a:r>
          <a:br>
            <a:rPr lang="it-IT" noProof="0" dirty="0">
              <a:solidFill>
                <a:prstClr val="white"/>
              </a:solidFill>
              <a:latin typeface="Barlow Condensed"/>
              <a:ea typeface="Arial Unicode MS"/>
              <a:cs typeface="+mn-cs"/>
            </a:rPr>
          </a:br>
          <a:r>
            <a:rPr lang="it-IT" noProof="0" dirty="0">
              <a:solidFill>
                <a:prstClr val="white"/>
              </a:solidFill>
              <a:latin typeface="Barlow Condensed"/>
              <a:ea typeface="Arial Unicode MS"/>
              <a:cs typeface="+mn-cs"/>
            </a:rPr>
            <a:t>Impianti elettrici di bassa tensione</a:t>
          </a:r>
          <a:br>
            <a:rPr lang="it-IT" noProof="0" dirty="0">
              <a:solidFill>
                <a:prstClr val="white"/>
              </a:solidFill>
              <a:latin typeface="Barlow Condensed"/>
              <a:ea typeface="Arial Unicode MS"/>
              <a:cs typeface="+mn-cs"/>
            </a:rPr>
          </a:br>
          <a:r>
            <a:rPr lang="it-IT" noProof="0" dirty="0">
              <a:solidFill>
                <a:prstClr val="white"/>
              </a:solidFill>
              <a:latin typeface="Barlow Condensed"/>
              <a:ea typeface="Arial Unicode MS"/>
              <a:cs typeface="+mn-cs"/>
            </a:rPr>
            <a:t>Impianti di terra</a:t>
          </a:r>
          <a:br>
            <a:rPr lang="it-IT" noProof="0" dirty="0">
              <a:solidFill>
                <a:prstClr val="white"/>
              </a:solidFill>
              <a:latin typeface="Barlow Condensed"/>
              <a:ea typeface="Arial Unicode MS"/>
              <a:cs typeface="+mn-cs"/>
            </a:rPr>
          </a:br>
          <a:r>
            <a:rPr lang="it-IT" noProof="0" dirty="0">
              <a:solidFill>
                <a:prstClr val="white"/>
              </a:solidFill>
              <a:latin typeface="Barlow Condensed"/>
              <a:ea typeface="Arial Unicode MS"/>
              <a:cs typeface="+mn-cs"/>
            </a:rPr>
            <a:t>Impianti rivelazione incendi</a:t>
          </a:r>
          <a:br>
            <a:rPr lang="it-IT" noProof="0" dirty="0">
              <a:solidFill>
                <a:prstClr val="white"/>
              </a:solidFill>
              <a:latin typeface="Barlow Condensed"/>
              <a:ea typeface="Arial Unicode MS"/>
              <a:cs typeface="+mn-cs"/>
            </a:rPr>
          </a:br>
          <a:r>
            <a:rPr lang="it-IT" noProof="0" dirty="0">
              <a:solidFill>
                <a:prstClr val="white"/>
              </a:solidFill>
              <a:latin typeface="Barlow Condensed"/>
              <a:ea typeface="Arial Unicode MS"/>
              <a:cs typeface="+mn-cs"/>
            </a:rPr>
            <a:t>Impianti spegnimento incendi</a:t>
          </a:r>
        </a:p>
      </dgm:t>
    </dgm:pt>
    <dgm:pt modelId="{9D96E831-83C5-4385-BB0A-92DF02943FBA}" type="parTrans" cxnId="{B55DAECA-BC0C-4CE7-BD04-43355AC8CC5A}">
      <dgm:prSet/>
      <dgm:spPr/>
      <dgm:t>
        <a:bodyPr/>
        <a:lstStyle/>
        <a:p>
          <a:endParaRPr lang="it-IT"/>
        </a:p>
      </dgm:t>
    </dgm:pt>
    <dgm:pt modelId="{BC7DF279-5D88-4647-B88A-D129DE2F64E9}" type="sibTrans" cxnId="{B55DAECA-BC0C-4CE7-BD04-43355AC8CC5A}">
      <dgm:prSet/>
      <dgm:spPr/>
      <dgm:t>
        <a:bodyPr/>
        <a:lstStyle/>
        <a:p>
          <a:endParaRPr lang="it-IT"/>
        </a:p>
      </dgm:t>
    </dgm:pt>
    <dgm:pt modelId="{B1E0E9FB-57FC-49B8-B234-542B957A3412}" type="pres">
      <dgm:prSet presAssocID="{2C9D0EB9-B31E-4B15-992A-22120A1BB8F3}" presName="hierChild1" presStyleCnt="0">
        <dgm:presLayoutVars>
          <dgm:orgChart val="1"/>
          <dgm:chPref val="1"/>
          <dgm:dir/>
          <dgm:animOne val="branch"/>
          <dgm:animLvl val="lvl"/>
          <dgm:resizeHandles/>
        </dgm:presLayoutVars>
      </dgm:prSet>
      <dgm:spPr/>
      <dgm:t>
        <a:bodyPr/>
        <a:lstStyle/>
        <a:p>
          <a:endParaRPr lang="it-IT"/>
        </a:p>
      </dgm:t>
    </dgm:pt>
    <dgm:pt modelId="{1CDDF469-C496-49E9-8105-5C4FF3567585}" type="pres">
      <dgm:prSet presAssocID="{F617D894-D4CB-4B0C-B2AA-D11718676F90}" presName="hierRoot1" presStyleCnt="0">
        <dgm:presLayoutVars>
          <dgm:hierBranch val="init"/>
        </dgm:presLayoutVars>
      </dgm:prSet>
      <dgm:spPr/>
    </dgm:pt>
    <dgm:pt modelId="{44C1AEB3-59D0-4931-9BA0-C97F2CC7B20B}" type="pres">
      <dgm:prSet presAssocID="{F617D894-D4CB-4B0C-B2AA-D11718676F90}" presName="rootComposite1" presStyleCnt="0"/>
      <dgm:spPr/>
    </dgm:pt>
    <dgm:pt modelId="{B30C12A4-4699-4FDB-BE47-EFBE4BF12DCA}" type="pres">
      <dgm:prSet presAssocID="{F617D894-D4CB-4B0C-B2AA-D11718676F90}" presName="rootText1" presStyleLbl="node0" presStyleIdx="0" presStyleCnt="1" custScaleX="188100" custLinFactNeighborX="9016" custLinFactNeighborY="-1387">
        <dgm:presLayoutVars>
          <dgm:chPref val="3"/>
        </dgm:presLayoutVars>
      </dgm:prSet>
      <dgm:spPr/>
      <dgm:t>
        <a:bodyPr/>
        <a:lstStyle/>
        <a:p>
          <a:endParaRPr lang="it-IT"/>
        </a:p>
      </dgm:t>
    </dgm:pt>
    <dgm:pt modelId="{E0128DE6-F006-4FC4-87A8-FD0B73052F5E}" type="pres">
      <dgm:prSet presAssocID="{F617D894-D4CB-4B0C-B2AA-D11718676F90}" presName="rootConnector1" presStyleLbl="node1" presStyleIdx="0" presStyleCnt="0"/>
      <dgm:spPr/>
      <dgm:t>
        <a:bodyPr/>
        <a:lstStyle/>
        <a:p>
          <a:endParaRPr lang="it-IT"/>
        </a:p>
      </dgm:t>
    </dgm:pt>
    <dgm:pt modelId="{F623716B-96E4-40E8-A5CE-B35382D80D83}" type="pres">
      <dgm:prSet presAssocID="{F617D894-D4CB-4B0C-B2AA-D11718676F90}" presName="hierChild2" presStyleCnt="0"/>
      <dgm:spPr/>
    </dgm:pt>
    <dgm:pt modelId="{F86B8569-E590-446B-84AF-976F751D6879}" type="pres">
      <dgm:prSet presAssocID="{D857A990-9EA7-48E1-9520-80CDBD9324A4}" presName="Name37" presStyleLbl="parChTrans1D2" presStyleIdx="0" presStyleCnt="5"/>
      <dgm:spPr/>
      <dgm:t>
        <a:bodyPr/>
        <a:lstStyle/>
        <a:p>
          <a:endParaRPr lang="it-IT"/>
        </a:p>
      </dgm:t>
    </dgm:pt>
    <dgm:pt modelId="{FEC728BA-7953-4A71-B2E9-2834070ECB3B}" type="pres">
      <dgm:prSet presAssocID="{414FD3CC-EAE8-4C8A-A7E6-365B0913B730}" presName="hierRoot2" presStyleCnt="0">
        <dgm:presLayoutVars>
          <dgm:hierBranch val="init"/>
        </dgm:presLayoutVars>
      </dgm:prSet>
      <dgm:spPr/>
    </dgm:pt>
    <dgm:pt modelId="{701A8E8B-D184-464A-9D1F-BFAB7A1E15AE}" type="pres">
      <dgm:prSet presAssocID="{414FD3CC-EAE8-4C8A-A7E6-365B0913B730}" presName="rootComposite" presStyleCnt="0"/>
      <dgm:spPr/>
    </dgm:pt>
    <dgm:pt modelId="{1A2ED6C9-D122-49E1-875C-BA4A132D90E2}" type="pres">
      <dgm:prSet presAssocID="{414FD3CC-EAE8-4C8A-A7E6-365B0913B730}" presName="rootText" presStyleLbl="node2" presStyleIdx="0" presStyleCnt="5" custLinFactNeighborX="-634">
        <dgm:presLayoutVars>
          <dgm:chPref val="3"/>
        </dgm:presLayoutVars>
      </dgm:prSet>
      <dgm:spPr/>
      <dgm:t>
        <a:bodyPr/>
        <a:lstStyle/>
        <a:p>
          <a:endParaRPr lang="it-IT"/>
        </a:p>
      </dgm:t>
    </dgm:pt>
    <dgm:pt modelId="{59C9D50B-0FFF-4B89-B3A5-949C67F17C7D}" type="pres">
      <dgm:prSet presAssocID="{414FD3CC-EAE8-4C8A-A7E6-365B0913B730}" presName="rootConnector" presStyleLbl="node2" presStyleIdx="0" presStyleCnt="5"/>
      <dgm:spPr/>
      <dgm:t>
        <a:bodyPr/>
        <a:lstStyle/>
        <a:p>
          <a:endParaRPr lang="it-IT"/>
        </a:p>
      </dgm:t>
    </dgm:pt>
    <dgm:pt modelId="{FECA5717-F1E2-48DA-808D-D780C625A058}" type="pres">
      <dgm:prSet presAssocID="{414FD3CC-EAE8-4C8A-A7E6-365B0913B730}" presName="hierChild4" presStyleCnt="0"/>
      <dgm:spPr/>
    </dgm:pt>
    <dgm:pt modelId="{ECA6FE1C-82B7-4C9E-8500-B8B2A2492D07}" type="pres">
      <dgm:prSet presAssocID="{F78A1584-6A7A-4622-9012-031660AA30E4}" presName="Name37" presStyleLbl="parChTrans1D3" presStyleIdx="0" presStyleCnt="3"/>
      <dgm:spPr/>
      <dgm:t>
        <a:bodyPr/>
        <a:lstStyle/>
        <a:p>
          <a:endParaRPr lang="it-IT"/>
        </a:p>
      </dgm:t>
    </dgm:pt>
    <dgm:pt modelId="{B0C6F931-BF75-47C3-A155-A72E216CEC04}" type="pres">
      <dgm:prSet presAssocID="{B199284F-FF2B-4585-A71B-717CAD6239AA}" presName="hierRoot2" presStyleCnt="0">
        <dgm:presLayoutVars>
          <dgm:hierBranch val="init"/>
        </dgm:presLayoutVars>
      </dgm:prSet>
      <dgm:spPr/>
    </dgm:pt>
    <dgm:pt modelId="{62912E02-C36F-46C2-81B3-F5E45D3F7F7E}" type="pres">
      <dgm:prSet presAssocID="{B199284F-FF2B-4585-A71B-717CAD6239AA}" presName="rootComposite" presStyleCnt="0"/>
      <dgm:spPr/>
    </dgm:pt>
    <dgm:pt modelId="{2F7FEFC8-5020-4E20-A979-E137D1C9F801}" type="pres">
      <dgm:prSet presAssocID="{B199284F-FF2B-4585-A71B-717CAD6239AA}" presName="rootText" presStyleLbl="node3" presStyleIdx="0" presStyleCnt="3" custScaleX="95837" custScaleY="207063" custLinFactNeighborX="-6336">
        <dgm:presLayoutVars>
          <dgm:chPref val="3"/>
        </dgm:presLayoutVars>
      </dgm:prSet>
      <dgm:spPr/>
      <dgm:t>
        <a:bodyPr/>
        <a:lstStyle/>
        <a:p>
          <a:endParaRPr lang="it-IT"/>
        </a:p>
      </dgm:t>
    </dgm:pt>
    <dgm:pt modelId="{80D89DC6-E556-44CF-8EEA-56E7D4986C21}" type="pres">
      <dgm:prSet presAssocID="{B199284F-FF2B-4585-A71B-717CAD6239AA}" presName="rootConnector" presStyleLbl="node3" presStyleIdx="0" presStyleCnt="3"/>
      <dgm:spPr/>
      <dgm:t>
        <a:bodyPr/>
        <a:lstStyle/>
        <a:p>
          <a:endParaRPr lang="it-IT"/>
        </a:p>
      </dgm:t>
    </dgm:pt>
    <dgm:pt modelId="{40C32459-FD88-43D3-BF58-39D1E9773811}" type="pres">
      <dgm:prSet presAssocID="{B199284F-FF2B-4585-A71B-717CAD6239AA}" presName="hierChild4" presStyleCnt="0"/>
      <dgm:spPr/>
    </dgm:pt>
    <dgm:pt modelId="{B30A1038-6CFC-4B1F-BF0A-A8F580F265CD}" type="pres">
      <dgm:prSet presAssocID="{B199284F-FF2B-4585-A71B-717CAD6239AA}" presName="hierChild5" presStyleCnt="0"/>
      <dgm:spPr/>
    </dgm:pt>
    <dgm:pt modelId="{2CC071E4-B838-467A-8660-EB811D75EDAB}" type="pres">
      <dgm:prSet presAssocID="{414FD3CC-EAE8-4C8A-A7E6-365B0913B730}" presName="hierChild5" presStyleCnt="0"/>
      <dgm:spPr/>
    </dgm:pt>
    <dgm:pt modelId="{8B6E3FA5-03DD-4F91-8396-9B7A6FB60FB2}" type="pres">
      <dgm:prSet presAssocID="{2647203E-F4E0-4B9C-9315-97B6259F14A7}" presName="Name37" presStyleLbl="parChTrans1D2" presStyleIdx="1" presStyleCnt="5"/>
      <dgm:spPr/>
      <dgm:t>
        <a:bodyPr/>
        <a:lstStyle/>
        <a:p>
          <a:endParaRPr lang="it-IT"/>
        </a:p>
      </dgm:t>
    </dgm:pt>
    <dgm:pt modelId="{6C807D6C-C679-43DC-8ED3-BEFF710F7CA0}" type="pres">
      <dgm:prSet presAssocID="{08C1E242-0DF1-4153-A063-FBBD6982235B}" presName="hierRoot2" presStyleCnt="0">
        <dgm:presLayoutVars>
          <dgm:hierBranch val="init"/>
        </dgm:presLayoutVars>
      </dgm:prSet>
      <dgm:spPr/>
    </dgm:pt>
    <dgm:pt modelId="{4EEE296C-E76F-4B6F-B5FD-99FFA0234739}" type="pres">
      <dgm:prSet presAssocID="{08C1E242-0DF1-4153-A063-FBBD6982235B}" presName="rootComposite" presStyleCnt="0"/>
      <dgm:spPr/>
    </dgm:pt>
    <dgm:pt modelId="{96D3202F-5581-4D0A-8358-58AAF324B512}" type="pres">
      <dgm:prSet presAssocID="{08C1E242-0DF1-4153-A063-FBBD6982235B}" presName="rootText" presStyleLbl="node2" presStyleIdx="1" presStyleCnt="5" custLinFactNeighborX="-6336">
        <dgm:presLayoutVars>
          <dgm:chPref val="3"/>
        </dgm:presLayoutVars>
      </dgm:prSet>
      <dgm:spPr/>
      <dgm:t>
        <a:bodyPr/>
        <a:lstStyle/>
        <a:p>
          <a:endParaRPr lang="it-IT"/>
        </a:p>
      </dgm:t>
    </dgm:pt>
    <dgm:pt modelId="{DA5DDEB3-7DFF-418E-8AB5-254DD974E608}" type="pres">
      <dgm:prSet presAssocID="{08C1E242-0DF1-4153-A063-FBBD6982235B}" presName="rootConnector" presStyleLbl="node2" presStyleIdx="1" presStyleCnt="5"/>
      <dgm:spPr/>
      <dgm:t>
        <a:bodyPr/>
        <a:lstStyle/>
        <a:p>
          <a:endParaRPr lang="it-IT"/>
        </a:p>
      </dgm:t>
    </dgm:pt>
    <dgm:pt modelId="{6A21EAB5-7AA6-4BD5-821F-5122F46F19E7}" type="pres">
      <dgm:prSet presAssocID="{08C1E242-0DF1-4153-A063-FBBD6982235B}" presName="hierChild4" presStyleCnt="0"/>
      <dgm:spPr/>
    </dgm:pt>
    <dgm:pt modelId="{861F07BD-59A3-4A4A-8D54-AB07A57DF2F3}" type="pres">
      <dgm:prSet presAssocID="{9D96E831-83C5-4385-BB0A-92DF02943FBA}" presName="Name37" presStyleLbl="parChTrans1D3" presStyleIdx="1" presStyleCnt="3"/>
      <dgm:spPr/>
      <dgm:t>
        <a:bodyPr/>
        <a:lstStyle/>
        <a:p>
          <a:endParaRPr lang="it-IT"/>
        </a:p>
      </dgm:t>
    </dgm:pt>
    <dgm:pt modelId="{FF40A738-0DF2-4E11-97D1-F02AE8AE3CC7}" type="pres">
      <dgm:prSet presAssocID="{B9842056-9F06-4703-A333-7FC1A9EBFB76}" presName="hierRoot2" presStyleCnt="0">
        <dgm:presLayoutVars>
          <dgm:hierBranch val="init"/>
        </dgm:presLayoutVars>
      </dgm:prSet>
      <dgm:spPr/>
    </dgm:pt>
    <dgm:pt modelId="{1235DEC0-3FB2-4568-ABEA-C2421CDE530C}" type="pres">
      <dgm:prSet presAssocID="{B9842056-9F06-4703-A333-7FC1A9EBFB76}" presName="rootComposite" presStyleCnt="0"/>
      <dgm:spPr/>
    </dgm:pt>
    <dgm:pt modelId="{E85290A8-BABA-482C-9CCB-D7AB8A666F0F}" type="pres">
      <dgm:prSet presAssocID="{B9842056-9F06-4703-A333-7FC1A9EBFB76}" presName="rootText" presStyleLbl="node3" presStyleIdx="1" presStyleCnt="3" custScaleX="118159" custScaleY="352349" custLinFactNeighborX="-12672">
        <dgm:presLayoutVars>
          <dgm:chPref val="3"/>
        </dgm:presLayoutVars>
      </dgm:prSet>
      <dgm:spPr>
        <a:prstGeom prst="rect">
          <a:avLst/>
        </a:prstGeom>
      </dgm:spPr>
      <dgm:t>
        <a:bodyPr/>
        <a:lstStyle/>
        <a:p>
          <a:endParaRPr lang="it-IT"/>
        </a:p>
      </dgm:t>
    </dgm:pt>
    <dgm:pt modelId="{A15D4F55-F62E-4917-9E27-B4321639F902}" type="pres">
      <dgm:prSet presAssocID="{B9842056-9F06-4703-A333-7FC1A9EBFB76}" presName="rootConnector" presStyleLbl="node3" presStyleIdx="1" presStyleCnt="3"/>
      <dgm:spPr/>
      <dgm:t>
        <a:bodyPr/>
        <a:lstStyle/>
        <a:p>
          <a:endParaRPr lang="it-IT"/>
        </a:p>
      </dgm:t>
    </dgm:pt>
    <dgm:pt modelId="{747CE250-17A9-48B5-A8FC-B1BF5D6FC5C6}" type="pres">
      <dgm:prSet presAssocID="{B9842056-9F06-4703-A333-7FC1A9EBFB76}" presName="hierChild4" presStyleCnt="0"/>
      <dgm:spPr/>
    </dgm:pt>
    <dgm:pt modelId="{B0628E9B-3C19-4D01-8076-CE12C7B87484}" type="pres">
      <dgm:prSet presAssocID="{B9842056-9F06-4703-A333-7FC1A9EBFB76}" presName="hierChild5" presStyleCnt="0"/>
      <dgm:spPr/>
    </dgm:pt>
    <dgm:pt modelId="{26FCE47E-E03A-40A2-9665-5BF89B3D08D1}" type="pres">
      <dgm:prSet presAssocID="{08C1E242-0DF1-4153-A063-FBBD6982235B}" presName="hierChild5" presStyleCnt="0"/>
      <dgm:spPr/>
    </dgm:pt>
    <dgm:pt modelId="{88B351D5-9DDE-4E78-A0A5-0C1D1181217D}" type="pres">
      <dgm:prSet presAssocID="{98045701-B77B-4058-BEA4-772075C772CA}" presName="Name37" presStyleLbl="parChTrans1D2" presStyleIdx="2" presStyleCnt="5"/>
      <dgm:spPr/>
      <dgm:t>
        <a:bodyPr/>
        <a:lstStyle/>
        <a:p>
          <a:endParaRPr lang="it-IT"/>
        </a:p>
      </dgm:t>
    </dgm:pt>
    <dgm:pt modelId="{22E0D11D-9A5B-46E7-89BD-96D6567FDFC2}" type="pres">
      <dgm:prSet presAssocID="{AE4DE363-29B3-421D-901A-E74F432ED55F}" presName="hierRoot2" presStyleCnt="0">
        <dgm:presLayoutVars>
          <dgm:hierBranch val="init"/>
        </dgm:presLayoutVars>
      </dgm:prSet>
      <dgm:spPr/>
    </dgm:pt>
    <dgm:pt modelId="{93A265AA-C3C9-41E6-A842-8E61EE101712}" type="pres">
      <dgm:prSet presAssocID="{AE4DE363-29B3-421D-901A-E74F432ED55F}" presName="rootComposite" presStyleCnt="0"/>
      <dgm:spPr/>
    </dgm:pt>
    <dgm:pt modelId="{08C84890-0021-4F62-9928-9FB96725E559}" type="pres">
      <dgm:prSet presAssocID="{AE4DE363-29B3-421D-901A-E74F432ED55F}" presName="rootText" presStyleLbl="node2" presStyleIdx="2" presStyleCnt="5" custLinFactNeighborX="-8448">
        <dgm:presLayoutVars>
          <dgm:chPref val="3"/>
        </dgm:presLayoutVars>
      </dgm:prSet>
      <dgm:spPr/>
      <dgm:t>
        <a:bodyPr/>
        <a:lstStyle/>
        <a:p>
          <a:endParaRPr lang="it-IT"/>
        </a:p>
      </dgm:t>
    </dgm:pt>
    <dgm:pt modelId="{D792578C-FB57-43CB-B685-F3255CFC21CC}" type="pres">
      <dgm:prSet presAssocID="{AE4DE363-29B3-421D-901A-E74F432ED55F}" presName="rootConnector" presStyleLbl="node2" presStyleIdx="2" presStyleCnt="5"/>
      <dgm:spPr/>
      <dgm:t>
        <a:bodyPr/>
        <a:lstStyle/>
        <a:p>
          <a:endParaRPr lang="it-IT"/>
        </a:p>
      </dgm:t>
    </dgm:pt>
    <dgm:pt modelId="{603BC856-368B-40FC-A2CB-B917EB5BF510}" type="pres">
      <dgm:prSet presAssocID="{AE4DE363-29B3-421D-901A-E74F432ED55F}" presName="hierChild4" presStyleCnt="0"/>
      <dgm:spPr/>
    </dgm:pt>
    <dgm:pt modelId="{DDF28B64-1154-4DD1-A671-2242DE69A086}" type="pres">
      <dgm:prSet presAssocID="{C57E9D4A-73C6-4B49-9F03-E24CF6818286}" presName="Name37" presStyleLbl="parChTrans1D3" presStyleIdx="2" presStyleCnt="3"/>
      <dgm:spPr/>
      <dgm:t>
        <a:bodyPr/>
        <a:lstStyle/>
        <a:p>
          <a:endParaRPr lang="it-IT"/>
        </a:p>
      </dgm:t>
    </dgm:pt>
    <dgm:pt modelId="{F701F06E-631D-4252-9514-F8C57FBCB75C}" type="pres">
      <dgm:prSet presAssocID="{9634B7C2-DD48-43D1-BC54-1A8836E13BF5}" presName="hierRoot2" presStyleCnt="0">
        <dgm:presLayoutVars>
          <dgm:hierBranch val="init"/>
        </dgm:presLayoutVars>
      </dgm:prSet>
      <dgm:spPr/>
    </dgm:pt>
    <dgm:pt modelId="{9A0D7C1C-819D-445D-8C1F-BC2B0DC33FD7}" type="pres">
      <dgm:prSet presAssocID="{9634B7C2-DD48-43D1-BC54-1A8836E13BF5}" presName="rootComposite" presStyleCnt="0"/>
      <dgm:spPr/>
    </dgm:pt>
    <dgm:pt modelId="{4FD91252-DB4A-4DA7-9C58-AD89B9804662}" type="pres">
      <dgm:prSet presAssocID="{9634B7C2-DD48-43D1-BC54-1A8836E13BF5}" presName="rootText" presStyleLbl="node3" presStyleIdx="2" presStyleCnt="3" custScaleX="118159" custScaleY="352349" custLinFactNeighborX="-14253">
        <dgm:presLayoutVars>
          <dgm:chPref val="3"/>
        </dgm:presLayoutVars>
      </dgm:prSet>
      <dgm:spPr>
        <a:xfrm>
          <a:off x="5042883" y="4096482"/>
          <a:ext cx="1888367" cy="944183"/>
        </a:xfrm>
        <a:prstGeom prst="rect">
          <a:avLst/>
        </a:prstGeom>
      </dgm:spPr>
      <dgm:t>
        <a:bodyPr/>
        <a:lstStyle/>
        <a:p>
          <a:endParaRPr lang="it-IT"/>
        </a:p>
      </dgm:t>
    </dgm:pt>
    <dgm:pt modelId="{A8D91C60-3B36-4FBD-8F4D-D19225133216}" type="pres">
      <dgm:prSet presAssocID="{9634B7C2-DD48-43D1-BC54-1A8836E13BF5}" presName="rootConnector" presStyleLbl="node3" presStyleIdx="2" presStyleCnt="3"/>
      <dgm:spPr/>
      <dgm:t>
        <a:bodyPr/>
        <a:lstStyle/>
        <a:p>
          <a:endParaRPr lang="it-IT"/>
        </a:p>
      </dgm:t>
    </dgm:pt>
    <dgm:pt modelId="{CB6DFF9C-8981-4F28-90A2-8C20A12A6ECE}" type="pres">
      <dgm:prSet presAssocID="{9634B7C2-DD48-43D1-BC54-1A8836E13BF5}" presName="hierChild4" presStyleCnt="0"/>
      <dgm:spPr/>
    </dgm:pt>
    <dgm:pt modelId="{C836206D-9F17-45DF-B861-9E9BE5A9EFEC}" type="pres">
      <dgm:prSet presAssocID="{9634B7C2-DD48-43D1-BC54-1A8836E13BF5}" presName="hierChild5" presStyleCnt="0"/>
      <dgm:spPr/>
    </dgm:pt>
    <dgm:pt modelId="{06CF9866-1089-4F31-9BF1-1BDEFCC34772}" type="pres">
      <dgm:prSet presAssocID="{AE4DE363-29B3-421D-901A-E74F432ED55F}" presName="hierChild5" presStyleCnt="0"/>
      <dgm:spPr/>
    </dgm:pt>
    <dgm:pt modelId="{7F69BC8B-6E33-49AE-99CA-B31CCD633533}" type="pres">
      <dgm:prSet presAssocID="{EA17EC82-151F-475F-BA0E-B2D399D44139}" presName="Name37" presStyleLbl="parChTrans1D2" presStyleIdx="3" presStyleCnt="5"/>
      <dgm:spPr/>
      <dgm:t>
        <a:bodyPr/>
        <a:lstStyle/>
        <a:p>
          <a:endParaRPr lang="it-IT"/>
        </a:p>
      </dgm:t>
    </dgm:pt>
    <dgm:pt modelId="{2D3B79E7-7F7C-46C0-9E2D-F0ECA99F90B1}" type="pres">
      <dgm:prSet presAssocID="{9C20A765-8972-4168-A414-151B5E53B65F}" presName="hierRoot2" presStyleCnt="0">
        <dgm:presLayoutVars>
          <dgm:hierBranch val="init"/>
        </dgm:presLayoutVars>
      </dgm:prSet>
      <dgm:spPr/>
    </dgm:pt>
    <dgm:pt modelId="{879A64A9-115F-41D9-89B5-38E3B7396D6D}" type="pres">
      <dgm:prSet presAssocID="{9C20A765-8972-4168-A414-151B5E53B65F}" presName="rootComposite" presStyleCnt="0"/>
      <dgm:spPr/>
    </dgm:pt>
    <dgm:pt modelId="{55F0E41A-3EBE-4DF1-A034-8E3118C80832}" type="pres">
      <dgm:prSet presAssocID="{9C20A765-8972-4168-A414-151B5E53B65F}" presName="rootText" presStyleLbl="node2" presStyleIdx="3" presStyleCnt="5" custScaleX="105503" custLinFactNeighborX="17951">
        <dgm:presLayoutVars>
          <dgm:chPref val="3"/>
        </dgm:presLayoutVars>
      </dgm:prSet>
      <dgm:spPr/>
      <dgm:t>
        <a:bodyPr/>
        <a:lstStyle/>
        <a:p>
          <a:endParaRPr lang="it-IT"/>
        </a:p>
      </dgm:t>
    </dgm:pt>
    <dgm:pt modelId="{C77D5CCA-D562-440D-B4F3-244AE24490FA}" type="pres">
      <dgm:prSet presAssocID="{9C20A765-8972-4168-A414-151B5E53B65F}" presName="rootConnector" presStyleLbl="node2" presStyleIdx="3" presStyleCnt="5"/>
      <dgm:spPr/>
      <dgm:t>
        <a:bodyPr/>
        <a:lstStyle/>
        <a:p>
          <a:endParaRPr lang="it-IT"/>
        </a:p>
      </dgm:t>
    </dgm:pt>
    <dgm:pt modelId="{8917C7CD-EE75-40DF-9574-567AD3AA0529}" type="pres">
      <dgm:prSet presAssocID="{9C20A765-8972-4168-A414-151B5E53B65F}" presName="hierChild4" presStyleCnt="0"/>
      <dgm:spPr/>
    </dgm:pt>
    <dgm:pt modelId="{379C5213-7AD2-4627-A876-E8F740DFE6C4}" type="pres">
      <dgm:prSet presAssocID="{9C20A765-8972-4168-A414-151B5E53B65F}" presName="hierChild5" presStyleCnt="0"/>
      <dgm:spPr/>
    </dgm:pt>
    <dgm:pt modelId="{A559E9F0-02F2-4AD5-9E66-1C2E6B4BED82}" type="pres">
      <dgm:prSet presAssocID="{9DEC3D9A-2420-438E-879A-1A328D229EA9}" presName="Name37" presStyleLbl="parChTrans1D2" presStyleIdx="4" presStyleCnt="5"/>
      <dgm:spPr/>
      <dgm:t>
        <a:bodyPr/>
        <a:lstStyle/>
        <a:p>
          <a:endParaRPr lang="it-IT"/>
        </a:p>
      </dgm:t>
    </dgm:pt>
    <dgm:pt modelId="{823ECE21-DC30-4C28-91E6-C6D22019DE4D}" type="pres">
      <dgm:prSet presAssocID="{323BEFB4-BC44-4999-866C-2855FC08E53A}" presName="hierRoot2" presStyleCnt="0">
        <dgm:presLayoutVars>
          <dgm:hierBranch val="init"/>
        </dgm:presLayoutVars>
      </dgm:prSet>
      <dgm:spPr/>
    </dgm:pt>
    <dgm:pt modelId="{4A8EF176-DD1E-4E25-8AF4-0011AB8E821A}" type="pres">
      <dgm:prSet presAssocID="{323BEFB4-BC44-4999-866C-2855FC08E53A}" presName="rootComposite" presStyleCnt="0"/>
      <dgm:spPr/>
    </dgm:pt>
    <dgm:pt modelId="{BB0EF26F-8BB3-4B07-9869-A8F88B13B32E}" type="pres">
      <dgm:prSet presAssocID="{323BEFB4-BC44-4999-866C-2855FC08E53A}" presName="rootText" presStyleLbl="node2" presStyleIdx="4" presStyleCnt="5" custScaleX="117468" custLinFactNeighborX="73041">
        <dgm:presLayoutVars>
          <dgm:chPref val="3"/>
        </dgm:presLayoutVars>
      </dgm:prSet>
      <dgm:spPr/>
      <dgm:t>
        <a:bodyPr/>
        <a:lstStyle/>
        <a:p>
          <a:endParaRPr lang="it-IT"/>
        </a:p>
      </dgm:t>
    </dgm:pt>
    <dgm:pt modelId="{336F4EDA-8921-41EE-ABAF-CF126ABDFDD2}" type="pres">
      <dgm:prSet presAssocID="{323BEFB4-BC44-4999-866C-2855FC08E53A}" presName="rootConnector" presStyleLbl="node2" presStyleIdx="4" presStyleCnt="5"/>
      <dgm:spPr/>
      <dgm:t>
        <a:bodyPr/>
        <a:lstStyle/>
        <a:p>
          <a:endParaRPr lang="it-IT"/>
        </a:p>
      </dgm:t>
    </dgm:pt>
    <dgm:pt modelId="{4F47888E-3DBB-46DC-9DD6-0944B8F2AEE8}" type="pres">
      <dgm:prSet presAssocID="{323BEFB4-BC44-4999-866C-2855FC08E53A}" presName="hierChild4" presStyleCnt="0"/>
      <dgm:spPr/>
    </dgm:pt>
    <dgm:pt modelId="{43C7AD8B-3AD0-4360-883B-993CFA91C2E0}" type="pres">
      <dgm:prSet presAssocID="{323BEFB4-BC44-4999-866C-2855FC08E53A}" presName="hierChild5" presStyleCnt="0"/>
      <dgm:spPr/>
    </dgm:pt>
    <dgm:pt modelId="{E398E1D4-0BFF-4B3E-AB3E-1A4901CA7A3D}" type="pres">
      <dgm:prSet presAssocID="{F617D894-D4CB-4B0C-B2AA-D11718676F90}" presName="hierChild3" presStyleCnt="0"/>
      <dgm:spPr/>
    </dgm:pt>
  </dgm:ptLst>
  <dgm:cxnLst>
    <dgm:cxn modelId="{639D9303-8850-4C17-BF67-C775ABEE5F24}" type="presOf" srcId="{414FD3CC-EAE8-4C8A-A7E6-365B0913B730}" destId="{59C9D50B-0FFF-4B89-B3A5-949C67F17C7D}" srcOrd="1" destOrd="0" presId="urn:microsoft.com/office/officeart/2005/8/layout/orgChart1"/>
    <dgm:cxn modelId="{8F848B71-1DE9-403C-B1D9-9F147D515C94}" type="presOf" srcId="{9C20A765-8972-4168-A414-151B5E53B65F}" destId="{C77D5CCA-D562-440D-B4F3-244AE24490FA}" srcOrd="1" destOrd="0" presId="urn:microsoft.com/office/officeart/2005/8/layout/orgChart1"/>
    <dgm:cxn modelId="{3855F307-CF59-46A0-AD83-1802E1944F15}" type="presOf" srcId="{F617D894-D4CB-4B0C-B2AA-D11718676F90}" destId="{E0128DE6-F006-4FC4-87A8-FD0B73052F5E}" srcOrd="1" destOrd="0" presId="urn:microsoft.com/office/officeart/2005/8/layout/orgChart1"/>
    <dgm:cxn modelId="{7DE2AF4F-9428-4DD2-B459-33451AC38DFC}" type="presOf" srcId="{EA17EC82-151F-475F-BA0E-B2D399D44139}" destId="{7F69BC8B-6E33-49AE-99CA-B31CCD633533}" srcOrd="0" destOrd="0" presId="urn:microsoft.com/office/officeart/2005/8/layout/orgChart1"/>
    <dgm:cxn modelId="{31CBCC44-0884-4971-ADAF-34204547EB27}" type="presOf" srcId="{98045701-B77B-4058-BEA4-772075C772CA}" destId="{88B351D5-9DDE-4E78-A0A5-0C1D1181217D}" srcOrd="0" destOrd="0" presId="urn:microsoft.com/office/officeart/2005/8/layout/orgChart1"/>
    <dgm:cxn modelId="{A00AE52B-4596-4F9C-8B04-9938E5C96A97}" srcId="{F617D894-D4CB-4B0C-B2AA-D11718676F90}" destId="{414FD3CC-EAE8-4C8A-A7E6-365B0913B730}" srcOrd="0" destOrd="0" parTransId="{D857A990-9EA7-48E1-9520-80CDBD9324A4}" sibTransId="{FAC0615D-F327-41C2-B97B-96051977F525}"/>
    <dgm:cxn modelId="{5CDFCA7C-C074-44FA-B54E-4105BA631EDD}" srcId="{F617D894-D4CB-4B0C-B2AA-D11718676F90}" destId="{AE4DE363-29B3-421D-901A-E74F432ED55F}" srcOrd="2" destOrd="0" parTransId="{98045701-B77B-4058-BEA4-772075C772CA}" sibTransId="{94151017-E0BE-4127-924C-B7A156A97DB4}"/>
    <dgm:cxn modelId="{1A5499E7-D8C3-405E-BCC4-109B4F290FB8}" type="presOf" srcId="{323BEFB4-BC44-4999-866C-2855FC08E53A}" destId="{336F4EDA-8921-41EE-ABAF-CF126ABDFDD2}" srcOrd="1" destOrd="0" presId="urn:microsoft.com/office/officeart/2005/8/layout/orgChart1"/>
    <dgm:cxn modelId="{2EF332C0-7FBA-4491-B6BA-85C5979FC4F2}" srcId="{F617D894-D4CB-4B0C-B2AA-D11718676F90}" destId="{323BEFB4-BC44-4999-866C-2855FC08E53A}" srcOrd="4" destOrd="0" parTransId="{9DEC3D9A-2420-438E-879A-1A328D229EA9}" sibTransId="{72008931-8F69-4E0F-9990-C85A2D7E0829}"/>
    <dgm:cxn modelId="{24971FF4-A924-4640-9F42-543E49008E0A}" srcId="{F617D894-D4CB-4B0C-B2AA-D11718676F90}" destId="{9C20A765-8972-4168-A414-151B5E53B65F}" srcOrd="3" destOrd="0" parTransId="{EA17EC82-151F-475F-BA0E-B2D399D44139}" sibTransId="{519D3649-8BBB-4F40-B116-329047BD63CE}"/>
    <dgm:cxn modelId="{88CBF2AD-D915-4DC4-8357-5AC68DE3D74D}" type="presOf" srcId="{9D96E831-83C5-4385-BB0A-92DF02943FBA}" destId="{861F07BD-59A3-4A4A-8D54-AB07A57DF2F3}" srcOrd="0" destOrd="0" presId="urn:microsoft.com/office/officeart/2005/8/layout/orgChart1"/>
    <dgm:cxn modelId="{6E91CA86-D28E-4A9D-A813-D76C1F6962C2}" type="presOf" srcId="{F617D894-D4CB-4B0C-B2AA-D11718676F90}" destId="{B30C12A4-4699-4FDB-BE47-EFBE4BF12DCA}" srcOrd="0" destOrd="0" presId="urn:microsoft.com/office/officeart/2005/8/layout/orgChart1"/>
    <dgm:cxn modelId="{2AC38DBC-3ED5-4844-913D-56DCE326D1B4}" type="presOf" srcId="{C57E9D4A-73C6-4B49-9F03-E24CF6818286}" destId="{DDF28B64-1154-4DD1-A671-2242DE69A086}" srcOrd="0" destOrd="0" presId="urn:microsoft.com/office/officeart/2005/8/layout/orgChart1"/>
    <dgm:cxn modelId="{B55DAECA-BC0C-4CE7-BD04-43355AC8CC5A}" srcId="{08C1E242-0DF1-4153-A063-FBBD6982235B}" destId="{B9842056-9F06-4703-A333-7FC1A9EBFB76}" srcOrd="0" destOrd="0" parTransId="{9D96E831-83C5-4385-BB0A-92DF02943FBA}" sibTransId="{BC7DF279-5D88-4647-B88A-D129DE2F64E9}"/>
    <dgm:cxn modelId="{DECA420B-457A-4CE6-A025-DDC56D4859E5}" srcId="{2C9D0EB9-B31E-4B15-992A-22120A1BB8F3}" destId="{F617D894-D4CB-4B0C-B2AA-D11718676F90}" srcOrd="0" destOrd="0" parTransId="{37040EBC-6C55-47DE-A98B-966A13C288A3}" sibTransId="{65C335CF-4262-43EE-8C95-ADD810B37574}"/>
    <dgm:cxn modelId="{45069B55-54E5-4E1C-98F1-D1C2FB71B864}" srcId="{AE4DE363-29B3-421D-901A-E74F432ED55F}" destId="{9634B7C2-DD48-43D1-BC54-1A8836E13BF5}" srcOrd="0" destOrd="0" parTransId="{C57E9D4A-73C6-4B49-9F03-E24CF6818286}" sibTransId="{B985B31D-1446-4593-B0E0-3F074EA4828A}"/>
    <dgm:cxn modelId="{8FFB2255-895E-4337-A2FF-034E3CDC99DA}" type="presOf" srcId="{AE4DE363-29B3-421D-901A-E74F432ED55F}" destId="{D792578C-FB57-43CB-B685-F3255CFC21CC}" srcOrd="1" destOrd="0" presId="urn:microsoft.com/office/officeart/2005/8/layout/orgChart1"/>
    <dgm:cxn modelId="{06276CDC-41B0-4E69-B6E8-3753D68866F6}" type="presOf" srcId="{B199284F-FF2B-4585-A71B-717CAD6239AA}" destId="{2F7FEFC8-5020-4E20-A979-E137D1C9F801}" srcOrd="0" destOrd="0" presId="urn:microsoft.com/office/officeart/2005/8/layout/orgChart1"/>
    <dgm:cxn modelId="{84E6C6A9-B2D8-4384-9520-1DDA79CB7A61}" type="presOf" srcId="{08C1E242-0DF1-4153-A063-FBBD6982235B}" destId="{DA5DDEB3-7DFF-418E-8AB5-254DD974E608}" srcOrd="1" destOrd="0" presId="urn:microsoft.com/office/officeart/2005/8/layout/orgChart1"/>
    <dgm:cxn modelId="{E2372A1E-1749-4A18-A532-7C2B599FBF17}" srcId="{F617D894-D4CB-4B0C-B2AA-D11718676F90}" destId="{08C1E242-0DF1-4153-A063-FBBD6982235B}" srcOrd="1" destOrd="0" parTransId="{2647203E-F4E0-4B9C-9315-97B6259F14A7}" sibTransId="{5E006A3E-2572-474A-847A-BC29C3DBCED1}"/>
    <dgm:cxn modelId="{19FFF923-95A1-4B0A-A2F0-25F795AE1534}" type="presOf" srcId="{2647203E-F4E0-4B9C-9315-97B6259F14A7}" destId="{8B6E3FA5-03DD-4F91-8396-9B7A6FB60FB2}" srcOrd="0" destOrd="0" presId="urn:microsoft.com/office/officeart/2005/8/layout/orgChart1"/>
    <dgm:cxn modelId="{25BE75C0-EDE3-48B4-A6E4-5B13570D5FF9}" type="presOf" srcId="{414FD3CC-EAE8-4C8A-A7E6-365B0913B730}" destId="{1A2ED6C9-D122-49E1-875C-BA4A132D90E2}" srcOrd="0" destOrd="0" presId="urn:microsoft.com/office/officeart/2005/8/layout/orgChart1"/>
    <dgm:cxn modelId="{F35F2BE3-791D-49CD-9D4A-A063E279C802}" type="presOf" srcId="{323BEFB4-BC44-4999-866C-2855FC08E53A}" destId="{BB0EF26F-8BB3-4B07-9869-A8F88B13B32E}" srcOrd="0" destOrd="0" presId="urn:microsoft.com/office/officeart/2005/8/layout/orgChart1"/>
    <dgm:cxn modelId="{A174A7A5-7102-4DAE-ABD0-8E7EF2100E38}" type="presOf" srcId="{9634B7C2-DD48-43D1-BC54-1A8836E13BF5}" destId="{4FD91252-DB4A-4DA7-9C58-AD89B9804662}" srcOrd="0" destOrd="0" presId="urn:microsoft.com/office/officeart/2005/8/layout/orgChart1"/>
    <dgm:cxn modelId="{E55D321E-DD91-4A8B-ACA1-5055BB0E7449}" type="presOf" srcId="{08C1E242-0DF1-4153-A063-FBBD6982235B}" destId="{96D3202F-5581-4D0A-8358-58AAF324B512}" srcOrd="0" destOrd="0" presId="urn:microsoft.com/office/officeart/2005/8/layout/orgChart1"/>
    <dgm:cxn modelId="{03176C0F-A651-49D0-A9C2-00D16AFE6E9A}" type="presOf" srcId="{2C9D0EB9-B31E-4B15-992A-22120A1BB8F3}" destId="{B1E0E9FB-57FC-49B8-B234-542B957A3412}" srcOrd="0" destOrd="0" presId="urn:microsoft.com/office/officeart/2005/8/layout/orgChart1"/>
    <dgm:cxn modelId="{F8D6F84B-66AE-4D74-9FBE-2AF93BE5D62A}" type="presOf" srcId="{9634B7C2-DD48-43D1-BC54-1A8836E13BF5}" destId="{A8D91C60-3B36-4FBD-8F4D-D19225133216}" srcOrd="1" destOrd="0" presId="urn:microsoft.com/office/officeart/2005/8/layout/orgChart1"/>
    <dgm:cxn modelId="{CB277E28-09E4-457D-911D-499FA4911A98}" srcId="{414FD3CC-EAE8-4C8A-A7E6-365B0913B730}" destId="{B199284F-FF2B-4585-A71B-717CAD6239AA}" srcOrd="0" destOrd="0" parTransId="{F78A1584-6A7A-4622-9012-031660AA30E4}" sibTransId="{1BC01AE4-8025-41BB-BD8E-D1037239F3C3}"/>
    <dgm:cxn modelId="{F2232A4D-DAD1-4B98-9920-4DADBC955366}" type="presOf" srcId="{AE4DE363-29B3-421D-901A-E74F432ED55F}" destId="{08C84890-0021-4F62-9928-9FB96725E559}" srcOrd="0" destOrd="0" presId="urn:microsoft.com/office/officeart/2005/8/layout/orgChart1"/>
    <dgm:cxn modelId="{78364061-1A40-4CF4-9A7E-303F8072C15F}" type="presOf" srcId="{F78A1584-6A7A-4622-9012-031660AA30E4}" destId="{ECA6FE1C-82B7-4C9E-8500-B8B2A2492D07}" srcOrd="0" destOrd="0" presId="urn:microsoft.com/office/officeart/2005/8/layout/orgChart1"/>
    <dgm:cxn modelId="{2AA994B7-4F00-4264-A734-35C589A497E1}" type="presOf" srcId="{B9842056-9F06-4703-A333-7FC1A9EBFB76}" destId="{E85290A8-BABA-482C-9CCB-D7AB8A666F0F}" srcOrd="0" destOrd="0" presId="urn:microsoft.com/office/officeart/2005/8/layout/orgChart1"/>
    <dgm:cxn modelId="{451900E4-0C74-4C42-93B6-D5F0CFD9056B}" type="presOf" srcId="{9DEC3D9A-2420-438E-879A-1A328D229EA9}" destId="{A559E9F0-02F2-4AD5-9E66-1C2E6B4BED82}" srcOrd="0" destOrd="0" presId="urn:microsoft.com/office/officeart/2005/8/layout/orgChart1"/>
    <dgm:cxn modelId="{91250B9B-526F-49F7-A5E0-4DD224C71F1B}" type="presOf" srcId="{B9842056-9F06-4703-A333-7FC1A9EBFB76}" destId="{A15D4F55-F62E-4917-9E27-B4321639F902}" srcOrd="1" destOrd="0" presId="urn:microsoft.com/office/officeart/2005/8/layout/orgChart1"/>
    <dgm:cxn modelId="{33B676DE-D7CF-4338-82AA-30D896A6E2DA}" type="presOf" srcId="{B199284F-FF2B-4585-A71B-717CAD6239AA}" destId="{80D89DC6-E556-44CF-8EEA-56E7D4986C21}" srcOrd="1" destOrd="0" presId="urn:microsoft.com/office/officeart/2005/8/layout/orgChart1"/>
    <dgm:cxn modelId="{7068AF9D-2076-4ACE-ADB7-0E464DFC2717}" type="presOf" srcId="{9C20A765-8972-4168-A414-151B5E53B65F}" destId="{55F0E41A-3EBE-4DF1-A034-8E3118C80832}" srcOrd="0" destOrd="0" presId="urn:microsoft.com/office/officeart/2005/8/layout/orgChart1"/>
    <dgm:cxn modelId="{7629943A-EA06-4732-B880-3E10FA8825A6}" type="presOf" srcId="{D857A990-9EA7-48E1-9520-80CDBD9324A4}" destId="{F86B8569-E590-446B-84AF-976F751D6879}" srcOrd="0" destOrd="0" presId="urn:microsoft.com/office/officeart/2005/8/layout/orgChart1"/>
    <dgm:cxn modelId="{B017503E-B170-47B4-BCAC-DB12E6DA74DE}" type="presParOf" srcId="{B1E0E9FB-57FC-49B8-B234-542B957A3412}" destId="{1CDDF469-C496-49E9-8105-5C4FF3567585}" srcOrd="0" destOrd="0" presId="urn:microsoft.com/office/officeart/2005/8/layout/orgChart1"/>
    <dgm:cxn modelId="{AC7FBA35-9B86-4BC4-9B53-2A5BDBBEA370}" type="presParOf" srcId="{1CDDF469-C496-49E9-8105-5C4FF3567585}" destId="{44C1AEB3-59D0-4931-9BA0-C97F2CC7B20B}" srcOrd="0" destOrd="0" presId="urn:microsoft.com/office/officeart/2005/8/layout/orgChart1"/>
    <dgm:cxn modelId="{473387DE-FAF4-462F-B4FA-BC2A47A2A823}" type="presParOf" srcId="{44C1AEB3-59D0-4931-9BA0-C97F2CC7B20B}" destId="{B30C12A4-4699-4FDB-BE47-EFBE4BF12DCA}" srcOrd="0" destOrd="0" presId="urn:microsoft.com/office/officeart/2005/8/layout/orgChart1"/>
    <dgm:cxn modelId="{D499E24B-2E25-4446-A1DA-B3FD7B3B786D}" type="presParOf" srcId="{44C1AEB3-59D0-4931-9BA0-C97F2CC7B20B}" destId="{E0128DE6-F006-4FC4-87A8-FD0B73052F5E}" srcOrd="1" destOrd="0" presId="urn:microsoft.com/office/officeart/2005/8/layout/orgChart1"/>
    <dgm:cxn modelId="{6BA97B4D-B9D8-4066-8A4E-28850DF55FCB}" type="presParOf" srcId="{1CDDF469-C496-49E9-8105-5C4FF3567585}" destId="{F623716B-96E4-40E8-A5CE-B35382D80D83}" srcOrd="1" destOrd="0" presId="urn:microsoft.com/office/officeart/2005/8/layout/orgChart1"/>
    <dgm:cxn modelId="{0D2656A4-EAA9-4414-9D41-EFFCCBEF501B}" type="presParOf" srcId="{F623716B-96E4-40E8-A5CE-B35382D80D83}" destId="{F86B8569-E590-446B-84AF-976F751D6879}" srcOrd="0" destOrd="0" presId="urn:microsoft.com/office/officeart/2005/8/layout/orgChart1"/>
    <dgm:cxn modelId="{3005FFB1-CB2E-4856-A585-5A0139A964C2}" type="presParOf" srcId="{F623716B-96E4-40E8-A5CE-B35382D80D83}" destId="{FEC728BA-7953-4A71-B2E9-2834070ECB3B}" srcOrd="1" destOrd="0" presId="urn:microsoft.com/office/officeart/2005/8/layout/orgChart1"/>
    <dgm:cxn modelId="{A75D4E8D-0AA0-4A27-920F-2BFAB9A5E75C}" type="presParOf" srcId="{FEC728BA-7953-4A71-B2E9-2834070ECB3B}" destId="{701A8E8B-D184-464A-9D1F-BFAB7A1E15AE}" srcOrd="0" destOrd="0" presId="urn:microsoft.com/office/officeart/2005/8/layout/orgChart1"/>
    <dgm:cxn modelId="{606842BC-BD9E-40B6-A097-D44901936392}" type="presParOf" srcId="{701A8E8B-D184-464A-9D1F-BFAB7A1E15AE}" destId="{1A2ED6C9-D122-49E1-875C-BA4A132D90E2}" srcOrd="0" destOrd="0" presId="urn:microsoft.com/office/officeart/2005/8/layout/orgChart1"/>
    <dgm:cxn modelId="{40CA67CB-C6C6-4E80-AEFC-7637C9D47C82}" type="presParOf" srcId="{701A8E8B-D184-464A-9D1F-BFAB7A1E15AE}" destId="{59C9D50B-0FFF-4B89-B3A5-949C67F17C7D}" srcOrd="1" destOrd="0" presId="urn:microsoft.com/office/officeart/2005/8/layout/orgChart1"/>
    <dgm:cxn modelId="{7E9FFC7F-BC89-41CF-8E75-0FAC6868A2C0}" type="presParOf" srcId="{FEC728BA-7953-4A71-B2E9-2834070ECB3B}" destId="{FECA5717-F1E2-48DA-808D-D780C625A058}" srcOrd="1" destOrd="0" presId="urn:microsoft.com/office/officeart/2005/8/layout/orgChart1"/>
    <dgm:cxn modelId="{9734A6EA-CEB9-4569-9E15-381FA222E7A1}" type="presParOf" srcId="{FECA5717-F1E2-48DA-808D-D780C625A058}" destId="{ECA6FE1C-82B7-4C9E-8500-B8B2A2492D07}" srcOrd="0" destOrd="0" presId="urn:microsoft.com/office/officeart/2005/8/layout/orgChart1"/>
    <dgm:cxn modelId="{91EDDCD6-79B7-4AAB-A7A0-B7005B17B31D}" type="presParOf" srcId="{FECA5717-F1E2-48DA-808D-D780C625A058}" destId="{B0C6F931-BF75-47C3-A155-A72E216CEC04}" srcOrd="1" destOrd="0" presId="urn:microsoft.com/office/officeart/2005/8/layout/orgChart1"/>
    <dgm:cxn modelId="{77DE65D8-7AFC-4AE2-97C0-D488BEFE5F02}" type="presParOf" srcId="{B0C6F931-BF75-47C3-A155-A72E216CEC04}" destId="{62912E02-C36F-46C2-81B3-F5E45D3F7F7E}" srcOrd="0" destOrd="0" presId="urn:microsoft.com/office/officeart/2005/8/layout/orgChart1"/>
    <dgm:cxn modelId="{AA29B27D-FB92-4594-B736-CFF78D67308A}" type="presParOf" srcId="{62912E02-C36F-46C2-81B3-F5E45D3F7F7E}" destId="{2F7FEFC8-5020-4E20-A979-E137D1C9F801}" srcOrd="0" destOrd="0" presId="urn:microsoft.com/office/officeart/2005/8/layout/orgChart1"/>
    <dgm:cxn modelId="{4D8B4DBD-61DC-4D7F-8F1A-31B4842E21A0}" type="presParOf" srcId="{62912E02-C36F-46C2-81B3-F5E45D3F7F7E}" destId="{80D89DC6-E556-44CF-8EEA-56E7D4986C21}" srcOrd="1" destOrd="0" presId="urn:microsoft.com/office/officeart/2005/8/layout/orgChart1"/>
    <dgm:cxn modelId="{295143F7-9C55-4C03-8C44-232EBFC7D6F3}" type="presParOf" srcId="{B0C6F931-BF75-47C3-A155-A72E216CEC04}" destId="{40C32459-FD88-43D3-BF58-39D1E9773811}" srcOrd="1" destOrd="0" presId="urn:microsoft.com/office/officeart/2005/8/layout/orgChart1"/>
    <dgm:cxn modelId="{4FE1061F-712E-4F4D-8863-776FB9005171}" type="presParOf" srcId="{B0C6F931-BF75-47C3-A155-A72E216CEC04}" destId="{B30A1038-6CFC-4B1F-BF0A-A8F580F265CD}" srcOrd="2" destOrd="0" presId="urn:microsoft.com/office/officeart/2005/8/layout/orgChart1"/>
    <dgm:cxn modelId="{9438D0B4-AAB1-4D6C-B7E8-A0AF8C5DBAAB}" type="presParOf" srcId="{FEC728BA-7953-4A71-B2E9-2834070ECB3B}" destId="{2CC071E4-B838-467A-8660-EB811D75EDAB}" srcOrd="2" destOrd="0" presId="urn:microsoft.com/office/officeart/2005/8/layout/orgChart1"/>
    <dgm:cxn modelId="{6303404B-CA0D-42AF-BB8D-D19ADE9C6025}" type="presParOf" srcId="{F623716B-96E4-40E8-A5CE-B35382D80D83}" destId="{8B6E3FA5-03DD-4F91-8396-9B7A6FB60FB2}" srcOrd="2" destOrd="0" presId="urn:microsoft.com/office/officeart/2005/8/layout/orgChart1"/>
    <dgm:cxn modelId="{A71DBDDF-54C1-4E82-B4CA-4AD1065240D5}" type="presParOf" srcId="{F623716B-96E4-40E8-A5CE-B35382D80D83}" destId="{6C807D6C-C679-43DC-8ED3-BEFF710F7CA0}" srcOrd="3" destOrd="0" presId="urn:microsoft.com/office/officeart/2005/8/layout/orgChart1"/>
    <dgm:cxn modelId="{4CCDC0C4-AE77-4DC9-B42B-1C961B062C9F}" type="presParOf" srcId="{6C807D6C-C679-43DC-8ED3-BEFF710F7CA0}" destId="{4EEE296C-E76F-4B6F-B5FD-99FFA0234739}" srcOrd="0" destOrd="0" presId="urn:microsoft.com/office/officeart/2005/8/layout/orgChart1"/>
    <dgm:cxn modelId="{21EB86D7-42F4-46DD-B634-F7641FC4A34E}" type="presParOf" srcId="{4EEE296C-E76F-4B6F-B5FD-99FFA0234739}" destId="{96D3202F-5581-4D0A-8358-58AAF324B512}" srcOrd="0" destOrd="0" presId="urn:microsoft.com/office/officeart/2005/8/layout/orgChart1"/>
    <dgm:cxn modelId="{92B6979B-AD56-4A7B-A46C-A234E3F2C8C3}" type="presParOf" srcId="{4EEE296C-E76F-4B6F-B5FD-99FFA0234739}" destId="{DA5DDEB3-7DFF-418E-8AB5-254DD974E608}" srcOrd="1" destOrd="0" presId="urn:microsoft.com/office/officeart/2005/8/layout/orgChart1"/>
    <dgm:cxn modelId="{589CB35A-EA2A-42A7-A3FB-B6B6886AEAF3}" type="presParOf" srcId="{6C807D6C-C679-43DC-8ED3-BEFF710F7CA0}" destId="{6A21EAB5-7AA6-4BD5-821F-5122F46F19E7}" srcOrd="1" destOrd="0" presId="urn:microsoft.com/office/officeart/2005/8/layout/orgChart1"/>
    <dgm:cxn modelId="{5DB44A87-8839-458B-8D7D-06CED19A2553}" type="presParOf" srcId="{6A21EAB5-7AA6-4BD5-821F-5122F46F19E7}" destId="{861F07BD-59A3-4A4A-8D54-AB07A57DF2F3}" srcOrd="0" destOrd="0" presId="urn:microsoft.com/office/officeart/2005/8/layout/orgChart1"/>
    <dgm:cxn modelId="{A18FDBB9-E043-4059-BE23-2C09FBCBB590}" type="presParOf" srcId="{6A21EAB5-7AA6-4BD5-821F-5122F46F19E7}" destId="{FF40A738-0DF2-4E11-97D1-F02AE8AE3CC7}" srcOrd="1" destOrd="0" presId="urn:microsoft.com/office/officeart/2005/8/layout/orgChart1"/>
    <dgm:cxn modelId="{6640BE43-7033-4681-A3ED-299D50554C51}" type="presParOf" srcId="{FF40A738-0DF2-4E11-97D1-F02AE8AE3CC7}" destId="{1235DEC0-3FB2-4568-ABEA-C2421CDE530C}" srcOrd="0" destOrd="0" presId="urn:microsoft.com/office/officeart/2005/8/layout/orgChart1"/>
    <dgm:cxn modelId="{8503A437-713D-4659-8D32-E513436A3932}" type="presParOf" srcId="{1235DEC0-3FB2-4568-ABEA-C2421CDE530C}" destId="{E85290A8-BABA-482C-9CCB-D7AB8A666F0F}" srcOrd="0" destOrd="0" presId="urn:microsoft.com/office/officeart/2005/8/layout/orgChart1"/>
    <dgm:cxn modelId="{D83475F7-9138-4451-AE7A-373F780197CF}" type="presParOf" srcId="{1235DEC0-3FB2-4568-ABEA-C2421CDE530C}" destId="{A15D4F55-F62E-4917-9E27-B4321639F902}" srcOrd="1" destOrd="0" presId="urn:microsoft.com/office/officeart/2005/8/layout/orgChart1"/>
    <dgm:cxn modelId="{3C8D5BB2-C2ED-4221-A105-D11931A36573}" type="presParOf" srcId="{FF40A738-0DF2-4E11-97D1-F02AE8AE3CC7}" destId="{747CE250-17A9-48B5-A8FC-B1BF5D6FC5C6}" srcOrd="1" destOrd="0" presId="urn:microsoft.com/office/officeart/2005/8/layout/orgChart1"/>
    <dgm:cxn modelId="{A4C95FD6-21BC-463A-9E87-BF8926D6F147}" type="presParOf" srcId="{FF40A738-0DF2-4E11-97D1-F02AE8AE3CC7}" destId="{B0628E9B-3C19-4D01-8076-CE12C7B87484}" srcOrd="2" destOrd="0" presId="urn:microsoft.com/office/officeart/2005/8/layout/orgChart1"/>
    <dgm:cxn modelId="{FCFCC170-AD2F-4D11-B9D7-15F32FECE717}" type="presParOf" srcId="{6C807D6C-C679-43DC-8ED3-BEFF710F7CA0}" destId="{26FCE47E-E03A-40A2-9665-5BF89B3D08D1}" srcOrd="2" destOrd="0" presId="urn:microsoft.com/office/officeart/2005/8/layout/orgChart1"/>
    <dgm:cxn modelId="{7BF2A709-818B-4BB9-92ED-8C4BADC7C224}" type="presParOf" srcId="{F623716B-96E4-40E8-A5CE-B35382D80D83}" destId="{88B351D5-9DDE-4E78-A0A5-0C1D1181217D}" srcOrd="4" destOrd="0" presId="urn:microsoft.com/office/officeart/2005/8/layout/orgChart1"/>
    <dgm:cxn modelId="{E3A2D423-13A0-414B-A192-BB49D72F7797}" type="presParOf" srcId="{F623716B-96E4-40E8-A5CE-B35382D80D83}" destId="{22E0D11D-9A5B-46E7-89BD-96D6567FDFC2}" srcOrd="5" destOrd="0" presId="urn:microsoft.com/office/officeart/2005/8/layout/orgChart1"/>
    <dgm:cxn modelId="{95671C6A-AF3C-4231-B2B4-37E07BE0B83A}" type="presParOf" srcId="{22E0D11D-9A5B-46E7-89BD-96D6567FDFC2}" destId="{93A265AA-C3C9-41E6-A842-8E61EE101712}" srcOrd="0" destOrd="0" presId="urn:microsoft.com/office/officeart/2005/8/layout/orgChart1"/>
    <dgm:cxn modelId="{DB667FA2-AC61-4779-B00E-7C1D70B4F3F7}" type="presParOf" srcId="{93A265AA-C3C9-41E6-A842-8E61EE101712}" destId="{08C84890-0021-4F62-9928-9FB96725E559}" srcOrd="0" destOrd="0" presId="urn:microsoft.com/office/officeart/2005/8/layout/orgChart1"/>
    <dgm:cxn modelId="{ADBD8FAE-7CD4-4B8F-AC38-C2F74F06A4DA}" type="presParOf" srcId="{93A265AA-C3C9-41E6-A842-8E61EE101712}" destId="{D792578C-FB57-43CB-B685-F3255CFC21CC}" srcOrd="1" destOrd="0" presId="urn:microsoft.com/office/officeart/2005/8/layout/orgChart1"/>
    <dgm:cxn modelId="{750A2D0C-8EC3-41F5-B21C-B5D514D7A7A1}" type="presParOf" srcId="{22E0D11D-9A5B-46E7-89BD-96D6567FDFC2}" destId="{603BC856-368B-40FC-A2CB-B917EB5BF510}" srcOrd="1" destOrd="0" presId="urn:microsoft.com/office/officeart/2005/8/layout/orgChart1"/>
    <dgm:cxn modelId="{C8618B4B-3312-4676-A238-40CD0DC1667C}" type="presParOf" srcId="{603BC856-368B-40FC-A2CB-B917EB5BF510}" destId="{DDF28B64-1154-4DD1-A671-2242DE69A086}" srcOrd="0" destOrd="0" presId="urn:microsoft.com/office/officeart/2005/8/layout/orgChart1"/>
    <dgm:cxn modelId="{179CC6EB-777A-4D52-93AA-EDC0C13E66A0}" type="presParOf" srcId="{603BC856-368B-40FC-A2CB-B917EB5BF510}" destId="{F701F06E-631D-4252-9514-F8C57FBCB75C}" srcOrd="1" destOrd="0" presId="urn:microsoft.com/office/officeart/2005/8/layout/orgChart1"/>
    <dgm:cxn modelId="{FC048848-6A77-486C-A340-27F074AC9F33}" type="presParOf" srcId="{F701F06E-631D-4252-9514-F8C57FBCB75C}" destId="{9A0D7C1C-819D-445D-8C1F-BC2B0DC33FD7}" srcOrd="0" destOrd="0" presId="urn:microsoft.com/office/officeart/2005/8/layout/orgChart1"/>
    <dgm:cxn modelId="{F70329B4-94C2-4B99-9656-FFDA092EDFF8}" type="presParOf" srcId="{9A0D7C1C-819D-445D-8C1F-BC2B0DC33FD7}" destId="{4FD91252-DB4A-4DA7-9C58-AD89B9804662}" srcOrd="0" destOrd="0" presId="urn:microsoft.com/office/officeart/2005/8/layout/orgChart1"/>
    <dgm:cxn modelId="{232BBE34-6891-40F2-B325-8F13D20D799F}" type="presParOf" srcId="{9A0D7C1C-819D-445D-8C1F-BC2B0DC33FD7}" destId="{A8D91C60-3B36-4FBD-8F4D-D19225133216}" srcOrd="1" destOrd="0" presId="urn:microsoft.com/office/officeart/2005/8/layout/orgChart1"/>
    <dgm:cxn modelId="{8172D256-33EB-4734-AABE-B344FCFFA3B1}" type="presParOf" srcId="{F701F06E-631D-4252-9514-F8C57FBCB75C}" destId="{CB6DFF9C-8981-4F28-90A2-8C20A12A6ECE}" srcOrd="1" destOrd="0" presId="urn:microsoft.com/office/officeart/2005/8/layout/orgChart1"/>
    <dgm:cxn modelId="{D0402314-9C30-476F-87C9-21AB2A61EC38}" type="presParOf" srcId="{F701F06E-631D-4252-9514-F8C57FBCB75C}" destId="{C836206D-9F17-45DF-B861-9E9BE5A9EFEC}" srcOrd="2" destOrd="0" presId="urn:microsoft.com/office/officeart/2005/8/layout/orgChart1"/>
    <dgm:cxn modelId="{6D80CE65-E7E1-49A1-9E9D-1FB147AC7014}" type="presParOf" srcId="{22E0D11D-9A5B-46E7-89BD-96D6567FDFC2}" destId="{06CF9866-1089-4F31-9BF1-1BDEFCC34772}" srcOrd="2" destOrd="0" presId="urn:microsoft.com/office/officeart/2005/8/layout/orgChart1"/>
    <dgm:cxn modelId="{FFC47A6D-8A4E-48C0-9454-5230B9AE6027}" type="presParOf" srcId="{F623716B-96E4-40E8-A5CE-B35382D80D83}" destId="{7F69BC8B-6E33-49AE-99CA-B31CCD633533}" srcOrd="6" destOrd="0" presId="urn:microsoft.com/office/officeart/2005/8/layout/orgChart1"/>
    <dgm:cxn modelId="{57F06A0C-21E0-467D-8F80-BC7F2068BF35}" type="presParOf" srcId="{F623716B-96E4-40E8-A5CE-B35382D80D83}" destId="{2D3B79E7-7F7C-46C0-9E2D-F0ECA99F90B1}" srcOrd="7" destOrd="0" presId="urn:microsoft.com/office/officeart/2005/8/layout/orgChart1"/>
    <dgm:cxn modelId="{F30FBE8F-9749-4710-941B-E66644F3C37E}" type="presParOf" srcId="{2D3B79E7-7F7C-46C0-9E2D-F0ECA99F90B1}" destId="{879A64A9-115F-41D9-89B5-38E3B7396D6D}" srcOrd="0" destOrd="0" presId="urn:microsoft.com/office/officeart/2005/8/layout/orgChart1"/>
    <dgm:cxn modelId="{B636783C-5B49-4CC4-953C-1C9BABE653B7}" type="presParOf" srcId="{879A64A9-115F-41D9-89B5-38E3B7396D6D}" destId="{55F0E41A-3EBE-4DF1-A034-8E3118C80832}" srcOrd="0" destOrd="0" presId="urn:microsoft.com/office/officeart/2005/8/layout/orgChart1"/>
    <dgm:cxn modelId="{86DA3469-C74A-43D8-BCB5-32C59901605F}" type="presParOf" srcId="{879A64A9-115F-41D9-89B5-38E3B7396D6D}" destId="{C77D5CCA-D562-440D-B4F3-244AE24490FA}" srcOrd="1" destOrd="0" presId="urn:microsoft.com/office/officeart/2005/8/layout/orgChart1"/>
    <dgm:cxn modelId="{A0F881B1-8E9E-448E-9ADE-FD7859C3496A}" type="presParOf" srcId="{2D3B79E7-7F7C-46C0-9E2D-F0ECA99F90B1}" destId="{8917C7CD-EE75-40DF-9574-567AD3AA0529}" srcOrd="1" destOrd="0" presId="urn:microsoft.com/office/officeart/2005/8/layout/orgChart1"/>
    <dgm:cxn modelId="{83AD73A8-5B68-44B6-A3F5-40C06BC26EE9}" type="presParOf" srcId="{2D3B79E7-7F7C-46C0-9E2D-F0ECA99F90B1}" destId="{379C5213-7AD2-4627-A876-E8F740DFE6C4}" srcOrd="2" destOrd="0" presId="urn:microsoft.com/office/officeart/2005/8/layout/orgChart1"/>
    <dgm:cxn modelId="{C8A65313-311B-4297-9BF5-AF37DF36CEA8}" type="presParOf" srcId="{F623716B-96E4-40E8-A5CE-B35382D80D83}" destId="{A559E9F0-02F2-4AD5-9E66-1C2E6B4BED82}" srcOrd="8" destOrd="0" presId="urn:microsoft.com/office/officeart/2005/8/layout/orgChart1"/>
    <dgm:cxn modelId="{805EBF33-5C7B-4BF0-B5BB-897BD7E72CE1}" type="presParOf" srcId="{F623716B-96E4-40E8-A5CE-B35382D80D83}" destId="{823ECE21-DC30-4C28-91E6-C6D22019DE4D}" srcOrd="9" destOrd="0" presId="urn:microsoft.com/office/officeart/2005/8/layout/orgChart1"/>
    <dgm:cxn modelId="{A213397A-A781-4510-9192-14D7A1D01B6D}" type="presParOf" srcId="{823ECE21-DC30-4C28-91E6-C6D22019DE4D}" destId="{4A8EF176-DD1E-4E25-8AF4-0011AB8E821A}" srcOrd="0" destOrd="0" presId="urn:microsoft.com/office/officeart/2005/8/layout/orgChart1"/>
    <dgm:cxn modelId="{88E7663D-DAE4-4B6F-B210-96B895F8BEF9}" type="presParOf" srcId="{4A8EF176-DD1E-4E25-8AF4-0011AB8E821A}" destId="{BB0EF26F-8BB3-4B07-9869-A8F88B13B32E}" srcOrd="0" destOrd="0" presId="urn:microsoft.com/office/officeart/2005/8/layout/orgChart1"/>
    <dgm:cxn modelId="{F5FB4E05-FDBD-4E75-A7B9-027F922A79CC}" type="presParOf" srcId="{4A8EF176-DD1E-4E25-8AF4-0011AB8E821A}" destId="{336F4EDA-8921-41EE-ABAF-CF126ABDFDD2}" srcOrd="1" destOrd="0" presId="urn:microsoft.com/office/officeart/2005/8/layout/orgChart1"/>
    <dgm:cxn modelId="{E4BD2E89-DC29-406F-9A13-AE9863251F42}" type="presParOf" srcId="{823ECE21-DC30-4C28-91E6-C6D22019DE4D}" destId="{4F47888E-3DBB-46DC-9DD6-0944B8F2AEE8}" srcOrd="1" destOrd="0" presId="urn:microsoft.com/office/officeart/2005/8/layout/orgChart1"/>
    <dgm:cxn modelId="{06D8147A-2D78-4189-8653-C43BA89B5998}" type="presParOf" srcId="{823ECE21-DC30-4C28-91E6-C6D22019DE4D}" destId="{43C7AD8B-3AD0-4360-883B-993CFA91C2E0}" srcOrd="2" destOrd="0" presId="urn:microsoft.com/office/officeart/2005/8/layout/orgChart1"/>
    <dgm:cxn modelId="{37EDAD1F-3C59-471E-8DB5-A575998EFE69}" type="presParOf" srcId="{1CDDF469-C496-49E9-8105-5C4FF3567585}" destId="{E398E1D4-0BFF-4B3E-AB3E-1A4901CA7A3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B40507-4452-4DCB-B540-16AF85372795}" type="doc">
      <dgm:prSet loTypeId="urn:microsoft.com/office/officeart/2005/8/layout/hProcess9" loCatId="process" qsTypeId="urn:microsoft.com/office/officeart/2005/8/quickstyle/simple1" qsCatId="simple" csTypeId="urn:microsoft.com/office/officeart/2005/8/colors/accent1_2" csCatId="accent1" phldr="1"/>
      <dgm:spPr/>
    </dgm:pt>
    <dgm:pt modelId="{71B17F7B-3713-4F61-8B86-6BD7E00329FA}">
      <dgm:prSet phldrT="[Testo]"/>
      <dgm:spPr/>
      <dgm:t>
        <a:bodyPr/>
        <a:lstStyle/>
        <a:p>
          <a:r>
            <a:rPr lang="it-IT" noProof="0" dirty="0"/>
            <a:t>Gestione Operativa</a:t>
          </a:r>
        </a:p>
      </dgm:t>
    </dgm:pt>
    <dgm:pt modelId="{A086BD8C-A94B-4DC3-80B5-D48424EE7410}" type="parTrans" cxnId="{88D27B1A-7A66-48ED-872A-09AA5D15D748}">
      <dgm:prSet/>
      <dgm:spPr/>
      <dgm:t>
        <a:bodyPr/>
        <a:lstStyle/>
        <a:p>
          <a:endParaRPr lang="en-GB"/>
        </a:p>
      </dgm:t>
    </dgm:pt>
    <dgm:pt modelId="{24510C81-687C-4B13-BCA1-06EFB7F40F2F}" type="sibTrans" cxnId="{88D27B1A-7A66-48ED-872A-09AA5D15D748}">
      <dgm:prSet/>
      <dgm:spPr/>
      <dgm:t>
        <a:bodyPr/>
        <a:lstStyle/>
        <a:p>
          <a:endParaRPr lang="en-GB"/>
        </a:p>
      </dgm:t>
    </dgm:pt>
    <dgm:pt modelId="{BF27B32D-1C83-4C4F-BF63-417A9B01FEBE}">
      <dgm:prSet phldrT="[Testo]"/>
      <dgm:spPr/>
      <dgm:t>
        <a:bodyPr/>
        <a:lstStyle/>
        <a:p>
          <a:r>
            <a:rPr lang="it-IT" noProof="0" dirty="0"/>
            <a:t>Gestione Progettuale</a:t>
          </a:r>
        </a:p>
      </dgm:t>
    </dgm:pt>
    <dgm:pt modelId="{1EF3AD4C-D089-4305-8CF9-4EEA0EE50015}" type="parTrans" cxnId="{04887EC4-2DCA-40BC-9003-BF97D0E5E431}">
      <dgm:prSet/>
      <dgm:spPr/>
      <dgm:t>
        <a:bodyPr/>
        <a:lstStyle/>
        <a:p>
          <a:endParaRPr lang="en-GB"/>
        </a:p>
      </dgm:t>
    </dgm:pt>
    <dgm:pt modelId="{78450543-C3A9-45FA-847B-BD01E9DFCDD8}" type="sibTrans" cxnId="{04887EC4-2DCA-40BC-9003-BF97D0E5E431}">
      <dgm:prSet/>
      <dgm:spPr/>
      <dgm:t>
        <a:bodyPr/>
        <a:lstStyle/>
        <a:p>
          <a:endParaRPr lang="en-GB"/>
        </a:p>
      </dgm:t>
    </dgm:pt>
    <dgm:pt modelId="{FC3377C1-CDD4-434F-BA89-F7E2D489773B}">
      <dgm:prSet phldrT="[Testo]"/>
      <dgm:spPr/>
      <dgm:t>
        <a:bodyPr/>
        <a:lstStyle/>
        <a:p>
          <a:r>
            <a:rPr lang="it-IT" noProof="0" dirty="0"/>
            <a:t>Gestione Operativa</a:t>
          </a:r>
        </a:p>
      </dgm:t>
    </dgm:pt>
    <dgm:pt modelId="{EF57C070-3D7D-4037-AE29-430F33E87EB7}" type="parTrans" cxnId="{7B47D46D-F211-4E49-9D3F-2093E7E60170}">
      <dgm:prSet/>
      <dgm:spPr/>
      <dgm:t>
        <a:bodyPr/>
        <a:lstStyle/>
        <a:p>
          <a:endParaRPr lang="en-GB"/>
        </a:p>
      </dgm:t>
    </dgm:pt>
    <dgm:pt modelId="{F3D61C24-C5BA-4FEB-B6FB-7B43C56AD799}" type="sibTrans" cxnId="{7B47D46D-F211-4E49-9D3F-2093E7E60170}">
      <dgm:prSet/>
      <dgm:spPr/>
      <dgm:t>
        <a:bodyPr/>
        <a:lstStyle/>
        <a:p>
          <a:endParaRPr lang="en-GB"/>
        </a:p>
      </dgm:t>
    </dgm:pt>
    <dgm:pt modelId="{876EED12-3076-44EC-B554-B33B6DE098DD}" type="pres">
      <dgm:prSet presAssocID="{BEB40507-4452-4DCB-B540-16AF85372795}" presName="CompostProcess" presStyleCnt="0">
        <dgm:presLayoutVars>
          <dgm:dir/>
          <dgm:resizeHandles val="exact"/>
        </dgm:presLayoutVars>
      </dgm:prSet>
      <dgm:spPr/>
    </dgm:pt>
    <dgm:pt modelId="{1D6DCD9D-F078-4898-B00F-D632630B8DA7}" type="pres">
      <dgm:prSet presAssocID="{BEB40507-4452-4DCB-B540-16AF85372795}" presName="arrow" presStyleLbl="bgShp" presStyleIdx="0" presStyleCnt="1" custScaleX="108494"/>
      <dgm:spPr>
        <a:solidFill>
          <a:srgbClr val="2C4E80"/>
        </a:solidFill>
      </dgm:spPr>
    </dgm:pt>
    <dgm:pt modelId="{1937D017-B5CB-44EB-9A90-6EB88CBAC1AA}" type="pres">
      <dgm:prSet presAssocID="{BEB40507-4452-4DCB-B540-16AF85372795}" presName="linearProcess" presStyleCnt="0"/>
      <dgm:spPr/>
    </dgm:pt>
    <dgm:pt modelId="{63BFCF5F-027C-4985-9BF9-88573721411C}" type="pres">
      <dgm:prSet presAssocID="{71B17F7B-3713-4F61-8B86-6BD7E00329FA}" presName="textNode" presStyleLbl="node1" presStyleIdx="0" presStyleCnt="3">
        <dgm:presLayoutVars>
          <dgm:bulletEnabled val="1"/>
        </dgm:presLayoutVars>
      </dgm:prSet>
      <dgm:spPr/>
      <dgm:t>
        <a:bodyPr/>
        <a:lstStyle/>
        <a:p>
          <a:endParaRPr lang="it-IT"/>
        </a:p>
      </dgm:t>
    </dgm:pt>
    <dgm:pt modelId="{36D6D8AA-D355-4252-A309-B96CA5CE284D}" type="pres">
      <dgm:prSet presAssocID="{24510C81-687C-4B13-BCA1-06EFB7F40F2F}" presName="sibTrans" presStyleCnt="0"/>
      <dgm:spPr/>
    </dgm:pt>
    <dgm:pt modelId="{5453926D-E847-4ECD-8CE5-4B9440CA8720}" type="pres">
      <dgm:prSet presAssocID="{BF27B32D-1C83-4C4F-BF63-417A9B01FEBE}" presName="textNode" presStyleLbl="node1" presStyleIdx="1" presStyleCnt="3">
        <dgm:presLayoutVars>
          <dgm:bulletEnabled val="1"/>
        </dgm:presLayoutVars>
      </dgm:prSet>
      <dgm:spPr/>
      <dgm:t>
        <a:bodyPr/>
        <a:lstStyle/>
        <a:p>
          <a:endParaRPr lang="it-IT"/>
        </a:p>
      </dgm:t>
    </dgm:pt>
    <dgm:pt modelId="{45B68B77-A302-4B63-857E-FD108B51E873}" type="pres">
      <dgm:prSet presAssocID="{78450543-C3A9-45FA-847B-BD01E9DFCDD8}" presName="sibTrans" presStyleCnt="0"/>
      <dgm:spPr/>
    </dgm:pt>
    <dgm:pt modelId="{B1CD0877-2BB9-44CC-A244-CD7635142194}" type="pres">
      <dgm:prSet presAssocID="{FC3377C1-CDD4-434F-BA89-F7E2D489773B}" presName="textNode" presStyleLbl="node1" presStyleIdx="2" presStyleCnt="3">
        <dgm:presLayoutVars>
          <dgm:bulletEnabled val="1"/>
        </dgm:presLayoutVars>
      </dgm:prSet>
      <dgm:spPr/>
      <dgm:t>
        <a:bodyPr/>
        <a:lstStyle/>
        <a:p>
          <a:endParaRPr lang="it-IT"/>
        </a:p>
      </dgm:t>
    </dgm:pt>
  </dgm:ptLst>
  <dgm:cxnLst>
    <dgm:cxn modelId="{04887EC4-2DCA-40BC-9003-BF97D0E5E431}" srcId="{BEB40507-4452-4DCB-B540-16AF85372795}" destId="{BF27B32D-1C83-4C4F-BF63-417A9B01FEBE}" srcOrd="1" destOrd="0" parTransId="{1EF3AD4C-D089-4305-8CF9-4EEA0EE50015}" sibTransId="{78450543-C3A9-45FA-847B-BD01E9DFCDD8}"/>
    <dgm:cxn modelId="{BDDA1C69-12ED-4DD6-A6B3-65ECF70B9FD6}" type="presOf" srcId="{71B17F7B-3713-4F61-8B86-6BD7E00329FA}" destId="{63BFCF5F-027C-4985-9BF9-88573721411C}" srcOrd="0" destOrd="0" presId="urn:microsoft.com/office/officeart/2005/8/layout/hProcess9"/>
    <dgm:cxn modelId="{E84E9B68-7029-4E25-A9D3-6A3E484B4E07}" type="presOf" srcId="{FC3377C1-CDD4-434F-BA89-F7E2D489773B}" destId="{B1CD0877-2BB9-44CC-A244-CD7635142194}" srcOrd="0" destOrd="0" presId="urn:microsoft.com/office/officeart/2005/8/layout/hProcess9"/>
    <dgm:cxn modelId="{7B47D46D-F211-4E49-9D3F-2093E7E60170}" srcId="{BEB40507-4452-4DCB-B540-16AF85372795}" destId="{FC3377C1-CDD4-434F-BA89-F7E2D489773B}" srcOrd="2" destOrd="0" parTransId="{EF57C070-3D7D-4037-AE29-430F33E87EB7}" sibTransId="{F3D61C24-C5BA-4FEB-B6FB-7B43C56AD799}"/>
    <dgm:cxn modelId="{88D27B1A-7A66-48ED-872A-09AA5D15D748}" srcId="{BEB40507-4452-4DCB-B540-16AF85372795}" destId="{71B17F7B-3713-4F61-8B86-6BD7E00329FA}" srcOrd="0" destOrd="0" parTransId="{A086BD8C-A94B-4DC3-80B5-D48424EE7410}" sibTransId="{24510C81-687C-4B13-BCA1-06EFB7F40F2F}"/>
    <dgm:cxn modelId="{55DC163E-AD4F-45A9-BB40-9617AAD41ED4}" type="presOf" srcId="{BF27B32D-1C83-4C4F-BF63-417A9B01FEBE}" destId="{5453926D-E847-4ECD-8CE5-4B9440CA8720}" srcOrd="0" destOrd="0" presId="urn:microsoft.com/office/officeart/2005/8/layout/hProcess9"/>
    <dgm:cxn modelId="{4DAD70FD-A4D1-4566-B9B9-B67D6F952A7B}" type="presOf" srcId="{BEB40507-4452-4DCB-B540-16AF85372795}" destId="{876EED12-3076-44EC-B554-B33B6DE098DD}" srcOrd="0" destOrd="0" presId="urn:microsoft.com/office/officeart/2005/8/layout/hProcess9"/>
    <dgm:cxn modelId="{78B24D7A-3D0C-4C45-9DBD-2C6BCBC351E0}" type="presParOf" srcId="{876EED12-3076-44EC-B554-B33B6DE098DD}" destId="{1D6DCD9D-F078-4898-B00F-D632630B8DA7}" srcOrd="0" destOrd="0" presId="urn:microsoft.com/office/officeart/2005/8/layout/hProcess9"/>
    <dgm:cxn modelId="{7AA960E1-6773-4C88-9C08-3A70A7647D9A}" type="presParOf" srcId="{876EED12-3076-44EC-B554-B33B6DE098DD}" destId="{1937D017-B5CB-44EB-9A90-6EB88CBAC1AA}" srcOrd="1" destOrd="0" presId="urn:microsoft.com/office/officeart/2005/8/layout/hProcess9"/>
    <dgm:cxn modelId="{E15BD431-BCBE-4E22-8464-FF2BD1F15091}" type="presParOf" srcId="{1937D017-B5CB-44EB-9A90-6EB88CBAC1AA}" destId="{63BFCF5F-027C-4985-9BF9-88573721411C}" srcOrd="0" destOrd="0" presId="urn:microsoft.com/office/officeart/2005/8/layout/hProcess9"/>
    <dgm:cxn modelId="{CC881F1E-2E94-4129-9AFC-14A1AF43CD69}" type="presParOf" srcId="{1937D017-B5CB-44EB-9A90-6EB88CBAC1AA}" destId="{36D6D8AA-D355-4252-A309-B96CA5CE284D}" srcOrd="1" destOrd="0" presId="urn:microsoft.com/office/officeart/2005/8/layout/hProcess9"/>
    <dgm:cxn modelId="{13A21C45-5595-41F5-944A-E61A0B312D60}" type="presParOf" srcId="{1937D017-B5CB-44EB-9A90-6EB88CBAC1AA}" destId="{5453926D-E847-4ECD-8CE5-4B9440CA8720}" srcOrd="2" destOrd="0" presId="urn:microsoft.com/office/officeart/2005/8/layout/hProcess9"/>
    <dgm:cxn modelId="{F294D912-2EF4-47D1-A59A-A97219290915}" type="presParOf" srcId="{1937D017-B5CB-44EB-9A90-6EB88CBAC1AA}" destId="{45B68B77-A302-4B63-857E-FD108B51E873}" srcOrd="3" destOrd="0" presId="urn:microsoft.com/office/officeart/2005/8/layout/hProcess9"/>
    <dgm:cxn modelId="{68660E7B-1830-44F2-B2D0-D851098F541D}" type="presParOf" srcId="{1937D017-B5CB-44EB-9A90-6EB88CBAC1AA}" destId="{B1CD0877-2BB9-44CC-A244-CD763514219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37FDE1-7ED6-42C1-99A4-D648A55CCC4D}" type="doc">
      <dgm:prSet loTypeId="urn:microsoft.com/office/officeart/2005/8/layout/chevron1" loCatId="process" qsTypeId="urn:microsoft.com/office/officeart/2005/8/quickstyle/simple2" qsCatId="simple" csTypeId="urn:microsoft.com/office/officeart/2005/8/colors/accent2_1" csCatId="accent2" phldr="1"/>
      <dgm:spPr/>
    </dgm:pt>
    <dgm:pt modelId="{A91CA24C-1D5A-4FA1-A959-77C13A3CD52D}">
      <dgm:prSet phldrT="[Testo]" custT="1"/>
      <dgm:spPr>
        <a:solidFill>
          <a:prstClr val="white">
            <a:hueOff val="0"/>
            <a:satOff val="0"/>
            <a:lumOff val="0"/>
            <a:alphaOff val="0"/>
          </a:prstClr>
        </a:solidFill>
        <a:ln w="25400" cap="flat" cmpd="sng" algn="ctr">
          <a:solidFill>
            <a:srgbClr val="FFC55A"/>
          </a:solidFill>
          <a:prstDash val="sysDash"/>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Preparazione procedura di affidamento</a:t>
          </a:r>
        </a:p>
      </dgm:t>
    </dgm:pt>
    <dgm:pt modelId="{DCABC507-5412-4C47-985D-9FB8FDF05FB4}" type="parTrans" cxnId="{7DB126E9-8A15-4CB2-A033-B7CEDB018AAD}">
      <dgm:prSet/>
      <dgm:spPr/>
      <dgm:t>
        <a:bodyPr/>
        <a:lstStyle/>
        <a:p>
          <a:endParaRPr lang="it-IT" sz="1800">
            <a:solidFill>
              <a:schemeClr val="tx1"/>
            </a:solidFill>
            <a:latin typeface="+mn-lt"/>
          </a:endParaRPr>
        </a:p>
      </dgm:t>
    </dgm:pt>
    <dgm:pt modelId="{BBC49010-8C09-453A-9861-71378BDB99A7}" type="sibTrans" cxnId="{7DB126E9-8A15-4CB2-A033-B7CEDB018AAD}">
      <dgm:prSet/>
      <dgm:spPr/>
      <dgm:t>
        <a:bodyPr/>
        <a:lstStyle/>
        <a:p>
          <a:endParaRPr lang="it-IT" sz="1800">
            <a:solidFill>
              <a:schemeClr val="tx1"/>
            </a:solidFill>
            <a:latin typeface="+mn-lt"/>
          </a:endParaRPr>
        </a:p>
      </dgm:t>
    </dgm:pt>
    <dgm:pt modelId="{98FDF5CB-1560-4197-8021-CF61836BC1BB}">
      <dgm:prSet phldrT="[Testo]" custT="1"/>
      <dgm:spPr>
        <a:solidFill>
          <a:prstClr val="white">
            <a:hueOff val="0"/>
            <a:satOff val="0"/>
            <a:lumOff val="0"/>
            <a:alphaOff val="0"/>
          </a:prstClr>
        </a:solidFill>
        <a:ln w="25400" cap="flat" cmpd="sng" algn="ctr">
          <a:solidFill>
            <a:srgbClr val="FFC55A"/>
          </a:solidFill>
          <a:prstDash val="sysDash"/>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Esecuzione procedura di affidamento</a:t>
          </a:r>
        </a:p>
      </dgm:t>
    </dgm:pt>
    <dgm:pt modelId="{B3079510-93B0-456D-9155-F8C2032F9D4A}" type="parTrans" cxnId="{591BEA53-095D-4D61-BD8E-C405ED02A27F}">
      <dgm:prSet/>
      <dgm:spPr/>
      <dgm:t>
        <a:bodyPr/>
        <a:lstStyle/>
        <a:p>
          <a:endParaRPr lang="it-IT" sz="1800">
            <a:solidFill>
              <a:schemeClr val="tx1"/>
            </a:solidFill>
            <a:latin typeface="+mn-lt"/>
          </a:endParaRPr>
        </a:p>
      </dgm:t>
    </dgm:pt>
    <dgm:pt modelId="{008172A9-7325-4C26-BB43-D781B6829B73}" type="sibTrans" cxnId="{591BEA53-095D-4D61-BD8E-C405ED02A27F}">
      <dgm:prSet/>
      <dgm:spPr/>
      <dgm:t>
        <a:bodyPr/>
        <a:lstStyle/>
        <a:p>
          <a:endParaRPr lang="it-IT" sz="1800">
            <a:solidFill>
              <a:schemeClr val="tx1"/>
            </a:solidFill>
            <a:latin typeface="+mn-lt"/>
          </a:endParaRPr>
        </a:p>
      </dgm:t>
    </dgm:pt>
    <dgm:pt modelId="{702FBA72-0764-49CB-8693-34A4D1112775}">
      <dgm:prSet phldrT="[Testo]" custT="1"/>
      <dgm:spPr>
        <a:solidFill>
          <a:prstClr val="white">
            <a:hueOff val="0"/>
            <a:satOff val="0"/>
            <a:lumOff val="0"/>
            <a:alphaOff val="0"/>
          </a:prstClr>
        </a:solidFill>
        <a:ln w="25400" cap="flat" cmpd="sng" algn="ctr">
          <a:solidFill>
            <a:srgbClr val="FFC55A"/>
          </a:solidFill>
          <a:prstDash val="sysDash"/>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Aggiudicazione</a:t>
          </a:r>
        </a:p>
      </dgm:t>
    </dgm:pt>
    <dgm:pt modelId="{C706D1C7-5244-4051-B3D3-24577BE059F1}" type="parTrans" cxnId="{A9BB78E2-1ED1-44A9-8E96-B85A0DC7E21D}">
      <dgm:prSet/>
      <dgm:spPr/>
      <dgm:t>
        <a:bodyPr/>
        <a:lstStyle/>
        <a:p>
          <a:endParaRPr lang="it-IT" sz="1800">
            <a:solidFill>
              <a:schemeClr val="tx1"/>
            </a:solidFill>
            <a:latin typeface="+mn-lt"/>
          </a:endParaRPr>
        </a:p>
      </dgm:t>
    </dgm:pt>
    <dgm:pt modelId="{9952483B-A11D-488B-9688-2CE4BAF0E459}" type="sibTrans" cxnId="{A9BB78E2-1ED1-44A9-8E96-B85A0DC7E21D}">
      <dgm:prSet/>
      <dgm:spPr/>
      <dgm:t>
        <a:bodyPr/>
        <a:lstStyle/>
        <a:p>
          <a:endParaRPr lang="it-IT" sz="1800">
            <a:solidFill>
              <a:schemeClr val="tx1"/>
            </a:solidFill>
            <a:latin typeface="+mn-lt"/>
          </a:endParaRPr>
        </a:p>
      </dgm:t>
    </dgm:pt>
    <dgm:pt modelId="{8CC10671-86E9-4534-A2AA-6C72EEA6F558}">
      <dgm:prSet custT="1"/>
      <dgm:spPr>
        <a:ln w="28575">
          <a:solidFill>
            <a:srgbClr val="FFC55A"/>
          </a:solidFill>
          <a:prstDash val="sysDash"/>
        </a:ln>
      </dgm:spPr>
      <dgm:t>
        <a:bodyPr/>
        <a:lstStyle/>
        <a:p>
          <a:r>
            <a:rPr lang="it-IT" sz="1800" b="0" noProof="0" dirty="0">
              <a:solidFill>
                <a:srgbClr val="00215E"/>
              </a:solidFill>
              <a:latin typeface="+mn-lt"/>
              <a:cs typeface="Cavolini" panose="03000502040302020204" pitchFamily="66" charset="0"/>
            </a:rPr>
            <a:t>Esecuzione affidamento</a:t>
          </a:r>
        </a:p>
      </dgm:t>
    </dgm:pt>
    <dgm:pt modelId="{06C0E398-7F82-4CA3-A095-472D9811008D}" type="parTrans" cxnId="{0B1E9EAD-3672-4D81-9C26-BBF99725D5AD}">
      <dgm:prSet/>
      <dgm:spPr/>
      <dgm:t>
        <a:bodyPr/>
        <a:lstStyle/>
        <a:p>
          <a:endParaRPr lang="it-IT" sz="1800">
            <a:solidFill>
              <a:schemeClr val="tx1"/>
            </a:solidFill>
            <a:latin typeface="+mn-lt"/>
          </a:endParaRPr>
        </a:p>
      </dgm:t>
    </dgm:pt>
    <dgm:pt modelId="{9386DB4F-F3B7-44EF-827C-DDD421DFFFD5}" type="sibTrans" cxnId="{0B1E9EAD-3672-4D81-9C26-BBF99725D5AD}">
      <dgm:prSet/>
      <dgm:spPr/>
      <dgm:t>
        <a:bodyPr/>
        <a:lstStyle/>
        <a:p>
          <a:endParaRPr lang="it-IT" sz="1800">
            <a:solidFill>
              <a:schemeClr val="tx1"/>
            </a:solidFill>
            <a:latin typeface="+mn-lt"/>
          </a:endParaRPr>
        </a:p>
      </dgm:t>
    </dgm:pt>
    <dgm:pt modelId="{6CE97B03-9BF8-4A8C-A4C7-AF31A9266E96}">
      <dgm:prSet custT="1"/>
      <dgm:spPr>
        <a:solidFill>
          <a:prstClr val="white">
            <a:hueOff val="0"/>
            <a:satOff val="0"/>
            <a:lumOff val="0"/>
            <a:alphaOff val="0"/>
          </a:prstClr>
        </a:solidFill>
        <a:ln w="28575" cap="flat" cmpd="sng" algn="ctr">
          <a:solidFill>
            <a:srgbClr val="00215E"/>
          </a:solidFill>
          <a:prstDash val="sysDash"/>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Acquisizione documentazione</a:t>
          </a:r>
          <a:br>
            <a:rPr lang="it-IT" sz="1800" b="0" kern="1200" noProof="0" dirty="0">
              <a:solidFill>
                <a:srgbClr val="00215E"/>
              </a:solidFill>
              <a:latin typeface="+mn-lt"/>
              <a:ea typeface="Arial Unicode MS"/>
              <a:cs typeface="Cavolini" panose="03000502040302020204" pitchFamily="66" charset="0"/>
            </a:rPr>
          </a:br>
          <a:r>
            <a:rPr lang="it-IT" sz="1800" b="0" kern="1200" noProof="0" dirty="0">
              <a:solidFill>
                <a:srgbClr val="00215E"/>
              </a:solidFill>
              <a:latin typeface="+mn-lt"/>
              <a:ea typeface="Arial Unicode MS"/>
              <a:cs typeface="Cavolini" panose="03000502040302020204" pitchFamily="66" charset="0"/>
            </a:rPr>
            <a:t>di progetto</a:t>
          </a:r>
        </a:p>
      </dgm:t>
    </dgm:pt>
    <dgm:pt modelId="{3D31D2F8-B7CC-4531-A3D2-6A1F28F49D42}" type="parTrans" cxnId="{DA4ABAC6-619D-419C-A33A-E8AC75984C59}">
      <dgm:prSet/>
      <dgm:spPr/>
      <dgm:t>
        <a:bodyPr/>
        <a:lstStyle/>
        <a:p>
          <a:endParaRPr lang="it-IT" sz="1800">
            <a:solidFill>
              <a:schemeClr val="tx1"/>
            </a:solidFill>
            <a:latin typeface="+mn-lt"/>
          </a:endParaRPr>
        </a:p>
      </dgm:t>
    </dgm:pt>
    <dgm:pt modelId="{BD4E4ECD-482A-49F2-A73D-6759B6C731B6}" type="sibTrans" cxnId="{DA4ABAC6-619D-419C-A33A-E8AC75984C59}">
      <dgm:prSet/>
      <dgm:spPr/>
      <dgm:t>
        <a:bodyPr/>
        <a:lstStyle/>
        <a:p>
          <a:endParaRPr lang="it-IT" sz="1800">
            <a:solidFill>
              <a:schemeClr val="tx1"/>
            </a:solidFill>
            <a:latin typeface="+mn-lt"/>
          </a:endParaRPr>
        </a:p>
      </dgm:t>
    </dgm:pt>
    <dgm:pt modelId="{383EF068-B63A-4214-814D-90DC20C429FD}">
      <dgm:prSet custT="1"/>
      <dgm:spPr>
        <a:solidFill>
          <a:prstClr val="white">
            <a:hueOff val="0"/>
            <a:satOff val="0"/>
            <a:lumOff val="0"/>
            <a:alphaOff val="0"/>
          </a:prstClr>
        </a:solidFill>
        <a:ln w="25400" cap="flat" cmpd="sng" algn="ctr">
          <a:solidFill>
            <a:srgbClr val="FE9292"/>
          </a:solidFill>
          <a:prstDash val="sysDash"/>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QA/QP</a:t>
          </a:r>
        </a:p>
      </dgm:t>
    </dgm:pt>
    <dgm:pt modelId="{F95B840B-1836-4DB6-A7F0-62E53EAFD25A}" type="parTrans" cxnId="{51DDE49A-F3E6-429C-A6CC-E352ADD98201}">
      <dgm:prSet/>
      <dgm:spPr/>
      <dgm:t>
        <a:bodyPr/>
        <a:lstStyle/>
        <a:p>
          <a:endParaRPr lang="it-IT" sz="1800">
            <a:solidFill>
              <a:schemeClr val="tx1"/>
            </a:solidFill>
            <a:latin typeface="+mn-lt"/>
          </a:endParaRPr>
        </a:p>
      </dgm:t>
    </dgm:pt>
    <dgm:pt modelId="{89965ACD-BADC-487D-B5B9-217DBB8BF9E7}" type="sibTrans" cxnId="{51DDE49A-F3E6-429C-A6CC-E352ADD98201}">
      <dgm:prSet/>
      <dgm:spPr/>
      <dgm:t>
        <a:bodyPr/>
        <a:lstStyle/>
        <a:p>
          <a:endParaRPr lang="it-IT" sz="1800">
            <a:solidFill>
              <a:schemeClr val="tx1"/>
            </a:solidFill>
            <a:latin typeface="+mn-lt"/>
          </a:endParaRPr>
        </a:p>
      </dgm:t>
    </dgm:pt>
    <dgm:pt modelId="{396C4702-BD25-444F-9893-1A3B516FC2F9}" type="pres">
      <dgm:prSet presAssocID="{2C37FDE1-7ED6-42C1-99A4-D648A55CCC4D}" presName="Name0" presStyleCnt="0">
        <dgm:presLayoutVars>
          <dgm:dir/>
          <dgm:animLvl val="lvl"/>
          <dgm:resizeHandles val="exact"/>
        </dgm:presLayoutVars>
      </dgm:prSet>
      <dgm:spPr/>
    </dgm:pt>
    <dgm:pt modelId="{48D1A91D-FB39-4F86-803F-1AA39BCCB7C5}" type="pres">
      <dgm:prSet presAssocID="{383EF068-B63A-4214-814D-90DC20C429FD}" presName="parTxOnly" presStyleLbl="node1" presStyleIdx="0" presStyleCnt="6">
        <dgm:presLayoutVars>
          <dgm:chMax val="0"/>
          <dgm:chPref val="0"/>
          <dgm:bulletEnabled val="1"/>
        </dgm:presLayoutVars>
      </dgm:prSet>
      <dgm:spPr>
        <a:xfrm>
          <a:off x="2623" y="355193"/>
          <a:ext cx="2153096" cy="861238"/>
        </a:xfrm>
        <a:prstGeom prst="chevron">
          <a:avLst/>
        </a:prstGeom>
      </dgm:spPr>
      <dgm:t>
        <a:bodyPr/>
        <a:lstStyle/>
        <a:p>
          <a:endParaRPr lang="it-IT"/>
        </a:p>
      </dgm:t>
    </dgm:pt>
    <dgm:pt modelId="{B4AD5561-07A7-421C-B1EE-C19375B4B9CE}" type="pres">
      <dgm:prSet presAssocID="{89965ACD-BADC-487D-B5B9-217DBB8BF9E7}" presName="parTxOnlySpace" presStyleCnt="0"/>
      <dgm:spPr/>
    </dgm:pt>
    <dgm:pt modelId="{1B2FD1D4-AD1D-44C1-A183-BE9831E470C0}" type="pres">
      <dgm:prSet presAssocID="{A91CA24C-1D5A-4FA1-A959-77C13A3CD52D}" presName="parTxOnly" presStyleLbl="node1" presStyleIdx="1" presStyleCnt="6" custLinFactNeighborX="13129">
        <dgm:presLayoutVars>
          <dgm:chMax val="0"/>
          <dgm:chPref val="0"/>
          <dgm:bulletEnabled val="1"/>
        </dgm:presLayoutVars>
      </dgm:prSet>
      <dgm:spPr>
        <a:xfrm>
          <a:off x="1968678" y="355193"/>
          <a:ext cx="2153096" cy="861238"/>
        </a:xfrm>
        <a:prstGeom prst="chevron">
          <a:avLst/>
        </a:prstGeom>
      </dgm:spPr>
      <dgm:t>
        <a:bodyPr/>
        <a:lstStyle/>
        <a:p>
          <a:endParaRPr lang="it-IT"/>
        </a:p>
      </dgm:t>
    </dgm:pt>
    <dgm:pt modelId="{642A9AA7-0280-4FE7-AC1D-032C960C3ABF}" type="pres">
      <dgm:prSet presAssocID="{BBC49010-8C09-453A-9861-71378BDB99A7}" presName="parTxOnlySpace" presStyleCnt="0"/>
      <dgm:spPr/>
    </dgm:pt>
    <dgm:pt modelId="{86202BCC-1279-4734-9B24-2E66628A70AB}" type="pres">
      <dgm:prSet presAssocID="{98FDF5CB-1560-4197-8021-CF61836BC1BB}" presName="parTxOnly" presStyleLbl="node1" presStyleIdx="2" presStyleCnt="6" custScaleX="97105" custLinFactNeighborX="13129">
        <dgm:presLayoutVars>
          <dgm:chMax val="0"/>
          <dgm:chPref val="0"/>
          <dgm:bulletEnabled val="1"/>
        </dgm:presLayoutVars>
      </dgm:prSet>
      <dgm:spPr>
        <a:xfrm>
          <a:off x="3906465" y="355193"/>
          <a:ext cx="2090764" cy="861238"/>
        </a:xfrm>
        <a:prstGeom prst="chevron">
          <a:avLst/>
        </a:prstGeom>
      </dgm:spPr>
      <dgm:t>
        <a:bodyPr/>
        <a:lstStyle/>
        <a:p>
          <a:endParaRPr lang="it-IT"/>
        </a:p>
      </dgm:t>
    </dgm:pt>
    <dgm:pt modelId="{C8757E04-7102-4651-BA36-0F39A7A3EB5B}" type="pres">
      <dgm:prSet presAssocID="{008172A9-7325-4C26-BB43-D781B6829B73}" presName="parTxOnlySpace" presStyleCnt="0"/>
      <dgm:spPr/>
    </dgm:pt>
    <dgm:pt modelId="{6AED0FF3-DD7D-4B09-A8D7-C44DC1782B5F}" type="pres">
      <dgm:prSet presAssocID="{702FBA72-0764-49CB-8693-34A4D1112775}" presName="parTxOnly" presStyleLbl="node1" presStyleIdx="3" presStyleCnt="6" custScaleX="104428">
        <dgm:presLayoutVars>
          <dgm:chMax val="0"/>
          <dgm:chPref val="0"/>
          <dgm:bulletEnabled val="1"/>
        </dgm:presLayoutVars>
      </dgm:prSet>
      <dgm:spPr>
        <a:xfrm>
          <a:off x="5753652" y="355193"/>
          <a:ext cx="2248435" cy="861238"/>
        </a:xfrm>
        <a:prstGeom prst="chevron">
          <a:avLst/>
        </a:prstGeom>
      </dgm:spPr>
      <dgm:t>
        <a:bodyPr/>
        <a:lstStyle/>
        <a:p>
          <a:endParaRPr lang="it-IT"/>
        </a:p>
      </dgm:t>
    </dgm:pt>
    <dgm:pt modelId="{4E870F60-E8B7-45E7-BD44-21379DBB71ED}" type="pres">
      <dgm:prSet presAssocID="{9952483B-A11D-488B-9688-2CE4BAF0E459}" presName="parTxOnlySpace" presStyleCnt="0"/>
      <dgm:spPr/>
    </dgm:pt>
    <dgm:pt modelId="{EAC86073-903E-48DF-8900-58C260C05520}" type="pres">
      <dgm:prSet presAssocID="{8CC10671-86E9-4534-A2AA-6C72EEA6F558}" presName="parTxOnly" presStyleLbl="node1" presStyleIdx="4" presStyleCnt="6" custScaleX="91077">
        <dgm:presLayoutVars>
          <dgm:chMax val="0"/>
          <dgm:chPref val="0"/>
          <dgm:bulletEnabled val="1"/>
        </dgm:presLayoutVars>
      </dgm:prSet>
      <dgm:spPr/>
      <dgm:t>
        <a:bodyPr/>
        <a:lstStyle/>
        <a:p>
          <a:endParaRPr lang="it-IT"/>
        </a:p>
      </dgm:t>
    </dgm:pt>
    <dgm:pt modelId="{4CDA62CE-913A-41AA-A6B9-59CEF71A14F6}" type="pres">
      <dgm:prSet presAssocID="{9386DB4F-F3B7-44EF-827C-DDD421DFFFD5}" presName="parTxOnlySpace" presStyleCnt="0"/>
      <dgm:spPr/>
    </dgm:pt>
    <dgm:pt modelId="{1FB722ED-F587-4287-885D-8CBB2E3CEE34}" type="pres">
      <dgm:prSet presAssocID="{6CE97B03-9BF8-4A8C-A4C7-AF31A9266E96}" presName="parTxOnly" presStyleLbl="node1" presStyleIdx="5" presStyleCnt="6" custScaleX="113668">
        <dgm:presLayoutVars>
          <dgm:chMax val="0"/>
          <dgm:chPref val="0"/>
          <dgm:bulletEnabled val="1"/>
        </dgm:presLayoutVars>
      </dgm:prSet>
      <dgm:spPr>
        <a:xfrm>
          <a:off x="9532444" y="355193"/>
          <a:ext cx="2447381" cy="861238"/>
        </a:xfrm>
        <a:prstGeom prst="chevron">
          <a:avLst/>
        </a:prstGeom>
      </dgm:spPr>
      <dgm:t>
        <a:bodyPr/>
        <a:lstStyle/>
        <a:p>
          <a:endParaRPr lang="it-IT"/>
        </a:p>
      </dgm:t>
    </dgm:pt>
  </dgm:ptLst>
  <dgm:cxnLst>
    <dgm:cxn modelId="{591BEA53-095D-4D61-BD8E-C405ED02A27F}" srcId="{2C37FDE1-7ED6-42C1-99A4-D648A55CCC4D}" destId="{98FDF5CB-1560-4197-8021-CF61836BC1BB}" srcOrd="2" destOrd="0" parTransId="{B3079510-93B0-456D-9155-F8C2032F9D4A}" sibTransId="{008172A9-7325-4C26-BB43-D781B6829B73}"/>
    <dgm:cxn modelId="{F1644B02-AB3D-4F2D-996F-F9B171581FF8}" type="presOf" srcId="{A91CA24C-1D5A-4FA1-A959-77C13A3CD52D}" destId="{1B2FD1D4-AD1D-44C1-A183-BE9831E470C0}" srcOrd="0" destOrd="0" presId="urn:microsoft.com/office/officeart/2005/8/layout/chevron1"/>
    <dgm:cxn modelId="{513B5AD0-9E69-4EB8-8CC5-6FA207F540F3}" type="presOf" srcId="{383EF068-B63A-4214-814D-90DC20C429FD}" destId="{48D1A91D-FB39-4F86-803F-1AA39BCCB7C5}" srcOrd="0" destOrd="0" presId="urn:microsoft.com/office/officeart/2005/8/layout/chevron1"/>
    <dgm:cxn modelId="{F4EED15A-BFDF-424C-93B5-9EAC432C8AD6}" type="presOf" srcId="{8CC10671-86E9-4534-A2AA-6C72EEA6F558}" destId="{EAC86073-903E-48DF-8900-58C260C05520}" srcOrd="0" destOrd="0" presId="urn:microsoft.com/office/officeart/2005/8/layout/chevron1"/>
    <dgm:cxn modelId="{20F26D4A-F8F0-45C9-836F-5223DD64299D}" type="presOf" srcId="{6CE97B03-9BF8-4A8C-A4C7-AF31A9266E96}" destId="{1FB722ED-F587-4287-885D-8CBB2E3CEE34}" srcOrd="0" destOrd="0" presId="urn:microsoft.com/office/officeart/2005/8/layout/chevron1"/>
    <dgm:cxn modelId="{DA4ABAC6-619D-419C-A33A-E8AC75984C59}" srcId="{2C37FDE1-7ED6-42C1-99A4-D648A55CCC4D}" destId="{6CE97B03-9BF8-4A8C-A4C7-AF31A9266E96}" srcOrd="5" destOrd="0" parTransId="{3D31D2F8-B7CC-4531-A3D2-6A1F28F49D42}" sibTransId="{BD4E4ECD-482A-49F2-A73D-6759B6C731B6}"/>
    <dgm:cxn modelId="{7EB9CF07-7F7F-45DE-AEC0-8E9B0FCCA50A}" type="presOf" srcId="{98FDF5CB-1560-4197-8021-CF61836BC1BB}" destId="{86202BCC-1279-4734-9B24-2E66628A70AB}" srcOrd="0" destOrd="0" presId="urn:microsoft.com/office/officeart/2005/8/layout/chevron1"/>
    <dgm:cxn modelId="{0B1E9EAD-3672-4D81-9C26-BBF99725D5AD}" srcId="{2C37FDE1-7ED6-42C1-99A4-D648A55CCC4D}" destId="{8CC10671-86E9-4534-A2AA-6C72EEA6F558}" srcOrd="4" destOrd="0" parTransId="{06C0E398-7F82-4CA3-A095-472D9811008D}" sibTransId="{9386DB4F-F3B7-44EF-827C-DDD421DFFFD5}"/>
    <dgm:cxn modelId="{51DDE49A-F3E6-429C-A6CC-E352ADD98201}" srcId="{2C37FDE1-7ED6-42C1-99A4-D648A55CCC4D}" destId="{383EF068-B63A-4214-814D-90DC20C429FD}" srcOrd="0" destOrd="0" parTransId="{F95B840B-1836-4DB6-A7F0-62E53EAFD25A}" sibTransId="{89965ACD-BADC-487D-B5B9-217DBB8BF9E7}"/>
    <dgm:cxn modelId="{D227E81F-8633-4573-B944-405830358F94}" type="presOf" srcId="{702FBA72-0764-49CB-8693-34A4D1112775}" destId="{6AED0FF3-DD7D-4B09-A8D7-C44DC1782B5F}" srcOrd="0" destOrd="0" presId="urn:microsoft.com/office/officeart/2005/8/layout/chevron1"/>
    <dgm:cxn modelId="{C3FA7E6C-3632-459A-8BDF-32975E700687}" type="presOf" srcId="{2C37FDE1-7ED6-42C1-99A4-D648A55CCC4D}" destId="{396C4702-BD25-444F-9893-1A3B516FC2F9}" srcOrd="0" destOrd="0" presId="urn:microsoft.com/office/officeart/2005/8/layout/chevron1"/>
    <dgm:cxn modelId="{A9BB78E2-1ED1-44A9-8E96-B85A0DC7E21D}" srcId="{2C37FDE1-7ED6-42C1-99A4-D648A55CCC4D}" destId="{702FBA72-0764-49CB-8693-34A4D1112775}" srcOrd="3" destOrd="0" parTransId="{C706D1C7-5244-4051-B3D3-24577BE059F1}" sibTransId="{9952483B-A11D-488B-9688-2CE4BAF0E459}"/>
    <dgm:cxn modelId="{7DB126E9-8A15-4CB2-A033-B7CEDB018AAD}" srcId="{2C37FDE1-7ED6-42C1-99A4-D648A55CCC4D}" destId="{A91CA24C-1D5A-4FA1-A959-77C13A3CD52D}" srcOrd="1" destOrd="0" parTransId="{DCABC507-5412-4C47-985D-9FB8FDF05FB4}" sibTransId="{BBC49010-8C09-453A-9861-71378BDB99A7}"/>
    <dgm:cxn modelId="{F77EC4A2-4236-4CF8-B3C9-61773115FF8C}" type="presParOf" srcId="{396C4702-BD25-444F-9893-1A3B516FC2F9}" destId="{48D1A91D-FB39-4F86-803F-1AA39BCCB7C5}" srcOrd="0" destOrd="0" presId="urn:microsoft.com/office/officeart/2005/8/layout/chevron1"/>
    <dgm:cxn modelId="{1CA3F462-09BF-4B07-BE94-75E815A82C11}" type="presParOf" srcId="{396C4702-BD25-444F-9893-1A3B516FC2F9}" destId="{B4AD5561-07A7-421C-B1EE-C19375B4B9CE}" srcOrd="1" destOrd="0" presId="urn:microsoft.com/office/officeart/2005/8/layout/chevron1"/>
    <dgm:cxn modelId="{4D8A158E-AC18-4784-BC41-DF54A2FD68C0}" type="presParOf" srcId="{396C4702-BD25-444F-9893-1A3B516FC2F9}" destId="{1B2FD1D4-AD1D-44C1-A183-BE9831E470C0}" srcOrd="2" destOrd="0" presId="urn:microsoft.com/office/officeart/2005/8/layout/chevron1"/>
    <dgm:cxn modelId="{7D0DA7D4-8D1D-424F-8CC3-E53962D50247}" type="presParOf" srcId="{396C4702-BD25-444F-9893-1A3B516FC2F9}" destId="{642A9AA7-0280-4FE7-AC1D-032C960C3ABF}" srcOrd="3" destOrd="0" presId="urn:microsoft.com/office/officeart/2005/8/layout/chevron1"/>
    <dgm:cxn modelId="{1275C9C9-F4A0-47AE-A2EA-8ED14A7B2817}" type="presParOf" srcId="{396C4702-BD25-444F-9893-1A3B516FC2F9}" destId="{86202BCC-1279-4734-9B24-2E66628A70AB}" srcOrd="4" destOrd="0" presId="urn:microsoft.com/office/officeart/2005/8/layout/chevron1"/>
    <dgm:cxn modelId="{613495C3-BEAF-43A8-ACC1-CB24BF6C1977}" type="presParOf" srcId="{396C4702-BD25-444F-9893-1A3B516FC2F9}" destId="{C8757E04-7102-4651-BA36-0F39A7A3EB5B}" srcOrd="5" destOrd="0" presId="urn:microsoft.com/office/officeart/2005/8/layout/chevron1"/>
    <dgm:cxn modelId="{F654F308-906D-45EC-97F1-866A2D76A258}" type="presParOf" srcId="{396C4702-BD25-444F-9893-1A3B516FC2F9}" destId="{6AED0FF3-DD7D-4B09-A8D7-C44DC1782B5F}" srcOrd="6" destOrd="0" presId="urn:microsoft.com/office/officeart/2005/8/layout/chevron1"/>
    <dgm:cxn modelId="{4D20BB99-46A3-4291-BE61-82F09FEAA453}" type="presParOf" srcId="{396C4702-BD25-444F-9893-1A3B516FC2F9}" destId="{4E870F60-E8B7-45E7-BD44-21379DBB71ED}" srcOrd="7" destOrd="0" presId="urn:microsoft.com/office/officeart/2005/8/layout/chevron1"/>
    <dgm:cxn modelId="{3232CA6D-11E9-43CD-99FD-B4C2E725B5DA}" type="presParOf" srcId="{396C4702-BD25-444F-9893-1A3B516FC2F9}" destId="{EAC86073-903E-48DF-8900-58C260C05520}" srcOrd="8" destOrd="0" presId="urn:microsoft.com/office/officeart/2005/8/layout/chevron1"/>
    <dgm:cxn modelId="{B0B73554-A610-4879-8563-90C3FFA8D7B3}" type="presParOf" srcId="{396C4702-BD25-444F-9893-1A3B516FC2F9}" destId="{4CDA62CE-913A-41AA-A6B9-59CEF71A14F6}" srcOrd="9" destOrd="0" presId="urn:microsoft.com/office/officeart/2005/8/layout/chevron1"/>
    <dgm:cxn modelId="{80A22015-3638-4366-9A6C-9C1F249103BF}" type="presParOf" srcId="{396C4702-BD25-444F-9893-1A3B516FC2F9}" destId="{1FB722ED-F587-4287-885D-8CBB2E3CEE34}" srcOrd="10"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37FDE1-7ED6-42C1-99A4-D648A55CCC4D}" type="doc">
      <dgm:prSet loTypeId="urn:microsoft.com/office/officeart/2005/8/layout/chevron1" loCatId="process" qsTypeId="urn:microsoft.com/office/officeart/2005/8/quickstyle/simple2" qsCatId="simple" csTypeId="urn:microsoft.com/office/officeart/2005/8/colors/accent2_1" csCatId="accent2" phldr="1"/>
      <dgm:spPr/>
    </dgm:pt>
    <dgm:pt modelId="{A91CA24C-1D5A-4FA1-A959-77C13A3CD52D}">
      <dgm:prSet phldrT="[Testo]" custT="1"/>
      <dgm:spPr>
        <a:solidFill>
          <a:prstClr val="white">
            <a:hueOff val="0"/>
            <a:satOff val="0"/>
            <a:lumOff val="0"/>
            <a:alphaOff val="0"/>
          </a:prstClr>
        </a:solidFill>
        <a:ln w="25400" cap="flat" cmpd="sng" algn="ctr">
          <a:solidFill>
            <a:srgbClr val="FFC55A"/>
          </a:solidFill>
          <a:prstDash val="sysDash"/>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Preparazione procedura di affidamento</a:t>
          </a:r>
        </a:p>
      </dgm:t>
    </dgm:pt>
    <dgm:pt modelId="{DCABC507-5412-4C47-985D-9FB8FDF05FB4}" type="parTrans" cxnId="{7DB126E9-8A15-4CB2-A033-B7CEDB018AAD}">
      <dgm:prSet/>
      <dgm:spPr/>
      <dgm:t>
        <a:bodyPr/>
        <a:lstStyle/>
        <a:p>
          <a:endParaRPr lang="it-IT" sz="1800">
            <a:solidFill>
              <a:schemeClr val="tx1"/>
            </a:solidFill>
            <a:latin typeface="+mn-lt"/>
          </a:endParaRPr>
        </a:p>
      </dgm:t>
    </dgm:pt>
    <dgm:pt modelId="{BBC49010-8C09-453A-9861-71378BDB99A7}" type="sibTrans" cxnId="{7DB126E9-8A15-4CB2-A033-B7CEDB018AAD}">
      <dgm:prSet/>
      <dgm:spPr/>
      <dgm:t>
        <a:bodyPr/>
        <a:lstStyle/>
        <a:p>
          <a:endParaRPr lang="it-IT" sz="1800">
            <a:solidFill>
              <a:schemeClr val="tx1"/>
            </a:solidFill>
            <a:latin typeface="+mn-lt"/>
          </a:endParaRPr>
        </a:p>
      </dgm:t>
    </dgm:pt>
    <dgm:pt modelId="{98FDF5CB-1560-4197-8021-CF61836BC1BB}">
      <dgm:prSet phldrT="[Testo]" custT="1"/>
      <dgm:spPr>
        <a:solidFill>
          <a:prstClr val="white">
            <a:hueOff val="0"/>
            <a:satOff val="0"/>
            <a:lumOff val="0"/>
            <a:alphaOff val="0"/>
          </a:prstClr>
        </a:solidFill>
        <a:ln w="25400" cap="flat" cmpd="sng" algn="ctr">
          <a:solidFill>
            <a:srgbClr val="FFC55A"/>
          </a:solidFill>
          <a:prstDash val="sysDash"/>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Esecuzione procedura di affidamento</a:t>
          </a:r>
        </a:p>
      </dgm:t>
    </dgm:pt>
    <dgm:pt modelId="{B3079510-93B0-456D-9155-F8C2032F9D4A}" type="parTrans" cxnId="{591BEA53-095D-4D61-BD8E-C405ED02A27F}">
      <dgm:prSet/>
      <dgm:spPr/>
      <dgm:t>
        <a:bodyPr/>
        <a:lstStyle/>
        <a:p>
          <a:endParaRPr lang="it-IT" sz="1800">
            <a:solidFill>
              <a:schemeClr val="tx1"/>
            </a:solidFill>
            <a:latin typeface="+mn-lt"/>
          </a:endParaRPr>
        </a:p>
      </dgm:t>
    </dgm:pt>
    <dgm:pt modelId="{008172A9-7325-4C26-BB43-D781B6829B73}" type="sibTrans" cxnId="{591BEA53-095D-4D61-BD8E-C405ED02A27F}">
      <dgm:prSet/>
      <dgm:spPr/>
      <dgm:t>
        <a:bodyPr/>
        <a:lstStyle/>
        <a:p>
          <a:endParaRPr lang="it-IT" sz="1800">
            <a:solidFill>
              <a:schemeClr val="tx1"/>
            </a:solidFill>
            <a:latin typeface="+mn-lt"/>
          </a:endParaRPr>
        </a:p>
      </dgm:t>
    </dgm:pt>
    <dgm:pt modelId="{702FBA72-0764-49CB-8693-34A4D1112775}">
      <dgm:prSet phldrT="[Testo]" custT="1"/>
      <dgm:spPr>
        <a:solidFill>
          <a:prstClr val="white">
            <a:hueOff val="0"/>
            <a:satOff val="0"/>
            <a:lumOff val="0"/>
            <a:alphaOff val="0"/>
          </a:prstClr>
        </a:solidFill>
        <a:ln w="25400" cap="flat" cmpd="sng" algn="ctr">
          <a:solidFill>
            <a:srgbClr val="FFC55A"/>
          </a:solidFill>
          <a:prstDash val="sysDash"/>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Aggiudicazione</a:t>
          </a:r>
        </a:p>
      </dgm:t>
    </dgm:pt>
    <dgm:pt modelId="{C706D1C7-5244-4051-B3D3-24577BE059F1}" type="parTrans" cxnId="{A9BB78E2-1ED1-44A9-8E96-B85A0DC7E21D}">
      <dgm:prSet/>
      <dgm:spPr/>
      <dgm:t>
        <a:bodyPr/>
        <a:lstStyle/>
        <a:p>
          <a:endParaRPr lang="it-IT" sz="1800">
            <a:solidFill>
              <a:schemeClr val="tx1"/>
            </a:solidFill>
            <a:latin typeface="+mn-lt"/>
          </a:endParaRPr>
        </a:p>
      </dgm:t>
    </dgm:pt>
    <dgm:pt modelId="{9952483B-A11D-488B-9688-2CE4BAF0E459}" type="sibTrans" cxnId="{A9BB78E2-1ED1-44A9-8E96-B85A0DC7E21D}">
      <dgm:prSet/>
      <dgm:spPr/>
      <dgm:t>
        <a:bodyPr/>
        <a:lstStyle/>
        <a:p>
          <a:endParaRPr lang="it-IT" sz="1800">
            <a:solidFill>
              <a:schemeClr val="tx1"/>
            </a:solidFill>
            <a:latin typeface="+mn-lt"/>
          </a:endParaRPr>
        </a:p>
      </dgm:t>
    </dgm:pt>
    <dgm:pt modelId="{8CC10671-86E9-4534-A2AA-6C72EEA6F558}">
      <dgm:prSet custT="1"/>
      <dgm:spPr>
        <a:ln w="28575">
          <a:solidFill>
            <a:srgbClr val="FFC55A"/>
          </a:solidFill>
          <a:prstDash val="sysDash"/>
        </a:ln>
      </dgm:spPr>
      <dgm:t>
        <a:bodyPr/>
        <a:lstStyle/>
        <a:p>
          <a:r>
            <a:rPr lang="it-IT" sz="1800" b="0" noProof="0" dirty="0">
              <a:solidFill>
                <a:srgbClr val="00215E"/>
              </a:solidFill>
              <a:latin typeface="+mn-lt"/>
              <a:cs typeface="Cavolini" panose="03000502040302020204" pitchFamily="66" charset="0"/>
            </a:rPr>
            <a:t>Esecuzione affidamento</a:t>
          </a:r>
        </a:p>
      </dgm:t>
    </dgm:pt>
    <dgm:pt modelId="{06C0E398-7F82-4CA3-A095-472D9811008D}" type="parTrans" cxnId="{0B1E9EAD-3672-4D81-9C26-BBF99725D5AD}">
      <dgm:prSet/>
      <dgm:spPr/>
      <dgm:t>
        <a:bodyPr/>
        <a:lstStyle/>
        <a:p>
          <a:endParaRPr lang="it-IT" sz="1800">
            <a:solidFill>
              <a:schemeClr val="tx1"/>
            </a:solidFill>
            <a:latin typeface="+mn-lt"/>
          </a:endParaRPr>
        </a:p>
      </dgm:t>
    </dgm:pt>
    <dgm:pt modelId="{9386DB4F-F3B7-44EF-827C-DDD421DFFFD5}" type="sibTrans" cxnId="{0B1E9EAD-3672-4D81-9C26-BBF99725D5AD}">
      <dgm:prSet/>
      <dgm:spPr/>
      <dgm:t>
        <a:bodyPr/>
        <a:lstStyle/>
        <a:p>
          <a:endParaRPr lang="it-IT" sz="1800">
            <a:solidFill>
              <a:schemeClr val="tx1"/>
            </a:solidFill>
            <a:latin typeface="+mn-lt"/>
          </a:endParaRPr>
        </a:p>
      </dgm:t>
    </dgm:pt>
    <dgm:pt modelId="{6CE97B03-9BF8-4A8C-A4C7-AF31A9266E96}">
      <dgm:prSet custT="1"/>
      <dgm:spPr>
        <a:solidFill>
          <a:prstClr val="white">
            <a:hueOff val="0"/>
            <a:satOff val="0"/>
            <a:lumOff val="0"/>
            <a:alphaOff val="0"/>
          </a:prstClr>
        </a:solidFill>
        <a:ln w="28575" cap="flat" cmpd="sng" algn="ctr">
          <a:solidFill>
            <a:srgbClr val="00215E"/>
          </a:solidFill>
          <a:prstDash val="sysDash"/>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Acquisizione documentazione</a:t>
          </a:r>
          <a:br>
            <a:rPr lang="it-IT" sz="1800" b="0" kern="1200" noProof="0" dirty="0">
              <a:solidFill>
                <a:srgbClr val="00215E"/>
              </a:solidFill>
              <a:latin typeface="+mn-lt"/>
              <a:ea typeface="Arial Unicode MS"/>
              <a:cs typeface="Cavolini" panose="03000502040302020204" pitchFamily="66" charset="0"/>
            </a:rPr>
          </a:br>
          <a:r>
            <a:rPr lang="it-IT" sz="1800" b="0" kern="1200" noProof="0" dirty="0">
              <a:solidFill>
                <a:srgbClr val="00215E"/>
              </a:solidFill>
              <a:latin typeface="+mn-lt"/>
              <a:ea typeface="Arial Unicode MS"/>
              <a:cs typeface="Cavolini" panose="03000502040302020204" pitchFamily="66" charset="0"/>
            </a:rPr>
            <a:t>di progetto</a:t>
          </a:r>
        </a:p>
      </dgm:t>
    </dgm:pt>
    <dgm:pt modelId="{3D31D2F8-B7CC-4531-A3D2-6A1F28F49D42}" type="parTrans" cxnId="{DA4ABAC6-619D-419C-A33A-E8AC75984C59}">
      <dgm:prSet/>
      <dgm:spPr/>
      <dgm:t>
        <a:bodyPr/>
        <a:lstStyle/>
        <a:p>
          <a:endParaRPr lang="it-IT" sz="1800">
            <a:solidFill>
              <a:schemeClr val="tx1"/>
            </a:solidFill>
            <a:latin typeface="+mn-lt"/>
          </a:endParaRPr>
        </a:p>
      </dgm:t>
    </dgm:pt>
    <dgm:pt modelId="{BD4E4ECD-482A-49F2-A73D-6759B6C731B6}" type="sibTrans" cxnId="{DA4ABAC6-619D-419C-A33A-E8AC75984C59}">
      <dgm:prSet/>
      <dgm:spPr/>
      <dgm:t>
        <a:bodyPr/>
        <a:lstStyle/>
        <a:p>
          <a:endParaRPr lang="it-IT" sz="1800">
            <a:solidFill>
              <a:schemeClr val="tx1"/>
            </a:solidFill>
            <a:latin typeface="+mn-lt"/>
          </a:endParaRPr>
        </a:p>
      </dgm:t>
    </dgm:pt>
    <dgm:pt modelId="{383EF068-B63A-4214-814D-90DC20C429FD}">
      <dgm:prSet custT="1"/>
      <dgm:spPr>
        <a:solidFill>
          <a:prstClr val="white">
            <a:hueOff val="0"/>
            <a:satOff val="0"/>
            <a:lumOff val="0"/>
            <a:alphaOff val="0"/>
          </a:prstClr>
        </a:solidFill>
        <a:ln w="25400" cap="flat" cmpd="sng" algn="ctr">
          <a:solidFill>
            <a:srgbClr val="FE9292"/>
          </a:solidFill>
          <a:prstDash val="sysDash"/>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QA/QP</a:t>
          </a:r>
        </a:p>
      </dgm:t>
    </dgm:pt>
    <dgm:pt modelId="{F95B840B-1836-4DB6-A7F0-62E53EAFD25A}" type="parTrans" cxnId="{51DDE49A-F3E6-429C-A6CC-E352ADD98201}">
      <dgm:prSet/>
      <dgm:spPr/>
      <dgm:t>
        <a:bodyPr/>
        <a:lstStyle/>
        <a:p>
          <a:endParaRPr lang="it-IT" sz="1800">
            <a:solidFill>
              <a:schemeClr val="tx1"/>
            </a:solidFill>
            <a:latin typeface="+mn-lt"/>
          </a:endParaRPr>
        </a:p>
      </dgm:t>
    </dgm:pt>
    <dgm:pt modelId="{89965ACD-BADC-487D-B5B9-217DBB8BF9E7}" type="sibTrans" cxnId="{51DDE49A-F3E6-429C-A6CC-E352ADD98201}">
      <dgm:prSet/>
      <dgm:spPr/>
      <dgm:t>
        <a:bodyPr/>
        <a:lstStyle/>
        <a:p>
          <a:endParaRPr lang="it-IT" sz="1800">
            <a:solidFill>
              <a:schemeClr val="tx1"/>
            </a:solidFill>
            <a:latin typeface="+mn-lt"/>
          </a:endParaRPr>
        </a:p>
      </dgm:t>
    </dgm:pt>
    <dgm:pt modelId="{396C4702-BD25-444F-9893-1A3B516FC2F9}" type="pres">
      <dgm:prSet presAssocID="{2C37FDE1-7ED6-42C1-99A4-D648A55CCC4D}" presName="Name0" presStyleCnt="0">
        <dgm:presLayoutVars>
          <dgm:dir/>
          <dgm:animLvl val="lvl"/>
          <dgm:resizeHandles val="exact"/>
        </dgm:presLayoutVars>
      </dgm:prSet>
      <dgm:spPr/>
    </dgm:pt>
    <dgm:pt modelId="{48D1A91D-FB39-4F86-803F-1AA39BCCB7C5}" type="pres">
      <dgm:prSet presAssocID="{383EF068-B63A-4214-814D-90DC20C429FD}" presName="parTxOnly" presStyleLbl="node1" presStyleIdx="0" presStyleCnt="6">
        <dgm:presLayoutVars>
          <dgm:chMax val="0"/>
          <dgm:chPref val="0"/>
          <dgm:bulletEnabled val="1"/>
        </dgm:presLayoutVars>
      </dgm:prSet>
      <dgm:spPr>
        <a:xfrm>
          <a:off x="2623" y="355193"/>
          <a:ext cx="2153096" cy="861238"/>
        </a:xfrm>
        <a:prstGeom prst="chevron">
          <a:avLst/>
        </a:prstGeom>
      </dgm:spPr>
      <dgm:t>
        <a:bodyPr/>
        <a:lstStyle/>
        <a:p>
          <a:endParaRPr lang="it-IT"/>
        </a:p>
      </dgm:t>
    </dgm:pt>
    <dgm:pt modelId="{B4AD5561-07A7-421C-B1EE-C19375B4B9CE}" type="pres">
      <dgm:prSet presAssocID="{89965ACD-BADC-487D-B5B9-217DBB8BF9E7}" presName="parTxOnlySpace" presStyleCnt="0"/>
      <dgm:spPr/>
    </dgm:pt>
    <dgm:pt modelId="{1B2FD1D4-AD1D-44C1-A183-BE9831E470C0}" type="pres">
      <dgm:prSet presAssocID="{A91CA24C-1D5A-4FA1-A959-77C13A3CD52D}" presName="parTxOnly" presStyleLbl="node1" presStyleIdx="1" presStyleCnt="6" custLinFactNeighborX="13129">
        <dgm:presLayoutVars>
          <dgm:chMax val="0"/>
          <dgm:chPref val="0"/>
          <dgm:bulletEnabled val="1"/>
        </dgm:presLayoutVars>
      </dgm:prSet>
      <dgm:spPr>
        <a:xfrm>
          <a:off x="1968678" y="355193"/>
          <a:ext cx="2153096" cy="861238"/>
        </a:xfrm>
        <a:prstGeom prst="chevron">
          <a:avLst/>
        </a:prstGeom>
      </dgm:spPr>
      <dgm:t>
        <a:bodyPr/>
        <a:lstStyle/>
        <a:p>
          <a:endParaRPr lang="it-IT"/>
        </a:p>
      </dgm:t>
    </dgm:pt>
    <dgm:pt modelId="{642A9AA7-0280-4FE7-AC1D-032C960C3ABF}" type="pres">
      <dgm:prSet presAssocID="{BBC49010-8C09-453A-9861-71378BDB99A7}" presName="parTxOnlySpace" presStyleCnt="0"/>
      <dgm:spPr/>
    </dgm:pt>
    <dgm:pt modelId="{86202BCC-1279-4734-9B24-2E66628A70AB}" type="pres">
      <dgm:prSet presAssocID="{98FDF5CB-1560-4197-8021-CF61836BC1BB}" presName="parTxOnly" presStyleLbl="node1" presStyleIdx="2" presStyleCnt="6" custScaleX="97105" custLinFactNeighborX="13129">
        <dgm:presLayoutVars>
          <dgm:chMax val="0"/>
          <dgm:chPref val="0"/>
          <dgm:bulletEnabled val="1"/>
        </dgm:presLayoutVars>
      </dgm:prSet>
      <dgm:spPr>
        <a:xfrm>
          <a:off x="3906465" y="355193"/>
          <a:ext cx="2090764" cy="861238"/>
        </a:xfrm>
        <a:prstGeom prst="chevron">
          <a:avLst/>
        </a:prstGeom>
      </dgm:spPr>
      <dgm:t>
        <a:bodyPr/>
        <a:lstStyle/>
        <a:p>
          <a:endParaRPr lang="it-IT"/>
        </a:p>
      </dgm:t>
    </dgm:pt>
    <dgm:pt modelId="{C8757E04-7102-4651-BA36-0F39A7A3EB5B}" type="pres">
      <dgm:prSet presAssocID="{008172A9-7325-4C26-BB43-D781B6829B73}" presName="parTxOnlySpace" presStyleCnt="0"/>
      <dgm:spPr/>
    </dgm:pt>
    <dgm:pt modelId="{6AED0FF3-DD7D-4B09-A8D7-C44DC1782B5F}" type="pres">
      <dgm:prSet presAssocID="{702FBA72-0764-49CB-8693-34A4D1112775}" presName="parTxOnly" presStyleLbl="node1" presStyleIdx="3" presStyleCnt="6" custScaleX="104428">
        <dgm:presLayoutVars>
          <dgm:chMax val="0"/>
          <dgm:chPref val="0"/>
          <dgm:bulletEnabled val="1"/>
        </dgm:presLayoutVars>
      </dgm:prSet>
      <dgm:spPr>
        <a:xfrm>
          <a:off x="5753652" y="355193"/>
          <a:ext cx="2248435" cy="861238"/>
        </a:xfrm>
        <a:prstGeom prst="chevron">
          <a:avLst/>
        </a:prstGeom>
      </dgm:spPr>
      <dgm:t>
        <a:bodyPr/>
        <a:lstStyle/>
        <a:p>
          <a:endParaRPr lang="it-IT"/>
        </a:p>
      </dgm:t>
    </dgm:pt>
    <dgm:pt modelId="{4E870F60-E8B7-45E7-BD44-21379DBB71ED}" type="pres">
      <dgm:prSet presAssocID="{9952483B-A11D-488B-9688-2CE4BAF0E459}" presName="parTxOnlySpace" presStyleCnt="0"/>
      <dgm:spPr/>
    </dgm:pt>
    <dgm:pt modelId="{EAC86073-903E-48DF-8900-58C260C05520}" type="pres">
      <dgm:prSet presAssocID="{8CC10671-86E9-4534-A2AA-6C72EEA6F558}" presName="parTxOnly" presStyleLbl="node1" presStyleIdx="4" presStyleCnt="6" custScaleX="91077">
        <dgm:presLayoutVars>
          <dgm:chMax val="0"/>
          <dgm:chPref val="0"/>
          <dgm:bulletEnabled val="1"/>
        </dgm:presLayoutVars>
      </dgm:prSet>
      <dgm:spPr/>
      <dgm:t>
        <a:bodyPr/>
        <a:lstStyle/>
        <a:p>
          <a:endParaRPr lang="it-IT"/>
        </a:p>
      </dgm:t>
    </dgm:pt>
    <dgm:pt modelId="{4CDA62CE-913A-41AA-A6B9-59CEF71A14F6}" type="pres">
      <dgm:prSet presAssocID="{9386DB4F-F3B7-44EF-827C-DDD421DFFFD5}" presName="parTxOnlySpace" presStyleCnt="0"/>
      <dgm:spPr/>
    </dgm:pt>
    <dgm:pt modelId="{1FB722ED-F587-4287-885D-8CBB2E3CEE34}" type="pres">
      <dgm:prSet presAssocID="{6CE97B03-9BF8-4A8C-A4C7-AF31A9266E96}" presName="parTxOnly" presStyleLbl="node1" presStyleIdx="5" presStyleCnt="6" custScaleX="113668">
        <dgm:presLayoutVars>
          <dgm:chMax val="0"/>
          <dgm:chPref val="0"/>
          <dgm:bulletEnabled val="1"/>
        </dgm:presLayoutVars>
      </dgm:prSet>
      <dgm:spPr>
        <a:xfrm>
          <a:off x="9532444" y="355193"/>
          <a:ext cx="2447381" cy="861238"/>
        </a:xfrm>
        <a:prstGeom prst="chevron">
          <a:avLst/>
        </a:prstGeom>
      </dgm:spPr>
      <dgm:t>
        <a:bodyPr/>
        <a:lstStyle/>
        <a:p>
          <a:endParaRPr lang="it-IT"/>
        </a:p>
      </dgm:t>
    </dgm:pt>
  </dgm:ptLst>
  <dgm:cxnLst>
    <dgm:cxn modelId="{591BEA53-095D-4D61-BD8E-C405ED02A27F}" srcId="{2C37FDE1-7ED6-42C1-99A4-D648A55CCC4D}" destId="{98FDF5CB-1560-4197-8021-CF61836BC1BB}" srcOrd="2" destOrd="0" parTransId="{B3079510-93B0-456D-9155-F8C2032F9D4A}" sibTransId="{008172A9-7325-4C26-BB43-D781B6829B73}"/>
    <dgm:cxn modelId="{F1644B02-AB3D-4F2D-996F-F9B171581FF8}" type="presOf" srcId="{A91CA24C-1D5A-4FA1-A959-77C13A3CD52D}" destId="{1B2FD1D4-AD1D-44C1-A183-BE9831E470C0}" srcOrd="0" destOrd="0" presId="urn:microsoft.com/office/officeart/2005/8/layout/chevron1"/>
    <dgm:cxn modelId="{513B5AD0-9E69-4EB8-8CC5-6FA207F540F3}" type="presOf" srcId="{383EF068-B63A-4214-814D-90DC20C429FD}" destId="{48D1A91D-FB39-4F86-803F-1AA39BCCB7C5}" srcOrd="0" destOrd="0" presId="urn:microsoft.com/office/officeart/2005/8/layout/chevron1"/>
    <dgm:cxn modelId="{F4EED15A-BFDF-424C-93B5-9EAC432C8AD6}" type="presOf" srcId="{8CC10671-86E9-4534-A2AA-6C72EEA6F558}" destId="{EAC86073-903E-48DF-8900-58C260C05520}" srcOrd="0" destOrd="0" presId="urn:microsoft.com/office/officeart/2005/8/layout/chevron1"/>
    <dgm:cxn modelId="{20F26D4A-F8F0-45C9-836F-5223DD64299D}" type="presOf" srcId="{6CE97B03-9BF8-4A8C-A4C7-AF31A9266E96}" destId="{1FB722ED-F587-4287-885D-8CBB2E3CEE34}" srcOrd="0" destOrd="0" presId="urn:microsoft.com/office/officeart/2005/8/layout/chevron1"/>
    <dgm:cxn modelId="{DA4ABAC6-619D-419C-A33A-E8AC75984C59}" srcId="{2C37FDE1-7ED6-42C1-99A4-D648A55CCC4D}" destId="{6CE97B03-9BF8-4A8C-A4C7-AF31A9266E96}" srcOrd="5" destOrd="0" parTransId="{3D31D2F8-B7CC-4531-A3D2-6A1F28F49D42}" sibTransId="{BD4E4ECD-482A-49F2-A73D-6759B6C731B6}"/>
    <dgm:cxn modelId="{7EB9CF07-7F7F-45DE-AEC0-8E9B0FCCA50A}" type="presOf" srcId="{98FDF5CB-1560-4197-8021-CF61836BC1BB}" destId="{86202BCC-1279-4734-9B24-2E66628A70AB}" srcOrd="0" destOrd="0" presId="urn:microsoft.com/office/officeart/2005/8/layout/chevron1"/>
    <dgm:cxn modelId="{0B1E9EAD-3672-4D81-9C26-BBF99725D5AD}" srcId="{2C37FDE1-7ED6-42C1-99A4-D648A55CCC4D}" destId="{8CC10671-86E9-4534-A2AA-6C72EEA6F558}" srcOrd="4" destOrd="0" parTransId="{06C0E398-7F82-4CA3-A095-472D9811008D}" sibTransId="{9386DB4F-F3B7-44EF-827C-DDD421DFFFD5}"/>
    <dgm:cxn modelId="{51DDE49A-F3E6-429C-A6CC-E352ADD98201}" srcId="{2C37FDE1-7ED6-42C1-99A4-D648A55CCC4D}" destId="{383EF068-B63A-4214-814D-90DC20C429FD}" srcOrd="0" destOrd="0" parTransId="{F95B840B-1836-4DB6-A7F0-62E53EAFD25A}" sibTransId="{89965ACD-BADC-487D-B5B9-217DBB8BF9E7}"/>
    <dgm:cxn modelId="{D227E81F-8633-4573-B944-405830358F94}" type="presOf" srcId="{702FBA72-0764-49CB-8693-34A4D1112775}" destId="{6AED0FF3-DD7D-4B09-A8D7-C44DC1782B5F}" srcOrd="0" destOrd="0" presId="urn:microsoft.com/office/officeart/2005/8/layout/chevron1"/>
    <dgm:cxn modelId="{C3FA7E6C-3632-459A-8BDF-32975E700687}" type="presOf" srcId="{2C37FDE1-7ED6-42C1-99A4-D648A55CCC4D}" destId="{396C4702-BD25-444F-9893-1A3B516FC2F9}" srcOrd="0" destOrd="0" presId="urn:microsoft.com/office/officeart/2005/8/layout/chevron1"/>
    <dgm:cxn modelId="{A9BB78E2-1ED1-44A9-8E96-B85A0DC7E21D}" srcId="{2C37FDE1-7ED6-42C1-99A4-D648A55CCC4D}" destId="{702FBA72-0764-49CB-8693-34A4D1112775}" srcOrd="3" destOrd="0" parTransId="{C706D1C7-5244-4051-B3D3-24577BE059F1}" sibTransId="{9952483B-A11D-488B-9688-2CE4BAF0E459}"/>
    <dgm:cxn modelId="{7DB126E9-8A15-4CB2-A033-B7CEDB018AAD}" srcId="{2C37FDE1-7ED6-42C1-99A4-D648A55CCC4D}" destId="{A91CA24C-1D5A-4FA1-A959-77C13A3CD52D}" srcOrd="1" destOrd="0" parTransId="{DCABC507-5412-4C47-985D-9FB8FDF05FB4}" sibTransId="{BBC49010-8C09-453A-9861-71378BDB99A7}"/>
    <dgm:cxn modelId="{F77EC4A2-4236-4CF8-B3C9-61773115FF8C}" type="presParOf" srcId="{396C4702-BD25-444F-9893-1A3B516FC2F9}" destId="{48D1A91D-FB39-4F86-803F-1AA39BCCB7C5}" srcOrd="0" destOrd="0" presId="urn:microsoft.com/office/officeart/2005/8/layout/chevron1"/>
    <dgm:cxn modelId="{1CA3F462-09BF-4B07-BE94-75E815A82C11}" type="presParOf" srcId="{396C4702-BD25-444F-9893-1A3B516FC2F9}" destId="{B4AD5561-07A7-421C-B1EE-C19375B4B9CE}" srcOrd="1" destOrd="0" presId="urn:microsoft.com/office/officeart/2005/8/layout/chevron1"/>
    <dgm:cxn modelId="{4D8A158E-AC18-4784-BC41-DF54A2FD68C0}" type="presParOf" srcId="{396C4702-BD25-444F-9893-1A3B516FC2F9}" destId="{1B2FD1D4-AD1D-44C1-A183-BE9831E470C0}" srcOrd="2" destOrd="0" presId="urn:microsoft.com/office/officeart/2005/8/layout/chevron1"/>
    <dgm:cxn modelId="{7D0DA7D4-8D1D-424F-8CC3-E53962D50247}" type="presParOf" srcId="{396C4702-BD25-444F-9893-1A3B516FC2F9}" destId="{642A9AA7-0280-4FE7-AC1D-032C960C3ABF}" srcOrd="3" destOrd="0" presId="urn:microsoft.com/office/officeart/2005/8/layout/chevron1"/>
    <dgm:cxn modelId="{1275C9C9-F4A0-47AE-A2EA-8ED14A7B2817}" type="presParOf" srcId="{396C4702-BD25-444F-9893-1A3B516FC2F9}" destId="{86202BCC-1279-4734-9B24-2E66628A70AB}" srcOrd="4" destOrd="0" presId="urn:microsoft.com/office/officeart/2005/8/layout/chevron1"/>
    <dgm:cxn modelId="{613495C3-BEAF-43A8-ACC1-CB24BF6C1977}" type="presParOf" srcId="{396C4702-BD25-444F-9893-1A3B516FC2F9}" destId="{C8757E04-7102-4651-BA36-0F39A7A3EB5B}" srcOrd="5" destOrd="0" presId="urn:microsoft.com/office/officeart/2005/8/layout/chevron1"/>
    <dgm:cxn modelId="{F654F308-906D-45EC-97F1-866A2D76A258}" type="presParOf" srcId="{396C4702-BD25-444F-9893-1A3B516FC2F9}" destId="{6AED0FF3-DD7D-4B09-A8D7-C44DC1782B5F}" srcOrd="6" destOrd="0" presId="urn:microsoft.com/office/officeart/2005/8/layout/chevron1"/>
    <dgm:cxn modelId="{4D20BB99-46A3-4291-BE61-82F09FEAA453}" type="presParOf" srcId="{396C4702-BD25-444F-9893-1A3B516FC2F9}" destId="{4E870F60-E8B7-45E7-BD44-21379DBB71ED}" srcOrd="7" destOrd="0" presId="urn:microsoft.com/office/officeart/2005/8/layout/chevron1"/>
    <dgm:cxn modelId="{3232CA6D-11E9-43CD-99FD-B4C2E725B5DA}" type="presParOf" srcId="{396C4702-BD25-444F-9893-1A3B516FC2F9}" destId="{EAC86073-903E-48DF-8900-58C260C05520}" srcOrd="8" destOrd="0" presId="urn:microsoft.com/office/officeart/2005/8/layout/chevron1"/>
    <dgm:cxn modelId="{B0B73554-A610-4879-8563-90C3FFA8D7B3}" type="presParOf" srcId="{396C4702-BD25-444F-9893-1A3B516FC2F9}" destId="{4CDA62CE-913A-41AA-A6B9-59CEF71A14F6}" srcOrd="9" destOrd="0" presId="urn:microsoft.com/office/officeart/2005/8/layout/chevron1"/>
    <dgm:cxn modelId="{80A22015-3638-4366-9A6C-9C1F249103BF}" type="presParOf" srcId="{396C4702-BD25-444F-9893-1A3B516FC2F9}" destId="{1FB722ED-F587-4287-885D-8CBB2E3CEE34}"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37FDE1-7ED6-42C1-99A4-D648A55CCC4D}" type="doc">
      <dgm:prSet loTypeId="urn:microsoft.com/office/officeart/2005/8/layout/chevron1" loCatId="process" qsTypeId="urn:microsoft.com/office/officeart/2005/8/quickstyle/simple2" qsCatId="simple" csTypeId="urn:microsoft.com/office/officeart/2005/8/colors/accent2_1" csCatId="accent2" phldr="1"/>
      <dgm:spPr/>
    </dgm:pt>
    <dgm:pt modelId="{A91CA24C-1D5A-4FA1-A959-77C13A3CD52D}">
      <dgm:prSet phldrT="[Testo]" custT="1"/>
      <dgm:spPr>
        <a:solidFill>
          <a:prstClr val="white">
            <a:hueOff val="0"/>
            <a:satOff val="0"/>
            <a:lumOff val="0"/>
            <a:alphaOff val="0"/>
          </a:prstClr>
        </a:solidFill>
        <a:ln w="25400" cap="flat" cmpd="sng" algn="ctr">
          <a:solidFill>
            <a:srgbClr val="FFC55A"/>
          </a:solidFill>
          <a:prstDash val="sysDash"/>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Preparazione procedura di affidamento</a:t>
          </a:r>
        </a:p>
      </dgm:t>
    </dgm:pt>
    <dgm:pt modelId="{DCABC507-5412-4C47-985D-9FB8FDF05FB4}" type="parTrans" cxnId="{7DB126E9-8A15-4CB2-A033-B7CEDB018AAD}">
      <dgm:prSet/>
      <dgm:spPr/>
      <dgm:t>
        <a:bodyPr/>
        <a:lstStyle/>
        <a:p>
          <a:endParaRPr lang="it-IT" sz="1800">
            <a:solidFill>
              <a:schemeClr val="tx1"/>
            </a:solidFill>
            <a:latin typeface="+mn-lt"/>
          </a:endParaRPr>
        </a:p>
      </dgm:t>
    </dgm:pt>
    <dgm:pt modelId="{BBC49010-8C09-453A-9861-71378BDB99A7}" type="sibTrans" cxnId="{7DB126E9-8A15-4CB2-A033-B7CEDB018AAD}">
      <dgm:prSet/>
      <dgm:spPr/>
      <dgm:t>
        <a:bodyPr/>
        <a:lstStyle/>
        <a:p>
          <a:endParaRPr lang="it-IT" sz="1800">
            <a:solidFill>
              <a:schemeClr val="tx1"/>
            </a:solidFill>
            <a:latin typeface="+mn-lt"/>
          </a:endParaRPr>
        </a:p>
      </dgm:t>
    </dgm:pt>
    <dgm:pt modelId="{98FDF5CB-1560-4197-8021-CF61836BC1BB}">
      <dgm:prSet phldrT="[Testo]" custT="1"/>
      <dgm:spPr>
        <a:solidFill>
          <a:prstClr val="white">
            <a:hueOff val="0"/>
            <a:satOff val="0"/>
            <a:lumOff val="0"/>
            <a:alphaOff val="0"/>
          </a:prstClr>
        </a:solidFill>
        <a:ln w="25400" cap="flat" cmpd="sng" algn="ctr">
          <a:solidFill>
            <a:srgbClr val="FFC55A"/>
          </a:solidFill>
          <a:prstDash val="sysDash"/>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Esecuzione procedura di affidamento</a:t>
          </a:r>
        </a:p>
      </dgm:t>
    </dgm:pt>
    <dgm:pt modelId="{B3079510-93B0-456D-9155-F8C2032F9D4A}" type="parTrans" cxnId="{591BEA53-095D-4D61-BD8E-C405ED02A27F}">
      <dgm:prSet/>
      <dgm:spPr/>
      <dgm:t>
        <a:bodyPr/>
        <a:lstStyle/>
        <a:p>
          <a:endParaRPr lang="it-IT" sz="1800">
            <a:solidFill>
              <a:schemeClr val="tx1"/>
            </a:solidFill>
            <a:latin typeface="+mn-lt"/>
          </a:endParaRPr>
        </a:p>
      </dgm:t>
    </dgm:pt>
    <dgm:pt modelId="{008172A9-7325-4C26-BB43-D781B6829B73}" type="sibTrans" cxnId="{591BEA53-095D-4D61-BD8E-C405ED02A27F}">
      <dgm:prSet/>
      <dgm:spPr/>
      <dgm:t>
        <a:bodyPr/>
        <a:lstStyle/>
        <a:p>
          <a:endParaRPr lang="it-IT" sz="1800">
            <a:solidFill>
              <a:schemeClr val="tx1"/>
            </a:solidFill>
            <a:latin typeface="+mn-lt"/>
          </a:endParaRPr>
        </a:p>
      </dgm:t>
    </dgm:pt>
    <dgm:pt modelId="{702FBA72-0764-49CB-8693-34A4D1112775}">
      <dgm:prSet phldrT="[Testo]" custT="1"/>
      <dgm:spPr>
        <a:solidFill>
          <a:prstClr val="white">
            <a:hueOff val="0"/>
            <a:satOff val="0"/>
            <a:lumOff val="0"/>
            <a:alphaOff val="0"/>
          </a:prstClr>
        </a:solidFill>
        <a:ln w="25400" cap="flat" cmpd="sng" algn="ctr">
          <a:solidFill>
            <a:srgbClr val="FFC55A"/>
          </a:solidFill>
          <a:prstDash val="sysDash"/>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Aggiudicazione</a:t>
          </a:r>
        </a:p>
      </dgm:t>
    </dgm:pt>
    <dgm:pt modelId="{C706D1C7-5244-4051-B3D3-24577BE059F1}" type="parTrans" cxnId="{A9BB78E2-1ED1-44A9-8E96-B85A0DC7E21D}">
      <dgm:prSet/>
      <dgm:spPr/>
      <dgm:t>
        <a:bodyPr/>
        <a:lstStyle/>
        <a:p>
          <a:endParaRPr lang="it-IT" sz="1800">
            <a:solidFill>
              <a:schemeClr val="tx1"/>
            </a:solidFill>
            <a:latin typeface="+mn-lt"/>
          </a:endParaRPr>
        </a:p>
      </dgm:t>
    </dgm:pt>
    <dgm:pt modelId="{9952483B-A11D-488B-9688-2CE4BAF0E459}" type="sibTrans" cxnId="{A9BB78E2-1ED1-44A9-8E96-B85A0DC7E21D}">
      <dgm:prSet/>
      <dgm:spPr/>
      <dgm:t>
        <a:bodyPr/>
        <a:lstStyle/>
        <a:p>
          <a:endParaRPr lang="it-IT" sz="1800">
            <a:solidFill>
              <a:schemeClr val="tx1"/>
            </a:solidFill>
            <a:latin typeface="+mn-lt"/>
          </a:endParaRPr>
        </a:p>
      </dgm:t>
    </dgm:pt>
    <dgm:pt modelId="{8CC10671-86E9-4534-A2AA-6C72EEA6F558}">
      <dgm:prSet custT="1"/>
      <dgm:spPr>
        <a:ln w="28575">
          <a:solidFill>
            <a:srgbClr val="FFC55A"/>
          </a:solidFill>
          <a:prstDash val="sysDash"/>
        </a:ln>
      </dgm:spPr>
      <dgm:t>
        <a:bodyPr/>
        <a:lstStyle/>
        <a:p>
          <a:r>
            <a:rPr lang="it-IT" sz="1800" b="0" noProof="0" dirty="0">
              <a:solidFill>
                <a:srgbClr val="00215E"/>
              </a:solidFill>
              <a:latin typeface="+mn-lt"/>
              <a:cs typeface="Cavolini" panose="03000502040302020204" pitchFamily="66" charset="0"/>
            </a:rPr>
            <a:t>Esecuzione affidamento</a:t>
          </a:r>
        </a:p>
      </dgm:t>
    </dgm:pt>
    <dgm:pt modelId="{06C0E398-7F82-4CA3-A095-472D9811008D}" type="parTrans" cxnId="{0B1E9EAD-3672-4D81-9C26-BBF99725D5AD}">
      <dgm:prSet/>
      <dgm:spPr/>
      <dgm:t>
        <a:bodyPr/>
        <a:lstStyle/>
        <a:p>
          <a:endParaRPr lang="it-IT" sz="1800">
            <a:solidFill>
              <a:schemeClr val="tx1"/>
            </a:solidFill>
            <a:latin typeface="+mn-lt"/>
          </a:endParaRPr>
        </a:p>
      </dgm:t>
    </dgm:pt>
    <dgm:pt modelId="{9386DB4F-F3B7-44EF-827C-DDD421DFFFD5}" type="sibTrans" cxnId="{0B1E9EAD-3672-4D81-9C26-BBF99725D5AD}">
      <dgm:prSet/>
      <dgm:spPr/>
      <dgm:t>
        <a:bodyPr/>
        <a:lstStyle/>
        <a:p>
          <a:endParaRPr lang="it-IT" sz="1800">
            <a:solidFill>
              <a:schemeClr val="tx1"/>
            </a:solidFill>
            <a:latin typeface="+mn-lt"/>
          </a:endParaRPr>
        </a:p>
      </dgm:t>
    </dgm:pt>
    <dgm:pt modelId="{6CE97B03-9BF8-4A8C-A4C7-AF31A9266E96}">
      <dgm:prSet custT="1"/>
      <dgm:spPr>
        <a:solidFill>
          <a:prstClr val="white">
            <a:hueOff val="0"/>
            <a:satOff val="0"/>
            <a:lumOff val="0"/>
            <a:alphaOff val="0"/>
          </a:prstClr>
        </a:solidFill>
        <a:ln w="28575" cap="flat" cmpd="sng" algn="ctr">
          <a:solidFill>
            <a:srgbClr val="00215E"/>
          </a:solidFill>
          <a:prstDash val="sysDash"/>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Acquisizione documentazione</a:t>
          </a:r>
          <a:br>
            <a:rPr lang="it-IT" sz="1800" b="0" kern="1200" noProof="0" dirty="0">
              <a:solidFill>
                <a:srgbClr val="00215E"/>
              </a:solidFill>
              <a:latin typeface="+mn-lt"/>
              <a:ea typeface="Arial Unicode MS"/>
              <a:cs typeface="Cavolini" panose="03000502040302020204" pitchFamily="66" charset="0"/>
            </a:rPr>
          </a:br>
          <a:r>
            <a:rPr lang="it-IT" sz="1800" b="0" kern="1200" noProof="0" dirty="0">
              <a:solidFill>
                <a:srgbClr val="00215E"/>
              </a:solidFill>
              <a:latin typeface="+mn-lt"/>
              <a:ea typeface="Arial Unicode MS"/>
              <a:cs typeface="Cavolini" panose="03000502040302020204" pitchFamily="66" charset="0"/>
            </a:rPr>
            <a:t>di progetto</a:t>
          </a:r>
        </a:p>
      </dgm:t>
    </dgm:pt>
    <dgm:pt modelId="{3D31D2F8-B7CC-4531-A3D2-6A1F28F49D42}" type="parTrans" cxnId="{DA4ABAC6-619D-419C-A33A-E8AC75984C59}">
      <dgm:prSet/>
      <dgm:spPr/>
      <dgm:t>
        <a:bodyPr/>
        <a:lstStyle/>
        <a:p>
          <a:endParaRPr lang="it-IT" sz="1800">
            <a:solidFill>
              <a:schemeClr val="tx1"/>
            </a:solidFill>
            <a:latin typeface="+mn-lt"/>
          </a:endParaRPr>
        </a:p>
      </dgm:t>
    </dgm:pt>
    <dgm:pt modelId="{BD4E4ECD-482A-49F2-A73D-6759B6C731B6}" type="sibTrans" cxnId="{DA4ABAC6-619D-419C-A33A-E8AC75984C59}">
      <dgm:prSet/>
      <dgm:spPr/>
      <dgm:t>
        <a:bodyPr/>
        <a:lstStyle/>
        <a:p>
          <a:endParaRPr lang="it-IT" sz="1800">
            <a:solidFill>
              <a:schemeClr val="tx1"/>
            </a:solidFill>
            <a:latin typeface="+mn-lt"/>
          </a:endParaRPr>
        </a:p>
      </dgm:t>
    </dgm:pt>
    <dgm:pt modelId="{383EF068-B63A-4214-814D-90DC20C429FD}">
      <dgm:prSet custT="1"/>
      <dgm:spPr>
        <a:solidFill>
          <a:prstClr val="white">
            <a:hueOff val="0"/>
            <a:satOff val="0"/>
            <a:lumOff val="0"/>
            <a:alphaOff val="0"/>
          </a:prstClr>
        </a:solidFill>
        <a:ln w="25400" cap="flat" cmpd="sng" algn="ctr">
          <a:solidFill>
            <a:srgbClr val="FE9292"/>
          </a:solidFill>
          <a:prstDash val="sysDash"/>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QA/QP</a:t>
          </a:r>
        </a:p>
      </dgm:t>
    </dgm:pt>
    <dgm:pt modelId="{F95B840B-1836-4DB6-A7F0-62E53EAFD25A}" type="parTrans" cxnId="{51DDE49A-F3E6-429C-A6CC-E352ADD98201}">
      <dgm:prSet/>
      <dgm:spPr/>
      <dgm:t>
        <a:bodyPr/>
        <a:lstStyle/>
        <a:p>
          <a:endParaRPr lang="it-IT" sz="1800">
            <a:solidFill>
              <a:schemeClr val="tx1"/>
            </a:solidFill>
            <a:latin typeface="+mn-lt"/>
          </a:endParaRPr>
        </a:p>
      </dgm:t>
    </dgm:pt>
    <dgm:pt modelId="{89965ACD-BADC-487D-B5B9-217DBB8BF9E7}" type="sibTrans" cxnId="{51DDE49A-F3E6-429C-A6CC-E352ADD98201}">
      <dgm:prSet/>
      <dgm:spPr/>
      <dgm:t>
        <a:bodyPr/>
        <a:lstStyle/>
        <a:p>
          <a:endParaRPr lang="it-IT" sz="1800">
            <a:solidFill>
              <a:schemeClr val="tx1"/>
            </a:solidFill>
            <a:latin typeface="+mn-lt"/>
          </a:endParaRPr>
        </a:p>
      </dgm:t>
    </dgm:pt>
    <dgm:pt modelId="{396C4702-BD25-444F-9893-1A3B516FC2F9}" type="pres">
      <dgm:prSet presAssocID="{2C37FDE1-7ED6-42C1-99A4-D648A55CCC4D}" presName="Name0" presStyleCnt="0">
        <dgm:presLayoutVars>
          <dgm:dir/>
          <dgm:animLvl val="lvl"/>
          <dgm:resizeHandles val="exact"/>
        </dgm:presLayoutVars>
      </dgm:prSet>
      <dgm:spPr/>
    </dgm:pt>
    <dgm:pt modelId="{48D1A91D-FB39-4F86-803F-1AA39BCCB7C5}" type="pres">
      <dgm:prSet presAssocID="{383EF068-B63A-4214-814D-90DC20C429FD}" presName="parTxOnly" presStyleLbl="node1" presStyleIdx="0" presStyleCnt="6">
        <dgm:presLayoutVars>
          <dgm:chMax val="0"/>
          <dgm:chPref val="0"/>
          <dgm:bulletEnabled val="1"/>
        </dgm:presLayoutVars>
      </dgm:prSet>
      <dgm:spPr>
        <a:xfrm>
          <a:off x="2623" y="355193"/>
          <a:ext cx="2153096" cy="861238"/>
        </a:xfrm>
        <a:prstGeom prst="chevron">
          <a:avLst/>
        </a:prstGeom>
      </dgm:spPr>
      <dgm:t>
        <a:bodyPr/>
        <a:lstStyle/>
        <a:p>
          <a:endParaRPr lang="it-IT"/>
        </a:p>
      </dgm:t>
    </dgm:pt>
    <dgm:pt modelId="{B4AD5561-07A7-421C-B1EE-C19375B4B9CE}" type="pres">
      <dgm:prSet presAssocID="{89965ACD-BADC-487D-B5B9-217DBB8BF9E7}" presName="parTxOnlySpace" presStyleCnt="0"/>
      <dgm:spPr/>
    </dgm:pt>
    <dgm:pt modelId="{1B2FD1D4-AD1D-44C1-A183-BE9831E470C0}" type="pres">
      <dgm:prSet presAssocID="{A91CA24C-1D5A-4FA1-A959-77C13A3CD52D}" presName="parTxOnly" presStyleLbl="node1" presStyleIdx="1" presStyleCnt="6" custLinFactNeighborX="13129">
        <dgm:presLayoutVars>
          <dgm:chMax val="0"/>
          <dgm:chPref val="0"/>
          <dgm:bulletEnabled val="1"/>
        </dgm:presLayoutVars>
      </dgm:prSet>
      <dgm:spPr>
        <a:xfrm>
          <a:off x="1968678" y="355193"/>
          <a:ext cx="2153096" cy="861238"/>
        </a:xfrm>
        <a:prstGeom prst="chevron">
          <a:avLst/>
        </a:prstGeom>
      </dgm:spPr>
      <dgm:t>
        <a:bodyPr/>
        <a:lstStyle/>
        <a:p>
          <a:endParaRPr lang="it-IT"/>
        </a:p>
      </dgm:t>
    </dgm:pt>
    <dgm:pt modelId="{642A9AA7-0280-4FE7-AC1D-032C960C3ABF}" type="pres">
      <dgm:prSet presAssocID="{BBC49010-8C09-453A-9861-71378BDB99A7}" presName="parTxOnlySpace" presStyleCnt="0"/>
      <dgm:spPr/>
    </dgm:pt>
    <dgm:pt modelId="{86202BCC-1279-4734-9B24-2E66628A70AB}" type="pres">
      <dgm:prSet presAssocID="{98FDF5CB-1560-4197-8021-CF61836BC1BB}" presName="parTxOnly" presStyleLbl="node1" presStyleIdx="2" presStyleCnt="6" custScaleX="97105" custLinFactNeighborX="13129">
        <dgm:presLayoutVars>
          <dgm:chMax val="0"/>
          <dgm:chPref val="0"/>
          <dgm:bulletEnabled val="1"/>
        </dgm:presLayoutVars>
      </dgm:prSet>
      <dgm:spPr>
        <a:xfrm>
          <a:off x="3906465" y="355193"/>
          <a:ext cx="2090764" cy="861238"/>
        </a:xfrm>
        <a:prstGeom prst="chevron">
          <a:avLst/>
        </a:prstGeom>
      </dgm:spPr>
      <dgm:t>
        <a:bodyPr/>
        <a:lstStyle/>
        <a:p>
          <a:endParaRPr lang="it-IT"/>
        </a:p>
      </dgm:t>
    </dgm:pt>
    <dgm:pt modelId="{C8757E04-7102-4651-BA36-0F39A7A3EB5B}" type="pres">
      <dgm:prSet presAssocID="{008172A9-7325-4C26-BB43-D781B6829B73}" presName="parTxOnlySpace" presStyleCnt="0"/>
      <dgm:spPr/>
    </dgm:pt>
    <dgm:pt modelId="{6AED0FF3-DD7D-4B09-A8D7-C44DC1782B5F}" type="pres">
      <dgm:prSet presAssocID="{702FBA72-0764-49CB-8693-34A4D1112775}" presName="parTxOnly" presStyleLbl="node1" presStyleIdx="3" presStyleCnt="6" custScaleX="104428">
        <dgm:presLayoutVars>
          <dgm:chMax val="0"/>
          <dgm:chPref val="0"/>
          <dgm:bulletEnabled val="1"/>
        </dgm:presLayoutVars>
      </dgm:prSet>
      <dgm:spPr>
        <a:xfrm>
          <a:off x="5753652" y="355193"/>
          <a:ext cx="2248435" cy="861238"/>
        </a:xfrm>
        <a:prstGeom prst="chevron">
          <a:avLst/>
        </a:prstGeom>
      </dgm:spPr>
      <dgm:t>
        <a:bodyPr/>
        <a:lstStyle/>
        <a:p>
          <a:endParaRPr lang="it-IT"/>
        </a:p>
      </dgm:t>
    </dgm:pt>
    <dgm:pt modelId="{4E870F60-E8B7-45E7-BD44-21379DBB71ED}" type="pres">
      <dgm:prSet presAssocID="{9952483B-A11D-488B-9688-2CE4BAF0E459}" presName="parTxOnlySpace" presStyleCnt="0"/>
      <dgm:spPr/>
    </dgm:pt>
    <dgm:pt modelId="{EAC86073-903E-48DF-8900-58C260C05520}" type="pres">
      <dgm:prSet presAssocID="{8CC10671-86E9-4534-A2AA-6C72EEA6F558}" presName="parTxOnly" presStyleLbl="node1" presStyleIdx="4" presStyleCnt="6" custScaleX="91077">
        <dgm:presLayoutVars>
          <dgm:chMax val="0"/>
          <dgm:chPref val="0"/>
          <dgm:bulletEnabled val="1"/>
        </dgm:presLayoutVars>
      </dgm:prSet>
      <dgm:spPr/>
      <dgm:t>
        <a:bodyPr/>
        <a:lstStyle/>
        <a:p>
          <a:endParaRPr lang="it-IT"/>
        </a:p>
      </dgm:t>
    </dgm:pt>
    <dgm:pt modelId="{4CDA62CE-913A-41AA-A6B9-59CEF71A14F6}" type="pres">
      <dgm:prSet presAssocID="{9386DB4F-F3B7-44EF-827C-DDD421DFFFD5}" presName="parTxOnlySpace" presStyleCnt="0"/>
      <dgm:spPr/>
    </dgm:pt>
    <dgm:pt modelId="{1FB722ED-F587-4287-885D-8CBB2E3CEE34}" type="pres">
      <dgm:prSet presAssocID="{6CE97B03-9BF8-4A8C-A4C7-AF31A9266E96}" presName="parTxOnly" presStyleLbl="node1" presStyleIdx="5" presStyleCnt="6" custScaleX="113668">
        <dgm:presLayoutVars>
          <dgm:chMax val="0"/>
          <dgm:chPref val="0"/>
          <dgm:bulletEnabled val="1"/>
        </dgm:presLayoutVars>
      </dgm:prSet>
      <dgm:spPr>
        <a:xfrm>
          <a:off x="9532444" y="355193"/>
          <a:ext cx="2447381" cy="861238"/>
        </a:xfrm>
        <a:prstGeom prst="chevron">
          <a:avLst/>
        </a:prstGeom>
      </dgm:spPr>
      <dgm:t>
        <a:bodyPr/>
        <a:lstStyle/>
        <a:p>
          <a:endParaRPr lang="it-IT"/>
        </a:p>
      </dgm:t>
    </dgm:pt>
  </dgm:ptLst>
  <dgm:cxnLst>
    <dgm:cxn modelId="{591BEA53-095D-4D61-BD8E-C405ED02A27F}" srcId="{2C37FDE1-7ED6-42C1-99A4-D648A55CCC4D}" destId="{98FDF5CB-1560-4197-8021-CF61836BC1BB}" srcOrd="2" destOrd="0" parTransId="{B3079510-93B0-456D-9155-F8C2032F9D4A}" sibTransId="{008172A9-7325-4C26-BB43-D781B6829B73}"/>
    <dgm:cxn modelId="{F1644B02-AB3D-4F2D-996F-F9B171581FF8}" type="presOf" srcId="{A91CA24C-1D5A-4FA1-A959-77C13A3CD52D}" destId="{1B2FD1D4-AD1D-44C1-A183-BE9831E470C0}" srcOrd="0" destOrd="0" presId="urn:microsoft.com/office/officeart/2005/8/layout/chevron1"/>
    <dgm:cxn modelId="{513B5AD0-9E69-4EB8-8CC5-6FA207F540F3}" type="presOf" srcId="{383EF068-B63A-4214-814D-90DC20C429FD}" destId="{48D1A91D-FB39-4F86-803F-1AA39BCCB7C5}" srcOrd="0" destOrd="0" presId="urn:microsoft.com/office/officeart/2005/8/layout/chevron1"/>
    <dgm:cxn modelId="{F4EED15A-BFDF-424C-93B5-9EAC432C8AD6}" type="presOf" srcId="{8CC10671-86E9-4534-A2AA-6C72EEA6F558}" destId="{EAC86073-903E-48DF-8900-58C260C05520}" srcOrd="0" destOrd="0" presId="urn:microsoft.com/office/officeart/2005/8/layout/chevron1"/>
    <dgm:cxn modelId="{20F26D4A-F8F0-45C9-836F-5223DD64299D}" type="presOf" srcId="{6CE97B03-9BF8-4A8C-A4C7-AF31A9266E96}" destId="{1FB722ED-F587-4287-885D-8CBB2E3CEE34}" srcOrd="0" destOrd="0" presId="urn:microsoft.com/office/officeart/2005/8/layout/chevron1"/>
    <dgm:cxn modelId="{DA4ABAC6-619D-419C-A33A-E8AC75984C59}" srcId="{2C37FDE1-7ED6-42C1-99A4-D648A55CCC4D}" destId="{6CE97B03-9BF8-4A8C-A4C7-AF31A9266E96}" srcOrd="5" destOrd="0" parTransId="{3D31D2F8-B7CC-4531-A3D2-6A1F28F49D42}" sibTransId="{BD4E4ECD-482A-49F2-A73D-6759B6C731B6}"/>
    <dgm:cxn modelId="{7EB9CF07-7F7F-45DE-AEC0-8E9B0FCCA50A}" type="presOf" srcId="{98FDF5CB-1560-4197-8021-CF61836BC1BB}" destId="{86202BCC-1279-4734-9B24-2E66628A70AB}" srcOrd="0" destOrd="0" presId="urn:microsoft.com/office/officeart/2005/8/layout/chevron1"/>
    <dgm:cxn modelId="{0B1E9EAD-3672-4D81-9C26-BBF99725D5AD}" srcId="{2C37FDE1-7ED6-42C1-99A4-D648A55CCC4D}" destId="{8CC10671-86E9-4534-A2AA-6C72EEA6F558}" srcOrd="4" destOrd="0" parTransId="{06C0E398-7F82-4CA3-A095-472D9811008D}" sibTransId="{9386DB4F-F3B7-44EF-827C-DDD421DFFFD5}"/>
    <dgm:cxn modelId="{51DDE49A-F3E6-429C-A6CC-E352ADD98201}" srcId="{2C37FDE1-7ED6-42C1-99A4-D648A55CCC4D}" destId="{383EF068-B63A-4214-814D-90DC20C429FD}" srcOrd="0" destOrd="0" parTransId="{F95B840B-1836-4DB6-A7F0-62E53EAFD25A}" sibTransId="{89965ACD-BADC-487D-B5B9-217DBB8BF9E7}"/>
    <dgm:cxn modelId="{D227E81F-8633-4573-B944-405830358F94}" type="presOf" srcId="{702FBA72-0764-49CB-8693-34A4D1112775}" destId="{6AED0FF3-DD7D-4B09-A8D7-C44DC1782B5F}" srcOrd="0" destOrd="0" presId="urn:microsoft.com/office/officeart/2005/8/layout/chevron1"/>
    <dgm:cxn modelId="{C3FA7E6C-3632-459A-8BDF-32975E700687}" type="presOf" srcId="{2C37FDE1-7ED6-42C1-99A4-D648A55CCC4D}" destId="{396C4702-BD25-444F-9893-1A3B516FC2F9}" srcOrd="0" destOrd="0" presId="urn:microsoft.com/office/officeart/2005/8/layout/chevron1"/>
    <dgm:cxn modelId="{A9BB78E2-1ED1-44A9-8E96-B85A0DC7E21D}" srcId="{2C37FDE1-7ED6-42C1-99A4-D648A55CCC4D}" destId="{702FBA72-0764-49CB-8693-34A4D1112775}" srcOrd="3" destOrd="0" parTransId="{C706D1C7-5244-4051-B3D3-24577BE059F1}" sibTransId="{9952483B-A11D-488B-9688-2CE4BAF0E459}"/>
    <dgm:cxn modelId="{7DB126E9-8A15-4CB2-A033-B7CEDB018AAD}" srcId="{2C37FDE1-7ED6-42C1-99A4-D648A55CCC4D}" destId="{A91CA24C-1D5A-4FA1-A959-77C13A3CD52D}" srcOrd="1" destOrd="0" parTransId="{DCABC507-5412-4C47-985D-9FB8FDF05FB4}" sibTransId="{BBC49010-8C09-453A-9861-71378BDB99A7}"/>
    <dgm:cxn modelId="{F77EC4A2-4236-4CF8-B3C9-61773115FF8C}" type="presParOf" srcId="{396C4702-BD25-444F-9893-1A3B516FC2F9}" destId="{48D1A91D-FB39-4F86-803F-1AA39BCCB7C5}" srcOrd="0" destOrd="0" presId="urn:microsoft.com/office/officeart/2005/8/layout/chevron1"/>
    <dgm:cxn modelId="{1CA3F462-09BF-4B07-BE94-75E815A82C11}" type="presParOf" srcId="{396C4702-BD25-444F-9893-1A3B516FC2F9}" destId="{B4AD5561-07A7-421C-B1EE-C19375B4B9CE}" srcOrd="1" destOrd="0" presId="urn:microsoft.com/office/officeart/2005/8/layout/chevron1"/>
    <dgm:cxn modelId="{4D8A158E-AC18-4784-BC41-DF54A2FD68C0}" type="presParOf" srcId="{396C4702-BD25-444F-9893-1A3B516FC2F9}" destId="{1B2FD1D4-AD1D-44C1-A183-BE9831E470C0}" srcOrd="2" destOrd="0" presId="urn:microsoft.com/office/officeart/2005/8/layout/chevron1"/>
    <dgm:cxn modelId="{7D0DA7D4-8D1D-424F-8CC3-E53962D50247}" type="presParOf" srcId="{396C4702-BD25-444F-9893-1A3B516FC2F9}" destId="{642A9AA7-0280-4FE7-AC1D-032C960C3ABF}" srcOrd="3" destOrd="0" presId="urn:microsoft.com/office/officeart/2005/8/layout/chevron1"/>
    <dgm:cxn modelId="{1275C9C9-F4A0-47AE-A2EA-8ED14A7B2817}" type="presParOf" srcId="{396C4702-BD25-444F-9893-1A3B516FC2F9}" destId="{86202BCC-1279-4734-9B24-2E66628A70AB}" srcOrd="4" destOrd="0" presId="urn:microsoft.com/office/officeart/2005/8/layout/chevron1"/>
    <dgm:cxn modelId="{613495C3-BEAF-43A8-ACC1-CB24BF6C1977}" type="presParOf" srcId="{396C4702-BD25-444F-9893-1A3B516FC2F9}" destId="{C8757E04-7102-4651-BA36-0F39A7A3EB5B}" srcOrd="5" destOrd="0" presId="urn:microsoft.com/office/officeart/2005/8/layout/chevron1"/>
    <dgm:cxn modelId="{F654F308-906D-45EC-97F1-866A2D76A258}" type="presParOf" srcId="{396C4702-BD25-444F-9893-1A3B516FC2F9}" destId="{6AED0FF3-DD7D-4B09-A8D7-C44DC1782B5F}" srcOrd="6" destOrd="0" presId="urn:microsoft.com/office/officeart/2005/8/layout/chevron1"/>
    <dgm:cxn modelId="{4D20BB99-46A3-4291-BE61-82F09FEAA453}" type="presParOf" srcId="{396C4702-BD25-444F-9893-1A3B516FC2F9}" destId="{4E870F60-E8B7-45E7-BD44-21379DBB71ED}" srcOrd="7" destOrd="0" presId="urn:microsoft.com/office/officeart/2005/8/layout/chevron1"/>
    <dgm:cxn modelId="{3232CA6D-11E9-43CD-99FD-B4C2E725B5DA}" type="presParOf" srcId="{396C4702-BD25-444F-9893-1A3B516FC2F9}" destId="{EAC86073-903E-48DF-8900-58C260C05520}" srcOrd="8" destOrd="0" presId="urn:microsoft.com/office/officeart/2005/8/layout/chevron1"/>
    <dgm:cxn modelId="{B0B73554-A610-4879-8563-90C3FFA8D7B3}" type="presParOf" srcId="{396C4702-BD25-444F-9893-1A3B516FC2F9}" destId="{4CDA62CE-913A-41AA-A6B9-59CEF71A14F6}" srcOrd="9" destOrd="0" presId="urn:microsoft.com/office/officeart/2005/8/layout/chevron1"/>
    <dgm:cxn modelId="{80A22015-3638-4366-9A6C-9C1F249103BF}" type="presParOf" srcId="{396C4702-BD25-444F-9893-1A3B516FC2F9}" destId="{1FB722ED-F587-4287-885D-8CBB2E3CEE34}"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37FDE1-7ED6-42C1-99A4-D648A55CCC4D}" type="doc">
      <dgm:prSet loTypeId="urn:microsoft.com/office/officeart/2005/8/layout/chevron1" loCatId="process" qsTypeId="urn:microsoft.com/office/officeart/2005/8/quickstyle/simple2" qsCatId="simple" csTypeId="urn:microsoft.com/office/officeart/2005/8/colors/accent2_1" csCatId="accent2" phldr="1"/>
      <dgm:spPr/>
    </dgm:pt>
    <dgm:pt modelId="{83C6C50A-DF71-4B9D-BC6F-06428F1D3B80}">
      <dgm:prSet custT="1"/>
      <dgm:spPr>
        <a:solidFill>
          <a:prstClr val="white">
            <a:hueOff val="0"/>
            <a:satOff val="0"/>
            <a:lumOff val="0"/>
            <a:alphaOff val="0"/>
          </a:prstClr>
        </a:solidFill>
        <a:ln w="25400" cap="flat" cmpd="sng" algn="ctr">
          <a:solidFill>
            <a:srgbClr val="FFC55A"/>
          </a:solidFill>
          <a:prstDash val="sysDash"/>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Font typeface="Arial" panose="020B0604020202020204" pitchFamily="34" charset="0"/>
            <a:buNone/>
          </a:pPr>
          <a:r>
            <a:rPr lang="it-IT" sz="1800" b="0" kern="1200" noProof="0" dirty="0">
              <a:solidFill>
                <a:srgbClr val="00215E"/>
              </a:solidFill>
              <a:latin typeface="Barlow Condensed" panose="00000506000000000000" pitchFamily="2" charset="0"/>
              <a:ea typeface="Arial Unicode MS"/>
              <a:cs typeface="Cavolini" panose="03000502040302020204" pitchFamily="66" charset="0"/>
            </a:rPr>
            <a:t>Definizione, codifica e mantenimento in efficienza dei canali di comunicazione tra la Divisione ed i Clienti Interni</a:t>
          </a:r>
        </a:p>
      </dgm:t>
    </dgm:pt>
    <dgm:pt modelId="{3424E099-6F46-441A-B38A-785D035C54ED}" type="parTrans" cxnId="{0B78C23F-34F4-4EDF-9831-7E1EF4DB49D5}">
      <dgm:prSet/>
      <dgm:spPr/>
      <dgm:t>
        <a:bodyPr/>
        <a:lstStyle/>
        <a:p>
          <a:endParaRPr lang="en-GB" sz="1800">
            <a:latin typeface="Barlow Condensed" panose="00000506000000000000" pitchFamily="2" charset="0"/>
          </a:endParaRPr>
        </a:p>
      </dgm:t>
    </dgm:pt>
    <dgm:pt modelId="{11CA4112-1A9D-4A80-BC61-9DC2EBD725FB}" type="sibTrans" cxnId="{0B78C23F-34F4-4EDF-9831-7E1EF4DB49D5}">
      <dgm:prSet/>
      <dgm:spPr/>
      <dgm:t>
        <a:bodyPr/>
        <a:lstStyle/>
        <a:p>
          <a:endParaRPr lang="en-GB" sz="1800">
            <a:latin typeface="Barlow Condensed" panose="00000506000000000000" pitchFamily="2" charset="0"/>
          </a:endParaRPr>
        </a:p>
      </dgm:t>
    </dgm:pt>
    <dgm:pt modelId="{A9A39787-84E9-4CD7-9704-473B7D994C09}">
      <dgm:prSet custT="1"/>
      <dgm:spPr>
        <a:solidFill>
          <a:prstClr val="white">
            <a:hueOff val="0"/>
            <a:satOff val="0"/>
            <a:lumOff val="0"/>
            <a:alphaOff val="0"/>
          </a:prstClr>
        </a:solidFill>
        <a:ln w="25400" cap="flat" cmpd="sng" algn="ctr">
          <a:solidFill>
            <a:srgbClr val="FE9292"/>
          </a:solidFill>
          <a:prstDash val="sysDash"/>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it-IT" sz="1800" b="0" kern="1200" noProof="0" dirty="0">
              <a:solidFill>
                <a:srgbClr val="00215E"/>
              </a:solidFill>
              <a:latin typeface="Barlow Condensed" panose="00000506000000000000" pitchFamily="2" charset="0"/>
              <a:ea typeface="Arial Unicode MS"/>
              <a:cs typeface="Cavolini" panose="03000502040302020204" pitchFamily="66" charset="0"/>
            </a:rPr>
            <a:t>Utilizzo della documentazione di riferimento per la verifica di fattibilità tecnica</a:t>
          </a:r>
        </a:p>
      </dgm:t>
    </dgm:pt>
    <dgm:pt modelId="{4FB19AFD-C5B7-43CE-98A4-6FB4F6C5DF9A}" type="parTrans" cxnId="{FE3BEF61-3E75-4D90-A29B-9486BCAF3B7A}">
      <dgm:prSet/>
      <dgm:spPr/>
      <dgm:t>
        <a:bodyPr/>
        <a:lstStyle/>
        <a:p>
          <a:endParaRPr lang="en-GB" sz="1800">
            <a:latin typeface="Barlow Condensed" panose="00000506000000000000" pitchFamily="2" charset="0"/>
          </a:endParaRPr>
        </a:p>
      </dgm:t>
    </dgm:pt>
    <dgm:pt modelId="{D85E1590-88A3-455D-8EAC-F900278CCE0E}" type="sibTrans" cxnId="{FE3BEF61-3E75-4D90-A29B-9486BCAF3B7A}">
      <dgm:prSet/>
      <dgm:spPr/>
      <dgm:t>
        <a:bodyPr/>
        <a:lstStyle/>
        <a:p>
          <a:endParaRPr lang="en-GB" sz="1800">
            <a:latin typeface="Barlow Condensed" panose="00000506000000000000" pitchFamily="2" charset="0"/>
          </a:endParaRPr>
        </a:p>
      </dgm:t>
    </dgm:pt>
    <dgm:pt modelId="{0DCA84A2-9119-48D1-A36C-80CA978C943E}">
      <dgm:prSet custT="1"/>
      <dgm:spPr>
        <a:solidFill>
          <a:prstClr val="white">
            <a:hueOff val="0"/>
            <a:satOff val="0"/>
            <a:lumOff val="0"/>
            <a:alphaOff val="0"/>
          </a:prstClr>
        </a:solidFill>
        <a:ln w="25400" cap="flat" cmpd="sng" algn="ctr">
          <a:solidFill>
            <a:srgbClr val="00215E"/>
          </a:solidFill>
          <a:prstDash val="sysDash"/>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Font typeface="Arial" panose="020B0604020202020204" pitchFamily="34" charset="0"/>
            <a:buNone/>
          </a:pPr>
          <a:r>
            <a:rPr lang="it-IT" sz="1800" b="0" kern="1200" noProof="0" dirty="0">
              <a:solidFill>
                <a:srgbClr val="00215E"/>
              </a:solidFill>
              <a:latin typeface="Barlow Condensed" panose="00000506000000000000" pitchFamily="2" charset="0"/>
              <a:ea typeface="Arial Unicode MS"/>
              <a:cs typeface="Cavolini" panose="03000502040302020204" pitchFamily="66" charset="0"/>
            </a:rPr>
            <a:t>Trasferimento della documentazione codificata e verificata alla Gestione Operativa</a:t>
          </a:r>
        </a:p>
      </dgm:t>
    </dgm:pt>
    <dgm:pt modelId="{8B0AB3F4-FB4F-4AE0-B827-7F7059B9CDBC}" type="parTrans" cxnId="{965CF950-DF18-484A-867B-A4C592820BA9}">
      <dgm:prSet/>
      <dgm:spPr/>
      <dgm:t>
        <a:bodyPr/>
        <a:lstStyle/>
        <a:p>
          <a:endParaRPr lang="en-GB" sz="1800">
            <a:latin typeface="Barlow Condensed" panose="00000506000000000000" pitchFamily="2" charset="0"/>
          </a:endParaRPr>
        </a:p>
      </dgm:t>
    </dgm:pt>
    <dgm:pt modelId="{CB41355F-5E6B-46B8-B2CE-7FB70C961DBA}" type="sibTrans" cxnId="{965CF950-DF18-484A-867B-A4C592820BA9}">
      <dgm:prSet/>
      <dgm:spPr/>
      <dgm:t>
        <a:bodyPr/>
        <a:lstStyle/>
        <a:p>
          <a:endParaRPr lang="en-GB" sz="1800">
            <a:latin typeface="Barlow Condensed" panose="00000506000000000000" pitchFamily="2" charset="0"/>
          </a:endParaRPr>
        </a:p>
      </dgm:t>
    </dgm:pt>
    <dgm:pt modelId="{383EF068-B63A-4214-814D-90DC20C429FD}">
      <dgm:prSet custT="1"/>
      <dgm:spPr>
        <a:solidFill>
          <a:prstClr val="white">
            <a:hueOff val="0"/>
            <a:satOff val="0"/>
            <a:lumOff val="0"/>
            <a:alphaOff val="0"/>
          </a:prstClr>
        </a:solidFill>
        <a:ln w="25400" cap="flat" cmpd="sng" algn="ctr">
          <a:solidFill>
            <a:srgbClr val="FE9292"/>
          </a:solidFill>
          <a:prstDash val="sysDash"/>
          <a:miter lim="800000"/>
        </a:ln>
        <a:effectLst/>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it-IT" sz="1800" b="0" kern="1200" noProof="0" dirty="0">
              <a:solidFill>
                <a:srgbClr val="00215E"/>
              </a:solidFill>
              <a:latin typeface="Barlow Condensed" panose="00000506000000000000" pitchFamily="2" charset="0"/>
              <a:ea typeface="Arial Unicode MS"/>
              <a:cs typeface="Cavolini" panose="03000502040302020204" pitchFamily="66" charset="0"/>
            </a:rPr>
            <a:t>Analisi di Fattibilità Tecnica</a:t>
          </a:r>
        </a:p>
      </dgm:t>
    </dgm:pt>
    <dgm:pt modelId="{89965ACD-BADC-487D-B5B9-217DBB8BF9E7}" type="sibTrans" cxnId="{51DDE49A-F3E6-429C-A6CC-E352ADD98201}">
      <dgm:prSet/>
      <dgm:spPr/>
      <dgm:t>
        <a:bodyPr/>
        <a:lstStyle/>
        <a:p>
          <a:endParaRPr lang="it-IT" sz="1800">
            <a:solidFill>
              <a:schemeClr val="tx1"/>
            </a:solidFill>
            <a:latin typeface="Barlow Condensed" panose="00000506000000000000" pitchFamily="2" charset="0"/>
          </a:endParaRPr>
        </a:p>
      </dgm:t>
    </dgm:pt>
    <dgm:pt modelId="{F95B840B-1836-4DB6-A7F0-62E53EAFD25A}" type="parTrans" cxnId="{51DDE49A-F3E6-429C-A6CC-E352ADD98201}">
      <dgm:prSet/>
      <dgm:spPr/>
      <dgm:t>
        <a:bodyPr/>
        <a:lstStyle/>
        <a:p>
          <a:endParaRPr lang="it-IT" sz="1800">
            <a:solidFill>
              <a:schemeClr val="tx1"/>
            </a:solidFill>
            <a:latin typeface="Barlow Condensed" panose="00000506000000000000" pitchFamily="2" charset="0"/>
          </a:endParaRPr>
        </a:p>
      </dgm:t>
    </dgm:pt>
    <dgm:pt modelId="{396C4702-BD25-444F-9893-1A3B516FC2F9}" type="pres">
      <dgm:prSet presAssocID="{2C37FDE1-7ED6-42C1-99A4-D648A55CCC4D}" presName="Name0" presStyleCnt="0">
        <dgm:presLayoutVars>
          <dgm:dir/>
          <dgm:animLvl val="lvl"/>
          <dgm:resizeHandles val="exact"/>
        </dgm:presLayoutVars>
      </dgm:prSet>
      <dgm:spPr/>
    </dgm:pt>
    <dgm:pt modelId="{559C2E06-96E5-4D8E-9B49-3C617E78B22F}" type="pres">
      <dgm:prSet presAssocID="{A9A39787-84E9-4CD7-9704-473B7D994C09}" presName="parTxOnly" presStyleLbl="node1" presStyleIdx="0" presStyleCnt="4" custScaleX="95192">
        <dgm:presLayoutVars>
          <dgm:chMax val="0"/>
          <dgm:chPref val="0"/>
          <dgm:bulletEnabled val="1"/>
        </dgm:presLayoutVars>
      </dgm:prSet>
      <dgm:spPr>
        <a:xfrm>
          <a:off x="5441" y="0"/>
          <a:ext cx="3167716" cy="1023990"/>
        </a:xfrm>
        <a:prstGeom prst="chevron">
          <a:avLst/>
        </a:prstGeom>
      </dgm:spPr>
      <dgm:t>
        <a:bodyPr/>
        <a:lstStyle/>
        <a:p>
          <a:endParaRPr lang="it-IT"/>
        </a:p>
      </dgm:t>
    </dgm:pt>
    <dgm:pt modelId="{A00BD03B-2388-4D51-BE2F-E05E9EFB817C}" type="pres">
      <dgm:prSet presAssocID="{D85E1590-88A3-455D-8EAC-F900278CCE0E}" presName="parTxOnlySpace" presStyleCnt="0"/>
      <dgm:spPr/>
    </dgm:pt>
    <dgm:pt modelId="{48D1A91D-FB39-4F86-803F-1AA39BCCB7C5}" type="pres">
      <dgm:prSet presAssocID="{383EF068-B63A-4214-814D-90DC20C429FD}" presName="parTxOnly" presStyleLbl="node1" presStyleIdx="1" presStyleCnt="4" custScaleX="74406" custLinFactNeighborX="-24313">
        <dgm:presLayoutVars>
          <dgm:chMax val="0"/>
          <dgm:chPref val="0"/>
          <dgm:bulletEnabled val="1"/>
        </dgm:presLayoutVars>
      </dgm:prSet>
      <dgm:spPr>
        <a:xfrm>
          <a:off x="2779370" y="0"/>
          <a:ext cx="3167716" cy="1023990"/>
        </a:xfrm>
        <a:prstGeom prst="chevron">
          <a:avLst/>
        </a:prstGeom>
      </dgm:spPr>
      <dgm:t>
        <a:bodyPr/>
        <a:lstStyle/>
        <a:p>
          <a:endParaRPr lang="it-IT"/>
        </a:p>
      </dgm:t>
    </dgm:pt>
    <dgm:pt modelId="{B4AD5561-07A7-421C-B1EE-C19375B4B9CE}" type="pres">
      <dgm:prSet presAssocID="{89965ACD-BADC-487D-B5B9-217DBB8BF9E7}" presName="parTxOnlySpace" presStyleCnt="0"/>
      <dgm:spPr/>
    </dgm:pt>
    <dgm:pt modelId="{1604BC10-604B-4A52-BC40-D4B13F8C2CE2}" type="pres">
      <dgm:prSet presAssocID="{83C6C50A-DF71-4B9D-BC6F-06428F1D3B80}" presName="parTxOnly" presStyleLbl="node1" presStyleIdx="2" presStyleCnt="4">
        <dgm:presLayoutVars>
          <dgm:chMax val="0"/>
          <dgm:chPref val="0"/>
          <dgm:bulletEnabled val="1"/>
        </dgm:presLayoutVars>
      </dgm:prSet>
      <dgm:spPr>
        <a:xfrm>
          <a:off x="5707331" y="0"/>
          <a:ext cx="3167716" cy="1023990"/>
        </a:xfrm>
        <a:prstGeom prst="chevron">
          <a:avLst/>
        </a:prstGeom>
      </dgm:spPr>
      <dgm:t>
        <a:bodyPr/>
        <a:lstStyle/>
        <a:p>
          <a:endParaRPr lang="it-IT"/>
        </a:p>
      </dgm:t>
    </dgm:pt>
    <dgm:pt modelId="{86F3A704-E9CC-47F7-9D1B-A60C0F1667CD}" type="pres">
      <dgm:prSet presAssocID="{11CA4112-1A9D-4A80-BC61-9DC2EBD725FB}" presName="parTxOnlySpace" presStyleCnt="0"/>
      <dgm:spPr/>
    </dgm:pt>
    <dgm:pt modelId="{2DA4E29D-E809-4418-A28B-96921DB03EEE}" type="pres">
      <dgm:prSet presAssocID="{0DCA84A2-9119-48D1-A36C-80CA978C943E}" presName="parTxOnly" presStyleLbl="node1" presStyleIdx="3" presStyleCnt="4">
        <dgm:presLayoutVars>
          <dgm:chMax val="0"/>
          <dgm:chPref val="0"/>
          <dgm:bulletEnabled val="1"/>
        </dgm:presLayoutVars>
      </dgm:prSet>
      <dgm:spPr>
        <a:xfrm>
          <a:off x="8558276" y="0"/>
          <a:ext cx="3167716" cy="1023990"/>
        </a:xfrm>
        <a:prstGeom prst="chevron">
          <a:avLst/>
        </a:prstGeom>
      </dgm:spPr>
      <dgm:t>
        <a:bodyPr/>
        <a:lstStyle/>
        <a:p>
          <a:endParaRPr lang="it-IT"/>
        </a:p>
      </dgm:t>
    </dgm:pt>
  </dgm:ptLst>
  <dgm:cxnLst>
    <dgm:cxn modelId="{513B5AD0-9E69-4EB8-8CC5-6FA207F540F3}" type="presOf" srcId="{383EF068-B63A-4214-814D-90DC20C429FD}" destId="{48D1A91D-FB39-4F86-803F-1AA39BCCB7C5}" srcOrd="0" destOrd="0" presId="urn:microsoft.com/office/officeart/2005/8/layout/chevron1"/>
    <dgm:cxn modelId="{FE3BEF61-3E75-4D90-A29B-9486BCAF3B7A}" srcId="{2C37FDE1-7ED6-42C1-99A4-D648A55CCC4D}" destId="{A9A39787-84E9-4CD7-9704-473B7D994C09}" srcOrd="0" destOrd="0" parTransId="{4FB19AFD-C5B7-43CE-98A4-6FB4F6C5DF9A}" sibTransId="{D85E1590-88A3-455D-8EAC-F900278CCE0E}"/>
    <dgm:cxn modelId="{0B36DD75-E639-401D-90D6-F6E2DBC21164}" type="presOf" srcId="{0DCA84A2-9119-48D1-A36C-80CA978C943E}" destId="{2DA4E29D-E809-4418-A28B-96921DB03EEE}" srcOrd="0" destOrd="0" presId="urn:microsoft.com/office/officeart/2005/8/layout/chevron1"/>
    <dgm:cxn modelId="{51DDE49A-F3E6-429C-A6CC-E352ADD98201}" srcId="{2C37FDE1-7ED6-42C1-99A4-D648A55CCC4D}" destId="{383EF068-B63A-4214-814D-90DC20C429FD}" srcOrd="1" destOrd="0" parTransId="{F95B840B-1836-4DB6-A7F0-62E53EAFD25A}" sibTransId="{89965ACD-BADC-487D-B5B9-217DBB8BF9E7}"/>
    <dgm:cxn modelId="{0B78C23F-34F4-4EDF-9831-7E1EF4DB49D5}" srcId="{2C37FDE1-7ED6-42C1-99A4-D648A55CCC4D}" destId="{83C6C50A-DF71-4B9D-BC6F-06428F1D3B80}" srcOrd="2" destOrd="0" parTransId="{3424E099-6F46-441A-B38A-785D035C54ED}" sibTransId="{11CA4112-1A9D-4A80-BC61-9DC2EBD725FB}"/>
    <dgm:cxn modelId="{C3FA7E6C-3632-459A-8BDF-32975E700687}" type="presOf" srcId="{2C37FDE1-7ED6-42C1-99A4-D648A55CCC4D}" destId="{396C4702-BD25-444F-9893-1A3B516FC2F9}" srcOrd="0" destOrd="0" presId="urn:microsoft.com/office/officeart/2005/8/layout/chevron1"/>
    <dgm:cxn modelId="{A04D8A4C-D126-4DF8-A796-11502219E1AC}" type="presOf" srcId="{A9A39787-84E9-4CD7-9704-473B7D994C09}" destId="{559C2E06-96E5-4D8E-9B49-3C617E78B22F}" srcOrd="0" destOrd="0" presId="urn:microsoft.com/office/officeart/2005/8/layout/chevron1"/>
    <dgm:cxn modelId="{21780832-EBA8-489E-BAC9-D02366E4D276}" type="presOf" srcId="{83C6C50A-DF71-4B9D-BC6F-06428F1D3B80}" destId="{1604BC10-604B-4A52-BC40-D4B13F8C2CE2}" srcOrd="0" destOrd="0" presId="urn:microsoft.com/office/officeart/2005/8/layout/chevron1"/>
    <dgm:cxn modelId="{965CF950-DF18-484A-867B-A4C592820BA9}" srcId="{2C37FDE1-7ED6-42C1-99A4-D648A55CCC4D}" destId="{0DCA84A2-9119-48D1-A36C-80CA978C943E}" srcOrd="3" destOrd="0" parTransId="{8B0AB3F4-FB4F-4AE0-B827-7F7059B9CDBC}" sibTransId="{CB41355F-5E6B-46B8-B2CE-7FB70C961DBA}"/>
    <dgm:cxn modelId="{E165AE1D-C822-45F7-BF1D-799FA2D9278D}" type="presParOf" srcId="{396C4702-BD25-444F-9893-1A3B516FC2F9}" destId="{559C2E06-96E5-4D8E-9B49-3C617E78B22F}" srcOrd="0" destOrd="0" presId="urn:microsoft.com/office/officeart/2005/8/layout/chevron1"/>
    <dgm:cxn modelId="{E9C89D58-BE49-483E-8A6F-2CC304D12472}" type="presParOf" srcId="{396C4702-BD25-444F-9893-1A3B516FC2F9}" destId="{A00BD03B-2388-4D51-BE2F-E05E9EFB817C}" srcOrd="1" destOrd="0" presId="urn:microsoft.com/office/officeart/2005/8/layout/chevron1"/>
    <dgm:cxn modelId="{F77EC4A2-4236-4CF8-B3C9-61773115FF8C}" type="presParOf" srcId="{396C4702-BD25-444F-9893-1A3B516FC2F9}" destId="{48D1A91D-FB39-4F86-803F-1AA39BCCB7C5}" srcOrd="2" destOrd="0" presId="urn:microsoft.com/office/officeart/2005/8/layout/chevron1"/>
    <dgm:cxn modelId="{1CA3F462-09BF-4B07-BE94-75E815A82C11}" type="presParOf" srcId="{396C4702-BD25-444F-9893-1A3B516FC2F9}" destId="{B4AD5561-07A7-421C-B1EE-C19375B4B9CE}" srcOrd="3" destOrd="0" presId="urn:microsoft.com/office/officeart/2005/8/layout/chevron1"/>
    <dgm:cxn modelId="{00A26348-BB10-4033-8CA6-BC83F3BB4F90}" type="presParOf" srcId="{396C4702-BD25-444F-9893-1A3B516FC2F9}" destId="{1604BC10-604B-4A52-BC40-D4B13F8C2CE2}" srcOrd="4" destOrd="0" presId="urn:microsoft.com/office/officeart/2005/8/layout/chevron1"/>
    <dgm:cxn modelId="{D88F125F-CBAD-44A0-83EF-4799C11BF924}" type="presParOf" srcId="{396C4702-BD25-444F-9893-1A3B516FC2F9}" destId="{86F3A704-E9CC-47F7-9D1B-A60C0F1667CD}" srcOrd="5" destOrd="0" presId="urn:microsoft.com/office/officeart/2005/8/layout/chevron1"/>
    <dgm:cxn modelId="{EB651B8B-B1C5-4837-B950-D86E2165889E}" type="presParOf" srcId="{396C4702-BD25-444F-9893-1A3B516FC2F9}" destId="{2DA4E29D-E809-4418-A28B-96921DB03EE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D11EE3F1-4306-4183-A6DA-9B2C89885ED6}" type="doc">
      <dgm:prSet loTypeId="urn:microsoft.com/office/officeart/2005/8/layout/radial5" loCatId="cycle" qsTypeId="urn:microsoft.com/office/officeart/2005/8/quickstyle/simple1" qsCatId="simple" csTypeId="urn:microsoft.com/office/officeart/2005/8/colors/accent5_2" csCatId="accent5" phldr="1"/>
      <dgm:spPr/>
      <dgm:t>
        <a:bodyPr/>
        <a:lstStyle/>
        <a:p>
          <a:endParaRPr lang="en-GB"/>
        </a:p>
      </dgm:t>
    </dgm:pt>
    <dgm:pt modelId="{B627BB65-C946-4296-BD9C-0BA46A868B85}">
      <dgm:prSet phldrT="[Testo]" custT="1"/>
      <dgm:spPr>
        <a:solidFill>
          <a:srgbClr val="00215E"/>
        </a:solidFill>
        <a:ln w="12700" cap="flat" cmpd="sng" algn="ctr">
          <a:solidFill>
            <a:prstClr val="white">
              <a:hueOff val="0"/>
              <a:satOff val="0"/>
              <a:lumOff val="0"/>
              <a:alphaOff val="0"/>
            </a:prstClr>
          </a:solidFill>
          <a:prstDash val="solid"/>
          <a:miter lim="800000"/>
        </a:ln>
        <a:effectLst/>
      </dgm:spPr>
      <dgm:t>
        <a:bodyPr spcFirstLastPara="0" vert="horz" wrap="square" lIns="15240" tIns="15240" rIns="15240" bIns="15240" numCol="1" spcCol="1270" anchor="ctr" anchorCtr="0"/>
        <a:lstStyle/>
        <a:p>
          <a:pPr marL="0" lvl="0" indent="0" algn="ctr" defTabSz="533400">
            <a:lnSpc>
              <a:spcPct val="90000"/>
            </a:lnSpc>
            <a:spcBef>
              <a:spcPct val="0"/>
            </a:spcBef>
            <a:spcAft>
              <a:spcPct val="35000"/>
            </a:spcAft>
            <a:buNone/>
          </a:pPr>
          <a:r>
            <a:rPr lang="it-IT" sz="1600" kern="1200" noProof="0" dirty="0">
              <a:solidFill>
                <a:prstClr val="white"/>
              </a:solidFill>
              <a:latin typeface="Barlow Condensed"/>
              <a:ea typeface="Arial Unicode MS"/>
              <a:cs typeface="+mn-cs"/>
            </a:rPr>
            <a:t>gestione della documentazione in </a:t>
          </a:r>
          <a:r>
            <a:rPr lang="it-IT" sz="1600" kern="1200" noProof="0" dirty="0">
              <a:solidFill>
                <a:srgbClr val="FFC55A"/>
              </a:solidFill>
              <a:latin typeface="Barlow Condensed"/>
              <a:ea typeface="Arial Unicode MS"/>
              <a:cs typeface="+mn-cs"/>
            </a:rPr>
            <a:t>qualità</a:t>
          </a:r>
          <a:r>
            <a:rPr lang="it-IT" sz="1600" kern="1200" noProof="0" dirty="0">
              <a:solidFill>
                <a:prstClr val="white"/>
              </a:solidFill>
              <a:latin typeface="Barlow Condensed"/>
              <a:ea typeface="Arial Unicode MS"/>
              <a:cs typeface="+mn-cs"/>
            </a:rPr>
            <a:t> </a:t>
          </a:r>
        </a:p>
      </dgm:t>
    </dgm:pt>
    <dgm:pt modelId="{237DF10D-B6CA-40D4-AB3C-6B2DE93AE406}" type="parTrans" cxnId="{BAECF706-3658-4E50-BAEF-61508700D774}">
      <dgm:prSet/>
      <dgm:spPr/>
      <dgm:t>
        <a:bodyPr/>
        <a:lstStyle/>
        <a:p>
          <a:endParaRPr lang="en-GB" sz="1200"/>
        </a:p>
      </dgm:t>
    </dgm:pt>
    <dgm:pt modelId="{BA1886FF-AF4D-4F94-8680-07984DFF0D53}" type="sibTrans" cxnId="{BAECF706-3658-4E50-BAEF-61508700D774}">
      <dgm:prSet/>
      <dgm:spPr/>
      <dgm:t>
        <a:bodyPr/>
        <a:lstStyle/>
        <a:p>
          <a:endParaRPr lang="en-GB" sz="1200"/>
        </a:p>
      </dgm:t>
    </dgm:pt>
    <dgm:pt modelId="{81E087CB-1313-47EE-9DBC-C15AF4FF9D4D}">
      <dgm:prSet phldrT="[Testo]" custT="1"/>
      <dgm:spPr>
        <a:solidFill>
          <a:srgbClr val="2C4E80"/>
        </a:solidFill>
      </dgm:spPr>
      <dgm:t>
        <a:bodyPr/>
        <a:lstStyle/>
        <a:p>
          <a:r>
            <a:rPr lang="it-IT" sz="1200" noProof="0" dirty="0"/>
            <a:t>Efficacia ed efficienza di trasferimento delle informazioni le parti</a:t>
          </a:r>
        </a:p>
      </dgm:t>
    </dgm:pt>
    <dgm:pt modelId="{FFE91314-CC87-48A6-9092-423E6B6757F5}" type="parTrans" cxnId="{DCC87724-78AD-4A5F-9C05-52BC2E6BC81F}">
      <dgm:prSet custT="1"/>
      <dgm:spPr/>
      <dgm:t>
        <a:bodyPr/>
        <a:lstStyle/>
        <a:p>
          <a:endParaRPr lang="en-GB" sz="1200"/>
        </a:p>
      </dgm:t>
    </dgm:pt>
    <dgm:pt modelId="{5A7018D4-2DF0-412E-B6A2-CAFB5BDCEDB4}" type="sibTrans" cxnId="{DCC87724-78AD-4A5F-9C05-52BC2E6BC81F}">
      <dgm:prSet/>
      <dgm:spPr/>
      <dgm:t>
        <a:bodyPr/>
        <a:lstStyle/>
        <a:p>
          <a:endParaRPr lang="en-GB" sz="1200"/>
        </a:p>
      </dgm:t>
    </dgm:pt>
    <dgm:pt modelId="{F82210AA-E759-4401-A2A1-577D52468A9F}">
      <dgm:prSet phldrT="[Testo]" custT="1"/>
      <dgm:spPr>
        <a:solidFill>
          <a:srgbClr val="2C4E80"/>
        </a:solidFill>
        <a:ln w="12700" cap="flat" cmpd="sng" algn="ctr">
          <a:solidFill>
            <a:prstClr val="white">
              <a:hueOff val="0"/>
              <a:satOff val="0"/>
              <a:lumOff val="0"/>
              <a:alphaOff val="0"/>
            </a:prstClr>
          </a:solidFill>
          <a:prstDash val="solid"/>
          <a:miter lim="800000"/>
        </a:ln>
        <a:effectLst/>
      </dgm:spPr>
      <dgm:t>
        <a:bodyPr spcFirstLastPara="0" vert="horz" wrap="square" lIns="15240" tIns="15240" rIns="15240" bIns="15240" numCol="1" spcCol="1270" anchor="ctr" anchorCtr="0"/>
        <a:lstStyle/>
        <a:p>
          <a:pPr marL="0" lvl="0" indent="0" algn="ctr" defTabSz="533400">
            <a:lnSpc>
              <a:spcPct val="90000"/>
            </a:lnSpc>
            <a:spcBef>
              <a:spcPct val="0"/>
            </a:spcBef>
            <a:spcAft>
              <a:spcPct val="35000"/>
            </a:spcAft>
            <a:buNone/>
          </a:pPr>
          <a:r>
            <a:rPr lang="it-IT" sz="1200" kern="1200" noProof="0" dirty="0">
              <a:solidFill>
                <a:prstClr val="white"/>
              </a:solidFill>
              <a:latin typeface="Barlow Condensed"/>
              <a:ea typeface="Arial Unicode MS"/>
              <a:cs typeface="+mn-cs"/>
            </a:rPr>
            <a:t>Gestione della configurazione</a:t>
          </a:r>
        </a:p>
      </dgm:t>
    </dgm:pt>
    <dgm:pt modelId="{86E877D8-1624-4486-B782-252496AF489A}" type="parTrans" cxnId="{2FE9002E-56B3-4577-A77E-E2BE243BB4AC}">
      <dgm:prSet custT="1"/>
      <dgm:spPr/>
      <dgm:t>
        <a:bodyPr/>
        <a:lstStyle/>
        <a:p>
          <a:endParaRPr lang="en-GB" sz="1200"/>
        </a:p>
      </dgm:t>
    </dgm:pt>
    <dgm:pt modelId="{DA8B0BA8-6127-41E2-AD58-3D508C07FFA7}" type="sibTrans" cxnId="{2FE9002E-56B3-4577-A77E-E2BE243BB4AC}">
      <dgm:prSet/>
      <dgm:spPr/>
      <dgm:t>
        <a:bodyPr/>
        <a:lstStyle/>
        <a:p>
          <a:endParaRPr lang="en-GB" sz="1200"/>
        </a:p>
      </dgm:t>
    </dgm:pt>
    <dgm:pt modelId="{34D057C8-4FA3-49C3-9769-D31124E34F83}">
      <dgm:prSet phldrT="[Testo]" custT="1"/>
      <dgm:spPr>
        <a:solidFill>
          <a:srgbClr val="2C4E80"/>
        </a:solidFill>
        <a:ln w="12700" cap="flat" cmpd="sng" algn="ctr">
          <a:solidFill>
            <a:prstClr val="white">
              <a:hueOff val="0"/>
              <a:satOff val="0"/>
              <a:lumOff val="0"/>
              <a:alphaOff val="0"/>
            </a:prstClr>
          </a:solidFill>
          <a:prstDash val="solid"/>
          <a:miter lim="800000"/>
        </a:ln>
        <a:effectLst/>
      </dgm:spPr>
      <dgm:t>
        <a:bodyPr spcFirstLastPara="0" vert="horz" wrap="square" lIns="15240" tIns="15240" rIns="15240" bIns="15240" numCol="1" spcCol="1270" anchor="ctr" anchorCtr="0"/>
        <a:lstStyle/>
        <a:p>
          <a:pPr marL="0" lvl="0" indent="0" algn="ctr" defTabSz="533400">
            <a:lnSpc>
              <a:spcPct val="90000"/>
            </a:lnSpc>
            <a:spcBef>
              <a:spcPct val="0"/>
            </a:spcBef>
            <a:spcAft>
              <a:spcPct val="35000"/>
            </a:spcAft>
            <a:buNone/>
          </a:pPr>
          <a:r>
            <a:rPr lang="it-IT" sz="1200" kern="1200" noProof="0" dirty="0">
              <a:solidFill>
                <a:prstClr val="white"/>
              </a:solidFill>
              <a:latin typeface="Barlow Condensed"/>
              <a:ea typeface="Arial Unicode MS"/>
              <a:cs typeface="+mn-cs"/>
            </a:rPr>
            <a:t>Ottimizzazione della gestione delle risorse (umane, temporali)</a:t>
          </a:r>
        </a:p>
      </dgm:t>
    </dgm:pt>
    <dgm:pt modelId="{0A9FF6E7-874A-4C09-9E9B-8ACA171993CE}" type="parTrans" cxnId="{C559D65E-643C-4098-AC69-42511504C331}">
      <dgm:prSet custT="1"/>
      <dgm:spPr/>
      <dgm:t>
        <a:bodyPr/>
        <a:lstStyle/>
        <a:p>
          <a:endParaRPr lang="en-GB" sz="1200"/>
        </a:p>
      </dgm:t>
    </dgm:pt>
    <dgm:pt modelId="{C8783942-BA4E-43DC-91F4-13CE246E1352}" type="sibTrans" cxnId="{C559D65E-643C-4098-AC69-42511504C331}">
      <dgm:prSet/>
      <dgm:spPr/>
      <dgm:t>
        <a:bodyPr/>
        <a:lstStyle/>
        <a:p>
          <a:endParaRPr lang="en-GB" sz="1200"/>
        </a:p>
      </dgm:t>
    </dgm:pt>
    <dgm:pt modelId="{4C6F361F-F48F-457C-8A50-A8929674FD35}">
      <dgm:prSet phldrT="[Testo]" custT="1"/>
      <dgm:spPr>
        <a:solidFill>
          <a:srgbClr val="2C4E80"/>
        </a:solidFill>
        <a:ln w="12700" cap="flat" cmpd="sng" algn="ctr">
          <a:solidFill>
            <a:prstClr val="white">
              <a:hueOff val="0"/>
              <a:satOff val="0"/>
              <a:lumOff val="0"/>
              <a:alphaOff val="0"/>
            </a:prstClr>
          </a:solidFill>
          <a:prstDash val="solid"/>
          <a:miter lim="800000"/>
        </a:ln>
        <a:effectLst/>
      </dgm:spPr>
      <dgm:t>
        <a:bodyPr spcFirstLastPara="0" vert="horz" wrap="square" lIns="15240" tIns="15240" rIns="15240" bIns="15240" numCol="1" spcCol="1270" anchor="ctr" anchorCtr="0"/>
        <a:lstStyle/>
        <a:p>
          <a:pPr rtl="1"/>
          <a:r>
            <a:rPr lang="it-IT" sz="1200" kern="1200" noProof="0" dirty="0"/>
            <a:t>Opportunità di «</a:t>
          </a:r>
          <a:r>
            <a:rPr lang="it-IT" sz="1200" kern="1200" noProof="0" dirty="0" err="1"/>
            <a:t>retroazionare</a:t>
          </a:r>
          <a:r>
            <a:rPr lang="it-IT" sz="1200" kern="1200" noProof="0" dirty="0"/>
            <a:t>» processi (miglioramento </a:t>
          </a:r>
          <a:r>
            <a:rPr lang="it-IT" sz="1200" kern="1200" noProof="0" dirty="0">
              <a:solidFill>
                <a:prstClr val="white"/>
              </a:solidFill>
              <a:latin typeface="Barlow Condensed"/>
              <a:ea typeface="Arial Unicode MS"/>
              <a:cs typeface="+mn-cs"/>
            </a:rPr>
            <a:t>continuo</a:t>
          </a:r>
          <a:r>
            <a:rPr lang="it-IT" sz="1200" kern="1200" noProof="0" dirty="0"/>
            <a:t>, </a:t>
          </a:r>
          <a:r>
            <a:rPr lang="it-IT" sz="1200" kern="1200" noProof="0" dirty="0" err="1"/>
            <a:t>KaiZen</a:t>
          </a:r>
          <a:r>
            <a:rPr lang="it-IT" sz="1200" kern="1200" noProof="0" dirty="0"/>
            <a:t>)</a:t>
          </a:r>
        </a:p>
      </dgm:t>
    </dgm:pt>
    <dgm:pt modelId="{B1AF0B10-233C-4DEB-8ABF-EA1FB0C38EFA}" type="parTrans" cxnId="{474FE7A4-21C9-4680-97C2-74DB34ABB290}">
      <dgm:prSet custT="1"/>
      <dgm:spPr/>
      <dgm:t>
        <a:bodyPr/>
        <a:lstStyle/>
        <a:p>
          <a:endParaRPr lang="en-GB" sz="1200"/>
        </a:p>
      </dgm:t>
    </dgm:pt>
    <dgm:pt modelId="{B740FCA1-0108-4F43-89E9-F1794888F255}" type="sibTrans" cxnId="{474FE7A4-21C9-4680-97C2-74DB34ABB290}">
      <dgm:prSet/>
      <dgm:spPr/>
      <dgm:t>
        <a:bodyPr/>
        <a:lstStyle/>
        <a:p>
          <a:endParaRPr lang="en-GB" sz="1200"/>
        </a:p>
      </dgm:t>
    </dgm:pt>
    <dgm:pt modelId="{800ABCF0-7ED5-4691-A91D-5F4068E19E9D}">
      <dgm:prSet custT="1"/>
      <dgm:spPr>
        <a:solidFill>
          <a:srgbClr val="2C4E80"/>
        </a:solidFill>
        <a:ln w="12700" cap="flat" cmpd="sng" algn="ctr">
          <a:solidFill>
            <a:prstClr val="white">
              <a:hueOff val="0"/>
              <a:satOff val="0"/>
              <a:lumOff val="0"/>
              <a:alphaOff val="0"/>
            </a:prstClr>
          </a:solidFill>
          <a:prstDash val="solid"/>
          <a:miter lim="800000"/>
        </a:ln>
        <a:effectLst/>
      </dgm:spPr>
      <dgm:t>
        <a:bodyPr spcFirstLastPara="0" vert="horz" wrap="square" lIns="15240" tIns="15240" rIns="15240" bIns="15240" numCol="1" spcCol="1270" anchor="ctr" anchorCtr="0"/>
        <a:lstStyle/>
        <a:p>
          <a:pPr marL="0" lvl="0" indent="0" algn="ctr" defTabSz="533400">
            <a:lnSpc>
              <a:spcPct val="90000"/>
            </a:lnSpc>
            <a:spcBef>
              <a:spcPct val="0"/>
            </a:spcBef>
            <a:spcAft>
              <a:spcPct val="35000"/>
            </a:spcAft>
            <a:buNone/>
          </a:pPr>
          <a:r>
            <a:rPr lang="it-IT" sz="1200" kern="1200" noProof="0" dirty="0">
              <a:solidFill>
                <a:prstClr val="white"/>
              </a:solidFill>
              <a:latin typeface="Barlow Condensed"/>
              <a:ea typeface="Arial Unicode MS"/>
              <a:cs typeface="+mn-cs"/>
            </a:rPr>
            <a:t>Corretta definizione delle interfacce</a:t>
          </a:r>
          <a:br>
            <a:rPr lang="it-IT" sz="1200" kern="1200" noProof="0" dirty="0">
              <a:solidFill>
                <a:prstClr val="white"/>
              </a:solidFill>
              <a:latin typeface="Barlow Condensed"/>
              <a:ea typeface="Arial Unicode MS"/>
              <a:cs typeface="+mn-cs"/>
            </a:rPr>
          </a:br>
          <a:r>
            <a:rPr lang="it-IT" sz="1200" kern="1200" noProof="0" dirty="0">
              <a:solidFill>
                <a:prstClr val="white"/>
              </a:solidFill>
              <a:latin typeface="Barlow Condensed"/>
              <a:ea typeface="Arial Unicode MS"/>
              <a:cs typeface="+mn-cs"/>
            </a:rPr>
            <a:t>(INFN-fornitore)</a:t>
          </a:r>
        </a:p>
      </dgm:t>
    </dgm:pt>
    <dgm:pt modelId="{A12CC0F3-F9C2-450D-B236-EF5D058B3D0B}" type="parTrans" cxnId="{3DA8594D-BD60-4C2A-BDD9-30B2CDFFE0C2}">
      <dgm:prSet custT="1"/>
      <dgm:spPr/>
      <dgm:t>
        <a:bodyPr/>
        <a:lstStyle/>
        <a:p>
          <a:endParaRPr lang="en-GB" sz="1200"/>
        </a:p>
      </dgm:t>
    </dgm:pt>
    <dgm:pt modelId="{6DEE224F-DAAD-47D8-84B3-616EA6ED75E2}" type="sibTrans" cxnId="{3DA8594D-BD60-4C2A-BDD9-30B2CDFFE0C2}">
      <dgm:prSet/>
      <dgm:spPr/>
      <dgm:t>
        <a:bodyPr/>
        <a:lstStyle/>
        <a:p>
          <a:endParaRPr lang="en-GB" sz="1200"/>
        </a:p>
      </dgm:t>
    </dgm:pt>
    <dgm:pt modelId="{2BA6F0E0-5D60-4C5F-B645-458B5EAF0466}">
      <dgm:prSet custT="1"/>
      <dgm:spPr>
        <a:solidFill>
          <a:srgbClr val="2C4E80"/>
        </a:solidFill>
        <a:ln w="12700" cap="flat" cmpd="sng" algn="ctr">
          <a:solidFill>
            <a:prstClr val="white">
              <a:hueOff val="0"/>
              <a:satOff val="0"/>
              <a:lumOff val="0"/>
              <a:alphaOff val="0"/>
            </a:prstClr>
          </a:solidFill>
          <a:prstDash val="solid"/>
          <a:miter lim="800000"/>
        </a:ln>
        <a:effectLst/>
      </dgm:spPr>
      <dgm:t>
        <a:bodyPr spcFirstLastPara="0" vert="horz" wrap="square" lIns="15240" tIns="15240" rIns="15240" bIns="15240" numCol="1" spcCol="1270" anchor="ctr" anchorCtr="0"/>
        <a:lstStyle/>
        <a:p>
          <a:r>
            <a:rPr lang="it-IT" sz="1200" noProof="0" dirty="0"/>
            <a:t>Facilitazione del turnover del personale (documentazione come «passaggio di consegne»)</a:t>
          </a:r>
        </a:p>
      </dgm:t>
    </dgm:pt>
    <dgm:pt modelId="{A39429A8-0816-4DB7-924A-A53B5515410F}" type="parTrans" cxnId="{CEE30F3D-82C8-485B-B3D2-E0195826A72E}">
      <dgm:prSet custT="1"/>
      <dgm:spPr/>
      <dgm:t>
        <a:bodyPr/>
        <a:lstStyle/>
        <a:p>
          <a:endParaRPr lang="en-GB" sz="1200"/>
        </a:p>
      </dgm:t>
    </dgm:pt>
    <dgm:pt modelId="{BBE9E4E3-05EF-4E75-9A51-6BA8B73F8090}" type="sibTrans" cxnId="{CEE30F3D-82C8-485B-B3D2-E0195826A72E}">
      <dgm:prSet/>
      <dgm:spPr/>
      <dgm:t>
        <a:bodyPr/>
        <a:lstStyle/>
        <a:p>
          <a:endParaRPr lang="en-GB" sz="1200"/>
        </a:p>
      </dgm:t>
    </dgm:pt>
    <dgm:pt modelId="{F99C4AA0-F75C-430A-9DD9-090E5AA15D09}" type="pres">
      <dgm:prSet presAssocID="{D11EE3F1-4306-4183-A6DA-9B2C89885ED6}" presName="Name0" presStyleCnt="0">
        <dgm:presLayoutVars>
          <dgm:chMax val="1"/>
          <dgm:dir/>
          <dgm:animLvl val="ctr"/>
          <dgm:resizeHandles val="exact"/>
        </dgm:presLayoutVars>
      </dgm:prSet>
      <dgm:spPr/>
      <dgm:t>
        <a:bodyPr/>
        <a:lstStyle/>
        <a:p>
          <a:endParaRPr lang="it-IT"/>
        </a:p>
      </dgm:t>
    </dgm:pt>
    <dgm:pt modelId="{02F6944D-2BA0-4622-95EB-2B6F2B99B3AA}" type="pres">
      <dgm:prSet presAssocID="{B627BB65-C946-4296-BD9C-0BA46A868B85}" presName="centerShape" presStyleLbl="node0" presStyleIdx="0" presStyleCnt="1" custScaleX="210279" custScaleY="131133" custLinFactNeighborX="454"/>
      <dgm:spPr>
        <a:xfrm>
          <a:off x="3550188" y="1855620"/>
          <a:ext cx="2918452" cy="1961093"/>
        </a:xfrm>
        <a:prstGeom prst="ellipse">
          <a:avLst/>
        </a:prstGeom>
      </dgm:spPr>
      <dgm:t>
        <a:bodyPr/>
        <a:lstStyle/>
        <a:p>
          <a:endParaRPr lang="it-IT"/>
        </a:p>
      </dgm:t>
    </dgm:pt>
    <dgm:pt modelId="{9F9EFC5C-4EDC-4FAD-A8F7-3EA12E38A3B0}" type="pres">
      <dgm:prSet presAssocID="{FFE91314-CC87-48A6-9092-423E6B6757F5}" presName="parTrans" presStyleLbl="sibTrans2D1" presStyleIdx="0" presStyleCnt="6" custLinFactNeighborX="6174"/>
      <dgm:spPr/>
      <dgm:t>
        <a:bodyPr/>
        <a:lstStyle/>
        <a:p>
          <a:endParaRPr lang="it-IT"/>
        </a:p>
      </dgm:t>
    </dgm:pt>
    <dgm:pt modelId="{2558E769-2EA4-4EEA-9FE7-BB48A3D9DAE8}" type="pres">
      <dgm:prSet presAssocID="{FFE91314-CC87-48A6-9092-423E6B6757F5}" presName="connectorText" presStyleLbl="sibTrans2D1" presStyleIdx="0" presStyleCnt="6"/>
      <dgm:spPr/>
      <dgm:t>
        <a:bodyPr/>
        <a:lstStyle/>
        <a:p>
          <a:endParaRPr lang="it-IT"/>
        </a:p>
      </dgm:t>
    </dgm:pt>
    <dgm:pt modelId="{F6380D98-76C0-4FA2-8904-68F2C6B7052F}" type="pres">
      <dgm:prSet presAssocID="{81E087CB-1313-47EE-9DBC-C15AF4FF9D4D}" presName="node" presStyleLbl="node1" presStyleIdx="0" presStyleCnt="6" custRadScaleRad="95453" custRadScaleInc="1214">
        <dgm:presLayoutVars>
          <dgm:bulletEnabled val="1"/>
        </dgm:presLayoutVars>
      </dgm:prSet>
      <dgm:spPr/>
      <dgm:t>
        <a:bodyPr/>
        <a:lstStyle/>
        <a:p>
          <a:endParaRPr lang="it-IT"/>
        </a:p>
      </dgm:t>
    </dgm:pt>
    <dgm:pt modelId="{47678676-BE74-4B5D-9EC2-613142309D29}" type="pres">
      <dgm:prSet presAssocID="{86E877D8-1624-4486-B782-252496AF489A}" presName="parTrans" presStyleLbl="sibTrans2D1" presStyleIdx="1" presStyleCnt="6"/>
      <dgm:spPr/>
      <dgm:t>
        <a:bodyPr/>
        <a:lstStyle/>
        <a:p>
          <a:endParaRPr lang="it-IT"/>
        </a:p>
      </dgm:t>
    </dgm:pt>
    <dgm:pt modelId="{7A848F3D-B947-4C1C-A794-08F9F226CC15}" type="pres">
      <dgm:prSet presAssocID="{86E877D8-1624-4486-B782-252496AF489A}" presName="connectorText" presStyleLbl="sibTrans2D1" presStyleIdx="1" presStyleCnt="6"/>
      <dgm:spPr/>
      <dgm:t>
        <a:bodyPr/>
        <a:lstStyle/>
        <a:p>
          <a:endParaRPr lang="it-IT"/>
        </a:p>
      </dgm:t>
    </dgm:pt>
    <dgm:pt modelId="{5732620A-44B3-45AC-8D82-9B181B23582E}" type="pres">
      <dgm:prSet presAssocID="{F82210AA-E759-4401-A2A1-577D52468A9F}" presName="node" presStyleLbl="node1" presStyleIdx="1" presStyleCnt="6" custScaleX="105292" custRadScaleRad="117008" custRadScaleInc="-6325">
        <dgm:presLayoutVars>
          <dgm:bulletEnabled val="1"/>
        </dgm:presLayoutVars>
      </dgm:prSet>
      <dgm:spPr>
        <a:xfrm>
          <a:off x="6225837" y="841507"/>
          <a:ext cx="1574641" cy="1495499"/>
        </a:xfrm>
        <a:prstGeom prst="ellipse">
          <a:avLst/>
        </a:prstGeom>
      </dgm:spPr>
      <dgm:t>
        <a:bodyPr/>
        <a:lstStyle/>
        <a:p>
          <a:endParaRPr lang="it-IT"/>
        </a:p>
      </dgm:t>
    </dgm:pt>
    <dgm:pt modelId="{92B21FBD-0169-4A2D-9B13-2DDB1D3E22FB}" type="pres">
      <dgm:prSet presAssocID="{0A9FF6E7-874A-4C09-9E9B-8ACA171993CE}" presName="parTrans" presStyleLbl="sibTrans2D1" presStyleIdx="2" presStyleCnt="6"/>
      <dgm:spPr/>
      <dgm:t>
        <a:bodyPr/>
        <a:lstStyle/>
        <a:p>
          <a:endParaRPr lang="it-IT"/>
        </a:p>
      </dgm:t>
    </dgm:pt>
    <dgm:pt modelId="{4CD7D6AF-56A5-414B-9C42-D4BF939193AB}" type="pres">
      <dgm:prSet presAssocID="{0A9FF6E7-874A-4C09-9E9B-8ACA171993CE}" presName="connectorText" presStyleLbl="sibTrans2D1" presStyleIdx="2" presStyleCnt="6"/>
      <dgm:spPr/>
      <dgm:t>
        <a:bodyPr/>
        <a:lstStyle/>
        <a:p>
          <a:endParaRPr lang="it-IT"/>
        </a:p>
      </dgm:t>
    </dgm:pt>
    <dgm:pt modelId="{36C98559-B7B7-4201-8AC1-AA2AF4481F79}" type="pres">
      <dgm:prSet presAssocID="{34D057C8-4FA3-49C3-9769-D31124E34F83}" presName="node" presStyleLbl="node1" presStyleIdx="2" presStyleCnt="6" custRadScaleRad="127943" custRadScaleInc="21342">
        <dgm:presLayoutVars>
          <dgm:bulletEnabled val="1"/>
        </dgm:presLayoutVars>
      </dgm:prSet>
      <dgm:spPr>
        <a:xfrm>
          <a:off x="6074924" y="3135303"/>
          <a:ext cx="1495499" cy="1495499"/>
        </a:xfrm>
        <a:prstGeom prst="ellipse">
          <a:avLst/>
        </a:prstGeom>
      </dgm:spPr>
      <dgm:t>
        <a:bodyPr/>
        <a:lstStyle/>
        <a:p>
          <a:endParaRPr lang="it-IT"/>
        </a:p>
      </dgm:t>
    </dgm:pt>
    <dgm:pt modelId="{BB4C0CBC-014F-4091-BF86-6FBF060FD60D}" type="pres">
      <dgm:prSet presAssocID="{B1AF0B10-233C-4DEB-8ABF-EA1FB0C38EFA}" presName="parTrans" presStyleLbl="sibTrans2D1" presStyleIdx="3" presStyleCnt="6" custLinFactNeighborX="-3473"/>
      <dgm:spPr/>
      <dgm:t>
        <a:bodyPr/>
        <a:lstStyle/>
        <a:p>
          <a:endParaRPr lang="it-IT"/>
        </a:p>
      </dgm:t>
    </dgm:pt>
    <dgm:pt modelId="{3628C042-27A0-44ED-8416-01AFB2A938CF}" type="pres">
      <dgm:prSet presAssocID="{B1AF0B10-233C-4DEB-8ABF-EA1FB0C38EFA}" presName="connectorText" presStyleLbl="sibTrans2D1" presStyleIdx="3" presStyleCnt="6"/>
      <dgm:spPr/>
      <dgm:t>
        <a:bodyPr/>
        <a:lstStyle/>
        <a:p>
          <a:endParaRPr lang="it-IT"/>
        </a:p>
      </dgm:t>
    </dgm:pt>
    <dgm:pt modelId="{B07AE1FB-8242-408E-88F8-C99D498EACBA}" type="pres">
      <dgm:prSet presAssocID="{4C6F361F-F48F-457C-8A50-A8929674FD35}" presName="node" presStyleLbl="node1" presStyleIdx="3" presStyleCnt="6" custScaleX="110690" custScaleY="102738" custRadScaleRad="100002" custRadScaleInc="-1159">
        <dgm:presLayoutVars>
          <dgm:bulletEnabled val="1"/>
        </dgm:presLayoutVars>
      </dgm:prSet>
      <dgm:spPr>
        <a:xfrm>
          <a:off x="4181730" y="4161716"/>
          <a:ext cx="1655368" cy="1536446"/>
        </a:xfrm>
        <a:prstGeom prst="ellipse">
          <a:avLst/>
        </a:prstGeom>
      </dgm:spPr>
      <dgm:t>
        <a:bodyPr/>
        <a:lstStyle/>
        <a:p>
          <a:endParaRPr lang="it-IT"/>
        </a:p>
      </dgm:t>
    </dgm:pt>
    <dgm:pt modelId="{F6D06C07-C89D-4FEF-90A7-79BA387CC782}" type="pres">
      <dgm:prSet presAssocID="{A12CC0F3-F9C2-450D-B236-EF5D058B3D0B}" presName="parTrans" presStyleLbl="sibTrans2D1" presStyleIdx="4" presStyleCnt="6"/>
      <dgm:spPr/>
      <dgm:t>
        <a:bodyPr/>
        <a:lstStyle/>
        <a:p>
          <a:endParaRPr lang="it-IT"/>
        </a:p>
      </dgm:t>
    </dgm:pt>
    <dgm:pt modelId="{0FBD5A3B-3524-4052-A05B-7171604B141B}" type="pres">
      <dgm:prSet presAssocID="{A12CC0F3-F9C2-450D-B236-EF5D058B3D0B}" presName="connectorText" presStyleLbl="sibTrans2D1" presStyleIdx="4" presStyleCnt="6"/>
      <dgm:spPr/>
      <dgm:t>
        <a:bodyPr/>
        <a:lstStyle/>
        <a:p>
          <a:endParaRPr lang="it-IT"/>
        </a:p>
      </dgm:t>
    </dgm:pt>
    <dgm:pt modelId="{7716033A-E4E8-41E3-B362-6E5018B191FC}" type="pres">
      <dgm:prSet presAssocID="{800ABCF0-7ED5-4691-A91D-5F4068E19E9D}" presName="node" presStyleLbl="node1" presStyleIdx="4" presStyleCnt="6" custRadScaleRad="127597" custRadScaleInc="-17943">
        <dgm:presLayoutVars>
          <dgm:bulletEnabled val="1"/>
        </dgm:presLayoutVars>
      </dgm:prSet>
      <dgm:spPr>
        <a:xfrm>
          <a:off x="2448405" y="3135303"/>
          <a:ext cx="1495499" cy="1495499"/>
        </a:xfrm>
        <a:prstGeom prst="ellipse">
          <a:avLst/>
        </a:prstGeom>
      </dgm:spPr>
      <dgm:t>
        <a:bodyPr/>
        <a:lstStyle/>
        <a:p>
          <a:endParaRPr lang="it-IT"/>
        </a:p>
      </dgm:t>
    </dgm:pt>
    <dgm:pt modelId="{520E679B-F60D-4A27-95FC-6EFB35A4EB55}" type="pres">
      <dgm:prSet presAssocID="{A39429A8-0816-4DB7-924A-A53B5515410F}" presName="parTrans" presStyleLbl="sibTrans2D1" presStyleIdx="5" presStyleCnt="6"/>
      <dgm:spPr/>
      <dgm:t>
        <a:bodyPr/>
        <a:lstStyle/>
        <a:p>
          <a:endParaRPr lang="it-IT"/>
        </a:p>
      </dgm:t>
    </dgm:pt>
    <dgm:pt modelId="{5BC9AB06-8854-4D55-BC94-3D4B78D38E46}" type="pres">
      <dgm:prSet presAssocID="{A39429A8-0816-4DB7-924A-A53B5515410F}" presName="connectorText" presStyleLbl="sibTrans2D1" presStyleIdx="5" presStyleCnt="6"/>
      <dgm:spPr/>
      <dgm:t>
        <a:bodyPr/>
        <a:lstStyle/>
        <a:p>
          <a:endParaRPr lang="it-IT"/>
        </a:p>
      </dgm:t>
    </dgm:pt>
    <dgm:pt modelId="{6E0639E9-7565-41C4-8091-8921AD05166C}" type="pres">
      <dgm:prSet presAssocID="{2BA6F0E0-5D60-4C5F-B645-458B5EAF0466}" presName="node" presStyleLbl="node1" presStyleIdx="5" presStyleCnt="6" custRadScaleRad="120821" custRadScaleInc="5115">
        <dgm:presLayoutVars>
          <dgm:bulletEnabled val="1"/>
        </dgm:presLayoutVars>
      </dgm:prSet>
      <dgm:spPr>
        <a:xfrm>
          <a:off x="2457934" y="1041535"/>
          <a:ext cx="1495499" cy="1495499"/>
        </a:xfrm>
        <a:prstGeom prst="ellipse">
          <a:avLst/>
        </a:prstGeom>
      </dgm:spPr>
      <dgm:t>
        <a:bodyPr/>
        <a:lstStyle/>
        <a:p>
          <a:endParaRPr lang="it-IT"/>
        </a:p>
      </dgm:t>
    </dgm:pt>
  </dgm:ptLst>
  <dgm:cxnLst>
    <dgm:cxn modelId="{DCC87724-78AD-4A5F-9C05-52BC2E6BC81F}" srcId="{B627BB65-C946-4296-BD9C-0BA46A868B85}" destId="{81E087CB-1313-47EE-9DBC-C15AF4FF9D4D}" srcOrd="0" destOrd="0" parTransId="{FFE91314-CC87-48A6-9092-423E6B6757F5}" sibTransId="{5A7018D4-2DF0-412E-B6A2-CAFB5BDCEDB4}"/>
    <dgm:cxn modelId="{474FE7A4-21C9-4680-97C2-74DB34ABB290}" srcId="{B627BB65-C946-4296-BD9C-0BA46A868B85}" destId="{4C6F361F-F48F-457C-8A50-A8929674FD35}" srcOrd="3" destOrd="0" parTransId="{B1AF0B10-233C-4DEB-8ABF-EA1FB0C38EFA}" sibTransId="{B740FCA1-0108-4F43-89E9-F1794888F255}"/>
    <dgm:cxn modelId="{11E99751-5E39-48D7-9FAF-9F693B548335}" type="presOf" srcId="{F82210AA-E759-4401-A2A1-577D52468A9F}" destId="{5732620A-44B3-45AC-8D82-9B181B23582E}" srcOrd="0" destOrd="0" presId="urn:microsoft.com/office/officeart/2005/8/layout/radial5"/>
    <dgm:cxn modelId="{E40CE7F6-0BD2-484E-9104-A910DF90F0BB}" type="presOf" srcId="{FFE91314-CC87-48A6-9092-423E6B6757F5}" destId="{2558E769-2EA4-4EEA-9FE7-BB48A3D9DAE8}" srcOrd="1" destOrd="0" presId="urn:microsoft.com/office/officeart/2005/8/layout/radial5"/>
    <dgm:cxn modelId="{88341890-61A1-4EC2-B2B3-ACDFE3B1F96F}" type="presOf" srcId="{A39429A8-0816-4DB7-924A-A53B5515410F}" destId="{5BC9AB06-8854-4D55-BC94-3D4B78D38E46}" srcOrd="1" destOrd="0" presId="urn:microsoft.com/office/officeart/2005/8/layout/radial5"/>
    <dgm:cxn modelId="{CEE30F3D-82C8-485B-B3D2-E0195826A72E}" srcId="{B627BB65-C946-4296-BD9C-0BA46A868B85}" destId="{2BA6F0E0-5D60-4C5F-B645-458B5EAF0466}" srcOrd="5" destOrd="0" parTransId="{A39429A8-0816-4DB7-924A-A53B5515410F}" sibTransId="{BBE9E4E3-05EF-4E75-9A51-6BA8B73F8090}"/>
    <dgm:cxn modelId="{3F8429B5-C113-4954-ADD9-FEF34A307AF9}" type="presOf" srcId="{86E877D8-1624-4486-B782-252496AF489A}" destId="{47678676-BE74-4B5D-9EC2-613142309D29}" srcOrd="0" destOrd="0" presId="urn:microsoft.com/office/officeart/2005/8/layout/radial5"/>
    <dgm:cxn modelId="{FE7282EE-6E97-417D-8672-3C2FDB036E73}" type="presOf" srcId="{0A9FF6E7-874A-4C09-9E9B-8ACA171993CE}" destId="{92B21FBD-0169-4A2D-9B13-2DDB1D3E22FB}" srcOrd="0" destOrd="0" presId="urn:microsoft.com/office/officeart/2005/8/layout/radial5"/>
    <dgm:cxn modelId="{3DA8594D-BD60-4C2A-BDD9-30B2CDFFE0C2}" srcId="{B627BB65-C946-4296-BD9C-0BA46A868B85}" destId="{800ABCF0-7ED5-4691-A91D-5F4068E19E9D}" srcOrd="4" destOrd="0" parTransId="{A12CC0F3-F9C2-450D-B236-EF5D058B3D0B}" sibTransId="{6DEE224F-DAAD-47D8-84B3-616EA6ED75E2}"/>
    <dgm:cxn modelId="{C4A9E094-2035-4597-A8B1-7FCEFA852432}" type="presOf" srcId="{B1AF0B10-233C-4DEB-8ABF-EA1FB0C38EFA}" destId="{3628C042-27A0-44ED-8416-01AFB2A938CF}" srcOrd="1" destOrd="0" presId="urn:microsoft.com/office/officeart/2005/8/layout/radial5"/>
    <dgm:cxn modelId="{28340B59-E225-4146-91D5-0E223A851ECA}" type="presOf" srcId="{2BA6F0E0-5D60-4C5F-B645-458B5EAF0466}" destId="{6E0639E9-7565-41C4-8091-8921AD05166C}" srcOrd="0" destOrd="0" presId="urn:microsoft.com/office/officeart/2005/8/layout/radial5"/>
    <dgm:cxn modelId="{B277AC38-0472-4A85-8A2B-D8E5B842E177}" type="presOf" srcId="{A12CC0F3-F9C2-450D-B236-EF5D058B3D0B}" destId="{0FBD5A3B-3524-4052-A05B-7171604B141B}" srcOrd="1" destOrd="0" presId="urn:microsoft.com/office/officeart/2005/8/layout/radial5"/>
    <dgm:cxn modelId="{F5E50C22-2BCF-4D6D-A63A-2C0FFFE2B0B8}" type="presOf" srcId="{0A9FF6E7-874A-4C09-9E9B-8ACA171993CE}" destId="{4CD7D6AF-56A5-414B-9C42-D4BF939193AB}" srcOrd="1" destOrd="0" presId="urn:microsoft.com/office/officeart/2005/8/layout/radial5"/>
    <dgm:cxn modelId="{913B55F1-3137-4ADE-96F7-3C7E76D0EF99}" type="presOf" srcId="{D11EE3F1-4306-4183-A6DA-9B2C89885ED6}" destId="{F99C4AA0-F75C-430A-9DD9-090E5AA15D09}" srcOrd="0" destOrd="0" presId="urn:microsoft.com/office/officeart/2005/8/layout/radial5"/>
    <dgm:cxn modelId="{C559D65E-643C-4098-AC69-42511504C331}" srcId="{B627BB65-C946-4296-BD9C-0BA46A868B85}" destId="{34D057C8-4FA3-49C3-9769-D31124E34F83}" srcOrd="2" destOrd="0" parTransId="{0A9FF6E7-874A-4C09-9E9B-8ACA171993CE}" sibTransId="{C8783942-BA4E-43DC-91F4-13CE246E1352}"/>
    <dgm:cxn modelId="{72F61617-D239-418D-A519-E34EB928F854}" type="presOf" srcId="{81E087CB-1313-47EE-9DBC-C15AF4FF9D4D}" destId="{F6380D98-76C0-4FA2-8904-68F2C6B7052F}" srcOrd="0" destOrd="0" presId="urn:microsoft.com/office/officeart/2005/8/layout/radial5"/>
    <dgm:cxn modelId="{690E7D56-F439-4811-A339-9F3FC06A5250}" type="presOf" srcId="{34D057C8-4FA3-49C3-9769-D31124E34F83}" destId="{36C98559-B7B7-4201-8AC1-AA2AF4481F79}" srcOrd="0" destOrd="0" presId="urn:microsoft.com/office/officeart/2005/8/layout/radial5"/>
    <dgm:cxn modelId="{693CB084-AD8F-4957-B531-29FDD8E45E73}" type="presOf" srcId="{B1AF0B10-233C-4DEB-8ABF-EA1FB0C38EFA}" destId="{BB4C0CBC-014F-4091-BF86-6FBF060FD60D}" srcOrd="0" destOrd="0" presId="urn:microsoft.com/office/officeart/2005/8/layout/radial5"/>
    <dgm:cxn modelId="{9ECEE50C-F81D-4278-992F-46382DCCB191}" type="presOf" srcId="{B627BB65-C946-4296-BD9C-0BA46A868B85}" destId="{02F6944D-2BA0-4622-95EB-2B6F2B99B3AA}" srcOrd="0" destOrd="0" presId="urn:microsoft.com/office/officeart/2005/8/layout/radial5"/>
    <dgm:cxn modelId="{20BF6DB1-0791-40BA-B46F-F732CF37B18D}" type="presOf" srcId="{86E877D8-1624-4486-B782-252496AF489A}" destId="{7A848F3D-B947-4C1C-A794-08F9F226CC15}" srcOrd="1" destOrd="0" presId="urn:microsoft.com/office/officeart/2005/8/layout/radial5"/>
    <dgm:cxn modelId="{FB7FBF40-08DF-445A-A79F-277568BA3190}" type="presOf" srcId="{4C6F361F-F48F-457C-8A50-A8929674FD35}" destId="{B07AE1FB-8242-408E-88F8-C99D498EACBA}" srcOrd="0" destOrd="0" presId="urn:microsoft.com/office/officeart/2005/8/layout/radial5"/>
    <dgm:cxn modelId="{26D18B45-9E93-42B6-AA4E-535B190B8B4D}" type="presOf" srcId="{A39429A8-0816-4DB7-924A-A53B5515410F}" destId="{520E679B-F60D-4A27-95FC-6EFB35A4EB55}" srcOrd="0" destOrd="0" presId="urn:microsoft.com/office/officeart/2005/8/layout/radial5"/>
    <dgm:cxn modelId="{BC603362-B4E7-46D3-956C-F2AC93DBCED7}" type="presOf" srcId="{800ABCF0-7ED5-4691-A91D-5F4068E19E9D}" destId="{7716033A-E4E8-41E3-B362-6E5018B191FC}" srcOrd="0" destOrd="0" presId="urn:microsoft.com/office/officeart/2005/8/layout/radial5"/>
    <dgm:cxn modelId="{2BD5F651-9BCF-4A33-B3BA-D253BCB99808}" type="presOf" srcId="{A12CC0F3-F9C2-450D-B236-EF5D058B3D0B}" destId="{F6D06C07-C89D-4FEF-90A7-79BA387CC782}" srcOrd="0" destOrd="0" presId="urn:microsoft.com/office/officeart/2005/8/layout/radial5"/>
    <dgm:cxn modelId="{5266283A-76C8-44B4-91D8-FB01E55A882E}" type="presOf" srcId="{FFE91314-CC87-48A6-9092-423E6B6757F5}" destId="{9F9EFC5C-4EDC-4FAD-A8F7-3EA12E38A3B0}" srcOrd="0" destOrd="0" presId="urn:microsoft.com/office/officeart/2005/8/layout/radial5"/>
    <dgm:cxn modelId="{BAECF706-3658-4E50-BAEF-61508700D774}" srcId="{D11EE3F1-4306-4183-A6DA-9B2C89885ED6}" destId="{B627BB65-C946-4296-BD9C-0BA46A868B85}" srcOrd="0" destOrd="0" parTransId="{237DF10D-B6CA-40D4-AB3C-6B2DE93AE406}" sibTransId="{BA1886FF-AF4D-4F94-8680-07984DFF0D53}"/>
    <dgm:cxn modelId="{2FE9002E-56B3-4577-A77E-E2BE243BB4AC}" srcId="{B627BB65-C946-4296-BD9C-0BA46A868B85}" destId="{F82210AA-E759-4401-A2A1-577D52468A9F}" srcOrd="1" destOrd="0" parTransId="{86E877D8-1624-4486-B782-252496AF489A}" sibTransId="{DA8B0BA8-6127-41E2-AD58-3D508C07FFA7}"/>
    <dgm:cxn modelId="{03EE1216-2A30-4679-8ED7-A5B5E9ADF58E}" type="presParOf" srcId="{F99C4AA0-F75C-430A-9DD9-090E5AA15D09}" destId="{02F6944D-2BA0-4622-95EB-2B6F2B99B3AA}" srcOrd="0" destOrd="0" presId="urn:microsoft.com/office/officeart/2005/8/layout/radial5"/>
    <dgm:cxn modelId="{FB7F455F-C36C-41F2-88F0-333DB7059D0E}" type="presParOf" srcId="{F99C4AA0-F75C-430A-9DD9-090E5AA15D09}" destId="{9F9EFC5C-4EDC-4FAD-A8F7-3EA12E38A3B0}" srcOrd="1" destOrd="0" presId="urn:microsoft.com/office/officeart/2005/8/layout/radial5"/>
    <dgm:cxn modelId="{A8781C06-8812-400E-93F0-F735D133ECB0}" type="presParOf" srcId="{9F9EFC5C-4EDC-4FAD-A8F7-3EA12E38A3B0}" destId="{2558E769-2EA4-4EEA-9FE7-BB48A3D9DAE8}" srcOrd="0" destOrd="0" presId="urn:microsoft.com/office/officeart/2005/8/layout/radial5"/>
    <dgm:cxn modelId="{6ED75708-1AD8-48C8-AAA0-86774480C4F1}" type="presParOf" srcId="{F99C4AA0-F75C-430A-9DD9-090E5AA15D09}" destId="{F6380D98-76C0-4FA2-8904-68F2C6B7052F}" srcOrd="2" destOrd="0" presId="urn:microsoft.com/office/officeart/2005/8/layout/radial5"/>
    <dgm:cxn modelId="{0267342F-3EB6-44ED-89D6-DA5484246221}" type="presParOf" srcId="{F99C4AA0-F75C-430A-9DD9-090E5AA15D09}" destId="{47678676-BE74-4B5D-9EC2-613142309D29}" srcOrd="3" destOrd="0" presId="urn:microsoft.com/office/officeart/2005/8/layout/radial5"/>
    <dgm:cxn modelId="{51286701-FD81-4A78-9196-8045F4F08BE0}" type="presParOf" srcId="{47678676-BE74-4B5D-9EC2-613142309D29}" destId="{7A848F3D-B947-4C1C-A794-08F9F226CC15}" srcOrd="0" destOrd="0" presId="urn:microsoft.com/office/officeart/2005/8/layout/radial5"/>
    <dgm:cxn modelId="{B208948A-32E5-4C65-82F8-77B974CC1E24}" type="presParOf" srcId="{F99C4AA0-F75C-430A-9DD9-090E5AA15D09}" destId="{5732620A-44B3-45AC-8D82-9B181B23582E}" srcOrd="4" destOrd="0" presId="urn:microsoft.com/office/officeart/2005/8/layout/radial5"/>
    <dgm:cxn modelId="{17A1D232-0D9F-4367-9F2E-CD9FD585CF4B}" type="presParOf" srcId="{F99C4AA0-F75C-430A-9DD9-090E5AA15D09}" destId="{92B21FBD-0169-4A2D-9B13-2DDB1D3E22FB}" srcOrd="5" destOrd="0" presId="urn:microsoft.com/office/officeart/2005/8/layout/radial5"/>
    <dgm:cxn modelId="{A8B22B00-845B-436F-BA05-0A54F8EA18A8}" type="presParOf" srcId="{92B21FBD-0169-4A2D-9B13-2DDB1D3E22FB}" destId="{4CD7D6AF-56A5-414B-9C42-D4BF939193AB}" srcOrd="0" destOrd="0" presId="urn:microsoft.com/office/officeart/2005/8/layout/radial5"/>
    <dgm:cxn modelId="{D904A2C8-65F4-4B0D-9D39-A077BFFB6256}" type="presParOf" srcId="{F99C4AA0-F75C-430A-9DD9-090E5AA15D09}" destId="{36C98559-B7B7-4201-8AC1-AA2AF4481F79}" srcOrd="6" destOrd="0" presId="urn:microsoft.com/office/officeart/2005/8/layout/radial5"/>
    <dgm:cxn modelId="{13FE29A4-2232-45FD-A772-EF7324C0B3B5}" type="presParOf" srcId="{F99C4AA0-F75C-430A-9DD9-090E5AA15D09}" destId="{BB4C0CBC-014F-4091-BF86-6FBF060FD60D}" srcOrd="7" destOrd="0" presId="urn:microsoft.com/office/officeart/2005/8/layout/radial5"/>
    <dgm:cxn modelId="{4EAE94B0-1CB1-43E8-823D-F4C1ABC68DAD}" type="presParOf" srcId="{BB4C0CBC-014F-4091-BF86-6FBF060FD60D}" destId="{3628C042-27A0-44ED-8416-01AFB2A938CF}" srcOrd="0" destOrd="0" presId="urn:microsoft.com/office/officeart/2005/8/layout/radial5"/>
    <dgm:cxn modelId="{CD823614-E861-417B-8934-CCBBDBE26D69}" type="presParOf" srcId="{F99C4AA0-F75C-430A-9DD9-090E5AA15D09}" destId="{B07AE1FB-8242-408E-88F8-C99D498EACBA}" srcOrd="8" destOrd="0" presId="urn:microsoft.com/office/officeart/2005/8/layout/radial5"/>
    <dgm:cxn modelId="{009026E3-9479-47DB-BFEB-79C6650B960D}" type="presParOf" srcId="{F99C4AA0-F75C-430A-9DD9-090E5AA15D09}" destId="{F6D06C07-C89D-4FEF-90A7-79BA387CC782}" srcOrd="9" destOrd="0" presId="urn:microsoft.com/office/officeart/2005/8/layout/radial5"/>
    <dgm:cxn modelId="{CC059D5A-D967-44C3-BA79-36CC8047CCB5}" type="presParOf" srcId="{F6D06C07-C89D-4FEF-90A7-79BA387CC782}" destId="{0FBD5A3B-3524-4052-A05B-7171604B141B}" srcOrd="0" destOrd="0" presId="urn:microsoft.com/office/officeart/2005/8/layout/radial5"/>
    <dgm:cxn modelId="{333B5E33-598F-49B8-8918-F97DD6769E1A}" type="presParOf" srcId="{F99C4AA0-F75C-430A-9DD9-090E5AA15D09}" destId="{7716033A-E4E8-41E3-B362-6E5018B191FC}" srcOrd="10" destOrd="0" presId="urn:microsoft.com/office/officeart/2005/8/layout/radial5"/>
    <dgm:cxn modelId="{9D2CB2DE-8B09-4999-B3CE-8B41B456CBB3}" type="presParOf" srcId="{F99C4AA0-F75C-430A-9DD9-090E5AA15D09}" destId="{520E679B-F60D-4A27-95FC-6EFB35A4EB55}" srcOrd="11" destOrd="0" presId="urn:microsoft.com/office/officeart/2005/8/layout/radial5"/>
    <dgm:cxn modelId="{A55317C0-25F9-41EF-B4AB-B95740EB088B}" type="presParOf" srcId="{520E679B-F60D-4A27-95FC-6EFB35A4EB55}" destId="{5BC9AB06-8854-4D55-BC94-3D4B78D38E46}" srcOrd="0" destOrd="0" presId="urn:microsoft.com/office/officeart/2005/8/layout/radial5"/>
    <dgm:cxn modelId="{20C1D2B0-05D7-49A4-8E42-AA07B463DD73}" type="presParOf" srcId="{F99C4AA0-F75C-430A-9DD9-090E5AA15D09}" destId="{6E0639E9-7565-41C4-8091-8921AD05166C}"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EAB30-D6FD-4E8C-BEE0-36F6D93317BB}">
      <dsp:nvSpPr>
        <dsp:cNvPr id="0" name=""/>
        <dsp:cNvSpPr/>
      </dsp:nvSpPr>
      <dsp:spPr>
        <a:xfrm>
          <a:off x="5448300" y="1706836"/>
          <a:ext cx="4267142" cy="493718"/>
        </a:xfrm>
        <a:custGeom>
          <a:avLst/>
          <a:gdLst/>
          <a:ahLst/>
          <a:cxnLst/>
          <a:rect l="0" t="0" r="0" b="0"/>
          <a:pathLst>
            <a:path>
              <a:moveTo>
                <a:pt x="0" y="0"/>
              </a:moveTo>
              <a:lnTo>
                <a:pt x="0" y="246859"/>
              </a:lnTo>
              <a:lnTo>
                <a:pt x="4267142" y="246859"/>
              </a:lnTo>
              <a:lnTo>
                <a:pt x="4267142" y="4937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E1A91B-6C4D-42AA-88C8-EF7066157690}">
      <dsp:nvSpPr>
        <dsp:cNvPr id="0" name=""/>
        <dsp:cNvSpPr/>
      </dsp:nvSpPr>
      <dsp:spPr>
        <a:xfrm>
          <a:off x="5448300" y="1706836"/>
          <a:ext cx="1422380" cy="493718"/>
        </a:xfrm>
        <a:custGeom>
          <a:avLst/>
          <a:gdLst/>
          <a:ahLst/>
          <a:cxnLst/>
          <a:rect l="0" t="0" r="0" b="0"/>
          <a:pathLst>
            <a:path>
              <a:moveTo>
                <a:pt x="0" y="0"/>
              </a:moveTo>
              <a:lnTo>
                <a:pt x="0" y="246859"/>
              </a:lnTo>
              <a:lnTo>
                <a:pt x="1422380" y="246859"/>
              </a:lnTo>
              <a:lnTo>
                <a:pt x="1422380" y="4937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DC1B89-41CB-48D2-BE15-A7231DC81762}">
      <dsp:nvSpPr>
        <dsp:cNvPr id="0" name=""/>
        <dsp:cNvSpPr/>
      </dsp:nvSpPr>
      <dsp:spPr>
        <a:xfrm>
          <a:off x="4025919" y="1706836"/>
          <a:ext cx="1422380" cy="493718"/>
        </a:xfrm>
        <a:custGeom>
          <a:avLst/>
          <a:gdLst/>
          <a:ahLst/>
          <a:cxnLst/>
          <a:rect l="0" t="0" r="0" b="0"/>
          <a:pathLst>
            <a:path>
              <a:moveTo>
                <a:pt x="1422380" y="0"/>
              </a:moveTo>
              <a:lnTo>
                <a:pt x="1422380" y="246859"/>
              </a:lnTo>
              <a:lnTo>
                <a:pt x="0" y="246859"/>
              </a:lnTo>
              <a:lnTo>
                <a:pt x="0" y="4937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275342-246D-4E14-B14E-6080929C6BC3}">
      <dsp:nvSpPr>
        <dsp:cNvPr id="0" name=""/>
        <dsp:cNvSpPr/>
      </dsp:nvSpPr>
      <dsp:spPr>
        <a:xfrm>
          <a:off x="1181157" y="1706836"/>
          <a:ext cx="4267142" cy="493718"/>
        </a:xfrm>
        <a:custGeom>
          <a:avLst/>
          <a:gdLst/>
          <a:ahLst/>
          <a:cxnLst/>
          <a:rect l="0" t="0" r="0" b="0"/>
          <a:pathLst>
            <a:path>
              <a:moveTo>
                <a:pt x="4267142" y="0"/>
              </a:moveTo>
              <a:lnTo>
                <a:pt x="4267142" y="246859"/>
              </a:lnTo>
              <a:lnTo>
                <a:pt x="0" y="246859"/>
              </a:lnTo>
              <a:lnTo>
                <a:pt x="0" y="4937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85A70C-9BE5-455D-8B36-FD9DAD5CD6C2}">
      <dsp:nvSpPr>
        <dsp:cNvPr id="0" name=""/>
        <dsp:cNvSpPr/>
      </dsp:nvSpPr>
      <dsp:spPr>
        <a:xfrm>
          <a:off x="4272778" y="531315"/>
          <a:ext cx="2351042" cy="1175521"/>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it-IT" sz="2500" kern="1200" noProof="0" dirty="0"/>
            <a:t>Divisione Tecnica</a:t>
          </a:r>
        </a:p>
        <a:p>
          <a:pPr lvl="0" algn="ctr" defTabSz="1111250">
            <a:lnSpc>
              <a:spcPct val="90000"/>
            </a:lnSpc>
            <a:spcBef>
              <a:spcPct val="0"/>
            </a:spcBef>
            <a:spcAft>
              <a:spcPct val="35000"/>
            </a:spcAft>
          </a:pPr>
          <a:r>
            <a:rPr lang="it-IT" sz="2500" kern="1200" noProof="0" dirty="0"/>
            <a:t>e dei Servizi Generali</a:t>
          </a:r>
        </a:p>
      </dsp:txBody>
      <dsp:txXfrm>
        <a:off x="4272778" y="531315"/>
        <a:ext cx="2351042" cy="1175521"/>
      </dsp:txXfrm>
    </dsp:sp>
    <dsp:sp modelId="{8F3F2F82-ECAB-48D4-B5AA-FDDD9E378819}">
      <dsp:nvSpPr>
        <dsp:cNvPr id="0" name=""/>
        <dsp:cNvSpPr/>
      </dsp:nvSpPr>
      <dsp:spPr>
        <a:xfrm>
          <a:off x="5636" y="2200555"/>
          <a:ext cx="2351042" cy="1175521"/>
        </a:xfrm>
        <a:prstGeom prst="rect">
          <a:avLst/>
        </a:prstGeom>
        <a:solidFill>
          <a:srgbClr val="2C4E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it-IT" sz="2500" kern="1200" noProof="0" dirty="0"/>
            <a:t>Servizio</a:t>
          </a:r>
          <a:br>
            <a:rPr lang="it-IT" sz="2500" kern="1200" noProof="0" dirty="0"/>
          </a:br>
          <a:r>
            <a:rPr lang="it-IT" sz="2500" kern="1200" noProof="0" dirty="0"/>
            <a:t>Attività Generali e Tecniche</a:t>
          </a:r>
        </a:p>
      </dsp:txBody>
      <dsp:txXfrm>
        <a:off x="5636" y="2200555"/>
        <a:ext cx="2351042" cy="1175521"/>
      </dsp:txXfrm>
    </dsp:sp>
    <dsp:sp modelId="{2D2EAA1F-C556-40B2-AC91-BC0D06C66C26}">
      <dsp:nvSpPr>
        <dsp:cNvPr id="0" name=""/>
        <dsp:cNvSpPr/>
      </dsp:nvSpPr>
      <dsp:spPr>
        <a:xfrm>
          <a:off x="2850397" y="2200555"/>
          <a:ext cx="2351042" cy="11755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it-IT" sz="2500" kern="1200" noProof="0" dirty="0"/>
            <a:t>Servizio</a:t>
          </a:r>
          <a:br>
            <a:rPr lang="it-IT" sz="2500" kern="1200" noProof="0" dirty="0"/>
          </a:br>
          <a:r>
            <a:rPr lang="it-IT" sz="2500" kern="1200" noProof="0" dirty="0"/>
            <a:t>Impianti a Fluido</a:t>
          </a:r>
        </a:p>
      </dsp:txBody>
      <dsp:txXfrm>
        <a:off x="2850397" y="2200555"/>
        <a:ext cx="2351042" cy="1175521"/>
      </dsp:txXfrm>
    </dsp:sp>
    <dsp:sp modelId="{98ABE9A3-AA7B-467D-BCE8-FFF1F11B14B6}">
      <dsp:nvSpPr>
        <dsp:cNvPr id="0" name=""/>
        <dsp:cNvSpPr/>
      </dsp:nvSpPr>
      <dsp:spPr>
        <a:xfrm>
          <a:off x="5695159" y="2200555"/>
          <a:ext cx="2351042" cy="1175521"/>
        </a:xfrm>
        <a:prstGeom prst="rect">
          <a:avLst/>
        </a:prstGeom>
        <a:solidFill>
          <a:srgbClr val="FFC5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it-IT" sz="2500" kern="1200" noProof="0" dirty="0">
              <a:solidFill>
                <a:srgbClr val="00215E"/>
              </a:solidFill>
            </a:rPr>
            <a:t>Servizio</a:t>
          </a:r>
          <a:br>
            <a:rPr lang="it-IT" sz="2500" kern="1200" noProof="0" dirty="0">
              <a:solidFill>
                <a:srgbClr val="00215E"/>
              </a:solidFill>
            </a:rPr>
          </a:br>
          <a:r>
            <a:rPr lang="it-IT" sz="2500" kern="1200" noProof="0" dirty="0">
              <a:solidFill>
                <a:srgbClr val="00215E"/>
              </a:solidFill>
            </a:rPr>
            <a:t>Impianti Elettrici</a:t>
          </a:r>
        </a:p>
      </dsp:txBody>
      <dsp:txXfrm>
        <a:off x="5695159" y="2200555"/>
        <a:ext cx="2351042" cy="1175521"/>
      </dsp:txXfrm>
    </dsp:sp>
    <dsp:sp modelId="{2DDE7990-0BC6-49E3-96CC-EE844E1AA9B2}">
      <dsp:nvSpPr>
        <dsp:cNvPr id="0" name=""/>
        <dsp:cNvSpPr/>
      </dsp:nvSpPr>
      <dsp:spPr>
        <a:xfrm>
          <a:off x="8539920" y="2200555"/>
          <a:ext cx="2351042" cy="1175521"/>
        </a:xfrm>
        <a:prstGeom prst="rect">
          <a:avLst/>
        </a:prstGeom>
        <a:solidFill>
          <a:srgbClr val="FE92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it-IT" sz="2500" kern="1200" noProof="0" dirty="0">
              <a:solidFill>
                <a:srgbClr val="00215E"/>
              </a:solidFill>
            </a:rPr>
            <a:t>Servizio</a:t>
          </a:r>
          <a:br>
            <a:rPr lang="it-IT" sz="2500" kern="1200" noProof="0" dirty="0">
              <a:solidFill>
                <a:srgbClr val="00215E"/>
              </a:solidFill>
            </a:rPr>
          </a:br>
          <a:r>
            <a:rPr lang="it-IT" sz="2500" kern="1200" noProof="0" dirty="0">
              <a:solidFill>
                <a:srgbClr val="00215E"/>
              </a:solidFill>
            </a:rPr>
            <a:t>Edilizia</a:t>
          </a:r>
        </a:p>
      </dsp:txBody>
      <dsp:txXfrm>
        <a:off x="8539920" y="2200555"/>
        <a:ext cx="2351042" cy="1175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9E9F0-02F2-4AD5-9E66-1C2E6B4BED82}">
      <dsp:nvSpPr>
        <dsp:cNvPr id="0" name=""/>
        <dsp:cNvSpPr/>
      </dsp:nvSpPr>
      <dsp:spPr>
        <a:xfrm>
          <a:off x="5806296" y="1214152"/>
          <a:ext cx="4420709" cy="391556"/>
        </a:xfrm>
        <a:custGeom>
          <a:avLst/>
          <a:gdLst/>
          <a:ahLst/>
          <a:cxnLst/>
          <a:rect l="0" t="0" r="0" b="0"/>
          <a:pathLst>
            <a:path>
              <a:moveTo>
                <a:pt x="0" y="0"/>
              </a:moveTo>
              <a:lnTo>
                <a:pt x="0" y="202036"/>
              </a:lnTo>
              <a:lnTo>
                <a:pt x="4420709" y="202036"/>
              </a:lnTo>
              <a:lnTo>
                <a:pt x="4420709" y="391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69BC8B-6E33-49AE-99CA-B31CCD633533}">
      <dsp:nvSpPr>
        <dsp:cNvPr id="0" name=""/>
        <dsp:cNvSpPr/>
      </dsp:nvSpPr>
      <dsp:spPr>
        <a:xfrm>
          <a:off x="5806296" y="1214152"/>
          <a:ext cx="2351495" cy="391556"/>
        </a:xfrm>
        <a:custGeom>
          <a:avLst/>
          <a:gdLst/>
          <a:ahLst/>
          <a:cxnLst/>
          <a:rect l="0" t="0" r="0" b="0"/>
          <a:pathLst>
            <a:path>
              <a:moveTo>
                <a:pt x="0" y="0"/>
              </a:moveTo>
              <a:lnTo>
                <a:pt x="0" y="202036"/>
              </a:lnTo>
              <a:lnTo>
                <a:pt x="2351495" y="202036"/>
              </a:lnTo>
              <a:lnTo>
                <a:pt x="2351495" y="391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F28B64-1154-4DD1-A671-2242DE69A086}">
      <dsp:nvSpPr>
        <dsp:cNvPr id="0" name=""/>
        <dsp:cNvSpPr/>
      </dsp:nvSpPr>
      <dsp:spPr>
        <a:xfrm>
          <a:off x="4725673" y="2508182"/>
          <a:ext cx="165964" cy="1968967"/>
        </a:xfrm>
        <a:custGeom>
          <a:avLst/>
          <a:gdLst/>
          <a:ahLst/>
          <a:cxnLst/>
          <a:rect l="0" t="0" r="0" b="0"/>
          <a:pathLst>
            <a:path>
              <a:moveTo>
                <a:pt x="0" y="0"/>
              </a:moveTo>
              <a:lnTo>
                <a:pt x="0" y="1968967"/>
              </a:lnTo>
              <a:lnTo>
                <a:pt x="165964" y="19689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B351D5-9DDE-4E78-A0A5-0C1D1181217D}">
      <dsp:nvSpPr>
        <dsp:cNvPr id="0" name=""/>
        <dsp:cNvSpPr/>
      </dsp:nvSpPr>
      <dsp:spPr>
        <a:xfrm>
          <a:off x="5447652" y="1214152"/>
          <a:ext cx="358643" cy="391556"/>
        </a:xfrm>
        <a:custGeom>
          <a:avLst/>
          <a:gdLst/>
          <a:ahLst/>
          <a:cxnLst/>
          <a:rect l="0" t="0" r="0" b="0"/>
          <a:pathLst>
            <a:path>
              <a:moveTo>
                <a:pt x="358643" y="0"/>
              </a:moveTo>
              <a:lnTo>
                <a:pt x="358643" y="202036"/>
              </a:lnTo>
              <a:lnTo>
                <a:pt x="0" y="202036"/>
              </a:lnTo>
              <a:lnTo>
                <a:pt x="0" y="391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1F07BD-59A3-4A4A-8D54-AB07A57DF2F3}">
      <dsp:nvSpPr>
        <dsp:cNvPr id="0" name=""/>
        <dsp:cNvSpPr/>
      </dsp:nvSpPr>
      <dsp:spPr>
        <a:xfrm>
          <a:off x="2252047" y="2508182"/>
          <a:ext cx="156380" cy="1968967"/>
        </a:xfrm>
        <a:custGeom>
          <a:avLst/>
          <a:gdLst/>
          <a:ahLst/>
          <a:cxnLst/>
          <a:rect l="0" t="0" r="0" b="0"/>
          <a:pathLst>
            <a:path>
              <a:moveTo>
                <a:pt x="0" y="0"/>
              </a:moveTo>
              <a:lnTo>
                <a:pt x="0" y="1968967"/>
              </a:lnTo>
              <a:lnTo>
                <a:pt x="156380" y="19689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6E3FA5-03DD-4F91-8396-9B7A6FB60FB2}">
      <dsp:nvSpPr>
        <dsp:cNvPr id="0" name=""/>
        <dsp:cNvSpPr/>
      </dsp:nvSpPr>
      <dsp:spPr>
        <a:xfrm>
          <a:off x="2974026" y="1214152"/>
          <a:ext cx="2832269" cy="391556"/>
        </a:xfrm>
        <a:custGeom>
          <a:avLst/>
          <a:gdLst/>
          <a:ahLst/>
          <a:cxnLst/>
          <a:rect l="0" t="0" r="0" b="0"/>
          <a:pathLst>
            <a:path>
              <a:moveTo>
                <a:pt x="2832269" y="0"/>
              </a:moveTo>
              <a:lnTo>
                <a:pt x="2832269" y="202036"/>
              </a:lnTo>
              <a:lnTo>
                <a:pt x="0" y="202036"/>
              </a:lnTo>
              <a:lnTo>
                <a:pt x="0" y="391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A6FE1C-82B7-4C9E-8500-B8B2A2492D07}">
      <dsp:nvSpPr>
        <dsp:cNvPr id="0" name=""/>
        <dsp:cNvSpPr/>
      </dsp:nvSpPr>
      <dsp:spPr>
        <a:xfrm>
          <a:off x="180494" y="2508182"/>
          <a:ext cx="158307" cy="1313383"/>
        </a:xfrm>
        <a:custGeom>
          <a:avLst/>
          <a:gdLst/>
          <a:ahLst/>
          <a:cxnLst/>
          <a:rect l="0" t="0" r="0" b="0"/>
          <a:pathLst>
            <a:path>
              <a:moveTo>
                <a:pt x="0" y="0"/>
              </a:moveTo>
              <a:lnTo>
                <a:pt x="0" y="1313383"/>
              </a:lnTo>
              <a:lnTo>
                <a:pt x="158307" y="13133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6B8569-E590-446B-84AF-976F751D6879}">
      <dsp:nvSpPr>
        <dsp:cNvPr id="0" name=""/>
        <dsp:cNvSpPr/>
      </dsp:nvSpPr>
      <dsp:spPr>
        <a:xfrm>
          <a:off x="902473" y="1214152"/>
          <a:ext cx="4903822" cy="391556"/>
        </a:xfrm>
        <a:custGeom>
          <a:avLst/>
          <a:gdLst/>
          <a:ahLst/>
          <a:cxnLst/>
          <a:rect l="0" t="0" r="0" b="0"/>
          <a:pathLst>
            <a:path>
              <a:moveTo>
                <a:pt x="4903822" y="0"/>
              </a:moveTo>
              <a:lnTo>
                <a:pt x="4903822" y="202036"/>
              </a:lnTo>
              <a:lnTo>
                <a:pt x="0" y="202036"/>
              </a:lnTo>
              <a:lnTo>
                <a:pt x="0" y="391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0C12A4-4699-4FDB-BE47-EFBE4BF12DCA}">
      <dsp:nvSpPr>
        <dsp:cNvPr id="0" name=""/>
        <dsp:cNvSpPr/>
      </dsp:nvSpPr>
      <dsp:spPr>
        <a:xfrm>
          <a:off x="4108742" y="311678"/>
          <a:ext cx="3395106" cy="902473"/>
        </a:xfrm>
        <a:prstGeom prst="rect">
          <a:avLst/>
        </a:prstGeom>
        <a:solidFill>
          <a:srgbClr val="FE92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kern="1200" noProof="0" dirty="0">
              <a:solidFill>
                <a:srgbClr val="00215E"/>
              </a:solidFill>
            </a:rPr>
            <a:t>Divisione Tecnica e dei Servizi Generali</a:t>
          </a:r>
        </a:p>
      </dsp:txBody>
      <dsp:txXfrm>
        <a:off x="4108742" y="311678"/>
        <a:ext cx="3395106" cy="902473"/>
      </dsp:txXfrm>
    </dsp:sp>
    <dsp:sp modelId="{1A2ED6C9-D122-49E1-875C-BA4A132D90E2}">
      <dsp:nvSpPr>
        <dsp:cNvPr id="0" name=""/>
        <dsp:cNvSpPr/>
      </dsp:nvSpPr>
      <dsp:spPr>
        <a:xfrm>
          <a:off x="0" y="1605708"/>
          <a:ext cx="1804947" cy="902473"/>
        </a:xfrm>
        <a:prstGeom prst="rect">
          <a:avLst/>
        </a:prstGeom>
        <a:solidFill>
          <a:srgbClr val="2C4E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noProof="0" dirty="0"/>
            <a:t>Supporto Logistico</a:t>
          </a:r>
          <a:br>
            <a:rPr lang="it-IT" sz="1600" kern="1200" noProof="0" dirty="0"/>
          </a:br>
          <a:r>
            <a:rPr lang="it-IT" sz="1600" kern="1200" noProof="0" dirty="0"/>
            <a:t>e Servizi di Base</a:t>
          </a:r>
        </a:p>
      </dsp:txBody>
      <dsp:txXfrm>
        <a:off x="0" y="1605708"/>
        <a:ext cx="1804947" cy="902473"/>
      </dsp:txXfrm>
    </dsp:sp>
    <dsp:sp modelId="{2F7FEFC8-5020-4E20-A979-E137D1C9F801}">
      <dsp:nvSpPr>
        <dsp:cNvPr id="0" name=""/>
        <dsp:cNvSpPr/>
      </dsp:nvSpPr>
      <dsp:spPr>
        <a:xfrm>
          <a:off x="338802" y="2887221"/>
          <a:ext cx="1729807" cy="1868689"/>
        </a:xfrm>
        <a:prstGeom prst="rect">
          <a:avLst/>
        </a:prstGeom>
        <a:solidFill>
          <a:srgbClr val="2C4E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85725" lvl="0" indent="0" algn="l" defTabSz="711200">
            <a:lnSpc>
              <a:spcPct val="90000"/>
            </a:lnSpc>
            <a:spcBef>
              <a:spcPct val="0"/>
            </a:spcBef>
            <a:spcAft>
              <a:spcPct val="35000"/>
            </a:spcAft>
            <a:buFont typeface="Arial" panose="020B0604020202020204" pitchFamily="34" charset="0"/>
            <a:buNone/>
          </a:pPr>
          <a:r>
            <a:rPr lang="it-IT" sz="1600" kern="1200" noProof="0" dirty="0"/>
            <a:t>Mensa</a:t>
          </a:r>
          <a:br>
            <a:rPr lang="it-IT" sz="1600" kern="1200" noProof="0" dirty="0"/>
          </a:br>
          <a:r>
            <a:rPr lang="it-IT" sz="1600" kern="1200" noProof="0" dirty="0"/>
            <a:t>Pulizie</a:t>
          </a:r>
          <a:br>
            <a:rPr lang="it-IT" sz="1600" kern="1200" noProof="0" dirty="0"/>
          </a:br>
          <a:r>
            <a:rPr lang="it-IT" sz="1600" kern="1200" noProof="0" dirty="0"/>
            <a:t>Giardinaggio</a:t>
          </a:r>
          <a:br>
            <a:rPr lang="it-IT" sz="1600" kern="1200" noProof="0" dirty="0"/>
          </a:br>
          <a:r>
            <a:rPr lang="it-IT" sz="1600" kern="1200" noProof="0" dirty="0"/>
            <a:t>Magazzino generale</a:t>
          </a:r>
          <a:br>
            <a:rPr lang="it-IT" sz="1600" kern="1200" noProof="0" dirty="0"/>
          </a:br>
          <a:r>
            <a:rPr lang="it-IT" sz="1600" kern="1200" noProof="0" dirty="0"/>
            <a:t>Logistica</a:t>
          </a:r>
          <a:br>
            <a:rPr lang="it-IT" sz="1600" kern="1200" noProof="0" dirty="0"/>
          </a:br>
          <a:r>
            <a:rPr lang="it-IT" sz="1600" kern="1200" noProof="0" dirty="0"/>
            <a:t>Officina</a:t>
          </a:r>
        </a:p>
      </dsp:txBody>
      <dsp:txXfrm>
        <a:off x="338802" y="2887221"/>
        <a:ext cx="1729807" cy="1868689"/>
      </dsp:txXfrm>
    </dsp:sp>
    <dsp:sp modelId="{96D3202F-5581-4D0A-8358-58AAF324B512}">
      <dsp:nvSpPr>
        <dsp:cNvPr id="0" name=""/>
        <dsp:cNvSpPr/>
      </dsp:nvSpPr>
      <dsp:spPr>
        <a:xfrm>
          <a:off x="2071552" y="1605708"/>
          <a:ext cx="1804947" cy="9024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noProof="0" dirty="0"/>
            <a:t>Riparazione guasti</a:t>
          </a:r>
        </a:p>
      </dsp:txBody>
      <dsp:txXfrm>
        <a:off x="2071552" y="1605708"/>
        <a:ext cx="1804947" cy="902473"/>
      </dsp:txXfrm>
    </dsp:sp>
    <dsp:sp modelId="{E85290A8-BABA-482C-9CCB-D7AB8A666F0F}">
      <dsp:nvSpPr>
        <dsp:cNvPr id="0" name=""/>
        <dsp:cNvSpPr/>
      </dsp:nvSpPr>
      <dsp:spPr>
        <a:xfrm>
          <a:off x="2408427" y="2887221"/>
          <a:ext cx="2132708" cy="3179857"/>
        </a:xfrm>
        <a:prstGeom prst="rect">
          <a:avLst/>
        </a:prstGeom>
        <a:solidFill>
          <a:srgbClr val="002060">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85725" lvl="0" indent="0" algn="l" defTabSz="755650">
            <a:lnSpc>
              <a:spcPct val="90000"/>
            </a:lnSpc>
            <a:spcBef>
              <a:spcPct val="0"/>
            </a:spcBef>
            <a:spcAft>
              <a:spcPct val="35000"/>
            </a:spcAft>
            <a:buFont typeface="Arial" panose="020B0604020202020204" pitchFamily="34" charset="0"/>
            <a:buNone/>
          </a:pPr>
          <a:r>
            <a:rPr lang="it-IT" sz="1700" kern="1200" noProof="0" dirty="0">
              <a:solidFill>
                <a:prstClr val="white"/>
              </a:solidFill>
              <a:latin typeface="Barlow Condensed"/>
              <a:ea typeface="Arial Unicode MS"/>
              <a:cs typeface="+mn-cs"/>
            </a:rPr>
            <a:t>Impianti di raffreddamento</a:t>
          </a:r>
          <a:br>
            <a:rPr lang="it-IT" sz="1700" kern="1200" noProof="0" dirty="0">
              <a:solidFill>
                <a:prstClr val="white"/>
              </a:solidFill>
              <a:latin typeface="Barlow Condensed"/>
              <a:ea typeface="Arial Unicode MS"/>
              <a:cs typeface="+mn-cs"/>
            </a:rPr>
          </a:br>
          <a:r>
            <a:rPr lang="it-IT" sz="1700" kern="1200" noProof="0" dirty="0">
              <a:solidFill>
                <a:prstClr val="white"/>
              </a:solidFill>
              <a:latin typeface="Barlow Condensed"/>
              <a:ea typeface="Arial Unicode MS"/>
              <a:cs typeface="+mn-cs"/>
            </a:rPr>
            <a:t>Impianti di riscaldamento</a:t>
          </a:r>
          <a:br>
            <a:rPr lang="it-IT" sz="1700" kern="1200" noProof="0" dirty="0">
              <a:solidFill>
                <a:prstClr val="white"/>
              </a:solidFill>
              <a:latin typeface="Barlow Condensed"/>
              <a:ea typeface="Arial Unicode MS"/>
              <a:cs typeface="+mn-cs"/>
            </a:rPr>
          </a:br>
          <a:r>
            <a:rPr lang="it-IT" sz="1700" kern="1200" noProof="0" dirty="0">
              <a:solidFill>
                <a:prstClr val="white"/>
              </a:solidFill>
              <a:latin typeface="Barlow Condensed"/>
              <a:ea typeface="Arial Unicode MS"/>
              <a:cs typeface="+mn-cs"/>
            </a:rPr>
            <a:t>Impianti di ricambio aria</a:t>
          </a:r>
          <a:br>
            <a:rPr lang="it-IT" sz="1700" kern="1200" noProof="0" dirty="0">
              <a:solidFill>
                <a:prstClr val="white"/>
              </a:solidFill>
              <a:latin typeface="Barlow Condensed"/>
              <a:ea typeface="Arial Unicode MS"/>
              <a:cs typeface="+mn-cs"/>
            </a:rPr>
          </a:br>
          <a:r>
            <a:rPr lang="it-IT" sz="1700" kern="1200" noProof="0" dirty="0" err="1">
              <a:solidFill>
                <a:prstClr val="white"/>
              </a:solidFill>
              <a:latin typeface="Barlow Condensed"/>
              <a:ea typeface="Arial Unicode MS"/>
              <a:cs typeface="+mn-cs"/>
            </a:rPr>
            <a:t>Aria</a:t>
          </a:r>
          <a:r>
            <a:rPr lang="it-IT" sz="1700" kern="1200" noProof="0" dirty="0">
              <a:solidFill>
                <a:prstClr val="white"/>
              </a:solidFill>
              <a:latin typeface="Barlow Condensed"/>
              <a:ea typeface="Arial Unicode MS"/>
              <a:cs typeface="+mn-cs"/>
            </a:rPr>
            <a:t> Compressa</a:t>
          </a:r>
          <a:br>
            <a:rPr lang="it-IT" sz="1700" kern="1200" noProof="0" dirty="0">
              <a:solidFill>
                <a:prstClr val="white"/>
              </a:solidFill>
              <a:latin typeface="Barlow Condensed"/>
              <a:ea typeface="Arial Unicode MS"/>
              <a:cs typeface="+mn-cs"/>
            </a:rPr>
          </a:br>
          <a:r>
            <a:rPr lang="it-IT" sz="1700" kern="1200" noProof="0" dirty="0">
              <a:solidFill>
                <a:prstClr val="white"/>
              </a:solidFill>
              <a:latin typeface="Barlow Condensed"/>
              <a:ea typeface="Arial Unicode MS"/>
              <a:cs typeface="+mn-cs"/>
            </a:rPr>
            <a:t>Impianti elettrici di media/alta tensione</a:t>
          </a:r>
          <a:br>
            <a:rPr lang="it-IT" sz="1700" kern="1200" noProof="0" dirty="0">
              <a:solidFill>
                <a:prstClr val="white"/>
              </a:solidFill>
              <a:latin typeface="Barlow Condensed"/>
              <a:ea typeface="Arial Unicode MS"/>
              <a:cs typeface="+mn-cs"/>
            </a:rPr>
          </a:br>
          <a:r>
            <a:rPr lang="it-IT" sz="1700" kern="1200" noProof="0" dirty="0">
              <a:solidFill>
                <a:prstClr val="white"/>
              </a:solidFill>
              <a:latin typeface="Barlow Condensed"/>
              <a:ea typeface="Arial Unicode MS"/>
              <a:cs typeface="+mn-cs"/>
            </a:rPr>
            <a:t>Impianti elettrici di bassa tensione</a:t>
          </a:r>
          <a:br>
            <a:rPr lang="it-IT" sz="1700" kern="1200" noProof="0" dirty="0">
              <a:solidFill>
                <a:prstClr val="white"/>
              </a:solidFill>
              <a:latin typeface="Barlow Condensed"/>
              <a:ea typeface="Arial Unicode MS"/>
              <a:cs typeface="+mn-cs"/>
            </a:rPr>
          </a:br>
          <a:r>
            <a:rPr lang="it-IT" sz="1700" kern="1200" noProof="0" dirty="0">
              <a:solidFill>
                <a:prstClr val="white"/>
              </a:solidFill>
              <a:latin typeface="Barlow Condensed"/>
              <a:ea typeface="Arial Unicode MS"/>
              <a:cs typeface="+mn-cs"/>
            </a:rPr>
            <a:t>Impianti di terra</a:t>
          </a:r>
          <a:br>
            <a:rPr lang="it-IT" sz="1700" kern="1200" noProof="0" dirty="0">
              <a:solidFill>
                <a:prstClr val="white"/>
              </a:solidFill>
              <a:latin typeface="Barlow Condensed"/>
              <a:ea typeface="Arial Unicode MS"/>
              <a:cs typeface="+mn-cs"/>
            </a:rPr>
          </a:br>
          <a:r>
            <a:rPr lang="it-IT" sz="1700" kern="1200" noProof="0" dirty="0">
              <a:solidFill>
                <a:prstClr val="white"/>
              </a:solidFill>
              <a:latin typeface="Barlow Condensed"/>
              <a:ea typeface="Arial Unicode MS"/>
              <a:cs typeface="+mn-cs"/>
            </a:rPr>
            <a:t>Impianti rivelazione incendi</a:t>
          </a:r>
          <a:br>
            <a:rPr lang="it-IT" sz="1700" kern="1200" noProof="0" dirty="0">
              <a:solidFill>
                <a:prstClr val="white"/>
              </a:solidFill>
              <a:latin typeface="Barlow Condensed"/>
              <a:ea typeface="Arial Unicode MS"/>
              <a:cs typeface="+mn-cs"/>
            </a:rPr>
          </a:br>
          <a:r>
            <a:rPr lang="it-IT" sz="1700" kern="1200" noProof="0" dirty="0">
              <a:solidFill>
                <a:prstClr val="white"/>
              </a:solidFill>
              <a:latin typeface="Barlow Condensed"/>
              <a:ea typeface="Arial Unicode MS"/>
              <a:cs typeface="+mn-cs"/>
            </a:rPr>
            <a:t>Impianti spegnimento incendi</a:t>
          </a:r>
        </a:p>
      </dsp:txBody>
      <dsp:txXfrm>
        <a:off x="2408427" y="2887221"/>
        <a:ext cx="2132708" cy="3179857"/>
      </dsp:txXfrm>
    </dsp:sp>
    <dsp:sp modelId="{08C84890-0021-4F62-9928-9FB96725E559}">
      <dsp:nvSpPr>
        <dsp:cNvPr id="0" name=""/>
        <dsp:cNvSpPr/>
      </dsp:nvSpPr>
      <dsp:spPr>
        <a:xfrm>
          <a:off x="4545179" y="1605708"/>
          <a:ext cx="1804947" cy="9024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noProof="0" dirty="0"/>
            <a:t>Manutenzioni programmate</a:t>
          </a:r>
        </a:p>
      </dsp:txBody>
      <dsp:txXfrm>
        <a:off x="4545179" y="1605708"/>
        <a:ext cx="1804947" cy="902473"/>
      </dsp:txXfrm>
    </dsp:sp>
    <dsp:sp modelId="{4FD91252-DB4A-4DA7-9C58-AD89B9804662}">
      <dsp:nvSpPr>
        <dsp:cNvPr id="0" name=""/>
        <dsp:cNvSpPr/>
      </dsp:nvSpPr>
      <dsp:spPr>
        <a:xfrm>
          <a:off x="4891638" y="2887221"/>
          <a:ext cx="2132708" cy="3179857"/>
        </a:xfrm>
        <a:prstGeom prst="rect">
          <a:avLst/>
        </a:prstGeom>
        <a:solidFill>
          <a:srgbClr val="002060">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85725" lvl="0" indent="0" algn="l" defTabSz="622300">
            <a:lnSpc>
              <a:spcPct val="90000"/>
            </a:lnSpc>
            <a:spcBef>
              <a:spcPct val="0"/>
            </a:spcBef>
            <a:spcAft>
              <a:spcPct val="35000"/>
            </a:spcAft>
            <a:buFont typeface="Arial" panose="020B0604020202020204" pitchFamily="34" charset="0"/>
            <a:buNone/>
          </a:pPr>
          <a:r>
            <a:rPr lang="it-IT" sz="1600" kern="1200" noProof="0" dirty="0">
              <a:solidFill>
                <a:prstClr val="white"/>
              </a:solidFill>
              <a:latin typeface="Barlow Condensed"/>
              <a:ea typeface="Arial Unicode MS"/>
              <a:cs typeface="+mn-cs"/>
            </a:rPr>
            <a:t>Impianti di raffreddamento</a:t>
          </a:r>
          <a:br>
            <a:rPr lang="it-IT" sz="1600" kern="1200" noProof="0" dirty="0">
              <a:solidFill>
                <a:prstClr val="white"/>
              </a:solidFill>
              <a:latin typeface="Barlow Condensed"/>
              <a:ea typeface="Arial Unicode MS"/>
              <a:cs typeface="+mn-cs"/>
            </a:rPr>
          </a:br>
          <a:r>
            <a:rPr lang="it-IT" sz="1600" kern="1200" noProof="0" dirty="0">
              <a:solidFill>
                <a:prstClr val="white"/>
              </a:solidFill>
              <a:latin typeface="Barlow Condensed"/>
              <a:ea typeface="Arial Unicode MS"/>
              <a:cs typeface="+mn-cs"/>
            </a:rPr>
            <a:t>Impianti di riscaldamento</a:t>
          </a:r>
          <a:br>
            <a:rPr lang="it-IT" sz="1600" kern="1200" noProof="0" dirty="0">
              <a:solidFill>
                <a:prstClr val="white"/>
              </a:solidFill>
              <a:latin typeface="Barlow Condensed"/>
              <a:ea typeface="Arial Unicode MS"/>
              <a:cs typeface="+mn-cs"/>
            </a:rPr>
          </a:br>
          <a:r>
            <a:rPr lang="it-IT" sz="1600" kern="1200" noProof="0" dirty="0">
              <a:solidFill>
                <a:prstClr val="white"/>
              </a:solidFill>
              <a:latin typeface="Barlow Condensed"/>
              <a:ea typeface="Arial Unicode MS"/>
              <a:cs typeface="+mn-cs"/>
            </a:rPr>
            <a:t>Impianti di ricambio aria</a:t>
          </a:r>
          <a:br>
            <a:rPr lang="it-IT" sz="1600" kern="1200" noProof="0" dirty="0">
              <a:solidFill>
                <a:prstClr val="white"/>
              </a:solidFill>
              <a:latin typeface="Barlow Condensed"/>
              <a:ea typeface="Arial Unicode MS"/>
              <a:cs typeface="+mn-cs"/>
            </a:rPr>
          </a:br>
          <a:r>
            <a:rPr lang="it-IT" sz="1600" kern="1200" noProof="0" dirty="0" err="1">
              <a:solidFill>
                <a:prstClr val="white"/>
              </a:solidFill>
              <a:latin typeface="Barlow Condensed"/>
              <a:ea typeface="Arial Unicode MS"/>
              <a:cs typeface="+mn-cs"/>
            </a:rPr>
            <a:t>Aria</a:t>
          </a:r>
          <a:r>
            <a:rPr lang="it-IT" sz="1600" kern="1200" noProof="0" dirty="0">
              <a:solidFill>
                <a:prstClr val="white"/>
              </a:solidFill>
              <a:latin typeface="Barlow Condensed"/>
              <a:ea typeface="Arial Unicode MS"/>
              <a:cs typeface="+mn-cs"/>
            </a:rPr>
            <a:t> Compressa</a:t>
          </a:r>
          <a:br>
            <a:rPr lang="it-IT" sz="1600" kern="1200" noProof="0" dirty="0">
              <a:solidFill>
                <a:prstClr val="white"/>
              </a:solidFill>
              <a:latin typeface="Barlow Condensed"/>
              <a:ea typeface="Arial Unicode MS"/>
              <a:cs typeface="+mn-cs"/>
            </a:rPr>
          </a:br>
          <a:r>
            <a:rPr lang="it-IT" sz="1600" kern="1200" noProof="0" dirty="0">
              <a:solidFill>
                <a:prstClr val="white"/>
              </a:solidFill>
              <a:latin typeface="Barlow Condensed"/>
              <a:ea typeface="Arial Unicode MS"/>
              <a:cs typeface="+mn-cs"/>
            </a:rPr>
            <a:t>Impianti elettrici di media/alta tensione</a:t>
          </a:r>
          <a:br>
            <a:rPr lang="it-IT" sz="1600" kern="1200" noProof="0" dirty="0">
              <a:solidFill>
                <a:prstClr val="white"/>
              </a:solidFill>
              <a:latin typeface="Barlow Condensed"/>
              <a:ea typeface="Arial Unicode MS"/>
              <a:cs typeface="+mn-cs"/>
            </a:rPr>
          </a:br>
          <a:r>
            <a:rPr lang="it-IT" sz="1600" kern="1200" noProof="0" dirty="0">
              <a:solidFill>
                <a:prstClr val="white"/>
              </a:solidFill>
              <a:latin typeface="Barlow Condensed"/>
              <a:ea typeface="Arial Unicode MS"/>
              <a:cs typeface="+mn-cs"/>
            </a:rPr>
            <a:t>Impianti elettrici di bassa tensione</a:t>
          </a:r>
          <a:br>
            <a:rPr lang="it-IT" sz="1600" kern="1200" noProof="0" dirty="0">
              <a:solidFill>
                <a:prstClr val="white"/>
              </a:solidFill>
              <a:latin typeface="Barlow Condensed"/>
              <a:ea typeface="Arial Unicode MS"/>
              <a:cs typeface="+mn-cs"/>
            </a:rPr>
          </a:br>
          <a:r>
            <a:rPr lang="it-IT" sz="1600" kern="1200" noProof="0" dirty="0">
              <a:solidFill>
                <a:prstClr val="white"/>
              </a:solidFill>
              <a:latin typeface="Barlow Condensed"/>
              <a:ea typeface="Arial Unicode MS"/>
              <a:cs typeface="+mn-cs"/>
            </a:rPr>
            <a:t>Impianti di terra</a:t>
          </a:r>
          <a:br>
            <a:rPr lang="it-IT" sz="1600" kern="1200" noProof="0" dirty="0">
              <a:solidFill>
                <a:prstClr val="white"/>
              </a:solidFill>
              <a:latin typeface="Barlow Condensed"/>
              <a:ea typeface="Arial Unicode MS"/>
              <a:cs typeface="+mn-cs"/>
            </a:rPr>
          </a:br>
          <a:r>
            <a:rPr lang="it-IT" sz="1600" kern="1200" noProof="0" dirty="0">
              <a:solidFill>
                <a:prstClr val="white"/>
              </a:solidFill>
              <a:latin typeface="Barlow Condensed"/>
              <a:ea typeface="Arial Unicode MS"/>
              <a:cs typeface="+mn-cs"/>
            </a:rPr>
            <a:t>Impianti rivelazione incendi</a:t>
          </a:r>
          <a:br>
            <a:rPr lang="it-IT" sz="1600" kern="1200" noProof="0" dirty="0">
              <a:solidFill>
                <a:prstClr val="white"/>
              </a:solidFill>
              <a:latin typeface="Barlow Condensed"/>
              <a:ea typeface="Arial Unicode MS"/>
              <a:cs typeface="+mn-cs"/>
            </a:rPr>
          </a:br>
          <a:r>
            <a:rPr lang="it-IT" sz="1600" kern="1200" noProof="0" dirty="0">
              <a:solidFill>
                <a:prstClr val="white"/>
              </a:solidFill>
              <a:latin typeface="Barlow Condensed"/>
              <a:ea typeface="Arial Unicode MS"/>
              <a:cs typeface="+mn-cs"/>
            </a:rPr>
            <a:t>Impianti spegnimento incendi</a:t>
          </a:r>
        </a:p>
      </dsp:txBody>
      <dsp:txXfrm>
        <a:off x="4891638" y="2887221"/>
        <a:ext cx="2132708" cy="3179857"/>
      </dsp:txXfrm>
    </dsp:sp>
    <dsp:sp modelId="{55F0E41A-3EBE-4DF1-A034-8E3118C80832}">
      <dsp:nvSpPr>
        <dsp:cNvPr id="0" name=""/>
        <dsp:cNvSpPr/>
      </dsp:nvSpPr>
      <dsp:spPr>
        <a:xfrm>
          <a:off x="7205654" y="1605708"/>
          <a:ext cx="1904274" cy="902473"/>
        </a:xfrm>
        <a:prstGeom prst="rect">
          <a:avLst/>
        </a:prstGeom>
        <a:solidFill>
          <a:srgbClr val="FFC55A"/>
        </a:solidFill>
        <a:ln w="12700" cap="flat" cmpd="sng" algn="ctr">
          <a:solidFill>
            <a:srgbClr val="4B618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noProof="0" dirty="0">
              <a:solidFill>
                <a:srgbClr val="0057A4"/>
              </a:solidFill>
            </a:rPr>
            <a:t>Progetti di adeguamento normativo/ripristino</a:t>
          </a:r>
        </a:p>
      </dsp:txBody>
      <dsp:txXfrm>
        <a:off x="7205654" y="1605708"/>
        <a:ext cx="1904274" cy="902473"/>
      </dsp:txXfrm>
    </dsp:sp>
    <dsp:sp modelId="{BB0EF26F-8BB3-4B07-9869-A8F88B13B32E}">
      <dsp:nvSpPr>
        <dsp:cNvPr id="0" name=""/>
        <dsp:cNvSpPr/>
      </dsp:nvSpPr>
      <dsp:spPr>
        <a:xfrm>
          <a:off x="9166887" y="1605708"/>
          <a:ext cx="2120236" cy="902473"/>
        </a:xfrm>
        <a:prstGeom prst="rect">
          <a:avLst/>
        </a:prstGeom>
        <a:solidFill>
          <a:srgbClr val="FFC5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noProof="0" dirty="0">
              <a:solidFill>
                <a:srgbClr val="0057A4"/>
              </a:solidFill>
            </a:rPr>
            <a:t>Progetti per soddisfare nuovi fabbisogni della Ricerca </a:t>
          </a:r>
        </a:p>
      </dsp:txBody>
      <dsp:txXfrm>
        <a:off x="9166887" y="1605708"/>
        <a:ext cx="2120236" cy="9024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9E9F0-02F2-4AD5-9E66-1C2E6B4BED82}">
      <dsp:nvSpPr>
        <dsp:cNvPr id="0" name=""/>
        <dsp:cNvSpPr/>
      </dsp:nvSpPr>
      <dsp:spPr>
        <a:xfrm>
          <a:off x="5806296" y="1214152"/>
          <a:ext cx="4420709" cy="391556"/>
        </a:xfrm>
        <a:custGeom>
          <a:avLst/>
          <a:gdLst/>
          <a:ahLst/>
          <a:cxnLst/>
          <a:rect l="0" t="0" r="0" b="0"/>
          <a:pathLst>
            <a:path>
              <a:moveTo>
                <a:pt x="0" y="0"/>
              </a:moveTo>
              <a:lnTo>
                <a:pt x="0" y="202036"/>
              </a:lnTo>
              <a:lnTo>
                <a:pt x="4420709" y="202036"/>
              </a:lnTo>
              <a:lnTo>
                <a:pt x="4420709" y="391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69BC8B-6E33-49AE-99CA-B31CCD633533}">
      <dsp:nvSpPr>
        <dsp:cNvPr id="0" name=""/>
        <dsp:cNvSpPr/>
      </dsp:nvSpPr>
      <dsp:spPr>
        <a:xfrm>
          <a:off x="5806296" y="1214152"/>
          <a:ext cx="2351495" cy="391556"/>
        </a:xfrm>
        <a:custGeom>
          <a:avLst/>
          <a:gdLst/>
          <a:ahLst/>
          <a:cxnLst/>
          <a:rect l="0" t="0" r="0" b="0"/>
          <a:pathLst>
            <a:path>
              <a:moveTo>
                <a:pt x="0" y="0"/>
              </a:moveTo>
              <a:lnTo>
                <a:pt x="0" y="202036"/>
              </a:lnTo>
              <a:lnTo>
                <a:pt x="2351495" y="202036"/>
              </a:lnTo>
              <a:lnTo>
                <a:pt x="2351495" y="391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F28B64-1154-4DD1-A671-2242DE69A086}">
      <dsp:nvSpPr>
        <dsp:cNvPr id="0" name=""/>
        <dsp:cNvSpPr/>
      </dsp:nvSpPr>
      <dsp:spPr>
        <a:xfrm>
          <a:off x="4725673" y="2508182"/>
          <a:ext cx="165964" cy="1968967"/>
        </a:xfrm>
        <a:custGeom>
          <a:avLst/>
          <a:gdLst/>
          <a:ahLst/>
          <a:cxnLst/>
          <a:rect l="0" t="0" r="0" b="0"/>
          <a:pathLst>
            <a:path>
              <a:moveTo>
                <a:pt x="0" y="0"/>
              </a:moveTo>
              <a:lnTo>
                <a:pt x="0" y="1968967"/>
              </a:lnTo>
              <a:lnTo>
                <a:pt x="165964" y="19689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B351D5-9DDE-4E78-A0A5-0C1D1181217D}">
      <dsp:nvSpPr>
        <dsp:cNvPr id="0" name=""/>
        <dsp:cNvSpPr/>
      </dsp:nvSpPr>
      <dsp:spPr>
        <a:xfrm>
          <a:off x="5447652" y="1214152"/>
          <a:ext cx="358643" cy="391556"/>
        </a:xfrm>
        <a:custGeom>
          <a:avLst/>
          <a:gdLst/>
          <a:ahLst/>
          <a:cxnLst/>
          <a:rect l="0" t="0" r="0" b="0"/>
          <a:pathLst>
            <a:path>
              <a:moveTo>
                <a:pt x="358643" y="0"/>
              </a:moveTo>
              <a:lnTo>
                <a:pt x="358643" y="202036"/>
              </a:lnTo>
              <a:lnTo>
                <a:pt x="0" y="202036"/>
              </a:lnTo>
              <a:lnTo>
                <a:pt x="0" y="391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1F07BD-59A3-4A4A-8D54-AB07A57DF2F3}">
      <dsp:nvSpPr>
        <dsp:cNvPr id="0" name=""/>
        <dsp:cNvSpPr/>
      </dsp:nvSpPr>
      <dsp:spPr>
        <a:xfrm>
          <a:off x="2252047" y="2508182"/>
          <a:ext cx="156380" cy="1968967"/>
        </a:xfrm>
        <a:custGeom>
          <a:avLst/>
          <a:gdLst/>
          <a:ahLst/>
          <a:cxnLst/>
          <a:rect l="0" t="0" r="0" b="0"/>
          <a:pathLst>
            <a:path>
              <a:moveTo>
                <a:pt x="0" y="0"/>
              </a:moveTo>
              <a:lnTo>
                <a:pt x="0" y="1968967"/>
              </a:lnTo>
              <a:lnTo>
                <a:pt x="156380" y="19689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6E3FA5-03DD-4F91-8396-9B7A6FB60FB2}">
      <dsp:nvSpPr>
        <dsp:cNvPr id="0" name=""/>
        <dsp:cNvSpPr/>
      </dsp:nvSpPr>
      <dsp:spPr>
        <a:xfrm>
          <a:off x="2974026" y="1214152"/>
          <a:ext cx="2832269" cy="391556"/>
        </a:xfrm>
        <a:custGeom>
          <a:avLst/>
          <a:gdLst/>
          <a:ahLst/>
          <a:cxnLst/>
          <a:rect l="0" t="0" r="0" b="0"/>
          <a:pathLst>
            <a:path>
              <a:moveTo>
                <a:pt x="2832269" y="0"/>
              </a:moveTo>
              <a:lnTo>
                <a:pt x="2832269" y="202036"/>
              </a:lnTo>
              <a:lnTo>
                <a:pt x="0" y="202036"/>
              </a:lnTo>
              <a:lnTo>
                <a:pt x="0" y="391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A6FE1C-82B7-4C9E-8500-B8B2A2492D07}">
      <dsp:nvSpPr>
        <dsp:cNvPr id="0" name=""/>
        <dsp:cNvSpPr/>
      </dsp:nvSpPr>
      <dsp:spPr>
        <a:xfrm>
          <a:off x="180494" y="2508182"/>
          <a:ext cx="158307" cy="1313383"/>
        </a:xfrm>
        <a:custGeom>
          <a:avLst/>
          <a:gdLst/>
          <a:ahLst/>
          <a:cxnLst/>
          <a:rect l="0" t="0" r="0" b="0"/>
          <a:pathLst>
            <a:path>
              <a:moveTo>
                <a:pt x="0" y="0"/>
              </a:moveTo>
              <a:lnTo>
                <a:pt x="0" y="1313383"/>
              </a:lnTo>
              <a:lnTo>
                <a:pt x="158307" y="13133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6B8569-E590-446B-84AF-976F751D6879}">
      <dsp:nvSpPr>
        <dsp:cNvPr id="0" name=""/>
        <dsp:cNvSpPr/>
      </dsp:nvSpPr>
      <dsp:spPr>
        <a:xfrm>
          <a:off x="902473" y="1214152"/>
          <a:ext cx="4903822" cy="391556"/>
        </a:xfrm>
        <a:custGeom>
          <a:avLst/>
          <a:gdLst/>
          <a:ahLst/>
          <a:cxnLst/>
          <a:rect l="0" t="0" r="0" b="0"/>
          <a:pathLst>
            <a:path>
              <a:moveTo>
                <a:pt x="4903822" y="0"/>
              </a:moveTo>
              <a:lnTo>
                <a:pt x="4903822" y="202036"/>
              </a:lnTo>
              <a:lnTo>
                <a:pt x="0" y="202036"/>
              </a:lnTo>
              <a:lnTo>
                <a:pt x="0" y="391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0C12A4-4699-4FDB-BE47-EFBE4BF12DCA}">
      <dsp:nvSpPr>
        <dsp:cNvPr id="0" name=""/>
        <dsp:cNvSpPr/>
      </dsp:nvSpPr>
      <dsp:spPr>
        <a:xfrm>
          <a:off x="4108742" y="311678"/>
          <a:ext cx="3395106" cy="902473"/>
        </a:xfrm>
        <a:prstGeom prst="rect">
          <a:avLst/>
        </a:prstGeom>
        <a:solidFill>
          <a:srgbClr val="FE92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kern="1200" noProof="0" dirty="0">
              <a:solidFill>
                <a:srgbClr val="00215E"/>
              </a:solidFill>
            </a:rPr>
            <a:t>Divisione Tecnica e dei Servizi Generali</a:t>
          </a:r>
        </a:p>
      </dsp:txBody>
      <dsp:txXfrm>
        <a:off x="4108742" y="311678"/>
        <a:ext cx="3395106" cy="902473"/>
      </dsp:txXfrm>
    </dsp:sp>
    <dsp:sp modelId="{1A2ED6C9-D122-49E1-875C-BA4A132D90E2}">
      <dsp:nvSpPr>
        <dsp:cNvPr id="0" name=""/>
        <dsp:cNvSpPr/>
      </dsp:nvSpPr>
      <dsp:spPr>
        <a:xfrm>
          <a:off x="0" y="1605708"/>
          <a:ext cx="1804947" cy="902473"/>
        </a:xfrm>
        <a:prstGeom prst="rect">
          <a:avLst/>
        </a:prstGeom>
        <a:solidFill>
          <a:srgbClr val="2C4E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noProof="0" dirty="0"/>
            <a:t>Supporto Logistico</a:t>
          </a:r>
          <a:br>
            <a:rPr lang="it-IT" sz="1600" kern="1200" noProof="0" dirty="0"/>
          </a:br>
          <a:r>
            <a:rPr lang="it-IT" sz="1600" kern="1200" noProof="0" dirty="0"/>
            <a:t>e Servizi di Base</a:t>
          </a:r>
        </a:p>
      </dsp:txBody>
      <dsp:txXfrm>
        <a:off x="0" y="1605708"/>
        <a:ext cx="1804947" cy="902473"/>
      </dsp:txXfrm>
    </dsp:sp>
    <dsp:sp modelId="{2F7FEFC8-5020-4E20-A979-E137D1C9F801}">
      <dsp:nvSpPr>
        <dsp:cNvPr id="0" name=""/>
        <dsp:cNvSpPr/>
      </dsp:nvSpPr>
      <dsp:spPr>
        <a:xfrm>
          <a:off x="338802" y="2887221"/>
          <a:ext cx="1729807" cy="1868689"/>
        </a:xfrm>
        <a:prstGeom prst="rect">
          <a:avLst/>
        </a:prstGeom>
        <a:solidFill>
          <a:srgbClr val="2C4E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85725" lvl="0" indent="0" algn="l" defTabSz="711200">
            <a:lnSpc>
              <a:spcPct val="90000"/>
            </a:lnSpc>
            <a:spcBef>
              <a:spcPct val="0"/>
            </a:spcBef>
            <a:spcAft>
              <a:spcPct val="35000"/>
            </a:spcAft>
            <a:buFont typeface="Arial" panose="020B0604020202020204" pitchFamily="34" charset="0"/>
            <a:buNone/>
          </a:pPr>
          <a:r>
            <a:rPr lang="it-IT" sz="1600" kern="1200" noProof="0" dirty="0"/>
            <a:t>Mensa</a:t>
          </a:r>
          <a:br>
            <a:rPr lang="it-IT" sz="1600" kern="1200" noProof="0" dirty="0"/>
          </a:br>
          <a:r>
            <a:rPr lang="it-IT" sz="1600" kern="1200" noProof="0" dirty="0"/>
            <a:t>Pulizie</a:t>
          </a:r>
          <a:br>
            <a:rPr lang="it-IT" sz="1600" kern="1200" noProof="0" dirty="0"/>
          </a:br>
          <a:r>
            <a:rPr lang="it-IT" sz="1600" kern="1200" noProof="0" dirty="0"/>
            <a:t>Giardinaggio</a:t>
          </a:r>
          <a:br>
            <a:rPr lang="it-IT" sz="1600" kern="1200" noProof="0" dirty="0"/>
          </a:br>
          <a:r>
            <a:rPr lang="it-IT" sz="1600" kern="1200" noProof="0" dirty="0"/>
            <a:t>Magazzino generale</a:t>
          </a:r>
          <a:br>
            <a:rPr lang="it-IT" sz="1600" kern="1200" noProof="0" dirty="0"/>
          </a:br>
          <a:r>
            <a:rPr lang="it-IT" sz="1600" kern="1200" noProof="0" dirty="0"/>
            <a:t>Logistica</a:t>
          </a:r>
          <a:br>
            <a:rPr lang="it-IT" sz="1600" kern="1200" noProof="0" dirty="0"/>
          </a:br>
          <a:r>
            <a:rPr lang="it-IT" sz="1600" kern="1200" noProof="0" dirty="0"/>
            <a:t>Officina</a:t>
          </a:r>
        </a:p>
      </dsp:txBody>
      <dsp:txXfrm>
        <a:off x="338802" y="2887221"/>
        <a:ext cx="1729807" cy="1868689"/>
      </dsp:txXfrm>
    </dsp:sp>
    <dsp:sp modelId="{96D3202F-5581-4D0A-8358-58AAF324B512}">
      <dsp:nvSpPr>
        <dsp:cNvPr id="0" name=""/>
        <dsp:cNvSpPr/>
      </dsp:nvSpPr>
      <dsp:spPr>
        <a:xfrm>
          <a:off x="2071552" y="1605708"/>
          <a:ext cx="1804947" cy="9024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noProof="0" dirty="0"/>
            <a:t>Riparazione guasti</a:t>
          </a:r>
        </a:p>
      </dsp:txBody>
      <dsp:txXfrm>
        <a:off x="2071552" y="1605708"/>
        <a:ext cx="1804947" cy="902473"/>
      </dsp:txXfrm>
    </dsp:sp>
    <dsp:sp modelId="{E85290A8-BABA-482C-9CCB-D7AB8A666F0F}">
      <dsp:nvSpPr>
        <dsp:cNvPr id="0" name=""/>
        <dsp:cNvSpPr/>
      </dsp:nvSpPr>
      <dsp:spPr>
        <a:xfrm>
          <a:off x="2408427" y="2887221"/>
          <a:ext cx="2132708" cy="3179857"/>
        </a:xfrm>
        <a:prstGeom prst="rect">
          <a:avLst/>
        </a:prstGeom>
        <a:solidFill>
          <a:srgbClr val="002060">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85725" lvl="0" indent="0" algn="l" defTabSz="755650">
            <a:lnSpc>
              <a:spcPct val="90000"/>
            </a:lnSpc>
            <a:spcBef>
              <a:spcPct val="0"/>
            </a:spcBef>
            <a:spcAft>
              <a:spcPct val="35000"/>
            </a:spcAft>
            <a:buFont typeface="Arial" panose="020B0604020202020204" pitchFamily="34" charset="0"/>
            <a:buNone/>
          </a:pPr>
          <a:r>
            <a:rPr lang="it-IT" sz="1700" kern="1200" noProof="0" dirty="0">
              <a:solidFill>
                <a:prstClr val="white"/>
              </a:solidFill>
              <a:latin typeface="Barlow Condensed"/>
              <a:ea typeface="Arial Unicode MS"/>
              <a:cs typeface="+mn-cs"/>
            </a:rPr>
            <a:t>Impianti di raffreddamento</a:t>
          </a:r>
          <a:br>
            <a:rPr lang="it-IT" sz="1700" kern="1200" noProof="0" dirty="0">
              <a:solidFill>
                <a:prstClr val="white"/>
              </a:solidFill>
              <a:latin typeface="Barlow Condensed"/>
              <a:ea typeface="Arial Unicode MS"/>
              <a:cs typeface="+mn-cs"/>
            </a:rPr>
          </a:br>
          <a:r>
            <a:rPr lang="it-IT" sz="1700" kern="1200" noProof="0" dirty="0">
              <a:solidFill>
                <a:prstClr val="white"/>
              </a:solidFill>
              <a:latin typeface="Barlow Condensed"/>
              <a:ea typeface="Arial Unicode MS"/>
              <a:cs typeface="+mn-cs"/>
            </a:rPr>
            <a:t>Impianti di riscaldamento</a:t>
          </a:r>
          <a:br>
            <a:rPr lang="it-IT" sz="1700" kern="1200" noProof="0" dirty="0">
              <a:solidFill>
                <a:prstClr val="white"/>
              </a:solidFill>
              <a:latin typeface="Barlow Condensed"/>
              <a:ea typeface="Arial Unicode MS"/>
              <a:cs typeface="+mn-cs"/>
            </a:rPr>
          </a:br>
          <a:r>
            <a:rPr lang="it-IT" sz="1700" kern="1200" noProof="0" dirty="0">
              <a:solidFill>
                <a:prstClr val="white"/>
              </a:solidFill>
              <a:latin typeface="Barlow Condensed"/>
              <a:ea typeface="Arial Unicode MS"/>
              <a:cs typeface="+mn-cs"/>
            </a:rPr>
            <a:t>Impianti di ricambio aria</a:t>
          </a:r>
          <a:br>
            <a:rPr lang="it-IT" sz="1700" kern="1200" noProof="0" dirty="0">
              <a:solidFill>
                <a:prstClr val="white"/>
              </a:solidFill>
              <a:latin typeface="Barlow Condensed"/>
              <a:ea typeface="Arial Unicode MS"/>
              <a:cs typeface="+mn-cs"/>
            </a:rPr>
          </a:br>
          <a:r>
            <a:rPr lang="it-IT" sz="1700" kern="1200" noProof="0" dirty="0" err="1">
              <a:solidFill>
                <a:prstClr val="white"/>
              </a:solidFill>
              <a:latin typeface="Barlow Condensed"/>
              <a:ea typeface="Arial Unicode MS"/>
              <a:cs typeface="+mn-cs"/>
            </a:rPr>
            <a:t>Aria</a:t>
          </a:r>
          <a:r>
            <a:rPr lang="it-IT" sz="1700" kern="1200" noProof="0" dirty="0">
              <a:solidFill>
                <a:prstClr val="white"/>
              </a:solidFill>
              <a:latin typeface="Barlow Condensed"/>
              <a:ea typeface="Arial Unicode MS"/>
              <a:cs typeface="+mn-cs"/>
            </a:rPr>
            <a:t> Compressa</a:t>
          </a:r>
          <a:br>
            <a:rPr lang="it-IT" sz="1700" kern="1200" noProof="0" dirty="0">
              <a:solidFill>
                <a:prstClr val="white"/>
              </a:solidFill>
              <a:latin typeface="Barlow Condensed"/>
              <a:ea typeface="Arial Unicode MS"/>
              <a:cs typeface="+mn-cs"/>
            </a:rPr>
          </a:br>
          <a:r>
            <a:rPr lang="it-IT" sz="1700" kern="1200" noProof="0" dirty="0">
              <a:solidFill>
                <a:prstClr val="white"/>
              </a:solidFill>
              <a:latin typeface="Barlow Condensed"/>
              <a:ea typeface="Arial Unicode MS"/>
              <a:cs typeface="+mn-cs"/>
            </a:rPr>
            <a:t>Impianti elettrici di media/alta tensione</a:t>
          </a:r>
          <a:br>
            <a:rPr lang="it-IT" sz="1700" kern="1200" noProof="0" dirty="0">
              <a:solidFill>
                <a:prstClr val="white"/>
              </a:solidFill>
              <a:latin typeface="Barlow Condensed"/>
              <a:ea typeface="Arial Unicode MS"/>
              <a:cs typeface="+mn-cs"/>
            </a:rPr>
          </a:br>
          <a:r>
            <a:rPr lang="it-IT" sz="1700" kern="1200" noProof="0" dirty="0">
              <a:solidFill>
                <a:prstClr val="white"/>
              </a:solidFill>
              <a:latin typeface="Barlow Condensed"/>
              <a:ea typeface="Arial Unicode MS"/>
              <a:cs typeface="+mn-cs"/>
            </a:rPr>
            <a:t>Impianti elettrici di bassa tensione</a:t>
          </a:r>
          <a:br>
            <a:rPr lang="it-IT" sz="1700" kern="1200" noProof="0" dirty="0">
              <a:solidFill>
                <a:prstClr val="white"/>
              </a:solidFill>
              <a:latin typeface="Barlow Condensed"/>
              <a:ea typeface="Arial Unicode MS"/>
              <a:cs typeface="+mn-cs"/>
            </a:rPr>
          </a:br>
          <a:r>
            <a:rPr lang="it-IT" sz="1700" kern="1200" noProof="0" dirty="0">
              <a:solidFill>
                <a:prstClr val="white"/>
              </a:solidFill>
              <a:latin typeface="Barlow Condensed"/>
              <a:ea typeface="Arial Unicode MS"/>
              <a:cs typeface="+mn-cs"/>
            </a:rPr>
            <a:t>Impianti di terra</a:t>
          </a:r>
          <a:br>
            <a:rPr lang="it-IT" sz="1700" kern="1200" noProof="0" dirty="0">
              <a:solidFill>
                <a:prstClr val="white"/>
              </a:solidFill>
              <a:latin typeface="Barlow Condensed"/>
              <a:ea typeface="Arial Unicode MS"/>
              <a:cs typeface="+mn-cs"/>
            </a:rPr>
          </a:br>
          <a:r>
            <a:rPr lang="it-IT" sz="1700" kern="1200" noProof="0" dirty="0">
              <a:solidFill>
                <a:prstClr val="white"/>
              </a:solidFill>
              <a:latin typeface="Barlow Condensed"/>
              <a:ea typeface="Arial Unicode MS"/>
              <a:cs typeface="+mn-cs"/>
            </a:rPr>
            <a:t>Impianti rivelazione incendi</a:t>
          </a:r>
          <a:br>
            <a:rPr lang="it-IT" sz="1700" kern="1200" noProof="0" dirty="0">
              <a:solidFill>
                <a:prstClr val="white"/>
              </a:solidFill>
              <a:latin typeface="Barlow Condensed"/>
              <a:ea typeface="Arial Unicode MS"/>
              <a:cs typeface="+mn-cs"/>
            </a:rPr>
          </a:br>
          <a:r>
            <a:rPr lang="it-IT" sz="1700" kern="1200" noProof="0" dirty="0">
              <a:solidFill>
                <a:prstClr val="white"/>
              </a:solidFill>
              <a:latin typeface="Barlow Condensed"/>
              <a:ea typeface="Arial Unicode MS"/>
              <a:cs typeface="+mn-cs"/>
            </a:rPr>
            <a:t>Impianti spegnimento incendi</a:t>
          </a:r>
        </a:p>
      </dsp:txBody>
      <dsp:txXfrm>
        <a:off x="2408427" y="2887221"/>
        <a:ext cx="2132708" cy="3179857"/>
      </dsp:txXfrm>
    </dsp:sp>
    <dsp:sp modelId="{08C84890-0021-4F62-9928-9FB96725E559}">
      <dsp:nvSpPr>
        <dsp:cNvPr id="0" name=""/>
        <dsp:cNvSpPr/>
      </dsp:nvSpPr>
      <dsp:spPr>
        <a:xfrm>
          <a:off x="4545179" y="1605708"/>
          <a:ext cx="1804947" cy="9024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noProof="0" dirty="0"/>
            <a:t>Manutenzioni programmate</a:t>
          </a:r>
        </a:p>
      </dsp:txBody>
      <dsp:txXfrm>
        <a:off x="4545179" y="1605708"/>
        <a:ext cx="1804947" cy="902473"/>
      </dsp:txXfrm>
    </dsp:sp>
    <dsp:sp modelId="{4FD91252-DB4A-4DA7-9C58-AD89B9804662}">
      <dsp:nvSpPr>
        <dsp:cNvPr id="0" name=""/>
        <dsp:cNvSpPr/>
      </dsp:nvSpPr>
      <dsp:spPr>
        <a:xfrm>
          <a:off x="4891638" y="2887221"/>
          <a:ext cx="2132708" cy="3179857"/>
        </a:xfrm>
        <a:prstGeom prst="rect">
          <a:avLst/>
        </a:prstGeom>
        <a:solidFill>
          <a:srgbClr val="002060">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85725" lvl="0" indent="0" algn="l" defTabSz="622300">
            <a:lnSpc>
              <a:spcPct val="90000"/>
            </a:lnSpc>
            <a:spcBef>
              <a:spcPct val="0"/>
            </a:spcBef>
            <a:spcAft>
              <a:spcPct val="35000"/>
            </a:spcAft>
            <a:buFont typeface="Arial" panose="020B0604020202020204" pitchFamily="34" charset="0"/>
            <a:buNone/>
          </a:pPr>
          <a:r>
            <a:rPr lang="it-IT" sz="1600" kern="1200" noProof="0" dirty="0">
              <a:solidFill>
                <a:prstClr val="white"/>
              </a:solidFill>
              <a:latin typeface="Barlow Condensed"/>
              <a:ea typeface="Arial Unicode MS"/>
              <a:cs typeface="+mn-cs"/>
            </a:rPr>
            <a:t>Impianti di raffreddamento</a:t>
          </a:r>
          <a:br>
            <a:rPr lang="it-IT" sz="1600" kern="1200" noProof="0" dirty="0">
              <a:solidFill>
                <a:prstClr val="white"/>
              </a:solidFill>
              <a:latin typeface="Barlow Condensed"/>
              <a:ea typeface="Arial Unicode MS"/>
              <a:cs typeface="+mn-cs"/>
            </a:rPr>
          </a:br>
          <a:r>
            <a:rPr lang="it-IT" sz="1600" kern="1200" noProof="0" dirty="0">
              <a:solidFill>
                <a:prstClr val="white"/>
              </a:solidFill>
              <a:latin typeface="Barlow Condensed"/>
              <a:ea typeface="Arial Unicode MS"/>
              <a:cs typeface="+mn-cs"/>
            </a:rPr>
            <a:t>Impianti di riscaldamento</a:t>
          </a:r>
          <a:br>
            <a:rPr lang="it-IT" sz="1600" kern="1200" noProof="0" dirty="0">
              <a:solidFill>
                <a:prstClr val="white"/>
              </a:solidFill>
              <a:latin typeface="Barlow Condensed"/>
              <a:ea typeface="Arial Unicode MS"/>
              <a:cs typeface="+mn-cs"/>
            </a:rPr>
          </a:br>
          <a:r>
            <a:rPr lang="it-IT" sz="1600" kern="1200" noProof="0" dirty="0">
              <a:solidFill>
                <a:prstClr val="white"/>
              </a:solidFill>
              <a:latin typeface="Barlow Condensed"/>
              <a:ea typeface="Arial Unicode MS"/>
              <a:cs typeface="+mn-cs"/>
            </a:rPr>
            <a:t>Impianti di ricambio aria</a:t>
          </a:r>
          <a:br>
            <a:rPr lang="it-IT" sz="1600" kern="1200" noProof="0" dirty="0">
              <a:solidFill>
                <a:prstClr val="white"/>
              </a:solidFill>
              <a:latin typeface="Barlow Condensed"/>
              <a:ea typeface="Arial Unicode MS"/>
              <a:cs typeface="+mn-cs"/>
            </a:rPr>
          </a:br>
          <a:r>
            <a:rPr lang="it-IT" sz="1600" kern="1200" noProof="0" dirty="0" err="1">
              <a:solidFill>
                <a:prstClr val="white"/>
              </a:solidFill>
              <a:latin typeface="Barlow Condensed"/>
              <a:ea typeface="Arial Unicode MS"/>
              <a:cs typeface="+mn-cs"/>
            </a:rPr>
            <a:t>Aria</a:t>
          </a:r>
          <a:r>
            <a:rPr lang="it-IT" sz="1600" kern="1200" noProof="0" dirty="0">
              <a:solidFill>
                <a:prstClr val="white"/>
              </a:solidFill>
              <a:latin typeface="Barlow Condensed"/>
              <a:ea typeface="Arial Unicode MS"/>
              <a:cs typeface="+mn-cs"/>
            </a:rPr>
            <a:t> Compressa</a:t>
          </a:r>
          <a:br>
            <a:rPr lang="it-IT" sz="1600" kern="1200" noProof="0" dirty="0">
              <a:solidFill>
                <a:prstClr val="white"/>
              </a:solidFill>
              <a:latin typeface="Barlow Condensed"/>
              <a:ea typeface="Arial Unicode MS"/>
              <a:cs typeface="+mn-cs"/>
            </a:rPr>
          </a:br>
          <a:r>
            <a:rPr lang="it-IT" sz="1600" kern="1200" noProof="0" dirty="0">
              <a:solidFill>
                <a:prstClr val="white"/>
              </a:solidFill>
              <a:latin typeface="Barlow Condensed"/>
              <a:ea typeface="Arial Unicode MS"/>
              <a:cs typeface="+mn-cs"/>
            </a:rPr>
            <a:t>Impianti elettrici di media/alta tensione</a:t>
          </a:r>
          <a:br>
            <a:rPr lang="it-IT" sz="1600" kern="1200" noProof="0" dirty="0">
              <a:solidFill>
                <a:prstClr val="white"/>
              </a:solidFill>
              <a:latin typeface="Barlow Condensed"/>
              <a:ea typeface="Arial Unicode MS"/>
              <a:cs typeface="+mn-cs"/>
            </a:rPr>
          </a:br>
          <a:r>
            <a:rPr lang="it-IT" sz="1600" kern="1200" noProof="0" dirty="0">
              <a:solidFill>
                <a:prstClr val="white"/>
              </a:solidFill>
              <a:latin typeface="Barlow Condensed"/>
              <a:ea typeface="Arial Unicode MS"/>
              <a:cs typeface="+mn-cs"/>
            </a:rPr>
            <a:t>Impianti elettrici di bassa tensione</a:t>
          </a:r>
          <a:br>
            <a:rPr lang="it-IT" sz="1600" kern="1200" noProof="0" dirty="0">
              <a:solidFill>
                <a:prstClr val="white"/>
              </a:solidFill>
              <a:latin typeface="Barlow Condensed"/>
              <a:ea typeface="Arial Unicode MS"/>
              <a:cs typeface="+mn-cs"/>
            </a:rPr>
          </a:br>
          <a:r>
            <a:rPr lang="it-IT" sz="1600" kern="1200" noProof="0" dirty="0">
              <a:solidFill>
                <a:prstClr val="white"/>
              </a:solidFill>
              <a:latin typeface="Barlow Condensed"/>
              <a:ea typeface="Arial Unicode MS"/>
              <a:cs typeface="+mn-cs"/>
            </a:rPr>
            <a:t>Impianti di terra</a:t>
          </a:r>
          <a:br>
            <a:rPr lang="it-IT" sz="1600" kern="1200" noProof="0" dirty="0">
              <a:solidFill>
                <a:prstClr val="white"/>
              </a:solidFill>
              <a:latin typeface="Barlow Condensed"/>
              <a:ea typeface="Arial Unicode MS"/>
              <a:cs typeface="+mn-cs"/>
            </a:rPr>
          </a:br>
          <a:r>
            <a:rPr lang="it-IT" sz="1600" kern="1200" noProof="0" dirty="0">
              <a:solidFill>
                <a:prstClr val="white"/>
              </a:solidFill>
              <a:latin typeface="Barlow Condensed"/>
              <a:ea typeface="Arial Unicode MS"/>
              <a:cs typeface="+mn-cs"/>
            </a:rPr>
            <a:t>Impianti rivelazione incendi</a:t>
          </a:r>
          <a:br>
            <a:rPr lang="it-IT" sz="1600" kern="1200" noProof="0" dirty="0">
              <a:solidFill>
                <a:prstClr val="white"/>
              </a:solidFill>
              <a:latin typeface="Barlow Condensed"/>
              <a:ea typeface="Arial Unicode MS"/>
              <a:cs typeface="+mn-cs"/>
            </a:rPr>
          </a:br>
          <a:r>
            <a:rPr lang="it-IT" sz="1600" kern="1200" noProof="0" dirty="0">
              <a:solidFill>
                <a:prstClr val="white"/>
              </a:solidFill>
              <a:latin typeface="Barlow Condensed"/>
              <a:ea typeface="Arial Unicode MS"/>
              <a:cs typeface="+mn-cs"/>
            </a:rPr>
            <a:t>Impianti spegnimento incendi</a:t>
          </a:r>
        </a:p>
      </dsp:txBody>
      <dsp:txXfrm>
        <a:off x="4891638" y="2887221"/>
        <a:ext cx="2132708" cy="3179857"/>
      </dsp:txXfrm>
    </dsp:sp>
    <dsp:sp modelId="{55F0E41A-3EBE-4DF1-A034-8E3118C80832}">
      <dsp:nvSpPr>
        <dsp:cNvPr id="0" name=""/>
        <dsp:cNvSpPr/>
      </dsp:nvSpPr>
      <dsp:spPr>
        <a:xfrm>
          <a:off x="7205654" y="1605708"/>
          <a:ext cx="1904274" cy="902473"/>
        </a:xfrm>
        <a:prstGeom prst="rect">
          <a:avLst/>
        </a:prstGeom>
        <a:solidFill>
          <a:srgbClr val="FFC55A"/>
        </a:solidFill>
        <a:ln w="12700" cap="flat" cmpd="sng" algn="ctr">
          <a:solidFill>
            <a:srgbClr val="4B618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noProof="0" dirty="0">
              <a:solidFill>
                <a:srgbClr val="0057A4"/>
              </a:solidFill>
            </a:rPr>
            <a:t>Progetti di adeguamento normativo/ripristino</a:t>
          </a:r>
        </a:p>
      </dsp:txBody>
      <dsp:txXfrm>
        <a:off x="7205654" y="1605708"/>
        <a:ext cx="1904274" cy="902473"/>
      </dsp:txXfrm>
    </dsp:sp>
    <dsp:sp modelId="{BB0EF26F-8BB3-4B07-9869-A8F88B13B32E}">
      <dsp:nvSpPr>
        <dsp:cNvPr id="0" name=""/>
        <dsp:cNvSpPr/>
      </dsp:nvSpPr>
      <dsp:spPr>
        <a:xfrm>
          <a:off x="9166887" y="1605708"/>
          <a:ext cx="2120236" cy="902473"/>
        </a:xfrm>
        <a:prstGeom prst="rect">
          <a:avLst/>
        </a:prstGeom>
        <a:solidFill>
          <a:srgbClr val="FFC5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noProof="0" dirty="0">
              <a:solidFill>
                <a:srgbClr val="0057A4"/>
              </a:solidFill>
            </a:rPr>
            <a:t>Progetti per soddisfare nuovi fabbisogni della Ricerca </a:t>
          </a:r>
        </a:p>
      </dsp:txBody>
      <dsp:txXfrm>
        <a:off x="9166887" y="1605708"/>
        <a:ext cx="2120236" cy="9024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DCD9D-F078-4898-B00F-D632630B8DA7}">
      <dsp:nvSpPr>
        <dsp:cNvPr id="0" name=""/>
        <dsp:cNvSpPr/>
      </dsp:nvSpPr>
      <dsp:spPr>
        <a:xfrm>
          <a:off x="233679" y="0"/>
          <a:ext cx="5539741" cy="2819421"/>
        </a:xfrm>
        <a:prstGeom prst="rightArrow">
          <a:avLst/>
        </a:prstGeom>
        <a:solidFill>
          <a:srgbClr val="2C4E80"/>
        </a:solidFill>
        <a:ln>
          <a:noFill/>
        </a:ln>
        <a:effectLst/>
      </dsp:spPr>
      <dsp:style>
        <a:lnRef idx="0">
          <a:scrgbClr r="0" g="0" b="0"/>
        </a:lnRef>
        <a:fillRef idx="1">
          <a:scrgbClr r="0" g="0" b="0"/>
        </a:fillRef>
        <a:effectRef idx="0">
          <a:scrgbClr r="0" g="0" b="0"/>
        </a:effectRef>
        <a:fontRef idx="minor"/>
      </dsp:style>
    </dsp:sp>
    <dsp:sp modelId="{63BFCF5F-027C-4985-9BF9-88573721411C}">
      <dsp:nvSpPr>
        <dsp:cNvPr id="0" name=""/>
        <dsp:cNvSpPr/>
      </dsp:nvSpPr>
      <dsp:spPr>
        <a:xfrm>
          <a:off x="203560" y="845826"/>
          <a:ext cx="1802130" cy="11277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it-IT" sz="2900" kern="1200" noProof="0" dirty="0"/>
            <a:t>Gestione Operativa</a:t>
          </a:r>
        </a:p>
      </dsp:txBody>
      <dsp:txXfrm>
        <a:off x="258613" y="900879"/>
        <a:ext cx="1692024" cy="1017662"/>
      </dsp:txXfrm>
    </dsp:sp>
    <dsp:sp modelId="{5453926D-E847-4ECD-8CE5-4B9440CA8720}">
      <dsp:nvSpPr>
        <dsp:cNvPr id="0" name=""/>
        <dsp:cNvSpPr/>
      </dsp:nvSpPr>
      <dsp:spPr>
        <a:xfrm>
          <a:off x="2102484" y="845826"/>
          <a:ext cx="1802130" cy="11277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it-IT" sz="2900" kern="1200" noProof="0" dirty="0"/>
            <a:t>Gestione Progettuale</a:t>
          </a:r>
        </a:p>
      </dsp:txBody>
      <dsp:txXfrm>
        <a:off x="2157537" y="900879"/>
        <a:ext cx="1692024" cy="1017662"/>
      </dsp:txXfrm>
    </dsp:sp>
    <dsp:sp modelId="{B1CD0877-2BB9-44CC-A244-CD7635142194}">
      <dsp:nvSpPr>
        <dsp:cNvPr id="0" name=""/>
        <dsp:cNvSpPr/>
      </dsp:nvSpPr>
      <dsp:spPr>
        <a:xfrm>
          <a:off x="4001409" y="845826"/>
          <a:ext cx="1802130" cy="11277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it-IT" sz="2900" kern="1200" noProof="0" dirty="0"/>
            <a:t>Gestione Operativa</a:t>
          </a:r>
        </a:p>
      </dsp:txBody>
      <dsp:txXfrm>
        <a:off x="4056462" y="900879"/>
        <a:ext cx="1692024" cy="10176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1A91D-FB39-4F86-803F-1AA39BCCB7C5}">
      <dsp:nvSpPr>
        <dsp:cNvPr id="0" name=""/>
        <dsp:cNvSpPr/>
      </dsp:nvSpPr>
      <dsp:spPr>
        <a:xfrm>
          <a:off x="2623" y="355193"/>
          <a:ext cx="2153096" cy="861238"/>
        </a:xfrm>
        <a:prstGeom prst="chevron">
          <a:avLst/>
        </a:prstGeom>
        <a:solidFill>
          <a:prstClr val="white">
            <a:hueOff val="0"/>
            <a:satOff val="0"/>
            <a:lumOff val="0"/>
            <a:alphaOff val="0"/>
          </a:prstClr>
        </a:solidFill>
        <a:ln w="25400" cap="flat" cmpd="sng" algn="ctr">
          <a:solidFill>
            <a:srgbClr val="FE9292"/>
          </a:solidFill>
          <a:prstDash val="sysDash"/>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QA/QP</a:t>
          </a:r>
        </a:p>
      </dsp:txBody>
      <dsp:txXfrm>
        <a:off x="433242" y="355193"/>
        <a:ext cx="1291858" cy="861238"/>
      </dsp:txXfrm>
    </dsp:sp>
    <dsp:sp modelId="{1B2FD1D4-AD1D-44C1-A183-BE9831E470C0}">
      <dsp:nvSpPr>
        <dsp:cNvPr id="0" name=""/>
        <dsp:cNvSpPr/>
      </dsp:nvSpPr>
      <dsp:spPr>
        <a:xfrm>
          <a:off x="1968678" y="355193"/>
          <a:ext cx="2153096" cy="861238"/>
        </a:xfrm>
        <a:prstGeom prst="chevron">
          <a:avLst/>
        </a:prstGeom>
        <a:solidFill>
          <a:prstClr val="white">
            <a:hueOff val="0"/>
            <a:satOff val="0"/>
            <a:lumOff val="0"/>
            <a:alphaOff val="0"/>
          </a:prstClr>
        </a:solidFill>
        <a:ln w="25400" cap="flat" cmpd="sng" algn="ctr">
          <a:solidFill>
            <a:srgbClr val="FFC55A"/>
          </a:solidFill>
          <a:prstDash val="sysDash"/>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Preparazione procedura di affidamento</a:t>
          </a:r>
        </a:p>
      </dsp:txBody>
      <dsp:txXfrm>
        <a:off x="2399297" y="355193"/>
        <a:ext cx="1291858" cy="861238"/>
      </dsp:txXfrm>
    </dsp:sp>
    <dsp:sp modelId="{86202BCC-1279-4734-9B24-2E66628A70AB}">
      <dsp:nvSpPr>
        <dsp:cNvPr id="0" name=""/>
        <dsp:cNvSpPr/>
      </dsp:nvSpPr>
      <dsp:spPr>
        <a:xfrm>
          <a:off x="3906465" y="355193"/>
          <a:ext cx="2090764" cy="861238"/>
        </a:xfrm>
        <a:prstGeom prst="chevron">
          <a:avLst/>
        </a:prstGeom>
        <a:solidFill>
          <a:prstClr val="white">
            <a:hueOff val="0"/>
            <a:satOff val="0"/>
            <a:lumOff val="0"/>
            <a:alphaOff val="0"/>
          </a:prstClr>
        </a:solidFill>
        <a:ln w="25400" cap="flat" cmpd="sng" algn="ctr">
          <a:solidFill>
            <a:srgbClr val="FFC55A"/>
          </a:solidFill>
          <a:prstDash val="sysDash"/>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Esecuzione procedura di affidamento</a:t>
          </a:r>
        </a:p>
      </dsp:txBody>
      <dsp:txXfrm>
        <a:off x="4337084" y="355193"/>
        <a:ext cx="1229526" cy="861238"/>
      </dsp:txXfrm>
    </dsp:sp>
    <dsp:sp modelId="{6AED0FF3-DD7D-4B09-A8D7-C44DC1782B5F}">
      <dsp:nvSpPr>
        <dsp:cNvPr id="0" name=""/>
        <dsp:cNvSpPr/>
      </dsp:nvSpPr>
      <dsp:spPr>
        <a:xfrm>
          <a:off x="5753652" y="355193"/>
          <a:ext cx="2248435" cy="861238"/>
        </a:xfrm>
        <a:prstGeom prst="chevron">
          <a:avLst/>
        </a:prstGeom>
        <a:solidFill>
          <a:prstClr val="white">
            <a:hueOff val="0"/>
            <a:satOff val="0"/>
            <a:lumOff val="0"/>
            <a:alphaOff val="0"/>
          </a:prstClr>
        </a:solidFill>
        <a:ln w="25400" cap="flat" cmpd="sng" algn="ctr">
          <a:solidFill>
            <a:srgbClr val="FFC55A"/>
          </a:solidFill>
          <a:prstDash val="sysDash"/>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Aggiudicazione</a:t>
          </a:r>
        </a:p>
      </dsp:txBody>
      <dsp:txXfrm>
        <a:off x="6184271" y="355193"/>
        <a:ext cx="1387197" cy="861238"/>
      </dsp:txXfrm>
    </dsp:sp>
    <dsp:sp modelId="{EAC86073-903E-48DF-8900-58C260C05520}">
      <dsp:nvSpPr>
        <dsp:cNvPr id="0" name=""/>
        <dsp:cNvSpPr/>
      </dsp:nvSpPr>
      <dsp:spPr>
        <a:xfrm>
          <a:off x="7786778" y="355193"/>
          <a:ext cx="1960975" cy="861238"/>
        </a:xfrm>
        <a:prstGeom prst="chevron">
          <a:avLst/>
        </a:prstGeom>
        <a:solidFill>
          <a:schemeClr val="lt1">
            <a:hueOff val="0"/>
            <a:satOff val="0"/>
            <a:lumOff val="0"/>
            <a:alphaOff val="0"/>
          </a:schemeClr>
        </a:solidFill>
        <a:ln w="28575" cap="flat" cmpd="sng" algn="ctr">
          <a:solidFill>
            <a:srgbClr val="FFC55A"/>
          </a:solidFill>
          <a:prstDash val="sysDash"/>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it-IT" sz="1800" b="0" kern="1200" noProof="0" dirty="0">
              <a:solidFill>
                <a:srgbClr val="00215E"/>
              </a:solidFill>
              <a:latin typeface="+mn-lt"/>
              <a:cs typeface="Cavolini" panose="03000502040302020204" pitchFamily="66" charset="0"/>
            </a:rPr>
            <a:t>Esecuzione affidamento</a:t>
          </a:r>
        </a:p>
      </dsp:txBody>
      <dsp:txXfrm>
        <a:off x="8217397" y="355193"/>
        <a:ext cx="1099737" cy="861238"/>
      </dsp:txXfrm>
    </dsp:sp>
    <dsp:sp modelId="{1FB722ED-F587-4287-885D-8CBB2E3CEE34}">
      <dsp:nvSpPr>
        <dsp:cNvPr id="0" name=""/>
        <dsp:cNvSpPr/>
      </dsp:nvSpPr>
      <dsp:spPr>
        <a:xfrm>
          <a:off x="9532444" y="355193"/>
          <a:ext cx="2447381" cy="861238"/>
        </a:xfrm>
        <a:prstGeom prst="chevron">
          <a:avLst/>
        </a:prstGeom>
        <a:solidFill>
          <a:prstClr val="white">
            <a:hueOff val="0"/>
            <a:satOff val="0"/>
            <a:lumOff val="0"/>
            <a:alphaOff val="0"/>
          </a:prstClr>
        </a:solidFill>
        <a:ln w="28575" cap="flat" cmpd="sng" algn="ctr">
          <a:solidFill>
            <a:srgbClr val="00215E"/>
          </a:solidFill>
          <a:prstDash val="sysDash"/>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Acquisizione documentazione</a:t>
          </a:r>
          <a:br>
            <a:rPr lang="it-IT" sz="1800" b="0" kern="1200" noProof="0" dirty="0">
              <a:solidFill>
                <a:srgbClr val="00215E"/>
              </a:solidFill>
              <a:latin typeface="+mn-lt"/>
              <a:ea typeface="Arial Unicode MS"/>
              <a:cs typeface="Cavolini" panose="03000502040302020204" pitchFamily="66" charset="0"/>
            </a:rPr>
          </a:br>
          <a:r>
            <a:rPr lang="it-IT" sz="1800" b="0" kern="1200" noProof="0" dirty="0">
              <a:solidFill>
                <a:srgbClr val="00215E"/>
              </a:solidFill>
              <a:latin typeface="+mn-lt"/>
              <a:ea typeface="Arial Unicode MS"/>
              <a:cs typeface="Cavolini" panose="03000502040302020204" pitchFamily="66" charset="0"/>
            </a:rPr>
            <a:t>di progetto</a:t>
          </a:r>
        </a:p>
      </dsp:txBody>
      <dsp:txXfrm>
        <a:off x="9963063" y="355193"/>
        <a:ext cx="1586143" cy="8612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1A91D-FB39-4F86-803F-1AA39BCCB7C5}">
      <dsp:nvSpPr>
        <dsp:cNvPr id="0" name=""/>
        <dsp:cNvSpPr/>
      </dsp:nvSpPr>
      <dsp:spPr>
        <a:xfrm>
          <a:off x="2623" y="355193"/>
          <a:ext cx="2153096" cy="861238"/>
        </a:xfrm>
        <a:prstGeom prst="chevron">
          <a:avLst/>
        </a:prstGeom>
        <a:solidFill>
          <a:prstClr val="white">
            <a:hueOff val="0"/>
            <a:satOff val="0"/>
            <a:lumOff val="0"/>
            <a:alphaOff val="0"/>
          </a:prstClr>
        </a:solidFill>
        <a:ln w="25400" cap="flat" cmpd="sng" algn="ctr">
          <a:solidFill>
            <a:srgbClr val="FE9292"/>
          </a:solidFill>
          <a:prstDash val="sysDash"/>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QA/QP</a:t>
          </a:r>
        </a:p>
      </dsp:txBody>
      <dsp:txXfrm>
        <a:off x="433242" y="355193"/>
        <a:ext cx="1291858" cy="861238"/>
      </dsp:txXfrm>
    </dsp:sp>
    <dsp:sp modelId="{1B2FD1D4-AD1D-44C1-A183-BE9831E470C0}">
      <dsp:nvSpPr>
        <dsp:cNvPr id="0" name=""/>
        <dsp:cNvSpPr/>
      </dsp:nvSpPr>
      <dsp:spPr>
        <a:xfrm>
          <a:off x="1968678" y="355193"/>
          <a:ext cx="2153096" cy="861238"/>
        </a:xfrm>
        <a:prstGeom prst="chevron">
          <a:avLst/>
        </a:prstGeom>
        <a:solidFill>
          <a:prstClr val="white">
            <a:hueOff val="0"/>
            <a:satOff val="0"/>
            <a:lumOff val="0"/>
            <a:alphaOff val="0"/>
          </a:prstClr>
        </a:solidFill>
        <a:ln w="25400" cap="flat" cmpd="sng" algn="ctr">
          <a:solidFill>
            <a:srgbClr val="FFC55A"/>
          </a:solidFill>
          <a:prstDash val="sysDash"/>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Preparazione procedura di affidamento</a:t>
          </a:r>
        </a:p>
      </dsp:txBody>
      <dsp:txXfrm>
        <a:off x="2399297" y="355193"/>
        <a:ext cx="1291858" cy="861238"/>
      </dsp:txXfrm>
    </dsp:sp>
    <dsp:sp modelId="{86202BCC-1279-4734-9B24-2E66628A70AB}">
      <dsp:nvSpPr>
        <dsp:cNvPr id="0" name=""/>
        <dsp:cNvSpPr/>
      </dsp:nvSpPr>
      <dsp:spPr>
        <a:xfrm>
          <a:off x="3906465" y="355193"/>
          <a:ext cx="2090764" cy="861238"/>
        </a:xfrm>
        <a:prstGeom prst="chevron">
          <a:avLst/>
        </a:prstGeom>
        <a:solidFill>
          <a:prstClr val="white">
            <a:hueOff val="0"/>
            <a:satOff val="0"/>
            <a:lumOff val="0"/>
            <a:alphaOff val="0"/>
          </a:prstClr>
        </a:solidFill>
        <a:ln w="25400" cap="flat" cmpd="sng" algn="ctr">
          <a:solidFill>
            <a:srgbClr val="FFC55A"/>
          </a:solidFill>
          <a:prstDash val="sysDash"/>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Esecuzione procedura di affidamento</a:t>
          </a:r>
        </a:p>
      </dsp:txBody>
      <dsp:txXfrm>
        <a:off x="4337084" y="355193"/>
        <a:ext cx="1229526" cy="861238"/>
      </dsp:txXfrm>
    </dsp:sp>
    <dsp:sp modelId="{6AED0FF3-DD7D-4B09-A8D7-C44DC1782B5F}">
      <dsp:nvSpPr>
        <dsp:cNvPr id="0" name=""/>
        <dsp:cNvSpPr/>
      </dsp:nvSpPr>
      <dsp:spPr>
        <a:xfrm>
          <a:off x="5753652" y="355193"/>
          <a:ext cx="2248435" cy="861238"/>
        </a:xfrm>
        <a:prstGeom prst="chevron">
          <a:avLst/>
        </a:prstGeom>
        <a:solidFill>
          <a:prstClr val="white">
            <a:hueOff val="0"/>
            <a:satOff val="0"/>
            <a:lumOff val="0"/>
            <a:alphaOff val="0"/>
          </a:prstClr>
        </a:solidFill>
        <a:ln w="25400" cap="flat" cmpd="sng" algn="ctr">
          <a:solidFill>
            <a:srgbClr val="FFC55A"/>
          </a:solidFill>
          <a:prstDash val="sysDash"/>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Aggiudicazione</a:t>
          </a:r>
        </a:p>
      </dsp:txBody>
      <dsp:txXfrm>
        <a:off x="6184271" y="355193"/>
        <a:ext cx="1387197" cy="861238"/>
      </dsp:txXfrm>
    </dsp:sp>
    <dsp:sp modelId="{EAC86073-903E-48DF-8900-58C260C05520}">
      <dsp:nvSpPr>
        <dsp:cNvPr id="0" name=""/>
        <dsp:cNvSpPr/>
      </dsp:nvSpPr>
      <dsp:spPr>
        <a:xfrm>
          <a:off x="7786778" y="355193"/>
          <a:ext cx="1960975" cy="861238"/>
        </a:xfrm>
        <a:prstGeom prst="chevron">
          <a:avLst/>
        </a:prstGeom>
        <a:solidFill>
          <a:schemeClr val="lt1">
            <a:hueOff val="0"/>
            <a:satOff val="0"/>
            <a:lumOff val="0"/>
            <a:alphaOff val="0"/>
          </a:schemeClr>
        </a:solidFill>
        <a:ln w="28575" cap="flat" cmpd="sng" algn="ctr">
          <a:solidFill>
            <a:srgbClr val="FFC55A"/>
          </a:solidFill>
          <a:prstDash val="sysDash"/>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it-IT" sz="1800" b="0" kern="1200" noProof="0" dirty="0">
              <a:solidFill>
                <a:srgbClr val="00215E"/>
              </a:solidFill>
              <a:latin typeface="+mn-lt"/>
              <a:cs typeface="Cavolini" panose="03000502040302020204" pitchFamily="66" charset="0"/>
            </a:rPr>
            <a:t>Esecuzione affidamento</a:t>
          </a:r>
        </a:p>
      </dsp:txBody>
      <dsp:txXfrm>
        <a:off x="8217397" y="355193"/>
        <a:ext cx="1099737" cy="861238"/>
      </dsp:txXfrm>
    </dsp:sp>
    <dsp:sp modelId="{1FB722ED-F587-4287-885D-8CBB2E3CEE34}">
      <dsp:nvSpPr>
        <dsp:cNvPr id="0" name=""/>
        <dsp:cNvSpPr/>
      </dsp:nvSpPr>
      <dsp:spPr>
        <a:xfrm>
          <a:off x="9532444" y="355193"/>
          <a:ext cx="2447381" cy="861238"/>
        </a:xfrm>
        <a:prstGeom prst="chevron">
          <a:avLst/>
        </a:prstGeom>
        <a:solidFill>
          <a:prstClr val="white">
            <a:hueOff val="0"/>
            <a:satOff val="0"/>
            <a:lumOff val="0"/>
            <a:alphaOff val="0"/>
          </a:prstClr>
        </a:solidFill>
        <a:ln w="28575" cap="flat" cmpd="sng" algn="ctr">
          <a:solidFill>
            <a:srgbClr val="00215E"/>
          </a:solidFill>
          <a:prstDash val="sysDash"/>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Acquisizione documentazione</a:t>
          </a:r>
          <a:br>
            <a:rPr lang="it-IT" sz="1800" b="0" kern="1200" noProof="0" dirty="0">
              <a:solidFill>
                <a:srgbClr val="00215E"/>
              </a:solidFill>
              <a:latin typeface="+mn-lt"/>
              <a:ea typeface="Arial Unicode MS"/>
              <a:cs typeface="Cavolini" panose="03000502040302020204" pitchFamily="66" charset="0"/>
            </a:rPr>
          </a:br>
          <a:r>
            <a:rPr lang="it-IT" sz="1800" b="0" kern="1200" noProof="0" dirty="0">
              <a:solidFill>
                <a:srgbClr val="00215E"/>
              </a:solidFill>
              <a:latin typeface="+mn-lt"/>
              <a:ea typeface="Arial Unicode MS"/>
              <a:cs typeface="Cavolini" panose="03000502040302020204" pitchFamily="66" charset="0"/>
            </a:rPr>
            <a:t>di progetto</a:t>
          </a:r>
        </a:p>
      </dsp:txBody>
      <dsp:txXfrm>
        <a:off x="9963063" y="355193"/>
        <a:ext cx="1586143" cy="8612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1A91D-FB39-4F86-803F-1AA39BCCB7C5}">
      <dsp:nvSpPr>
        <dsp:cNvPr id="0" name=""/>
        <dsp:cNvSpPr/>
      </dsp:nvSpPr>
      <dsp:spPr>
        <a:xfrm>
          <a:off x="2623" y="355193"/>
          <a:ext cx="2153096" cy="861238"/>
        </a:xfrm>
        <a:prstGeom prst="chevron">
          <a:avLst/>
        </a:prstGeom>
        <a:solidFill>
          <a:prstClr val="white">
            <a:hueOff val="0"/>
            <a:satOff val="0"/>
            <a:lumOff val="0"/>
            <a:alphaOff val="0"/>
          </a:prstClr>
        </a:solidFill>
        <a:ln w="25400" cap="flat" cmpd="sng" algn="ctr">
          <a:solidFill>
            <a:srgbClr val="FE9292"/>
          </a:solidFill>
          <a:prstDash val="sysDash"/>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QA/QP</a:t>
          </a:r>
        </a:p>
      </dsp:txBody>
      <dsp:txXfrm>
        <a:off x="433242" y="355193"/>
        <a:ext cx="1291858" cy="861238"/>
      </dsp:txXfrm>
    </dsp:sp>
    <dsp:sp modelId="{1B2FD1D4-AD1D-44C1-A183-BE9831E470C0}">
      <dsp:nvSpPr>
        <dsp:cNvPr id="0" name=""/>
        <dsp:cNvSpPr/>
      </dsp:nvSpPr>
      <dsp:spPr>
        <a:xfrm>
          <a:off x="1968678" y="355193"/>
          <a:ext cx="2153096" cy="861238"/>
        </a:xfrm>
        <a:prstGeom prst="chevron">
          <a:avLst/>
        </a:prstGeom>
        <a:solidFill>
          <a:prstClr val="white">
            <a:hueOff val="0"/>
            <a:satOff val="0"/>
            <a:lumOff val="0"/>
            <a:alphaOff val="0"/>
          </a:prstClr>
        </a:solidFill>
        <a:ln w="25400" cap="flat" cmpd="sng" algn="ctr">
          <a:solidFill>
            <a:srgbClr val="FFC55A"/>
          </a:solidFill>
          <a:prstDash val="sysDash"/>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Preparazione procedura di affidamento</a:t>
          </a:r>
        </a:p>
      </dsp:txBody>
      <dsp:txXfrm>
        <a:off x="2399297" y="355193"/>
        <a:ext cx="1291858" cy="861238"/>
      </dsp:txXfrm>
    </dsp:sp>
    <dsp:sp modelId="{86202BCC-1279-4734-9B24-2E66628A70AB}">
      <dsp:nvSpPr>
        <dsp:cNvPr id="0" name=""/>
        <dsp:cNvSpPr/>
      </dsp:nvSpPr>
      <dsp:spPr>
        <a:xfrm>
          <a:off x="3906465" y="355193"/>
          <a:ext cx="2090764" cy="861238"/>
        </a:xfrm>
        <a:prstGeom prst="chevron">
          <a:avLst/>
        </a:prstGeom>
        <a:solidFill>
          <a:prstClr val="white">
            <a:hueOff val="0"/>
            <a:satOff val="0"/>
            <a:lumOff val="0"/>
            <a:alphaOff val="0"/>
          </a:prstClr>
        </a:solidFill>
        <a:ln w="25400" cap="flat" cmpd="sng" algn="ctr">
          <a:solidFill>
            <a:srgbClr val="FFC55A"/>
          </a:solidFill>
          <a:prstDash val="sysDash"/>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Esecuzione procedura di affidamento</a:t>
          </a:r>
        </a:p>
      </dsp:txBody>
      <dsp:txXfrm>
        <a:off x="4337084" y="355193"/>
        <a:ext cx="1229526" cy="861238"/>
      </dsp:txXfrm>
    </dsp:sp>
    <dsp:sp modelId="{6AED0FF3-DD7D-4B09-A8D7-C44DC1782B5F}">
      <dsp:nvSpPr>
        <dsp:cNvPr id="0" name=""/>
        <dsp:cNvSpPr/>
      </dsp:nvSpPr>
      <dsp:spPr>
        <a:xfrm>
          <a:off x="5753652" y="355193"/>
          <a:ext cx="2248435" cy="861238"/>
        </a:xfrm>
        <a:prstGeom prst="chevron">
          <a:avLst/>
        </a:prstGeom>
        <a:solidFill>
          <a:prstClr val="white">
            <a:hueOff val="0"/>
            <a:satOff val="0"/>
            <a:lumOff val="0"/>
            <a:alphaOff val="0"/>
          </a:prstClr>
        </a:solidFill>
        <a:ln w="25400" cap="flat" cmpd="sng" algn="ctr">
          <a:solidFill>
            <a:srgbClr val="FFC55A"/>
          </a:solidFill>
          <a:prstDash val="sysDash"/>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Aggiudicazione</a:t>
          </a:r>
        </a:p>
      </dsp:txBody>
      <dsp:txXfrm>
        <a:off x="6184271" y="355193"/>
        <a:ext cx="1387197" cy="861238"/>
      </dsp:txXfrm>
    </dsp:sp>
    <dsp:sp modelId="{EAC86073-903E-48DF-8900-58C260C05520}">
      <dsp:nvSpPr>
        <dsp:cNvPr id="0" name=""/>
        <dsp:cNvSpPr/>
      </dsp:nvSpPr>
      <dsp:spPr>
        <a:xfrm>
          <a:off x="7786778" y="355193"/>
          <a:ext cx="1960975" cy="861238"/>
        </a:xfrm>
        <a:prstGeom prst="chevron">
          <a:avLst/>
        </a:prstGeom>
        <a:solidFill>
          <a:schemeClr val="lt1">
            <a:hueOff val="0"/>
            <a:satOff val="0"/>
            <a:lumOff val="0"/>
            <a:alphaOff val="0"/>
          </a:schemeClr>
        </a:solidFill>
        <a:ln w="28575" cap="flat" cmpd="sng" algn="ctr">
          <a:solidFill>
            <a:srgbClr val="FFC55A"/>
          </a:solidFill>
          <a:prstDash val="sysDash"/>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it-IT" sz="1800" b="0" kern="1200" noProof="0" dirty="0">
              <a:solidFill>
                <a:srgbClr val="00215E"/>
              </a:solidFill>
              <a:latin typeface="+mn-lt"/>
              <a:cs typeface="Cavolini" panose="03000502040302020204" pitchFamily="66" charset="0"/>
            </a:rPr>
            <a:t>Esecuzione affidamento</a:t>
          </a:r>
        </a:p>
      </dsp:txBody>
      <dsp:txXfrm>
        <a:off x="8217397" y="355193"/>
        <a:ext cx="1099737" cy="861238"/>
      </dsp:txXfrm>
    </dsp:sp>
    <dsp:sp modelId="{1FB722ED-F587-4287-885D-8CBB2E3CEE34}">
      <dsp:nvSpPr>
        <dsp:cNvPr id="0" name=""/>
        <dsp:cNvSpPr/>
      </dsp:nvSpPr>
      <dsp:spPr>
        <a:xfrm>
          <a:off x="9532444" y="355193"/>
          <a:ext cx="2447381" cy="861238"/>
        </a:xfrm>
        <a:prstGeom prst="chevron">
          <a:avLst/>
        </a:prstGeom>
        <a:solidFill>
          <a:prstClr val="white">
            <a:hueOff val="0"/>
            <a:satOff val="0"/>
            <a:lumOff val="0"/>
            <a:alphaOff val="0"/>
          </a:prstClr>
        </a:solidFill>
        <a:ln w="28575" cap="flat" cmpd="sng" algn="ctr">
          <a:solidFill>
            <a:srgbClr val="00215E"/>
          </a:solidFill>
          <a:prstDash val="sysDash"/>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it-IT" sz="1800" b="0" kern="1200" noProof="0" dirty="0">
              <a:solidFill>
                <a:srgbClr val="00215E"/>
              </a:solidFill>
              <a:latin typeface="+mn-lt"/>
              <a:ea typeface="Arial Unicode MS"/>
              <a:cs typeface="Cavolini" panose="03000502040302020204" pitchFamily="66" charset="0"/>
            </a:rPr>
            <a:t>Acquisizione documentazione</a:t>
          </a:r>
          <a:br>
            <a:rPr lang="it-IT" sz="1800" b="0" kern="1200" noProof="0" dirty="0">
              <a:solidFill>
                <a:srgbClr val="00215E"/>
              </a:solidFill>
              <a:latin typeface="+mn-lt"/>
              <a:ea typeface="Arial Unicode MS"/>
              <a:cs typeface="Cavolini" panose="03000502040302020204" pitchFamily="66" charset="0"/>
            </a:rPr>
          </a:br>
          <a:r>
            <a:rPr lang="it-IT" sz="1800" b="0" kern="1200" noProof="0" dirty="0">
              <a:solidFill>
                <a:srgbClr val="00215E"/>
              </a:solidFill>
              <a:latin typeface="+mn-lt"/>
              <a:ea typeface="Arial Unicode MS"/>
              <a:cs typeface="Cavolini" panose="03000502040302020204" pitchFamily="66" charset="0"/>
            </a:rPr>
            <a:t>di progetto</a:t>
          </a:r>
        </a:p>
      </dsp:txBody>
      <dsp:txXfrm>
        <a:off x="9963063" y="355193"/>
        <a:ext cx="1586143" cy="8612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C2E06-96E5-4D8E-9B49-3C617E78B22F}">
      <dsp:nvSpPr>
        <dsp:cNvPr id="0" name=""/>
        <dsp:cNvSpPr/>
      </dsp:nvSpPr>
      <dsp:spPr>
        <a:xfrm>
          <a:off x="641" y="0"/>
          <a:ext cx="3288054" cy="1236625"/>
        </a:xfrm>
        <a:prstGeom prst="chevron">
          <a:avLst/>
        </a:prstGeom>
        <a:solidFill>
          <a:prstClr val="white">
            <a:hueOff val="0"/>
            <a:satOff val="0"/>
            <a:lumOff val="0"/>
            <a:alphaOff val="0"/>
          </a:prstClr>
        </a:solidFill>
        <a:ln w="25400" cap="flat" cmpd="sng" algn="ctr">
          <a:solidFill>
            <a:srgbClr val="FE9292"/>
          </a:solidFill>
          <a:prstDash val="sysDash"/>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it-IT" sz="1800" b="0" kern="1200" noProof="0" dirty="0">
              <a:solidFill>
                <a:srgbClr val="00215E"/>
              </a:solidFill>
              <a:latin typeface="Barlow Condensed" panose="00000506000000000000" pitchFamily="2" charset="0"/>
              <a:ea typeface="Arial Unicode MS"/>
              <a:cs typeface="Cavolini" panose="03000502040302020204" pitchFamily="66" charset="0"/>
            </a:rPr>
            <a:t>Utilizzo della documentazione di riferimento per la verifica di fattibilità tecnica</a:t>
          </a:r>
        </a:p>
      </dsp:txBody>
      <dsp:txXfrm>
        <a:off x="618954" y="0"/>
        <a:ext cx="2051429" cy="1236625"/>
      </dsp:txXfrm>
    </dsp:sp>
    <dsp:sp modelId="{48D1A91D-FB39-4F86-803F-1AA39BCCB7C5}">
      <dsp:nvSpPr>
        <dsp:cNvPr id="0" name=""/>
        <dsp:cNvSpPr/>
      </dsp:nvSpPr>
      <dsp:spPr>
        <a:xfrm>
          <a:off x="2859302" y="0"/>
          <a:ext cx="2570078" cy="1236625"/>
        </a:xfrm>
        <a:prstGeom prst="chevron">
          <a:avLst/>
        </a:prstGeom>
        <a:solidFill>
          <a:prstClr val="white">
            <a:hueOff val="0"/>
            <a:satOff val="0"/>
            <a:lumOff val="0"/>
            <a:alphaOff val="0"/>
          </a:prstClr>
        </a:solidFill>
        <a:ln w="25400" cap="flat" cmpd="sng" algn="ctr">
          <a:solidFill>
            <a:srgbClr val="FE9292"/>
          </a:solidFill>
          <a:prstDash val="sysDash"/>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it-IT" sz="1800" b="0" kern="1200" noProof="0" dirty="0">
              <a:solidFill>
                <a:srgbClr val="00215E"/>
              </a:solidFill>
              <a:latin typeface="Barlow Condensed" panose="00000506000000000000" pitchFamily="2" charset="0"/>
              <a:ea typeface="Arial Unicode MS"/>
              <a:cs typeface="Cavolini" panose="03000502040302020204" pitchFamily="66" charset="0"/>
            </a:rPr>
            <a:t>Analisi di Fattibilità Tecnica</a:t>
          </a:r>
        </a:p>
      </dsp:txBody>
      <dsp:txXfrm>
        <a:off x="3477615" y="0"/>
        <a:ext cx="1333453" cy="1236625"/>
      </dsp:txXfrm>
    </dsp:sp>
    <dsp:sp modelId="{1604BC10-604B-4A52-BC40-D4B13F8C2CE2}">
      <dsp:nvSpPr>
        <dsp:cNvPr id="0" name=""/>
        <dsp:cNvSpPr/>
      </dsp:nvSpPr>
      <dsp:spPr>
        <a:xfrm>
          <a:off x="5167948" y="0"/>
          <a:ext cx="3454128" cy="1236625"/>
        </a:xfrm>
        <a:prstGeom prst="chevron">
          <a:avLst/>
        </a:prstGeom>
        <a:solidFill>
          <a:prstClr val="white">
            <a:hueOff val="0"/>
            <a:satOff val="0"/>
            <a:lumOff val="0"/>
            <a:alphaOff val="0"/>
          </a:prstClr>
        </a:solidFill>
        <a:ln w="25400" cap="flat" cmpd="sng" algn="ctr">
          <a:solidFill>
            <a:srgbClr val="FFC55A"/>
          </a:solidFill>
          <a:prstDash val="sysDash"/>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it-IT" sz="1800" b="0" kern="1200" noProof="0" dirty="0">
              <a:solidFill>
                <a:srgbClr val="00215E"/>
              </a:solidFill>
              <a:latin typeface="Barlow Condensed" panose="00000506000000000000" pitchFamily="2" charset="0"/>
              <a:ea typeface="Arial Unicode MS"/>
              <a:cs typeface="Cavolini" panose="03000502040302020204" pitchFamily="66" charset="0"/>
            </a:rPr>
            <a:t>Definizione, codifica e mantenimento in efficienza dei canali di comunicazione tra la Divisione ed i Clienti Interni</a:t>
          </a:r>
        </a:p>
      </dsp:txBody>
      <dsp:txXfrm>
        <a:off x="5786261" y="0"/>
        <a:ext cx="2217503" cy="1236625"/>
      </dsp:txXfrm>
    </dsp:sp>
    <dsp:sp modelId="{2DA4E29D-E809-4418-A28B-96921DB03EEE}">
      <dsp:nvSpPr>
        <dsp:cNvPr id="0" name=""/>
        <dsp:cNvSpPr/>
      </dsp:nvSpPr>
      <dsp:spPr>
        <a:xfrm>
          <a:off x="8276664" y="0"/>
          <a:ext cx="3454128" cy="1236625"/>
        </a:xfrm>
        <a:prstGeom prst="chevron">
          <a:avLst/>
        </a:prstGeom>
        <a:solidFill>
          <a:prstClr val="white">
            <a:hueOff val="0"/>
            <a:satOff val="0"/>
            <a:lumOff val="0"/>
            <a:alphaOff val="0"/>
          </a:prstClr>
        </a:solidFill>
        <a:ln w="25400" cap="flat" cmpd="sng" algn="ctr">
          <a:solidFill>
            <a:srgbClr val="00215E"/>
          </a:solidFill>
          <a:prstDash val="sysDash"/>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it-IT" sz="1800" b="0" kern="1200" noProof="0" dirty="0">
              <a:solidFill>
                <a:srgbClr val="00215E"/>
              </a:solidFill>
              <a:latin typeface="Barlow Condensed" panose="00000506000000000000" pitchFamily="2" charset="0"/>
              <a:ea typeface="Arial Unicode MS"/>
              <a:cs typeface="Cavolini" panose="03000502040302020204" pitchFamily="66" charset="0"/>
            </a:rPr>
            <a:t>Trasferimento della documentazione codificata e verificata alla Gestione Operativa</a:t>
          </a:r>
        </a:p>
      </dsp:txBody>
      <dsp:txXfrm>
        <a:off x="8894977" y="0"/>
        <a:ext cx="2217503" cy="12366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6944D-2BA0-4622-95EB-2B6F2B99B3AA}">
      <dsp:nvSpPr>
        <dsp:cNvPr id="0" name=""/>
        <dsp:cNvSpPr/>
      </dsp:nvSpPr>
      <dsp:spPr>
        <a:xfrm>
          <a:off x="3456065" y="1855620"/>
          <a:ext cx="3144721" cy="1961093"/>
        </a:xfrm>
        <a:prstGeom prst="ellipse">
          <a:avLst/>
        </a:prstGeom>
        <a:solidFill>
          <a:srgbClr val="00215E"/>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600" kern="1200" noProof="0" dirty="0">
              <a:solidFill>
                <a:prstClr val="white"/>
              </a:solidFill>
              <a:latin typeface="Barlow Condensed"/>
              <a:ea typeface="Arial Unicode MS"/>
              <a:cs typeface="+mn-cs"/>
            </a:rPr>
            <a:t>gestione della documentazione in </a:t>
          </a:r>
          <a:r>
            <a:rPr lang="it-IT" sz="1600" kern="1200" noProof="0" dirty="0">
              <a:solidFill>
                <a:srgbClr val="FFC55A"/>
              </a:solidFill>
              <a:latin typeface="Barlow Condensed"/>
              <a:ea typeface="Arial Unicode MS"/>
              <a:cs typeface="+mn-cs"/>
            </a:rPr>
            <a:t>qualità</a:t>
          </a:r>
          <a:r>
            <a:rPr lang="it-IT" sz="1600" kern="1200" noProof="0" dirty="0">
              <a:solidFill>
                <a:prstClr val="white"/>
              </a:solidFill>
              <a:latin typeface="Barlow Condensed"/>
              <a:ea typeface="Arial Unicode MS"/>
              <a:cs typeface="+mn-cs"/>
            </a:rPr>
            <a:t> </a:t>
          </a:r>
        </a:p>
      </dsp:txBody>
      <dsp:txXfrm>
        <a:off x="3916599" y="2142815"/>
        <a:ext cx="2223653" cy="1386703"/>
      </dsp:txXfrm>
    </dsp:sp>
    <dsp:sp modelId="{9F9EFC5C-4EDC-4FAD-A8F7-3EA12E38A3B0}">
      <dsp:nvSpPr>
        <dsp:cNvPr id="0" name=""/>
        <dsp:cNvSpPr/>
      </dsp:nvSpPr>
      <dsp:spPr>
        <a:xfrm rot="16189150">
          <a:off x="4962147" y="1470322"/>
          <a:ext cx="143226" cy="50846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4983699" y="1593500"/>
        <a:ext cx="100258" cy="305081"/>
      </dsp:txXfrm>
    </dsp:sp>
    <dsp:sp modelId="{F6380D98-76C0-4FA2-8904-68F2C6B7052F}">
      <dsp:nvSpPr>
        <dsp:cNvPr id="0" name=""/>
        <dsp:cNvSpPr/>
      </dsp:nvSpPr>
      <dsp:spPr>
        <a:xfrm>
          <a:off x="4274368" y="89889"/>
          <a:ext cx="1495499" cy="1495499"/>
        </a:xfrm>
        <a:prstGeom prst="ellipse">
          <a:avLst/>
        </a:prstGeom>
        <a:solidFill>
          <a:srgbClr val="2C4E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t-IT" sz="1200" kern="1200" noProof="0" dirty="0"/>
            <a:t>Efficacia ed efficienza di trasferimento delle informazioni le parti</a:t>
          </a:r>
        </a:p>
      </dsp:txBody>
      <dsp:txXfrm>
        <a:off x="4493379" y="308900"/>
        <a:ext cx="1057477" cy="1057477"/>
      </dsp:txXfrm>
    </dsp:sp>
    <dsp:sp modelId="{47678676-BE74-4B5D-9EC2-613142309D29}">
      <dsp:nvSpPr>
        <dsp:cNvPr id="0" name=""/>
        <dsp:cNvSpPr/>
      </dsp:nvSpPr>
      <dsp:spPr>
        <a:xfrm rot="19671960">
          <a:off x="6187240" y="1795785"/>
          <a:ext cx="185523" cy="50846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6191503" y="1912281"/>
        <a:ext cx="129866" cy="305081"/>
      </dsp:txXfrm>
    </dsp:sp>
    <dsp:sp modelId="{5732620A-44B3-45AC-8D82-9B181B23582E}">
      <dsp:nvSpPr>
        <dsp:cNvPr id="0" name=""/>
        <dsp:cNvSpPr/>
      </dsp:nvSpPr>
      <dsp:spPr>
        <a:xfrm>
          <a:off x="6302029" y="793897"/>
          <a:ext cx="1574641" cy="1495499"/>
        </a:xfrm>
        <a:prstGeom prst="ellipse">
          <a:avLst/>
        </a:prstGeom>
        <a:solidFill>
          <a:srgbClr val="2C4E8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kern="1200" noProof="0" dirty="0">
              <a:solidFill>
                <a:prstClr val="white"/>
              </a:solidFill>
              <a:latin typeface="Barlow Condensed"/>
              <a:ea typeface="Arial Unicode MS"/>
              <a:cs typeface="+mn-cs"/>
            </a:rPr>
            <a:t>Gestione della configurazione</a:t>
          </a:r>
        </a:p>
      </dsp:txBody>
      <dsp:txXfrm>
        <a:off x="6532630" y="1012908"/>
        <a:ext cx="1113439" cy="1057477"/>
      </dsp:txXfrm>
    </dsp:sp>
    <dsp:sp modelId="{92B21FBD-0169-4A2D-9B13-2DDB1D3E22FB}">
      <dsp:nvSpPr>
        <dsp:cNvPr id="0" name=""/>
        <dsp:cNvSpPr/>
      </dsp:nvSpPr>
      <dsp:spPr>
        <a:xfrm rot="2198718">
          <a:off x="6120099" y="3523502"/>
          <a:ext cx="348118" cy="50846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6130420" y="3594029"/>
        <a:ext cx="243683" cy="305081"/>
      </dsp:txXfrm>
    </dsp:sp>
    <dsp:sp modelId="{36C98559-B7B7-4201-8AC1-AA2AF4481F79}">
      <dsp:nvSpPr>
        <dsp:cNvPr id="0" name=""/>
        <dsp:cNvSpPr/>
      </dsp:nvSpPr>
      <dsp:spPr>
        <a:xfrm>
          <a:off x="6417769" y="3678186"/>
          <a:ext cx="1495499" cy="1495499"/>
        </a:xfrm>
        <a:prstGeom prst="ellipse">
          <a:avLst/>
        </a:prstGeom>
        <a:solidFill>
          <a:srgbClr val="2C4E8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kern="1200" noProof="0" dirty="0">
              <a:solidFill>
                <a:prstClr val="white"/>
              </a:solidFill>
              <a:latin typeface="Barlow Condensed"/>
              <a:ea typeface="Arial Unicode MS"/>
              <a:cs typeface="+mn-cs"/>
            </a:rPr>
            <a:t>Ottimizzazione della gestione delle risorse (umane, temporali)</a:t>
          </a:r>
        </a:p>
      </dsp:txBody>
      <dsp:txXfrm>
        <a:off x="6636780" y="3897197"/>
        <a:ext cx="1057477" cy="1057477"/>
      </dsp:txXfrm>
    </dsp:sp>
    <dsp:sp modelId="{BB4C0CBC-014F-4091-BF86-6FBF060FD60D}">
      <dsp:nvSpPr>
        <dsp:cNvPr id="0" name=""/>
        <dsp:cNvSpPr/>
      </dsp:nvSpPr>
      <dsp:spPr>
        <a:xfrm rot="5410352">
          <a:off x="4927191" y="3729805"/>
          <a:ext cx="182854" cy="50846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4954702" y="3804071"/>
        <a:ext cx="127998" cy="305081"/>
      </dsp:txXfrm>
    </dsp:sp>
    <dsp:sp modelId="{B07AE1FB-8242-408E-88F8-C99D498EACBA}">
      <dsp:nvSpPr>
        <dsp:cNvPr id="0" name=""/>
        <dsp:cNvSpPr/>
      </dsp:nvSpPr>
      <dsp:spPr>
        <a:xfrm>
          <a:off x="4194436" y="4161716"/>
          <a:ext cx="1655368" cy="1536446"/>
        </a:xfrm>
        <a:prstGeom prst="ellipse">
          <a:avLst/>
        </a:prstGeom>
        <a:solidFill>
          <a:srgbClr val="2C4E8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it-IT" sz="1200" kern="1200" noProof="0" dirty="0"/>
            <a:t>Opportunità di «</a:t>
          </a:r>
          <a:r>
            <a:rPr lang="it-IT" sz="1200" kern="1200" noProof="0" dirty="0" err="1"/>
            <a:t>retroazionare</a:t>
          </a:r>
          <a:r>
            <a:rPr lang="it-IT" sz="1200" kern="1200" noProof="0" dirty="0"/>
            <a:t>» processi (miglioramento </a:t>
          </a:r>
          <a:r>
            <a:rPr lang="it-IT" sz="1200" kern="1200" noProof="0" dirty="0">
              <a:solidFill>
                <a:prstClr val="white"/>
              </a:solidFill>
              <a:latin typeface="Barlow Condensed"/>
              <a:ea typeface="Arial Unicode MS"/>
              <a:cs typeface="+mn-cs"/>
            </a:rPr>
            <a:t>continuo</a:t>
          </a:r>
          <a:r>
            <a:rPr lang="it-IT" sz="1200" kern="1200" noProof="0" dirty="0"/>
            <a:t>, </a:t>
          </a:r>
          <a:r>
            <a:rPr lang="it-IT" sz="1200" kern="1200" noProof="0" dirty="0" err="1"/>
            <a:t>KaiZen</a:t>
          </a:r>
          <a:r>
            <a:rPr lang="it-IT" sz="1200" kern="1200" noProof="0" dirty="0"/>
            <a:t>)</a:t>
          </a:r>
        </a:p>
      </dsp:txBody>
      <dsp:txXfrm>
        <a:off x="4436859" y="4386723"/>
        <a:ext cx="1170522" cy="1086432"/>
      </dsp:txXfrm>
    </dsp:sp>
    <dsp:sp modelId="{F6D06C07-C89D-4FEF-90A7-79BA387CC782}">
      <dsp:nvSpPr>
        <dsp:cNvPr id="0" name=""/>
        <dsp:cNvSpPr/>
      </dsp:nvSpPr>
      <dsp:spPr>
        <a:xfrm rot="8691110">
          <a:off x="3546377" y="3501444"/>
          <a:ext cx="352101" cy="50846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3642377" y="3572733"/>
        <a:ext cx="246471" cy="305081"/>
      </dsp:txXfrm>
    </dsp:sp>
    <dsp:sp modelId="{7716033A-E4E8-41E3-B362-6E5018B191FC}">
      <dsp:nvSpPr>
        <dsp:cNvPr id="0" name=""/>
        <dsp:cNvSpPr/>
      </dsp:nvSpPr>
      <dsp:spPr>
        <a:xfrm>
          <a:off x="2083515" y="3635369"/>
          <a:ext cx="1495499" cy="1495499"/>
        </a:xfrm>
        <a:prstGeom prst="ellipse">
          <a:avLst/>
        </a:prstGeom>
        <a:solidFill>
          <a:srgbClr val="2C4E8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kern="1200" noProof="0" dirty="0">
              <a:solidFill>
                <a:prstClr val="white"/>
              </a:solidFill>
              <a:latin typeface="Barlow Condensed"/>
              <a:ea typeface="Arial Unicode MS"/>
              <a:cs typeface="+mn-cs"/>
            </a:rPr>
            <a:t>Corretta definizione delle interfacce</a:t>
          </a:r>
          <a:br>
            <a:rPr lang="it-IT" sz="1200" kern="1200" noProof="0" dirty="0">
              <a:solidFill>
                <a:prstClr val="white"/>
              </a:solidFill>
              <a:latin typeface="Barlow Condensed"/>
              <a:ea typeface="Arial Unicode MS"/>
              <a:cs typeface="+mn-cs"/>
            </a:rPr>
          </a:br>
          <a:r>
            <a:rPr lang="it-IT" sz="1200" kern="1200" noProof="0" dirty="0">
              <a:solidFill>
                <a:prstClr val="white"/>
              </a:solidFill>
              <a:latin typeface="Barlow Condensed"/>
              <a:ea typeface="Arial Unicode MS"/>
              <a:cs typeface="+mn-cs"/>
            </a:rPr>
            <a:t>(INFN-fornitore)</a:t>
          </a:r>
        </a:p>
      </dsp:txBody>
      <dsp:txXfrm>
        <a:off x="2302526" y="3854380"/>
        <a:ext cx="1057477" cy="1057477"/>
      </dsp:txXfrm>
    </dsp:sp>
    <dsp:sp modelId="{520E679B-F60D-4A27-95FC-6EFB35A4EB55}">
      <dsp:nvSpPr>
        <dsp:cNvPr id="0" name=""/>
        <dsp:cNvSpPr/>
      </dsp:nvSpPr>
      <dsp:spPr>
        <a:xfrm rot="12678644">
          <a:off x="3576246" y="1776109"/>
          <a:ext cx="254783" cy="50846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3647115" y="1897664"/>
        <a:ext cx="178348" cy="305081"/>
      </dsp:txXfrm>
    </dsp:sp>
    <dsp:sp modelId="{6E0639E9-7565-41C4-8091-8921AD05166C}">
      <dsp:nvSpPr>
        <dsp:cNvPr id="0" name=""/>
        <dsp:cNvSpPr/>
      </dsp:nvSpPr>
      <dsp:spPr>
        <a:xfrm>
          <a:off x="2105523" y="765346"/>
          <a:ext cx="1495499" cy="1495499"/>
        </a:xfrm>
        <a:prstGeom prst="ellipse">
          <a:avLst/>
        </a:prstGeom>
        <a:solidFill>
          <a:srgbClr val="2C4E8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t-IT" sz="1200" kern="1200" noProof="0" dirty="0"/>
            <a:t>Facilitazione del turnover del personale (documentazione come «passaggio di consegne»)</a:t>
          </a:r>
        </a:p>
      </dsp:txBody>
      <dsp:txXfrm>
        <a:off x="2324534" y="984357"/>
        <a:ext cx="1057477" cy="105747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B1A679-998D-4AF7-81DA-37EFC1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E181D35-00E6-4336-9842-DCA58DEBF9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CFCC57-32F4-4C75-82C6-C4434E09ABED}" type="datetimeFigureOut">
              <a:rPr lang="en-US" smtClean="0"/>
              <a:t>5/9/2025</a:t>
            </a:fld>
            <a:endParaRPr lang="en-US"/>
          </a:p>
        </p:txBody>
      </p:sp>
      <p:sp>
        <p:nvSpPr>
          <p:cNvPr id="4" name="Footer Placeholder 3">
            <a:extLst>
              <a:ext uri="{FF2B5EF4-FFF2-40B4-BE49-F238E27FC236}">
                <a16:creationId xmlns:a16="http://schemas.microsoft.com/office/drawing/2014/main" id="{9549A602-A569-4F70-B61A-37B22BDB66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154D00-0949-4BF8-89D6-64723B6898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333877-85D4-4704-8FE8-88CBC7A2CAA1}" type="slidenum">
              <a:rPr lang="en-US" smtClean="0"/>
              <a:t>‹N›</a:t>
            </a:fld>
            <a:endParaRPr lang="en-US"/>
          </a:p>
        </p:txBody>
      </p:sp>
    </p:spTree>
    <p:extLst>
      <p:ext uri="{BB962C8B-B14F-4D97-AF65-F5344CB8AC3E}">
        <p14:creationId xmlns:p14="http://schemas.microsoft.com/office/powerpoint/2010/main" val="1055922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0D6E7-B569-4C85-92F0-D9173FFB3CB0}"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0E036-2AD3-40EE-8A71-C2A4E931E2BE}" type="slidenum">
              <a:rPr lang="en-US" smtClean="0"/>
              <a:t>‹N›</a:t>
            </a:fld>
            <a:endParaRPr lang="en-US"/>
          </a:p>
        </p:txBody>
      </p:sp>
    </p:spTree>
    <p:extLst>
      <p:ext uri="{BB962C8B-B14F-4D97-AF65-F5344CB8AC3E}">
        <p14:creationId xmlns:p14="http://schemas.microsoft.com/office/powerpoint/2010/main" val="872573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80E036-2AD3-40EE-8A71-C2A4E931E2BE}" type="slidenum">
              <a:rPr lang="en-US" smtClean="0"/>
              <a:t>3</a:t>
            </a:fld>
            <a:endParaRPr lang="en-US"/>
          </a:p>
        </p:txBody>
      </p:sp>
    </p:spTree>
    <p:extLst>
      <p:ext uri="{BB962C8B-B14F-4D97-AF65-F5344CB8AC3E}">
        <p14:creationId xmlns:p14="http://schemas.microsoft.com/office/powerpoint/2010/main" val="2115397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6F217-18E0-F64E-D44D-9D5D4CC8DE3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60E226E-7ACE-F523-81EB-DA41AC3C14C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45B10A9-C5DC-E316-6BEC-15F841795336}"/>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43ED99C2-3703-4CB4-0598-791573F9A2CB}"/>
              </a:ext>
            </a:extLst>
          </p:cNvPr>
          <p:cNvSpPr>
            <a:spLocks noGrp="1"/>
          </p:cNvSpPr>
          <p:nvPr>
            <p:ph type="sldNum" sz="quarter" idx="5"/>
          </p:nvPr>
        </p:nvSpPr>
        <p:spPr/>
        <p:txBody>
          <a:bodyPr/>
          <a:lstStyle/>
          <a:p>
            <a:fld id="{8A80E036-2AD3-40EE-8A71-C2A4E931E2BE}" type="slidenum">
              <a:rPr lang="en-US" smtClean="0"/>
              <a:t>23</a:t>
            </a:fld>
            <a:endParaRPr lang="en-US"/>
          </a:p>
        </p:txBody>
      </p:sp>
    </p:spTree>
    <p:extLst>
      <p:ext uri="{BB962C8B-B14F-4D97-AF65-F5344CB8AC3E}">
        <p14:creationId xmlns:p14="http://schemas.microsoft.com/office/powerpoint/2010/main" val="3952290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solidFill>
          <a:schemeClr val="bg1"/>
        </a:solidFill>
        <a:effectLst/>
      </p:bgPr>
    </p:bg>
    <p:spTree>
      <p:nvGrpSpPr>
        <p:cNvPr id="1" name=""/>
        <p:cNvGrpSpPr/>
        <p:nvPr/>
      </p:nvGrpSpPr>
      <p:grpSpPr>
        <a:xfrm>
          <a:off x="0" y="0"/>
          <a:ext cx="0" cy="0"/>
          <a:chOff x="0" y="0"/>
          <a:chExt cx="0" cy="0"/>
        </a:xfrm>
      </p:grpSpPr>
      <p:pic>
        <p:nvPicPr>
          <p:cNvPr id="5" name="Immagine 4" descr="Immagine che contiene bianco, grigio, nebbia&#10;&#10;Il contenuto generato dall'IA potrebbe non essere corretto.">
            <a:extLst>
              <a:ext uri="{FF2B5EF4-FFF2-40B4-BE49-F238E27FC236}">
                <a16:creationId xmlns:a16="http://schemas.microsoft.com/office/drawing/2014/main" id="{057628F8-3A52-144B-1696-9BA58976D026}"/>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29817" y="0"/>
            <a:ext cx="12221817" cy="6858000"/>
          </a:xfrm>
          <a:prstGeom prst="rect">
            <a:avLst/>
          </a:prstGeom>
        </p:spPr>
      </p:pic>
      <p:pic>
        <p:nvPicPr>
          <p:cNvPr id="8" name="Picture 4">
            <a:extLst>
              <a:ext uri="{FF2B5EF4-FFF2-40B4-BE49-F238E27FC236}">
                <a16:creationId xmlns:a16="http://schemas.microsoft.com/office/drawing/2014/main" id="{773B531A-3047-37F2-F87D-FA96FBBFD4D9}"/>
              </a:ext>
            </a:extLst>
          </p:cNvPr>
          <p:cNvPicPr>
            <a:picLocks noChangeAspect="1" noChangeArrowheads="1"/>
          </p:cNvPicPr>
          <p:nvPr userDrawn="1"/>
        </p:nvPicPr>
        <p:blipFill rotWithShape="1">
          <a:blip r:embed="rId3" cstate="hqprint">
            <a:extLst>
              <a:ext uri="{28A0092B-C50C-407E-A947-70E740481C1C}">
                <a14:useLocalDpi xmlns:a14="http://schemas.microsoft.com/office/drawing/2010/main" val="0"/>
              </a:ext>
            </a:extLst>
          </a:blip>
          <a:srcRect t="-16665" b="-10836"/>
          <a:stretch/>
        </p:blipFill>
        <p:spPr bwMode="auto">
          <a:xfrm>
            <a:off x="11042333" y="202518"/>
            <a:ext cx="922917" cy="595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AFBBF36-C259-C459-2FDC-DD2FAED32E5C}"/>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226750" y="3079"/>
            <a:ext cx="2374086" cy="6854921"/>
          </a:xfrm>
          <a:prstGeom prst="rect">
            <a:avLst/>
          </a:prstGeom>
        </p:spPr>
      </p:pic>
      <p:sp>
        <p:nvSpPr>
          <p:cNvPr id="2" name="CasellaDiTesto 1">
            <a:extLst>
              <a:ext uri="{FF2B5EF4-FFF2-40B4-BE49-F238E27FC236}">
                <a16:creationId xmlns:a16="http://schemas.microsoft.com/office/drawing/2014/main" id="{009775CB-D7D1-FF70-9421-9B0BBF3990EA}"/>
              </a:ext>
            </a:extLst>
          </p:cNvPr>
          <p:cNvSpPr txBox="1"/>
          <p:nvPr userDrawn="1"/>
        </p:nvSpPr>
        <p:spPr>
          <a:xfrm>
            <a:off x="5526931" y="6519446"/>
            <a:ext cx="3565187" cy="338554"/>
          </a:xfrm>
          <a:prstGeom prst="rect">
            <a:avLst/>
          </a:prstGeom>
          <a:noFill/>
        </p:spPr>
        <p:txBody>
          <a:bodyPr wrap="square">
            <a:spAutoFit/>
          </a:bodyPr>
          <a:lstStyle/>
          <a:p>
            <a:r>
              <a:rPr lang="en-US" altLang="ko-KR" sz="1600" dirty="0">
                <a:solidFill>
                  <a:schemeClr val="accent1"/>
                </a:solidFill>
                <a:latin typeface="Berlari" panose="02000503000000000000" pitchFamily="2" charset="0"/>
                <a:cs typeface="Arial"/>
              </a:rPr>
              <a:t> 8 - 10 Maggio 2025 - La </a:t>
            </a:r>
            <a:r>
              <a:rPr lang="en-US" altLang="ko-KR" sz="1600" dirty="0" err="1">
                <a:solidFill>
                  <a:schemeClr val="accent1"/>
                </a:solidFill>
                <a:latin typeface="Berlari" panose="02000503000000000000" pitchFamily="2" charset="0"/>
                <a:cs typeface="Arial"/>
              </a:rPr>
              <a:t>Biodola</a:t>
            </a:r>
            <a:r>
              <a:rPr lang="en-US" altLang="ko-KR" sz="1600" dirty="0">
                <a:solidFill>
                  <a:schemeClr val="accent1"/>
                </a:solidFill>
                <a:latin typeface="Berlari" panose="02000503000000000000" pitchFamily="2" charset="0"/>
                <a:cs typeface="Arial"/>
              </a:rPr>
              <a:t>, Isola </a:t>
            </a:r>
            <a:r>
              <a:rPr lang="en-US" altLang="ko-KR" sz="1600" dirty="0" err="1">
                <a:solidFill>
                  <a:schemeClr val="accent1"/>
                </a:solidFill>
                <a:latin typeface="Berlari" panose="02000503000000000000" pitchFamily="2" charset="0"/>
                <a:cs typeface="Arial"/>
              </a:rPr>
              <a:t>D’Elba</a:t>
            </a:r>
            <a:endParaRPr lang="ko-KR" altLang="en-US" sz="1600" dirty="0">
              <a:solidFill>
                <a:schemeClr val="accent1"/>
              </a:solidFill>
              <a:latin typeface="Berlari" panose="02000503000000000000" pitchFamily="2" charset="0"/>
              <a:cs typeface="Arial"/>
            </a:endParaRPr>
          </a:p>
        </p:txBody>
      </p:sp>
    </p:spTree>
    <p:extLst>
      <p:ext uri="{BB962C8B-B14F-4D97-AF65-F5344CB8AC3E}">
        <p14:creationId xmlns:p14="http://schemas.microsoft.com/office/powerpoint/2010/main" val="513856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rgbClr val="002060"/>
        </a:solidFill>
        <a:effectLst/>
      </p:bgPr>
    </p:bg>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773B531A-3047-37F2-F87D-FA96FBBFD4D9}"/>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t="1462" b="1462"/>
          <a:stretch/>
        </p:blipFill>
        <p:spPr bwMode="auto">
          <a:xfrm>
            <a:off x="11042333" y="287333"/>
            <a:ext cx="922917" cy="4528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F6443C0-19EA-AACA-3904-88F07923CD6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9839" y="-69574"/>
            <a:ext cx="2524324" cy="6927573"/>
          </a:xfrm>
          <a:prstGeom prst="rect">
            <a:avLst/>
          </a:prstGeom>
        </p:spPr>
      </p:pic>
      <p:pic>
        <p:nvPicPr>
          <p:cNvPr id="2" name="Immagine 1" descr="Immagine che contiene bianco, grigio, nebbia&#10;&#10;Il contenuto generato dall'IA potrebbe non essere corretto.">
            <a:extLst>
              <a:ext uri="{FF2B5EF4-FFF2-40B4-BE49-F238E27FC236}">
                <a16:creationId xmlns:a16="http://schemas.microsoft.com/office/drawing/2014/main" id="{937F5E1C-C4B0-5E60-2924-BF1E9FC16B1A}"/>
              </a:ext>
            </a:extLst>
          </p:cNvPr>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29817" y="0"/>
            <a:ext cx="12221817" cy="6858000"/>
          </a:xfrm>
          <a:prstGeom prst="rect">
            <a:avLst/>
          </a:prstGeom>
          <a:solidFill>
            <a:srgbClr val="FFFFFF"/>
          </a:solidFill>
        </p:spPr>
      </p:pic>
      <p:pic>
        <p:nvPicPr>
          <p:cNvPr id="6" name="Immagine 5" descr="Immagine che contiene Policromia, schermata, Elementi grafici, grafica&#10;&#10;Il contenuto generato dall'IA potrebbe non essere corretto.">
            <a:extLst>
              <a:ext uri="{FF2B5EF4-FFF2-40B4-BE49-F238E27FC236}">
                <a16:creationId xmlns:a16="http://schemas.microsoft.com/office/drawing/2014/main" id="{DD29E76C-6C9C-E4EE-04A1-EF3DB87519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097" y="0"/>
            <a:ext cx="12168554" cy="6858000"/>
          </a:xfrm>
          <a:prstGeom prst="rect">
            <a:avLst/>
          </a:prstGeom>
        </p:spPr>
      </p:pic>
      <p:pic>
        <p:nvPicPr>
          <p:cNvPr id="3" name="Picture 4">
            <a:extLst>
              <a:ext uri="{FF2B5EF4-FFF2-40B4-BE49-F238E27FC236}">
                <a16:creationId xmlns:a16="http://schemas.microsoft.com/office/drawing/2014/main" id="{AD4DF954-4A9A-EE68-5260-BC472EB0F2AD}"/>
              </a:ext>
            </a:extLst>
          </p:cNvPr>
          <p:cNvPicPr>
            <a:picLocks noChangeAspect="1" noChangeArrowheads="1"/>
          </p:cNvPicPr>
          <p:nvPr userDrawn="1"/>
        </p:nvPicPr>
        <p:blipFill rotWithShape="1">
          <a:blip r:embed="rId6" cstate="hqprint">
            <a:extLst>
              <a:ext uri="{28A0092B-C50C-407E-A947-70E740481C1C}">
                <a14:useLocalDpi xmlns:a14="http://schemas.microsoft.com/office/drawing/2010/main" val="0"/>
              </a:ext>
            </a:extLst>
          </a:blip>
          <a:srcRect t="-16665" b="-10836"/>
          <a:stretch/>
        </p:blipFill>
        <p:spPr bwMode="auto">
          <a:xfrm>
            <a:off x="11500575" y="61370"/>
            <a:ext cx="550592" cy="35513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75ABF5F1-464E-9AEC-0419-4C25B0EEFC5F}"/>
              </a:ext>
            </a:extLst>
          </p:cNvPr>
          <p:cNvSpPr txBox="1"/>
          <p:nvPr userDrawn="1"/>
        </p:nvSpPr>
        <p:spPr>
          <a:xfrm>
            <a:off x="43543" y="6519446"/>
            <a:ext cx="9048576" cy="338554"/>
          </a:xfrm>
          <a:prstGeom prst="rect">
            <a:avLst/>
          </a:prstGeom>
          <a:noFill/>
        </p:spPr>
        <p:txBody>
          <a:bodyPr wrap="square">
            <a:spAutoFit/>
          </a:bodyPr>
          <a:lstStyle/>
          <a:p>
            <a:r>
              <a:rPr lang="en-US" altLang="ko-KR" sz="1600" dirty="0">
                <a:solidFill>
                  <a:schemeClr val="bg1"/>
                </a:solidFill>
                <a:latin typeface="Berlari" panose="02000503000000000000" pitchFamily="2" charset="0"/>
                <a:cs typeface="Arial"/>
              </a:rPr>
              <a:t> 8 - 10 Maggio 2025 - La </a:t>
            </a:r>
            <a:r>
              <a:rPr lang="en-US" altLang="ko-KR" sz="1600" dirty="0" err="1">
                <a:solidFill>
                  <a:schemeClr val="bg1"/>
                </a:solidFill>
                <a:latin typeface="Berlari" panose="02000503000000000000" pitchFamily="2" charset="0"/>
                <a:cs typeface="Arial"/>
              </a:rPr>
              <a:t>Biodola</a:t>
            </a:r>
            <a:r>
              <a:rPr lang="en-US" altLang="ko-KR" sz="1600" dirty="0">
                <a:solidFill>
                  <a:schemeClr val="bg1"/>
                </a:solidFill>
                <a:latin typeface="Berlari" panose="02000503000000000000" pitchFamily="2" charset="0"/>
                <a:cs typeface="Arial"/>
              </a:rPr>
              <a:t>, Isola </a:t>
            </a:r>
            <a:r>
              <a:rPr lang="en-US" altLang="ko-KR" sz="1600" dirty="0" err="1">
                <a:solidFill>
                  <a:schemeClr val="bg1"/>
                </a:solidFill>
                <a:latin typeface="Berlari" panose="02000503000000000000" pitchFamily="2" charset="0"/>
                <a:cs typeface="Arial"/>
              </a:rPr>
              <a:t>D’Elba</a:t>
            </a:r>
            <a:endParaRPr lang="ko-KR" altLang="en-US" sz="1600" dirty="0">
              <a:solidFill>
                <a:schemeClr val="bg1"/>
              </a:solidFill>
              <a:latin typeface="Berlari" panose="02000503000000000000" pitchFamily="2" charset="0"/>
              <a:cs typeface="Arial"/>
            </a:endParaRPr>
          </a:p>
        </p:txBody>
      </p:sp>
    </p:spTree>
    <p:extLst>
      <p:ext uri="{BB962C8B-B14F-4D97-AF65-F5344CB8AC3E}">
        <p14:creationId xmlns:p14="http://schemas.microsoft.com/office/powerpoint/2010/main" val="1597964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pic>
        <p:nvPicPr>
          <p:cNvPr id="3" name="Immagine 2" descr="Immagine che contiene bianco, grigio, nebbia&#10;&#10;Il contenuto generato dall'IA potrebbe non essere corretto.">
            <a:extLst>
              <a:ext uri="{FF2B5EF4-FFF2-40B4-BE49-F238E27FC236}">
                <a16:creationId xmlns:a16="http://schemas.microsoft.com/office/drawing/2014/main" id="{3AD1AC5C-AF44-0F45-332D-C84674DA40FB}"/>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29817" y="0"/>
            <a:ext cx="12221817" cy="6858000"/>
          </a:xfrm>
          <a:prstGeom prst="rect">
            <a:avLst/>
          </a:prstGeom>
        </p:spPr>
      </p:pic>
      <p:grpSp>
        <p:nvGrpSpPr>
          <p:cNvPr id="4" name="Gruppo 3">
            <a:extLst>
              <a:ext uri="{FF2B5EF4-FFF2-40B4-BE49-F238E27FC236}">
                <a16:creationId xmlns:a16="http://schemas.microsoft.com/office/drawing/2014/main" id="{036D3134-383E-0E83-5AF5-9301346A4DBA}"/>
              </a:ext>
            </a:extLst>
          </p:cNvPr>
          <p:cNvGrpSpPr/>
          <p:nvPr userDrawn="1"/>
        </p:nvGrpSpPr>
        <p:grpSpPr>
          <a:xfrm>
            <a:off x="9727527" y="6328398"/>
            <a:ext cx="2464473" cy="529602"/>
            <a:chOff x="9727527" y="6328398"/>
            <a:chExt cx="2464473" cy="529602"/>
          </a:xfrm>
        </p:grpSpPr>
        <p:sp>
          <p:nvSpPr>
            <p:cNvPr id="12" name="Rettangolo 11">
              <a:extLst>
                <a:ext uri="{FF2B5EF4-FFF2-40B4-BE49-F238E27FC236}">
                  <a16:creationId xmlns:a16="http://schemas.microsoft.com/office/drawing/2014/main" id="{C1FFA7B5-08EF-648A-0FCE-55502A3D8C26}"/>
                </a:ext>
              </a:extLst>
            </p:cNvPr>
            <p:cNvSpPr/>
            <p:nvPr userDrawn="1"/>
          </p:nvSpPr>
          <p:spPr>
            <a:xfrm>
              <a:off x="9727527" y="6328398"/>
              <a:ext cx="521257" cy="529602"/>
            </a:xfrm>
            <a:prstGeom prst="rect">
              <a:avLst/>
            </a:prstGeom>
            <a:solidFill>
              <a:srgbClr val="2C4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6E2E3811-21AA-D061-9305-3D2B3DBB8B36}"/>
                </a:ext>
              </a:extLst>
            </p:cNvPr>
            <p:cNvSpPr/>
            <p:nvPr userDrawn="1"/>
          </p:nvSpPr>
          <p:spPr>
            <a:xfrm>
              <a:off x="10378593" y="6328398"/>
              <a:ext cx="521257" cy="529602"/>
            </a:xfrm>
            <a:prstGeom prst="rect">
              <a:avLst/>
            </a:prstGeom>
            <a:solidFill>
              <a:srgbClr val="0021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Rettangolo 13">
              <a:extLst>
                <a:ext uri="{FF2B5EF4-FFF2-40B4-BE49-F238E27FC236}">
                  <a16:creationId xmlns:a16="http://schemas.microsoft.com/office/drawing/2014/main" id="{51333FE4-A13B-4C8F-F6DF-807CD1512BA0}"/>
                </a:ext>
              </a:extLst>
            </p:cNvPr>
            <p:cNvSpPr/>
            <p:nvPr userDrawn="1"/>
          </p:nvSpPr>
          <p:spPr>
            <a:xfrm>
              <a:off x="11024668" y="6328398"/>
              <a:ext cx="521257" cy="529602"/>
            </a:xfrm>
            <a:prstGeom prst="rect">
              <a:avLst/>
            </a:prstGeom>
            <a:solidFill>
              <a:srgbClr val="FFC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C1F4C4F1-4FA8-D397-D541-4485D3BAEEA6}"/>
                </a:ext>
              </a:extLst>
            </p:cNvPr>
            <p:cNvSpPr/>
            <p:nvPr userDrawn="1"/>
          </p:nvSpPr>
          <p:spPr>
            <a:xfrm>
              <a:off x="11670743" y="6328398"/>
              <a:ext cx="521257" cy="529602"/>
            </a:xfrm>
            <a:prstGeom prst="rect">
              <a:avLst/>
            </a:prstGeom>
            <a:solidFill>
              <a:srgbClr val="FE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5" name="Immagine 4" descr="Immagine che contiene Policromia, schermata, Elementi grafici, grafica&#10;&#10;Il contenuto generato dall'IA potrebbe non essere corretto.">
            <a:extLst>
              <a:ext uri="{FF2B5EF4-FFF2-40B4-BE49-F238E27FC236}">
                <a16:creationId xmlns:a16="http://schemas.microsoft.com/office/drawing/2014/main" id="{CDB96210-8807-47C3-C15A-E44B056C735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5400000">
            <a:off x="-871695" y="871695"/>
            <a:ext cx="6858000" cy="5114611"/>
          </a:xfrm>
          <a:prstGeom prst="rect">
            <a:avLst/>
          </a:prstGeom>
        </p:spPr>
      </p:pic>
      <p:pic>
        <p:nvPicPr>
          <p:cNvPr id="7" name="Picture 4">
            <a:extLst>
              <a:ext uri="{FF2B5EF4-FFF2-40B4-BE49-F238E27FC236}">
                <a16:creationId xmlns:a16="http://schemas.microsoft.com/office/drawing/2014/main" id="{30EF5557-4104-21B9-7F29-3E0B4C66253E}"/>
              </a:ext>
            </a:extLst>
          </p:cNvPr>
          <p:cNvPicPr>
            <a:picLocks noChangeAspect="1" noChangeArrowheads="1"/>
          </p:cNvPicPr>
          <p:nvPr userDrawn="1"/>
        </p:nvPicPr>
        <p:blipFill rotWithShape="1">
          <a:blip r:embed="rId4" cstate="hqprint">
            <a:extLst>
              <a:ext uri="{28A0092B-C50C-407E-A947-70E740481C1C}">
                <a14:useLocalDpi xmlns:a14="http://schemas.microsoft.com/office/drawing/2010/main" val="0"/>
              </a:ext>
            </a:extLst>
          </a:blip>
          <a:srcRect t="-16665" b="-10836"/>
          <a:stretch/>
        </p:blipFill>
        <p:spPr bwMode="auto">
          <a:xfrm>
            <a:off x="11500575" y="61370"/>
            <a:ext cx="550592" cy="355132"/>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32285323-50D0-9F27-0620-D40EE294159B}"/>
              </a:ext>
            </a:extLst>
          </p:cNvPr>
          <p:cNvSpPr txBox="1"/>
          <p:nvPr userDrawn="1"/>
        </p:nvSpPr>
        <p:spPr>
          <a:xfrm>
            <a:off x="5526931" y="6519446"/>
            <a:ext cx="3565187" cy="338554"/>
          </a:xfrm>
          <a:prstGeom prst="rect">
            <a:avLst/>
          </a:prstGeom>
          <a:noFill/>
        </p:spPr>
        <p:txBody>
          <a:bodyPr wrap="square">
            <a:spAutoFit/>
          </a:bodyPr>
          <a:lstStyle/>
          <a:p>
            <a:r>
              <a:rPr lang="en-US" altLang="ko-KR" sz="1600" dirty="0">
                <a:solidFill>
                  <a:schemeClr val="accent1"/>
                </a:solidFill>
                <a:latin typeface="Berlari" panose="02000503000000000000" pitchFamily="2" charset="0"/>
                <a:cs typeface="Arial"/>
              </a:rPr>
              <a:t> 8 - 10 Maggio 2025 - La </a:t>
            </a:r>
            <a:r>
              <a:rPr lang="en-US" altLang="ko-KR" sz="1600" dirty="0" err="1">
                <a:solidFill>
                  <a:schemeClr val="accent1"/>
                </a:solidFill>
                <a:latin typeface="Berlari" panose="02000503000000000000" pitchFamily="2" charset="0"/>
                <a:cs typeface="Arial"/>
              </a:rPr>
              <a:t>Biodola</a:t>
            </a:r>
            <a:r>
              <a:rPr lang="en-US" altLang="ko-KR" sz="1600" dirty="0">
                <a:solidFill>
                  <a:schemeClr val="accent1"/>
                </a:solidFill>
                <a:latin typeface="Berlari" panose="02000503000000000000" pitchFamily="2" charset="0"/>
                <a:cs typeface="Arial"/>
              </a:rPr>
              <a:t>, Isola </a:t>
            </a:r>
            <a:r>
              <a:rPr lang="en-US" altLang="ko-KR" sz="1600" dirty="0" err="1">
                <a:solidFill>
                  <a:schemeClr val="accent1"/>
                </a:solidFill>
                <a:latin typeface="Berlari" panose="02000503000000000000" pitchFamily="2" charset="0"/>
                <a:cs typeface="Arial"/>
              </a:rPr>
              <a:t>D’Elba</a:t>
            </a:r>
            <a:endParaRPr lang="ko-KR" altLang="en-US" sz="1600" dirty="0">
              <a:solidFill>
                <a:schemeClr val="accent1"/>
              </a:solidFill>
              <a:latin typeface="Berlari" panose="02000503000000000000" pitchFamily="2" charset="0"/>
              <a:cs typeface="Arial"/>
            </a:endParaRPr>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18EFD09-2501-410F-D049-77E27E844A1D}"/>
              </a:ext>
            </a:extLst>
          </p:cNvPr>
          <p:cNvSpPr/>
          <p:nvPr userDrawn="1"/>
        </p:nvSpPr>
        <p:spPr>
          <a:xfrm>
            <a:off x="0" y="0"/>
            <a:ext cx="4139921" cy="6858000"/>
          </a:xfrm>
          <a:prstGeom prst="rect">
            <a:avLst/>
          </a:prstGeom>
          <a:solidFill>
            <a:srgbClr val="FE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037E07D-450F-0244-6F9C-62CF9F415BD7}"/>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t="1462" b="1462"/>
          <a:stretch/>
        </p:blipFill>
        <p:spPr bwMode="auto">
          <a:xfrm>
            <a:off x="11042333" y="287333"/>
            <a:ext cx="922917" cy="45286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po 6">
            <a:extLst>
              <a:ext uri="{FF2B5EF4-FFF2-40B4-BE49-F238E27FC236}">
                <a16:creationId xmlns:a16="http://schemas.microsoft.com/office/drawing/2014/main" id="{4E329A60-C144-2B59-2B5A-A4A24840B121}"/>
              </a:ext>
            </a:extLst>
          </p:cNvPr>
          <p:cNvGrpSpPr/>
          <p:nvPr userDrawn="1"/>
        </p:nvGrpSpPr>
        <p:grpSpPr>
          <a:xfrm>
            <a:off x="9727527" y="6328398"/>
            <a:ext cx="2464473" cy="529602"/>
            <a:chOff x="9727527" y="6328398"/>
            <a:chExt cx="2464473" cy="529602"/>
          </a:xfrm>
        </p:grpSpPr>
        <p:sp>
          <p:nvSpPr>
            <p:cNvPr id="8" name="Rettangolo 7">
              <a:extLst>
                <a:ext uri="{FF2B5EF4-FFF2-40B4-BE49-F238E27FC236}">
                  <a16:creationId xmlns:a16="http://schemas.microsoft.com/office/drawing/2014/main" id="{E63BA20C-DA76-F884-B173-B056AB5E8FC1}"/>
                </a:ext>
              </a:extLst>
            </p:cNvPr>
            <p:cNvSpPr/>
            <p:nvPr userDrawn="1"/>
          </p:nvSpPr>
          <p:spPr>
            <a:xfrm>
              <a:off x="9727527" y="6328398"/>
              <a:ext cx="521257" cy="529602"/>
            </a:xfrm>
            <a:prstGeom prst="rect">
              <a:avLst/>
            </a:prstGeom>
            <a:solidFill>
              <a:srgbClr val="2C4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38E0ECD-C38F-89FF-4D73-BB80E6F031F1}"/>
                </a:ext>
              </a:extLst>
            </p:cNvPr>
            <p:cNvSpPr/>
            <p:nvPr userDrawn="1"/>
          </p:nvSpPr>
          <p:spPr>
            <a:xfrm>
              <a:off x="10378593" y="6328398"/>
              <a:ext cx="521257" cy="529602"/>
            </a:xfrm>
            <a:prstGeom prst="rect">
              <a:avLst/>
            </a:prstGeom>
            <a:solidFill>
              <a:srgbClr val="0021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id="{D5BBF2C6-8897-B2CB-9B80-B6310687822F}"/>
                </a:ext>
              </a:extLst>
            </p:cNvPr>
            <p:cNvSpPr/>
            <p:nvPr userDrawn="1"/>
          </p:nvSpPr>
          <p:spPr>
            <a:xfrm>
              <a:off x="11024668" y="6328398"/>
              <a:ext cx="521257" cy="529602"/>
            </a:xfrm>
            <a:prstGeom prst="rect">
              <a:avLst/>
            </a:prstGeom>
            <a:solidFill>
              <a:srgbClr val="FFC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8E7EE461-0CFC-1971-5C11-8B1E4DB0872E}"/>
                </a:ext>
              </a:extLst>
            </p:cNvPr>
            <p:cNvSpPr/>
            <p:nvPr userDrawn="1"/>
          </p:nvSpPr>
          <p:spPr>
            <a:xfrm>
              <a:off x="11670743" y="6328398"/>
              <a:ext cx="521257" cy="529602"/>
            </a:xfrm>
            <a:prstGeom prst="rect">
              <a:avLst/>
            </a:prstGeom>
            <a:solidFill>
              <a:srgbClr val="FE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5" name="Picture 4">
            <a:extLst>
              <a:ext uri="{FF2B5EF4-FFF2-40B4-BE49-F238E27FC236}">
                <a16:creationId xmlns:a16="http://schemas.microsoft.com/office/drawing/2014/main" id="{66F5161E-DEC1-BCF1-2BE6-4555F70942EE}"/>
              </a:ext>
            </a:extLst>
          </p:cNvPr>
          <p:cNvPicPr>
            <a:picLocks noChangeAspect="1" noChangeArrowheads="1"/>
          </p:cNvPicPr>
          <p:nvPr userDrawn="1"/>
        </p:nvPicPr>
        <p:blipFill rotWithShape="1">
          <a:blip r:embed="rId3" cstate="hqprint">
            <a:extLst>
              <a:ext uri="{28A0092B-C50C-407E-A947-70E740481C1C}">
                <a14:useLocalDpi xmlns:a14="http://schemas.microsoft.com/office/drawing/2010/main" val="0"/>
              </a:ext>
            </a:extLst>
          </a:blip>
          <a:srcRect t="-16665" b="-10836"/>
          <a:stretch/>
        </p:blipFill>
        <p:spPr bwMode="auto">
          <a:xfrm>
            <a:off x="11500575" y="61370"/>
            <a:ext cx="550592" cy="355132"/>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A9F472C9-1383-DE7D-0AD5-EC1A2E1332DF}"/>
              </a:ext>
            </a:extLst>
          </p:cNvPr>
          <p:cNvSpPr txBox="1"/>
          <p:nvPr userDrawn="1"/>
        </p:nvSpPr>
        <p:spPr>
          <a:xfrm>
            <a:off x="1" y="6519446"/>
            <a:ext cx="9092118" cy="338554"/>
          </a:xfrm>
          <a:prstGeom prst="rect">
            <a:avLst/>
          </a:prstGeom>
          <a:noFill/>
        </p:spPr>
        <p:txBody>
          <a:bodyPr wrap="square">
            <a:spAutoFit/>
          </a:bodyPr>
          <a:lstStyle/>
          <a:p>
            <a:r>
              <a:rPr lang="en-US" altLang="ko-KR" sz="1600" dirty="0">
                <a:solidFill>
                  <a:schemeClr val="accent1"/>
                </a:solidFill>
                <a:latin typeface="Berlari" panose="02000503000000000000" pitchFamily="2" charset="0"/>
                <a:cs typeface="Arial"/>
              </a:rPr>
              <a:t> 8 - 10 Maggio 2025 - La </a:t>
            </a:r>
            <a:r>
              <a:rPr lang="en-US" altLang="ko-KR" sz="1600" dirty="0" err="1">
                <a:solidFill>
                  <a:schemeClr val="accent1"/>
                </a:solidFill>
                <a:latin typeface="Berlari" panose="02000503000000000000" pitchFamily="2" charset="0"/>
                <a:cs typeface="Arial"/>
              </a:rPr>
              <a:t>Biodola</a:t>
            </a:r>
            <a:r>
              <a:rPr lang="en-US" altLang="ko-KR" sz="1600" dirty="0">
                <a:solidFill>
                  <a:schemeClr val="accent1"/>
                </a:solidFill>
                <a:latin typeface="Berlari" panose="02000503000000000000" pitchFamily="2" charset="0"/>
                <a:cs typeface="Arial"/>
              </a:rPr>
              <a:t>, Isola </a:t>
            </a:r>
            <a:r>
              <a:rPr lang="en-US" altLang="ko-KR" sz="1600" dirty="0" err="1">
                <a:solidFill>
                  <a:schemeClr val="accent1"/>
                </a:solidFill>
                <a:latin typeface="Berlari" panose="02000503000000000000" pitchFamily="2" charset="0"/>
                <a:cs typeface="Arial"/>
              </a:rPr>
              <a:t>D’Elba</a:t>
            </a:r>
            <a:endParaRPr lang="ko-KR" altLang="en-US" sz="1600" dirty="0">
              <a:solidFill>
                <a:schemeClr val="accent1"/>
              </a:solidFill>
              <a:latin typeface="Berlari" panose="02000503000000000000" pitchFamily="2" charset="0"/>
              <a:cs typeface="Arial"/>
            </a:endParaRPr>
          </a:p>
        </p:txBody>
      </p:sp>
    </p:spTree>
    <p:extLst>
      <p:ext uri="{BB962C8B-B14F-4D97-AF65-F5344CB8AC3E}">
        <p14:creationId xmlns:p14="http://schemas.microsoft.com/office/powerpoint/2010/main" val="340163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18EFD09-2501-410F-D049-77E27E844A1D}"/>
              </a:ext>
            </a:extLst>
          </p:cNvPr>
          <p:cNvSpPr/>
          <p:nvPr userDrawn="1"/>
        </p:nvSpPr>
        <p:spPr>
          <a:xfrm>
            <a:off x="0" y="0"/>
            <a:ext cx="4139921" cy="6858000"/>
          </a:xfrm>
          <a:prstGeom prst="rect">
            <a:avLst/>
          </a:prstGeom>
          <a:solidFill>
            <a:srgbClr val="FFC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037E07D-450F-0244-6F9C-62CF9F415BD7}"/>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t="1462" b="1462"/>
          <a:stretch/>
        </p:blipFill>
        <p:spPr bwMode="auto">
          <a:xfrm>
            <a:off x="11042333" y="287333"/>
            <a:ext cx="922917" cy="45286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po 6">
            <a:extLst>
              <a:ext uri="{FF2B5EF4-FFF2-40B4-BE49-F238E27FC236}">
                <a16:creationId xmlns:a16="http://schemas.microsoft.com/office/drawing/2014/main" id="{4E329A60-C144-2B59-2B5A-A4A24840B121}"/>
              </a:ext>
            </a:extLst>
          </p:cNvPr>
          <p:cNvGrpSpPr/>
          <p:nvPr userDrawn="1"/>
        </p:nvGrpSpPr>
        <p:grpSpPr>
          <a:xfrm>
            <a:off x="9727527" y="6328398"/>
            <a:ext cx="2464473" cy="529602"/>
            <a:chOff x="9727527" y="6328398"/>
            <a:chExt cx="2464473" cy="529602"/>
          </a:xfrm>
        </p:grpSpPr>
        <p:sp>
          <p:nvSpPr>
            <p:cNvPr id="8" name="Rettangolo 7">
              <a:extLst>
                <a:ext uri="{FF2B5EF4-FFF2-40B4-BE49-F238E27FC236}">
                  <a16:creationId xmlns:a16="http://schemas.microsoft.com/office/drawing/2014/main" id="{E63BA20C-DA76-F884-B173-B056AB5E8FC1}"/>
                </a:ext>
              </a:extLst>
            </p:cNvPr>
            <p:cNvSpPr/>
            <p:nvPr userDrawn="1"/>
          </p:nvSpPr>
          <p:spPr>
            <a:xfrm>
              <a:off x="9727527" y="6328398"/>
              <a:ext cx="521257" cy="529602"/>
            </a:xfrm>
            <a:prstGeom prst="rect">
              <a:avLst/>
            </a:prstGeom>
            <a:solidFill>
              <a:srgbClr val="2C4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38E0ECD-C38F-89FF-4D73-BB80E6F031F1}"/>
                </a:ext>
              </a:extLst>
            </p:cNvPr>
            <p:cNvSpPr/>
            <p:nvPr userDrawn="1"/>
          </p:nvSpPr>
          <p:spPr>
            <a:xfrm>
              <a:off x="10378593" y="6328398"/>
              <a:ext cx="521257" cy="529602"/>
            </a:xfrm>
            <a:prstGeom prst="rect">
              <a:avLst/>
            </a:prstGeom>
            <a:solidFill>
              <a:srgbClr val="0021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id="{D5BBF2C6-8897-B2CB-9B80-B6310687822F}"/>
                </a:ext>
              </a:extLst>
            </p:cNvPr>
            <p:cNvSpPr/>
            <p:nvPr userDrawn="1"/>
          </p:nvSpPr>
          <p:spPr>
            <a:xfrm>
              <a:off x="11024668" y="6328398"/>
              <a:ext cx="521257" cy="529602"/>
            </a:xfrm>
            <a:prstGeom prst="rect">
              <a:avLst/>
            </a:prstGeom>
            <a:solidFill>
              <a:srgbClr val="FFC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8E7EE461-0CFC-1971-5C11-8B1E4DB0872E}"/>
                </a:ext>
              </a:extLst>
            </p:cNvPr>
            <p:cNvSpPr/>
            <p:nvPr userDrawn="1"/>
          </p:nvSpPr>
          <p:spPr>
            <a:xfrm>
              <a:off x="11670743" y="6328398"/>
              <a:ext cx="521257" cy="529602"/>
            </a:xfrm>
            <a:prstGeom prst="rect">
              <a:avLst/>
            </a:prstGeom>
            <a:solidFill>
              <a:srgbClr val="FE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5" name="Picture 4">
            <a:extLst>
              <a:ext uri="{FF2B5EF4-FFF2-40B4-BE49-F238E27FC236}">
                <a16:creationId xmlns:a16="http://schemas.microsoft.com/office/drawing/2014/main" id="{D8EB124C-6D52-693A-344A-306A09404D52}"/>
              </a:ext>
            </a:extLst>
          </p:cNvPr>
          <p:cNvPicPr>
            <a:picLocks noChangeAspect="1" noChangeArrowheads="1"/>
          </p:cNvPicPr>
          <p:nvPr userDrawn="1"/>
        </p:nvPicPr>
        <p:blipFill rotWithShape="1">
          <a:blip r:embed="rId3" cstate="hqprint">
            <a:extLst>
              <a:ext uri="{28A0092B-C50C-407E-A947-70E740481C1C}">
                <a14:useLocalDpi xmlns:a14="http://schemas.microsoft.com/office/drawing/2010/main" val="0"/>
              </a:ext>
            </a:extLst>
          </a:blip>
          <a:srcRect t="-16665" b="-10836"/>
          <a:stretch/>
        </p:blipFill>
        <p:spPr bwMode="auto">
          <a:xfrm>
            <a:off x="11500575" y="61370"/>
            <a:ext cx="550592" cy="35513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A10D67AE-201C-9404-1E94-E8CA957FF84E}"/>
              </a:ext>
            </a:extLst>
          </p:cNvPr>
          <p:cNvSpPr txBox="1"/>
          <p:nvPr userDrawn="1"/>
        </p:nvSpPr>
        <p:spPr>
          <a:xfrm>
            <a:off x="1" y="6519446"/>
            <a:ext cx="9092118" cy="338554"/>
          </a:xfrm>
          <a:prstGeom prst="rect">
            <a:avLst/>
          </a:prstGeom>
          <a:noFill/>
        </p:spPr>
        <p:txBody>
          <a:bodyPr wrap="square">
            <a:spAutoFit/>
          </a:bodyPr>
          <a:lstStyle/>
          <a:p>
            <a:r>
              <a:rPr lang="en-US" altLang="ko-KR" sz="1600" dirty="0">
                <a:solidFill>
                  <a:schemeClr val="accent1"/>
                </a:solidFill>
                <a:latin typeface="Berlari" panose="02000503000000000000" pitchFamily="2" charset="0"/>
                <a:cs typeface="Arial"/>
              </a:rPr>
              <a:t> 8 - 10 Maggio 2025 - La </a:t>
            </a:r>
            <a:r>
              <a:rPr lang="en-US" altLang="ko-KR" sz="1600" dirty="0" err="1">
                <a:solidFill>
                  <a:schemeClr val="accent1"/>
                </a:solidFill>
                <a:latin typeface="Berlari" panose="02000503000000000000" pitchFamily="2" charset="0"/>
                <a:cs typeface="Arial"/>
              </a:rPr>
              <a:t>Biodola</a:t>
            </a:r>
            <a:r>
              <a:rPr lang="en-US" altLang="ko-KR" sz="1600" dirty="0">
                <a:solidFill>
                  <a:schemeClr val="accent1"/>
                </a:solidFill>
                <a:latin typeface="Berlari" panose="02000503000000000000" pitchFamily="2" charset="0"/>
                <a:cs typeface="Arial"/>
              </a:rPr>
              <a:t>, Isola </a:t>
            </a:r>
            <a:r>
              <a:rPr lang="en-US" altLang="ko-KR" sz="1600" dirty="0" err="1">
                <a:solidFill>
                  <a:schemeClr val="accent1"/>
                </a:solidFill>
                <a:latin typeface="Berlari" panose="02000503000000000000" pitchFamily="2" charset="0"/>
                <a:cs typeface="Arial"/>
              </a:rPr>
              <a:t>D’Elba</a:t>
            </a:r>
            <a:endParaRPr lang="ko-KR" altLang="en-US" sz="1600" dirty="0">
              <a:solidFill>
                <a:schemeClr val="accent1"/>
              </a:solidFill>
              <a:latin typeface="Berlari" panose="02000503000000000000" pitchFamily="2" charset="0"/>
              <a:cs typeface="Arial"/>
            </a:endParaRPr>
          </a:p>
        </p:txBody>
      </p:sp>
    </p:spTree>
    <p:extLst>
      <p:ext uri="{BB962C8B-B14F-4D97-AF65-F5344CB8AC3E}">
        <p14:creationId xmlns:p14="http://schemas.microsoft.com/office/powerpoint/2010/main" val="394367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18EFD09-2501-410F-D049-77E27E844A1D}"/>
              </a:ext>
            </a:extLst>
          </p:cNvPr>
          <p:cNvSpPr/>
          <p:nvPr userDrawn="1"/>
        </p:nvSpPr>
        <p:spPr>
          <a:xfrm>
            <a:off x="0" y="0"/>
            <a:ext cx="4139921" cy="6858000"/>
          </a:xfrm>
          <a:prstGeom prst="rect">
            <a:avLst/>
          </a:prstGeom>
          <a:solidFill>
            <a:srgbClr val="0021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037E07D-450F-0244-6F9C-62CF9F415BD7}"/>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t="1462" b="1462"/>
          <a:stretch/>
        </p:blipFill>
        <p:spPr bwMode="auto">
          <a:xfrm>
            <a:off x="11042333" y="287333"/>
            <a:ext cx="922917" cy="45286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po 6">
            <a:extLst>
              <a:ext uri="{FF2B5EF4-FFF2-40B4-BE49-F238E27FC236}">
                <a16:creationId xmlns:a16="http://schemas.microsoft.com/office/drawing/2014/main" id="{4E329A60-C144-2B59-2B5A-A4A24840B121}"/>
              </a:ext>
            </a:extLst>
          </p:cNvPr>
          <p:cNvGrpSpPr/>
          <p:nvPr userDrawn="1"/>
        </p:nvGrpSpPr>
        <p:grpSpPr>
          <a:xfrm>
            <a:off x="9727527" y="6328398"/>
            <a:ext cx="2464473" cy="529602"/>
            <a:chOff x="9727527" y="6328398"/>
            <a:chExt cx="2464473" cy="529602"/>
          </a:xfrm>
        </p:grpSpPr>
        <p:sp>
          <p:nvSpPr>
            <p:cNvPr id="8" name="Rettangolo 7">
              <a:extLst>
                <a:ext uri="{FF2B5EF4-FFF2-40B4-BE49-F238E27FC236}">
                  <a16:creationId xmlns:a16="http://schemas.microsoft.com/office/drawing/2014/main" id="{E63BA20C-DA76-F884-B173-B056AB5E8FC1}"/>
                </a:ext>
              </a:extLst>
            </p:cNvPr>
            <p:cNvSpPr/>
            <p:nvPr userDrawn="1"/>
          </p:nvSpPr>
          <p:spPr>
            <a:xfrm>
              <a:off x="9727527" y="6328398"/>
              <a:ext cx="521257" cy="529602"/>
            </a:xfrm>
            <a:prstGeom prst="rect">
              <a:avLst/>
            </a:prstGeom>
            <a:solidFill>
              <a:srgbClr val="2C4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38E0ECD-C38F-89FF-4D73-BB80E6F031F1}"/>
                </a:ext>
              </a:extLst>
            </p:cNvPr>
            <p:cNvSpPr/>
            <p:nvPr userDrawn="1"/>
          </p:nvSpPr>
          <p:spPr>
            <a:xfrm>
              <a:off x="10378593" y="6328398"/>
              <a:ext cx="521257" cy="529602"/>
            </a:xfrm>
            <a:prstGeom prst="rect">
              <a:avLst/>
            </a:prstGeom>
            <a:solidFill>
              <a:srgbClr val="0021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id="{D5BBF2C6-8897-B2CB-9B80-B6310687822F}"/>
                </a:ext>
              </a:extLst>
            </p:cNvPr>
            <p:cNvSpPr/>
            <p:nvPr userDrawn="1"/>
          </p:nvSpPr>
          <p:spPr>
            <a:xfrm>
              <a:off x="11024668" y="6328398"/>
              <a:ext cx="521257" cy="529602"/>
            </a:xfrm>
            <a:prstGeom prst="rect">
              <a:avLst/>
            </a:prstGeom>
            <a:solidFill>
              <a:srgbClr val="FFC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8E7EE461-0CFC-1971-5C11-8B1E4DB0872E}"/>
                </a:ext>
              </a:extLst>
            </p:cNvPr>
            <p:cNvSpPr/>
            <p:nvPr userDrawn="1"/>
          </p:nvSpPr>
          <p:spPr>
            <a:xfrm>
              <a:off x="11670743" y="6328398"/>
              <a:ext cx="521257" cy="529602"/>
            </a:xfrm>
            <a:prstGeom prst="rect">
              <a:avLst/>
            </a:prstGeom>
            <a:solidFill>
              <a:srgbClr val="FE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5" name="Picture 4">
            <a:extLst>
              <a:ext uri="{FF2B5EF4-FFF2-40B4-BE49-F238E27FC236}">
                <a16:creationId xmlns:a16="http://schemas.microsoft.com/office/drawing/2014/main" id="{7A156D13-80E6-185E-495C-DF78C1CF8193}"/>
              </a:ext>
            </a:extLst>
          </p:cNvPr>
          <p:cNvPicPr>
            <a:picLocks noChangeAspect="1" noChangeArrowheads="1"/>
          </p:cNvPicPr>
          <p:nvPr userDrawn="1"/>
        </p:nvPicPr>
        <p:blipFill rotWithShape="1">
          <a:blip r:embed="rId3" cstate="hqprint">
            <a:extLst>
              <a:ext uri="{28A0092B-C50C-407E-A947-70E740481C1C}">
                <a14:useLocalDpi xmlns:a14="http://schemas.microsoft.com/office/drawing/2010/main" val="0"/>
              </a:ext>
            </a:extLst>
          </a:blip>
          <a:srcRect t="-16665" b="-10836"/>
          <a:stretch/>
        </p:blipFill>
        <p:spPr bwMode="auto">
          <a:xfrm>
            <a:off x="11500575" y="61370"/>
            <a:ext cx="550592" cy="35513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3113C040-051E-62F2-7F01-7D739633D88D}"/>
              </a:ext>
            </a:extLst>
          </p:cNvPr>
          <p:cNvSpPr txBox="1"/>
          <p:nvPr userDrawn="1"/>
        </p:nvSpPr>
        <p:spPr>
          <a:xfrm>
            <a:off x="1" y="6519446"/>
            <a:ext cx="9092118" cy="338554"/>
          </a:xfrm>
          <a:prstGeom prst="rect">
            <a:avLst/>
          </a:prstGeom>
          <a:noFill/>
        </p:spPr>
        <p:txBody>
          <a:bodyPr wrap="square">
            <a:spAutoFit/>
          </a:bodyPr>
          <a:lstStyle/>
          <a:p>
            <a:r>
              <a:rPr lang="en-US" altLang="ko-KR" sz="1600" dirty="0">
                <a:solidFill>
                  <a:schemeClr val="bg1"/>
                </a:solidFill>
                <a:latin typeface="Berlari" panose="02000503000000000000" pitchFamily="2" charset="0"/>
                <a:cs typeface="Arial"/>
              </a:rPr>
              <a:t> 8 - 10 Maggio 2025 - La </a:t>
            </a:r>
            <a:r>
              <a:rPr lang="en-US" altLang="ko-KR" sz="1600" dirty="0" err="1">
                <a:solidFill>
                  <a:schemeClr val="bg1"/>
                </a:solidFill>
                <a:latin typeface="Berlari" panose="02000503000000000000" pitchFamily="2" charset="0"/>
                <a:cs typeface="Arial"/>
              </a:rPr>
              <a:t>Biodola</a:t>
            </a:r>
            <a:r>
              <a:rPr lang="en-US" altLang="ko-KR" sz="1600" dirty="0">
                <a:solidFill>
                  <a:schemeClr val="bg1"/>
                </a:solidFill>
                <a:latin typeface="Berlari" panose="02000503000000000000" pitchFamily="2" charset="0"/>
                <a:cs typeface="Arial"/>
              </a:rPr>
              <a:t>, Isola </a:t>
            </a:r>
            <a:r>
              <a:rPr lang="en-US" altLang="ko-KR" sz="1600" dirty="0" err="1">
                <a:solidFill>
                  <a:schemeClr val="bg1"/>
                </a:solidFill>
                <a:latin typeface="Berlari" panose="02000503000000000000" pitchFamily="2" charset="0"/>
                <a:cs typeface="Arial"/>
              </a:rPr>
              <a:t>D’Elba</a:t>
            </a:r>
            <a:endParaRPr lang="ko-KR" altLang="en-US" sz="1600" dirty="0">
              <a:solidFill>
                <a:schemeClr val="bg1"/>
              </a:solidFill>
              <a:latin typeface="Berlari" panose="02000503000000000000" pitchFamily="2" charset="0"/>
              <a:cs typeface="Arial"/>
            </a:endParaRPr>
          </a:p>
        </p:txBody>
      </p:sp>
    </p:spTree>
    <p:extLst>
      <p:ext uri="{BB962C8B-B14F-4D97-AF65-F5344CB8AC3E}">
        <p14:creationId xmlns:p14="http://schemas.microsoft.com/office/powerpoint/2010/main" val="372890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18EFD09-2501-410F-D049-77E27E844A1D}"/>
              </a:ext>
            </a:extLst>
          </p:cNvPr>
          <p:cNvSpPr/>
          <p:nvPr userDrawn="1"/>
        </p:nvSpPr>
        <p:spPr>
          <a:xfrm>
            <a:off x="0" y="0"/>
            <a:ext cx="4139921" cy="6858000"/>
          </a:xfrm>
          <a:prstGeom prst="rect">
            <a:avLst/>
          </a:prstGeom>
          <a:solidFill>
            <a:srgbClr val="2C4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037E07D-450F-0244-6F9C-62CF9F415BD7}"/>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t="1462" b="1462"/>
          <a:stretch/>
        </p:blipFill>
        <p:spPr bwMode="auto">
          <a:xfrm>
            <a:off x="11042333" y="287333"/>
            <a:ext cx="922917" cy="45286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po 6">
            <a:extLst>
              <a:ext uri="{FF2B5EF4-FFF2-40B4-BE49-F238E27FC236}">
                <a16:creationId xmlns:a16="http://schemas.microsoft.com/office/drawing/2014/main" id="{4E329A60-C144-2B59-2B5A-A4A24840B121}"/>
              </a:ext>
            </a:extLst>
          </p:cNvPr>
          <p:cNvGrpSpPr/>
          <p:nvPr userDrawn="1"/>
        </p:nvGrpSpPr>
        <p:grpSpPr>
          <a:xfrm>
            <a:off x="9727527" y="6328398"/>
            <a:ext cx="2464473" cy="529602"/>
            <a:chOff x="9727527" y="6328398"/>
            <a:chExt cx="2464473" cy="529602"/>
          </a:xfrm>
        </p:grpSpPr>
        <p:sp>
          <p:nvSpPr>
            <p:cNvPr id="8" name="Rettangolo 7">
              <a:extLst>
                <a:ext uri="{FF2B5EF4-FFF2-40B4-BE49-F238E27FC236}">
                  <a16:creationId xmlns:a16="http://schemas.microsoft.com/office/drawing/2014/main" id="{E63BA20C-DA76-F884-B173-B056AB5E8FC1}"/>
                </a:ext>
              </a:extLst>
            </p:cNvPr>
            <p:cNvSpPr/>
            <p:nvPr userDrawn="1"/>
          </p:nvSpPr>
          <p:spPr>
            <a:xfrm>
              <a:off x="9727527" y="6328398"/>
              <a:ext cx="521257" cy="529602"/>
            </a:xfrm>
            <a:prstGeom prst="rect">
              <a:avLst/>
            </a:prstGeom>
            <a:solidFill>
              <a:srgbClr val="2C4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38E0ECD-C38F-89FF-4D73-BB80E6F031F1}"/>
                </a:ext>
              </a:extLst>
            </p:cNvPr>
            <p:cNvSpPr/>
            <p:nvPr userDrawn="1"/>
          </p:nvSpPr>
          <p:spPr>
            <a:xfrm>
              <a:off x="10378593" y="6328398"/>
              <a:ext cx="521257" cy="529602"/>
            </a:xfrm>
            <a:prstGeom prst="rect">
              <a:avLst/>
            </a:prstGeom>
            <a:solidFill>
              <a:srgbClr val="0021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id="{D5BBF2C6-8897-B2CB-9B80-B6310687822F}"/>
                </a:ext>
              </a:extLst>
            </p:cNvPr>
            <p:cNvSpPr/>
            <p:nvPr userDrawn="1"/>
          </p:nvSpPr>
          <p:spPr>
            <a:xfrm>
              <a:off x="11024668" y="6328398"/>
              <a:ext cx="521257" cy="529602"/>
            </a:xfrm>
            <a:prstGeom prst="rect">
              <a:avLst/>
            </a:prstGeom>
            <a:solidFill>
              <a:srgbClr val="FFC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8E7EE461-0CFC-1971-5C11-8B1E4DB0872E}"/>
                </a:ext>
              </a:extLst>
            </p:cNvPr>
            <p:cNvSpPr/>
            <p:nvPr userDrawn="1"/>
          </p:nvSpPr>
          <p:spPr>
            <a:xfrm>
              <a:off x="11670743" y="6328398"/>
              <a:ext cx="521257" cy="529602"/>
            </a:xfrm>
            <a:prstGeom prst="rect">
              <a:avLst/>
            </a:prstGeom>
            <a:solidFill>
              <a:srgbClr val="FE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5" name="Picture 4">
            <a:extLst>
              <a:ext uri="{FF2B5EF4-FFF2-40B4-BE49-F238E27FC236}">
                <a16:creationId xmlns:a16="http://schemas.microsoft.com/office/drawing/2014/main" id="{9712A827-9F70-06BA-13F2-ED3191F954C8}"/>
              </a:ext>
            </a:extLst>
          </p:cNvPr>
          <p:cNvPicPr>
            <a:picLocks noChangeAspect="1" noChangeArrowheads="1"/>
          </p:cNvPicPr>
          <p:nvPr userDrawn="1"/>
        </p:nvPicPr>
        <p:blipFill rotWithShape="1">
          <a:blip r:embed="rId3" cstate="hqprint">
            <a:extLst>
              <a:ext uri="{28A0092B-C50C-407E-A947-70E740481C1C}">
                <a14:useLocalDpi xmlns:a14="http://schemas.microsoft.com/office/drawing/2010/main" val="0"/>
              </a:ext>
            </a:extLst>
          </a:blip>
          <a:srcRect t="-16665" b="-10836"/>
          <a:stretch/>
        </p:blipFill>
        <p:spPr bwMode="auto">
          <a:xfrm>
            <a:off x="11500575" y="61370"/>
            <a:ext cx="550592" cy="355132"/>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81903015-066A-91BE-066F-014E9A79CAE3}"/>
              </a:ext>
            </a:extLst>
          </p:cNvPr>
          <p:cNvSpPr txBox="1"/>
          <p:nvPr userDrawn="1"/>
        </p:nvSpPr>
        <p:spPr>
          <a:xfrm>
            <a:off x="1" y="6519446"/>
            <a:ext cx="9092118" cy="338554"/>
          </a:xfrm>
          <a:prstGeom prst="rect">
            <a:avLst/>
          </a:prstGeom>
          <a:noFill/>
        </p:spPr>
        <p:txBody>
          <a:bodyPr wrap="square">
            <a:spAutoFit/>
          </a:bodyPr>
          <a:lstStyle/>
          <a:p>
            <a:r>
              <a:rPr lang="en-US" altLang="ko-KR" sz="1600" dirty="0">
                <a:solidFill>
                  <a:schemeClr val="bg1"/>
                </a:solidFill>
                <a:latin typeface="Berlari" panose="02000503000000000000" pitchFamily="2" charset="0"/>
                <a:cs typeface="Arial"/>
              </a:rPr>
              <a:t> 8 - 10 Maggio 2025 - La </a:t>
            </a:r>
            <a:r>
              <a:rPr lang="en-US" altLang="ko-KR" sz="1600" dirty="0" err="1">
                <a:solidFill>
                  <a:schemeClr val="bg1"/>
                </a:solidFill>
                <a:latin typeface="Berlari" panose="02000503000000000000" pitchFamily="2" charset="0"/>
                <a:cs typeface="Arial"/>
              </a:rPr>
              <a:t>Biodola</a:t>
            </a:r>
            <a:r>
              <a:rPr lang="en-US" altLang="ko-KR" sz="1600" dirty="0">
                <a:solidFill>
                  <a:schemeClr val="bg1"/>
                </a:solidFill>
                <a:latin typeface="Berlari" panose="02000503000000000000" pitchFamily="2" charset="0"/>
                <a:cs typeface="Arial"/>
              </a:rPr>
              <a:t>, Isola </a:t>
            </a:r>
            <a:r>
              <a:rPr lang="en-US" altLang="ko-KR" sz="1600" dirty="0" err="1">
                <a:solidFill>
                  <a:schemeClr val="bg1"/>
                </a:solidFill>
                <a:latin typeface="Berlari" panose="02000503000000000000" pitchFamily="2" charset="0"/>
                <a:cs typeface="Arial"/>
              </a:rPr>
              <a:t>D’Elba</a:t>
            </a:r>
            <a:endParaRPr lang="ko-KR" altLang="en-US" sz="1600" dirty="0">
              <a:solidFill>
                <a:schemeClr val="bg1"/>
              </a:solidFill>
              <a:latin typeface="Berlari" panose="02000503000000000000" pitchFamily="2" charset="0"/>
              <a:cs typeface="Arial"/>
            </a:endParaRPr>
          </a:p>
        </p:txBody>
      </p:sp>
    </p:spTree>
    <p:extLst>
      <p:ext uri="{BB962C8B-B14F-4D97-AF65-F5344CB8AC3E}">
        <p14:creationId xmlns:p14="http://schemas.microsoft.com/office/powerpoint/2010/main" val="2830985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solidFill>
          <a:srgbClr val="FFFFFF"/>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5083B4D-056D-F5D4-C990-A0BAD5E9C92C}"/>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t="1462" b="1462"/>
          <a:stretch/>
        </p:blipFill>
        <p:spPr bwMode="auto">
          <a:xfrm>
            <a:off x="11042333" y="287333"/>
            <a:ext cx="922917" cy="4528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a:extLst>
              <a:ext uri="{FF2B5EF4-FFF2-40B4-BE49-F238E27FC236}">
                <a16:creationId xmlns:a16="http://schemas.microsoft.com/office/drawing/2014/main" id="{9F92B101-0476-61A6-2B26-FB0E5BADBB5E}"/>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t="1" b="49099"/>
          <a:stretch/>
        </p:blipFill>
        <p:spPr>
          <a:xfrm>
            <a:off x="4697013" y="3368797"/>
            <a:ext cx="2374086" cy="3489203"/>
          </a:xfrm>
          <a:prstGeom prst="rect">
            <a:avLst/>
          </a:prstGeom>
        </p:spPr>
      </p:pic>
      <p:sp>
        <p:nvSpPr>
          <p:cNvPr id="5" name="CasellaDiTesto 4">
            <a:extLst>
              <a:ext uri="{FF2B5EF4-FFF2-40B4-BE49-F238E27FC236}">
                <a16:creationId xmlns:a16="http://schemas.microsoft.com/office/drawing/2014/main" id="{D61CBE1D-7752-F9AD-FB6F-281F5DB1A015}"/>
              </a:ext>
            </a:extLst>
          </p:cNvPr>
          <p:cNvSpPr txBox="1"/>
          <p:nvPr userDrawn="1"/>
        </p:nvSpPr>
        <p:spPr>
          <a:xfrm>
            <a:off x="4501621" y="1982450"/>
            <a:ext cx="2764870" cy="1446550"/>
          </a:xfrm>
          <a:prstGeom prst="rect">
            <a:avLst/>
          </a:prstGeom>
          <a:noFill/>
        </p:spPr>
        <p:txBody>
          <a:bodyPr wrap="square" rtlCol="0">
            <a:spAutoFit/>
          </a:bodyPr>
          <a:lstStyle/>
          <a:p>
            <a:pPr algn="ctr"/>
            <a:r>
              <a:rPr lang="it-IT" sz="8800" dirty="0">
                <a:solidFill>
                  <a:schemeClr val="accent1"/>
                </a:solidFill>
                <a:latin typeface="Berlari" panose="02000503000000000000" pitchFamily="2" charset="0"/>
              </a:rPr>
              <a:t>Grazie</a:t>
            </a:r>
            <a:endParaRPr lang="en-US" sz="8800" dirty="0">
              <a:solidFill>
                <a:schemeClr val="accent1"/>
              </a:solidFill>
              <a:latin typeface="Berlari" panose="02000503000000000000" pitchFamily="2" charset="0"/>
            </a:endParaRPr>
          </a:p>
        </p:txBody>
      </p:sp>
      <p:pic>
        <p:nvPicPr>
          <p:cNvPr id="6" name="Picture 4">
            <a:extLst>
              <a:ext uri="{FF2B5EF4-FFF2-40B4-BE49-F238E27FC236}">
                <a16:creationId xmlns:a16="http://schemas.microsoft.com/office/drawing/2014/main" id="{374BD2C1-34A4-1B8D-2345-65C18AE9CF16}"/>
              </a:ext>
            </a:extLst>
          </p:cNvPr>
          <p:cNvPicPr>
            <a:picLocks noChangeAspect="1" noChangeArrowheads="1"/>
          </p:cNvPicPr>
          <p:nvPr userDrawn="1"/>
        </p:nvPicPr>
        <p:blipFill rotWithShape="1">
          <a:blip r:embed="rId4" cstate="hqprint">
            <a:extLst>
              <a:ext uri="{28A0092B-C50C-407E-A947-70E740481C1C}">
                <a14:useLocalDpi xmlns:a14="http://schemas.microsoft.com/office/drawing/2010/main" val="0"/>
              </a:ext>
            </a:extLst>
          </a:blip>
          <a:srcRect t="-16665" b="-10836"/>
          <a:stretch/>
        </p:blipFill>
        <p:spPr bwMode="auto">
          <a:xfrm>
            <a:off x="10898155" y="61369"/>
            <a:ext cx="1153012" cy="743693"/>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E049B759-8052-1888-8773-E672AAF7857C}"/>
              </a:ext>
            </a:extLst>
          </p:cNvPr>
          <p:cNvSpPr txBox="1"/>
          <p:nvPr userDrawn="1"/>
        </p:nvSpPr>
        <p:spPr>
          <a:xfrm>
            <a:off x="9253728" y="6519446"/>
            <a:ext cx="2938272" cy="338554"/>
          </a:xfrm>
          <a:prstGeom prst="rect">
            <a:avLst/>
          </a:prstGeom>
          <a:noFill/>
        </p:spPr>
        <p:txBody>
          <a:bodyPr wrap="square">
            <a:spAutoFit/>
          </a:bodyPr>
          <a:lstStyle/>
          <a:p>
            <a:r>
              <a:rPr lang="en-US" altLang="ko-KR" sz="1600" dirty="0">
                <a:solidFill>
                  <a:schemeClr val="accent1"/>
                </a:solidFill>
                <a:latin typeface="Berlari" panose="02000503000000000000" pitchFamily="2" charset="0"/>
                <a:cs typeface="Arial"/>
              </a:rPr>
              <a:t> 8 - 10 Maggio 2025 - La </a:t>
            </a:r>
            <a:r>
              <a:rPr lang="en-US" altLang="ko-KR" sz="1600" dirty="0" err="1">
                <a:solidFill>
                  <a:schemeClr val="accent1"/>
                </a:solidFill>
                <a:latin typeface="Berlari" panose="02000503000000000000" pitchFamily="2" charset="0"/>
                <a:cs typeface="Arial"/>
              </a:rPr>
              <a:t>Biodola</a:t>
            </a:r>
            <a:r>
              <a:rPr lang="en-US" altLang="ko-KR" sz="1600" dirty="0">
                <a:solidFill>
                  <a:schemeClr val="accent1"/>
                </a:solidFill>
                <a:latin typeface="Berlari" panose="02000503000000000000" pitchFamily="2" charset="0"/>
                <a:cs typeface="Arial"/>
              </a:rPr>
              <a:t>, Isola </a:t>
            </a:r>
            <a:r>
              <a:rPr lang="en-US" altLang="ko-KR" sz="1600" dirty="0" err="1">
                <a:solidFill>
                  <a:schemeClr val="accent1"/>
                </a:solidFill>
                <a:latin typeface="Berlari" panose="02000503000000000000" pitchFamily="2" charset="0"/>
                <a:cs typeface="Arial"/>
              </a:rPr>
              <a:t>D’Elba</a:t>
            </a:r>
            <a:endParaRPr lang="ko-KR" altLang="en-US" sz="1600" dirty="0">
              <a:solidFill>
                <a:schemeClr val="accent1"/>
              </a:solidFill>
              <a:latin typeface="Berlari" panose="02000503000000000000" pitchFamily="2" charset="0"/>
              <a:cs typeface="Arial"/>
            </a:endParaRPr>
          </a:p>
        </p:txBody>
      </p:sp>
    </p:spTree>
    <p:extLst>
      <p:ext uri="{BB962C8B-B14F-4D97-AF65-F5344CB8AC3E}">
        <p14:creationId xmlns:p14="http://schemas.microsoft.com/office/powerpoint/2010/main" val="3750368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8AA476B-CBA0-3EE4-C609-4159CD2529D5}"/>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t="1462" b="1462"/>
          <a:stretch/>
        </p:blipFill>
        <p:spPr bwMode="auto">
          <a:xfrm>
            <a:off x="11042333" y="287333"/>
            <a:ext cx="922917" cy="45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697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68" r:id="rId1"/>
    <p:sldLayoutId id="2147483687" r:id="rId2"/>
    <p:sldLayoutId id="2147483657" r:id="rId3"/>
    <p:sldLayoutId id="2147483683" r:id="rId4"/>
    <p:sldLayoutId id="2147483688" r:id="rId5"/>
    <p:sldLayoutId id="2147483689" r:id="rId6"/>
    <p:sldLayoutId id="2147483690" r:id="rId7"/>
    <p:sldLayoutId id="2147483686" r:id="rId8"/>
    <p:sldLayoutId id="214748368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1.png"/><Relationship Id="rId7" Type="http://schemas.openxmlformats.org/officeDocument/2006/relationships/diagramLayout" Target="../diagrams/layout5.xm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diagramData" Target="../diagrams/data5.xml"/><Relationship Id="rId5" Type="http://schemas.openxmlformats.org/officeDocument/2006/relationships/image" Target="../media/image9.png"/><Relationship Id="rId10" Type="http://schemas.microsoft.com/office/2007/relationships/diagramDrawing" Target="../diagrams/drawing5.xml"/><Relationship Id="rId4" Type="http://schemas.openxmlformats.org/officeDocument/2006/relationships/image" Target="../media/image12.png"/><Relationship Id="rId9" Type="http://schemas.openxmlformats.org/officeDocument/2006/relationships/diagramColors" Target="../diagrams/colors5.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3.png"/><Relationship Id="rId7" Type="http://schemas.openxmlformats.org/officeDocument/2006/relationships/diagramColors" Target="../diagrams/colors6.xml"/><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7.xml"/><Relationship Id="rId7" Type="http://schemas.openxmlformats.org/officeDocument/2006/relationships/image" Target="../media/image14.png"/><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6">
            <a:extLst>
              <a:ext uri="{FF2B5EF4-FFF2-40B4-BE49-F238E27FC236}">
                <a16:creationId xmlns:a16="http://schemas.microsoft.com/office/drawing/2014/main" id="{06E4FB7B-E83F-4BDF-91AC-1421B2A4F5C1}"/>
              </a:ext>
            </a:extLst>
          </p:cNvPr>
          <p:cNvSpPr txBox="1"/>
          <p:nvPr/>
        </p:nvSpPr>
        <p:spPr>
          <a:xfrm>
            <a:off x="2825080" y="4343379"/>
            <a:ext cx="5274818" cy="584775"/>
          </a:xfrm>
          <a:prstGeom prst="rect">
            <a:avLst/>
          </a:prstGeom>
          <a:noFill/>
        </p:spPr>
        <p:txBody>
          <a:bodyPr wrap="square" lIns="91440" tIns="45720" rIns="91440" bIns="45720" rtlCol="0" anchor="ctr">
            <a:spAutoFit/>
          </a:bodyPr>
          <a:lstStyle/>
          <a:p>
            <a:r>
              <a:rPr lang="it-IT" sz="3200" noProof="0" dirty="0">
                <a:solidFill>
                  <a:schemeClr val="accent1"/>
                </a:solidFill>
                <a:cs typeface="Arial"/>
              </a:rPr>
              <a:t>Mario Salvatore MUSUMECI</a:t>
            </a:r>
            <a:endParaRPr lang="it-IT" sz="3200" noProof="0" dirty="0">
              <a:solidFill>
                <a:schemeClr val="accent1"/>
              </a:solidFill>
            </a:endParaRPr>
          </a:p>
        </p:txBody>
      </p:sp>
      <p:sp>
        <p:nvSpPr>
          <p:cNvPr id="3" name="TextBox 2">
            <a:extLst>
              <a:ext uri="{FF2B5EF4-FFF2-40B4-BE49-F238E27FC236}">
                <a16:creationId xmlns:a16="http://schemas.microsoft.com/office/drawing/2014/main" id="{288CA1C2-74C5-270D-382D-4FD99EA06F2C}"/>
              </a:ext>
            </a:extLst>
          </p:cNvPr>
          <p:cNvSpPr txBox="1"/>
          <p:nvPr/>
        </p:nvSpPr>
        <p:spPr>
          <a:xfrm>
            <a:off x="2682205" y="1999125"/>
            <a:ext cx="9290720" cy="2123658"/>
          </a:xfrm>
          <a:prstGeom prst="rect">
            <a:avLst/>
          </a:prstGeom>
          <a:noFill/>
        </p:spPr>
        <p:txBody>
          <a:bodyPr wrap="square" lIns="91440" tIns="45720" rIns="91440" bIns="45720" rtlCol="0" anchor="t">
            <a:spAutoFit/>
          </a:bodyPr>
          <a:lstStyle/>
          <a:p>
            <a:pPr algn="ctr"/>
            <a:r>
              <a:rPr lang="it-IT" sz="6600" b="1" noProof="0" dirty="0">
                <a:solidFill>
                  <a:schemeClr val="accent1"/>
                </a:solidFill>
                <a:latin typeface="+mj-lt"/>
                <a:cs typeface="Arial"/>
              </a:rPr>
              <a:t>Le Divisioni Tecniche nei LN e il TICC</a:t>
            </a:r>
            <a:endParaRPr lang="it-IT" sz="2000" noProof="0" dirty="0">
              <a:solidFill>
                <a:schemeClr val="accent1"/>
              </a:solidFill>
              <a:latin typeface="Tw Cen MT" panose="020B0602020104020603" pitchFamily="34" charset="0"/>
              <a:cs typeface="Arial" pitchFamily="34" charset="0"/>
            </a:endParaRPr>
          </a:p>
        </p:txBody>
      </p:sp>
    </p:spTree>
    <p:extLst>
      <p:ext uri="{BB962C8B-B14F-4D97-AF65-F5344CB8AC3E}">
        <p14:creationId xmlns:p14="http://schemas.microsoft.com/office/powerpoint/2010/main" val="376543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7A624-C824-95CD-D5B3-39E8314014A9}"/>
            </a:ext>
          </a:extLst>
        </p:cNvPr>
        <p:cNvGrpSpPr/>
        <p:nvPr/>
      </p:nvGrpSpPr>
      <p:grpSpPr>
        <a:xfrm>
          <a:off x="0" y="0"/>
          <a:ext cx="0" cy="0"/>
          <a:chOff x="0" y="0"/>
          <a:chExt cx="0" cy="0"/>
        </a:xfrm>
      </p:grpSpPr>
      <p:sp>
        <p:nvSpPr>
          <p:cNvPr id="6" name="Segnaposto numero diapositiva 2">
            <a:extLst>
              <a:ext uri="{FF2B5EF4-FFF2-40B4-BE49-F238E27FC236}">
                <a16:creationId xmlns:a16="http://schemas.microsoft.com/office/drawing/2014/main" id="{8A70A860-20F4-05C8-C0FF-6ED2FCDD2CC0}"/>
              </a:ext>
            </a:extLst>
          </p:cNvPr>
          <p:cNvSpPr txBox="1">
            <a:spLocks/>
          </p:cNvSpPr>
          <p:nvPr/>
        </p:nvSpPr>
        <p:spPr>
          <a:xfrm>
            <a:off x="11665744" y="6333200"/>
            <a:ext cx="526256" cy="524800"/>
          </a:xfrm>
          <a:prstGeom prst="rect">
            <a:avLst/>
          </a:prstGeom>
          <a:noFill/>
          <a:ln>
            <a:noFill/>
          </a:ln>
        </p:spPr>
        <p:txBody>
          <a:bodyPr spcFirstLastPara="1" wrap="square" lIns="91425" tIns="91425" rIns="91425" bIns="91425" anchor="ctr" anchorCtr="0">
            <a:normAutofit/>
          </a:bodyPr>
          <a:lstStyle>
            <a:defPPr>
              <a:defRPr lang="it-IT"/>
            </a:defPPr>
            <a:lvl1pPr marL="0" marR="0" lvl="0"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86CB4B4D-7CA3-9044-876B-883B54F8677D}" type="slidenum">
              <a:rPr kumimoji="0" lang="it-IT" sz="1400" b="0" i="0" u="none" strike="noStrike" kern="1200" cap="none" spc="0" normalizeH="0" baseline="0" noProof="0" smtClean="0">
                <a:ln>
                  <a:noFill/>
                </a:ln>
                <a:solidFill>
                  <a:schemeClr val="bg1">
                    <a:alpha val="70000"/>
                  </a:schemeClr>
                </a:solidFill>
                <a:effectLst/>
                <a:uLnTx/>
                <a:uFillTx/>
                <a:latin typeface="+mn-lt"/>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10</a:t>
            </a:fld>
            <a:endParaRPr kumimoji="0" lang="it-IT" sz="1400" b="0" i="0" u="none" strike="noStrike" kern="1200" cap="none" spc="0" normalizeH="0" baseline="0" noProof="0" dirty="0">
              <a:ln>
                <a:noFill/>
              </a:ln>
              <a:solidFill>
                <a:schemeClr val="bg1">
                  <a:alpha val="70000"/>
                </a:schemeClr>
              </a:solidFill>
              <a:effectLst/>
              <a:uLnTx/>
              <a:uFillTx/>
              <a:latin typeface="+mn-lt"/>
              <a:cs typeface="Arial"/>
              <a:sym typeface="Arial"/>
            </a:endParaRPr>
          </a:p>
        </p:txBody>
      </p:sp>
      <p:sp>
        <p:nvSpPr>
          <p:cNvPr id="8" name="CasellaDiTesto 7">
            <a:extLst>
              <a:ext uri="{FF2B5EF4-FFF2-40B4-BE49-F238E27FC236}">
                <a16:creationId xmlns:a16="http://schemas.microsoft.com/office/drawing/2014/main" id="{64C29BFE-BEE7-A2C6-CD60-A4D02514CBD0}"/>
              </a:ext>
            </a:extLst>
          </p:cNvPr>
          <p:cNvSpPr txBox="1"/>
          <p:nvPr/>
        </p:nvSpPr>
        <p:spPr>
          <a:xfrm>
            <a:off x="2010956" y="6488668"/>
            <a:ext cx="3602765" cy="369332"/>
          </a:xfrm>
          <a:prstGeom prst="rect">
            <a:avLst/>
          </a:prstGeom>
          <a:noFill/>
        </p:spPr>
        <p:txBody>
          <a:bodyPr wrap="square">
            <a:spAutoFit/>
          </a:bodyPr>
          <a:lstStyle/>
          <a:p>
            <a:r>
              <a:rPr lang="it-IT" sz="1800" noProof="0" dirty="0">
                <a:solidFill>
                  <a:schemeClr val="accent1"/>
                </a:solidFill>
                <a:cs typeface="Arial"/>
              </a:rPr>
              <a:t>Relatore: Mario Salvatore MUSUMECI  </a:t>
            </a:r>
            <a:endParaRPr lang="it-IT" noProof="0" dirty="0">
              <a:solidFill>
                <a:schemeClr val="accent1"/>
              </a:solidFill>
            </a:endParaRPr>
          </a:p>
        </p:txBody>
      </p:sp>
      <p:sp>
        <p:nvSpPr>
          <p:cNvPr id="2" name="CasellaDiTesto 1">
            <a:extLst>
              <a:ext uri="{FF2B5EF4-FFF2-40B4-BE49-F238E27FC236}">
                <a16:creationId xmlns:a16="http://schemas.microsoft.com/office/drawing/2014/main" id="{1100EC71-7D73-3108-01A5-CD1DB3795EC4}"/>
              </a:ext>
            </a:extLst>
          </p:cNvPr>
          <p:cNvSpPr txBox="1"/>
          <p:nvPr/>
        </p:nvSpPr>
        <p:spPr>
          <a:xfrm>
            <a:off x="6705119" y="1248016"/>
            <a:ext cx="5476569" cy="2031325"/>
          </a:xfrm>
          <a:prstGeom prst="rect">
            <a:avLst/>
          </a:prstGeom>
          <a:noFill/>
        </p:spPr>
        <p:txBody>
          <a:bodyPr wrap="square" rtlCol="0">
            <a:spAutoFit/>
          </a:bodyPr>
          <a:lstStyle/>
          <a:p>
            <a:pPr marL="285750" indent="-285750">
              <a:buFont typeface="Arial" panose="020B0604020202020204" pitchFamily="34" charset="0"/>
              <a:buChar char="•"/>
            </a:pPr>
            <a:r>
              <a:rPr lang="it-IT" noProof="0" dirty="0">
                <a:solidFill>
                  <a:srgbClr val="00215E"/>
                </a:solidFill>
              </a:rPr>
              <a:t> </a:t>
            </a:r>
            <a:r>
              <a:rPr lang="it-IT" i="1" u="sng" noProof="0" dirty="0">
                <a:solidFill>
                  <a:srgbClr val="00215E"/>
                </a:solidFill>
              </a:rPr>
              <a:t>Unico</a:t>
            </a:r>
            <a:r>
              <a:rPr lang="it-IT" noProof="0" dirty="0">
                <a:solidFill>
                  <a:srgbClr val="00215E"/>
                </a:solidFill>
              </a:rPr>
              <a:t> (standardizzabile solo in parte)</a:t>
            </a:r>
          </a:p>
          <a:p>
            <a:endParaRPr lang="it-IT" noProof="0" dirty="0">
              <a:solidFill>
                <a:srgbClr val="00215E"/>
              </a:solidFill>
            </a:endParaRPr>
          </a:p>
          <a:p>
            <a:pPr marL="285750" indent="-285750">
              <a:buFont typeface="Arial" panose="020B0604020202020204" pitchFamily="34" charset="0"/>
              <a:buChar char="•"/>
            </a:pPr>
            <a:r>
              <a:rPr lang="it-IT" noProof="0" dirty="0">
                <a:solidFill>
                  <a:srgbClr val="00215E"/>
                </a:solidFill>
              </a:rPr>
              <a:t>È </a:t>
            </a:r>
            <a:r>
              <a:rPr lang="it-IT" i="1" u="sng" noProof="0" dirty="0">
                <a:solidFill>
                  <a:srgbClr val="00215E"/>
                </a:solidFill>
              </a:rPr>
              <a:t>Temporaneo</a:t>
            </a:r>
            <a:r>
              <a:rPr lang="it-IT" noProof="0" dirty="0">
                <a:solidFill>
                  <a:srgbClr val="00215E"/>
                </a:solidFill>
              </a:rPr>
              <a:t> (inizio e fine definiti)</a:t>
            </a:r>
          </a:p>
          <a:p>
            <a:endParaRPr lang="it-IT" noProof="0" dirty="0">
              <a:solidFill>
                <a:srgbClr val="00215E"/>
              </a:solidFill>
            </a:endParaRPr>
          </a:p>
          <a:p>
            <a:pPr marL="285750" indent="-285750" algn="l">
              <a:buFont typeface="Arial" panose="020B0604020202020204" pitchFamily="34" charset="0"/>
              <a:buChar char="•"/>
            </a:pPr>
            <a:r>
              <a:rPr lang="it-IT" sz="1800" b="0" i="1" u="sng" strike="noStrike" baseline="0" noProof="0" dirty="0">
                <a:solidFill>
                  <a:srgbClr val="00215E"/>
                </a:solidFill>
              </a:rPr>
              <a:t>Crea</a:t>
            </a:r>
            <a:r>
              <a:rPr lang="it-IT" sz="1800" b="0" i="0" u="none" strike="noStrike" baseline="0" noProof="0" dirty="0">
                <a:solidFill>
                  <a:srgbClr val="00215E"/>
                </a:solidFill>
              </a:rPr>
              <a:t>: Un prodotto, un servizio o la capacità di effettuare un servizio, un miglioramento delle linee di prodotti o servizio, un risultato o un documento.</a:t>
            </a:r>
          </a:p>
        </p:txBody>
      </p:sp>
      <p:sp>
        <p:nvSpPr>
          <p:cNvPr id="9" name="CasellaDiTesto 8">
            <a:extLst>
              <a:ext uri="{FF2B5EF4-FFF2-40B4-BE49-F238E27FC236}">
                <a16:creationId xmlns:a16="http://schemas.microsoft.com/office/drawing/2014/main" id="{1CABED29-A265-A1A7-5030-29D2D3EDBF20}"/>
              </a:ext>
            </a:extLst>
          </p:cNvPr>
          <p:cNvSpPr txBox="1"/>
          <p:nvPr/>
        </p:nvSpPr>
        <p:spPr>
          <a:xfrm>
            <a:off x="990446" y="1248016"/>
            <a:ext cx="5476569" cy="1754326"/>
          </a:xfrm>
          <a:prstGeom prst="rect">
            <a:avLst/>
          </a:prstGeom>
          <a:noFill/>
        </p:spPr>
        <p:txBody>
          <a:bodyPr wrap="square" rtlCol="0">
            <a:spAutoFit/>
          </a:bodyPr>
          <a:lstStyle/>
          <a:p>
            <a:pPr marL="285750" indent="-285750">
              <a:buFont typeface="Arial" panose="020B0604020202020204" pitchFamily="34" charset="0"/>
              <a:buChar char="•"/>
            </a:pPr>
            <a:r>
              <a:rPr lang="it-IT" noProof="0" dirty="0">
                <a:solidFill>
                  <a:srgbClr val="2C4E80"/>
                </a:solidFill>
              </a:rPr>
              <a:t> </a:t>
            </a:r>
            <a:r>
              <a:rPr lang="it-IT" i="1" u="sng" noProof="0" dirty="0">
                <a:solidFill>
                  <a:srgbClr val="2C4E80"/>
                </a:solidFill>
              </a:rPr>
              <a:t>Ripetitiva</a:t>
            </a:r>
            <a:r>
              <a:rPr lang="it-IT" noProof="0" dirty="0">
                <a:solidFill>
                  <a:srgbClr val="2C4E80"/>
                </a:solidFill>
              </a:rPr>
              <a:t> (standardizzabile quasi totalmente)</a:t>
            </a:r>
          </a:p>
          <a:p>
            <a:pPr marL="285750" indent="-285750">
              <a:buFont typeface="Arial" panose="020B0604020202020204" pitchFamily="34" charset="0"/>
              <a:buChar char="•"/>
            </a:pPr>
            <a:endParaRPr lang="it-IT" noProof="0" dirty="0">
              <a:solidFill>
                <a:srgbClr val="2C4E80"/>
              </a:solidFill>
            </a:endParaRPr>
          </a:p>
          <a:p>
            <a:pPr marL="285750" indent="-285750">
              <a:buFont typeface="Arial" panose="020B0604020202020204" pitchFamily="34" charset="0"/>
              <a:buChar char="•"/>
            </a:pPr>
            <a:r>
              <a:rPr lang="it-IT" noProof="0" dirty="0">
                <a:solidFill>
                  <a:srgbClr val="2C4E80"/>
                </a:solidFill>
              </a:rPr>
              <a:t>È </a:t>
            </a:r>
            <a:r>
              <a:rPr lang="it-IT" i="1" u="sng" noProof="0" dirty="0">
                <a:solidFill>
                  <a:srgbClr val="2C4E80"/>
                </a:solidFill>
              </a:rPr>
              <a:t>Permanente</a:t>
            </a:r>
            <a:r>
              <a:rPr lang="it-IT" noProof="0" dirty="0">
                <a:solidFill>
                  <a:srgbClr val="2C4E80"/>
                </a:solidFill>
              </a:rPr>
              <a:t> </a:t>
            </a:r>
          </a:p>
          <a:p>
            <a:endParaRPr lang="it-IT" noProof="0" dirty="0">
              <a:solidFill>
                <a:srgbClr val="2C4E80"/>
              </a:solidFill>
            </a:endParaRPr>
          </a:p>
          <a:p>
            <a:pPr marL="285750" indent="-285750">
              <a:buFont typeface="Arial" panose="020B0604020202020204" pitchFamily="34" charset="0"/>
              <a:buChar char="•"/>
            </a:pPr>
            <a:r>
              <a:rPr lang="it-IT" noProof="0" dirty="0">
                <a:solidFill>
                  <a:srgbClr val="2C4E80"/>
                </a:solidFill>
              </a:rPr>
              <a:t>Funzioni impegnate nel garantire C</a:t>
            </a:r>
            <a:r>
              <a:rPr lang="it-IT" i="1" u="sng" noProof="0" dirty="0">
                <a:solidFill>
                  <a:srgbClr val="2C4E80"/>
                </a:solidFill>
              </a:rPr>
              <a:t>ontinuità di Funzionamento</a:t>
            </a:r>
            <a:r>
              <a:rPr lang="it-IT" noProof="0" dirty="0">
                <a:solidFill>
                  <a:srgbClr val="2C4E80"/>
                </a:solidFill>
              </a:rPr>
              <a:t> nel periodo di erogazione del servizio.</a:t>
            </a:r>
          </a:p>
        </p:txBody>
      </p:sp>
      <p:sp>
        <p:nvSpPr>
          <p:cNvPr id="10" name="CasellaDiTesto 9">
            <a:extLst>
              <a:ext uri="{FF2B5EF4-FFF2-40B4-BE49-F238E27FC236}">
                <a16:creationId xmlns:a16="http://schemas.microsoft.com/office/drawing/2014/main" id="{94813E68-73B5-6315-5151-87E284DEF035}"/>
              </a:ext>
            </a:extLst>
          </p:cNvPr>
          <p:cNvSpPr txBox="1"/>
          <p:nvPr/>
        </p:nvSpPr>
        <p:spPr>
          <a:xfrm>
            <a:off x="8706332" y="3894746"/>
            <a:ext cx="3431834" cy="1323439"/>
          </a:xfrm>
          <a:prstGeom prst="rect">
            <a:avLst/>
          </a:prstGeom>
          <a:noFill/>
        </p:spPr>
        <p:txBody>
          <a:bodyPr wrap="square" rtlCol="0">
            <a:spAutoFit/>
          </a:bodyPr>
          <a:lstStyle/>
          <a:p>
            <a:pPr algn="just"/>
            <a:r>
              <a:rPr lang="it-IT" sz="2000" noProof="0" dirty="0">
                <a:solidFill>
                  <a:srgbClr val="FFC55A"/>
                </a:solidFill>
              </a:rPr>
              <a:t>L’evoluzione del </a:t>
            </a:r>
            <a:r>
              <a:rPr lang="it-IT" sz="2000" u="sng" noProof="0" dirty="0">
                <a:solidFill>
                  <a:srgbClr val="FFC55A"/>
                </a:solidFill>
              </a:rPr>
              <a:t>contesto di riferimento</a:t>
            </a:r>
            <a:r>
              <a:rPr lang="it-IT" sz="2000" noProof="0" dirty="0">
                <a:solidFill>
                  <a:srgbClr val="FFC55A"/>
                </a:solidFill>
              </a:rPr>
              <a:t> (vedi slide precedenti) ha richiesto un potenziamento di entrambi gli approcci</a:t>
            </a:r>
          </a:p>
        </p:txBody>
      </p:sp>
      <p:sp>
        <p:nvSpPr>
          <p:cNvPr id="11" name="CasellaDiTesto 10">
            <a:extLst>
              <a:ext uri="{FF2B5EF4-FFF2-40B4-BE49-F238E27FC236}">
                <a16:creationId xmlns:a16="http://schemas.microsoft.com/office/drawing/2014/main" id="{9C1A3175-5306-404F-2989-BB3654DC207E}"/>
              </a:ext>
            </a:extLst>
          </p:cNvPr>
          <p:cNvSpPr txBox="1"/>
          <p:nvPr/>
        </p:nvSpPr>
        <p:spPr>
          <a:xfrm>
            <a:off x="3614712" y="5864757"/>
            <a:ext cx="4713985" cy="400110"/>
          </a:xfrm>
          <a:prstGeom prst="rect">
            <a:avLst/>
          </a:prstGeom>
          <a:noFill/>
        </p:spPr>
        <p:txBody>
          <a:bodyPr wrap="square" rtlCol="0">
            <a:spAutoFit/>
          </a:bodyPr>
          <a:lstStyle/>
          <a:p>
            <a:pPr algn="ctr"/>
            <a:r>
              <a:rPr lang="it-IT" sz="2000" noProof="0" dirty="0">
                <a:solidFill>
                  <a:srgbClr val="FE9292"/>
                </a:solidFill>
              </a:rPr>
              <a:t>Esiste uno spazio di </a:t>
            </a:r>
            <a:r>
              <a:rPr lang="it-IT" sz="2000" i="1" u="sng" noProof="0" dirty="0">
                <a:solidFill>
                  <a:srgbClr val="FE9292"/>
                </a:solidFill>
              </a:rPr>
              <a:t>interazione</a:t>
            </a:r>
            <a:r>
              <a:rPr lang="it-IT" sz="2000" noProof="0" dirty="0">
                <a:solidFill>
                  <a:srgbClr val="FE9292"/>
                </a:solidFill>
              </a:rPr>
              <a:t> tra i due approcci</a:t>
            </a:r>
          </a:p>
        </p:txBody>
      </p:sp>
      <p:grpSp>
        <p:nvGrpSpPr>
          <p:cNvPr id="12" name="Gruppo 11">
            <a:extLst>
              <a:ext uri="{FF2B5EF4-FFF2-40B4-BE49-F238E27FC236}">
                <a16:creationId xmlns:a16="http://schemas.microsoft.com/office/drawing/2014/main" id="{5F305ABE-3CE9-0F34-10C0-E7B36C9E3491}"/>
              </a:ext>
            </a:extLst>
          </p:cNvPr>
          <p:cNvGrpSpPr/>
          <p:nvPr/>
        </p:nvGrpSpPr>
        <p:grpSpPr>
          <a:xfrm>
            <a:off x="3581138" y="3696501"/>
            <a:ext cx="5055078" cy="1980035"/>
            <a:chOff x="3446670" y="3790950"/>
            <a:chExt cx="5055078" cy="2274277"/>
          </a:xfrm>
        </p:grpSpPr>
        <p:grpSp>
          <p:nvGrpSpPr>
            <p:cNvPr id="13" name="Gruppo 12">
              <a:extLst>
                <a:ext uri="{FF2B5EF4-FFF2-40B4-BE49-F238E27FC236}">
                  <a16:creationId xmlns:a16="http://schemas.microsoft.com/office/drawing/2014/main" id="{DAECADFC-7225-E9AC-F830-2D26BDC0CDEF}"/>
                </a:ext>
              </a:extLst>
            </p:cNvPr>
            <p:cNvGrpSpPr/>
            <p:nvPr/>
          </p:nvGrpSpPr>
          <p:grpSpPr>
            <a:xfrm>
              <a:off x="3446670" y="3790950"/>
              <a:ext cx="4997927" cy="2274277"/>
              <a:chOff x="3446670" y="3790950"/>
              <a:chExt cx="4997927" cy="2274277"/>
            </a:xfrm>
          </p:grpSpPr>
          <p:sp>
            <p:nvSpPr>
              <p:cNvPr id="16" name="Ovale 15">
                <a:extLst>
                  <a:ext uri="{FF2B5EF4-FFF2-40B4-BE49-F238E27FC236}">
                    <a16:creationId xmlns:a16="http://schemas.microsoft.com/office/drawing/2014/main" id="{0610E390-EF24-C8DD-17FD-E72BCCF96D3F}"/>
                  </a:ext>
                </a:extLst>
              </p:cNvPr>
              <p:cNvSpPr/>
              <p:nvPr/>
            </p:nvSpPr>
            <p:spPr>
              <a:xfrm>
                <a:off x="5460254" y="3790950"/>
                <a:ext cx="2984343" cy="2274277"/>
              </a:xfrm>
              <a:prstGeom prst="ellipse">
                <a:avLst/>
              </a:prstGeom>
              <a:solidFill>
                <a:srgbClr val="0021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17" name="Ovale 16">
                <a:extLst>
                  <a:ext uri="{FF2B5EF4-FFF2-40B4-BE49-F238E27FC236}">
                    <a16:creationId xmlns:a16="http://schemas.microsoft.com/office/drawing/2014/main" id="{23BF6BBE-0A0E-8BC0-5B49-D4D30655C33B}"/>
                  </a:ext>
                </a:extLst>
              </p:cNvPr>
              <p:cNvSpPr/>
              <p:nvPr/>
            </p:nvSpPr>
            <p:spPr>
              <a:xfrm>
                <a:off x="3446670" y="3790950"/>
                <a:ext cx="2900790" cy="2274277"/>
              </a:xfrm>
              <a:prstGeom prst="ellipse">
                <a:avLst/>
              </a:prstGeom>
              <a:solidFill>
                <a:srgbClr val="2C4E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18" name="Luna 17">
                <a:extLst>
                  <a:ext uri="{FF2B5EF4-FFF2-40B4-BE49-F238E27FC236}">
                    <a16:creationId xmlns:a16="http://schemas.microsoft.com/office/drawing/2014/main" id="{DD226808-3378-952C-D341-08075A822401}"/>
                  </a:ext>
                </a:extLst>
              </p:cNvPr>
              <p:cNvSpPr/>
              <p:nvPr/>
            </p:nvSpPr>
            <p:spPr>
              <a:xfrm>
                <a:off x="5489575" y="4060825"/>
                <a:ext cx="695325" cy="1743075"/>
              </a:xfrm>
              <a:prstGeom prst="moon">
                <a:avLst>
                  <a:gd name="adj" fmla="val 63119"/>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19" name="Luna 18">
                <a:extLst>
                  <a:ext uri="{FF2B5EF4-FFF2-40B4-BE49-F238E27FC236}">
                    <a16:creationId xmlns:a16="http://schemas.microsoft.com/office/drawing/2014/main" id="{C8459827-2691-F3E2-797D-3294101EA7FB}"/>
                  </a:ext>
                </a:extLst>
              </p:cNvPr>
              <p:cNvSpPr/>
              <p:nvPr/>
            </p:nvSpPr>
            <p:spPr>
              <a:xfrm rot="10800000">
                <a:off x="5661025" y="4067175"/>
                <a:ext cx="695325" cy="1743075"/>
              </a:xfrm>
              <a:prstGeom prst="moon">
                <a:avLst>
                  <a:gd name="adj" fmla="val 70882"/>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20" name="Triangolo isoscele 19">
                <a:extLst>
                  <a:ext uri="{FF2B5EF4-FFF2-40B4-BE49-F238E27FC236}">
                    <a16:creationId xmlns:a16="http://schemas.microsoft.com/office/drawing/2014/main" id="{05AF1A4B-DE5D-1F74-16D5-946C27269DB1}"/>
                  </a:ext>
                </a:extLst>
              </p:cNvPr>
              <p:cNvSpPr/>
              <p:nvPr/>
            </p:nvSpPr>
            <p:spPr>
              <a:xfrm rot="2374113">
                <a:off x="5944980" y="4016650"/>
                <a:ext cx="333496" cy="239885"/>
              </a:xfrm>
              <a:prstGeom prst="triangle">
                <a:avLst/>
              </a:prstGeom>
              <a:solidFill>
                <a:srgbClr val="002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21" name="Triangolo isoscele 20">
                <a:extLst>
                  <a:ext uri="{FF2B5EF4-FFF2-40B4-BE49-F238E27FC236}">
                    <a16:creationId xmlns:a16="http://schemas.microsoft.com/office/drawing/2014/main" id="{D2733E07-9CA6-67AF-06D0-43A41821FBB4}"/>
                  </a:ext>
                </a:extLst>
              </p:cNvPr>
              <p:cNvSpPr/>
              <p:nvPr/>
            </p:nvSpPr>
            <p:spPr>
              <a:xfrm rot="8518180">
                <a:off x="5963236" y="5625281"/>
                <a:ext cx="333496" cy="239885"/>
              </a:xfrm>
              <a:prstGeom prst="triangle">
                <a:avLst/>
              </a:prstGeom>
              <a:solidFill>
                <a:srgbClr val="002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22" name="Triangolo isoscele 21">
                <a:extLst>
                  <a:ext uri="{FF2B5EF4-FFF2-40B4-BE49-F238E27FC236}">
                    <a16:creationId xmlns:a16="http://schemas.microsoft.com/office/drawing/2014/main" id="{63ABB858-A4A0-1182-5877-294CEC90E469}"/>
                  </a:ext>
                </a:extLst>
              </p:cNvPr>
              <p:cNvSpPr/>
              <p:nvPr/>
            </p:nvSpPr>
            <p:spPr>
              <a:xfrm rot="13660123">
                <a:off x="5500282" y="5617342"/>
                <a:ext cx="346379" cy="250734"/>
              </a:xfrm>
              <a:prstGeom prst="triangle">
                <a:avLst>
                  <a:gd name="adj" fmla="val 25931"/>
                </a:avLst>
              </a:prstGeom>
              <a:solidFill>
                <a:srgbClr val="2C4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23" name="Triangolo isoscele 22">
                <a:extLst>
                  <a:ext uri="{FF2B5EF4-FFF2-40B4-BE49-F238E27FC236}">
                    <a16:creationId xmlns:a16="http://schemas.microsoft.com/office/drawing/2014/main" id="{A0A134D9-C7CA-4CAB-81C4-EAFAC37061CF}"/>
                  </a:ext>
                </a:extLst>
              </p:cNvPr>
              <p:cNvSpPr/>
              <p:nvPr/>
            </p:nvSpPr>
            <p:spPr>
              <a:xfrm rot="12338549">
                <a:off x="5518929" y="4014035"/>
                <a:ext cx="346379" cy="250733"/>
              </a:xfrm>
              <a:prstGeom prst="triangle">
                <a:avLst>
                  <a:gd name="adj" fmla="val 25931"/>
                </a:avLst>
              </a:prstGeom>
              <a:solidFill>
                <a:srgbClr val="2C4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grpSp>
        <p:sp>
          <p:nvSpPr>
            <p:cNvPr id="14" name="CasellaDiTesto 13">
              <a:extLst>
                <a:ext uri="{FF2B5EF4-FFF2-40B4-BE49-F238E27FC236}">
                  <a16:creationId xmlns:a16="http://schemas.microsoft.com/office/drawing/2014/main" id="{E79496D2-B1D3-8058-F929-CE0E77F18E47}"/>
                </a:ext>
              </a:extLst>
            </p:cNvPr>
            <p:cNvSpPr txBox="1"/>
            <p:nvPr/>
          </p:nvSpPr>
          <p:spPr>
            <a:xfrm>
              <a:off x="6312167" y="4760491"/>
              <a:ext cx="2189581" cy="369332"/>
            </a:xfrm>
            <a:prstGeom prst="rect">
              <a:avLst/>
            </a:prstGeom>
            <a:noFill/>
          </p:spPr>
          <p:txBody>
            <a:bodyPr wrap="square" rtlCol="0">
              <a:spAutoFit/>
            </a:bodyPr>
            <a:lstStyle/>
            <a:p>
              <a:r>
                <a:rPr lang="it-IT" noProof="0" dirty="0">
                  <a:solidFill>
                    <a:schemeClr val="bg1"/>
                  </a:solidFill>
                </a:rPr>
                <a:t>Gestione Progettuale (PM)</a:t>
              </a:r>
            </a:p>
          </p:txBody>
        </p:sp>
        <p:sp>
          <p:nvSpPr>
            <p:cNvPr id="15" name="CasellaDiTesto 14">
              <a:extLst>
                <a:ext uri="{FF2B5EF4-FFF2-40B4-BE49-F238E27FC236}">
                  <a16:creationId xmlns:a16="http://schemas.microsoft.com/office/drawing/2014/main" id="{76986FE5-61F1-C609-533E-E6BF626C8653}"/>
                </a:ext>
              </a:extLst>
            </p:cNvPr>
            <p:cNvSpPr txBox="1"/>
            <p:nvPr/>
          </p:nvSpPr>
          <p:spPr>
            <a:xfrm>
              <a:off x="3599508" y="4718442"/>
              <a:ext cx="1987892" cy="369332"/>
            </a:xfrm>
            <a:prstGeom prst="rect">
              <a:avLst/>
            </a:prstGeom>
            <a:noFill/>
          </p:spPr>
          <p:txBody>
            <a:bodyPr wrap="square" rtlCol="0">
              <a:spAutoFit/>
            </a:bodyPr>
            <a:lstStyle/>
            <a:p>
              <a:r>
                <a:rPr lang="it-IT" noProof="0" dirty="0">
                  <a:solidFill>
                    <a:schemeClr val="bg1"/>
                  </a:solidFill>
                </a:rPr>
                <a:t>Gestione Operativa</a:t>
              </a:r>
            </a:p>
          </p:txBody>
        </p:sp>
      </p:grpSp>
      <p:sp>
        <p:nvSpPr>
          <p:cNvPr id="24" name="Titolo 11">
            <a:extLst>
              <a:ext uri="{FF2B5EF4-FFF2-40B4-BE49-F238E27FC236}">
                <a16:creationId xmlns:a16="http://schemas.microsoft.com/office/drawing/2014/main" id="{1D60AA9B-E9BB-5125-6E67-6FB091C132B8}"/>
              </a:ext>
            </a:extLst>
          </p:cNvPr>
          <p:cNvSpPr txBox="1"/>
          <p:nvPr/>
        </p:nvSpPr>
        <p:spPr>
          <a:xfrm>
            <a:off x="1070212" y="-2690"/>
            <a:ext cx="10058400" cy="764690"/>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a:lstStyle>
          <a:p>
            <a:pPr algn="ctr" defTabSz="822960">
              <a:lnSpc>
                <a:spcPct val="100000"/>
              </a:lnSpc>
              <a:spcBef>
                <a:spcPts val="0"/>
              </a:spcBef>
              <a:defRPr/>
            </a:pPr>
            <a:r>
              <a:rPr lang="it-IT" sz="3200" b="1" noProof="0" dirty="0">
                <a:solidFill>
                  <a:srgbClr val="2C4E80"/>
                </a:solidFill>
                <a:ea typeface="+mn-ea"/>
                <a:cs typeface="+mn-cs"/>
              </a:rPr>
              <a:t>GESTIONE OPERATIVA</a:t>
            </a:r>
            <a:r>
              <a:rPr lang="it-IT" sz="3200" b="1" noProof="0" dirty="0">
                <a:solidFill>
                  <a:srgbClr val="002060"/>
                </a:solidFill>
                <a:ea typeface="+mn-ea"/>
                <a:cs typeface="+mn-cs"/>
              </a:rPr>
              <a:t> </a:t>
            </a:r>
            <a:r>
              <a:rPr lang="it-IT" sz="4900" b="1" noProof="0" dirty="0">
                <a:solidFill>
                  <a:srgbClr val="FFC55A"/>
                </a:solidFill>
                <a:ea typeface="+mn-ea"/>
                <a:cs typeface="+mn-cs"/>
              </a:rPr>
              <a:t>VS</a:t>
            </a:r>
            <a:r>
              <a:rPr lang="it-IT" sz="3200" b="1" noProof="0" dirty="0">
                <a:solidFill>
                  <a:srgbClr val="002060"/>
                </a:solidFill>
                <a:ea typeface="+mn-ea"/>
                <a:cs typeface="+mn-cs"/>
              </a:rPr>
              <a:t> GESTIONE PROGETTUALE</a:t>
            </a:r>
          </a:p>
        </p:txBody>
      </p:sp>
      <p:sp>
        <p:nvSpPr>
          <p:cNvPr id="3" name="Freccia in giù 2">
            <a:extLst>
              <a:ext uri="{FF2B5EF4-FFF2-40B4-BE49-F238E27FC236}">
                <a16:creationId xmlns:a16="http://schemas.microsoft.com/office/drawing/2014/main" id="{5473BD8C-87B2-FBB7-27C2-EE3E07A6D8CB}"/>
              </a:ext>
            </a:extLst>
          </p:cNvPr>
          <p:cNvSpPr/>
          <p:nvPr/>
        </p:nvSpPr>
        <p:spPr>
          <a:xfrm rot="3886482">
            <a:off x="3537188" y="382948"/>
            <a:ext cx="325864" cy="1132415"/>
          </a:xfrm>
          <a:prstGeom prst="downArrow">
            <a:avLst/>
          </a:prstGeom>
          <a:solidFill>
            <a:srgbClr val="2C4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4" name="Freccia in giù 3">
            <a:extLst>
              <a:ext uri="{FF2B5EF4-FFF2-40B4-BE49-F238E27FC236}">
                <a16:creationId xmlns:a16="http://schemas.microsoft.com/office/drawing/2014/main" id="{BF1BDE10-96B8-2319-FCCB-33100DABC2A3}"/>
              </a:ext>
            </a:extLst>
          </p:cNvPr>
          <p:cNvSpPr/>
          <p:nvPr/>
        </p:nvSpPr>
        <p:spPr>
          <a:xfrm rot="17928187">
            <a:off x="8165764" y="371192"/>
            <a:ext cx="325864" cy="1132415"/>
          </a:xfrm>
          <a:prstGeom prst="downArrow">
            <a:avLst/>
          </a:prstGeom>
          <a:solidFill>
            <a:srgbClr val="002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dirty="0">
              <a:solidFill>
                <a:srgbClr val="00215E"/>
              </a:solidFill>
            </a:endParaRPr>
          </a:p>
        </p:txBody>
      </p:sp>
    </p:spTree>
    <p:extLst>
      <p:ext uri="{BB962C8B-B14F-4D97-AF65-F5344CB8AC3E}">
        <p14:creationId xmlns:p14="http://schemas.microsoft.com/office/powerpoint/2010/main" val="33166841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48D58-E26B-99DC-0B0C-5898EF8E5DFD}"/>
            </a:ext>
          </a:extLst>
        </p:cNvPr>
        <p:cNvGrpSpPr/>
        <p:nvPr/>
      </p:nvGrpSpPr>
      <p:grpSpPr>
        <a:xfrm>
          <a:off x="0" y="0"/>
          <a:ext cx="0" cy="0"/>
          <a:chOff x="0" y="0"/>
          <a:chExt cx="0" cy="0"/>
        </a:xfrm>
      </p:grpSpPr>
      <p:pic>
        <p:nvPicPr>
          <p:cNvPr id="6" name="Immagine 5">
            <a:extLst>
              <a:ext uri="{FF2B5EF4-FFF2-40B4-BE49-F238E27FC236}">
                <a16:creationId xmlns:a16="http://schemas.microsoft.com/office/drawing/2014/main" id="{5024D3C2-49E3-09D5-761A-79DD9B8A2593}"/>
              </a:ext>
            </a:extLst>
          </p:cNvPr>
          <p:cNvPicPr>
            <a:picLocks noChangeAspect="1"/>
          </p:cNvPicPr>
          <p:nvPr/>
        </p:nvPicPr>
        <p:blipFill>
          <a:blip r:embed="rId2"/>
          <a:stretch>
            <a:fillRect/>
          </a:stretch>
        </p:blipFill>
        <p:spPr>
          <a:xfrm>
            <a:off x="3047976" y="2987654"/>
            <a:ext cx="6096045" cy="2819421"/>
          </a:xfrm>
          <a:prstGeom prst="rect">
            <a:avLst/>
          </a:prstGeom>
        </p:spPr>
      </p:pic>
      <p:graphicFrame>
        <p:nvGraphicFramePr>
          <p:cNvPr id="7" name="Diagramma 6">
            <a:extLst>
              <a:ext uri="{FF2B5EF4-FFF2-40B4-BE49-F238E27FC236}">
                <a16:creationId xmlns:a16="http://schemas.microsoft.com/office/drawing/2014/main" id="{E22F3CF5-CCB7-E555-FE53-FE1A39118C34}"/>
              </a:ext>
            </a:extLst>
          </p:cNvPr>
          <p:cNvGraphicFramePr/>
          <p:nvPr>
            <p:extLst>
              <p:ext uri="{D42A27DB-BD31-4B8C-83A1-F6EECF244321}">
                <p14:modId xmlns:p14="http://schemas.microsoft.com/office/powerpoint/2010/main" val="2967146842"/>
              </p:ext>
            </p:extLst>
          </p:nvPr>
        </p:nvGraphicFramePr>
        <p:xfrm>
          <a:off x="3092449" y="628608"/>
          <a:ext cx="6007100" cy="2819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egnaposto numero diapositiva 2">
            <a:extLst>
              <a:ext uri="{FF2B5EF4-FFF2-40B4-BE49-F238E27FC236}">
                <a16:creationId xmlns:a16="http://schemas.microsoft.com/office/drawing/2014/main" id="{D5576E77-1594-A270-B491-A196DCA525F9}"/>
              </a:ext>
            </a:extLst>
          </p:cNvPr>
          <p:cNvSpPr txBox="1">
            <a:spLocks/>
          </p:cNvSpPr>
          <p:nvPr/>
        </p:nvSpPr>
        <p:spPr>
          <a:xfrm>
            <a:off x="11665744" y="6333200"/>
            <a:ext cx="526256" cy="524800"/>
          </a:xfrm>
          <a:prstGeom prst="rect">
            <a:avLst/>
          </a:prstGeom>
          <a:noFill/>
          <a:ln>
            <a:noFill/>
          </a:ln>
        </p:spPr>
        <p:txBody>
          <a:bodyPr spcFirstLastPara="1" wrap="square" lIns="91425" tIns="91425" rIns="91425" bIns="91425" anchor="ctr" anchorCtr="0">
            <a:normAutofit/>
          </a:bodyPr>
          <a:lstStyle>
            <a:defPPr>
              <a:defRPr lang="it-IT"/>
            </a:defPPr>
            <a:lvl1pPr marL="0" marR="0" lvl="0"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86CB4B4D-7CA3-9044-876B-883B54F8677D}" type="slidenum">
              <a:rPr kumimoji="0" lang="it-IT" sz="1400" b="0" i="0" u="none" strike="noStrike" kern="1200" cap="none" spc="0" normalizeH="0" baseline="0" noProof="0" smtClean="0">
                <a:ln>
                  <a:noFill/>
                </a:ln>
                <a:solidFill>
                  <a:schemeClr val="bg1">
                    <a:alpha val="70000"/>
                  </a:schemeClr>
                </a:solidFill>
                <a:effectLst/>
                <a:uLnTx/>
                <a:uFillTx/>
                <a:latin typeface="+mn-lt"/>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11</a:t>
            </a:fld>
            <a:endParaRPr kumimoji="0" lang="it-IT" sz="1400" b="0" i="0" u="none" strike="noStrike" kern="1200" cap="none" spc="0" normalizeH="0" baseline="0" noProof="0" dirty="0">
              <a:ln>
                <a:noFill/>
              </a:ln>
              <a:solidFill>
                <a:schemeClr val="bg1">
                  <a:alpha val="70000"/>
                </a:schemeClr>
              </a:solidFill>
              <a:effectLst/>
              <a:uLnTx/>
              <a:uFillTx/>
              <a:latin typeface="+mn-lt"/>
              <a:cs typeface="Arial"/>
              <a:sym typeface="Arial"/>
            </a:endParaRPr>
          </a:p>
        </p:txBody>
      </p:sp>
      <p:sp>
        <p:nvSpPr>
          <p:cNvPr id="9" name="CasellaDiTesto 8">
            <a:extLst>
              <a:ext uri="{FF2B5EF4-FFF2-40B4-BE49-F238E27FC236}">
                <a16:creationId xmlns:a16="http://schemas.microsoft.com/office/drawing/2014/main" id="{82982FA4-CDBC-2C64-1486-7772AE7F286B}"/>
              </a:ext>
            </a:extLst>
          </p:cNvPr>
          <p:cNvSpPr txBox="1"/>
          <p:nvPr/>
        </p:nvSpPr>
        <p:spPr>
          <a:xfrm>
            <a:off x="5848959" y="5768975"/>
            <a:ext cx="3128671" cy="276999"/>
          </a:xfrm>
          <a:prstGeom prst="rect">
            <a:avLst/>
          </a:prstGeom>
          <a:noFill/>
        </p:spPr>
        <p:txBody>
          <a:bodyPr wrap="square">
            <a:spAutoFit/>
          </a:bodyPr>
          <a:lstStyle/>
          <a:p>
            <a:pPr algn="l" fontAlgn="base"/>
            <a:r>
              <a:rPr lang="it-IT" sz="1200" noProof="0" dirty="0">
                <a:solidFill>
                  <a:srgbClr val="FFC55A"/>
                </a:solidFill>
                <a:latin typeface="Congenial" panose="02000503040000020004" pitchFamily="2" charset="0"/>
              </a:rPr>
              <a:t>«PMBOK», Project Management Institute</a:t>
            </a:r>
          </a:p>
        </p:txBody>
      </p:sp>
      <p:sp>
        <p:nvSpPr>
          <p:cNvPr id="10" name="CasellaDiTesto 9">
            <a:extLst>
              <a:ext uri="{FF2B5EF4-FFF2-40B4-BE49-F238E27FC236}">
                <a16:creationId xmlns:a16="http://schemas.microsoft.com/office/drawing/2014/main" id="{7FBF6E19-A946-5BEF-524A-03E163BB8B4D}"/>
              </a:ext>
            </a:extLst>
          </p:cNvPr>
          <p:cNvSpPr txBox="1"/>
          <p:nvPr/>
        </p:nvSpPr>
        <p:spPr>
          <a:xfrm>
            <a:off x="2010956" y="6488668"/>
            <a:ext cx="3602765" cy="369332"/>
          </a:xfrm>
          <a:prstGeom prst="rect">
            <a:avLst/>
          </a:prstGeom>
          <a:noFill/>
        </p:spPr>
        <p:txBody>
          <a:bodyPr wrap="square">
            <a:spAutoFit/>
          </a:bodyPr>
          <a:lstStyle/>
          <a:p>
            <a:r>
              <a:rPr lang="it-IT" sz="1800" noProof="0" dirty="0">
                <a:solidFill>
                  <a:schemeClr val="accent1"/>
                </a:solidFill>
                <a:cs typeface="Arial"/>
              </a:rPr>
              <a:t>Relatore: Mario Salvatore MUSUMECI  </a:t>
            </a:r>
            <a:endParaRPr lang="it-IT" noProof="0" dirty="0">
              <a:solidFill>
                <a:schemeClr val="accent1"/>
              </a:solidFill>
            </a:endParaRPr>
          </a:p>
        </p:txBody>
      </p:sp>
      <p:sp>
        <p:nvSpPr>
          <p:cNvPr id="2" name="Titolo 11">
            <a:extLst>
              <a:ext uri="{FF2B5EF4-FFF2-40B4-BE49-F238E27FC236}">
                <a16:creationId xmlns:a16="http://schemas.microsoft.com/office/drawing/2014/main" id="{99B3B7BA-FFC1-4D39-EF81-F83DA4C1D3A9}"/>
              </a:ext>
            </a:extLst>
          </p:cNvPr>
          <p:cNvSpPr txBox="1"/>
          <p:nvPr/>
        </p:nvSpPr>
        <p:spPr>
          <a:xfrm>
            <a:off x="1070212" y="-2690"/>
            <a:ext cx="10058400" cy="764690"/>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a:lstStyle>
          <a:p>
            <a:pPr algn="ctr" defTabSz="822960">
              <a:lnSpc>
                <a:spcPct val="100000"/>
              </a:lnSpc>
              <a:spcBef>
                <a:spcPts val="0"/>
              </a:spcBef>
              <a:defRPr/>
            </a:pPr>
            <a:r>
              <a:rPr lang="it-IT" sz="3200" b="1" noProof="0" dirty="0">
                <a:solidFill>
                  <a:srgbClr val="2C4E80"/>
                </a:solidFill>
                <a:ea typeface="+mn-ea"/>
                <a:cs typeface="+mn-cs"/>
              </a:rPr>
              <a:t>GESTIONE OPERATIVA</a:t>
            </a:r>
            <a:r>
              <a:rPr lang="it-IT" sz="3200" b="1" noProof="0" dirty="0">
                <a:solidFill>
                  <a:srgbClr val="002060"/>
                </a:solidFill>
                <a:ea typeface="+mn-ea"/>
                <a:cs typeface="+mn-cs"/>
              </a:rPr>
              <a:t> </a:t>
            </a:r>
            <a:r>
              <a:rPr lang="it-IT" sz="4900" b="1" noProof="0" dirty="0">
                <a:solidFill>
                  <a:srgbClr val="FFC55A"/>
                </a:solidFill>
                <a:ea typeface="+mn-ea"/>
                <a:cs typeface="+mn-cs"/>
              </a:rPr>
              <a:t>VS</a:t>
            </a:r>
            <a:r>
              <a:rPr lang="it-IT" sz="3200" b="1" noProof="0" dirty="0">
                <a:solidFill>
                  <a:srgbClr val="002060"/>
                </a:solidFill>
                <a:ea typeface="+mn-ea"/>
                <a:cs typeface="+mn-cs"/>
              </a:rPr>
              <a:t> GESTIONE PROGETTUALE</a:t>
            </a:r>
          </a:p>
        </p:txBody>
      </p:sp>
    </p:spTree>
    <p:extLst>
      <p:ext uri="{BB962C8B-B14F-4D97-AF65-F5344CB8AC3E}">
        <p14:creationId xmlns:p14="http://schemas.microsoft.com/office/powerpoint/2010/main" val="2290581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BC509-2750-B212-7C83-31188DCECE40}"/>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4DB30BBB-CA3A-85A1-1E9A-871933F826C5}"/>
              </a:ext>
            </a:extLst>
          </p:cNvPr>
          <p:cNvSpPr txBox="1"/>
          <p:nvPr/>
        </p:nvSpPr>
        <p:spPr>
          <a:xfrm>
            <a:off x="2010956" y="6488668"/>
            <a:ext cx="3602765" cy="369332"/>
          </a:xfrm>
          <a:prstGeom prst="rect">
            <a:avLst/>
          </a:prstGeom>
          <a:noFill/>
        </p:spPr>
        <p:txBody>
          <a:bodyPr wrap="square">
            <a:spAutoFit/>
          </a:bodyPr>
          <a:lstStyle/>
          <a:p>
            <a:r>
              <a:rPr lang="it-IT" sz="1800" noProof="0" dirty="0">
                <a:solidFill>
                  <a:schemeClr val="accent1"/>
                </a:solidFill>
                <a:cs typeface="Arial"/>
              </a:rPr>
              <a:t>Relatore: Mario Salvatore MUSUMECI </a:t>
            </a:r>
            <a:endParaRPr lang="it-IT" noProof="0" dirty="0">
              <a:solidFill>
                <a:schemeClr val="accent1"/>
              </a:solidFill>
            </a:endParaRPr>
          </a:p>
        </p:txBody>
      </p:sp>
      <p:sp>
        <p:nvSpPr>
          <p:cNvPr id="8" name="Segnaposto numero diapositiva 2">
            <a:extLst>
              <a:ext uri="{FF2B5EF4-FFF2-40B4-BE49-F238E27FC236}">
                <a16:creationId xmlns:a16="http://schemas.microsoft.com/office/drawing/2014/main" id="{C010ACC6-6825-F4C0-432C-A9553B1A5777}"/>
              </a:ext>
            </a:extLst>
          </p:cNvPr>
          <p:cNvSpPr txBox="1">
            <a:spLocks/>
          </p:cNvSpPr>
          <p:nvPr/>
        </p:nvSpPr>
        <p:spPr>
          <a:xfrm>
            <a:off x="11665744" y="6333200"/>
            <a:ext cx="526256" cy="524800"/>
          </a:xfrm>
          <a:prstGeom prst="rect">
            <a:avLst/>
          </a:prstGeom>
          <a:noFill/>
          <a:ln>
            <a:noFill/>
          </a:ln>
        </p:spPr>
        <p:txBody>
          <a:bodyPr spcFirstLastPara="1" wrap="square" lIns="91425" tIns="91425" rIns="91425" bIns="91425" anchor="ctr" anchorCtr="0">
            <a:normAutofit/>
          </a:bodyPr>
          <a:lstStyle>
            <a:defPPr>
              <a:defRPr lang="it-IT"/>
            </a:defPPr>
            <a:lvl1pPr marL="0" marR="0" lvl="0"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86CB4B4D-7CA3-9044-876B-883B54F8677D}" type="slidenum">
              <a:rPr kumimoji="0" lang="it-IT" sz="1400" b="0" i="0" u="none" strike="noStrike" kern="1200" cap="none" spc="0" normalizeH="0" baseline="0" noProof="0" smtClean="0">
                <a:ln>
                  <a:noFill/>
                </a:ln>
                <a:solidFill>
                  <a:schemeClr val="bg1">
                    <a:alpha val="70000"/>
                  </a:schemeClr>
                </a:solidFill>
                <a:effectLst/>
                <a:uLnTx/>
                <a:uFillTx/>
                <a:latin typeface="+mn-lt"/>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12</a:t>
            </a:fld>
            <a:endParaRPr kumimoji="0" lang="it-IT" sz="1400" b="0" i="0" u="none" strike="noStrike" kern="1200" cap="none" spc="0" normalizeH="0" baseline="0" noProof="0" dirty="0">
              <a:ln>
                <a:noFill/>
              </a:ln>
              <a:solidFill>
                <a:schemeClr val="bg1">
                  <a:alpha val="70000"/>
                </a:schemeClr>
              </a:solidFill>
              <a:effectLst/>
              <a:uLnTx/>
              <a:uFillTx/>
              <a:latin typeface="+mn-lt"/>
              <a:cs typeface="Arial"/>
              <a:sym typeface="Arial"/>
            </a:endParaRPr>
          </a:p>
        </p:txBody>
      </p:sp>
      <p:sp>
        <p:nvSpPr>
          <p:cNvPr id="7" name="Titolo 11">
            <a:extLst>
              <a:ext uri="{FF2B5EF4-FFF2-40B4-BE49-F238E27FC236}">
                <a16:creationId xmlns:a16="http://schemas.microsoft.com/office/drawing/2014/main" id="{E5400B10-F502-AC6E-3DFD-8916F269CB5C}"/>
              </a:ext>
            </a:extLst>
          </p:cNvPr>
          <p:cNvSpPr txBox="1"/>
          <p:nvPr/>
        </p:nvSpPr>
        <p:spPr>
          <a:xfrm>
            <a:off x="1070212" y="-2690"/>
            <a:ext cx="10058400" cy="764690"/>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a:lstStyle>
          <a:p>
            <a:pPr algn="ctr" defTabSz="822960">
              <a:lnSpc>
                <a:spcPct val="100000"/>
              </a:lnSpc>
              <a:spcBef>
                <a:spcPts val="0"/>
              </a:spcBef>
              <a:defRPr/>
            </a:pPr>
            <a:r>
              <a:rPr lang="it-IT" sz="3200" b="1" noProof="0" dirty="0">
                <a:solidFill>
                  <a:srgbClr val="2C4E80"/>
                </a:solidFill>
                <a:ea typeface="+mn-ea"/>
                <a:cs typeface="+mn-cs"/>
              </a:rPr>
              <a:t>GESTIONE OPERATIVA</a:t>
            </a:r>
            <a:r>
              <a:rPr lang="it-IT" sz="3200" b="1" noProof="0" dirty="0">
                <a:solidFill>
                  <a:srgbClr val="002060"/>
                </a:solidFill>
                <a:ea typeface="+mn-ea"/>
                <a:cs typeface="+mn-cs"/>
              </a:rPr>
              <a:t> </a:t>
            </a:r>
            <a:r>
              <a:rPr lang="it-IT" sz="4900" b="1" noProof="0" dirty="0">
                <a:solidFill>
                  <a:srgbClr val="FFC55A"/>
                </a:solidFill>
                <a:ea typeface="+mn-ea"/>
                <a:cs typeface="+mn-cs"/>
              </a:rPr>
              <a:t>VS</a:t>
            </a:r>
            <a:r>
              <a:rPr lang="it-IT" sz="3200" b="1" noProof="0" dirty="0">
                <a:solidFill>
                  <a:srgbClr val="002060"/>
                </a:solidFill>
                <a:ea typeface="+mn-ea"/>
                <a:cs typeface="+mn-cs"/>
              </a:rPr>
              <a:t> GESTIONE PROGETTUALE</a:t>
            </a:r>
          </a:p>
        </p:txBody>
      </p:sp>
      <p:sp>
        <p:nvSpPr>
          <p:cNvPr id="11" name="CasellaDiTesto 10">
            <a:extLst>
              <a:ext uri="{FF2B5EF4-FFF2-40B4-BE49-F238E27FC236}">
                <a16:creationId xmlns:a16="http://schemas.microsoft.com/office/drawing/2014/main" id="{87DD6D81-DCE1-95C0-81DC-E59E4361B7D0}"/>
              </a:ext>
            </a:extLst>
          </p:cNvPr>
          <p:cNvSpPr txBox="1"/>
          <p:nvPr/>
        </p:nvSpPr>
        <p:spPr>
          <a:xfrm>
            <a:off x="4350936" y="4732774"/>
            <a:ext cx="854109" cy="369332"/>
          </a:xfrm>
          <a:prstGeom prst="rect">
            <a:avLst/>
          </a:prstGeom>
          <a:noFill/>
        </p:spPr>
        <p:txBody>
          <a:bodyPr wrap="square" rtlCol="0">
            <a:spAutoFit/>
          </a:bodyPr>
          <a:lstStyle/>
          <a:p>
            <a:r>
              <a:rPr lang="it-IT" noProof="0" dirty="0">
                <a:solidFill>
                  <a:schemeClr val="bg1"/>
                </a:solidFill>
                <a:latin typeface="Congenial" panose="02000503040000020004" pitchFamily="2" charset="0"/>
              </a:rPr>
              <a:t>PM</a:t>
            </a:r>
          </a:p>
        </p:txBody>
      </p:sp>
      <p:sp>
        <p:nvSpPr>
          <p:cNvPr id="12" name="CasellaDiTesto 11">
            <a:extLst>
              <a:ext uri="{FF2B5EF4-FFF2-40B4-BE49-F238E27FC236}">
                <a16:creationId xmlns:a16="http://schemas.microsoft.com/office/drawing/2014/main" id="{33BF963E-B344-63C2-C57A-97EE3C2DE162}"/>
              </a:ext>
            </a:extLst>
          </p:cNvPr>
          <p:cNvSpPr txBox="1"/>
          <p:nvPr/>
        </p:nvSpPr>
        <p:spPr>
          <a:xfrm>
            <a:off x="6583350" y="4603819"/>
            <a:ext cx="1987892" cy="646331"/>
          </a:xfrm>
          <a:prstGeom prst="rect">
            <a:avLst/>
          </a:prstGeom>
          <a:noFill/>
        </p:spPr>
        <p:txBody>
          <a:bodyPr wrap="square" rtlCol="0">
            <a:spAutoFit/>
          </a:bodyPr>
          <a:lstStyle/>
          <a:p>
            <a:r>
              <a:rPr lang="it-IT" noProof="0" dirty="0">
                <a:solidFill>
                  <a:schemeClr val="bg1"/>
                </a:solidFill>
                <a:latin typeface="Congenial" panose="02000503040000020004" pitchFamily="2" charset="0"/>
              </a:rPr>
              <a:t>GESTIONE OPERATIVA</a:t>
            </a:r>
          </a:p>
        </p:txBody>
      </p:sp>
      <p:pic>
        <p:nvPicPr>
          <p:cNvPr id="14" name="Immagine 13">
            <a:extLst>
              <a:ext uri="{FF2B5EF4-FFF2-40B4-BE49-F238E27FC236}">
                <a16:creationId xmlns:a16="http://schemas.microsoft.com/office/drawing/2014/main" id="{8660E35D-85DA-7311-8B53-48A38AC7CF5A}"/>
              </a:ext>
            </a:extLst>
          </p:cNvPr>
          <p:cNvPicPr>
            <a:picLocks noChangeAspect="1"/>
          </p:cNvPicPr>
          <p:nvPr/>
        </p:nvPicPr>
        <p:blipFill>
          <a:blip r:embed="rId2"/>
          <a:stretch>
            <a:fillRect/>
          </a:stretch>
        </p:blipFill>
        <p:spPr>
          <a:xfrm>
            <a:off x="212432" y="2648880"/>
            <a:ext cx="1686282" cy="2432581"/>
          </a:xfrm>
          <a:prstGeom prst="rect">
            <a:avLst/>
          </a:prstGeom>
          <a:ln>
            <a:solidFill>
              <a:schemeClr val="bg1">
                <a:lumMod val="75000"/>
              </a:schemeClr>
            </a:solidFill>
          </a:ln>
        </p:spPr>
      </p:pic>
      <p:pic>
        <p:nvPicPr>
          <p:cNvPr id="15" name="Immagine 14">
            <a:extLst>
              <a:ext uri="{FF2B5EF4-FFF2-40B4-BE49-F238E27FC236}">
                <a16:creationId xmlns:a16="http://schemas.microsoft.com/office/drawing/2014/main" id="{14BFD0D3-53E8-A16A-3D99-7927BB4EBE53}"/>
              </a:ext>
            </a:extLst>
          </p:cNvPr>
          <p:cNvPicPr>
            <a:picLocks noChangeAspect="1"/>
          </p:cNvPicPr>
          <p:nvPr/>
        </p:nvPicPr>
        <p:blipFill>
          <a:blip r:embed="rId3"/>
          <a:stretch>
            <a:fillRect/>
          </a:stretch>
        </p:blipFill>
        <p:spPr>
          <a:xfrm>
            <a:off x="1453055" y="3146011"/>
            <a:ext cx="1562703" cy="2332034"/>
          </a:xfrm>
          <a:prstGeom prst="rect">
            <a:avLst/>
          </a:prstGeom>
        </p:spPr>
      </p:pic>
      <p:pic>
        <p:nvPicPr>
          <p:cNvPr id="16" name="Immagine 15">
            <a:extLst>
              <a:ext uri="{FF2B5EF4-FFF2-40B4-BE49-F238E27FC236}">
                <a16:creationId xmlns:a16="http://schemas.microsoft.com/office/drawing/2014/main" id="{66A075B1-6276-A8B5-5187-D3EEC9F6FCA8}"/>
              </a:ext>
            </a:extLst>
          </p:cNvPr>
          <p:cNvPicPr>
            <a:picLocks noChangeAspect="1"/>
          </p:cNvPicPr>
          <p:nvPr/>
        </p:nvPicPr>
        <p:blipFill>
          <a:blip r:embed="rId4"/>
          <a:stretch>
            <a:fillRect/>
          </a:stretch>
        </p:blipFill>
        <p:spPr>
          <a:xfrm>
            <a:off x="9644747" y="3016198"/>
            <a:ext cx="1839367" cy="2854547"/>
          </a:xfrm>
          <a:prstGeom prst="rect">
            <a:avLst/>
          </a:prstGeom>
        </p:spPr>
      </p:pic>
      <p:pic>
        <p:nvPicPr>
          <p:cNvPr id="17" name="Immagine 16">
            <a:extLst>
              <a:ext uri="{FF2B5EF4-FFF2-40B4-BE49-F238E27FC236}">
                <a16:creationId xmlns:a16="http://schemas.microsoft.com/office/drawing/2014/main" id="{C03905CF-44F3-D1B7-7690-809601B045D1}"/>
              </a:ext>
            </a:extLst>
          </p:cNvPr>
          <p:cNvPicPr>
            <a:picLocks noChangeAspect="1"/>
          </p:cNvPicPr>
          <p:nvPr/>
        </p:nvPicPr>
        <p:blipFill>
          <a:blip r:embed="rId5"/>
          <a:stretch>
            <a:fillRect/>
          </a:stretch>
        </p:blipFill>
        <p:spPr>
          <a:xfrm>
            <a:off x="2972630" y="3213478"/>
            <a:ext cx="6429265" cy="2973534"/>
          </a:xfrm>
          <a:prstGeom prst="rect">
            <a:avLst/>
          </a:prstGeom>
        </p:spPr>
      </p:pic>
      <p:cxnSp>
        <p:nvCxnSpPr>
          <p:cNvPr id="18" name="Connettore 2 17">
            <a:extLst>
              <a:ext uri="{FF2B5EF4-FFF2-40B4-BE49-F238E27FC236}">
                <a16:creationId xmlns:a16="http://schemas.microsoft.com/office/drawing/2014/main" id="{26E2B3AE-DF75-D539-403E-858728A0C395}"/>
              </a:ext>
            </a:extLst>
          </p:cNvPr>
          <p:cNvCxnSpPr>
            <a:cxnSpLocks/>
          </p:cNvCxnSpPr>
          <p:nvPr/>
        </p:nvCxnSpPr>
        <p:spPr>
          <a:xfrm>
            <a:off x="1204913" y="1990725"/>
            <a:ext cx="4000132" cy="2742049"/>
          </a:xfrm>
          <a:prstGeom prst="straightConnector1">
            <a:avLst/>
          </a:prstGeom>
          <a:ln w="28575">
            <a:solidFill>
              <a:srgbClr val="FE9292"/>
            </a:solidFill>
            <a:tailEnd type="triangle"/>
          </a:ln>
        </p:spPr>
        <p:style>
          <a:lnRef idx="1">
            <a:schemeClr val="accent2"/>
          </a:lnRef>
          <a:fillRef idx="0">
            <a:schemeClr val="accent2"/>
          </a:fillRef>
          <a:effectRef idx="0">
            <a:schemeClr val="accent2"/>
          </a:effectRef>
          <a:fontRef idx="minor">
            <a:schemeClr val="tx1"/>
          </a:fontRef>
        </p:style>
      </p:cxnSp>
      <p:cxnSp>
        <p:nvCxnSpPr>
          <p:cNvPr id="19" name="Connettore 2 18">
            <a:extLst>
              <a:ext uri="{FF2B5EF4-FFF2-40B4-BE49-F238E27FC236}">
                <a16:creationId xmlns:a16="http://schemas.microsoft.com/office/drawing/2014/main" id="{6C90B928-1684-EC78-2CAC-DC5ECDC28B95}"/>
              </a:ext>
            </a:extLst>
          </p:cNvPr>
          <p:cNvCxnSpPr>
            <a:cxnSpLocks/>
          </p:cNvCxnSpPr>
          <p:nvPr/>
        </p:nvCxnSpPr>
        <p:spPr>
          <a:xfrm>
            <a:off x="1200150" y="1990725"/>
            <a:ext cx="4895850" cy="2076604"/>
          </a:xfrm>
          <a:prstGeom prst="straightConnector1">
            <a:avLst/>
          </a:prstGeom>
          <a:ln w="28575">
            <a:solidFill>
              <a:srgbClr val="FE9292"/>
            </a:solidFill>
            <a:tailEnd type="triangle"/>
          </a:ln>
        </p:spPr>
        <p:style>
          <a:lnRef idx="1">
            <a:schemeClr val="accent2"/>
          </a:lnRef>
          <a:fillRef idx="0">
            <a:schemeClr val="accent2"/>
          </a:fillRef>
          <a:effectRef idx="0">
            <a:schemeClr val="accent2"/>
          </a:effectRef>
          <a:fontRef idx="minor">
            <a:schemeClr val="tx1"/>
          </a:fontRef>
        </p:style>
      </p:cxnSp>
      <p:cxnSp>
        <p:nvCxnSpPr>
          <p:cNvPr id="20" name="Connettore 2 19">
            <a:extLst>
              <a:ext uri="{FF2B5EF4-FFF2-40B4-BE49-F238E27FC236}">
                <a16:creationId xmlns:a16="http://schemas.microsoft.com/office/drawing/2014/main" id="{6E4FC4EE-24D6-EB52-51CC-7E8C8C986915}"/>
              </a:ext>
            </a:extLst>
          </p:cNvPr>
          <p:cNvCxnSpPr>
            <a:cxnSpLocks/>
          </p:cNvCxnSpPr>
          <p:nvPr/>
        </p:nvCxnSpPr>
        <p:spPr>
          <a:xfrm>
            <a:off x="1207294" y="1997869"/>
            <a:ext cx="6123146" cy="3176111"/>
          </a:xfrm>
          <a:prstGeom prst="straightConnector1">
            <a:avLst/>
          </a:prstGeom>
          <a:ln w="28575">
            <a:solidFill>
              <a:srgbClr val="FE9292"/>
            </a:solidFill>
            <a:tailEnd type="triangle"/>
          </a:ln>
        </p:spPr>
        <p:style>
          <a:lnRef idx="1">
            <a:schemeClr val="accent2"/>
          </a:lnRef>
          <a:fillRef idx="0">
            <a:schemeClr val="accent2"/>
          </a:fillRef>
          <a:effectRef idx="0">
            <a:schemeClr val="accent2"/>
          </a:effectRef>
          <a:fontRef idx="minor">
            <a:schemeClr val="tx1"/>
          </a:fontRef>
        </p:style>
      </p:cxnSp>
      <p:graphicFrame>
        <p:nvGraphicFramePr>
          <p:cNvPr id="45" name="Segnaposto contenuto 1">
            <a:extLst>
              <a:ext uri="{FF2B5EF4-FFF2-40B4-BE49-F238E27FC236}">
                <a16:creationId xmlns:a16="http://schemas.microsoft.com/office/drawing/2014/main" id="{8D6F832B-5691-027F-7E24-C735C60CABED}"/>
              </a:ext>
            </a:extLst>
          </p:cNvPr>
          <p:cNvGraphicFramePr>
            <a:graphicFrameLocks/>
          </p:cNvGraphicFramePr>
          <p:nvPr>
            <p:extLst>
              <p:ext uri="{D42A27DB-BD31-4B8C-83A1-F6EECF244321}">
                <p14:modId xmlns:p14="http://schemas.microsoft.com/office/powerpoint/2010/main" val="565700678"/>
              </p:ext>
            </p:extLst>
          </p:nvPr>
        </p:nvGraphicFramePr>
        <p:xfrm>
          <a:off x="104775" y="762000"/>
          <a:ext cx="11982450" cy="15716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7116629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CD62F-E210-5A3C-3854-F9B7021B1E41}"/>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BDEB65DF-8B6F-6A29-D921-76F4F76756F1}"/>
              </a:ext>
            </a:extLst>
          </p:cNvPr>
          <p:cNvSpPr txBox="1"/>
          <p:nvPr/>
        </p:nvSpPr>
        <p:spPr>
          <a:xfrm>
            <a:off x="2010956" y="6488668"/>
            <a:ext cx="3602765" cy="369332"/>
          </a:xfrm>
          <a:prstGeom prst="rect">
            <a:avLst/>
          </a:prstGeom>
          <a:noFill/>
        </p:spPr>
        <p:txBody>
          <a:bodyPr wrap="square">
            <a:spAutoFit/>
          </a:bodyPr>
          <a:lstStyle/>
          <a:p>
            <a:r>
              <a:rPr lang="it-IT" sz="1800" noProof="0" dirty="0">
                <a:solidFill>
                  <a:schemeClr val="accent1"/>
                </a:solidFill>
                <a:cs typeface="Arial"/>
              </a:rPr>
              <a:t>Relatore: Mario Salvatore MUSUMECI </a:t>
            </a:r>
            <a:endParaRPr lang="it-IT" noProof="0" dirty="0">
              <a:solidFill>
                <a:schemeClr val="accent1"/>
              </a:solidFill>
            </a:endParaRPr>
          </a:p>
        </p:txBody>
      </p:sp>
      <p:sp>
        <p:nvSpPr>
          <p:cNvPr id="8" name="Segnaposto numero diapositiva 2">
            <a:extLst>
              <a:ext uri="{FF2B5EF4-FFF2-40B4-BE49-F238E27FC236}">
                <a16:creationId xmlns:a16="http://schemas.microsoft.com/office/drawing/2014/main" id="{0A3544B7-4AA6-1E9F-6BD9-7EEC26C43F34}"/>
              </a:ext>
            </a:extLst>
          </p:cNvPr>
          <p:cNvSpPr txBox="1">
            <a:spLocks/>
          </p:cNvSpPr>
          <p:nvPr/>
        </p:nvSpPr>
        <p:spPr>
          <a:xfrm>
            <a:off x="11665744" y="6333200"/>
            <a:ext cx="526256" cy="524800"/>
          </a:xfrm>
          <a:prstGeom prst="rect">
            <a:avLst/>
          </a:prstGeom>
          <a:noFill/>
          <a:ln>
            <a:noFill/>
          </a:ln>
        </p:spPr>
        <p:txBody>
          <a:bodyPr spcFirstLastPara="1" wrap="square" lIns="91425" tIns="91425" rIns="91425" bIns="91425" anchor="ctr" anchorCtr="0">
            <a:normAutofit/>
          </a:bodyPr>
          <a:lstStyle>
            <a:defPPr>
              <a:defRPr lang="it-IT"/>
            </a:defPPr>
            <a:lvl1pPr marL="0" marR="0" lvl="0"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86CB4B4D-7CA3-9044-876B-883B54F8677D}" type="slidenum">
              <a:rPr kumimoji="0" lang="it-IT" sz="1400" b="0" i="0" u="none" strike="noStrike" kern="1200" cap="none" spc="0" normalizeH="0" baseline="0" noProof="0" smtClean="0">
                <a:ln>
                  <a:noFill/>
                </a:ln>
                <a:solidFill>
                  <a:schemeClr val="bg1">
                    <a:alpha val="70000"/>
                  </a:schemeClr>
                </a:solidFill>
                <a:effectLst/>
                <a:uLnTx/>
                <a:uFillTx/>
                <a:latin typeface="+mn-lt"/>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13</a:t>
            </a:fld>
            <a:endParaRPr kumimoji="0" lang="it-IT" sz="1400" b="0" i="0" u="none" strike="noStrike" kern="1200" cap="none" spc="0" normalizeH="0" baseline="0" noProof="0" dirty="0">
              <a:ln>
                <a:noFill/>
              </a:ln>
              <a:solidFill>
                <a:schemeClr val="bg1">
                  <a:alpha val="70000"/>
                </a:schemeClr>
              </a:solidFill>
              <a:effectLst/>
              <a:uLnTx/>
              <a:uFillTx/>
              <a:latin typeface="+mn-lt"/>
              <a:cs typeface="Arial"/>
              <a:sym typeface="Arial"/>
            </a:endParaRPr>
          </a:p>
        </p:txBody>
      </p:sp>
      <p:sp>
        <p:nvSpPr>
          <p:cNvPr id="7" name="Titolo 11">
            <a:extLst>
              <a:ext uri="{FF2B5EF4-FFF2-40B4-BE49-F238E27FC236}">
                <a16:creationId xmlns:a16="http://schemas.microsoft.com/office/drawing/2014/main" id="{3663FA2D-2375-72D5-619F-A2E5FBD141F4}"/>
              </a:ext>
            </a:extLst>
          </p:cNvPr>
          <p:cNvSpPr txBox="1"/>
          <p:nvPr/>
        </p:nvSpPr>
        <p:spPr>
          <a:xfrm>
            <a:off x="1070212" y="-2690"/>
            <a:ext cx="10058400" cy="764690"/>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a:lstStyle>
          <a:p>
            <a:pPr algn="ctr" defTabSz="822960">
              <a:lnSpc>
                <a:spcPct val="100000"/>
              </a:lnSpc>
              <a:spcBef>
                <a:spcPts val="0"/>
              </a:spcBef>
              <a:defRPr/>
            </a:pPr>
            <a:r>
              <a:rPr lang="it-IT" sz="3200" b="1" noProof="0" dirty="0">
                <a:solidFill>
                  <a:srgbClr val="2C4E80"/>
                </a:solidFill>
                <a:ea typeface="+mn-ea"/>
                <a:cs typeface="+mn-cs"/>
              </a:rPr>
              <a:t>GESTIONE OPERATIVA</a:t>
            </a:r>
            <a:r>
              <a:rPr lang="it-IT" sz="3200" b="1" noProof="0" dirty="0">
                <a:solidFill>
                  <a:srgbClr val="002060"/>
                </a:solidFill>
                <a:ea typeface="+mn-ea"/>
                <a:cs typeface="+mn-cs"/>
              </a:rPr>
              <a:t> </a:t>
            </a:r>
            <a:r>
              <a:rPr lang="it-IT" sz="4900" b="1" noProof="0" dirty="0">
                <a:solidFill>
                  <a:srgbClr val="FFC55A"/>
                </a:solidFill>
                <a:ea typeface="+mn-ea"/>
                <a:cs typeface="+mn-cs"/>
              </a:rPr>
              <a:t>VS</a:t>
            </a:r>
            <a:r>
              <a:rPr lang="it-IT" sz="3200" b="1" noProof="0" dirty="0">
                <a:solidFill>
                  <a:srgbClr val="002060"/>
                </a:solidFill>
                <a:ea typeface="+mn-ea"/>
                <a:cs typeface="+mn-cs"/>
              </a:rPr>
              <a:t> GESTIONE PROGETTUALE</a:t>
            </a:r>
          </a:p>
        </p:txBody>
      </p:sp>
      <p:sp>
        <p:nvSpPr>
          <p:cNvPr id="3" name="CasellaDiTesto 2">
            <a:extLst>
              <a:ext uri="{FF2B5EF4-FFF2-40B4-BE49-F238E27FC236}">
                <a16:creationId xmlns:a16="http://schemas.microsoft.com/office/drawing/2014/main" id="{AF1CC4EC-4F44-53FA-B356-299F9E2DDEF2}"/>
              </a:ext>
            </a:extLst>
          </p:cNvPr>
          <p:cNvSpPr txBox="1"/>
          <p:nvPr/>
        </p:nvSpPr>
        <p:spPr>
          <a:xfrm>
            <a:off x="4448176" y="2421363"/>
            <a:ext cx="7629523" cy="584775"/>
          </a:xfrm>
          <a:prstGeom prst="rect">
            <a:avLst/>
          </a:prstGeom>
          <a:noFill/>
        </p:spPr>
        <p:txBody>
          <a:bodyPr wrap="square" rtlCol="0">
            <a:spAutoFit/>
          </a:bodyPr>
          <a:lstStyle/>
          <a:p>
            <a:r>
              <a:rPr lang="it-IT" sz="1600" noProof="0" dirty="0">
                <a:solidFill>
                  <a:srgbClr val="2C4E80"/>
                </a:solidFill>
                <a:cs typeface="Cavolini" panose="03000502040302020204" pitchFamily="66" charset="0"/>
              </a:rPr>
              <a:t>Standardizzazione della documentazione da produrre, codifica e classificazione di documenti del Piano di Assicurazione qualità e di documenti esterni all’Organizzazione per fasi del procedimento</a:t>
            </a:r>
          </a:p>
        </p:txBody>
      </p:sp>
      <p:pic>
        <p:nvPicPr>
          <p:cNvPr id="4" name="Immagine 3">
            <a:extLst>
              <a:ext uri="{FF2B5EF4-FFF2-40B4-BE49-F238E27FC236}">
                <a16:creationId xmlns:a16="http://schemas.microsoft.com/office/drawing/2014/main" id="{29C6D7A0-CECE-1DB7-C673-4DEB1363DD16}"/>
              </a:ext>
            </a:extLst>
          </p:cNvPr>
          <p:cNvPicPr>
            <a:picLocks noChangeAspect="1"/>
          </p:cNvPicPr>
          <p:nvPr/>
        </p:nvPicPr>
        <p:blipFill>
          <a:blip r:embed="rId2"/>
          <a:stretch>
            <a:fillRect/>
          </a:stretch>
        </p:blipFill>
        <p:spPr>
          <a:xfrm>
            <a:off x="114301" y="2822189"/>
            <a:ext cx="4401980" cy="2035915"/>
          </a:xfrm>
          <a:prstGeom prst="rect">
            <a:avLst/>
          </a:prstGeom>
        </p:spPr>
      </p:pic>
      <p:pic>
        <p:nvPicPr>
          <p:cNvPr id="5" name="Immagine 4">
            <a:extLst>
              <a:ext uri="{FF2B5EF4-FFF2-40B4-BE49-F238E27FC236}">
                <a16:creationId xmlns:a16="http://schemas.microsoft.com/office/drawing/2014/main" id="{01EB3C0A-FE6A-CA55-8D59-D1FC9BA25713}"/>
              </a:ext>
            </a:extLst>
          </p:cNvPr>
          <p:cNvPicPr>
            <a:picLocks noChangeAspect="1"/>
          </p:cNvPicPr>
          <p:nvPr/>
        </p:nvPicPr>
        <p:blipFill>
          <a:blip r:embed="rId3"/>
          <a:stretch>
            <a:fillRect/>
          </a:stretch>
        </p:blipFill>
        <p:spPr>
          <a:xfrm>
            <a:off x="4621521" y="3440540"/>
            <a:ext cx="7560340" cy="2835127"/>
          </a:xfrm>
          <a:prstGeom prst="rect">
            <a:avLst/>
          </a:prstGeom>
        </p:spPr>
      </p:pic>
      <p:graphicFrame>
        <p:nvGraphicFramePr>
          <p:cNvPr id="6" name="Segnaposto contenuto 1">
            <a:extLst>
              <a:ext uri="{FF2B5EF4-FFF2-40B4-BE49-F238E27FC236}">
                <a16:creationId xmlns:a16="http://schemas.microsoft.com/office/drawing/2014/main" id="{6324EF48-8413-F71D-25AC-3E988E9E5CDA}"/>
              </a:ext>
            </a:extLst>
          </p:cNvPr>
          <p:cNvGraphicFramePr>
            <a:graphicFrameLocks/>
          </p:cNvGraphicFramePr>
          <p:nvPr>
            <p:extLst>
              <p:ext uri="{D42A27DB-BD31-4B8C-83A1-F6EECF244321}">
                <p14:modId xmlns:p14="http://schemas.microsoft.com/office/powerpoint/2010/main" val="263193548"/>
              </p:ext>
            </p:extLst>
          </p:nvPr>
        </p:nvGraphicFramePr>
        <p:xfrm>
          <a:off x="114301" y="762000"/>
          <a:ext cx="11982450" cy="1571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1" name="Connettore 2 20">
            <a:extLst>
              <a:ext uri="{FF2B5EF4-FFF2-40B4-BE49-F238E27FC236}">
                <a16:creationId xmlns:a16="http://schemas.microsoft.com/office/drawing/2014/main" id="{8711DE8B-185C-F8A2-508A-F055F7CF479F}"/>
              </a:ext>
            </a:extLst>
          </p:cNvPr>
          <p:cNvCxnSpPr>
            <a:cxnSpLocks/>
          </p:cNvCxnSpPr>
          <p:nvPr/>
        </p:nvCxnSpPr>
        <p:spPr>
          <a:xfrm flipH="1">
            <a:off x="2543175" y="1971675"/>
            <a:ext cx="3295650" cy="1143000"/>
          </a:xfrm>
          <a:prstGeom prst="straightConnector1">
            <a:avLst/>
          </a:prstGeom>
          <a:ln w="28575">
            <a:solidFill>
              <a:srgbClr val="FFC55A"/>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244813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85683-6C5E-6A10-2C41-8E8439B5DC8A}"/>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903ECF04-5F04-D0C1-0A61-4EF524006C45}"/>
              </a:ext>
            </a:extLst>
          </p:cNvPr>
          <p:cNvSpPr txBox="1"/>
          <p:nvPr/>
        </p:nvSpPr>
        <p:spPr>
          <a:xfrm>
            <a:off x="2010956" y="6488668"/>
            <a:ext cx="3602765" cy="369332"/>
          </a:xfrm>
          <a:prstGeom prst="rect">
            <a:avLst/>
          </a:prstGeom>
          <a:noFill/>
        </p:spPr>
        <p:txBody>
          <a:bodyPr wrap="square">
            <a:spAutoFit/>
          </a:bodyPr>
          <a:lstStyle/>
          <a:p>
            <a:r>
              <a:rPr lang="it-IT" sz="1800" noProof="0" dirty="0">
                <a:solidFill>
                  <a:schemeClr val="accent1"/>
                </a:solidFill>
                <a:cs typeface="Arial"/>
              </a:rPr>
              <a:t>Relatore: Mario Salvatore MUSUMECI </a:t>
            </a:r>
            <a:endParaRPr lang="it-IT" noProof="0" dirty="0">
              <a:solidFill>
                <a:schemeClr val="accent1"/>
              </a:solidFill>
            </a:endParaRPr>
          </a:p>
        </p:txBody>
      </p:sp>
      <p:sp>
        <p:nvSpPr>
          <p:cNvPr id="8" name="Segnaposto numero diapositiva 2">
            <a:extLst>
              <a:ext uri="{FF2B5EF4-FFF2-40B4-BE49-F238E27FC236}">
                <a16:creationId xmlns:a16="http://schemas.microsoft.com/office/drawing/2014/main" id="{C7D917A3-C67F-9308-21B6-F061FE5D5A19}"/>
              </a:ext>
            </a:extLst>
          </p:cNvPr>
          <p:cNvSpPr txBox="1">
            <a:spLocks/>
          </p:cNvSpPr>
          <p:nvPr/>
        </p:nvSpPr>
        <p:spPr>
          <a:xfrm>
            <a:off x="11665744" y="6333200"/>
            <a:ext cx="526256" cy="524800"/>
          </a:xfrm>
          <a:prstGeom prst="rect">
            <a:avLst/>
          </a:prstGeom>
          <a:noFill/>
          <a:ln>
            <a:noFill/>
          </a:ln>
        </p:spPr>
        <p:txBody>
          <a:bodyPr spcFirstLastPara="1" wrap="square" lIns="91425" tIns="91425" rIns="91425" bIns="91425" anchor="ctr" anchorCtr="0">
            <a:normAutofit/>
          </a:bodyPr>
          <a:lstStyle>
            <a:defPPr>
              <a:defRPr lang="it-IT"/>
            </a:defPPr>
            <a:lvl1pPr marL="0" marR="0" lvl="0"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86CB4B4D-7CA3-9044-876B-883B54F8677D}" type="slidenum">
              <a:rPr kumimoji="0" lang="it-IT" sz="1400" b="0" i="0" u="none" strike="noStrike" kern="1200" cap="none" spc="0" normalizeH="0" baseline="0" noProof="0" smtClean="0">
                <a:ln>
                  <a:noFill/>
                </a:ln>
                <a:solidFill>
                  <a:schemeClr val="bg1">
                    <a:alpha val="70000"/>
                  </a:schemeClr>
                </a:solidFill>
                <a:effectLst/>
                <a:uLnTx/>
                <a:uFillTx/>
                <a:latin typeface="+mn-lt"/>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14</a:t>
            </a:fld>
            <a:endParaRPr kumimoji="0" lang="it-IT" sz="1400" b="0" i="0" u="none" strike="noStrike" kern="1200" cap="none" spc="0" normalizeH="0" baseline="0" noProof="0" dirty="0">
              <a:ln>
                <a:noFill/>
              </a:ln>
              <a:solidFill>
                <a:schemeClr val="bg1">
                  <a:alpha val="70000"/>
                </a:schemeClr>
              </a:solidFill>
              <a:effectLst/>
              <a:uLnTx/>
              <a:uFillTx/>
              <a:latin typeface="+mn-lt"/>
              <a:cs typeface="Arial"/>
              <a:sym typeface="Arial"/>
            </a:endParaRPr>
          </a:p>
        </p:txBody>
      </p:sp>
      <p:sp>
        <p:nvSpPr>
          <p:cNvPr id="7" name="Titolo 11">
            <a:extLst>
              <a:ext uri="{FF2B5EF4-FFF2-40B4-BE49-F238E27FC236}">
                <a16:creationId xmlns:a16="http://schemas.microsoft.com/office/drawing/2014/main" id="{B2348301-7CA9-79A0-DFD7-1C2D6FE319B5}"/>
              </a:ext>
            </a:extLst>
          </p:cNvPr>
          <p:cNvSpPr txBox="1"/>
          <p:nvPr/>
        </p:nvSpPr>
        <p:spPr>
          <a:xfrm>
            <a:off x="1070212" y="-2690"/>
            <a:ext cx="10058400" cy="764690"/>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a:lstStyle>
          <a:p>
            <a:pPr algn="ctr" defTabSz="822960">
              <a:lnSpc>
                <a:spcPct val="100000"/>
              </a:lnSpc>
              <a:spcBef>
                <a:spcPts val="0"/>
              </a:spcBef>
              <a:defRPr/>
            </a:pPr>
            <a:r>
              <a:rPr lang="it-IT" sz="3200" b="1" noProof="0" dirty="0">
                <a:solidFill>
                  <a:srgbClr val="2C4E80"/>
                </a:solidFill>
                <a:ea typeface="+mn-ea"/>
                <a:cs typeface="+mn-cs"/>
              </a:rPr>
              <a:t>GESTIONE OPERATIVA</a:t>
            </a:r>
            <a:r>
              <a:rPr lang="it-IT" sz="3200" b="1" noProof="0" dirty="0">
                <a:solidFill>
                  <a:srgbClr val="002060"/>
                </a:solidFill>
                <a:ea typeface="+mn-ea"/>
                <a:cs typeface="+mn-cs"/>
              </a:rPr>
              <a:t> </a:t>
            </a:r>
            <a:r>
              <a:rPr lang="it-IT" sz="4900" b="1" noProof="0" dirty="0">
                <a:solidFill>
                  <a:srgbClr val="FFC55A"/>
                </a:solidFill>
                <a:ea typeface="+mn-ea"/>
                <a:cs typeface="+mn-cs"/>
              </a:rPr>
              <a:t>VS</a:t>
            </a:r>
            <a:r>
              <a:rPr lang="it-IT" sz="3200" b="1" noProof="0" dirty="0">
                <a:solidFill>
                  <a:srgbClr val="002060"/>
                </a:solidFill>
                <a:ea typeface="+mn-ea"/>
                <a:cs typeface="+mn-cs"/>
              </a:rPr>
              <a:t> GESTIONE PROGETTUALE</a:t>
            </a:r>
          </a:p>
        </p:txBody>
      </p:sp>
      <p:graphicFrame>
        <p:nvGraphicFramePr>
          <p:cNvPr id="6" name="Segnaposto contenuto 1">
            <a:extLst>
              <a:ext uri="{FF2B5EF4-FFF2-40B4-BE49-F238E27FC236}">
                <a16:creationId xmlns:a16="http://schemas.microsoft.com/office/drawing/2014/main" id="{7BC40EF4-FC48-1CBA-75AD-482DA3A4BCA9}"/>
              </a:ext>
            </a:extLst>
          </p:cNvPr>
          <p:cNvGraphicFramePr>
            <a:graphicFrameLocks/>
          </p:cNvGraphicFramePr>
          <p:nvPr>
            <p:extLst>
              <p:ext uri="{D42A27DB-BD31-4B8C-83A1-F6EECF244321}">
                <p14:modId xmlns:p14="http://schemas.microsoft.com/office/powerpoint/2010/main" val="739414787"/>
              </p:ext>
            </p:extLst>
          </p:nvPr>
        </p:nvGraphicFramePr>
        <p:xfrm>
          <a:off x="114301" y="762000"/>
          <a:ext cx="11982450" cy="1571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magine 10">
            <a:extLst>
              <a:ext uri="{FF2B5EF4-FFF2-40B4-BE49-F238E27FC236}">
                <a16:creationId xmlns:a16="http://schemas.microsoft.com/office/drawing/2014/main" id="{FCB94B18-F92A-86A0-4EDB-DFCE55257E0E}"/>
              </a:ext>
            </a:extLst>
          </p:cNvPr>
          <p:cNvPicPr>
            <a:picLocks noChangeAspect="1"/>
          </p:cNvPicPr>
          <p:nvPr/>
        </p:nvPicPr>
        <p:blipFill>
          <a:blip r:embed="rId7"/>
          <a:stretch>
            <a:fillRect/>
          </a:stretch>
        </p:blipFill>
        <p:spPr>
          <a:xfrm>
            <a:off x="8661359" y="2970871"/>
            <a:ext cx="3325086" cy="2904378"/>
          </a:xfrm>
          <a:prstGeom prst="rect">
            <a:avLst/>
          </a:prstGeom>
        </p:spPr>
      </p:pic>
      <p:pic>
        <p:nvPicPr>
          <p:cNvPr id="12" name="Immagine 11">
            <a:extLst>
              <a:ext uri="{FF2B5EF4-FFF2-40B4-BE49-F238E27FC236}">
                <a16:creationId xmlns:a16="http://schemas.microsoft.com/office/drawing/2014/main" id="{E8BCAB2E-0DEC-5359-DA1A-BE9BAB02793A}"/>
              </a:ext>
            </a:extLst>
          </p:cNvPr>
          <p:cNvPicPr>
            <a:picLocks noChangeAspect="1"/>
          </p:cNvPicPr>
          <p:nvPr/>
        </p:nvPicPr>
        <p:blipFill>
          <a:blip r:embed="rId8"/>
          <a:stretch>
            <a:fillRect/>
          </a:stretch>
        </p:blipFill>
        <p:spPr>
          <a:xfrm>
            <a:off x="3431138" y="4783370"/>
            <a:ext cx="5108121" cy="1245009"/>
          </a:xfrm>
          <a:prstGeom prst="rect">
            <a:avLst/>
          </a:prstGeom>
        </p:spPr>
      </p:pic>
      <p:pic>
        <p:nvPicPr>
          <p:cNvPr id="13" name="Immagine 12">
            <a:extLst>
              <a:ext uri="{FF2B5EF4-FFF2-40B4-BE49-F238E27FC236}">
                <a16:creationId xmlns:a16="http://schemas.microsoft.com/office/drawing/2014/main" id="{035E45ED-E3B0-4C00-E082-3B3BAB5C0B54}"/>
              </a:ext>
            </a:extLst>
          </p:cNvPr>
          <p:cNvPicPr>
            <a:picLocks noChangeAspect="1"/>
          </p:cNvPicPr>
          <p:nvPr/>
        </p:nvPicPr>
        <p:blipFill>
          <a:blip r:embed="rId9"/>
          <a:stretch>
            <a:fillRect/>
          </a:stretch>
        </p:blipFill>
        <p:spPr>
          <a:xfrm>
            <a:off x="343181" y="2710469"/>
            <a:ext cx="4401980" cy="2035915"/>
          </a:xfrm>
          <a:prstGeom prst="rect">
            <a:avLst/>
          </a:prstGeom>
        </p:spPr>
      </p:pic>
      <p:cxnSp>
        <p:nvCxnSpPr>
          <p:cNvPr id="21" name="Connettore 2 20">
            <a:extLst>
              <a:ext uri="{FF2B5EF4-FFF2-40B4-BE49-F238E27FC236}">
                <a16:creationId xmlns:a16="http://schemas.microsoft.com/office/drawing/2014/main" id="{0908CED6-E391-06E8-0A20-7AEF61DA7711}"/>
              </a:ext>
            </a:extLst>
          </p:cNvPr>
          <p:cNvCxnSpPr>
            <a:cxnSpLocks/>
          </p:cNvCxnSpPr>
          <p:nvPr/>
        </p:nvCxnSpPr>
        <p:spPr>
          <a:xfrm flipH="1">
            <a:off x="3286125" y="1990725"/>
            <a:ext cx="7448550" cy="1266825"/>
          </a:xfrm>
          <a:prstGeom prst="straightConnector1">
            <a:avLst/>
          </a:prstGeom>
          <a:ln w="28575">
            <a:solidFill>
              <a:srgbClr val="00215E"/>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48352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A1A2A-83EA-659C-F69B-616D44EB736B}"/>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0F5ADCBE-530C-3606-EEEE-E915FD26A480}"/>
              </a:ext>
            </a:extLst>
          </p:cNvPr>
          <p:cNvSpPr txBox="1"/>
          <p:nvPr/>
        </p:nvSpPr>
        <p:spPr>
          <a:xfrm>
            <a:off x="2010956" y="6488668"/>
            <a:ext cx="3602765" cy="369332"/>
          </a:xfrm>
          <a:prstGeom prst="rect">
            <a:avLst/>
          </a:prstGeom>
          <a:noFill/>
        </p:spPr>
        <p:txBody>
          <a:bodyPr wrap="square">
            <a:spAutoFit/>
          </a:bodyPr>
          <a:lstStyle/>
          <a:p>
            <a:r>
              <a:rPr lang="it-IT" sz="1800" noProof="0" dirty="0">
                <a:solidFill>
                  <a:schemeClr val="accent1"/>
                </a:solidFill>
                <a:cs typeface="Arial"/>
              </a:rPr>
              <a:t>Relatore: </a:t>
            </a:r>
            <a:r>
              <a:rPr lang="it-IT" noProof="0" dirty="0">
                <a:solidFill>
                  <a:schemeClr val="accent1"/>
                </a:solidFill>
                <a:cs typeface="Arial"/>
              </a:rPr>
              <a:t>Mario Salvatore MUSUMECI</a:t>
            </a:r>
            <a:r>
              <a:rPr lang="it-IT" sz="1800" noProof="0" dirty="0">
                <a:solidFill>
                  <a:schemeClr val="accent1"/>
                </a:solidFill>
                <a:cs typeface="Arial"/>
              </a:rPr>
              <a:t> </a:t>
            </a:r>
            <a:endParaRPr lang="it-IT" noProof="0" dirty="0">
              <a:solidFill>
                <a:schemeClr val="accent1"/>
              </a:solidFill>
            </a:endParaRPr>
          </a:p>
        </p:txBody>
      </p:sp>
      <p:pic>
        <p:nvPicPr>
          <p:cNvPr id="6" name="Immagine 5">
            <a:extLst>
              <a:ext uri="{FF2B5EF4-FFF2-40B4-BE49-F238E27FC236}">
                <a16:creationId xmlns:a16="http://schemas.microsoft.com/office/drawing/2014/main" id="{1C098372-F7BF-B12C-D3C4-2A8B4D7A6C6E}"/>
              </a:ext>
            </a:extLst>
          </p:cNvPr>
          <p:cNvPicPr>
            <a:picLocks noChangeAspect="1"/>
          </p:cNvPicPr>
          <p:nvPr/>
        </p:nvPicPr>
        <p:blipFill>
          <a:blip r:embed="rId2"/>
          <a:stretch>
            <a:fillRect/>
          </a:stretch>
        </p:blipFill>
        <p:spPr>
          <a:xfrm>
            <a:off x="3626781" y="2133976"/>
            <a:ext cx="4938440" cy="2284029"/>
          </a:xfrm>
          <a:prstGeom prst="rect">
            <a:avLst/>
          </a:prstGeom>
        </p:spPr>
      </p:pic>
      <p:sp>
        <p:nvSpPr>
          <p:cNvPr id="8" name="Segnaposto numero diapositiva 2">
            <a:extLst>
              <a:ext uri="{FF2B5EF4-FFF2-40B4-BE49-F238E27FC236}">
                <a16:creationId xmlns:a16="http://schemas.microsoft.com/office/drawing/2014/main" id="{7D432245-6303-2FD3-2222-8B9022D46897}"/>
              </a:ext>
            </a:extLst>
          </p:cNvPr>
          <p:cNvSpPr txBox="1">
            <a:spLocks/>
          </p:cNvSpPr>
          <p:nvPr/>
        </p:nvSpPr>
        <p:spPr>
          <a:xfrm>
            <a:off x="11665744" y="6333200"/>
            <a:ext cx="526256" cy="524800"/>
          </a:xfrm>
          <a:prstGeom prst="rect">
            <a:avLst/>
          </a:prstGeom>
          <a:noFill/>
          <a:ln>
            <a:noFill/>
          </a:ln>
        </p:spPr>
        <p:txBody>
          <a:bodyPr spcFirstLastPara="1" wrap="square" lIns="91425" tIns="91425" rIns="91425" bIns="91425" anchor="ctr" anchorCtr="0">
            <a:normAutofit/>
          </a:bodyPr>
          <a:lstStyle>
            <a:defPPr>
              <a:defRPr lang="it-IT"/>
            </a:defPPr>
            <a:lvl1pPr marL="0" marR="0" lvl="0"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86CB4B4D-7CA3-9044-876B-883B54F8677D}" type="slidenum">
              <a:rPr kumimoji="0" lang="it-IT" sz="1400" b="0" i="0" u="none" strike="noStrike" kern="1200" cap="none" spc="0" normalizeH="0" baseline="0" noProof="0" smtClean="0">
                <a:ln>
                  <a:noFill/>
                </a:ln>
                <a:solidFill>
                  <a:schemeClr val="bg1">
                    <a:alpha val="70000"/>
                  </a:schemeClr>
                </a:solidFill>
                <a:effectLst/>
                <a:uLnTx/>
                <a:uFillTx/>
                <a:latin typeface="+mn-lt"/>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15</a:t>
            </a:fld>
            <a:endParaRPr kumimoji="0" lang="it-IT" sz="1400" b="0" i="0" u="none" strike="noStrike" kern="1200" cap="none" spc="0" normalizeH="0" baseline="0" noProof="0" dirty="0">
              <a:ln>
                <a:noFill/>
              </a:ln>
              <a:solidFill>
                <a:schemeClr val="bg1">
                  <a:alpha val="70000"/>
                </a:schemeClr>
              </a:solidFill>
              <a:effectLst/>
              <a:uLnTx/>
              <a:uFillTx/>
              <a:latin typeface="+mn-lt"/>
              <a:cs typeface="Arial"/>
              <a:sym typeface="Arial"/>
            </a:endParaRPr>
          </a:p>
        </p:txBody>
      </p:sp>
      <p:graphicFrame>
        <p:nvGraphicFramePr>
          <p:cNvPr id="3" name="Segnaposto contenuto 1">
            <a:extLst>
              <a:ext uri="{FF2B5EF4-FFF2-40B4-BE49-F238E27FC236}">
                <a16:creationId xmlns:a16="http://schemas.microsoft.com/office/drawing/2014/main" id="{BBE7A552-4447-97C7-6D48-ADB1ABB4B246}"/>
              </a:ext>
            </a:extLst>
          </p:cNvPr>
          <p:cNvGraphicFramePr>
            <a:graphicFrameLocks/>
          </p:cNvGraphicFramePr>
          <p:nvPr>
            <p:extLst>
              <p:ext uri="{D42A27DB-BD31-4B8C-83A1-F6EECF244321}">
                <p14:modId xmlns:p14="http://schemas.microsoft.com/office/powerpoint/2010/main" val="162110750"/>
              </p:ext>
            </p:extLst>
          </p:nvPr>
        </p:nvGraphicFramePr>
        <p:xfrm>
          <a:off x="228789" y="552450"/>
          <a:ext cx="11731435" cy="1236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Connettore 2 3">
            <a:extLst>
              <a:ext uri="{FF2B5EF4-FFF2-40B4-BE49-F238E27FC236}">
                <a16:creationId xmlns:a16="http://schemas.microsoft.com/office/drawing/2014/main" id="{7FFC2DED-440E-BF88-2B70-9E3C2471928B}"/>
              </a:ext>
            </a:extLst>
          </p:cNvPr>
          <p:cNvCxnSpPr>
            <a:cxnSpLocks/>
          </p:cNvCxnSpPr>
          <p:nvPr/>
        </p:nvCxnSpPr>
        <p:spPr>
          <a:xfrm flipH="1">
            <a:off x="6457950" y="1789075"/>
            <a:ext cx="698500" cy="1106525"/>
          </a:xfrm>
          <a:prstGeom prst="straightConnector1">
            <a:avLst/>
          </a:prstGeom>
          <a:ln w="28575">
            <a:solidFill>
              <a:srgbClr val="2C4E80"/>
            </a:solidFill>
            <a:tailEnd type="triangle"/>
          </a:ln>
        </p:spPr>
        <p:style>
          <a:lnRef idx="1">
            <a:schemeClr val="accent2"/>
          </a:lnRef>
          <a:fillRef idx="0">
            <a:schemeClr val="accent2"/>
          </a:fillRef>
          <a:effectRef idx="0">
            <a:schemeClr val="accent2"/>
          </a:effectRef>
          <a:fontRef idx="minor">
            <a:schemeClr val="tx1"/>
          </a:fontRef>
        </p:style>
      </p:cxnSp>
      <p:cxnSp>
        <p:nvCxnSpPr>
          <p:cNvPr id="5" name="Connettore 2 4">
            <a:extLst>
              <a:ext uri="{FF2B5EF4-FFF2-40B4-BE49-F238E27FC236}">
                <a16:creationId xmlns:a16="http://schemas.microsoft.com/office/drawing/2014/main" id="{F901356D-C0F2-6BF2-BCA4-A97271DA94B5}"/>
              </a:ext>
            </a:extLst>
          </p:cNvPr>
          <p:cNvCxnSpPr>
            <a:cxnSpLocks/>
          </p:cNvCxnSpPr>
          <p:nvPr/>
        </p:nvCxnSpPr>
        <p:spPr>
          <a:xfrm>
            <a:off x="4630739" y="1580165"/>
            <a:ext cx="284435" cy="1629790"/>
          </a:xfrm>
          <a:prstGeom prst="straightConnector1">
            <a:avLst/>
          </a:prstGeom>
          <a:ln w="28575">
            <a:solidFill>
              <a:srgbClr val="2C4E80"/>
            </a:solidFill>
            <a:tailEnd type="triangle"/>
          </a:ln>
        </p:spPr>
        <p:style>
          <a:lnRef idx="1">
            <a:schemeClr val="accent2"/>
          </a:lnRef>
          <a:fillRef idx="0">
            <a:schemeClr val="accent2"/>
          </a:fillRef>
          <a:effectRef idx="0">
            <a:schemeClr val="accent2"/>
          </a:effectRef>
          <a:fontRef idx="minor">
            <a:schemeClr val="tx1"/>
          </a:fontRef>
        </p:style>
      </p:cxnSp>
      <p:cxnSp>
        <p:nvCxnSpPr>
          <p:cNvPr id="9" name="Connettore 2 8">
            <a:extLst>
              <a:ext uri="{FF2B5EF4-FFF2-40B4-BE49-F238E27FC236}">
                <a16:creationId xmlns:a16="http://schemas.microsoft.com/office/drawing/2014/main" id="{DD8DFDC5-E237-3DB5-DB3F-4E9B842DBDC9}"/>
              </a:ext>
            </a:extLst>
          </p:cNvPr>
          <p:cNvCxnSpPr>
            <a:cxnSpLocks/>
          </p:cNvCxnSpPr>
          <p:nvPr/>
        </p:nvCxnSpPr>
        <p:spPr>
          <a:xfrm>
            <a:off x="1933575" y="1789075"/>
            <a:ext cx="2752725" cy="1458950"/>
          </a:xfrm>
          <a:prstGeom prst="straightConnector1">
            <a:avLst/>
          </a:prstGeom>
          <a:ln w="28575">
            <a:solidFill>
              <a:srgbClr val="2C4E80"/>
            </a:solidFill>
            <a:tailEnd type="triangle"/>
          </a:ln>
        </p:spPr>
        <p:style>
          <a:lnRef idx="1">
            <a:schemeClr val="accent2"/>
          </a:lnRef>
          <a:fillRef idx="0">
            <a:schemeClr val="accent2"/>
          </a:fillRef>
          <a:effectRef idx="0">
            <a:schemeClr val="accent2"/>
          </a:effectRef>
          <a:fontRef idx="minor">
            <a:schemeClr val="tx1"/>
          </a:fontRef>
        </p:style>
      </p:cxnSp>
      <p:cxnSp>
        <p:nvCxnSpPr>
          <p:cNvPr id="10" name="Connettore 2 9">
            <a:extLst>
              <a:ext uri="{FF2B5EF4-FFF2-40B4-BE49-F238E27FC236}">
                <a16:creationId xmlns:a16="http://schemas.microsoft.com/office/drawing/2014/main" id="{5BE8D8F2-E378-DB4C-852A-BAE25E260C66}"/>
              </a:ext>
            </a:extLst>
          </p:cNvPr>
          <p:cNvCxnSpPr>
            <a:cxnSpLocks/>
          </p:cNvCxnSpPr>
          <p:nvPr/>
        </p:nvCxnSpPr>
        <p:spPr>
          <a:xfrm flipH="1">
            <a:off x="6962775" y="1789075"/>
            <a:ext cx="3390900" cy="1782800"/>
          </a:xfrm>
          <a:prstGeom prst="straightConnector1">
            <a:avLst/>
          </a:prstGeom>
          <a:ln w="28575">
            <a:solidFill>
              <a:srgbClr val="2C4E80"/>
            </a:solidFill>
            <a:tailEnd type="triangle"/>
          </a:ln>
        </p:spPr>
        <p:style>
          <a:lnRef idx="1">
            <a:schemeClr val="accent2"/>
          </a:lnRef>
          <a:fillRef idx="0">
            <a:schemeClr val="accent2"/>
          </a:fillRef>
          <a:effectRef idx="0">
            <a:schemeClr val="accent2"/>
          </a:effectRef>
          <a:fontRef idx="minor">
            <a:schemeClr val="tx1"/>
          </a:fontRef>
        </p:style>
      </p:cxnSp>
      <p:sp>
        <p:nvSpPr>
          <p:cNvPr id="7" name="Titolo 11">
            <a:extLst>
              <a:ext uri="{FF2B5EF4-FFF2-40B4-BE49-F238E27FC236}">
                <a16:creationId xmlns:a16="http://schemas.microsoft.com/office/drawing/2014/main" id="{D5D75B8D-494B-0C14-4B9C-D627D220108D}"/>
              </a:ext>
            </a:extLst>
          </p:cNvPr>
          <p:cNvSpPr txBox="1"/>
          <p:nvPr/>
        </p:nvSpPr>
        <p:spPr>
          <a:xfrm>
            <a:off x="1043282" y="0"/>
            <a:ext cx="10058400" cy="54561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a:lstStyle>
          <a:p>
            <a:pPr algn="ctr" defTabSz="822960">
              <a:lnSpc>
                <a:spcPct val="100000"/>
              </a:lnSpc>
              <a:spcBef>
                <a:spcPts val="0"/>
              </a:spcBef>
              <a:defRPr/>
            </a:pPr>
            <a:r>
              <a:rPr lang="it-IT" sz="3200" b="1" noProof="0" dirty="0">
                <a:solidFill>
                  <a:srgbClr val="2C4E80"/>
                </a:solidFill>
                <a:ea typeface="+mn-ea"/>
                <a:cs typeface="+mn-cs"/>
              </a:rPr>
              <a:t>GESTIONE DELLA DOCUMENTAZIONE IN </a:t>
            </a:r>
            <a:r>
              <a:rPr lang="it-IT" sz="3200" b="1" noProof="0" dirty="0">
                <a:solidFill>
                  <a:srgbClr val="FFC55A"/>
                </a:solidFill>
                <a:ea typeface="+mn-ea"/>
                <a:cs typeface="+mn-cs"/>
              </a:rPr>
              <a:t>QUALITA’</a:t>
            </a:r>
          </a:p>
        </p:txBody>
      </p:sp>
      <p:sp>
        <p:nvSpPr>
          <p:cNvPr id="23" name="CasellaDiTesto 22">
            <a:extLst>
              <a:ext uri="{FF2B5EF4-FFF2-40B4-BE49-F238E27FC236}">
                <a16:creationId xmlns:a16="http://schemas.microsoft.com/office/drawing/2014/main" id="{B4A95699-4943-C115-1528-C126B8C611BD}"/>
              </a:ext>
            </a:extLst>
          </p:cNvPr>
          <p:cNvSpPr txBox="1"/>
          <p:nvPr/>
        </p:nvSpPr>
        <p:spPr>
          <a:xfrm>
            <a:off x="1340565" y="4484650"/>
            <a:ext cx="10851435" cy="1569660"/>
          </a:xfrm>
          <a:prstGeom prst="rect">
            <a:avLst/>
          </a:prstGeom>
          <a:solidFill>
            <a:srgbClr val="2C4E80"/>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sz="1600" noProof="0" dirty="0"/>
              <a:t>La </a:t>
            </a:r>
            <a:r>
              <a:rPr lang="it-IT" sz="1600" i="1" u="sng" noProof="0" dirty="0"/>
              <a:t>Gestione in </a:t>
            </a:r>
            <a:r>
              <a:rPr lang="it-IT" sz="1600" i="1" u="sng" noProof="0" dirty="0" err="1"/>
              <a:t>Qualita’</a:t>
            </a:r>
            <a:r>
              <a:rPr lang="it-IT" sz="1600" i="1" u="sng" noProof="0" dirty="0"/>
              <a:t> della Documentazione</a:t>
            </a:r>
            <a:r>
              <a:rPr lang="it-IT" sz="1600" noProof="0" dirty="0"/>
              <a:t> ha implicazioni positive su molti aspetti del </a:t>
            </a:r>
            <a:r>
              <a:rPr lang="it-IT" sz="1600" i="1" u="sng" noProof="0" dirty="0"/>
              <a:t>Progetto</a:t>
            </a:r>
            <a:r>
              <a:rPr lang="it-IT" sz="1600" noProof="0" dirty="0"/>
              <a:t> ed è </a:t>
            </a:r>
            <a:r>
              <a:rPr lang="it-IT" sz="1600" i="1" u="sng" noProof="0" dirty="0"/>
              <a:t>vitale</a:t>
            </a:r>
            <a:r>
              <a:rPr lang="it-IT" sz="1600" noProof="0" dirty="0"/>
              <a:t> per la corretta </a:t>
            </a:r>
            <a:r>
              <a:rPr lang="it-IT" sz="1600" i="1" u="sng" noProof="0" dirty="0"/>
              <a:t>Gestione Operativa</a:t>
            </a:r>
            <a:r>
              <a:rPr lang="it-IT" sz="1600" i="1" noProof="0" dirty="0"/>
              <a:t> </a:t>
            </a:r>
            <a:r>
              <a:rPr lang="it-IT" sz="1600" noProof="0" dirty="0"/>
              <a:t>dopo la chiusura del Progetto</a:t>
            </a:r>
          </a:p>
          <a:p>
            <a:pPr marL="285750" indent="-285750">
              <a:buFont typeface="Arial" panose="020B0604020202020204" pitchFamily="34" charset="0"/>
              <a:buChar char="•"/>
            </a:pPr>
            <a:r>
              <a:rPr lang="it-IT" sz="1600" noProof="0" dirty="0"/>
              <a:t>Efficace ed efficiente </a:t>
            </a:r>
            <a:r>
              <a:rPr lang="it-IT" sz="1600" i="1" u="sng" noProof="0" dirty="0"/>
              <a:t>gestione della configurazione</a:t>
            </a:r>
          </a:p>
          <a:p>
            <a:pPr marL="285750" indent="-285750">
              <a:buFont typeface="Arial" panose="020B0604020202020204" pitchFamily="34" charset="0"/>
              <a:buChar char="•"/>
            </a:pPr>
            <a:r>
              <a:rPr lang="it-IT" sz="1600" noProof="0" dirty="0"/>
              <a:t>Ottimizzazione nella gestione delle risorse </a:t>
            </a:r>
          </a:p>
          <a:p>
            <a:pPr marL="285750" indent="-285750">
              <a:buFont typeface="Arial" panose="020B0604020202020204" pitchFamily="34" charset="0"/>
              <a:buChar char="•"/>
            </a:pPr>
            <a:r>
              <a:rPr lang="it-IT" sz="1600" noProof="0" dirty="0"/>
              <a:t>Maggior efficacia nella gestione di  grandi quantità di documenti </a:t>
            </a:r>
          </a:p>
          <a:p>
            <a:pPr marL="285750" indent="-285750">
              <a:buFont typeface="Arial" panose="020B0604020202020204" pitchFamily="34" charset="0"/>
              <a:buChar char="•"/>
            </a:pPr>
            <a:r>
              <a:rPr lang="it-IT" sz="1600" noProof="0" dirty="0"/>
              <a:t>Procedure ripetibili </a:t>
            </a:r>
            <a:r>
              <a:rPr lang="it-IT" sz="1600" noProof="0" dirty="0">
                <a:sym typeface="Wingdings" panose="05000000000000000000" pitchFamily="2" charset="2"/>
              </a:rPr>
              <a:t> </a:t>
            </a:r>
            <a:r>
              <a:rPr lang="it-IT" sz="1600" noProof="0" dirty="0"/>
              <a:t>riduzione degli errori </a:t>
            </a:r>
            <a:r>
              <a:rPr lang="it-IT" sz="1600" noProof="0" dirty="0">
                <a:sym typeface="Wingdings" panose="05000000000000000000" pitchFamily="2" charset="2"/>
              </a:rPr>
              <a:t> riduzione degli sprechi  riduzione dei tempi  più affidabile previsione delle durate di esecuzione</a:t>
            </a:r>
            <a:endParaRPr lang="it-IT" sz="1600" noProof="0" dirty="0"/>
          </a:p>
        </p:txBody>
      </p:sp>
    </p:spTree>
    <p:extLst>
      <p:ext uri="{BB962C8B-B14F-4D97-AF65-F5344CB8AC3E}">
        <p14:creationId xmlns:p14="http://schemas.microsoft.com/office/powerpoint/2010/main" val="20912314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9B2B2-E74A-F9A2-E2DE-D5C23845E541}"/>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4918EADD-00DC-DFF8-2F22-C3B807F32DCF}"/>
              </a:ext>
            </a:extLst>
          </p:cNvPr>
          <p:cNvSpPr txBox="1"/>
          <p:nvPr/>
        </p:nvSpPr>
        <p:spPr>
          <a:xfrm>
            <a:off x="2010956" y="6488668"/>
            <a:ext cx="3602765" cy="369332"/>
          </a:xfrm>
          <a:prstGeom prst="rect">
            <a:avLst/>
          </a:prstGeom>
          <a:noFill/>
        </p:spPr>
        <p:txBody>
          <a:bodyPr wrap="square">
            <a:spAutoFit/>
          </a:bodyPr>
          <a:lstStyle/>
          <a:p>
            <a:r>
              <a:rPr lang="it-IT" sz="1800" noProof="0" dirty="0">
                <a:solidFill>
                  <a:schemeClr val="accent1"/>
                </a:solidFill>
                <a:cs typeface="Arial"/>
              </a:rPr>
              <a:t>Relatore: Mario Salvatore MUSUMECI </a:t>
            </a:r>
            <a:endParaRPr lang="it-IT" noProof="0" dirty="0">
              <a:solidFill>
                <a:schemeClr val="accent1"/>
              </a:solidFill>
            </a:endParaRPr>
          </a:p>
        </p:txBody>
      </p:sp>
      <p:sp>
        <p:nvSpPr>
          <p:cNvPr id="8" name="Segnaposto numero diapositiva 2">
            <a:extLst>
              <a:ext uri="{FF2B5EF4-FFF2-40B4-BE49-F238E27FC236}">
                <a16:creationId xmlns:a16="http://schemas.microsoft.com/office/drawing/2014/main" id="{C43E12CF-C2AA-A8A7-5138-F5359E7AB8A7}"/>
              </a:ext>
            </a:extLst>
          </p:cNvPr>
          <p:cNvSpPr txBox="1">
            <a:spLocks/>
          </p:cNvSpPr>
          <p:nvPr/>
        </p:nvSpPr>
        <p:spPr>
          <a:xfrm>
            <a:off x="11665744" y="6333200"/>
            <a:ext cx="526256" cy="524800"/>
          </a:xfrm>
          <a:prstGeom prst="rect">
            <a:avLst/>
          </a:prstGeom>
          <a:noFill/>
          <a:ln>
            <a:noFill/>
          </a:ln>
        </p:spPr>
        <p:txBody>
          <a:bodyPr spcFirstLastPara="1" wrap="square" lIns="91425" tIns="91425" rIns="91425" bIns="91425" anchor="ctr" anchorCtr="0">
            <a:normAutofit/>
          </a:bodyPr>
          <a:lstStyle>
            <a:defPPr>
              <a:defRPr lang="it-IT"/>
            </a:defPPr>
            <a:lvl1pPr marL="0" marR="0" lvl="0"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86CB4B4D-7CA3-9044-876B-883B54F8677D}" type="slidenum">
              <a:rPr kumimoji="0" lang="it-IT" sz="1400" b="0" i="0" u="none" strike="noStrike" kern="1200" cap="none" spc="0" normalizeH="0" baseline="0" noProof="0" smtClean="0">
                <a:ln>
                  <a:noFill/>
                </a:ln>
                <a:solidFill>
                  <a:schemeClr val="bg1">
                    <a:alpha val="70000"/>
                  </a:schemeClr>
                </a:solidFill>
                <a:effectLst/>
                <a:uLnTx/>
                <a:uFillTx/>
                <a:latin typeface="+mn-lt"/>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16</a:t>
            </a:fld>
            <a:endParaRPr kumimoji="0" lang="it-IT" sz="1400" b="0" i="0" u="none" strike="noStrike" kern="1200" cap="none" spc="0" normalizeH="0" baseline="0" noProof="0" dirty="0">
              <a:ln>
                <a:noFill/>
              </a:ln>
              <a:solidFill>
                <a:schemeClr val="bg1">
                  <a:alpha val="70000"/>
                </a:schemeClr>
              </a:solidFill>
              <a:effectLst/>
              <a:uLnTx/>
              <a:uFillTx/>
              <a:latin typeface="+mn-lt"/>
              <a:cs typeface="Arial"/>
              <a:sym typeface="Arial"/>
            </a:endParaRPr>
          </a:p>
        </p:txBody>
      </p:sp>
      <p:sp>
        <p:nvSpPr>
          <p:cNvPr id="5" name="Titolo 11">
            <a:extLst>
              <a:ext uri="{FF2B5EF4-FFF2-40B4-BE49-F238E27FC236}">
                <a16:creationId xmlns:a16="http://schemas.microsoft.com/office/drawing/2014/main" id="{9C3A6EBE-7B89-6409-2275-BD49243BD7C3}"/>
              </a:ext>
            </a:extLst>
          </p:cNvPr>
          <p:cNvSpPr txBox="1"/>
          <p:nvPr/>
        </p:nvSpPr>
        <p:spPr>
          <a:xfrm>
            <a:off x="1066800" y="0"/>
            <a:ext cx="10058400" cy="54561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a:lstStyle>
          <a:p>
            <a:pPr algn="ctr" defTabSz="822960">
              <a:lnSpc>
                <a:spcPct val="100000"/>
              </a:lnSpc>
              <a:spcBef>
                <a:spcPts val="0"/>
              </a:spcBef>
              <a:defRPr/>
            </a:pPr>
            <a:r>
              <a:rPr lang="it-IT" sz="3200" b="1" noProof="0" dirty="0">
                <a:solidFill>
                  <a:srgbClr val="2C4E80"/>
                </a:solidFill>
                <a:ea typeface="+mn-ea"/>
                <a:cs typeface="+mn-cs"/>
              </a:rPr>
              <a:t>GESTIONE DELLA DOCUMENTAZIONE IN </a:t>
            </a:r>
            <a:r>
              <a:rPr lang="it-IT" sz="3200" b="1" noProof="0" dirty="0">
                <a:solidFill>
                  <a:srgbClr val="FFC55A"/>
                </a:solidFill>
                <a:ea typeface="+mn-ea"/>
                <a:cs typeface="+mn-cs"/>
              </a:rPr>
              <a:t>QUALITA’</a:t>
            </a:r>
          </a:p>
        </p:txBody>
      </p:sp>
      <p:graphicFrame>
        <p:nvGraphicFramePr>
          <p:cNvPr id="3" name="Diagramma 2">
            <a:extLst>
              <a:ext uri="{FF2B5EF4-FFF2-40B4-BE49-F238E27FC236}">
                <a16:creationId xmlns:a16="http://schemas.microsoft.com/office/drawing/2014/main" id="{DF01AB65-CD47-1D8D-E360-F787EBEFCD9F}"/>
              </a:ext>
            </a:extLst>
          </p:cNvPr>
          <p:cNvGraphicFramePr/>
          <p:nvPr>
            <p:extLst>
              <p:ext uri="{D42A27DB-BD31-4B8C-83A1-F6EECF244321}">
                <p14:modId xmlns:p14="http://schemas.microsoft.com/office/powerpoint/2010/main" val="2929221738"/>
              </p:ext>
            </p:extLst>
          </p:nvPr>
        </p:nvGraphicFramePr>
        <p:xfrm>
          <a:off x="1076324" y="766681"/>
          <a:ext cx="10058400" cy="5692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olo 11">
            <a:extLst>
              <a:ext uri="{FF2B5EF4-FFF2-40B4-BE49-F238E27FC236}">
                <a16:creationId xmlns:a16="http://schemas.microsoft.com/office/drawing/2014/main" id="{392802EE-5F20-0CE7-7F18-0FDC098F5A94}"/>
              </a:ext>
            </a:extLst>
          </p:cNvPr>
          <p:cNvSpPr txBox="1">
            <a:spLocks/>
          </p:cNvSpPr>
          <p:nvPr/>
        </p:nvSpPr>
        <p:spPr>
          <a:xfrm>
            <a:off x="1066800" y="545615"/>
            <a:ext cx="10058400" cy="3982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1600" noProof="0" dirty="0">
                <a:solidFill>
                  <a:srgbClr val="2C4E80"/>
                </a:solidFill>
                <a:latin typeface="Barlow Condensed" panose="00000506000000000000" pitchFamily="2" charset="0"/>
              </a:rPr>
              <a:t>Gestione della Documentazione in Qualità come sorgente di benefici (elenco assolutamente </a:t>
            </a:r>
            <a:r>
              <a:rPr lang="it-IT" sz="1600" u="sng" noProof="0" dirty="0">
                <a:solidFill>
                  <a:srgbClr val="2C4E80"/>
                </a:solidFill>
                <a:latin typeface="Barlow Condensed" panose="00000506000000000000" pitchFamily="2" charset="0"/>
              </a:rPr>
              <a:t>non</a:t>
            </a:r>
            <a:r>
              <a:rPr lang="it-IT" sz="1600" noProof="0" dirty="0">
                <a:solidFill>
                  <a:srgbClr val="2C4E80"/>
                </a:solidFill>
                <a:latin typeface="Barlow Condensed" panose="00000506000000000000" pitchFamily="2" charset="0"/>
              </a:rPr>
              <a:t> esaustivo</a:t>
            </a:r>
            <a:r>
              <a:rPr lang="it-IT" sz="1600" u="sng" noProof="0" dirty="0">
                <a:solidFill>
                  <a:srgbClr val="2C4E80"/>
                </a:solidFill>
                <a:latin typeface="Barlow Condensed" panose="00000506000000000000" pitchFamily="2" charset="0"/>
              </a:rPr>
              <a:t>)</a:t>
            </a:r>
          </a:p>
        </p:txBody>
      </p:sp>
    </p:spTree>
    <p:extLst>
      <p:ext uri="{BB962C8B-B14F-4D97-AF65-F5344CB8AC3E}">
        <p14:creationId xmlns:p14="http://schemas.microsoft.com/office/powerpoint/2010/main" val="433224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B0E65-F8E7-AA69-F78E-E21D84BB88EF}"/>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1C4A8C53-229A-E936-9169-B9D048DFBA2B}"/>
              </a:ext>
            </a:extLst>
          </p:cNvPr>
          <p:cNvSpPr txBox="1"/>
          <p:nvPr/>
        </p:nvSpPr>
        <p:spPr>
          <a:xfrm>
            <a:off x="2010956" y="6488668"/>
            <a:ext cx="3602765" cy="369332"/>
          </a:xfrm>
          <a:prstGeom prst="rect">
            <a:avLst/>
          </a:prstGeom>
          <a:noFill/>
        </p:spPr>
        <p:txBody>
          <a:bodyPr wrap="square">
            <a:spAutoFit/>
          </a:bodyPr>
          <a:lstStyle/>
          <a:p>
            <a:r>
              <a:rPr lang="it-IT" sz="1800" noProof="0" dirty="0">
                <a:solidFill>
                  <a:schemeClr val="accent1"/>
                </a:solidFill>
                <a:cs typeface="Arial"/>
              </a:rPr>
              <a:t>Relatore: Mario Salvatore MUSUMECI </a:t>
            </a:r>
            <a:endParaRPr lang="it-IT" noProof="0" dirty="0">
              <a:solidFill>
                <a:schemeClr val="accent1"/>
              </a:solidFill>
            </a:endParaRPr>
          </a:p>
        </p:txBody>
      </p:sp>
      <p:sp>
        <p:nvSpPr>
          <p:cNvPr id="8" name="Segnaposto numero diapositiva 2">
            <a:extLst>
              <a:ext uri="{FF2B5EF4-FFF2-40B4-BE49-F238E27FC236}">
                <a16:creationId xmlns:a16="http://schemas.microsoft.com/office/drawing/2014/main" id="{AF9D4905-70AB-5B66-D309-7ED955B10AF2}"/>
              </a:ext>
            </a:extLst>
          </p:cNvPr>
          <p:cNvSpPr txBox="1">
            <a:spLocks/>
          </p:cNvSpPr>
          <p:nvPr/>
        </p:nvSpPr>
        <p:spPr>
          <a:xfrm>
            <a:off x="11665744" y="6333200"/>
            <a:ext cx="526256" cy="524800"/>
          </a:xfrm>
          <a:prstGeom prst="rect">
            <a:avLst/>
          </a:prstGeom>
          <a:noFill/>
          <a:ln>
            <a:noFill/>
          </a:ln>
        </p:spPr>
        <p:txBody>
          <a:bodyPr spcFirstLastPara="1" wrap="square" lIns="91425" tIns="91425" rIns="91425" bIns="91425" anchor="ctr" anchorCtr="0">
            <a:normAutofit/>
          </a:bodyPr>
          <a:lstStyle>
            <a:defPPr>
              <a:defRPr lang="it-IT"/>
            </a:defPPr>
            <a:lvl1pPr marL="0" marR="0" lvl="0"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86CB4B4D-7CA3-9044-876B-883B54F8677D}" type="slidenum">
              <a:rPr kumimoji="0" lang="it-IT" sz="1400" b="0" i="0" u="none" strike="noStrike" kern="1200" cap="none" spc="0" normalizeH="0" baseline="0" noProof="0" smtClean="0">
                <a:ln>
                  <a:noFill/>
                </a:ln>
                <a:solidFill>
                  <a:schemeClr val="bg1">
                    <a:alpha val="70000"/>
                  </a:schemeClr>
                </a:solidFill>
                <a:effectLst/>
                <a:uLnTx/>
                <a:uFillTx/>
                <a:latin typeface="+mn-lt"/>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17</a:t>
            </a:fld>
            <a:endParaRPr kumimoji="0" lang="it-IT" sz="1400" b="0" i="0" u="none" strike="noStrike" kern="1200" cap="none" spc="0" normalizeH="0" baseline="0" noProof="0" dirty="0">
              <a:ln>
                <a:noFill/>
              </a:ln>
              <a:solidFill>
                <a:schemeClr val="bg1">
                  <a:alpha val="70000"/>
                </a:schemeClr>
              </a:solidFill>
              <a:effectLst/>
              <a:uLnTx/>
              <a:uFillTx/>
              <a:latin typeface="+mn-lt"/>
              <a:cs typeface="Arial"/>
              <a:sym typeface="Arial"/>
            </a:endParaRPr>
          </a:p>
        </p:txBody>
      </p:sp>
      <p:pic>
        <p:nvPicPr>
          <p:cNvPr id="4" name="Immagine 3">
            <a:extLst>
              <a:ext uri="{FF2B5EF4-FFF2-40B4-BE49-F238E27FC236}">
                <a16:creationId xmlns:a16="http://schemas.microsoft.com/office/drawing/2014/main" id="{EC76E1C1-C147-DD6B-DD1D-E9C4FA008054}"/>
              </a:ext>
            </a:extLst>
          </p:cNvPr>
          <p:cNvPicPr>
            <a:picLocks noChangeAspect="1"/>
          </p:cNvPicPr>
          <p:nvPr/>
        </p:nvPicPr>
        <p:blipFill>
          <a:blip r:embed="rId2"/>
          <a:srcRect b="33758"/>
          <a:stretch/>
        </p:blipFill>
        <p:spPr>
          <a:xfrm>
            <a:off x="3931948" y="771525"/>
            <a:ext cx="4321647" cy="5227831"/>
          </a:xfrm>
          <a:prstGeom prst="rect">
            <a:avLst/>
          </a:prstGeom>
        </p:spPr>
      </p:pic>
      <p:sp>
        <p:nvSpPr>
          <p:cNvPr id="5" name="Titolo 11">
            <a:extLst>
              <a:ext uri="{FF2B5EF4-FFF2-40B4-BE49-F238E27FC236}">
                <a16:creationId xmlns:a16="http://schemas.microsoft.com/office/drawing/2014/main" id="{A7A54069-C482-69F0-2A59-C30A621AB8C9}"/>
              </a:ext>
            </a:extLst>
          </p:cNvPr>
          <p:cNvSpPr txBox="1"/>
          <p:nvPr/>
        </p:nvSpPr>
        <p:spPr>
          <a:xfrm>
            <a:off x="1066800" y="0"/>
            <a:ext cx="10058400" cy="54561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a:lstStyle>
          <a:p>
            <a:pPr algn="ctr" defTabSz="822960">
              <a:lnSpc>
                <a:spcPct val="100000"/>
              </a:lnSpc>
              <a:spcBef>
                <a:spcPts val="0"/>
              </a:spcBef>
              <a:defRPr/>
            </a:pPr>
            <a:r>
              <a:rPr lang="it-IT" sz="3200" b="1" noProof="0" dirty="0">
                <a:solidFill>
                  <a:srgbClr val="2C4E80"/>
                </a:solidFill>
                <a:ea typeface="+mn-ea"/>
                <a:cs typeface="+mn-cs"/>
              </a:rPr>
              <a:t>GESTIONE DELLA DOCUMENTAZIONE IN </a:t>
            </a:r>
            <a:r>
              <a:rPr lang="it-IT" sz="3200" b="1" noProof="0" dirty="0">
                <a:solidFill>
                  <a:srgbClr val="FFC55A"/>
                </a:solidFill>
                <a:ea typeface="+mn-ea"/>
                <a:cs typeface="+mn-cs"/>
              </a:rPr>
              <a:t>QUALITA’</a:t>
            </a:r>
          </a:p>
        </p:txBody>
      </p:sp>
      <p:pic>
        <p:nvPicPr>
          <p:cNvPr id="10" name="Immagine 9">
            <a:extLst>
              <a:ext uri="{FF2B5EF4-FFF2-40B4-BE49-F238E27FC236}">
                <a16:creationId xmlns:a16="http://schemas.microsoft.com/office/drawing/2014/main" id="{B2765950-C161-7968-FA43-2DD7D2DE0F49}"/>
              </a:ext>
            </a:extLst>
          </p:cNvPr>
          <p:cNvPicPr>
            <a:picLocks noChangeAspect="1"/>
          </p:cNvPicPr>
          <p:nvPr/>
        </p:nvPicPr>
        <p:blipFill>
          <a:blip r:embed="rId3"/>
          <a:stretch>
            <a:fillRect/>
          </a:stretch>
        </p:blipFill>
        <p:spPr>
          <a:xfrm>
            <a:off x="253836" y="517040"/>
            <a:ext cx="3779820" cy="5177502"/>
          </a:xfrm>
          <a:prstGeom prst="rect">
            <a:avLst/>
          </a:prstGeom>
        </p:spPr>
      </p:pic>
      <p:pic>
        <p:nvPicPr>
          <p:cNvPr id="17" name="Immagine 16">
            <a:extLst>
              <a:ext uri="{FF2B5EF4-FFF2-40B4-BE49-F238E27FC236}">
                <a16:creationId xmlns:a16="http://schemas.microsoft.com/office/drawing/2014/main" id="{3BA0DD35-9D4C-B65C-F879-390496BF8F9F}"/>
              </a:ext>
            </a:extLst>
          </p:cNvPr>
          <p:cNvPicPr>
            <a:picLocks noChangeAspect="1"/>
          </p:cNvPicPr>
          <p:nvPr/>
        </p:nvPicPr>
        <p:blipFill>
          <a:blip r:embed="rId4"/>
          <a:stretch>
            <a:fillRect/>
          </a:stretch>
        </p:blipFill>
        <p:spPr>
          <a:xfrm>
            <a:off x="7716666" y="2179880"/>
            <a:ext cx="4475334" cy="4153320"/>
          </a:xfrm>
          <a:prstGeom prst="rect">
            <a:avLst/>
          </a:prstGeom>
        </p:spPr>
      </p:pic>
    </p:spTree>
    <p:extLst>
      <p:ext uri="{BB962C8B-B14F-4D97-AF65-F5344CB8AC3E}">
        <p14:creationId xmlns:p14="http://schemas.microsoft.com/office/powerpoint/2010/main" val="791652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BA799-5EC6-ECA3-F0A3-0955209C6F4B}"/>
            </a:ext>
          </a:extLst>
        </p:cNvPr>
        <p:cNvGrpSpPr/>
        <p:nvPr/>
      </p:nvGrpSpPr>
      <p:grpSpPr>
        <a:xfrm>
          <a:off x="0" y="0"/>
          <a:ext cx="0" cy="0"/>
          <a:chOff x="0" y="0"/>
          <a:chExt cx="0" cy="0"/>
        </a:xfrm>
      </p:grpSpPr>
      <p:sp>
        <p:nvSpPr>
          <p:cNvPr id="8" name="Segnaposto numero diapositiva 2">
            <a:extLst>
              <a:ext uri="{FF2B5EF4-FFF2-40B4-BE49-F238E27FC236}">
                <a16:creationId xmlns:a16="http://schemas.microsoft.com/office/drawing/2014/main" id="{36FC32DA-67B5-6EC5-DBA8-9AE8423C6BA2}"/>
              </a:ext>
            </a:extLst>
          </p:cNvPr>
          <p:cNvSpPr txBox="1">
            <a:spLocks/>
          </p:cNvSpPr>
          <p:nvPr/>
        </p:nvSpPr>
        <p:spPr>
          <a:xfrm>
            <a:off x="11665744" y="6333200"/>
            <a:ext cx="526256" cy="524800"/>
          </a:xfrm>
          <a:prstGeom prst="rect">
            <a:avLst/>
          </a:prstGeom>
          <a:noFill/>
          <a:ln>
            <a:noFill/>
          </a:ln>
        </p:spPr>
        <p:txBody>
          <a:bodyPr spcFirstLastPara="1" wrap="square" lIns="91425" tIns="91425" rIns="91425" bIns="91425" anchor="ctr" anchorCtr="0">
            <a:normAutofit/>
          </a:bodyPr>
          <a:lstStyle>
            <a:defPPr>
              <a:defRPr lang="it-IT"/>
            </a:defPPr>
            <a:lvl1pPr marL="0" marR="0" lvl="0"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86CB4B4D-7CA3-9044-876B-883B54F8677D}" type="slidenum">
              <a:rPr kumimoji="0" lang="it-IT" sz="1400" b="0" i="0" u="none" strike="noStrike" kern="1200" cap="none" spc="0" normalizeH="0" baseline="0" noProof="0" smtClean="0">
                <a:ln>
                  <a:noFill/>
                </a:ln>
                <a:solidFill>
                  <a:schemeClr val="bg1">
                    <a:alpha val="70000"/>
                  </a:schemeClr>
                </a:solidFill>
                <a:effectLst/>
                <a:uLnTx/>
                <a:uFillTx/>
                <a:latin typeface="+mn-lt"/>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18</a:t>
            </a:fld>
            <a:endParaRPr kumimoji="0" lang="it-IT" sz="1400" b="0" i="0" u="none" strike="noStrike" kern="1200" cap="none" spc="0" normalizeH="0" baseline="0" noProof="0" dirty="0">
              <a:ln>
                <a:noFill/>
              </a:ln>
              <a:solidFill>
                <a:schemeClr val="bg1">
                  <a:alpha val="70000"/>
                </a:schemeClr>
              </a:solidFill>
              <a:effectLst/>
              <a:uLnTx/>
              <a:uFillTx/>
              <a:latin typeface="+mn-lt"/>
              <a:cs typeface="Arial"/>
              <a:sym typeface="Arial"/>
            </a:endParaRPr>
          </a:p>
        </p:txBody>
      </p:sp>
      <p:sp>
        <p:nvSpPr>
          <p:cNvPr id="10" name="CasellaDiTesto 9">
            <a:extLst>
              <a:ext uri="{FF2B5EF4-FFF2-40B4-BE49-F238E27FC236}">
                <a16:creationId xmlns:a16="http://schemas.microsoft.com/office/drawing/2014/main" id="{DF26204F-DABF-97DB-993A-8A32DB7FC2AA}"/>
              </a:ext>
            </a:extLst>
          </p:cNvPr>
          <p:cNvSpPr txBox="1"/>
          <p:nvPr/>
        </p:nvSpPr>
        <p:spPr>
          <a:xfrm>
            <a:off x="2010956" y="6488668"/>
            <a:ext cx="3602765" cy="369332"/>
          </a:xfrm>
          <a:prstGeom prst="rect">
            <a:avLst/>
          </a:prstGeom>
          <a:noFill/>
        </p:spPr>
        <p:txBody>
          <a:bodyPr wrap="square">
            <a:spAutoFit/>
          </a:bodyPr>
          <a:lstStyle/>
          <a:p>
            <a:r>
              <a:rPr lang="it-IT" sz="1800" noProof="0" dirty="0">
                <a:solidFill>
                  <a:schemeClr val="accent1"/>
                </a:solidFill>
                <a:cs typeface="Arial"/>
              </a:rPr>
              <a:t>Relatore: Mario Salvatore MUSUMECI  </a:t>
            </a:r>
            <a:endParaRPr lang="it-IT" noProof="0" dirty="0">
              <a:solidFill>
                <a:schemeClr val="accent1"/>
              </a:solidFill>
            </a:endParaRPr>
          </a:p>
        </p:txBody>
      </p:sp>
      <p:grpSp>
        <p:nvGrpSpPr>
          <p:cNvPr id="12" name="Gruppo 11">
            <a:extLst>
              <a:ext uri="{FF2B5EF4-FFF2-40B4-BE49-F238E27FC236}">
                <a16:creationId xmlns:a16="http://schemas.microsoft.com/office/drawing/2014/main" id="{C38979B8-FF4B-A4EF-8B50-433E4549B89D}"/>
              </a:ext>
            </a:extLst>
          </p:cNvPr>
          <p:cNvGrpSpPr/>
          <p:nvPr/>
        </p:nvGrpSpPr>
        <p:grpSpPr>
          <a:xfrm>
            <a:off x="5915025" y="3950279"/>
            <a:ext cx="923925" cy="1074527"/>
            <a:chOff x="5972175" y="2716423"/>
            <a:chExt cx="923925" cy="1074527"/>
          </a:xfrm>
        </p:grpSpPr>
        <p:sp>
          <p:nvSpPr>
            <p:cNvPr id="4" name="Freccia circolare in su 3">
              <a:extLst>
                <a:ext uri="{FF2B5EF4-FFF2-40B4-BE49-F238E27FC236}">
                  <a16:creationId xmlns:a16="http://schemas.microsoft.com/office/drawing/2014/main" id="{1B62C491-816B-73CD-D33E-AD16D25A23FD}"/>
                </a:ext>
              </a:extLst>
            </p:cNvPr>
            <p:cNvSpPr/>
            <p:nvPr/>
          </p:nvSpPr>
          <p:spPr>
            <a:xfrm>
              <a:off x="5972175" y="3286125"/>
              <a:ext cx="923925" cy="504825"/>
            </a:xfrm>
            <a:prstGeom prst="curvedUpArrow">
              <a:avLst/>
            </a:prstGeom>
            <a:solidFill>
              <a:srgbClr val="FE92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dirty="0">
                <a:solidFill>
                  <a:schemeClr val="tx1"/>
                </a:solidFill>
              </a:endParaRPr>
            </a:p>
          </p:txBody>
        </p:sp>
        <p:sp>
          <p:nvSpPr>
            <p:cNvPr id="5" name="Freccia circolare in su 4">
              <a:extLst>
                <a:ext uri="{FF2B5EF4-FFF2-40B4-BE49-F238E27FC236}">
                  <a16:creationId xmlns:a16="http://schemas.microsoft.com/office/drawing/2014/main" id="{05454EC7-F791-247A-D49C-F7A2262BF629}"/>
                </a:ext>
              </a:extLst>
            </p:cNvPr>
            <p:cNvSpPr/>
            <p:nvPr/>
          </p:nvSpPr>
          <p:spPr>
            <a:xfrm rot="10800000">
              <a:off x="5972175" y="2716423"/>
              <a:ext cx="923925" cy="504825"/>
            </a:xfrm>
            <a:prstGeom prst="curvedUpArrow">
              <a:avLst/>
            </a:prstGeom>
            <a:solidFill>
              <a:srgbClr val="FE92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dirty="0">
                <a:solidFill>
                  <a:schemeClr val="tx1"/>
                </a:solidFill>
              </a:endParaRPr>
            </a:p>
          </p:txBody>
        </p:sp>
      </p:grpSp>
      <p:sp>
        <p:nvSpPr>
          <p:cNvPr id="11" name="Titolo 11">
            <a:extLst>
              <a:ext uri="{FF2B5EF4-FFF2-40B4-BE49-F238E27FC236}">
                <a16:creationId xmlns:a16="http://schemas.microsoft.com/office/drawing/2014/main" id="{27E76489-D381-0B49-0C19-BF0BDB2C609F}"/>
              </a:ext>
            </a:extLst>
          </p:cNvPr>
          <p:cNvSpPr txBox="1"/>
          <p:nvPr/>
        </p:nvSpPr>
        <p:spPr>
          <a:xfrm>
            <a:off x="1286111" y="4106013"/>
            <a:ext cx="10743963" cy="76306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a:lstStyle>
          <a:p>
            <a:pPr algn="ctr" defTabSz="822960">
              <a:lnSpc>
                <a:spcPct val="100000"/>
              </a:lnSpc>
              <a:spcBef>
                <a:spcPts val="0"/>
              </a:spcBef>
              <a:defRPr/>
            </a:pPr>
            <a:r>
              <a:rPr lang="it-IT" sz="4400" b="1" noProof="0" dirty="0">
                <a:solidFill>
                  <a:srgbClr val="2C4E80"/>
                </a:solidFill>
                <a:ea typeface="+mn-ea"/>
                <a:cs typeface="+mn-cs"/>
              </a:rPr>
              <a:t>GESTIONE OPERATIVA</a:t>
            </a:r>
            <a:r>
              <a:rPr lang="it-IT" sz="4400" b="1" noProof="0" dirty="0">
                <a:solidFill>
                  <a:srgbClr val="002060"/>
                </a:solidFill>
                <a:ea typeface="+mn-ea"/>
                <a:cs typeface="+mn-cs"/>
              </a:rPr>
              <a:t>           GESTIONE PROGETTUALE</a:t>
            </a:r>
          </a:p>
        </p:txBody>
      </p:sp>
      <p:grpSp>
        <p:nvGrpSpPr>
          <p:cNvPr id="16" name="Gruppo 15">
            <a:extLst>
              <a:ext uri="{FF2B5EF4-FFF2-40B4-BE49-F238E27FC236}">
                <a16:creationId xmlns:a16="http://schemas.microsoft.com/office/drawing/2014/main" id="{837FD365-DF3A-954C-D4A3-2818D91E5B74}"/>
              </a:ext>
            </a:extLst>
          </p:cNvPr>
          <p:cNvGrpSpPr/>
          <p:nvPr/>
        </p:nvGrpSpPr>
        <p:grpSpPr>
          <a:xfrm>
            <a:off x="1028935" y="1658216"/>
            <a:ext cx="11001139" cy="827937"/>
            <a:chOff x="1028935" y="1658216"/>
            <a:chExt cx="11001139" cy="827937"/>
          </a:xfrm>
        </p:grpSpPr>
        <p:sp>
          <p:nvSpPr>
            <p:cNvPr id="3" name="Titolo 11">
              <a:extLst>
                <a:ext uri="{FF2B5EF4-FFF2-40B4-BE49-F238E27FC236}">
                  <a16:creationId xmlns:a16="http://schemas.microsoft.com/office/drawing/2014/main" id="{1FBC36BE-E9A7-AAE9-23BB-9746EB18C0BB}"/>
                </a:ext>
              </a:extLst>
            </p:cNvPr>
            <p:cNvSpPr txBox="1"/>
            <p:nvPr/>
          </p:nvSpPr>
          <p:spPr>
            <a:xfrm>
              <a:off x="1028935" y="1723092"/>
              <a:ext cx="11001139" cy="76306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a:lstStyle>
            <a:p>
              <a:pPr algn="ctr" defTabSz="822960">
                <a:lnSpc>
                  <a:spcPct val="100000"/>
                </a:lnSpc>
                <a:spcBef>
                  <a:spcPts val="0"/>
                </a:spcBef>
                <a:defRPr/>
              </a:pPr>
              <a:r>
                <a:rPr lang="it-IT" sz="4400" b="1" noProof="0" dirty="0">
                  <a:solidFill>
                    <a:srgbClr val="2C4E80"/>
                  </a:solidFill>
                  <a:ea typeface="+mn-ea"/>
                  <a:cs typeface="+mn-cs"/>
                </a:rPr>
                <a:t>GESTIONE OPERATIVA</a:t>
              </a:r>
              <a:r>
                <a:rPr lang="it-IT" sz="4400" b="1" noProof="0" dirty="0">
                  <a:solidFill>
                    <a:srgbClr val="002060"/>
                  </a:solidFill>
                  <a:ea typeface="+mn-ea"/>
                  <a:cs typeface="+mn-cs"/>
                </a:rPr>
                <a:t>    </a:t>
              </a:r>
              <a:r>
                <a:rPr lang="it-IT" sz="6000" b="1" noProof="0" dirty="0">
                  <a:solidFill>
                    <a:srgbClr val="FFC55A"/>
                  </a:solidFill>
                  <a:ea typeface="+mn-ea"/>
                  <a:cs typeface="+mn-cs"/>
                </a:rPr>
                <a:t>VS</a:t>
              </a:r>
              <a:r>
                <a:rPr lang="it-IT" sz="4400" b="1" noProof="0" dirty="0">
                  <a:solidFill>
                    <a:srgbClr val="002060"/>
                  </a:solidFill>
                  <a:ea typeface="+mn-ea"/>
                  <a:cs typeface="+mn-cs"/>
                </a:rPr>
                <a:t>   GESTIONE PROGETTUALE</a:t>
              </a:r>
            </a:p>
          </p:txBody>
        </p:sp>
        <p:sp>
          <p:nvSpPr>
            <p:cNvPr id="9" name="Segno di moltiplicazione 8">
              <a:extLst>
                <a:ext uri="{FF2B5EF4-FFF2-40B4-BE49-F238E27FC236}">
                  <a16:creationId xmlns:a16="http://schemas.microsoft.com/office/drawing/2014/main" id="{3B007FC1-C200-7A9B-CF12-5B0AF88883FD}"/>
                </a:ext>
              </a:extLst>
            </p:cNvPr>
            <p:cNvSpPr/>
            <p:nvPr/>
          </p:nvSpPr>
          <p:spPr>
            <a:xfrm>
              <a:off x="4981575" y="1658216"/>
              <a:ext cx="2576513" cy="809625"/>
            </a:xfrm>
            <a:prstGeom prst="mathMultiply">
              <a:avLst/>
            </a:prstGeom>
            <a:solidFill>
              <a:srgbClr val="FE9292">
                <a:alpha val="48000"/>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it-IT" noProof="0" dirty="0"/>
            </a:p>
          </p:txBody>
        </p:sp>
      </p:grpSp>
      <p:sp>
        <p:nvSpPr>
          <p:cNvPr id="17" name="Titolo 11">
            <a:extLst>
              <a:ext uri="{FF2B5EF4-FFF2-40B4-BE49-F238E27FC236}">
                <a16:creationId xmlns:a16="http://schemas.microsoft.com/office/drawing/2014/main" id="{3DEDE57A-7068-C65C-73B1-524502488CC1}"/>
              </a:ext>
            </a:extLst>
          </p:cNvPr>
          <p:cNvSpPr txBox="1"/>
          <p:nvPr/>
        </p:nvSpPr>
        <p:spPr>
          <a:xfrm>
            <a:off x="1066800" y="0"/>
            <a:ext cx="10058400" cy="54561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a:lstStyle>
          <a:p>
            <a:pPr algn="ctr" defTabSz="822960">
              <a:lnSpc>
                <a:spcPct val="100000"/>
              </a:lnSpc>
              <a:spcBef>
                <a:spcPts val="0"/>
              </a:spcBef>
              <a:defRPr/>
            </a:pPr>
            <a:r>
              <a:rPr lang="it-IT" sz="3200" b="1" noProof="0" dirty="0">
                <a:solidFill>
                  <a:srgbClr val="2C4E80"/>
                </a:solidFill>
                <a:ea typeface="+mn-ea"/>
                <a:cs typeface="+mn-cs"/>
              </a:rPr>
              <a:t>EVOLUZIONE DI MENTALITA’ PER SODDISFARE I FABBISOGNI </a:t>
            </a:r>
            <a:endParaRPr lang="it-IT" sz="3200" b="1" noProof="0" dirty="0">
              <a:solidFill>
                <a:srgbClr val="FFC55A"/>
              </a:solidFill>
              <a:ea typeface="+mn-ea"/>
              <a:cs typeface="+mn-cs"/>
            </a:endParaRPr>
          </a:p>
        </p:txBody>
      </p:sp>
    </p:spTree>
    <p:extLst>
      <p:ext uri="{BB962C8B-B14F-4D97-AF65-F5344CB8AC3E}">
        <p14:creationId xmlns:p14="http://schemas.microsoft.com/office/powerpoint/2010/main" val="1194627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982F4-E5B1-40B0-FC21-94BD496D7C60}"/>
            </a:ext>
          </a:extLst>
        </p:cNvPr>
        <p:cNvGrpSpPr/>
        <p:nvPr/>
      </p:nvGrpSpPr>
      <p:grpSpPr>
        <a:xfrm>
          <a:off x="0" y="0"/>
          <a:ext cx="0" cy="0"/>
          <a:chOff x="0" y="0"/>
          <a:chExt cx="0" cy="0"/>
        </a:xfrm>
      </p:grpSpPr>
      <p:sp>
        <p:nvSpPr>
          <p:cNvPr id="8" name="Segnaposto numero diapositiva 2">
            <a:extLst>
              <a:ext uri="{FF2B5EF4-FFF2-40B4-BE49-F238E27FC236}">
                <a16:creationId xmlns:a16="http://schemas.microsoft.com/office/drawing/2014/main" id="{7A8AC9B0-C4B1-3E25-16C7-10D967B135CA}"/>
              </a:ext>
            </a:extLst>
          </p:cNvPr>
          <p:cNvSpPr txBox="1">
            <a:spLocks/>
          </p:cNvSpPr>
          <p:nvPr/>
        </p:nvSpPr>
        <p:spPr>
          <a:xfrm>
            <a:off x="11665744" y="6333200"/>
            <a:ext cx="526256" cy="524800"/>
          </a:xfrm>
          <a:prstGeom prst="rect">
            <a:avLst/>
          </a:prstGeom>
          <a:noFill/>
          <a:ln>
            <a:noFill/>
          </a:ln>
        </p:spPr>
        <p:txBody>
          <a:bodyPr spcFirstLastPara="1" wrap="square" lIns="91425" tIns="91425" rIns="91425" bIns="91425" anchor="ctr" anchorCtr="0">
            <a:normAutofit/>
          </a:bodyPr>
          <a:lstStyle>
            <a:defPPr>
              <a:defRPr lang="it-IT"/>
            </a:defPPr>
            <a:lvl1pPr marL="0" marR="0" lvl="0"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86CB4B4D-7CA3-9044-876B-883B54F8677D}" type="slidenum">
              <a:rPr kumimoji="0" lang="it-IT" sz="1400" b="0" i="0" u="none" strike="noStrike" kern="1200" cap="none" spc="0" normalizeH="0" baseline="0" noProof="0" smtClean="0">
                <a:ln>
                  <a:noFill/>
                </a:ln>
                <a:solidFill>
                  <a:schemeClr val="bg1">
                    <a:alpha val="70000"/>
                  </a:schemeClr>
                </a:solidFill>
                <a:effectLst/>
                <a:uLnTx/>
                <a:uFillTx/>
                <a:latin typeface="+mn-lt"/>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19</a:t>
            </a:fld>
            <a:endParaRPr kumimoji="0" lang="it-IT" sz="1400" b="0" i="0" u="none" strike="noStrike" kern="1200" cap="none" spc="0" normalizeH="0" baseline="0" noProof="0" dirty="0">
              <a:ln>
                <a:noFill/>
              </a:ln>
              <a:solidFill>
                <a:schemeClr val="bg1">
                  <a:alpha val="70000"/>
                </a:schemeClr>
              </a:solidFill>
              <a:effectLst/>
              <a:uLnTx/>
              <a:uFillTx/>
              <a:latin typeface="+mn-lt"/>
              <a:cs typeface="Arial"/>
              <a:sym typeface="Arial"/>
            </a:endParaRPr>
          </a:p>
        </p:txBody>
      </p:sp>
      <p:sp>
        <p:nvSpPr>
          <p:cNvPr id="10" name="CasellaDiTesto 9">
            <a:extLst>
              <a:ext uri="{FF2B5EF4-FFF2-40B4-BE49-F238E27FC236}">
                <a16:creationId xmlns:a16="http://schemas.microsoft.com/office/drawing/2014/main" id="{A8F8F6A9-CEF9-610A-01BF-F244301E4120}"/>
              </a:ext>
            </a:extLst>
          </p:cNvPr>
          <p:cNvSpPr txBox="1"/>
          <p:nvPr/>
        </p:nvSpPr>
        <p:spPr>
          <a:xfrm>
            <a:off x="2010956" y="6488668"/>
            <a:ext cx="3602765" cy="369332"/>
          </a:xfrm>
          <a:prstGeom prst="rect">
            <a:avLst/>
          </a:prstGeom>
          <a:noFill/>
        </p:spPr>
        <p:txBody>
          <a:bodyPr wrap="square">
            <a:spAutoFit/>
          </a:bodyPr>
          <a:lstStyle/>
          <a:p>
            <a:r>
              <a:rPr lang="it-IT" sz="1800" noProof="0" dirty="0">
                <a:solidFill>
                  <a:schemeClr val="accent1"/>
                </a:solidFill>
                <a:cs typeface="Arial"/>
              </a:rPr>
              <a:t>Relatore: Mario Salvatore MUSUMECI  </a:t>
            </a:r>
            <a:endParaRPr lang="it-IT" noProof="0" dirty="0">
              <a:solidFill>
                <a:schemeClr val="accent1"/>
              </a:solidFill>
            </a:endParaRPr>
          </a:p>
        </p:txBody>
      </p:sp>
      <p:sp>
        <p:nvSpPr>
          <p:cNvPr id="17" name="Titolo 11">
            <a:extLst>
              <a:ext uri="{FF2B5EF4-FFF2-40B4-BE49-F238E27FC236}">
                <a16:creationId xmlns:a16="http://schemas.microsoft.com/office/drawing/2014/main" id="{546941EF-67A2-1CF4-CCCE-B1FCAFF60750}"/>
              </a:ext>
            </a:extLst>
          </p:cNvPr>
          <p:cNvSpPr txBox="1"/>
          <p:nvPr/>
        </p:nvSpPr>
        <p:spPr>
          <a:xfrm>
            <a:off x="1066800" y="0"/>
            <a:ext cx="10058400" cy="54561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a:lstStyle>
          <a:p>
            <a:pPr algn="ctr" defTabSz="822960">
              <a:lnSpc>
                <a:spcPct val="100000"/>
              </a:lnSpc>
              <a:spcBef>
                <a:spcPts val="0"/>
              </a:spcBef>
              <a:defRPr/>
            </a:pPr>
            <a:r>
              <a:rPr lang="it-IT" sz="3200" b="1" noProof="0" dirty="0">
                <a:solidFill>
                  <a:srgbClr val="2C4E80"/>
                </a:solidFill>
                <a:ea typeface="+mn-ea"/>
                <a:cs typeface="+mn-cs"/>
              </a:rPr>
              <a:t>EVOLUZIONE DELL’APPROCCIO PER SODDISFARE I NUOVI FABBISOGNI </a:t>
            </a:r>
            <a:endParaRPr lang="it-IT" sz="3200" b="1" noProof="0" dirty="0">
              <a:solidFill>
                <a:srgbClr val="FFC55A"/>
              </a:solidFill>
              <a:ea typeface="+mn-ea"/>
              <a:cs typeface="+mn-cs"/>
            </a:endParaRPr>
          </a:p>
        </p:txBody>
      </p:sp>
      <p:sp>
        <p:nvSpPr>
          <p:cNvPr id="2" name="CasellaDiTesto 1">
            <a:extLst>
              <a:ext uri="{FF2B5EF4-FFF2-40B4-BE49-F238E27FC236}">
                <a16:creationId xmlns:a16="http://schemas.microsoft.com/office/drawing/2014/main" id="{2450A779-1B7C-A73D-6BE4-74021E8419A7}"/>
              </a:ext>
            </a:extLst>
          </p:cNvPr>
          <p:cNvSpPr txBox="1"/>
          <p:nvPr/>
        </p:nvSpPr>
        <p:spPr>
          <a:xfrm>
            <a:off x="4885871" y="4828403"/>
            <a:ext cx="7284562" cy="1015663"/>
          </a:xfrm>
          <a:prstGeom prst="rect">
            <a:avLst/>
          </a:prstGeom>
          <a:noFill/>
        </p:spPr>
        <p:txBody>
          <a:bodyPr wrap="square" rtlCol="0">
            <a:spAutoFit/>
          </a:bodyPr>
          <a:lstStyle/>
          <a:p>
            <a:r>
              <a:rPr lang="it-IT" sz="2000" noProof="0" dirty="0">
                <a:solidFill>
                  <a:schemeClr val="accent5">
                    <a:lumMod val="75000"/>
                  </a:schemeClr>
                </a:solidFill>
                <a:latin typeface="Barlow Condensed" panose="00000506000000000000" pitchFamily="2" charset="0"/>
              </a:rPr>
              <a:t>In ottica di </a:t>
            </a:r>
            <a:r>
              <a:rPr lang="it-IT" sz="2000" i="1" u="sng" noProof="0" dirty="0">
                <a:solidFill>
                  <a:schemeClr val="accent5">
                    <a:lumMod val="75000"/>
                  </a:schemeClr>
                </a:solidFill>
                <a:latin typeface="Barlow Condensed" panose="00000506000000000000" pitchFamily="2" charset="0"/>
              </a:rPr>
              <a:t>miglioramento continuo</a:t>
            </a:r>
            <a:r>
              <a:rPr lang="it-IT" sz="2000" noProof="0" dirty="0">
                <a:solidFill>
                  <a:schemeClr val="accent5">
                    <a:lumMod val="75000"/>
                  </a:schemeClr>
                </a:solidFill>
                <a:latin typeface="Barlow Condensed" panose="00000506000000000000" pitchFamily="2" charset="0"/>
              </a:rPr>
              <a:t>, è necessario </a:t>
            </a:r>
            <a:r>
              <a:rPr lang="it-IT" sz="2000" i="1" u="sng" noProof="0" dirty="0">
                <a:solidFill>
                  <a:schemeClr val="accent5">
                    <a:lumMod val="75000"/>
                  </a:schemeClr>
                </a:solidFill>
                <a:latin typeface="Barlow Condensed" panose="00000506000000000000" pitchFamily="2" charset="0"/>
              </a:rPr>
              <a:t>analizzare il bilancio consuntivo</a:t>
            </a:r>
            <a:r>
              <a:rPr lang="it-IT" sz="2000" noProof="0" dirty="0">
                <a:solidFill>
                  <a:schemeClr val="accent5">
                    <a:lumMod val="75000"/>
                  </a:schemeClr>
                </a:solidFill>
                <a:latin typeface="Barlow Condensed" panose="00000506000000000000" pitchFamily="2" charset="0"/>
              </a:rPr>
              <a:t> per affinare la </a:t>
            </a:r>
            <a:r>
              <a:rPr lang="it-IT" sz="2000" u="sng" noProof="0" dirty="0">
                <a:solidFill>
                  <a:schemeClr val="accent5">
                    <a:lumMod val="75000"/>
                  </a:schemeClr>
                </a:solidFill>
                <a:highlight>
                  <a:srgbClr val="FFFFFF"/>
                </a:highlight>
                <a:latin typeface="Barlow Condensed" panose="00000506000000000000" pitchFamily="2" charset="0"/>
              </a:rPr>
              <a:t>capacità programmazione delle spese e pianificazione degli investimenti</a:t>
            </a:r>
            <a:endParaRPr lang="it-IT" sz="2000" noProof="0" dirty="0">
              <a:solidFill>
                <a:schemeClr val="accent5">
                  <a:lumMod val="75000"/>
                </a:schemeClr>
              </a:solidFill>
              <a:latin typeface="Barlow Condensed" panose="00000506000000000000" pitchFamily="2" charset="0"/>
            </a:endParaRPr>
          </a:p>
        </p:txBody>
      </p:sp>
      <p:pic>
        <p:nvPicPr>
          <p:cNvPr id="6" name="Immagine 5">
            <a:extLst>
              <a:ext uri="{FF2B5EF4-FFF2-40B4-BE49-F238E27FC236}">
                <a16:creationId xmlns:a16="http://schemas.microsoft.com/office/drawing/2014/main" id="{A4098A8C-2989-05C3-AD93-778BE8BFF11F}"/>
              </a:ext>
            </a:extLst>
          </p:cNvPr>
          <p:cNvPicPr>
            <a:picLocks noChangeAspect="1"/>
          </p:cNvPicPr>
          <p:nvPr/>
        </p:nvPicPr>
        <p:blipFill>
          <a:blip r:embed="rId2"/>
          <a:stretch>
            <a:fillRect/>
          </a:stretch>
        </p:blipFill>
        <p:spPr>
          <a:xfrm>
            <a:off x="4908913" y="1843738"/>
            <a:ext cx="7261521" cy="2902991"/>
          </a:xfrm>
          <a:prstGeom prst="rect">
            <a:avLst/>
          </a:prstGeom>
        </p:spPr>
      </p:pic>
      <p:pic>
        <p:nvPicPr>
          <p:cNvPr id="7" name="Immagine 6">
            <a:extLst>
              <a:ext uri="{FF2B5EF4-FFF2-40B4-BE49-F238E27FC236}">
                <a16:creationId xmlns:a16="http://schemas.microsoft.com/office/drawing/2014/main" id="{7DBCCCEE-5E8E-B2DF-3A00-91095AA18F18}"/>
              </a:ext>
            </a:extLst>
          </p:cNvPr>
          <p:cNvPicPr>
            <a:picLocks noChangeAspect="1"/>
          </p:cNvPicPr>
          <p:nvPr/>
        </p:nvPicPr>
        <p:blipFill>
          <a:blip r:embed="rId3"/>
          <a:stretch>
            <a:fillRect/>
          </a:stretch>
        </p:blipFill>
        <p:spPr>
          <a:xfrm>
            <a:off x="48097" y="1085850"/>
            <a:ext cx="4791742" cy="2568455"/>
          </a:xfrm>
          <a:prstGeom prst="rect">
            <a:avLst/>
          </a:prstGeom>
        </p:spPr>
      </p:pic>
      <p:sp>
        <p:nvSpPr>
          <p:cNvPr id="13" name="CasellaDiTesto 12">
            <a:extLst>
              <a:ext uri="{FF2B5EF4-FFF2-40B4-BE49-F238E27FC236}">
                <a16:creationId xmlns:a16="http://schemas.microsoft.com/office/drawing/2014/main" id="{7545CEA6-5750-7FB3-C8E1-E73FD184EAA8}"/>
              </a:ext>
            </a:extLst>
          </p:cNvPr>
          <p:cNvSpPr txBox="1"/>
          <p:nvPr/>
        </p:nvSpPr>
        <p:spPr>
          <a:xfrm>
            <a:off x="1213877" y="3771900"/>
            <a:ext cx="3695036" cy="1200329"/>
          </a:xfrm>
          <a:prstGeom prst="rect">
            <a:avLst/>
          </a:prstGeom>
          <a:noFill/>
        </p:spPr>
        <p:txBody>
          <a:bodyPr wrap="square" rtlCol="0">
            <a:spAutoFit/>
          </a:bodyPr>
          <a:lstStyle/>
          <a:p>
            <a:pPr algn="just"/>
            <a:r>
              <a:rPr lang="it-IT" noProof="0" dirty="0">
                <a:solidFill>
                  <a:srgbClr val="FFC55A"/>
                </a:solidFill>
                <a:latin typeface="Barlow Condensed" panose="00000506000000000000" pitchFamily="2" charset="0"/>
              </a:rPr>
              <a:t>Su Oracle sono presenti dati aggregati per capitoli di spesa. L’allocazione delle risorse non è definita sulla base dei reali fabbisogni di analisi, programmazione e controllo</a:t>
            </a:r>
          </a:p>
        </p:txBody>
      </p:sp>
      <p:sp>
        <p:nvSpPr>
          <p:cNvPr id="14" name="CasellaDiTesto 13">
            <a:extLst>
              <a:ext uri="{FF2B5EF4-FFF2-40B4-BE49-F238E27FC236}">
                <a16:creationId xmlns:a16="http://schemas.microsoft.com/office/drawing/2014/main" id="{78D87040-B9A7-F61E-3914-B74C334DC4AC}"/>
              </a:ext>
            </a:extLst>
          </p:cNvPr>
          <p:cNvSpPr txBox="1"/>
          <p:nvPr/>
        </p:nvSpPr>
        <p:spPr>
          <a:xfrm>
            <a:off x="5408487" y="1423510"/>
            <a:ext cx="6239329" cy="369332"/>
          </a:xfrm>
          <a:prstGeom prst="rect">
            <a:avLst/>
          </a:prstGeom>
          <a:noFill/>
        </p:spPr>
        <p:txBody>
          <a:bodyPr wrap="square" rtlCol="0">
            <a:spAutoFit/>
          </a:bodyPr>
          <a:lstStyle/>
          <a:p>
            <a:pPr algn="ctr"/>
            <a:r>
              <a:rPr lang="it-IT" noProof="0" dirty="0">
                <a:solidFill>
                  <a:srgbClr val="FFC55A"/>
                </a:solidFill>
                <a:latin typeface="Barlow Condensed" panose="00000506000000000000" pitchFamily="2" charset="0"/>
              </a:rPr>
              <a:t>Definizione e classificazione dettagliata delle attività</a:t>
            </a:r>
          </a:p>
        </p:txBody>
      </p:sp>
      <p:pic>
        <p:nvPicPr>
          <p:cNvPr id="18" name="Immagine 17" descr="Immagine che contiene testo&#10;&#10;Descrizione generata automaticamente">
            <a:extLst>
              <a:ext uri="{FF2B5EF4-FFF2-40B4-BE49-F238E27FC236}">
                <a16:creationId xmlns:a16="http://schemas.microsoft.com/office/drawing/2014/main" id="{D4A68BD6-0D38-12C3-5B5C-3AAD02CE063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55387" y="5556948"/>
            <a:ext cx="1240970" cy="1240970"/>
          </a:xfrm>
          <a:prstGeom prst="rect">
            <a:avLst/>
          </a:prstGeom>
        </p:spPr>
      </p:pic>
      <p:sp>
        <p:nvSpPr>
          <p:cNvPr id="20" name="CasellaDiTesto 19">
            <a:extLst>
              <a:ext uri="{FF2B5EF4-FFF2-40B4-BE49-F238E27FC236}">
                <a16:creationId xmlns:a16="http://schemas.microsoft.com/office/drawing/2014/main" id="{29165C5E-1FA9-7E73-F0A8-AE8B92A0DFCF}"/>
              </a:ext>
            </a:extLst>
          </p:cNvPr>
          <p:cNvSpPr txBox="1"/>
          <p:nvPr/>
        </p:nvSpPr>
        <p:spPr>
          <a:xfrm>
            <a:off x="2512219" y="553165"/>
            <a:ext cx="7167562" cy="461665"/>
          </a:xfrm>
          <a:prstGeom prst="rect">
            <a:avLst/>
          </a:prstGeom>
          <a:noFill/>
        </p:spPr>
        <p:txBody>
          <a:bodyPr wrap="square">
            <a:spAutoFit/>
          </a:bodyPr>
          <a:lstStyle/>
          <a:p>
            <a:pPr algn="ctr"/>
            <a:r>
              <a:rPr lang="it-IT" sz="2400" i="1" u="sng" noProof="0" dirty="0">
                <a:solidFill>
                  <a:srgbClr val="00215E"/>
                </a:solidFill>
                <a:latin typeface="Barlow Condensed" panose="00000506000000000000" pitchFamily="2" charset="0"/>
              </a:rPr>
              <a:t>Contabilità Industriale</a:t>
            </a:r>
            <a:r>
              <a:rPr lang="it-IT" sz="2400" noProof="0" dirty="0">
                <a:solidFill>
                  <a:srgbClr val="00215E"/>
                </a:solidFill>
                <a:latin typeface="Barlow Condensed" panose="00000506000000000000" pitchFamily="2" charset="0"/>
              </a:rPr>
              <a:t> da distinguere dalla </a:t>
            </a:r>
            <a:r>
              <a:rPr lang="it-IT" sz="2400" i="1" u="sng" noProof="0" dirty="0">
                <a:solidFill>
                  <a:srgbClr val="00215E"/>
                </a:solidFill>
                <a:latin typeface="Barlow Condensed" panose="00000506000000000000" pitchFamily="2" charset="0"/>
              </a:rPr>
              <a:t>Contabilità Generale</a:t>
            </a:r>
            <a:endParaRPr lang="it-IT" sz="2400" noProof="0" dirty="0">
              <a:solidFill>
                <a:srgbClr val="00215E"/>
              </a:solidFill>
              <a:latin typeface="Barlow Condensed" panose="00000506000000000000" pitchFamily="2" charset="0"/>
            </a:endParaRPr>
          </a:p>
        </p:txBody>
      </p:sp>
    </p:spTree>
    <p:extLst>
      <p:ext uri="{BB962C8B-B14F-4D97-AF65-F5344CB8AC3E}">
        <p14:creationId xmlns:p14="http://schemas.microsoft.com/office/powerpoint/2010/main" val="22625565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CFA10-BA72-F3A1-039E-D40CBD239B84}"/>
            </a:ext>
          </a:extLst>
        </p:cNvPr>
        <p:cNvGrpSpPr/>
        <p:nvPr/>
      </p:nvGrpSpPr>
      <p:grpSpPr>
        <a:xfrm>
          <a:off x="0" y="0"/>
          <a:ext cx="0" cy="0"/>
          <a:chOff x="0" y="0"/>
          <a:chExt cx="0" cy="0"/>
        </a:xfrm>
      </p:grpSpPr>
      <p:sp>
        <p:nvSpPr>
          <p:cNvPr id="13" name="TextBox 16">
            <a:extLst>
              <a:ext uri="{FF2B5EF4-FFF2-40B4-BE49-F238E27FC236}">
                <a16:creationId xmlns:a16="http://schemas.microsoft.com/office/drawing/2014/main" id="{FC43A9C1-0A86-4F26-900A-C7C10E6B76C4}"/>
              </a:ext>
            </a:extLst>
          </p:cNvPr>
          <p:cNvSpPr txBox="1"/>
          <p:nvPr/>
        </p:nvSpPr>
        <p:spPr>
          <a:xfrm>
            <a:off x="250362" y="1050161"/>
            <a:ext cx="11707085" cy="3816429"/>
          </a:xfrm>
          <a:prstGeom prst="rect">
            <a:avLst/>
          </a:prstGeom>
          <a:noFill/>
        </p:spPr>
        <p:txBody>
          <a:bodyPr wrap="square" rtlCol="0" anchor="ctr">
            <a:spAutoFit/>
          </a:bodyPr>
          <a:lstStyle/>
          <a:p>
            <a:pPr>
              <a:spcBef>
                <a:spcPts val="1200"/>
              </a:spcBef>
              <a:tabLst>
                <a:tab pos="812800" algn="l"/>
              </a:tabLst>
            </a:pPr>
            <a:r>
              <a:rPr lang="it-IT" sz="3200" noProof="0" dirty="0">
                <a:solidFill>
                  <a:schemeClr val="accent1"/>
                </a:solidFill>
                <a:latin typeface="+mj-lt"/>
                <a:cs typeface="Arial" pitchFamily="34" charset="0"/>
              </a:rPr>
              <a:t>01.  </a:t>
            </a:r>
            <a:r>
              <a:rPr lang="it-IT" sz="3200" noProof="0" dirty="0">
                <a:solidFill>
                  <a:schemeClr val="accent1"/>
                </a:solidFill>
                <a:cs typeface="Arial" pitchFamily="34" charset="0"/>
              </a:rPr>
              <a:t>Visione e Missione di una Divisione Tecnica e dei Servizi Generali</a:t>
            </a:r>
          </a:p>
          <a:p>
            <a:pPr>
              <a:spcBef>
                <a:spcPts val="1200"/>
              </a:spcBef>
            </a:pPr>
            <a:r>
              <a:rPr lang="it-IT" sz="3200" noProof="0" dirty="0">
                <a:solidFill>
                  <a:schemeClr val="accent1"/>
                </a:solidFill>
                <a:latin typeface="+mj-lt"/>
                <a:cs typeface="Arial" pitchFamily="34" charset="0"/>
              </a:rPr>
              <a:t>02. </a:t>
            </a:r>
            <a:r>
              <a:rPr lang="it-IT" sz="3200" noProof="0" dirty="0">
                <a:solidFill>
                  <a:schemeClr val="accent1"/>
                </a:solidFill>
                <a:cs typeface="Arial" pitchFamily="34" charset="0"/>
              </a:rPr>
              <a:t>Organizzazione del lavoro e valorizzazione delle risorse umane disponibili</a:t>
            </a:r>
          </a:p>
          <a:p>
            <a:pPr>
              <a:spcBef>
                <a:spcPts val="1200"/>
              </a:spcBef>
            </a:pPr>
            <a:r>
              <a:rPr lang="it-IT" sz="3200" noProof="0" dirty="0">
                <a:solidFill>
                  <a:schemeClr val="accent1"/>
                </a:solidFill>
                <a:latin typeface="+mj-lt"/>
                <a:cs typeface="Arial" pitchFamily="34" charset="0"/>
              </a:rPr>
              <a:t>03. </a:t>
            </a:r>
            <a:r>
              <a:rPr lang="it-IT" sz="3200" noProof="0" dirty="0">
                <a:solidFill>
                  <a:schemeClr val="accent1"/>
                </a:solidFill>
                <a:cs typeface="Arial" pitchFamily="34" charset="0"/>
              </a:rPr>
              <a:t>Gestione Ordinaria vs Gestione Progettuale</a:t>
            </a:r>
          </a:p>
          <a:p>
            <a:pPr>
              <a:spcBef>
                <a:spcPts val="1200"/>
              </a:spcBef>
            </a:pPr>
            <a:r>
              <a:rPr lang="it-IT" sz="3200" noProof="0" dirty="0">
                <a:solidFill>
                  <a:schemeClr val="accent1"/>
                </a:solidFill>
                <a:latin typeface="+mj-lt"/>
                <a:cs typeface="Arial" pitchFamily="34" charset="0"/>
              </a:rPr>
              <a:t>04. </a:t>
            </a:r>
            <a:r>
              <a:rPr lang="it-IT" sz="3200" noProof="0" dirty="0">
                <a:solidFill>
                  <a:schemeClr val="accent1"/>
                </a:solidFill>
                <a:cs typeface="Arial" pitchFamily="34" charset="0"/>
              </a:rPr>
              <a:t>Assicurazione Qualità</a:t>
            </a:r>
          </a:p>
          <a:p>
            <a:pPr>
              <a:spcBef>
                <a:spcPts val="1200"/>
              </a:spcBef>
            </a:pPr>
            <a:r>
              <a:rPr lang="it-IT" sz="3200" noProof="0" dirty="0">
                <a:solidFill>
                  <a:schemeClr val="accent1"/>
                </a:solidFill>
                <a:latin typeface="+mj-lt"/>
                <a:cs typeface="Arial" pitchFamily="34" charset="0"/>
              </a:rPr>
              <a:t>05. </a:t>
            </a:r>
            <a:r>
              <a:rPr lang="it-IT" sz="3200" noProof="0" dirty="0">
                <a:solidFill>
                  <a:schemeClr val="accent1"/>
                </a:solidFill>
                <a:cs typeface="Arial" pitchFamily="34" charset="0"/>
              </a:rPr>
              <a:t>Non solo tecnica, anche ulteriori competenze…</a:t>
            </a:r>
          </a:p>
          <a:p>
            <a:pPr>
              <a:spcBef>
                <a:spcPts val="1200"/>
              </a:spcBef>
            </a:pPr>
            <a:r>
              <a:rPr lang="it-IT" sz="3200" noProof="0" dirty="0">
                <a:solidFill>
                  <a:schemeClr val="accent1"/>
                </a:solidFill>
                <a:latin typeface="+mj-lt"/>
                <a:cs typeface="Arial" pitchFamily="34" charset="0"/>
              </a:rPr>
              <a:t>06. </a:t>
            </a:r>
            <a:r>
              <a:rPr lang="it-IT" sz="3200" noProof="0" dirty="0">
                <a:solidFill>
                  <a:schemeClr val="accent1"/>
                </a:solidFill>
                <a:cs typeface="Arial" pitchFamily="34" charset="0"/>
              </a:rPr>
              <a:t>Il Technical </a:t>
            </a:r>
            <a:r>
              <a:rPr lang="it-IT" sz="3200" noProof="0" dirty="0" err="1">
                <a:solidFill>
                  <a:schemeClr val="accent1"/>
                </a:solidFill>
                <a:cs typeface="Arial" pitchFamily="34" charset="0"/>
              </a:rPr>
              <a:t>Infrastructure</a:t>
            </a:r>
            <a:r>
              <a:rPr lang="it-IT" sz="3200" noProof="0" dirty="0">
                <a:solidFill>
                  <a:schemeClr val="accent1"/>
                </a:solidFill>
                <a:cs typeface="Arial" pitchFamily="34" charset="0"/>
              </a:rPr>
              <a:t> </a:t>
            </a:r>
            <a:r>
              <a:rPr lang="it-IT" sz="3200" noProof="0" dirty="0" err="1">
                <a:solidFill>
                  <a:schemeClr val="accent1"/>
                </a:solidFill>
                <a:cs typeface="Arial" pitchFamily="34" charset="0"/>
              </a:rPr>
              <a:t>Coordination</a:t>
            </a:r>
            <a:r>
              <a:rPr lang="it-IT" sz="3200" noProof="0" dirty="0">
                <a:solidFill>
                  <a:schemeClr val="accent1"/>
                </a:solidFill>
                <a:cs typeface="Arial" pitchFamily="34" charset="0"/>
              </a:rPr>
              <a:t> Committee</a:t>
            </a:r>
          </a:p>
        </p:txBody>
      </p:sp>
      <p:sp>
        <p:nvSpPr>
          <p:cNvPr id="4" name="Segnaposto numero diapositiva 2">
            <a:extLst>
              <a:ext uri="{FF2B5EF4-FFF2-40B4-BE49-F238E27FC236}">
                <a16:creationId xmlns:a16="http://schemas.microsoft.com/office/drawing/2014/main" id="{5F30D15D-B510-9F71-FC80-DAEE2DA8A80F}"/>
              </a:ext>
            </a:extLst>
          </p:cNvPr>
          <p:cNvSpPr txBox="1">
            <a:spLocks/>
          </p:cNvSpPr>
          <p:nvPr/>
        </p:nvSpPr>
        <p:spPr>
          <a:xfrm>
            <a:off x="11665744" y="6333200"/>
            <a:ext cx="526256" cy="524800"/>
          </a:xfrm>
          <a:prstGeom prst="rect">
            <a:avLst/>
          </a:prstGeom>
          <a:noFill/>
          <a:ln>
            <a:noFill/>
          </a:ln>
        </p:spPr>
        <p:txBody>
          <a:bodyPr spcFirstLastPara="1" wrap="square" lIns="91425" tIns="91425" rIns="91425" bIns="91425" anchor="ctr" anchorCtr="0">
            <a:normAutofit/>
          </a:bodyPr>
          <a:lstStyle>
            <a:defPPr>
              <a:defRPr lang="it-IT"/>
            </a:defPPr>
            <a:lvl1pPr marL="0" marR="0" lvl="0"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86CB4B4D-7CA3-9044-876B-883B54F8677D}" type="slidenum">
              <a:rPr kumimoji="0" lang="it-IT" sz="1400" b="0" i="0" u="none" strike="noStrike" kern="1200" cap="none" spc="0" normalizeH="0" baseline="0" noProof="0" smtClean="0">
                <a:ln>
                  <a:noFill/>
                </a:ln>
                <a:solidFill>
                  <a:schemeClr val="bg1">
                    <a:alpha val="70000"/>
                  </a:schemeClr>
                </a:solidFill>
                <a:effectLst/>
                <a:uLnTx/>
                <a:uFillTx/>
                <a:latin typeface="+mn-lt"/>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2</a:t>
            </a:fld>
            <a:endParaRPr kumimoji="0" lang="it-IT" sz="1400" b="0" i="0" u="none" strike="noStrike" kern="1200" cap="none" spc="0" normalizeH="0" baseline="0" noProof="0" dirty="0">
              <a:ln>
                <a:noFill/>
              </a:ln>
              <a:solidFill>
                <a:schemeClr val="bg1">
                  <a:alpha val="70000"/>
                </a:schemeClr>
              </a:solidFill>
              <a:effectLst/>
              <a:uLnTx/>
              <a:uFillTx/>
              <a:latin typeface="+mn-lt"/>
              <a:cs typeface="Arial"/>
              <a:sym typeface="Arial"/>
            </a:endParaRPr>
          </a:p>
        </p:txBody>
      </p:sp>
    </p:spTree>
    <p:extLst>
      <p:ext uri="{BB962C8B-B14F-4D97-AF65-F5344CB8AC3E}">
        <p14:creationId xmlns:p14="http://schemas.microsoft.com/office/powerpoint/2010/main" val="444917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A8B3B-5B63-47FC-664F-BE6368176D2B}"/>
            </a:ext>
          </a:extLst>
        </p:cNvPr>
        <p:cNvGrpSpPr/>
        <p:nvPr/>
      </p:nvGrpSpPr>
      <p:grpSpPr>
        <a:xfrm>
          <a:off x="0" y="0"/>
          <a:ext cx="0" cy="0"/>
          <a:chOff x="0" y="0"/>
          <a:chExt cx="0" cy="0"/>
        </a:xfrm>
      </p:grpSpPr>
      <p:sp>
        <p:nvSpPr>
          <p:cNvPr id="8" name="Segnaposto numero diapositiva 2">
            <a:extLst>
              <a:ext uri="{FF2B5EF4-FFF2-40B4-BE49-F238E27FC236}">
                <a16:creationId xmlns:a16="http://schemas.microsoft.com/office/drawing/2014/main" id="{8D284AA9-BD20-0C04-F86A-7DDE177AF2B8}"/>
              </a:ext>
            </a:extLst>
          </p:cNvPr>
          <p:cNvSpPr txBox="1">
            <a:spLocks/>
          </p:cNvSpPr>
          <p:nvPr/>
        </p:nvSpPr>
        <p:spPr>
          <a:xfrm>
            <a:off x="11665744" y="6333200"/>
            <a:ext cx="526256" cy="524800"/>
          </a:xfrm>
          <a:prstGeom prst="rect">
            <a:avLst/>
          </a:prstGeom>
          <a:noFill/>
          <a:ln>
            <a:noFill/>
          </a:ln>
        </p:spPr>
        <p:txBody>
          <a:bodyPr spcFirstLastPara="1" wrap="square" lIns="91425" tIns="91425" rIns="91425" bIns="91425" anchor="ctr" anchorCtr="0">
            <a:normAutofit/>
          </a:bodyPr>
          <a:lstStyle>
            <a:defPPr>
              <a:defRPr lang="it-IT"/>
            </a:defPPr>
            <a:lvl1pPr marL="0" marR="0" lvl="0"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86CB4B4D-7CA3-9044-876B-883B54F8677D}" type="slidenum">
              <a:rPr kumimoji="0" lang="it-IT" sz="1400" b="0" i="0" u="none" strike="noStrike" kern="1200" cap="none" spc="0" normalizeH="0" baseline="0" noProof="0" smtClean="0">
                <a:ln>
                  <a:noFill/>
                </a:ln>
                <a:solidFill>
                  <a:schemeClr val="bg1">
                    <a:alpha val="70000"/>
                  </a:schemeClr>
                </a:solidFill>
                <a:effectLst/>
                <a:uLnTx/>
                <a:uFillTx/>
                <a:latin typeface="+mn-lt"/>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20</a:t>
            </a:fld>
            <a:endParaRPr kumimoji="0" lang="it-IT" sz="1400" b="0" i="0" u="none" strike="noStrike" kern="1200" cap="none" spc="0" normalizeH="0" baseline="0" noProof="0" dirty="0">
              <a:ln>
                <a:noFill/>
              </a:ln>
              <a:solidFill>
                <a:schemeClr val="bg1">
                  <a:alpha val="70000"/>
                </a:schemeClr>
              </a:solidFill>
              <a:effectLst/>
              <a:uLnTx/>
              <a:uFillTx/>
              <a:latin typeface="+mn-lt"/>
              <a:cs typeface="Arial"/>
              <a:sym typeface="Arial"/>
            </a:endParaRPr>
          </a:p>
        </p:txBody>
      </p:sp>
      <p:sp>
        <p:nvSpPr>
          <p:cNvPr id="10" name="CasellaDiTesto 9">
            <a:extLst>
              <a:ext uri="{FF2B5EF4-FFF2-40B4-BE49-F238E27FC236}">
                <a16:creationId xmlns:a16="http://schemas.microsoft.com/office/drawing/2014/main" id="{55F32DAE-4586-3420-6B2F-EFB89E938567}"/>
              </a:ext>
            </a:extLst>
          </p:cNvPr>
          <p:cNvSpPr txBox="1"/>
          <p:nvPr/>
        </p:nvSpPr>
        <p:spPr>
          <a:xfrm>
            <a:off x="2010956" y="6488668"/>
            <a:ext cx="3602765" cy="369332"/>
          </a:xfrm>
          <a:prstGeom prst="rect">
            <a:avLst/>
          </a:prstGeom>
          <a:noFill/>
        </p:spPr>
        <p:txBody>
          <a:bodyPr wrap="square">
            <a:spAutoFit/>
          </a:bodyPr>
          <a:lstStyle/>
          <a:p>
            <a:r>
              <a:rPr lang="it-IT" sz="1800" noProof="0" dirty="0">
                <a:solidFill>
                  <a:schemeClr val="accent1"/>
                </a:solidFill>
                <a:cs typeface="Arial"/>
              </a:rPr>
              <a:t>Relatore: Mario Salvatore MUSUMECI  </a:t>
            </a:r>
            <a:endParaRPr lang="it-IT" noProof="0" dirty="0">
              <a:solidFill>
                <a:schemeClr val="accent1"/>
              </a:solidFill>
            </a:endParaRPr>
          </a:p>
        </p:txBody>
      </p:sp>
      <p:sp>
        <p:nvSpPr>
          <p:cNvPr id="17" name="Titolo 11">
            <a:extLst>
              <a:ext uri="{FF2B5EF4-FFF2-40B4-BE49-F238E27FC236}">
                <a16:creationId xmlns:a16="http://schemas.microsoft.com/office/drawing/2014/main" id="{49055343-40AC-5A56-A2D1-2D87F0DDB9EC}"/>
              </a:ext>
            </a:extLst>
          </p:cNvPr>
          <p:cNvSpPr txBox="1"/>
          <p:nvPr/>
        </p:nvSpPr>
        <p:spPr>
          <a:xfrm>
            <a:off x="1066800" y="0"/>
            <a:ext cx="10058400" cy="54561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a:lstStyle>
          <a:p>
            <a:pPr algn="ctr" defTabSz="822960">
              <a:lnSpc>
                <a:spcPct val="100000"/>
              </a:lnSpc>
              <a:spcBef>
                <a:spcPts val="0"/>
              </a:spcBef>
              <a:defRPr/>
            </a:pPr>
            <a:r>
              <a:rPr lang="it-IT" sz="3200" b="1" noProof="0" dirty="0">
                <a:solidFill>
                  <a:srgbClr val="FE9292"/>
                </a:solidFill>
                <a:ea typeface="+mn-ea"/>
                <a:cs typeface="+mn-cs"/>
              </a:rPr>
              <a:t>T</a:t>
            </a:r>
            <a:r>
              <a:rPr lang="it-IT" sz="3200" b="1" noProof="0" dirty="0">
                <a:solidFill>
                  <a:srgbClr val="2C4E80"/>
                </a:solidFill>
                <a:ea typeface="+mn-ea"/>
                <a:cs typeface="+mn-cs"/>
              </a:rPr>
              <a:t>echnical </a:t>
            </a:r>
            <a:r>
              <a:rPr lang="it-IT" sz="3200" b="1" noProof="0" dirty="0" err="1">
                <a:solidFill>
                  <a:srgbClr val="FE9292"/>
                </a:solidFill>
                <a:ea typeface="+mn-ea"/>
                <a:cs typeface="+mn-cs"/>
              </a:rPr>
              <a:t>I</a:t>
            </a:r>
            <a:r>
              <a:rPr lang="it-IT" sz="3200" b="1" noProof="0" dirty="0" err="1">
                <a:solidFill>
                  <a:srgbClr val="2C4E80"/>
                </a:solidFill>
                <a:ea typeface="+mn-ea"/>
                <a:cs typeface="+mn-cs"/>
              </a:rPr>
              <a:t>nfrastructure</a:t>
            </a:r>
            <a:r>
              <a:rPr lang="it-IT" sz="3200" b="1" noProof="0" dirty="0">
                <a:solidFill>
                  <a:srgbClr val="2C4E80"/>
                </a:solidFill>
                <a:ea typeface="+mn-ea"/>
                <a:cs typeface="+mn-cs"/>
              </a:rPr>
              <a:t> </a:t>
            </a:r>
            <a:r>
              <a:rPr lang="it-IT" sz="3200" b="1" noProof="0" dirty="0" err="1">
                <a:solidFill>
                  <a:srgbClr val="FE9292"/>
                </a:solidFill>
                <a:ea typeface="+mn-ea"/>
                <a:cs typeface="+mn-cs"/>
              </a:rPr>
              <a:t>C</a:t>
            </a:r>
            <a:r>
              <a:rPr lang="it-IT" sz="3200" b="1" noProof="0" dirty="0" err="1">
                <a:solidFill>
                  <a:srgbClr val="2C4E80"/>
                </a:solidFill>
                <a:ea typeface="+mn-ea"/>
                <a:cs typeface="+mn-cs"/>
              </a:rPr>
              <a:t>oordination</a:t>
            </a:r>
            <a:r>
              <a:rPr lang="it-IT" sz="3200" b="1" noProof="0" dirty="0">
                <a:solidFill>
                  <a:srgbClr val="2C4E80"/>
                </a:solidFill>
                <a:ea typeface="+mn-ea"/>
                <a:cs typeface="+mn-cs"/>
              </a:rPr>
              <a:t> </a:t>
            </a:r>
            <a:r>
              <a:rPr lang="it-IT" sz="3200" b="1" noProof="0" dirty="0">
                <a:solidFill>
                  <a:srgbClr val="FE9292"/>
                </a:solidFill>
                <a:ea typeface="+mn-ea"/>
                <a:cs typeface="+mn-cs"/>
              </a:rPr>
              <a:t>C</a:t>
            </a:r>
            <a:r>
              <a:rPr lang="it-IT" sz="3200" b="1" noProof="0" dirty="0">
                <a:solidFill>
                  <a:srgbClr val="2C4E80"/>
                </a:solidFill>
                <a:ea typeface="+mn-ea"/>
                <a:cs typeface="+mn-cs"/>
              </a:rPr>
              <a:t>ommittee</a:t>
            </a:r>
            <a:endParaRPr lang="it-IT" sz="3200" b="1" noProof="0" dirty="0">
              <a:solidFill>
                <a:srgbClr val="FFC55A"/>
              </a:solidFill>
              <a:ea typeface="+mn-ea"/>
              <a:cs typeface="+mn-cs"/>
            </a:endParaRPr>
          </a:p>
        </p:txBody>
      </p:sp>
      <p:sp>
        <p:nvSpPr>
          <p:cNvPr id="4" name="CasellaDiTesto 3">
            <a:extLst>
              <a:ext uri="{FF2B5EF4-FFF2-40B4-BE49-F238E27FC236}">
                <a16:creationId xmlns:a16="http://schemas.microsoft.com/office/drawing/2014/main" id="{3711F8C6-FFEF-9449-40C3-E0453FBF1F74}"/>
              </a:ext>
            </a:extLst>
          </p:cNvPr>
          <p:cNvSpPr txBox="1"/>
          <p:nvPr/>
        </p:nvSpPr>
        <p:spPr>
          <a:xfrm>
            <a:off x="1038225" y="733604"/>
            <a:ext cx="9677400" cy="1446550"/>
          </a:xfrm>
          <a:prstGeom prst="rect">
            <a:avLst/>
          </a:prstGeom>
          <a:noFill/>
          <a:ln>
            <a:noFill/>
          </a:ln>
        </p:spPr>
        <p:txBody>
          <a:bodyPr wrap="square">
            <a:spAutoFit/>
          </a:bodyPr>
          <a:lstStyle/>
          <a:p>
            <a:pPr algn="ctr"/>
            <a:r>
              <a:rPr lang="it-IT" sz="2400" noProof="0" dirty="0">
                <a:solidFill>
                  <a:srgbClr val="FFC55A"/>
                </a:solidFill>
                <a:latin typeface="Barlow Condensed" panose="00000506000000000000" pitchFamily="2" charset="0"/>
              </a:rPr>
              <a:t>Fabbisogno dell’Istituto</a:t>
            </a:r>
            <a:endParaRPr lang="it-IT" sz="2400" b="0" i="0" u="none" strike="noStrike" baseline="0" noProof="0" dirty="0">
              <a:solidFill>
                <a:srgbClr val="FFC55A"/>
              </a:solidFill>
              <a:latin typeface="Barlow Condensed" panose="00000506000000000000" pitchFamily="2" charset="0"/>
            </a:endParaRPr>
          </a:p>
          <a:p>
            <a:pPr algn="l"/>
            <a:r>
              <a:rPr lang="it-IT" sz="1600" b="0" i="0" noProof="0" dirty="0">
                <a:solidFill>
                  <a:srgbClr val="00215E"/>
                </a:solidFill>
                <a:effectLst/>
                <a:latin typeface="Segoe Sans"/>
              </a:rPr>
              <a:t>Alla luce della crescente complessità nella gestione delle Infrastrutture Tecniche, evidenziata nelle slide precedenti, la Giunta Esecutiva dell’Istituto ritenne a suo tempo (2016) opportuno istituire un Comitato Nazionale. Tale organismo ha il compito di valorizzare e coordinare le esperienze e le iniziative sviluppate dai quattro Laboratori Nazionali e dal CNAF, promuovendo un approccio sinergico e condiviso.</a:t>
            </a:r>
            <a:endParaRPr lang="it-IT" sz="1600" noProof="0" dirty="0">
              <a:solidFill>
                <a:srgbClr val="00215E"/>
              </a:solidFill>
              <a:latin typeface="Barlow Condensed" panose="00000506000000000000" pitchFamily="2" charset="0"/>
            </a:endParaRPr>
          </a:p>
        </p:txBody>
      </p:sp>
      <p:sp>
        <p:nvSpPr>
          <p:cNvPr id="5" name="CasellaDiTesto 4">
            <a:extLst>
              <a:ext uri="{FF2B5EF4-FFF2-40B4-BE49-F238E27FC236}">
                <a16:creationId xmlns:a16="http://schemas.microsoft.com/office/drawing/2014/main" id="{5E8322FD-45B6-9AB3-BE45-D42C91A616D1}"/>
              </a:ext>
            </a:extLst>
          </p:cNvPr>
          <p:cNvSpPr txBox="1"/>
          <p:nvPr/>
        </p:nvSpPr>
        <p:spPr>
          <a:xfrm>
            <a:off x="2010956" y="2362379"/>
            <a:ext cx="10181044" cy="3785652"/>
          </a:xfrm>
          <a:prstGeom prst="rect">
            <a:avLst/>
          </a:prstGeom>
          <a:noFill/>
        </p:spPr>
        <p:txBody>
          <a:bodyPr wrap="square">
            <a:spAutoFit/>
          </a:bodyPr>
          <a:lstStyle/>
          <a:p>
            <a:pPr algn="ctr"/>
            <a:r>
              <a:rPr lang="it-IT" sz="2400" b="0" i="0" u="none" strike="noStrike" baseline="0" noProof="0" dirty="0">
                <a:solidFill>
                  <a:srgbClr val="FE9292"/>
                </a:solidFill>
                <a:latin typeface="Barlow Condensed" panose="00000506000000000000" pitchFamily="2" charset="0"/>
              </a:rPr>
              <a:t>Attuale composizione del Comitato</a:t>
            </a:r>
            <a:endParaRPr lang="it-IT" sz="1800" b="0" i="0" u="none" strike="noStrike" baseline="0" noProof="0" dirty="0">
              <a:solidFill>
                <a:srgbClr val="FE9292"/>
              </a:solidFill>
              <a:latin typeface="Barlow Condensed" panose="00000506000000000000" pitchFamily="2" charset="0"/>
            </a:endParaRPr>
          </a:p>
          <a:p>
            <a:pPr marL="285750" indent="-285750" algn="l">
              <a:buFont typeface="Arial" panose="020B0604020202020204" pitchFamily="34" charset="0"/>
              <a:buChar char="•"/>
            </a:pPr>
            <a:r>
              <a:rPr lang="it-IT" sz="1800" b="0" i="0" u="none" strike="noStrike" baseline="0" noProof="0" dirty="0">
                <a:solidFill>
                  <a:srgbClr val="2C4E80"/>
                </a:solidFill>
                <a:latin typeface="Barlow Condensed" panose="00000506000000000000" pitchFamily="2" charset="0"/>
              </a:rPr>
              <a:t>i Direttori dei Laboratori Nazionali e del CNAF, che propongono progetti per le infrastrutture tecniche e illustrano la strategia della propria Struttura,</a:t>
            </a:r>
          </a:p>
          <a:p>
            <a:pPr marL="285750" indent="-285750" algn="l">
              <a:buFont typeface="Arial" panose="020B0604020202020204" pitchFamily="34" charset="0"/>
              <a:buChar char="•"/>
            </a:pPr>
            <a:r>
              <a:rPr lang="it-IT" sz="1800" b="0" i="0" u="none" strike="noStrike" baseline="0" noProof="0" dirty="0">
                <a:solidFill>
                  <a:srgbClr val="2C4E80"/>
                </a:solidFill>
                <a:latin typeface="Barlow Condensed" panose="00000506000000000000" pitchFamily="2" charset="0"/>
              </a:rPr>
              <a:t>i quattro Responsabili delle Divisioni Tecniche dei Laboratori Nazionali e un Referente </a:t>
            </a:r>
            <a:r>
              <a:rPr lang="it-IT" noProof="0" dirty="0">
                <a:solidFill>
                  <a:srgbClr val="2C4E80"/>
                </a:solidFill>
                <a:latin typeface="Barlow Condensed" panose="00000506000000000000" pitchFamily="2" charset="0"/>
              </a:rPr>
              <a:t>T</a:t>
            </a:r>
            <a:r>
              <a:rPr lang="it-IT" sz="1800" b="0" i="0" u="none" strike="noStrike" baseline="0" noProof="0" dirty="0">
                <a:solidFill>
                  <a:srgbClr val="2C4E80"/>
                </a:solidFill>
                <a:latin typeface="Barlow Condensed" panose="00000506000000000000" pitchFamily="2" charset="0"/>
              </a:rPr>
              <a:t>ecnico del CNAF</a:t>
            </a:r>
          </a:p>
          <a:p>
            <a:pPr marL="285750" indent="-285750" algn="l">
              <a:buFont typeface="Arial" panose="020B0604020202020204" pitchFamily="34" charset="0"/>
              <a:buChar char="•"/>
            </a:pPr>
            <a:r>
              <a:rPr lang="it-IT" sz="1800" b="0" i="0" u="none" strike="noStrike" baseline="0" noProof="0" dirty="0">
                <a:solidFill>
                  <a:srgbClr val="2C4E80"/>
                </a:solidFill>
                <a:latin typeface="Barlow Condensed" panose="00000506000000000000" pitchFamily="2" charset="0"/>
              </a:rPr>
              <a:t>Sanda Malvezzi (MIB), Componente della Giunta Esecutiva e Referente del TICC</a:t>
            </a:r>
          </a:p>
          <a:p>
            <a:pPr marL="285750" indent="-285750" algn="l">
              <a:buFont typeface="Arial" panose="020B0604020202020204" pitchFamily="34" charset="0"/>
              <a:buChar char="•"/>
            </a:pPr>
            <a:r>
              <a:rPr lang="it-IT" sz="1800" b="0" i="0" u="none" strike="noStrike" baseline="0" noProof="0" dirty="0">
                <a:solidFill>
                  <a:srgbClr val="2C4E80"/>
                </a:solidFill>
                <a:latin typeface="Barlow Condensed" panose="00000506000000000000" pitchFamily="2" charset="0"/>
              </a:rPr>
              <a:t>Pierluigi Campana (LNF), Coordinatore del Comitato</a:t>
            </a:r>
          </a:p>
          <a:p>
            <a:pPr marL="285750" indent="-285750">
              <a:buFont typeface="Arial" panose="020B0604020202020204" pitchFamily="34" charset="0"/>
              <a:buChar char="•"/>
            </a:pPr>
            <a:r>
              <a:rPr lang="it-IT" noProof="0" dirty="0">
                <a:solidFill>
                  <a:srgbClr val="2C4E80"/>
                </a:solidFill>
                <a:latin typeface="Barlow Condensed" panose="00000506000000000000" pitchFamily="2" charset="0"/>
              </a:rPr>
              <a:t>Massimo Rossignoli (LNL), segretaria tecnico-scientifico</a:t>
            </a:r>
            <a:endParaRPr lang="it-IT" sz="1800" b="0" i="0" u="none" strike="noStrike" baseline="0" noProof="0" dirty="0">
              <a:solidFill>
                <a:srgbClr val="2C4E80"/>
              </a:solidFill>
              <a:latin typeface="Barlow Condensed" panose="00000506000000000000" pitchFamily="2" charset="0"/>
            </a:endParaRPr>
          </a:p>
          <a:p>
            <a:pPr marL="285750" indent="-285750" algn="l">
              <a:buFont typeface="Arial" panose="020B0604020202020204" pitchFamily="34" charset="0"/>
              <a:buChar char="•"/>
            </a:pPr>
            <a:r>
              <a:rPr lang="it-IT" noProof="0" dirty="0">
                <a:solidFill>
                  <a:srgbClr val="2C4E80"/>
                </a:solidFill>
                <a:latin typeface="Barlow Condensed" panose="00000506000000000000" pitchFamily="2" charset="0"/>
              </a:rPr>
              <a:t>Gianni Dionisio (</a:t>
            </a:r>
            <a:r>
              <a:rPr lang="it-IT" noProof="0" dirty="0" err="1">
                <a:solidFill>
                  <a:srgbClr val="2C4E80"/>
                </a:solidFill>
                <a:latin typeface="Barlow Condensed" panose="00000506000000000000" pitchFamily="2" charset="0"/>
              </a:rPr>
              <a:t>Presid</a:t>
            </a:r>
            <a:r>
              <a:rPr lang="it-IT" noProof="0" dirty="0">
                <a:solidFill>
                  <a:srgbClr val="2C4E80"/>
                </a:solidFill>
                <a:latin typeface="Barlow Condensed" panose="00000506000000000000" pitchFamily="2" charset="0"/>
              </a:rPr>
              <a:t>.), segreteria organizzativa generale.</a:t>
            </a:r>
            <a:endParaRPr lang="it-IT" sz="1800" b="0" i="0" u="none" strike="noStrike" baseline="0" noProof="0" dirty="0">
              <a:solidFill>
                <a:srgbClr val="2C4E80"/>
              </a:solidFill>
              <a:latin typeface="Barlow Condensed" panose="00000506000000000000" pitchFamily="2" charset="0"/>
            </a:endParaRPr>
          </a:p>
          <a:p>
            <a:pPr algn="l"/>
            <a:endParaRPr lang="it-IT" sz="1800" b="0" i="0" u="none" strike="noStrike" baseline="0" noProof="0" dirty="0">
              <a:solidFill>
                <a:srgbClr val="2C4E80"/>
              </a:solidFill>
              <a:latin typeface="Barlow Condensed" panose="00000506000000000000" pitchFamily="2" charset="0"/>
            </a:endParaRPr>
          </a:p>
          <a:p>
            <a:pPr algn="l"/>
            <a:r>
              <a:rPr lang="it-IT" sz="1800" b="0" i="0" u="none" strike="noStrike" baseline="0" noProof="0" dirty="0">
                <a:solidFill>
                  <a:srgbClr val="2C4E80"/>
                </a:solidFill>
                <a:latin typeface="Barlow Condensed" panose="00000506000000000000" pitchFamily="2" charset="0"/>
              </a:rPr>
              <a:t>L’intento e’ di presentare alla Giunta Esecutiva i progetti dei LN/CNAF ritenuti prioritari al fine di ottenerne</a:t>
            </a:r>
          </a:p>
          <a:p>
            <a:pPr algn="l"/>
            <a:r>
              <a:rPr lang="it-IT" sz="1800" b="0" i="0" u="none" strike="noStrike" baseline="0" noProof="0" dirty="0">
                <a:solidFill>
                  <a:srgbClr val="2C4E80"/>
                </a:solidFill>
                <a:latin typeface="Barlow Condensed" panose="00000506000000000000" pitchFamily="2" charset="0"/>
              </a:rPr>
              <a:t>l’approvazione ed il finanziamento con fondi ad essi dedicati.</a:t>
            </a:r>
          </a:p>
          <a:p>
            <a:pPr algn="l"/>
            <a:r>
              <a:rPr lang="it-IT" sz="1800" b="0" i="0" u="none" strike="noStrike" baseline="0" noProof="0" dirty="0">
                <a:solidFill>
                  <a:srgbClr val="2C4E80"/>
                </a:solidFill>
                <a:latin typeface="Barlow Condensed" panose="00000506000000000000" pitchFamily="2" charset="0"/>
              </a:rPr>
              <a:t>Il Comitato, a seconda delle necessità, si può avvalere del parere di esperti in specifiche tecnologie, a loro volta indentificati nelle loro aree di competenza dei LN/CNAF</a:t>
            </a:r>
            <a:endParaRPr lang="it-IT" noProof="0" dirty="0">
              <a:solidFill>
                <a:srgbClr val="2C4E80"/>
              </a:solidFill>
              <a:latin typeface="Barlow Condensed" panose="00000506000000000000" pitchFamily="2" charset="0"/>
            </a:endParaRPr>
          </a:p>
        </p:txBody>
      </p:sp>
    </p:spTree>
    <p:extLst>
      <p:ext uri="{BB962C8B-B14F-4D97-AF65-F5344CB8AC3E}">
        <p14:creationId xmlns:p14="http://schemas.microsoft.com/office/powerpoint/2010/main" val="3941126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2AC6F-2BD4-FEDA-5C88-B66D05CAFE10}"/>
            </a:ext>
          </a:extLst>
        </p:cNvPr>
        <p:cNvGrpSpPr/>
        <p:nvPr/>
      </p:nvGrpSpPr>
      <p:grpSpPr>
        <a:xfrm>
          <a:off x="0" y="0"/>
          <a:ext cx="0" cy="0"/>
          <a:chOff x="0" y="0"/>
          <a:chExt cx="0" cy="0"/>
        </a:xfrm>
      </p:grpSpPr>
      <p:sp>
        <p:nvSpPr>
          <p:cNvPr id="8" name="Segnaposto numero diapositiva 2">
            <a:extLst>
              <a:ext uri="{FF2B5EF4-FFF2-40B4-BE49-F238E27FC236}">
                <a16:creationId xmlns:a16="http://schemas.microsoft.com/office/drawing/2014/main" id="{753AF2E3-72A0-C747-16D3-C529DF4A2936}"/>
              </a:ext>
            </a:extLst>
          </p:cNvPr>
          <p:cNvSpPr txBox="1">
            <a:spLocks/>
          </p:cNvSpPr>
          <p:nvPr/>
        </p:nvSpPr>
        <p:spPr>
          <a:xfrm>
            <a:off x="11665744" y="6333200"/>
            <a:ext cx="526256" cy="524800"/>
          </a:xfrm>
          <a:prstGeom prst="rect">
            <a:avLst/>
          </a:prstGeom>
          <a:noFill/>
          <a:ln>
            <a:noFill/>
          </a:ln>
        </p:spPr>
        <p:txBody>
          <a:bodyPr spcFirstLastPara="1" wrap="square" lIns="91425" tIns="91425" rIns="91425" bIns="91425" anchor="ctr" anchorCtr="0">
            <a:normAutofit/>
          </a:bodyPr>
          <a:lstStyle>
            <a:defPPr>
              <a:defRPr lang="it-IT"/>
            </a:defPPr>
            <a:lvl1pPr marL="0" marR="0" lvl="0"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86CB4B4D-7CA3-9044-876B-883B54F8677D}" type="slidenum">
              <a:rPr kumimoji="0" lang="it-IT" sz="1400" b="0" i="0" u="none" strike="noStrike" kern="1200" cap="none" spc="0" normalizeH="0" baseline="0" noProof="0" smtClean="0">
                <a:ln>
                  <a:noFill/>
                </a:ln>
                <a:solidFill>
                  <a:schemeClr val="bg1">
                    <a:alpha val="70000"/>
                  </a:schemeClr>
                </a:solidFill>
                <a:effectLst/>
                <a:uLnTx/>
                <a:uFillTx/>
                <a:latin typeface="+mn-lt"/>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21</a:t>
            </a:fld>
            <a:endParaRPr kumimoji="0" lang="it-IT" sz="1400" b="0" i="0" u="none" strike="noStrike" kern="1200" cap="none" spc="0" normalizeH="0" baseline="0" noProof="0" dirty="0">
              <a:ln>
                <a:noFill/>
              </a:ln>
              <a:solidFill>
                <a:schemeClr val="bg1">
                  <a:alpha val="70000"/>
                </a:schemeClr>
              </a:solidFill>
              <a:effectLst/>
              <a:uLnTx/>
              <a:uFillTx/>
              <a:latin typeface="+mn-lt"/>
              <a:cs typeface="Arial"/>
              <a:sym typeface="Arial"/>
            </a:endParaRPr>
          </a:p>
        </p:txBody>
      </p:sp>
      <p:sp>
        <p:nvSpPr>
          <p:cNvPr id="10" name="CasellaDiTesto 9">
            <a:extLst>
              <a:ext uri="{FF2B5EF4-FFF2-40B4-BE49-F238E27FC236}">
                <a16:creationId xmlns:a16="http://schemas.microsoft.com/office/drawing/2014/main" id="{F8A69988-0898-AD2D-A398-B11E62933CB6}"/>
              </a:ext>
            </a:extLst>
          </p:cNvPr>
          <p:cNvSpPr txBox="1"/>
          <p:nvPr/>
        </p:nvSpPr>
        <p:spPr>
          <a:xfrm>
            <a:off x="2010956" y="6488668"/>
            <a:ext cx="3602765" cy="369332"/>
          </a:xfrm>
          <a:prstGeom prst="rect">
            <a:avLst/>
          </a:prstGeom>
          <a:noFill/>
        </p:spPr>
        <p:txBody>
          <a:bodyPr wrap="square">
            <a:spAutoFit/>
          </a:bodyPr>
          <a:lstStyle/>
          <a:p>
            <a:r>
              <a:rPr lang="it-IT" sz="1800" noProof="0" dirty="0">
                <a:solidFill>
                  <a:schemeClr val="accent1"/>
                </a:solidFill>
                <a:cs typeface="Arial"/>
              </a:rPr>
              <a:t>Relatore: Mario Salvatore MUSUMECI  </a:t>
            </a:r>
            <a:endParaRPr lang="it-IT" noProof="0" dirty="0">
              <a:solidFill>
                <a:schemeClr val="accent1"/>
              </a:solidFill>
            </a:endParaRPr>
          </a:p>
        </p:txBody>
      </p:sp>
      <p:sp>
        <p:nvSpPr>
          <p:cNvPr id="17" name="Titolo 11">
            <a:extLst>
              <a:ext uri="{FF2B5EF4-FFF2-40B4-BE49-F238E27FC236}">
                <a16:creationId xmlns:a16="http://schemas.microsoft.com/office/drawing/2014/main" id="{C11D39F6-B8CA-06A5-6AA4-6BF15D91A08D}"/>
              </a:ext>
            </a:extLst>
          </p:cNvPr>
          <p:cNvSpPr txBox="1"/>
          <p:nvPr/>
        </p:nvSpPr>
        <p:spPr>
          <a:xfrm>
            <a:off x="1066800" y="0"/>
            <a:ext cx="10058400" cy="54561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a:lstStyle>
          <a:p>
            <a:pPr algn="ctr" defTabSz="822960">
              <a:lnSpc>
                <a:spcPct val="100000"/>
              </a:lnSpc>
              <a:spcBef>
                <a:spcPts val="0"/>
              </a:spcBef>
              <a:defRPr/>
            </a:pPr>
            <a:r>
              <a:rPr lang="it-IT" sz="3200" b="1" noProof="0" dirty="0">
                <a:solidFill>
                  <a:srgbClr val="FE9292"/>
                </a:solidFill>
                <a:ea typeface="+mn-ea"/>
                <a:cs typeface="+mn-cs"/>
              </a:rPr>
              <a:t>T</a:t>
            </a:r>
            <a:r>
              <a:rPr lang="it-IT" sz="3200" b="1" noProof="0" dirty="0">
                <a:solidFill>
                  <a:srgbClr val="2C4E80"/>
                </a:solidFill>
                <a:ea typeface="+mn-ea"/>
                <a:cs typeface="+mn-cs"/>
              </a:rPr>
              <a:t>echnical </a:t>
            </a:r>
            <a:r>
              <a:rPr lang="it-IT" sz="3200" b="1" noProof="0" dirty="0" err="1">
                <a:solidFill>
                  <a:srgbClr val="FE9292"/>
                </a:solidFill>
                <a:ea typeface="+mn-ea"/>
                <a:cs typeface="+mn-cs"/>
              </a:rPr>
              <a:t>I</a:t>
            </a:r>
            <a:r>
              <a:rPr lang="it-IT" sz="3200" b="1" noProof="0" dirty="0" err="1">
                <a:solidFill>
                  <a:srgbClr val="2C4E80"/>
                </a:solidFill>
                <a:ea typeface="+mn-ea"/>
                <a:cs typeface="+mn-cs"/>
              </a:rPr>
              <a:t>nfrastructure</a:t>
            </a:r>
            <a:r>
              <a:rPr lang="it-IT" sz="3200" b="1" noProof="0" dirty="0">
                <a:solidFill>
                  <a:srgbClr val="2C4E80"/>
                </a:solidFill>
                <a:ea typeface="+mn-ea"/>
                <a:cs typeface="+mn-cs"/>
              </a:rPr>
              <a:t> </a:t>
            </a:r>
            <a:r>
              <a:rPr lang="it-IT" sz="3200" b="1" noProof="0" dirty="0" err="1">
                <a:solidFill>
                  <a:srgbClr val="FE9292"/>
                </a:solidFill>
                <a:ea typeface="+mn-ea"/>
                <a:cs typeface="+mn-cs"/>
              </a:rPr>
              <a:t>C</a:t>
            </a:r>
            <a:r>
              <a:rPr lang="it-IT" sz="3200" b="1" noProof="0" dirty="0" err="1">
                <a:solidFill>
                  <a:srgbClr val="2C4E80"/>
                </a:solidFill>
                <a:ea typeface="+mn-ea"/>
                <a:cs typeface="+mn-cs"/>
              </a:rPr>
              <a:t>oordination</a:t>
            </a:r>
            <a:r>
              <a:rPr lang="it-IT" sz="3200" b="1" noProof="0" dirty="0">
                <a:solidFill>
                  <a:srgbClr val="2C4E80"/>
                </a:solidFill>
                <a:ea typeface="+mn-ea"/>
                <a:cs typeface="+mn-cs"/>
              </a:rPr>
              <a:t> </a:t>
            </a:r>
            <a:r>
              <a:rPr lang="it-IT" sz="3200" b="1" noProof="0" dirty="0">
                <a:solidFill>
                  <a:srgbClr val="FE9292"/>
                </a:solidFill>
                <a:ea typeface="+mn-ea"/>
                <a:cs typeface="+mn-cs"/>
              </a:rPr>
              <a:t>C</a:t>
            </a:r>
            <a:r>
              <a:rPr lang="it-IT" sz="3200" b="1" noProof="0" dirty="0">
                <a:solidFill>
                  <a:srgbClr val="2C4E80"/>
                </a:solidFill>
                <a:ea typeface="+mn-ea"/>
                <a:cs typeface="+mn-cs"/>
              </a:rPr>
              <a:t>ommittee</a:t>
            </a:r>
            <a:endParaRPr lang="it-IT" sz="3200" b="1" noProof="0" dirty="0">
              <a:solidFill>
                <a:srgbClr val="FFC55A"/>
              </a:solidFill>
              <a:ea typeface="+mn-ea"/>
              <a:cs typeface="+mn-cs"/>
            </a:endParaRPr>
          </a:p>
        </p:txBody>
      </p:sp>
      <p:sp>
        <p:nvSpPr>
          <p:cNvPr id="20" name="CasellaDiTesto 19">
            <a:extLst>
              <a:ext uri="{FF2B5EF4-FFF2-40B4-BE49-F238E27FC236}">
                <a16:creationId xmlns:a16="http://schemas.microsoft.com/office/drawing/2014/main" id="{A3F9F7C3-4553-D2F2-4BB5-3B65B38D88DD}"/>
              </a:ext>
            </a:extLst>
          </p:cNvPr>
          <p:cNvSpPr txBox="1"/>
          <p:nvPr/>
        </p:nvSpPr>
        <p:spPr>
          <a:xfrm>
            <a:off x="1438275" y="889843"/>
            <a:ext cx="10563225" cy="4893647"/>
          </a:xfrm>
          <a:prstGeom prst="rect">
            <a:avLst/>
          </a:prstGeom>
          <a:noFill/>
        </p:spPr>
        <p:txBody>
          <a:bodyPr wrap="square">
            <a:spAutoFit/>
          </a:bodyPr>
          <a:lstStyle>
            <a:defPPr>
              <a:defRPr lang="en-US"/>
            </a:defPPr>
            <a:lvl1pPr>
              <a:defRPr sz="2400" b="0" i="0" u="none" strike="noStrike" baseline="0">
                <a:solidFill>
                  <a:srgbClr val="FE9292"/>
                </a:solidFill>
                <a:latin typeface="Barlow Condensed" panose="00000506000000000000" pitchFamily="2" charset="0"/>
              </a:defRPr>
            </a:lvl1pPr>
          </a:lstStyle>
          <a:p>
            <a:pPr algn="ctr"/>
            <a:r>
              <a:rPr lang="it-IT" noProof="0" dirty="0"/>
              <a:t>Mandato del Comitato</a:t>
            </a:r>
          </a:p>
          <a:p>
            <a:pPr marL="285750" indent="-285750">
              <a:buFont typeface="Arial" panose="020B0604020202020204" pitchFamily="34" charset="0"/>
              <a:buChar char="•"/>
            </a:pPr>
            <a:r>
              <a:rPr lang="it-IT" sz="1800" noProof="0" dirty="0">
                <a:solidFill>
                  <a:srgbClr val="00215E"/>
                </a:solidFill>
              </a:rPr>
              <a:t>aggiornare l’inventario delle infrastrutture tecniche associando a ciascuna una descrizione completa (specifica tecnica, ridondanza, età, facility servite, disfunzioni maggiori registrate, ecc.), i suoi parametri e uno score di idoneità per i bisogni attuali e per il medio termine (5 anni), incluse le necessità di manutenzione del patrimonio edilizio dell’Ente</a:t>
            </a:r>
          </a:p>
          <a:p>
            <a:pPr marL="285750" indent="-285750">
              <a:buFont typeface="Arial" panose="020B0604020202020204" pitchFamily="34" charset="0"/>
              <a:buChar char="•"/>
            </a:pPr>
            <a:endParaRPr lang="it-IT" sz="1800" noProof="0" dirty="0">
              <a:solidFill>
                <a:srgbClr val="00215E"/>
              </a:solidFill>
            </a:endParaRPr>
          </a:p>
          <a:p>
            <a:pPr marL="285750" indent="-285750">
              <a:buFont typeface="Arial" panose="020B0604020202020204" pitchFamily="34" charset="0"/>
              <a:buChar char="•"/>
            </a:pPr>
            <a:r>
              <a:rPr lang="it-IT" sz="1800" noProof="0" dirty="0">
                <a:solidFill>
                  <a:srgbClr val="00215E"/>
                </a:solidFill>
              </a:rPr>
              <a:t>suggerire un meccanismo per sistematizzare l’adozione di soluzioni (tecniche, contrattuali) e metodi (acquisto, esercizio, manutenzione) comuni, nuovi o già esistenti in altre strutture</a:t>
            </a:r>
          </a:p>
          <a:p>
            <a:pPr marL="285750" indent="-285750">
              <a:buFont typeface="Arial" panose="020B0604020202020204" pitchFamily="34" charset="0"/>
              <a:buChar char="•"/>
            </a:pPr>
            <a:endParaRPr lang="it-IT" sz="1800" noProof="0" dirty="0">
              <a:solidFill>
                <a:srgbClr val="00215E"/>
              </a:solidFill>
            </a:endParaRPr>
          </a:p>
          <a:p>
            <a:pPr marL="285750" indent="-285750">
              <a:buFont typeface="Arial" panose="020B0604020202020204" pitchFamily="34" charset="0"/>
              <a:buChar char="•"/>
            </a:pPr>
            <a:r>
              <a:rPr lang="it-IT" sz="1800" noProof="0" dirty="0">
                <a:solidFill>
                  <a:srgbClr val="00215E"/>
                </a:solidFill>
              </a:rPr>
              <a:t>rivedere i metodi ed i tools già adottati per la manutenzione e valutare quanto essi siano idonei. Apportare gli sviluppi necessari e favorire la loro propagazione in tutte le grandi strutture</a:t>
            </a:r>
          </a:p>
          <a:p>
            <a:pPr marL="285750" indent="-285750">
              <a:buFont typeface="Arial" panose="020B0604020202020204" pitchFamily="34" charset="0"/>
              <a:buChar char="•"/>
            </a:pPr>
            <a:endParaRPr lang="it-IT" sz="1800" noProof="0" dirty="0">
              <a:solidFill>
                <a:srgbClr val="00215E"/>
              </a:solidFill>
            </a:endParaRPr>
          </a:p>
          <a:p>
            <a:pPr marL="285750" indent="-285750">
              <a:buFont typeface="Arial" panose="020B0604020202020204" pitchFamily="34" charset="0"/>
              <a:buChar char="•"/>
            </a:pPr>
            <a:r>
              <a:rPr lang="it-IT" sz="1800" noProof="0" dirty="0">
                <a:solidFill>
                  <a:srgbClr val="00215E"/>
                </a:solidFill>
              </a:rPr>
              <a:t>definire ed implementare un modus operandi comune (dichiarazione dei bisogni, fault reporting e risoluzione, service </a:t>
            </a:r>
            <a:r>
              <a:rPr lang="it-IT" sz="1800" noProof="0" dirty="0" err="1">
                <a:solidFill>
                  <a:srgbClr val="00215E"/>
                </a:solidFill>
              </a:rPr>
              <a:t>level</a:t>
            </a:r>
            <a:r>
              <a:rPr lang="it-IT" sz="1800" noProof="0" dirty="0">
                <a:solidFill>
                  <a:srgbClr val="00215E"/>
                </a:solidFill>
              </a:rPr>
              <a:t> agreements) per garantire un supporto continuato e di qualità alle facility</a:t>
            </a:r>
          </a:p>
          <a:p>
            <a:pPr marL="285750" indent="-285750">
              <a:buFont typeface="Arial" panose="020B0604020202020204" pitchFamily="34" charset="0"/>
              <a:buChar char="•"/>
            </a:pPr>
            <a:endParaRPr lang="it-IT" sz="1800" noProof="0" dirty="0">
              <a:solidFill>
                <a:srgbClr val="00215E"/>
              </a:solidFill>
            </a:endParaRPr>
          </a:p>
          <a:p>
            <a:pPr marL="285750" indent="-285750">
              <a:buFont typeface="Arial" panose="020B0604020202020204" pitchFamily="34" charset="0"/>
              <a:buChar char="•"/>
            </a:pPr>
            <a:r>
              <a:rPr lang="it-IT" sz="1800" noProof="0" dirty="0">
                <a:solidFill>
                  <a:srgbClr val="00215E"/>
                </a:solidFill>
              </a:rPr>
              <a:t>in linea con le priorità e gli indirizzi strategici della struttura e dell’Ente, proporre un programma di creazione, di consolidamento, di rinnovo e di dismissione delle infrastrutture tecniche, con un’attenzione particolare all’efficientamento energetico delle grandi strutture</a:t>
            </a:r>
          </a:p>
        </p:txBody>
      </p:sp>
    </p:spTree>
    <p:extLst>
      <p:ext uri="{BB962C8B-B14F-4D97-AF65-F5344CB8AC3E}">
        <p14:creationId xmlns:p14="http://schemas.microsoft.com/office/powerpoint/2010/main" val="21554703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67CA5-F308-EF95-0282-AA7DD74AE7B0}"/>
            </a:ext>
          </a:extLst>
        </p:cNvPr>
        <p:cNvGrpSpPr/>
        <p:nvPr/>
      </p:nvGrpSpPr>
      <p:grpSpPr>
        <a:xfrm>
          <a:off x="0" y="0"/>
          <a:ext cx="0" cy="0"/>
          <a:chOff x="0" y="0"/>
          <a:chExt cx="0" cy="0"/>
        </a:xfrm>
      </p:grpSpPr>
      <p:sp>
        <p:nvSpPr>
          <p:cNvPr id="8" name="Segnaposto numero diapositiva 2">
            <a:extLst>
              <a:ext uri="{FF2B5EF4-FFF2-40B4-BE49-F238E27FC236}">
                <a16:creationId xmlns:a16="http://schemas.microsoft.com/office/drawing/2014/main" id="{CB394F10-97B1-9E1A-5C45-3E88193F7DD7}"/>
              </a:ext>
            </a:extLst>
          </p:cNvPr>
          <p:cNvSpPr txBox="1">
            <a:spLocks/>
          </p:cNvSpPr>
          <p:nvPr/>
        </p:nvSpPr>
        <p:spPr>
          <a:xfrm>
            <a:off x="11665744" y="6333200"/>
            <a:ext cx="526256" cy="524800"/>
          </a:xfrm>
          <a:prstGeom prst="rect">
            <a:avLst/>
          </a:prstGeom>
          <a:noFill/>
          <a:ln>
            <a:noFill/>
          </a:ln>
        </p:spPr>
        <p:txBody>
          <a:bodyPr spcFirstLastPara="1" wrap="square" lIns="91425" tIns="91425" rIns="91425" bIns="91425" anchor="ctr" anchorCtr="0">
            <a:normAutofit/>
          </a:bodyPr>
          <a:lstStyle>
            <a:defPPr>
              <a:defRPr lang="it-IT"/>
            </a:defPPr>
            <a:lvl1pPr marL="0" marR="0" lvl="0"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86CB4B4D-7CA3-9044-876B-883B54F8677D}" type="slidenum">
              <a:rPr kumimoji="0" lang="it-IT" sz="1400" b="0" i="0" u="none" strike="noStrike" kern="1200" cap="none" spc="0" normalizeH="0" baseline="0" noProof="0" smtClean="0">
                <a:ln>
                  <a:noFill/>
                </a:ln>
                <a:solidFill>
                  <a:schemeClr val="bg1">
                    <a:alpha val="70000"/>
                  </a:schemeClr>
                </a:solidFill>
                <a:effectLst/>
                <a:uLnTx/>
                <a:uFillTx/>
                <a:latin typeface="+mn-lt"/>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22</a:t>
            </a:fld>
            <a:endParaRPr kumimoji="0" lang="it-IT" sz="1400" b="0" i="0" u="none" strike="noStrike" kern="1200" cap="none" spc="0" normalizeH="0" baseline="0" noProof="0" dirty="0">
              <a:ln>
                <a:noFill/>
              </a:ln>
              <a:solidFill>
                <a:schemeClr val="bg1">
                  <a:alpha val="70000"/>
                </a:schemeClr>
              </a:solidFill>
              <a:effectLst/>
              <a:uLnTx/>
              <a:uFillTx/>
              <a:latin typeface="+mn-lt"/>
              <a:cs typeface="Arial"/>
              <a:sym typeface="Arial"/>
            </a:endParaRPr>
          </a:p>
        </p:txBody>
      </p:sp>
      <p:sp>
        <p:nvSpPr>
          <p:cNvPr id="10" name="CasellaDiTesto 9">
            <a:extLst>
              <a:ext uri="{FF2B5EF4-FFF2-40B4-BE49-F238E27FC236}">
                <a16:creationId xmlns:a16="http://schemas.microsoft.com/office/drawing/2014/main" id="{80367288-B84A-8679-BB8B-27FD960BC920}"/>
              </a:ext>
            </a:extLst>
          </p:cNvPr>
          <p:cNvSpPr txBox="1"/>
          <p:nvPr/>
        </p:nvSpPr>
        <p:spPr>
          <a:xfrm>
            <a:off x="2010956" y="6488668"/>
            <a:ext cx="3602765" cy="369332"/>
          </a:xfrm>
          <a:prstGeom prst="rect">
            <a:avLst/>
          </a:prstGeom>
          <a:noFill/>
        </p:spPr>
        <p:txBody>
          <a:bodyPr wrap="square">
            <a:spAutoFit/>
          </a:bodyPr>
          <a:lstStyle/>
          <a:p>
            <a:r>
              <a:rPr lang="it-IT" sz="1800" noProof="0" dirty="0">
                <a:solidFill>
                  <a:schemeClr val="accent1"/>
                </a:solidFill>
                <a:cs typeface="Arial"/>
              </a:rPr>
              <a:t>Relatore: Mario Salvatore MUSUMECI  </a:t>
            </a:r>
            <a:endParaRPr lang="it-IT" noProof="0" dirty="0">
              <a:solidFill>
                <a:schemeClr val="accent1"/>
              </a:solidFill>
            </a:endParaRPr>
          </a:p>
        </p:txBody>
      </p:sp>
      <p:sp>
        <p:nvSpPr>
          <p:cNvPr id="17" name="Titolo 11">
            <a:extLst>
              <a:ext uri="{FF2B5EF4-FFF2-40B4-BE49-F238E27FC236}">
                <a16:creationId xmlns:a16="http://schemas.microsoft.com/office/drawing/2014/main" id="{71BFA1E6-2DBE-0E55-842D-0ED95BD7EA94}"/>
              </a:ext>
            </a:extLst>
          </p:cNvPr>
          <p:cNvSpPr txBox="1"/>
          <p:nvPr/>
        </p:nvSpPr>
        <p:spPr>
          <a:xfrm>
            <a:off x="1066800" y="0"/>
            <a:ext cx="10058400" cy="54561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a:lstStyle>
          <a:p>
            <a:pPr algn="ctr" defTabSz="822960">
              <a:lnSpc>
                <a:spcPct val="100000"/>
              </a:lnSpc>
              <a:spcBef>
                <a:spcPts val="0"/>
              </a:spcBef>
              <a:defRPr/>
            </a:pPr>
            <a:r>
              <a:rPr lang="it-IT" sz="3200" b="1" noProof="0" dirty="0">
                <a:solidFill>
                  <a:srgbClr val="FE9292"/>
                </a:solidFill>
                <a:ea typeface="+mn-ea"/>
                <a:cs typeface="+mn-cs"/>
              </a:rPr>
              <a:t>Conclusioni</a:t>
            </a:r>
            <a:endParaRPr lang="it-IT" sz="3200" b="1" noProof="0" dirty="0">
              <a:solidFill>
                <a:srgbClr val="FFC55A"/>
              </a:solidFill>
              <a:ea typeface="+mn-ea"/>
              <a:cs typeface="+mn-cs"/>
            </a:endParaRPr>
          </a:p>
        </p:txBody>
      </p:sp>
      <p:sp>
        <p:nvSpPr>
          <p:cNvPr id="4" name="CasellaDiTesto 3">
            <a:extLst>
              <a:ext uri="{FF2B5EF4-FFF2-40B4-BE49-F238E27FC236}">
                <a16:creationId xmlns:a16="http://schemas.microsoft.com/office/drawing/2014/main" id="{B21C5797-0938-DB2D-C0B7-ED80AA6358F3}"/>
              </a:ext>
            </a:extLst>
          </p:cNvPr>
          <p:cNvSpPr txBox="1"/>
          <p:nvPr/>
        </p:nvSpPr>
        <p:spPr>
          <a:xfrm>
            <a:off x="1488602" y="797510"/>
            <a:ext cx="10654814" cy="5262979"/>
          </a:xfrm>
          <a:prstGeom prst="rect">
            <a:avLst/>
          </a:prstGeom>
          <a:noFill/>
          <a:ln>
            <a:noFill/>
          </a:ln>
        </p:spPr>
        <p:txBody>
          <a:bodyPr wrap="square">
            <a:spAutoFit/>
          </a:bodyPr>
          <a:lstStyle/>
          <a:p>
            <a:r>
              <a:rPr lang="it-IT" sz="2400" dirty="0">
                <a:solidFill>
                  <a:srgbClr val="2C4E80"/>
                </a:solidFill>
                <a:latin typeface="Barlow Condensed" panose="00000506000000000000" pitchFamily="2" charset="0"/>
              </a:rPr>
              <a:t>Dalle slide precedenti emerge un messaggio chiaro: le Divisioni Tecniche devono restare al passo con le novità, sia sul fronte normativo che su quello tecnologico. Questo è fondamentale per rispondere in modo efficace ai bisogni sempre più complessi della </a:t>
            </a:r>
            <a:r>
              <a:rPr lang="it-IT" sz="2400" dirty="0">
                <a:solidFill>
                  <a:srgbClr val="FE9292"/>
                </a:solidFill>
                <a:latin typeface="Barlow Condensed" panose="00000506000000000000" pitchFamily="2" charset="0"/>
              </a:rPr>
              <a:t>Ricerca</a:t>
            </a:r>
            <a:r>
              <a:rPr lang="it-IT" sz="2400" dirty="0">
                <a:solidFill>
                  <a:srgbClr val="2C4E80"/>
                </a:solidFill>
                <a:latin typeface="Barlow Condensed" panose="00000506000000000000" pitchFamily="2" charset="0"/>
              </a:rPr>
              <a:t>, che rappresenta il fine ultimo del nostro lavoro.</a:t>
            </a:r>
          </a:p>
          <a:p>
            <a:endParaRPr lang="it-IT" sz="2400" dirty="0">
              <a:solidFill>
                <a:srgbClr val="2C4E80"/>
              </a:solidFill>
              <a:latin typeface="Barlow Condensed" panose="00000506000000000000" pitchFamily="2" charset="0"/>
            </a:endParaRPr>
          </a:p>
          <a:p>
            <a:r>
              <a:rPr lang="it-IT" sz="2400" dirty="0">
                <a:solidFill>
                  <a:srgbClr val="2C4E80"/>
                </a:solidFill>
                <a:latin typeface="Barlow Condensed" panose="00000506000000000000" pitchFamily="2" charset="0"/>
              </a:rPr>
              <a:t>Tutto questo si riassume in un concetto chiave: </a:t>
            </a:r>
            <a:r>
              <a:rPr lang="it-IT" sz="2400" u="sng" dirty="0" err="1">
                <a:solidFill>
                  <a:srgbClr val="FE9292"/>
                </a:solidFill>
                <a:latin typeface="Barlow Condensed" panose="00000506000000000000" pitchFamily="2" charset="0"/>
              </a:rPr>
              <a:t>Change</a:t>
            </a:r>
            <a:r>
              <a:rPr lang="it-IT" sz="2400" u="sng" dirty="0">
                <a:solidFill>
                  <a:srgbClr val="FE9292"/>
                </a:solidFill>
                <a:latin typeface="Barlow Condensed" panose="00000506000000000000" pitchFamily="2" charset="0"/>
              </a:rPr>
              <a:t> Management</a:t>
            </a:r>
            <a:r>
              <a:rPr lang="it-IT" sz="2400" dirty="0">
                <a:solidFill>
                  <a:srgbClr val="2C4E80"/>
                </a:solidFill>
                <a:latin typeface="Barlow Condensed" panose="00000506000000000000" pitchFamily="2" charset="0"/>
              </a:rPr>
              <a:t>.</a:t>
            </a:r>
            <a:r>
              <a:rPr lang="it-IT" sz="2400" dirty="0">
                <a:solidFill>
                  <a:srgbClr val="FE9292"/>
                </a:solidFill>
                <a:latin typeface="Barlow Condensed" panose="00000506000000000000" pitchFamily="2" charset="0"/>
              </a:rPr>
              <a:t> </a:t>
            </a:r>
            <a:r>
              <a:rPr lang="it-IT" sz="2400" b="0" i="0" dirty="0">
                <a:solidFill>
                  <a:srgbClr val="2C4E80"/>
                </a:solidFill>
                <a:effectLst/>
              </a:rPr>
              <a:t>Con questo termine si intende un approccio strutturato per accompagnare persone e organizzazioni nei momenti di cambiamento. Che si tratti di nuovi obiettivi, strumenti, processi o modi di lavorare, il cambiamento va gestito con </a:t>
            </a:r>
            <a:r>
              <a:rPr lang="it-IT" sz="2400" b="0" i="0" u="sng" dirty="0">
                <a:solidFill>
                  <a:srgbClr val="FE9292"/>
                </a:solidFill>
                <a:effectLst/>
              </a:rPr>
              <a:t>metodo</a:t>
            </a:r>
          </a:p>
          <a:p>
            <a:endParaRPr lang="it-IT" sz="2400" u="sng" dirty="0">
              <a:solidFill>
                <a:srgbClr val="FE9292"/>
              </a:solidFill>
              <a:latin typeface="Barlow Condensed" panose="00000506000000000000" pitchFamily="2" charset="0"/>
            </a:endParaRPr>
          </a:p>
          <a:p>
            <a:r>
              <a:rPr lang="it-IT" sz="2400" dirty="0">
                <a:solidFill>
                  <a:srgbClr val="2C4E80"/>
                </a:solidFill>
                <a:latin typeface="Barlow Condensed" panose="00000506000000000000" pitchFamily="2" charset="0"/>
              </a:rPr>
              <a:t>E qui entra in gioco un punto cruciale: </a:t>
            </a:r>
            <a:r>
              <a:rPr lang="it-IT" sz="2400" u="sng" dirty="0">
                <a:solidFill>
                  <a:srgbClr val="FE9292"/>
                </a:solidFill>
                <a:latin typeface="Barlow Condensed" panose="00000506000000000000" pitchFamily="2" charset="0"/>
              </a:rPr>
              <a:t>le persone</a:t>
            </a:r>
            <a:r>
              <a:rPr lang="it-IT" sz="2400" dirty="0">
                <a:solidFill>
                  <a:srgbClr val="2C4E80"/>
                </a:solidFill>
                <a:latin typeface="Barlow Condensed" panose="00000506000000000000" pitchFamily="2" charset="0"/>
              </a:rPr>
              <a:t>. Le Divisioni Tecniche, come ogni altra Organizzazione dell’Istituto, sono fatte di persone. Ed è proprio su di loro che bisogna </a:t>
            </a:r>
            <a:r>
              <a:rPr lang="it-IT" sz="2400" u="sng" dirty="0">
                <a:solidFill>
                  <a:srgbClr val="FE9292"/>
                </a:solidFill>
                <a:latin typeface="Barlow Condensed" panose="00000506000000000000" pitchFamily="2" charset="0"/>
              </a:rPr>
              <a:t>investire</a:t>
            </a:r>
            <a:r>
              <a:rPr lang="it-IT" sz="2400" dirty="0">
                <a:solidFill>
                  <a:srgbClr val="2C4E80"/>
                </a:solidFill>
                <a:latin typeface="Barlow Condensed" panose="00000506000000000000" pitchFamily="2" charset="0"/>
              </a:rPr>
              <a:t>, offrendo strumenti, formazione e supporto per </a:t>
            </a:r>
            <a:r>
              <a:rPr lang="it-IT" sz="2400" u="sng" dirty="0">
                <a:solidFill>
                  <a:srgbClr val="FE9292"/>
                </a:solidFill>
                <a:latin typeface="Barlow Condensed" panose="00000506000000000000" pitchFamily="2" charset="0"/>
              </a:rPr>
              <a:t>affrontare il cambiamento</a:t>
            </a:r>
            <a:r>
              <a:rPr lang="it-IT" sz="2400" dirty="0">
                <a:solidFill>
                  <a:srgbClr val="2C4E80"/>
                </a:solidFill>
                <a:latin typeface="Barlow Condensed" panose="00000506000000000000" pitchFamily="2" charset="0"/>
              </a:rPr>
              <a:t> con consapevolezza e competenza.</a:t>
            </a:r>
          </a:p>
        </p:txBody>
      </p:sp>
    </p:spTree>
    <p:extLst>
      <p:ext uri="{BB962C8B-B14F-4D97-AF65-F5344CB8AC3E}">
        <p14:creationId xmlns:p14="http://schemas.microsoft.com/office/powerpoint/2010/main" val="515072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B8B70-FDE6-B9E5-B884-0C8854D6141D}"/>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7FA9D197-369F-A3F8-B584-573F5F849C22}"/>
              </a:ext>
            </a:extLst>
          </p:cNvPr>
          <p:cNvSpPr txBox="1"/>
          <p:nvPr/>
        </p:nvSpPr>
        <p:spPr>
          <a:xfrm>
            <a:off x="2010956" y="6488668"/>
            <a:ext cx="3602765" cy="369332"/>
          </a:xfrm>
          <a:prstGeom prst="rect">
            <a:avLst/>
          </a:prstGeom>
          <a:noFill/>
        </p:spPr>
        <p:txBody>
          <a:bodyPr wrap="square">
            <a:spAutoFit/>
          </a:bodyPr>
          <a:lstStyle/>
          <a:p>
            <a:r>
              <a:rPr lang="it-IT" sz="1800" noProof="0" dirty="0">
                <a:solidFill>
                  <a:schemeClr val="accent1"/>
                </a:solidFill>
                <a:cs typeface="Arial"/>
              </a:rPr>
              <a:t>Relatore: Mario Salvatore MUSUMECI  </a:t>
            </a:r>
            <a:endParaRPr lang="it-IT" noProof="0" dirty="0">
              <a:solidFill>
                <a:schemeClr val="accent1"/>
              </a:solidFill>
            </a:endParaRPr>
          </a:p>
        </p:txBody>
      </p:sp>
      <p:sp>
        <p:nvSpPr>
          <p:cNvPr id="4" name="Segnaposto numero diapositiva 2">
            <a:extLst>
              <a:ext uri="{FF2B5EF4-FFF2-40B4-BE49-F238E27FC236}">
                <a16:creationId xmlns:a16="http://schemas.microsoft.com/office/drawing/2014/main" id="{4AC17939-6D04-46D5-651A-5515E0AF124E}"/>
              </a:ext>
            </a:extLst>
          </p:cNvPr>
          <p:cNvSpPr txBox="1">
            <a:spLocks/>
          </p:cNvSpPr>
          <p:nvPr/>
        </p:nvSpPr>
        <p:spPr>
          <a:xfrm>
            <a:off x="11665744" y="6333200"/>
            <a:ext cx="526256" cy="524800"/>
          </a:xfrm>
          <a:prstGeom prst="rect">
            <a:avLst/>
          </a:prstGeom>
          <a:noFill/>
          <a:ln>
            <a:noFill/>
          </a:ln>
        </p:spPr>
        <p:txBody>
          <a:bodyPr spcFirstLastPara="1" wrap="square" lIns="91425" tIns="91425" rIns="91425" bIns="91425" anchor="ctr" anchorCtr="0">
            <a:normAutofit/>
          </a:bodyPr>
          <a:lstStyle>
            <a:defPPr>
              <a:defRPr lang="it-IT"/>
            </a:defPPr>
            <a:lvl1pPr marL="0" marR="0" lvl="0"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86CB4B4D-7CA3-9044-876B-883B54F8677D}" type="slidenum">
              <a:rPr kumimoji="0" lang="it-IT" sz="1400" b="0" i="0" u="none" strike="noStrike" kern="1200" cap="none" spc="0" normalizeH="0" baseline="0" noProof="0" smtClean="0">
                <a:ln>
                  <a:noFill/>
                </a:ln>
                <a:solidFill>
                  <a:schemeClr val="bg1">
                    <a:alpha val="70000"/>
                  </a:schemeClr>
                </a:solidFill>
                <a:effectLst/>
                <a:uLnTx/>
                <a:uFillTx/>
                <a:latin typeface="+mn-lt"/>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23</a:t>
            </a:fld>
            <a:endParaRPr kumimoji="0" lang="it-IT" sz="1400" b="0" i="0" u="none" strike="noStrike" kern="1200" cap="none" spc="0" normalizeH="0" baseline="0" noProof="0" dirty="0">
              <a:ln>
                <a:noFill/>
              </a:ln>
              <a:solidFill>
                <a:schemeClr val="bg1">
                  <a:alpha val="70000"/>
                </a:schemeClr>
              </a:solidFill>
              <a:effectLst/>
              <a:uLnTx/>
              <a:uFillTx/>
              <a:latin typeface="+mn-lt"/>
              <a:cs typeface="Arial"/>
              <a:sym typeface="Arial"/>
            </a:endParaRPr>
          </a:p>
        </p:txBody>
      </p:sp>
      <p:sp>
        <p:nvSpPr>
          <p:cNvPr id="5" name="CasellaDiTesto 4">
            <a:extLst>
              <a:ext uri="{FF2B5EF4-FFF2-40B4-BE49-F238E27FC236}">
                <a16:creationId xmlns:a16="http://schemas.microsoft.com/office/drawing/2014/main" id="{F2A5FAE4-0A38-A771-7946-0FED751ADBFE}"/>
              </a:ext>
            </a:extLst>
          </p:cNvPr>
          <p:cNvSpPr txBox="1"/>
          <p:nvPr/>
        </p:nvSpPr>
        <p:spPr>
          <a:xfrm>
            <a:off x="1268267" y="0"/>
            <a:ext cx="10397477" cy="584775"/>
          </a:xfrm>
          <a:prstGeom prst="rect">
            <a:avLst/>
          </a:prstGeom>
          <a:noFill/>
        </p:spPr>
        <p:txBody>
          <a:bodyPr wrap="square">
            <a:spAutoFit/>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lang="it-IT" sz="3200" b="1" noProof="0" dirty="0">
                <a:solidFill>
                  <a:srgbClr val="002060"/>
                </a:solidFill>
                <a:latin typeface="+mj-lt"/>
              </a:rPr>
              <a:t>DALLE RADICI AI FRUTTI, GRAZIE AL PERSONALE</a:t>
            </a:r>
          </a:p>
        </p:txBody>
      </p:sp>
      <p:pic>
        <p:nvPicPr>
          <p:cNvPr id="9" name="Immagine 8" descr="Immagine che contiene albero, pianta, bonsai, aria aperta">
            <a:extLst>
              <a:ext uri="{FF2B5EF4-FFF2-40B4-BE49-F238E27FC236}">
                <a16:creationId xmlns:a16="http://schemas.microsoft.com/office/drawing/2014/main" id="{3C923FB5-9D9E-D7E0-50B9-DA014CB59ABE}"/>
              </a:ext>
            </a:extLst>
          </p:cNvPr>
          <p:cNvPicPr>
            <a:picLocks noChangeAspect="1"/>
          </p:cNvPicPr>
          <p:nvPr/>
        </p:nvPicPr>
        <p:blipFill>
          <a:blip r:embed="rId3"/>
          <a:stretch>
            <a:fillRect/>
          </a:stretch>
        </p:blipFill>
        <p:spPr>
          <a:xfrm>
            <a:off x="2533044" y="666307"/>
            <a:ext cx="5929293" cy="5929293"/>
          </a:xfrm>
          <a:prstGeom prst="ellipse">
            <a:avLst/>
          </a:prstGeom>
          <a:ln>
            <a:noFill/>
          </a:ln>
          <a:effectLst>
            <a:softEdge rad="112500"/>
          </a:effectLst>
        </p:spPr>
      </p:pic>
      <p:pic>
        <p:nvPicPr>
          <p:cNvPr id="7" name="Immagine 6" descr="Immagine che contiene industria, tubo, acciaio, macchina&#10;&#10;Descrizione generata automaticamente">
            <a:extLst>
              <a:ext uri="{FF2B5EF4-FFF2-40B4-BE49-F238E27FC236}">
                <a16:creationId xmlns:a16="http://schemas.microsoft.com/office/drawing/2014/main" id="{AADCB0CE-1B59-83F8-B238-FE0BD45B3DC2}"/>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7475"/>
          <a:stretch/>
        </p:blipFill>
        <p:spPr>
          <a:xfrm>
            <a:off x="6359804" y="4010314"/>
            <a:ext cx="2966545" cy="2404655"/>
          </a:xfrm>
          <a:prstGeom prst="rect">
            <a:avLst/>
          </a:prstGeom>
        </p:spPr>
      </p:pic>
      <p:pic>
        <p:nvPicPr>
          <p:cNvPr id="10" name="Immagine 9">
            <a:extLst>
              <a:ext uri="{FF2B5EF4-FFF2-40B4-BE49-F238E27FC236}">
                <a16:creationId xmlns:a16="http://schemas.microsoft.com/office/drawing/2014/main" id="{688135FD-9326-CFB4-19F2-392E26D7B953}"/>
              </a:ext>
            </a:extLst>
          </p:cNvPr>
          <p:cNvPicPr>
            <a:picLocks noChangeAspect="1"/>
          </p:cNvPicPr>
          <p:nvPr/>
        </p:nvPicPr>
        <p:blipFill>
          <a:blip r:embed="rId5"/>
          <a:stretch>
            <a:fillRect/>
          </a:stretch>
        </p:blipFill>
        <p:spPr>
          <a:xfrm>
            <a:off x="7582408" y="584775"/>
            <a:ext cx="2596147" cy="3229242"/>
          </a:xfrm>
          <a:prstGeom prst="rect">
            <a:avLst/>
          </a:prstGeom>
        </p:spPr>
      </p:pic>
      <p:pic>
        <p:nvPicPr>
          <p:cNvPr id="1026" name="Picture 2" descr="Thumbnail Image An industrial worker in a factory setting, wearing safety gear such as a helmet and gloves, actively engaged in operating machinery or inspecting equipment. The environment should include industrial elements like pipes, control panels, and tools. The style should be realistic and professional, suitable for an institutional presentation about technical divisions and change management.">
            <a:extLst>
              <a:ext uri="{FF2B5EF4-FFF2-40B4-BE49-F238E27FC236}">
                <a16:creationId xmlns:a16="http://schemas.microsoft.com/office/drawing/2014/main" id="{8FAB2C5E-56DF-9884-072F-5B32BE982111}"/>
              </a:ext>
            </a:extLst>
          </p:cNvPr>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l="9732"/>
          <a:stretch/>
        </p:blipFill>
        <p:spPr bwMode="auto">
          <a:xfrm>
            <a:off x="4609593" y="2507044"/>
            <a:ext cx="2029058" cy="2247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523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057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65A1A-D4EC-3F24-988F-D5D40A8D64C1}"/>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8E28394A-B0F4-589C-C719-57F1DD2E40DA}"/>
              </a:ext>
            </a:extLst>
          </p:cNvPr>
          <p:cNvSpPr txBox="1"/>
          <p:nvPr/>
        </p:nvSpPr>
        <p:spPr>
          <a:xfrm>
            <a:off x="2010956" y="6488668"/>
            <a:ext cx="3602765" cy="369332"/>
          </a:xfrm>
          <a:prstGeom prst="rect">
            <a:avLst/>
          </a:prstGeom>
          <a:noFill/>
        </p:spPr>
        <p:txBody>
          <a:bodyPr wrap="square">
            <a:spAutoFit/>
          </a:bodyPr>
          <a:lstStyle/>
          <a:p>
            <a:r>
              <a:rPr lang="it-IT" sz="1800" noProof="0" dirty="0">
                <a:solidFill>
                  <a:schemeClr val="accent1"/>
                </a:solidFill>
                <a:cs typeface="Arial"/>
              </a:rPr>
              <a:t>Relatore: Mario Salvatore MUSUMECI  </a:t>
            </a:r>
            <a:endParaRPr lang="it-IT" noProof="0" dirty="0">
              <a:solidFill>
                <a:schemeClr val="accent1"/>
              </a:solidFill>
            </a:endParaRPr>
          </a:p>
        </p:txBody>
      </p:sp>
      <p:sp>
        <p:nvSpPr>
          <p:cNvPr id="4" name="Segnaposto numero diapositiva 2">
            <a:extLst>
              <a:ext uri="{FF2B5EF4-FFF2-40B4-BE49-F238E27FC236}">
                <a16:creationId xmlns:a16="http://schemas.microsoft.com/office/drawing/2014/main" id="{F5DF51DC-12E0-390C-92C3-C908140878C1}"/>
              </a:ext>
            </a:extLst>
          </p:cNvPr>
          <p:cNvSpPr txBox="1">
            <a:spLocks/>
          </p:cNvSpPr>
          <p:nvPr/>
        </p:nvSpPr>
        <p:spPr>
          <a:xfrm>
            <a:off x="11665744" y="6333200"/>
            <a:ext cx="526256" cy="524800"/>
          </a:xfrm>
          <a:prstGeom prst="rect">
            <a:avLst/>
          </a:prstGeom>
          <a:noFill/>
          <a:ln>
            <a:noFill/>
          </a:ln>
        </p:spPr>
        <p:txBody>
          <a:bodyPr spcFirstLastPara="1" wrap="square" lIns="91425" tIns="91425" rIns="91425" bIns="91425" anchor="ctr" anchorCtr="0">
            <a:normAutofit/>
          </a:bodyPr>
          <a:lstStyle>
            <a:defPPr>
              <a:defRPr lang="it-IT"/>
            </a:defPPr>
            <a:lvl1pPr marL="0" marR="0" lvl="0"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86CB4B4D-7CA3-9044-876B-883B54F8677D}" type="slidenum">
              <a:rPr kumimoji="0" lang="it-IT" sz="1400" b="0" i="0" u="none" strike="noStrike" kern="1200" cap="none" spc="0" normalizeH="0" baseline="0" noProof="0" smtClean="0">
                <a:ln>
                  <a:noFill/>
                </a:ln>
                <a:solidFill>
                  <a:schemeClr val="bg1">
                    <a:alpha val="70000"/>
                  </a:schemeClr>
                </a:solidFill>
                <a:effectLst/>
                <a:uLnTx/>
                <a:uFillTx/>
                <a:latin typeface="+mn-lt"/>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3</a:t>
            </a:fld>
            <a:endParaRPr kumimoji="0" lang="it-IT" sz="1400" b="0" i="0" u="none" strike="noStrike" kern="1200" cap="none" spc="0" normalizeH="0" baseline="0" noProof="0" dirty="0">
              <a:ln>
                <a:noFill/>
              </a:ln>
              <a:solidFill>
                <a:schemeClr val="bg1">
                  <a:alpha val="70000"/>
                </a:schemeClr>
              </a:solidFill>
              <a:effectLst/>
              <a:uLnTx/>
              <a:uFillTx/>
              <a:latin typeface="+mn-lt"/>
              <a:cs typeface="Arial"/>
              <a:sym typeface="Arial"/>
            </a:endParaRPr>
          </a:p>
        </p:txBody>
      </p:sp>
      <p:sp>
        <p:nvSpPr>
          <p:cNvPr id="5" name="CasellaDiTesto 4">
            <a:extLst>
              <a:ext uri="{FF2B5EF4-FFF2-40B4-BE49-F238E27FC236}">
                <a16:creationId xmlns:a16="http://schemas.microsoft.com/office/drawing/2014/main" id="{A3185C79-C064-1A6A-0391-610A80962042}"/>
              </a:ext>
            </a:extLst>
          </p:cNvPr>
          <p:cNvSpPr txBox="1"/>
          <p:nvPr/>
        </p:nvSpPr>
        <p:spPr>
          <a:xfrm>
            <a:off x="1268267" y="0"/>
            <a:ext cx="10397477" cy="584775"/>
          </a:xfrm>
          <a:prstGeom prst="rect">
            <a:avLst/>
          </a:prstGeom>
          <a:noFill/>
        </p:spPr>
        <p:txBody>
          <a:bodyPr wrap="square">
            <a:spAutoFit/>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lang="it-IT" sz="3200" b="1" noProof="0" dirty="0">
                <a:solidFill>
                  <a:srgbClr val="002060"/>
                </a:solidFill>
                <a:latin typeface="+mj-lt"/>
              </a:rPr>
              <a:t>Visione e Missione di una Divisione Tecnica</a:t>
            </a:r>
          </a:p>
        </p:txBody>
      </p:sp>
      <p:sp>
        <p:nvSpPr>
          <p:cNvPr id="6" name="TextBox 8">
            <a:extLst>
              <a:ext uri="{FF2B5EF4-FFF2-40B4-BE49-F238E27FC236}">
                <a16:creationId xmlns:a16="http://schemas.microsoft.com/office/drawing/2014/main" id="{005CC37A-83D8-E529-3124-85FB5821DB82}"/>
              </a:ext>
            </a:extLst>
          </p:cNvPr>
          <p:cNvSpPr txBox="1"/>
          <p:nvPr/>
        </p:nvSpPr>
        <p:spPr>
          <a:xfrm>
            <a:off x="4666177" y="911391"/>
            <a:ext cx="7525823" cy="4939725"/>
          </a:xfrm>
          <a:prstGeom prst="rect">
            <a:avLst/>
          </a:prstGeom>
          <a:noFill/>
        </p:spPr>
        <p:txBody>
          <a:bodyPr wrap="square" lIns="720000" tIns="0" rIns="720000" bIns="0" rtlCol="0" anchor="t">
            <a:noAutofit/>
          </a:bodyPr>
          <a:lstStyle/>
          <a:p>
            <a:pPr>
              <a:spcBef>
                <a:spcPts val="600"/>
              </a:spcBef>
            </a:pPr>
            <a:r>
              <a:rPr lang="it-IT" sz="2800" noProof="0" dirty="0">
                <a:solidFill>
                  <a:srgbClr val="FFC55A"/>
                </a:solidFill>
              </a:rPr>
              <a:t>Visione</a:t>
            </a:r>
          </a:p>
          <a:p>
            <a:pPr>
              <a:spcBef>
                <a:spcPts val="600"/>
              </a:spcBef>
            </a:pPr>
            <a:r>
              <a:rPr lang="it-IT" sz="2000" noProof="0" dirty="0">
                <a:solidFill>
                  <a:srgbClr val="00215E"/>
                </a:solidFill>
              </a:rPr>
              <a:t>La Divisione Tecnica e dei Servizi Generali mira a gestire in modo</a:t>
            </a:r>
          </a:p>
          <a:p>
            <a:pPr>
              <a:spcBef>
                <a:spcPts val="600"/>
              </a:spcBef>
            </a:pPr>
            <a:r>
              <a:rPr lang="it-IT" sz="2000" noProof="0" dirty="0">
                <a:solidFill>
                  <a:srgbClr val="00215E"/>
                </a:solidFill>
              </a:rPr>
              <a:t>ottimale la logistica e le infrastrutture dei Laboratori Nazionali,</a:t>
            </a:r>
          </a:p>
          <a:p>
            <a:pPr>
              <a:spcBef>
                <a:spcPts val="600"/>
              </a:spcBef>
            </a:pPr>
            <a:r>
              <a:rPr lang="it-IT" sz="2000" noProof="0" dirty="0">
                <a:solidFill>
                  <a:srgbClr val="00215E"/>
                </a:solidFill>
              </a:rPr>
              <a:t>creando un ambiente ideale per l'eccellenza nella Ricerca</a:t>
            </a:r>
          </a:p>
          <a:p>
            <a:pPr>
              <a:spcBef>
                <a:spcPts val="600"/>
              </a:spcBef>
            </a:pPr>
            <a:endParaRPr lang="it-IT" sz="2000" noProof="0" dirty="0">
              <a:solidFill>
                <a:schemeClr val="accent1"/>
              </a:solidFill>
            </a:endParaRPr>
          </a:p>
          <a:p>
            <a:pPr>
              <a:spcBef>
                <a:spcPts val="600"/>
              </a:spcBef>
            </a:pPr>
            <a:r>
              <a:rPr lang="it-IT" sz="2800" noProof="0" dirty="0">
                <a:solidFill>
                  <a:srgbClr val="FE9292"/>
                </a:solidFill>
              </a:rPr>
              <a:t>Missione</a:t>
            </a:r>
          </a:p>
          <a:p>
            <a:pPr marL="457200" indent="-457200">
              <a:spcBef>
                <a:spcPts val="600"/>
              </a:spcBef>
              <a:buFontTx/>
              <a:buChar char="-"/>
            </a:pPr>
            <a:r>
              <a:rPr lang="it-IT" sz="2000" noProof="0" dirty="0">
                <a:solidFill>
                  <a:srgbClr val="2C4E80"/>
                </a:solidFill>
              </a:rPr>
              <a:t>Supporto logistico e servizi di base</a:t>
            </a:r>
          </a:p>
          <a:p>
            <a:pPr marL="457200" indent="-457200">
              <a:spcBef>
                <a:spcPts val="600"/>
              </a:spcBef>
              <a:buFontTx/>
              <a:buChar char="-"/>
            </a:pPr>
            <a:r>
              <a:rPr lang="it-IT" sz="2000" noProof="0" dirty="0">
                <a:solidFill>
                  <a:srgbClr val="2C4E80"/>
                </a:solidFill>
              </a:rPr>
              <a:t>Manutenzioni programmate</a:t>
            </a:r>
          </a:p>
          <a:p>
            <a:pPr marL="457200" indent="-457200">
              <a:spcBef>
                <a:spcPts val="600"/>
              </a:spcBef>
              <a:buFontTx/>
              <a:buChar char="-"/>
            </a:pPr>
            <a:r>
              <a:rPr lang="it-IT" sz="2000" noProof="0" dirty="0">
                <a:solidFill>
                  <a:srgbClr val="2C4E80"/>
                </a:solidFill>
              </a:rPr>
              <a:t>Interventi di riparazione guasti</a:t>
            </a:r>
          </a:p>
          <a:p>
            <a:pPr marL="457200" indent="-457200">
              <a:spcBef>
                <a:spcPts val="600"/>
              </a:spcBef>
              <a:buFontTx/>
              <a:buChar char="-"/>
            </a:pPr>
            <a:r>
              <a:rPr lang="it-IT" sz="2000" noProof="0" dirty="0">
                <a:solidFill>
                  <a:srgbClr val="2C4E80"/>
                </a:solidFill>
              </a:rPr>
              <a:t>Manutenzioni straordinarie</a:t>
            </a:r>
          </a:p>
          <a:p>
            <a:pPr marL="457200" indent="-457200">
              <a:spcBef>
                <a:spcPts val="600"/>
              </a:spcBef>
              <a:buFontTx/>
              <a:buChar char="-"/>
            </a:pPr>
            <a:r>
              <a:rPr lang="it-IT" sz="2000" noProof="0" dirty="0">
                <a:solidFill>
                  <a:srgbClr val="2C4E80"/>
                </a:solidFill>
              </a:rPr>
              <a:t>Progetti di aggiornamento normativo e/o ripristino per vetustà</a:t>
            </a:r>
          </a:p>
          <a:p>
            <a:pPr marL="457200" indent="-457200">
              <a:spcBef>
                <a:spcPts val="600"/>
              </a:spcBef>
              <a:buFontTx/>
              <a:buChar char="-"/>
            </a:pPr>
            <a:r>
              <a:rPr lang="it-IT" sz="2000" noProof="0" dirty="0">
                <a:solidFill>
                  <a:srgbClr val="2C4E80"/>
                </a:solidFill>
              </a:rPr>
              <a:t>Progetti per soddisfare nuovi fabbisogni della Ricerca</a:t>
            </a:r>
          </a:p>
          <a:p>
            <a:pPr algn="l">
              <a:spcBef>
                <a:spcPts val="600"/>
              </a:spcBef>
            </a:pPr>
            <a:endParaRPr lang="it-IT" sz="2800" b="1" u="sng" strike="noStrike" noProof="0" dirty="0">
              <a:solidFill>
                <a:schemeClr val="accent1"/>
              </a:solidFill>
              <a:effectLst/>
              <a:ea typeface="Inter Tight" pitchFamily="2" charset="0"/>
              <a:cs typeface="Inter Tight" pitchFamily="2" charset="0"/>
            </a:endParaRPr>
          </a:p>
        </p:txBody>
      </p:sp>
      <p:pic>
        <p:nvPicPr>
          <p:cNvPr id="9" name="Immagine 8" descr="Immagine che contiene albero, pianta, bonsai, aria aperta">
            <a:extLst>
              <a:ext uri="{FF2B5EF4-FFF2-40B4-BE49-F238E27FC236}">
                <a16:creationId xmlns:a16="http://schemas.microsoft.com/office/drawing/2014/main" id="{A4354CE0-0418-205F-5698-C7D63948D33A}"/>
              </a:ext>
            </a:extLst>
          </p:cNvPr>
          <p:cNvPicPr>
            <a:picLocks noChangeAspect="1"/>
          </p:cNvPicPr>
          <p:nvPr/>
        </p:nvPicPr>
        <p:blipFill>
          <a:blip r:embed="rId3"/>
          <a:stretch>
            <a:fillRect/>
          </a:stretch>
        </p:blipFill>
        <p:spPr>
          <a:xfrm>
            <a:off x="1004497" y="559375"/>
            <a:ext cx="3832800" cy="3832800"/>
          </a:xfrm>
          <a:prstGeom prst="ellipse">
            <a:avLst/>
          </a:prstGeom>
          <a:ln>
            <a:noFill/>
          </a:ln>
          <a:effectLst>
            <a:softEdge rad="112500"/>
          </a:effectLst>
        </p:spPr>
      </p:pic>
    </p:spTree>
    <p:extLst>
      <p:ext uri="{BB962C8B-B14F-4D97-AF65-F5344CB8AC3E}">
        <p14:creationId xmlns:p14="http://schemas.microsoft.com/office/powerpoint/2010/main" val="1080894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90397-4B59-7948-A89B-F41AA75F0B52}"/>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6F592602-0933-D3FB-668E-159F5DE2335F}"/>
              </a:ext>
            </a:extLst>
          </p:cNvPr>
          <p:cNvSpPr txBox="1"/>
          <p:nvPr/>
        </p:nvSpPr>
        <p:spPr>
          <a:xfrm>
            <a:off x="2010956" y="6488668"/>
            <a:ext cx="3602765" cy="369332"/>
          </a:xfrm>
          <a:prstGeom prst="rect">
            <a:avLst/>
          </a:prstGeom>
          <a:noFill/>
        </p:spPr>
        <p:txBody>
          <a:bodyPr wrap="square">
            <a:spAutoFit/>
          </a:bodyPr>
          <a:lstStyle/>
          <a:p>
            <a:r>
              <a:rPr lang="it-IT" sz="1800" noProof="0" dirty="0">
                <a:solidFill>
                  <a:schemeClr val="accent1"/>
                </a:solidFill>
                <a:cs typeface="Arial"/>
              </a:rPr>
              <a:t>Relatore: Mario Salvatore MUSUMECI  </a:t>
            </a:r>
            <a:endParaRPr lang="it-IT" noProof="0" dirty="0">
              <a:solidFill>
                <a:schemeClr val="accent1"/>
              </a:solidFill>
            </a:endParaRPr>
          </a:p>
        </p:txBody>
      </p:sp>
      <p:graphicFrame>
        <p:nvGraphicFramePr>
          <p:cNvPr id="3" name="Diagramma 2">
            <a:extLst>
              <a:ext uri="{FF2B5EF4-FFF2-40B4-BE49-F238E27FC236}">
                <a16:creationId xmlns:a16="http://schemas.microsoft.com/office/drawing/2014/main" id="{FE192CAC-B68F-F4FB-6F34-A80466F68D56}"/>
              </a:ext>
            </a:extLst>
          </p:cNvPr>
          <p:cNvGraphicFramePr/>
          <p:nvPr>
            <p:extLst>
              <p:ext uri="{D42A27DB-BD31-4B8C-83A1-F6EECF244321}">
                <p14:modId xmlns:p14="http://schemas.microsoft.com/office/powerpoint/2010/main" val="452511083"/>
              </p:ext>
            </p:extLst>
          </p:nvPr>
        </p:nvGraphicFramePr>
        <p:xfrm>
          <a:off x="647700" y="1116300"/>
          <a:ext cx="10896600" cy="3907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2">
            <a:extLst>
              <a:ext uri="{FF2B5EF4-FFF2-40B4-BE49-F238E27FC236}">
                <a16:creationId xmlns:a16="http://schemas.microsoft.com/office/drawing/2014/main" id="{CBA8A8E3-C2CE-3A2B-8025-66B67841BEB3}"/>
              </a:ext>
            </a:extLst>
          </p:cNvPr>
          <p:cNvSpPr txBox="1">
            <a:spLocks/>
          </p:cNvSpPr>
          <p:nvPr/>
        </p:nvSpPr>
        <p:spPr>
          <a:xfrm>
            <a:off x="11665744" y="6333200"/>
            <a:ext cx="526256" cy="524800"/>
          </a:xfrm>
          <a:prstGeom prst="rect">
            <a:avLst/>
          </a:prstGeom>
          <a:noFill/>
          <a:ln>
            <a:noFill/>
          </a:ln>
        </p:spPr>
        <p:txBody>
          <a:bodyPr spcFirstLastPara="1" wrap="square" lIns="91425" tIns="91425" rIns="91425" bIns="91425" anchor="ctr" anchorCtr="0">
            <a:normAutofit/>
          </a:bodyPr>
          <a:lstStyle>
            <a:defPPr>
              <a:defRPr lang="it-IT"/>
            </a:defPPr>
            <a:lvl1pPr marL="0" marR="0" lvl="0"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86CB4B4D-7CA3-9044-876B-883B54F8677D}" type="slidenum">
              <a:rPr kumimoji="0" lang="it-IT" sz="1400" b="0" i="0" u="none" strike="noStrike" kern="1200" cap="none" spc="0" normalizeH="0" baseline="0" noProof="0" smtClean="0">
                <a:ln>
                  <a:noFill/>
                </a:ln>
                <a:solidFill>
                  <a:schemeClr val="bg1">
                    <a:alpha val="70000"/>
                  </a:schemeClr>
                </a:solidFill>
                <a:effectLst/>
                <a:uLnTx/>
                <a:uFillTx/>
                <a:latin typeface="+mn-lt"/>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4</a:t>
            </a:fld>
            <a:endParaRPr kumimoji="0" lang="it-IT" sz="1400" b="0" i="0" u="none" strike="noStrike" kern="1200" cap="none" spc="0" normalizeH="0" baseline="0" noProof="0" dirty="0">
              <a:ln>
                <a:noFill/>
              </a:ln>
              <a:solidFill>
                <a:schemeClr val="bg1">
                  <a:alpha val="70000"/>
                </a:schemeClr>
              </a:solidFill>
              <a:effectLst/>
              <a:uLnTx/>
              <a:uFillTx/>
              <a:latin typeface="+mn-lt"/>
              <a:cs typeface="Arial"/>
              <a:sym typeface="Arial"/>
            </a:endParaRPr>
          </a:p>
        </p:txBody>
      </p:sp>
      <p:sp>
        <p:nvSpPr>
          <p:cNvPr id="5" name="CasellaDiTesto 4">
            <a:extLst>
              <a:ext uri="{FF2B5EF4-FFF2-40B4-BE49-F238E27FC236}">
                <a16:creationId xmlns:a16="http://schemas.microsoft.com/office/drawing/2014/main" id="{B2389693-8761-F466-4B98-09B849045D2F}"/>
              </a:ext>
            </a:extLst>
          </p:cNvPr>
          <p:cNvSpPr txBox="1"/>
          <p:nvPr/>
        </p:nvSpPr>
        <p:spPr>
          <a:xfrm>
            <a:off x="899967" y="0"/>
            <a:ext cx="10397477" cy="584775"/>
          </a:xfrm>
          <a:prstGeom prst="rect">
            <a:avLst/>
          </a:prstGeom>
          <a:noFill/>
        </p:spPr>
        <p:txBody>
          <a:bodyPr wrap="square">
            <a:spAutoFit/>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lang="it-IT" sz="3200" b="1" noProof="0" dirty="0">
                <a:solidFill>
                  <a:srgbClr val="002060"/>
                </a:solidFill>
                <a:latin typeface="+mj-lt"/>
              </a:rPr>
              <a:t>Esempio </a:t>
            </a:r>
            <a:r>
              <a:rPr lang="it-IT" sz="3200" b="1" dirty="0">
                <a:solidFill>
                  <a:srgbClr val="002060"/>
                </a:solidFill>
                <a:latin typeface="+mj-lt"/>
              </a:rPr>
              <a:t>di c</a:t>
            </a:r>
            <a:r>
              <a:rPr lang="it-IT" sz="3200" b="1" noProof="0" dirty="0" err="1">
                <a:solidFill>
                  <a:srgbClr val="002060"/>
                </a:solidFill>
                <a:latin typeface="+mj-lt"/>
              </a:rPr>
              <a:t>lassificazione</a:t>
            </a:r>
            <a:r>
              <a:rPr lang="it-IT" sz="3200" b="1" noProof="0" dirty="0">
                <a:solidFill>
                  <a:srgbClr val="002060"/>
                </a:solidFill>
                <a:latin typeface="+mj-lt"/>
              </a:rPr>
              <a:t> di una Divisione Tecnica per </a:t>
            </a:r>
            <a:r>
              <a:rPr lang="it-IT" sz="3200" b="1" noProof="0" dirty="0">
                <a:solidFill>
                  <a:srgbClr val="FFC55A"/>
                </a:solidFill>
                <a:latin typeface="+mj-lt"/>
              </a:rPr>
              <a:t>funzioni</a:t>
            </a:r>
          </a:p>
        </p:txBody>
      </p:sp>
    </p:spTree>
    <p:extLst>
      <p:ext uri="{BB962C8B-B14F-4D97-AF65-F5344CB8AC3E}">
        <p14:creationId xmlns:p14="http://schemas.microsoft.com/office/powerpoint/2010/main" val="3035231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DFACE-2D1C-B6E7-CA2B-65BD7EA29332}"/>
            </a:ext>
          </a:extLst>
        </p:cNvPr>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7CAA2AE9-9D53-8BAB-D59E-C45F510A15A1}"/>
              </a:ext>
            </a:extLst>
          </p:cNvPr>
          <p:cNvGraphicFramePr/>
          <p:nvPr>
            <p:extLst>
              <p:ext uri="{D42A27DB-BD31-4B8C-83A1-F6EECF244321}">
                <p14:modId xmlns:p14="http://schemas.microsoft.com/office/powerpoint/2010/main" val="2585473981"/>
              </p:ext>
            </p:extLst>
          </p:nvPr>
        </p:nvGraphicFramePr>
        <p:xfrm>
          <a:off x="819151" y="295275"/>
          <a:ext cx="11287124" cy="639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ttangolo 2">
            <a:extLst>
              <a:ext uri="{FF2B5EF4-FFF2-40B4-BE49-F238E27FC236}">
                <a16:creationId xmlns:a16="http://schemas.microsoft.com/office/drawing/2014/main" id="{C01A236E-8B54-64A4-934A-BDB20DFF65A2}"/>
              </a:ext>
            </a:extLst>
          </p:cNvPr>
          <p:cNvSpPr/>
          <p:nvPr/>
        </p:nvSpPr>
        <p:spPr>
          <a:xfrm>
            <a:off x="781050" y="1571624"/>
            <a:ext cx="7115175" cy="4943475"/>
          </a:xfrm>
          <a:prstGeom prst="rect">
            <a:avLst/>
          </a:prstGeom>
          <a:solidFill>
            <a:srgbClr val="00215E">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5" name="Rettangolo 4">
            <a:extLst>
              <a:ext uri="{FF2B5EF4-FFF2-40B4-BE49-F238E27FC236}">
                <a16:creationId xmlns:a16="http://schemas.microsoft.com/office/drawing/2014/main" id="{50DBC8D2-C141-A783-1DE6-B864AD3F365D}"/>
              </a:ext>
            </a:extLst>
          </p:cNvPr>
          <p:cNvSpPr/>
          <p:nvPr/>
        </p:nvSpPr>
        <p:spPr>
          <a:xfrm>
            <a:off x="7961313" y="1571624"/>
            <a:ext cx="4210050" cy="1581151"/>
          </a:xfrm>
          <a:prstGeom prst="rect">
            <a:avLst/>
          </a:prstGeom>
          <a:solidFill>
            <a:srgbClr val="FFC55A">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6" name="Segnaposto numero diapositiva 2">
            <a:extLst>
              <a:ext uri="{FF2B5EF4-FFF2-40B4-BE49-F238E27FC236}">
                <a16:creationId xmlns:a16="http://schemas.microsoft.com/office/drawing/2014/main" id="{12646993-C3BB-188B-76AA-B0A6E9B561C6}"/>
              </a:ext>
            </a:extLst>
          </p:cNvPr>
          <p:cNvSpPr txBox="1">
            <a:spLocks/>
          </p:cNvSpPr>
          <p:nvPr/>
        </p:nvSpPr>
        <p:spPr>
          <a:xfrm>
            <a:off x="11665744" y="6333200"/>
            <a:ext cx="526256" cy="524800"/>
          </a:xfrm>
          <a:prstGeom prst="rect">
            <a:avLst/>
          </a:prstGeom>
          <a:noFill/>
          <a:ln>
            <a:noFill/>
          </a:ln>
        </p:spPr>
        <p:txBody>
          <a:bodyPr spcFirstLastPara="1" wrap="square" lIns="91425" tIns="91425" rIns="91425" bIns="91425" anchor="ctr" anchorCtr="0">
            <a:normAutofit/>
          </a:bodyPr>
          <a:lstStyle>
            <a:defPPr>
              <a:defRPr lang="it-IT"/>
            </a:defPPr>
            <a:lvl1pPr marL="0" marR="0" lvl="0"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86CB4B4D-7CA3-9044-876B-883B54F8677D}" type="slidenum">
              <a:rPr kumimoji="0" lang="it-IT" sz="1400" b="0" i="0" u="none" strike="noStrike" kern="1200" cap="none" spc="0" normalizeH="0" baseline="0" noProof="0" smtClean="0">
                <a:ln>
                  <a:noFill/>
                </a:ln>
                <a:solidFill>
                  <a:schemeClr val="bg1">
                    <a:alpha val="70000"/>
                  </a:schemeClr>
                </a:solidFill>
                <a:effectLst/>
                <a:uLnTx/>
                <a:uFillTx/>
                <a:latin typeface="+mn-lt"/>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5</a:t>
            </a:fld>
            <a:endParaRPr kumimoji="0" lang="it-IT" sz="1400" b="0" i="0" u="none" strike="noStrike" kern="1200" cap="none" spc="0" normalizeH="0" baseline="0" noProof="0" dirty="0">
              <a:ln>
                <a:noFill/>
              </a:ln>
              <a:solidFill>
                <a:schemeClr val="bg1">
                  <a:alpha val="70000"/>
                </a:schemeClr>
              </a:solidFill>
              <a:effectLst/>
              <a:uLnTx/>
              <a:uFillTx/>
              <a:latin typeface="+mn-lt"/>
              <a:cs typeface="Arial"/>
              <a:sym typeface="Arial"/>
            </a:endParaRPr>
          </a:p>
        </p:txBody>
      </p:sp>
      <p:sp>
        <p:nvSpPr>
          <p:cNvPr id="7" name="CasellaDiTesto 6">
            <a:extLst>
              <a:ext uri="{FF2B5EF4-FFF2-40B4-BE49-F238E27FC236}">
                <a16:creationId xmlns:a16="http://schemas.microsoft.com/office/drawing/2014/main" id="{70CA0C79-B454-B4D7-600A-CE0F8708E403}"/>
              </a:ext>
            </a:extLst>
          </p:cNvPr>
          <p:cNvSpPr txBox="1"/>
          <p:nvPr/>
        </p:nvSpPr>
        <p:spPr>
          <a:xfrm>
            <a:off x="1240239" y="-54591"/>
            <a:ext cx="10397477" cy="584775"/>
          </a:xfrm>
          <a:prstGeom prst="rect">
            <a:avLst/>
          </a:prstGeom>
          <a:noFill/>
        </p:spPr>
        <p:txBody>
          <a:bodyPr wrap="square">
            <a:spAutoFit/>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lang="it-IT" sz="3200" b="1" noProof="0" dirty="0">
                <a:solidFill>
                  <a:srgbClr val="002060"/>
                </a:solidFill>
                <a:latin typeface="+mj-lt"/>
              </a:rPr>
              <a:t>Classificazione di una Divisione Tecnica per </a:t>
            </a:r>
            <a:r>
              <a:rPr lang="it-IT" sz="3200" b="1" noProof="0" dirty="0">
                <a:solidFill>
                  <a:srgbClr val="FFC55A"/>
                </a:solidFill>
                <a:latin typeface="+mj-lt"/>
              </a:rPr>
              <a:t>modalità di gestione</a:t>
            </a:r>
          </a:p>
        </p:txBody>
      </p:sp>
      <p:sp>
        <p:nvSpPr>
          <p:cNvPr id="8" name="CasellaDiTesto 7">
            <a:extLst>
              <a:ext uri="{FF2B5EF4-FFF2-40B4-BE49-F238E27FC236}">
                <a16:creationId xmlns:a16="http://schemas.microsoft.com/office/drawing/2014/main" id="{9DA47213-74CA-3554-C7A9-0ED89487B611}"/>
              </a:ext>
            </a:extLst>
          </p:cNvPr>
          <p:cNvSpPr txBox="1"/>
          <p:nvPr/>
        </p:nvSpPr>
        <p:spPr>
          <a:xfrm>
            <a:off x="2010956" y="6488668"/>
            <a:ext cx="3602765" cy="369332"/>
          </a:xfrm>
          <a:prstGeom prst="rect">
            <a:avLst/>
          </a:prstGeom>
          <a:noFill/>
        </p:spPr>
        <p:txBody>
          <a:bodyPr wrap="square">
            <a:spAutoFit/>
          </a:bodyPr>
          <a:lstStyle/>
          <a:p>
            <a:r>
              <a:rPr lang="it-IT" sz="1800" noProof="0" dirty="0">
                <a:solidFill>
                  <a:schemeClr val="accent1"/>
                </a:solidFill>
                <a:cs typeface="Arial"/>
              </a:rPr>
              <a:t>Relatore: Mario Salvatore MUSUMECI  </a:t>
            </a:r>
            <a:endParaRPr lang="it-IT" noProof="0" dirty="0">
              <a:solidFill>
                <a:schemeClr val="accent1"/>
              </a:solidFill>
            </a:endParaRPr>
          </a:p>
        </p:txBody>
      </p:sp>
      <p:sp>
        <p:nvSpPr>
          <p:cNvPr id="9" name="Rettangolo 8">
            <a:extLst>
              <a:ext uri="{FF2B5EF4-FFF2-40B4-BE49-F238E27FC236}">
                <a16:creationId xmlns:a16="http://schemas.microsoft.com/office/drawing/2014/main" id="{BC5FE16D-4FAD-D429-0AA3-1E8A013049A2}"/>
              </a:ext>
            </a:extLst>
          </p:cNvPr>
          <p:cNvSpPr/>
          <p:nvPr/>
        </p:nvSpPr>
        <p:spPr>
          <a:xfrm>
            <a:off x="2010956" y="996837"/>
            <a:ext cx="1847444" cy="427149"/>
          </a:xfrm>
          <a:prstGeom prst="rect">
            <a:avLst/>
          </a:prstGeom>
          <a:solidFill>
            <a:srgbClr val="00215E">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it-IT" noProof="0" dirty="0">
                <a:solidFill>
                  <a:srgbClr val="00215E"/>
                </a:solidFill>
              </a:rPr>
              <a:t>Gestione Operativa</a:t>
            </a:r>
          </a:p>
        </p:txBody>
      </p:sp>
      <p:sp>
        <p:nvSpPr>
          <p:cNvPr id="10" name="Rettangolo 9">
            <a:extLst>
              <a:ext uri="{FF2B5EF4-FFF2-40B4-BE49-F238E27FC236}">
                <a16:creationId xmlns:a16="http://schemas.microsoft.com/office/drawing/2014/main" id="{1E12FDEC-F646-8FDA-2AD4-4DD994F539E9}"/>
              </a:ext>
            </a:extLst>
          </p:cNvPr>
          <p:cNvSpPr/>
          <p:nvPr/>
        </p:nvSpPr>
        <p:spPr>
          <a:xfrm>
            <a:off x="9525405" y="996837"/>
            <a:ext cx="1847444" cy="427149"/>
          </a:xfrm>
          <a:prstGeom prst="rect">
            <a:avLst/>
          </a:prstGeom>
          <a:solidFill>
            <a:srgbClr val="FFC55A">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noProof="0" dirty="0">
                <a:solidFill>
                  <a:srgbClr val="00215E"/>
                </a:solidFill>
              </a:rPr>
              <a:t>Gestione Progettuale</a:t>
            </a:r>
          </a:p>
        </p:txBody>
      </p:sp>
    </p:spTree>
    <p:extLst>
      <p:ext uri="{BB962C8B-B14F-4D97-AF65-F5344CB8AC3E}">
        <p14:creationId xmlns:p14="http://schemas.microsoft.com/office/powerpoint/2010/main" val="3549810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87B70-ABD1-A55C-C3DE-EED16A03DF90}"/>
            </a:ext>
          </a:extLst>
        </p:cNvPr>
        <p:cNvGrpSpPr/>
        <p:nvPr/>
      </p:nvGrpSpPr>
      <p:grpSpPr>
        <a:xfrm>
          <a:off x="0" y="0"/>
          <a:ext cx="0" cy="0"/>
          <a:chOff x="0" y="0"/>
          <a:chExt cx="0" cy="0"/>
        </a:xfrm>
      </p:grpSpPr>
      <p:sp>
        <p:nvSpPr>
          <p:cNvPr id="6" name="Segnaposto numero diapositiva 2">
            <a:extLst>
              <a:ext uri="{FF2B5EF4-FFF2-40B4-BE49-F238E27FC236}">
                <a16:creationId xmlns:a16="http://schemas.microsoft.com/office/drawing/2014/main" id="{63EDBEDA-5F90-3225-36F6-F3392C3CC8A9}"/>
              </a:ext>
            </a:extLst>
          </p:cNvPr>
          <p:cNvSpPr txBox="1">
            <a:spLocks/>
          </p:cNvSpPr>
          <p:nvPr/>
        </p:nvSpPr>
        <p:spPr>
          <a:xfrm>
            <a:off x="11665744" y="6333200"/>
            <a:ext cx="526256" cy="524800"/>
          </a:xfrm>
          <a:prstGeom prst="rect">
            <a:avLst/>
          </a:prstGeom>
          <a:noFill/>
          <a:ln>
            <a:noFill/>
          </a:ln>
        </p:spPr>
        <p:txBody>
          <a:bodyPr spcFirstLastPara="1" wrap="square" lIns="91425" tIns="91425" rIns="91425" bIns="91425" anchor="ctr" anchorCtr="0">
            <a:normAutofit/>
          </a:bodyPr>
          <a:lstStyle>
            <a:defPPr>
              <a:defRPr lang="it-IT"/>
            </a:defPPr>
            <a:lvl1pPr marL="0" marR="0" lvl="0"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86CB4B4D-7CA3-9044-876B-883B54F8677D}" type="slidenum">
              <a:rPr kumimoji="0" lang="it-IT" sz="1400" b="0" i="0" u="none" strike="noStrike" kern="1200" cap="none" spc="0" normalizeH="0" baseline="0" noProof="0" smtClean="0">
                <a:ln>
                  <a:noFill/>
                </a:ln>
                <a:solidFill>
                  <a:schemeClr val="bg1">
                    <a:alpha val="70000"/>
                  </a:schemeClr>
                </a:solidFill>
                <a:effectLst/>
                <a:uLnTx/>
                <a:uFillTx/>
                <a:latin typeface="+mn-lt"/>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6</a:t>
            </a:fld>
            <a:endParaRPr kumimoji="0" lang="it-IT" sz="1400" b="0" i="0" u="none" strike="noStrike" kern="1200" cap="none" spc="0" normalizeH="0" baseline="0" noProof="0" dirty="0">
              <a:ln>
                <a:noFill/>
              </a:ln>
              <a:solidFill>
                <a:schemeClr val="bg1">
                  <a:alpha val="70000"/>
                </a:schemeClr>
              </a:solidFill>
              <a:effectLst/>
              <a:uLnTx/>
              <a:uFillTx/>
              <a:latin typeface="+mn-lt"/>
              <a:cs typeface="Arial"/>
              <a:sym typeface="Arial"/>
            </a:endParaRPr>
          </a:p>
        </p:txBody>
      </p:sp>
      <p:sp>
        <p:nvSpPr>
          <p:cNvPr id="8" name="CasellaDiTesto 7">
            <a:extLst>
              <a:ext uri="{FF2B5EF4-FFF2-40B4-BE49-F238E27FC236}">
                <a16:creationId xmlns:a16="http://schemas.microsoft.com/office/drawing/2014/main" id="{8465E2CD-08A3-2A70-D26B-889A18DD7DC8}"/>
              </a:ext>
            </a:extLst>
          </p:cNvPr>
          <p:cNvSpPr txBox="1"/>
          <p:nvPr/>
        </p:nvSpPr>
        <p:spPr>
          <a:xfrm>
            <a:off x="2010956" y="6488668"/>
            <a:ext cx="3602765" cy="369332"/>
          </a:xfrm>
          <a:prstGeom prst="rect">
            <a:avLst/>
          </a:prstGeom>
          <a:noFill/>
        </p:spPr>
        <p:txBody>
          <a:bodyPr wrap="square">
            <a:spAutoFit/>
          </a:bodyPr>
          <a:lstStyle/>
          <a:p>
            <a:r>
              <a:rPr lang="it-IT" sz="1800" noProof="0" dirty="0">
                <a:solidFill>
                  <a:schemeClr val="accent1"/>
                </a:solidFill>
                <a:cs typeface="Arial"/>
              </a:rPr>
              <a:t>Relatore: Mario Salvatore MUSUMECI  </a:t>
            </a:r>
            <a:endParaRPr lang="it-IT" noProof="0" dirty="0">
              <a:solidFill>
                <a:schemeClr val="accent1"/>
              </a:solidFill>
            </a:endParaRPr>
          </a:p>
        </p:txBody>
      </p:sp>
      <p:sp>
        <p:nvSpPr>
          <p:cNvPr id="24" name="Titolo 11">
            <a:extLst>
              <a:ext uri="{FF2B5EF4-FFF2-40B4-BE49-F238E27FC236}">
                <a16:creationId xmlns:a16="http://schemas.microsoft.com/office/drawing/2014/main" id="{AF819CEA-49CC-1E76-8C64-A69204EED29D}"/>
              </a:ext>
            </a:extLst>
          </p:cNvPr>
          <p:cNvSpPr txBox="1"/>
          <p:nvPr/>
        </p:nvSpPr>
        <p:spPr>
          <a:xfrm>
            <a:off x="1067037" y="0"/>
            <a:ext cx="10058400" cy="58477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a:lstStyle>
          <a:p>
            <a:pPr algn="ctr" defTabSz="822960">
              <a:lnSpc>
                <a:spcPct val="100000"/>
              </a:lnSpc>
              <a:spcBef>
                <a:spcPts val="0"/>
              </a:spcBef>
              <a:defRPr/>
            </a:pPr>
            <a:r>
              <a:rPr lang="it-IT" sz="3200" b="1" dirty="0">
                <a:solidFill>
                  <a:srgbClr val="002060"/>
                </a:solidFill>
                <a:latin typeface="Barlow Condensed" panose="00000506000000000000" pitchFamily="2" charset="0"/>
                <a:ea typeface="+mn-ea"/>
                <a:cs typeface="+mn-cs"/>
              </a:rPr>
              <a:t>COS’E’ UN PROGETTO</a:t>
            </a:r>
            <a:endParaRPr lang="it-IT" sz="3200" b="1" noProof="0" dirty="0">
              <a:solidFill>
                <a:srgbClr val="00215E"/>
              </a:solidFill>
              <a:latin typeface="Barlow Condensed" panose="00000506000000000000" pitchFamily="2" charset="0"/>
              <a:ea typeface="+mn-ea"/>
              <a:cs typeface="+mn-cs"/>
            </a:endParaRPr>
          </a:p>
        </p:txBody>
      </p:sp>
      <p:sp>
        <p:nvSpPr>
          <p:cNvPr id="11" name="CasellaDiTesto 10">
            <a:extLst>
              <a:ext uri="{FF2B5EF4-FFF2-40B4-BE49-F238E27FC236}">
                <a16:creationId xmlns:a16="http://schemas.microsoft.com/office/drawing/2014/main" id="{AE907CAE-259C-8F7B-C50B-DCF497C107E1}"/>
              </a:ext>
            </a:extLst>
          </p:cNvPr>
          <p:cNvSpPr txBox="1"/>
          <p:nvPr/>
        </p:nvSpPr>
        <p:spPr>
          <a:xfrm>
            <a:off x="767494" y="676405"/>
            <a:ext cx="11403487" cy="2045778"/>
          </a:xfrm>
          <a:prstGeom prst="rect">
            <a:avLst/>
          </a:prstGeom>
          <a:noFill/>
        </p:spPr>
        <p:txBody>
          <a:bodyPr wrap="square" lIns="720000" tIns="0" rIns="720000" bIns="0" rtlCol="0" anchor="t">
            <a:noAutofit/>
          </a:bodyPr>
          <a:lstStyle>
            <a:defPPr>
              <a:defRPr lang="en-US"/>
            </a:defPPr>
            <a:lvl1pPr>
              <a:spcBef>
                <a:spcPts val="600"/>
              </a:spcBef>
              <a:defRPr sz="2800">
                <a:solidFill>
                  <a:srgbClr val="FFC55A"/>
                </a:solidFill>
                <a:latin typeface="Barlow Condensed Medium" panose="00000606000000000000" pitchFamily="2" charset="0"/>
              </a:defRPr>
            </a:lvl1pPr>
          </a:lstStyle>
          <a:p>
            <a:r>
              <a:rPr lang="it-IT" sz="2400" dirty="0">
                <a:solidFill>
                  <a:srgbClr val="00215E"/>
                </a:solidFill>
                <a:latin typeface="+mn-lt"/>
              </a:rPr>
              <a:t>Un progetto è un’iniziativa </a:t>
            </a:r>
            <a:r>
              <a:rPr lang="it-IT" sz="2400" u="sng" dirty="0">
                <a:solidFill>
                  <a:srgbClr val="00215E"/>
                </a:solidFill>
                <a:latin typeface="+mn-lt"/>
              </a:rPr>
              <a:t>temporanea</a:t>
            </a:r>
            <a:r>
              <a:rPr lang="it-IT" sz="2400" dirty="0">
                <a:solidFill>
                  <a:srgbClr val="00215E"/>
                </a:solidFill>
                <a:latin typeface="+mn-lt"/>
              </a:rPr>
              <a:t> intrapresa per creare un prodotto, un servizio o un risultato con caratteristiche di unicità. La natura temporanea dei progetti indica un </a:t>
            </a:r>
            <a:r>
              <a:rPr lang="it-IT" sz="2400" dirty="0">
                <a:solidFill>
                  <a:srgbClr val="FE9292"/>
                </a:solidFill>
                <a:latin typeface="+mn-lt"/>
              </a:rPr>
              <a:t>inizio</a:t>
            </a:r>
            <a:r>
              <a:rPr lang="it-IT" sz="2400" dirty="0">
                <a:solidFill>
                  <a:srgbClr val="00215E"/>
                </a:solidFill>
                <a:latin typeface="+mn-lt"/>
              </a:rPr>
              <a:t> e una </a:t>
            </a:r>
            <a:r>
              <a:rPr lang="it-IT" sz="2400" dirty="0">
                <a:solidFill>
                  <a:srgbClr val="FE9292"/>
                </a:solidFill>
                <a:latin typeface="+mn-lt"/>
              </a:rPr>
              <a:t>fine</a:t>
            </a:r>
            <a:r>
              <a:rPr lang="it-IT" sz="2400" dirty="0">
                <a:solidFill>
                  <a:srgbClr val="00215E"/>
                </a:solidFill>
                <a:latin typeface="+mn-lt"/>
              </a:rPr>
              <a:t> definiti. La fine si raggiunge quando sono stati ottenuti gli obiettivi del progetto o quando il progetto è terminato poiché non si riesce, anche per impossibilità, a raggiungere tali obiettivi, o quando non sussiste più l’esigenza del progetto.</a:t>
            </a:r>
          </a:p>
        </p:txBody>
      </p:sp>
      <p:sp>
        <p:nvSpPr>
          <p:cNvPr id="3" name="CasellaDiTesto 2">
            <a:extLst>
              <a:ext uri="{FF2B5EF4-FFF2-40B4-BE49-F238E27FC236}">
                <a16:creationId xmlns:a16="http://schemas.microsoft.com/office/drawing/2014/main" id="{031F9764-8653-C14D-22CA-09282258331D}"/>
              </a:ext>
            </a:extLst>
          </p:cNvPr>
          <p:cNvSpPr txBox="1"/>
          <p:nvPr/>
        </p:nvSpPr>
        <p:spPr>
          <a:xfrm>
            <a:off x="1067037" y="2879835"/>
            <a:ext cx="8904826" cy="3284799"/>
          </a:xfrm>
          <a:prstGeom prst="rect">
            <a:avLst/>
          </a:prstGeom>
          <a:noFill/>
        </p:spPr>
        <p:txBody>
          <a:bodyPr wrap="square" lIns="720000" tIns="0" rIns="720000" bIns="0" rtlCol="0" anchor="t">
            <a:noAutofit/>
          </a:bodyPr>
          <a:lstStyle>
            <a:defPPr>
              <a:defRPr lang="en-US"/>
            </a:defPPr>
            <a:lvl1pPr>
              <a:spcBef>
                <a:spcPts val="600"/>
              </a:spcBef>
              <a:defRPr sz="2800">
                <a:solidFill>
                  <a:srgbClr val="FE9292"/>
                </a:solidFill>
              </a:defRPr>
            </a:lvl1pPr>
          </a:lstStyle>
          <a:p>
            <a:r>
              <a:rPr lang="it-IT" sz="2000" dirty="0">
                <a:solidFill>
                  <a:srgbClr val="FFC55A"/>
                </a:solidFill>
              </a:rPr>
              <a:t>Esempi di progetti includono, a titolo indicativo:</a:t>
            </a:r>
          </a:p>
          <a:p>
            <a:pPr marL="182563" indent="-182563">
              <a:buFont typeface="Arial" panose="020B0604020202020204" pitchFamily="34" charset="0"/>
              <a:buChar char="•"/>
            </a:pPr>
            <a:r>
              <a:rPr lang="it-IT" sz="2000" dirty="0">
                <a:solidFill>
                  <a:srgbClr val="00215E"/>
                </a:solidFill>
              </a:rPr>
              <a:t>Sviluppare un nuovo prodotto, servizio o risultato;</a:t>
            </a:r>
          </a:p>
          <a:p>
            <a:pPr marL="182563" indent="-182563">
              <a:buFont typeface="Arial" panose="020B0604020202020204" pitchFamily="34" charset="0"/>
              <a:buChar char="•"/>
            </a:pPr>
            <a:r>
              <a:rPr lang="it-IT" sz="2000" dirty="0">
                <a:solidFill>
                  <a:srgbClr val="00215E"/>
                </a:solidFill>
              </a:rPr>
              <a:t>Effettuare modifiche nella struttura, nei processi, nelle risorse umane o nello stile di gestione di un’organizzazione;</a:t>
            </a:r>
          </a:p>
          <a:p>
            <a:pPr marL="179388" indent="-179388">
              <a:buFont typeface="Arial" panose="020B0604020202020204" pitchFamily="34" charset="0"/>
              <a:buChar char="•"/>
            </a:pPr>
            <a:r>
              <a:rPr lang="it-IT" sz="2000" dirty="0">
                <a:solidFill>
                  <a:srgbClr val="00215E"/>
                </a:solidFill>
              </a:rPr>
              <a:t>Sviluppare o acquisire un sistema informativo nuovo o modificato (hardware o software);</a:t>
            </a:r>
          </a:p>
          <a:p>
            <a:pPr marL="182563" indent="-182563">
              <a:buFont typeface="Arial" panose="020B0604020202020204" pitchFamily="34" charset="0"/>
              <a:buChar char="•"/>
            </a:pPr>
            <a:r>
              <a:rPr lang="it-IT" sz="2000" dirty="0">
                <a:solidFill>
                  <a:srgbClr val="00215E"/>
                </a:solidFill>
              </a:rPr>
              <a:t>Condurre una ricerca il cui risultato sarà adeguatamente registrato;</a:t>
            </a:r>
          </a:p>
          <a:p>
            <a:pPr marL="182563" indent="-182563">
              <a:buFont typeface="Arial" panose="020B0604020202020204" pitchFamily="34" charset="0"/>
              <a:buChar char="•"/>
            </a:pPr>
            <a:r>
              <a:rPr lang="it-IT" sz="2000" dirty="0">
                <a:solidFill>
                  <a:srgbClr val="00215E"/>
                </a:solidFill>
              </a:rPr>
              <a:t>Costruire un edificio, uno stabilimento industriale o un’infrastruttura o</a:t>
            </a:r>
          </a:p>
          <a:p>
            <a:pPr marL="182563" indent="-182563">
              <a:buFont typeface="Arial" panose="020B0604020202020204" pitchFamily="34" charset="0"/>
              <a:buChar char="•"/>
            </a:pPr>
            <a:r>
              <a:rPr lang="it-IT" sz="2000" dirty="0">
                <a:solidFill>
                  <a:srgbClr val="00215E"/>
                </a:solidFill>
              </a:rPr>
              <a:t>Implementare, migliorare o potenziare processi e procedure aziendali esistenti.</a:t>
            </a:r>
          </a:p>
        </p:txBody>
      </p:sp>
      <p:sp>
        <p:nvSpPr>
          <p:cNvPr id="4" name="CasellaDiTesto 3">
            <a:extLst>
              <a:ext uri="{FF2B5EF4-FFF2-40B4-BE49-F238E27FC236}">
                <a16:creationId xmlns:a16="http://schemas.microsoft.com/office/drawing/2014/main" id="{DD4608BB-D567-7DA4-BBAF-FAB0A728C193}"/>
              </a:ext>
            </a:extLst>
          </p:cNvPr>
          <p:cNvSpPr txBox="1"/>
          <p:nvPr/>
        </p:nvSpPr>
        <p:spPr>
          <a:xfrm>
            <a:off x="8345166" y="2251784"/>
            <a:ext cx="3128671" cy="276999"/>
          </a:xfrm>
          <a:prstGeom prst="rect">
            <a:avLst/>
          </a:prstGeom>
          <a:noFill/>
        </p:spPr>
        <p:txBody>
          <a:bodyPr wrap="square">
            <a:spAutoFit/>
          </a:bodyPr>
          <a:lstStyle/>
          <a:p>
            <a:pPr algn="l" fontAlgn="base"/>
            <a:r>
              <a:rPr lang="it-IT" sz="1200" noProof="0" dirty="0">
                <a:solidFill>
                  <a:srgbClr val="FE9292"/>
                </a:solidFill>
                <a:latin typeface="Congenial" panose="02000503040000020004" pitchFamily="2" charset="0"/>
              </a:rPr>
              <a:t>«PMBOK», Project Management Institute</a:t>
            </a:r>
          </a:p>
        </p:txBody>
      </p:sp>
    </p:spTree>
    <p:extLst>
      <p:ext uri="{BB962C8B-B14F-4D97-AF65-F5344CB8AC3E}">
        <p14:creationId xmlns:p14="http://schemas.microsoft.com/office/powerpoint/2010/main" val="3331275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9B73A-BF23-04D0-5319-7F8F2C55E24B}"/>
            </a:ext>
          </a:extLst>
        </p:cNvPr>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7E2976FB-AD01-194B-E8A3-69595F8FAC71}"/>
              </a:ext>
            </a:extLst>
          </p:cNvPr>
          <p:cNvGraphicFramePr/>
          <p:nvPr/>
        </p:nvGraphicFramePr>
        <p:xfrm>
          <a:off x="819151" y="295275"/>
          <a:ext cx="11287124" cy="639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ttangolo 2">
            <a:extLst>
              <a:ext uri="{FF2B5EF4-FFF2-40B4-BE49-F238E27FC236}">
                <a16:creationId xmlns:a16="http://schemas.microsoft.com/office/drawing/2014/main" id="{0EE040B8-E5DC-4052-B552-54EC9675E7F8}"/>
              </a:ext>
            </a:extLst>
          </p:cNvPr>
          <p:cNvSpPr/>
          <p:nvPr/>
        </p:nvSpPr>
        <p:spPr>
          <a:xfrm>
            <a:off x="781050" y="1571624"/>
            <a:ext cx="7115175" cy="4943475"/>
          </a:xfrm>
          <a:prstGeom prst="rect">
            <a:avLst/>
          </a:prstGeom>
          <a:solidFill>
            <a:srgbClr val="00215E">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5" name="Rettangolo 4">
            <a:extLst>
              <a:ext uri="{FF2B5EF4-FFF2-40B4-BE49-F238E27FC236}">
                <a16:creationId xmlns:a16="http://schemas.microsoft.com/office/drawing/2014/main" id="{0625A061-6EC4-AFA8-ADD2-1E7AC98C7558}"/>
              </a:ext>
            </a:extLst>
          </p:cNvPr>
          <p:cNvSpPr/>
          <p:nvPr/>
        </p:nvSpPr>
        <p:spPr>
          <a:xfrm>
            <a:off x="7961313" y="1571624"/>
            <a:ext cx="4210050" cy="1581151"/>
          </a:xfrm>
          <a:prstGeom prst="rect">
            <a:avLst/>
          </a:prstGeom>
          <a:solidFill>
            <a:srgbClr val="FFC55A">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6" name="Segnaposto numero diapositiva 2">
            <a:extLst>
              <a:ext uri="{FF2B5EF4-FFF2-40B4-BE49-F238E27FC236}">
                <a16:creationId xmlns:a16="http://schemas.microsoft.com/office/drawing/2014/main" id="{18D1FD27-65E7-2354-B4E8-F6465E1C8373}"/>
              </a:ext>
            </a:extLst>
          </p:cNvPr>
          <p:cNvSpPr txBox="1">
            <a:spLocks/>
          </p:cNvSpPr>
          <p:nvPr/>
        </p:nvSpPr>
        <p:spPr>
          <a:xfrm>
            <a:off x="11665744" y="6333200"/>
            <a:ext cx="526256" cy="524800"/>
          </a:xfrm>
          <a:prstGeom prst="rect">
            <a:avLst/>
          </a:prstGeom>
          <a:noFill/>
          <a:ln>
            <a:noFill/>
          </a:ln>
        </p:spPr>
        <p:txBody>
          <a:bodyPr spcFirstLastPara="1" wrap="square" lIns="91425" tIns="91425" rIns="91425" bIns="91425" anchor="ctr" anchorCtr="0">
            <a:normAutofit/>
          </a:bodyPr>
          <a:lstStyle>
            <a:defPPr>
              <a:defRPr lang="it-IT"/>
            </a:defPPr>
            <a:lvl1pPr marL="0" marR="0" lvl="0"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86CB4B4D-7CA3-9044-876B-883B54F8677D}" type="slidenum">
              <a:rPr kumimoji="0" lang="it-IT" sz="1400" b="0" i="0" u="none" strike="noStrike" kern="1200" cap="none" spc="0" normalizeH="0" baseline="0" noProof="0" smtClean="0">
                <a:ln>
                  <a:noFill/>
                </a:ln>
                <a:solidFill>
                  <a:schemeClr val="bg1">
                    <a:alpha val="70000"/>
                  </a:schemeClr>
                </a:solidFill>
                <a:effectLst/>
                <a:uLnTx/>
                <a:uFillTx/>
                <a:latin typeface="+mn-lt"/>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7</a:t>
            </a:fld>
            <a:endParaRPr kumimoji="0" lang="it-IT" sz="1400" b="0" i="0" u="none" strike="noStrike" kern="1200" cap="none" spc="0" normalizeH="0" baseline="0" noProof="0" dirty="0">
              <a:ln>
                <a:noFill/>
              </a:ln>
              <a:solidFill>
                <a:schemeClr val="bg1">
                  <a:alpha val="70000"/>
                </a:schemeClr>
              </a:solidFill>
              <a:effectLst/>
              <a:uLnTx/>
              <a:uFillTx/>
              <a:latin typeface="+mn-lt"/>
              <a:cs typeface="Arial"/>
              <a:sym typeface="Arial"/>
            </a:endParaRPr>
          </a:p>
        </p:txBody>
      </p:sp>
      <p:sp>
        <p:nvSpPr>
          <p:cNvPr id="7" name="CasellaDiTesto 6">
            <a:extLst>
              <a:ext uri="{FF2B5EF4-FFF2-40B4-BE49-F238E27FC236}">
                <a16:creationId xmlns:a16="http://schemas.microsoft.com/office/drawing/2014/main" id="{BD769896-A96D-2F3B-A893-709518FE3C52}"/>
              </a:ext>
            </a:extLst>
          </p:cNvPr>
          <p:cNvSpPr txBox="1"/>
          <p:nvPr/>
        </p:nvSpPr>
        <p:spPr>
          <a:xfrm>
            <a:off x="1214340" y="0"/>
            <a:ext cx="10397477" cy="584775"/>
          </a:xfrm>
          <a:prstGeom prst="rect">
            <a:avLst/>
          </a:prstGeom>
          <a:noFill/>
        </p:spPr>
        <p:txBody>
          <a:bodyPr wrap="square">
            <a:spAutoFit/>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lang="it-IT" sz="3200" b="1" noProof="0" dirty="0">
                <a:solidFill>
                  <a:srgbClr val="002060"/>
                </a:solidFill>
                <a:latin typeface="+mj-lt"/>
              </a:rPr>
              <a:t>Classificazione di una Divisione Tecnica per </a:t>
            </a:r>
            <a:r>
              <a:rPr lang="it-IT" sz="3200" b="1" noProof="0" dirty="0">
                <a:solidFill>
                  <a:srgbClr val="FFC55A"/>
                </a:solidFill>
                <a:latin typeface="+mj-lt"/>
              </a:rPr>
              <a:t>modalità di gestione</a:t>
            </a:r>
          </a:p>
        </p:txBody>
      </p:sp>
      <p:sp>
        <p:nvSpPr>
          <p:cNvPr id="8" name="CasellaDiTesto 7">
            <a:extLst>
              <a:ext uri="{FF2B5EF4-FFF2-40B4-BE49-F238E27FC236}">
                <a16:creationId xmlns:a16="http://schemas.microsoft.com/office/drawing/2014/main" id="{22F36F01-7187-CF1C-F8B5-EA1D6ECE98CB}"/>
              </a:ext>
            </a:extLst>
          </p:cNvPr>
          <p:cNvSpPr txBox="1"/>
          <p:nvPr/>
        </p:nvSpPr>
        <p:spPr>
          <a:xfrm>
            <a:off x="2010956" y="6488668"/>
            <a:ext cx="3602765" cy="369332"/>
          </a:xfrm>
          <a:prstGeom prst="rect">
            <a:avLst/>
          </a:prstGeom>
          <a:noFill/>
        </p:spPr>
        <p:txBody>
          <a:bodyPr wrap="square">
            <a:spAutoFit/>
          </a:bodyPr>
          <a:lstStyle/>
          <a:p>
            <a:r>
              <a:rPr lang="it-IT" sz="1800" noProof="0" dirty="0">
                <a:solidFill>
                  <a:schemeClr val="accent1"/>
                </a:solidFill>
                <a:cs typeface="Arial"/>
              </a:rPr>
              <a:t>Relatore: Mario Salvatore MUSUMECI  </a:t>
            </a:r>
            <a:endParaRPr lang="it-IT" noProof="0" dirty="0">
              <a:solidFill>
                <a:schemeClr val="accent1"/>
              </a:solidFill>
            </a:endParaRPr>
          </a:p>
        </p:txBody>
      </p:sp>
      <p:sp>
        <p:nvSpPr>
          <p:cNvPr id="9" name="Rettangolo 8">
            <a:extLst>
              <a:ext uri="{FF2B5EF4-FFF2-40B4-BE49-F238E27FC236}">
                <a16:creationId xmlns:a16="http://schemas.microsoft.com/office/drawing/2014/main" id="{51BC04AC-CE57-4374-AB93-6ED7238FDB38}"/>
              </a:ext>
            </a:extLst>
          </p:cNvPr>
          <p:cNvSpPr/>
          <p:nvPr/>
        </p:nvSpPr>
        <p:spPr>
          <a:xfrm>
            <a:off x="2010956" y="996837"/>
            <a:ext cx="1847444" cy="427149"/>
          </a:xfrm>
          <a:prstGeom prst="rect">
            <a:avLst/>
          </a:prstGeom>
          <a:solidFill>
            <a:srgbClr val="00215E">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it-IT" noProof="0" dirty="0">
                <a:solidFill>
                  <a:srgbClr val="00215E"/>
                </a:solidFill>
              </a:rPr>
              <a:t>Gestione Operativa</a:t>
            </a:r>
          </a:p>
        </p:txBody>
      </p:sp>
      <p:sp>
        <p:nvSpPr>
          <p:cNvPr id="10" name="Rettangolo 9">
            <a:extLst>
              <a:ext uri="{FF2B5EF4-FFF2-40B4-BE49-F238E27FC236}">
                <a16:creationId xmlns:a16="http://schemas.microsoft.com/office/drawing/2014/main" id="{CAF1D5B2-F5F6-F98C-ECC8-F088474C9809}"/>
              </a:ext>
            </a:extLst>
          </p:cNvPr>
          <p:cNvSpPr/>
          <p:nvPr/>
        </p:nvSpPr>
        <p:spPr>
          <a:xfrm>
            <a:off x="9525405" y="996837"/>
            <a:ext cx="1847444" cy="427149"/>
          </a:xfrm>
          <a:prstGeom prst="rect">
            <a:avLst/>
          </a:prstGeom>
          <a:solidFill>
            <a:srgbClr val="FFC55A">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noProof="0" dirty="0">
                <a:solidFill>
                  <a:srgbClr val="00215E"/>
                </a:solidFill>
              </a:rPr>
              <a:t>Gestione Progettuale</a:t>
            </a:r>
          </a:p>
        </p:txBody>
      </p:sp>
    </p:spTree>
    <p:extLst>
      <p:ext uri="{BB962C8B-B14F-4D97-AF65-F5344CB8AC3E}">
        <p14:creationId xmlns:p14="http://schemas.microsoft.com/office/powerpoint/2010/main" val="1275259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55227-A1E5-CB57-4F1A-BB124E4C75B2}"/>
            </a:ext>
          </a:extLst>
        </p:cNvPr>
        <p:cNvGrpSpPr/>
        <p:nvPr/>
      </p:nvGrpSpPr>
      <p:grpSpPr>
        <a:xfrm>
          <a:off x="0" y="0"/>
          <a:ext cx="0" cy="0"/>
          <a:chOff x="0" y="0"/>
          <a:chExt cx="0" cy="0"/>
        </a:xfrm>
      </p:grpSpPr>
      <p:sp>
        <p:nvSpPr>
          <p:cNvPr id="6" name="Segnaposto numero diapositiva 2">
            <a:extLst>
              <a:ext uri="{FF2B5EF4-FFF2-40B4-BE49-F238E27FC236}">
                <a16:creationId xmlns:a16="http://schemas.microsoft.com/office/drawing/2014/main" id="{73D380E9-4C2D-7457-0F5A-5ADDBA83AA05}"/>
              </a:ext>
            </a:extLst>
          </p:cNvPr>
          <p:cNvSpPr txBox="1">
            <a:spLocks/>
          </p:cNvSpPr>
          <p:nvPr/>
        </p:nvSpPr>
        <p:spPr>
          <a:xfrm>
            <a:off x="11665744" y="6333200"/>
            <a:ext cx="526256" cy="524800"/>
          </a:xfrm>
          <a:prstGeom prst="rect">
            <a:avLst/>
          </a:prstGeom>
          <a:noFill/>
          <a:ln>
            <a:noFill/>
          </a:ln>
        </p:spPr>
        <p:txBody>
          <a:bodyPr spcFirstLastPara="1" wrap="square" lIns="91425" tIns="91425" rIns="91425" bIns="91425" anchor="ctr" anchorCtr="0">
            <a:normAutofit/>
          </a:bodyPr>
          <a:lstStyle>
            <a:defPPr>
              <a:defRPr lang="it-IT"/>
            </a:defPPr>
            <a:lvl1pPr marL="0" marR="0" lvl="0"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86CB4B4D-7CA3-9044-876B-883B54F8677D}" type="slidenum">
              <a:rPr kumimoji="0" lang="it-IT" sz="1400" b="0" i="0" u="none" strike="noStrike" kern="1200" cap="none" spc="0" normalizeH="0" baseline="0" noProof="0" smtClean="0">
                <a:ln>
                  <a:noFill/>
                </a:ln>
                <a:solidFill>
                  <a:schemeClr val="bg1">
                    <a:alpha val="70000"/>
                  </a:schemeClr>
                </a:solidFill>
                <a:effectLst/>
                <a:uLnTx/>
                <a:uFillTx/>
                <a:latin typeface="+mn-lt"/>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8</a:t>
            </a:fld>
            <a:endParaRPr kumimoji="0" lang="it-IT" sz="1400" b="0" i="0" u="none" strike="noStrike" kern="1200" cap="none" spc="0" normalizeH="0" baseline="0" noProof="0" dirty="0">
              <a:ln>
                <a:noFill/>
              </a:ln>
              <a:solidFill>
                <a:schemeClr val="bg1">
                  <a:alpha val="70000"/>
                </a:schemeClr>
              </a:solidFill>
              <a:effectLst/>
              <a:uLnTx/>
              <a:uFillTx/>
              <a:latin typeface="+mn-lt"/>
              <a:cs typeface="Arial"/>
              <a:sym typeface="Arial"/>
            </a:endParaRPr>
          </a:p>
        </p:txBody>
      </p:sp>
      <p:sp>
        <p:nvSpPr>
          <p:cNvPr id="8" name="CasellaDiTesto 7">
            <a:extLst>
              <a:ext uri="{FF2B5EF4-FFF2-40B4-BE49-F238E27FC236}">
                <a16:creationId xmlns:a16="http://schemas.microsoft.com/office/drawing/2014/main" id="{07F4FE6C-8E4F-BFB5-D51A-48BE63D6C9D0}"/>
              </a:ext>
            </a:extLst>
          </p:cNvPr>
          <p:cNvSpPr txBox="1"/>
          <p:nvPr/>
        </p:nvSpPr>
        <p:spPr>
          <a:xfrm>
            <a:off x="2010956" y="6488668"/>
            <a:ext cx="3602765" cy="369332"/>
          </a:xfrm>
          <a:prstGeom prst="rect">
            <a:avLst/>
          </a:prstGeom>
          <a:noFill/>
        </p:spPr>
        <p:txBody>
          <a:bodyPr wrap="square">
            <a:spAutoFit/>
          </a:bodyPr>
          <a:lstStyle/>
          <a:p>
            <a:r>
              <a:rPr lang="it-IT" sz="1800" noProof="0" dirty="0">
                <a:solidFill>
                  <a:schemeClr val="accent1"/>
                </a:solidFill>
                <a:cs typeface="Arial"/>
              </a:rPr>
              <a:t>Relatore: Mario Salvatore MUSUMECI  </a:t>
            </a:r>
            <a:endParaRPr lang="it-IT" noProof="0" dirty="0">
              <a:solidFill>
                <a:schemeClr val="accent1"/>
              </a:solidFill>
            </a:endParaRPr>
          </a:p>
        </p:txBody>
      </p:sp>
      <p:sp>
        <p:nvSpPr>
          <p:cNvPr id="24" name="Titolo 11">
            <a:extLst>
              <a:ext uri="{FF2B5EF4-FFF2-40B4-BE49-F238E27FC236}">
                <a16:creationId xmlns:a16="http://schemas.microsoft.com/office/drawing/2014/main" id="{DCC157F4-EA30-BC91-F335-FB6F942B6230}"/>
              </a:ext>
            </a:extLst>
          </p:cNvPr>
          <p:cNvSpPr txBox="1"/>
          <p:nvPr/>
        </p:nvSpPr>
        <p:spPr>
          <a:xfrm>
            <a:off x="1067037" y="0"/>
            <a:ext cx="10058400" cy="58477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a:lstStyle>
          <a:p>
            <a:pPr algn="ctr" defTabSz="822960">
              <a:lnSpc>
                <a:spcPct val="100000"/>
              </a:lnSpc>
              <a:spcBef>
                <a:spcPts val="0"/>
              </a:spcBef>
              <a:defRPr/>
            </a:pPr>
            <a:r>
              <a:rPr lang="it-IT" sz="3200" b="1" noProof="0" dirty="0">
                <a:solidFill>
                  <a:srgbClr val="002060"/>
                </a:solidFill>
                <a:ea typeface="+mn-ea"/>
                <a:cs typeface="+mn-cs"/>
              </a:rPr>
              <a:t>EVOLUZIONE DEL CONTESTO </a:t>
            </a:r>
            <a:r>
              <a:rPr lang="it-IT" sz="3200" b="1" dirty="0">
                <a:solidFill>
                  <a:srgbClr val="002060"/>
                </a:solidFill>
                <a:ea typeface="+mn-ea"/>
                <a:cs typeface="+mn-cs"/>
              </a:rPr>
              <a:t>DA SPONSOR</a:t>
            </a:r>
            <a:r>
              <a:rPr lang="it-IT" sz="3200" b="1" noProof="0" dirty="0">
                <a:solidFill>
                  <a:srgbClr val="FFC55A"/>
                </a:solidFill>
                <a:latin typeface="Barlow Condensed" panose="00000506000000000000" pitchFamily="2" charset="0"/>
                <a:ea typeface="+mn-ea"/>
                <a:cs typeface="+mn-cs"/>
              </a:rPr>
              <a:t> FOE</a:t>
            </a:r>
            <a:r>
              <a:rPr lang="it-IT" sz="3200" b="1" dirty="0">
                <a:solidFill>
                  <a:srgbClr val="00215E"/>
                </a:solidFill>
                <a:latin typeface="Barlow Condensed" panose="00000506000000000000" pitchFamily="2" charset="0"/>
                <a:ea typeface="+mn-ea"/>
                <a:cs typeface="+mn-cs"/>
              </a:rPr>
              <a:t> A </a:t>
            </a:r>
            <a:r>
              <a:rPr lang="it-IT" sz="3200" b="1" dirty="0">
                <a:solidFill>
                  <a:srgbClr val="FFC55A"/>
                </a:solidFill>
                <a:latin typeface="Barlow Condensed" panose="00000506000000000000" pitchFamily="2" charset="0"/>
                <a:ea typeface="+mn-ea"/>
                <a:cs typeface="+mn-cs"/>
              </a:rPr>
              <a:t>FOE + FE</a:t>
            </a:r>
            <a:endParaRPr lang="it-IT" sz="3200" b="1" noProof="0" dirty="0">
              <a:solidFill>
                <a:srgbClr val="FFC55A"/>
              </a:solidFill>
              <a:latin typeface="Barlow Condensed" panose="00000506000000000000" pitchFamily="2" charset="0"/>
              <a:ea typeface="+mn-ea"/>
              <a:cs typeface="+mn-cs"/>
            </a:endParaRPr>
          </a:p>
        </p:txBody>
      </p:sp>
      <p:graphicFrame>
        <p:nvGraphicFramePr>
          <p:cNvPr id="4" name="Grafico 3">
            <a:extLst>
              <a:ext uri="{FF2B5EF4-FFF2-40B4-BE49-F238E27FC236}">
                <a16:creationId xmlns:a16="http://schemas.microsoft.com/office/drawing/2014/main" id="{3CD2E22E-071B-F31A-EDC2-20F0370E0616}"/>
              </a:ext>
            </a:extLst>
          </p:cNvPr>
          <p:cNvGraphicFramePr/>
          <p:nvPr>
            <p:extLst>
              <p:ext uri="{D42A27DB-BD31-4B8C-83A1-F6EECF244321}">
                <p14:modId xmlns:p14="http://schemas.microsoft.com/office/powerpoint/2010/main" val="2847692474"/>
              </p:ext>
            </p:extLst>
          </p:nvPr>
        </p:nvGraphicFramePr>
        <p:xfrm>
          <a:off x="1066563" y="580612"/>
          <a:ext cx="4494900" cy="28753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co 4">
            <a:extLst>
              <a:ext uri="{FF2B5EF4-FFF2-40B4-BE49-F238E27FC236}">
                <a16:creationId xmlns:a16="http://schemas.microsoft.com/office/drawing/2014/main" id="{DC92EE75-B429-C795-0B6D-974F8C6EBD9A}"/>
              </a:ext>
            </a:extLst>
          </p:cNvPr>
          <p:cNvGraphicFramePr/>
          <p:nvPr>
            <p:extLst>
              <p:ext uri="{D42A27DB-BD31-4B8C-83A1-F6EECF244321}">
                <p14:modId xmlns:p14="http://schemas.microsoft.com/office/powerpoint/2010/main" val="4121423473"/>
              </p:ext>
            </p:extLst>
          </p:nvPr>
        </p:nvGraphicFramePr>
        <p:xfrm>
          <a:off x="5295331" y="609341"/>
          <a:ext cx="6748818" cy="5326585"/>
        </p:xfrm>
        <a:graphic>
          <a:graphicData uri="http://schemas.openxmlformats.org/drawingml/2006/chart">
            <c:chart xmlns:c="http://schemas.openxmlformats.org/drawingml/2006/chart" xmlns:r="http://schemas.openxmlformats.org/officeDocument/2006/relationships" r:id="rId3"/>
          </a:graphicData>
        </a:graphic>
      </p:graphicFrame>
      <p:sp>
        <p:nvSpPr>
          <p:cNvPr id="9" name="CasellaDiTesto 8">
            <a:extLst>
              <a:ext uri="{FF2B5EF4-FFF2-40B4-BE49-F238E27FC236}">
                <a16:creationId xmlns:a16="http://schemas.microsoft.com/office/drawing/2014/main" id="{409B3394-768E-DB58-8391-F4DEFAED900D}"/>
              </a:ext>
            </a:extLst>
          </p:cNvPr>
          <p:cNvSpPr txBox="1"/>
          <p:nvPr/>
        </p:nvSpPr>
        <p:spPr>
          <a:xfrm>
            <a:off x="857769" y="4114799"/>
            <a:ext cx="5238231" cy="1305609"/>
          </a:xfrm>
          <a:prstGeom prst="rect">
            <a:avLst/>
          </a:prstGeom>
          <a:noFill/>
        </p:spPr>
        <p:txBody>
          <a:bodyPr wrap="square" lIns="720000" tIns="0" rIns="720000" bIns="0" rtlCol="0" anchor="t">
            <a:noAutofit/>
          </a:bodyPr>
          <a:lstStyle>
            <a:defPPr>
              <a:defRPr lang="en-US"/>
            </a:defPPr>
            <a:lvl1pPr>
              <a:spcBef>
                <a:spcPts val="600"/>
              </a:spcBef>
              <a:defRPr sz="2800">
                <a:solidFill>
                  <a:srgbClr val="FE9292"/>
                </a:solidFill>
              </a:defRPr>
            </a:lvl1pPr>
          </a:lstStyle>
          <a:p>
            <a:pPr algn="ctr"/>
            <a:r>
              <a:rPr lang="it-IT" sz="2000" dirty="0">
                <a:solidFill>
                  <a:srgbClr val="FFC55A"/>
                </a:solidFill>
              </a:rPr>
              <a:t>ATTENZIONE!!</a:t>
            </a:r>
          </a:p>
          <a:p>
            <a:pPr algn="ctr"/>
            <a:r>
              <a:rPr lang="it-IT" sz="3600" dirty="0"/>
              <a:t>FE = X*FOE, con X &gt;&gt; 1</a:t>
            </a:r>
          </a:p>
        </p:txBody>
      </p:sp>
    </p:spTree>
    <p:extLst>
      <p:ext uri="{BB962C8B-B14F-4D97-AF65-F5344CB8AC3E}">
        <p14:creationId xmlns:p14="http://schemas.microsoft.com/office/powerpoint/2010/main" val="3758597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000A9-FC53-1698-8F8E-B99659CF4AB0}"/>
            </a:ext>
          </a:extLst>
        </p:cNvPr>
        <p:cNvGrpSpPr/>
        <p:nvPr/>
      </p:nvGrpSpPr>
      <p:grpSpPr>
        <a:xfrm>
          <a:off x="0" y="0"/>
          <a:ext cx="0" cy="0"/>
          <a:chOff x="0" y="0"/>
          <a:chExt cx="0" cy="0"/>
        </a:xfrm>
      </p:grpSpPr>
      <p:sp>
        <p:nvSpPr>
          <p:cNvPr id="6" name="Segnaposto numero diapositiva 2">
            <a:extLst>
              <a:ext uri="{FF2B5EF4-FFF2-40B4-BE49-F238E27FC236}">
                <a16:creationId xmlns:a16="http://schemas.microsoft.com/office/drawing/2014/main" id="{B30FACB4-88CE-C0E5-BE6C-5DF93D17D672}"/>
              </a:ext>
            </a:extLst>
          </p:cNvPr>
          <p:cNvSpPr txBox="1">
            <a:spLocks/>
          </p:cNvSpPr>
          <p:nvPr/>
        </p:nvSpPr>
        <p:spPr>
          <a:xfrm>
            <a:off x="11665744" y="6333200"/>
            <a:ext cx="526256" cy="524800"/>
          </a:xfrm>
          <a:prstGeom prst="rect">
            <a:avLst/>
          </a:prstGeom>
          <a:noFill/>
          <a:ln>
            <a:noFill/>
          </a:ln>
        </p:spPr>
        <p:txBody>
          <a:bodyPr spcFirstLastPara="1" wrap="square" lIns="91425" tIns="91425" rIns="91425" bIns="91425" anchor="ctr" anchorCtr="0">
            <a:normAutofit/>
          </a:bodyPr>
          <a:lstStyle>
            <a:defPPr>
              <a:defRPr lang="it-IT"/>
            </a:defPPr>
            <a:lvl1pPr marL="0" marR="0" lvl="0"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333" b="0" i="0" u="none" strike="noStrike" kern="1200"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86CB4B4D-7CA3-9044-876B-883B54F8677D}" type="slidenum">
              <a:rPr kumimoji="0" lang="it-IT" sz="1400" b="0" i="0" u="none" strike="noStrike" kern="1200" cap="none" spc="0" normalizeH="0" baseline="0" noProof="0" smtClean="0">
                <a:ln>
                  <a:noFill/>
                </a:ln>
                <a:solidFill>
                  <a:schemeClr val="bg1">
                    <a:alpha val="70000"/>
                  </a:schemeClr>
                </a:solidFill>
                <a:effectLst/>
                <a:uLnTx/>
                <a:uFillTx/>
                <a:latin typeface="+mn-lt"/>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9</a:t>
            </a:fld>
            <a:endParaRPr kumimoji="0" lang="it-IT" sz="1400" b="0" i="0" u="none" strike="noStrike" kern="1200" cap="none" spc="0" normalizeH="0" baseline="0" noProof="0" dirty="0">
              <a:ln>
                <a:noFill/>
              </a:ln>
              <a:solidFill>
                <a:schemeClr val="bg1">
                  <a:alpha val="70000"/>
                </a:schemeClr>
              </a:solidFill>
              <a:effectLst/>
              <a:uLnTx/>
              <a:uFillTx/>
              <a:latin typeface="+mn-lt"/>
              <a:cs typeface="Arial"/>
              <a:sym typeface="Arial"/>
            </a:endParaRPr>
          </a:p>
        </p:txBody>
      </p:sp>
      <p:sp>
        <p:nvSpPr>
          <p:cNvPr id="8" name="CasellaDiTesto 7">
            <a:extLst>
              <a:ext uri="{FF2B5EF4-FFF2-40B4-BE49-F238E27FC236}">
                <a16:creationId xmlns:a16="http://schemas.microsoft.com/office/drawing/2014/main" id="{E61C2C87-D246-9EBC-E9FF-CC1A64795704}"/>
              </a:ext>
            </a:extLst>
          </p:cNvPr>
          <p:cNvSpPr txBox="1"/>
          <p:nvPr/>
        </p:nvSpPr>
        <p:spPr>
          <a:xfrm>
            <a:off x="2010956" y="6488668"/>
            <a:ext cx="3602765" cy="369332"/>
          </a:xfrm>
          <a:prstGeom prst="rect">
            <a:avLst/>
          </a:prstGeom>
          <a:noFill/>
        </p:spPr>
        <p:txBody>
          <a:bodyPr wrap="square">
            <a:spAutoFit/>
          </a:bodyPr>
          <a:lstStyle/>
          <a:p>
            <a:r>
              <a:rPr lang="it-IT" sz="1800" noProof="0" dirty="0">
                <a:solidFill>
                  <a:schemeClr val="accent1"/>
                </a:solidFill>
                <a:cs typeface="Arial"/>
              </a:rPr>
              <a:t>Relatore: Mario Salvatore MUSUMECI  </a:t>
            </a:r>
            <a:endParaRPr lang="it-IT" noProof="0" dirty="0">
              <a:solidFill>
                <a:schemeClr val="accent1"/>
              </a:solidFill>
            </a:endParaRPr>
          </a:p>
        </p:txBody>
      </p:sp>
      <p:sp>
        <p:nvSpPr>
          <p:cNvPr id="24" name="Titolo 11">
            <a:extLst>
              <a:ext uri="{FF2B5EF4-FFF2-40B4-BE49-F238E27FC236}">
                <a16:creationId xmlns:a16="http://schemas.microsoft.com/office/drawing/2014/main" id="{F77502CD-0180-3D0E-ACEE-CF035E577526}"/>
              </a:ext>
            </a:extLst>
          </p:cNvPr>
          <p:cNvSpPr txBox="1"/>
          <p:nvPr/>
        </p:nvSpPr>
        <p:spPr>
          <a:xfrm>
            <a:off x="3581400" y="653"/>
            <a:ext cx="5029200" cy="58477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a:lstStyle>
          <a:p>
            <a:pPr algn="ctr" defTabSz="822960">
              <a:lnSpc>
                <a:spcPct val="100000"/>
              </a:lnSpc>
              <a:spcBef>
                <a:spcPts val="0"/>
              </a:spcBef>
              <a:defRPr/>
            </a:pPr>
            <a:r>
              <a:rPr lang="it-IT" sz="3200" b="1" noProof="0" dirty="0">
                <a:solidFill>
                  <a:srgbClr val="002060"/>
                </a:solidFill>
                <a:ea typeface="+mn-ea"/>
                <a:cs typeface="+mn-cs"/>
              </a:rPr>
              <a:t>EVOLUZIONE DEL CONTESTO</a:t>
            </a:r>
          </a:p>
        </p:txBody>
      </p:sp>
      <p:sp>
        <p:nvSpPr>
          <p:cNvPr id="18" name="CasellaDiTesto 17">
            <a:extLst>
              <a:ext uri="{FF2B5EF4-FFF2-40B4-BE49-F238E27FC236}">
                <a16:creationId xmlns:a16="http://schemas.microsoft.com/office/drawing/2014/main" id="{645332B2-CAF5-00D6-D0BD-D71A4FD1B469}"/>
              </a:ext>
            </a:extLst>
          </p:cNvPr>
          <p:cNvSpPr txBox="1"/>
          <p:nvPr/>
        </p:nvSpPr>
        <p:spPr>
          <a:xfrm>
            <a:off x="3281209" y="632446"/>
            <a:ext cx="5629582" cy="307777"/>
          </a:xfrm>
          <a:prstGeom prst="rect">
            <a:avLst/>
          </a:prstGeom>
        </p:spPr>
        <p:txBody>
          <a:bodyPr vert="horz" lIns="91440" tIns="45720" rIns="91440" bIns="45720" rtlCol="0" anchor="b">
            <a:noAutofit/>
          </a:bodyPr>
          <a:lstStyle>
            <a:lvl1pPr algn="ctr">
              <a:lnSpc>
                <a:spcPct val="100000"/>
              </a:lnSpc>
              <a:spcBef>
                <a:spcPct val="0"/>
              </a:spcBef>
              <a:buNone/>
              <a:defRPr sz="2200" u="sng" spc="-50" baseline="0">
                <a:solidFill>
                  <a:schemeClr val="accent3">
                    <a:lumMod val="75000"/>
                  </a:schemeClr>
                </a:solidFill>
                <a:latin typeface="Congenial" panose="02000503040000020004" pitchFamily="2" charset="0"/>
                <a:ea typeface="+mj-ea"/>
                <a:cs typeface="+mj-cs"/>
              </a:defRPr>
            </a:lvl1pPr>
          </a:lstStyle>
          <a:p>
            <a:r>
              <a:rPr lang="it-IT" sz="1600" noProof="0" dirty="0">
                <a:solidFill>
                  <a:srgbClr val="FE9292"/>
                </a:solidFill>
                <a:latin typeface="+mn-lt"/>
              </a:rPr>
              <a:t>Si sono aggiunti nuovi sponsor e sono cambiate le regole di ingaggio con gli sponsor</a:t>
            </a:r>
          </a:p>
        </p:txBody>
      </p:sp>
      <p:sp>
        <p:nvSpPr>
          <p:cNvPr id="19" name="CasellaDiTesto 18">
            <a:extLst>
              <a:ext uri="{FF2B5EF4-FFF2-40B4-BE49-F238E27FC236}">
                <a16:creationId xmlns:a16="http://schemas.microsoft.com/office/drawing/2014/main" id="{07919BA8-157A-7856-C010-EDFEEB9CDA08}"/>
              </a:ext>
            </a:extLst>
          </p:cNvPr>
          <p:cNvSpPr txBox="1"/>
          <p:nvPr/>
        </p:nvSpPr>
        <p:spPr>
          <a:xfrm>
            <a:off x="1196198" y="1331655"/>
            <a:ext cx="3067437" cy="646331"/>
          </a:xfrm>
          <a:prstGeom prst="rect">
            <a:avLst/>
          </a:prstGeom>
          <a:noFill/>
          <a:ln>
            <a:solidFill>
              <a:srgbClr val="2C4E80"/>
            </a:solidFill>
            <a:prstDash val="dash"/>
          </a:ln>
        </p:spPr>
        <p:txBody>
          <a:bodyPr wrap="square" rtlCol="0">
            <a:spAutoFit/>
          </a:bodyPr>
          <a:lstStyle/>
          <a:p>
            <a:pPr algn="ctr"/>
            <a:r>
              <a:rPr lang="it-IT" u="sng" noProof="0" dirty="0">
                <a:solidFill>
                  <a:srgbClr val="2C4E80"/>
                </a:solidFill>
              </a:rPr>
              <a:t>SPONSOR</a:t>
            </a:r>
            <a:r>
              <a:rPr lang="it-IT" noProof="0" dirty="0">
                <a:solidFill>
                  <a:srgbClr val="2C4E80"/>
                </a:solidFill>
              </a:rPr>
              <a:t> </a:t>
            </a:r>
          </a:p>
          <a:p>
            <a:pPr algn="ctr"/>
            <a:r>
              <a:rPr lang="it-IT" b="1" noProof="0" dirty="0">
                <a:solidFill>
                  <a:srgbClr val="2C4E80"/>
                </a:solidFill>
              </a:rPr>
              <a:t>interno all’organizzazione</a:t>
            </a:r>
          </a:p>
        </p:txBody>
      </p:sp>
      <p:sp>
        <p:nvSpPr>
          <p:cNvPr id="20" name="CasellaDiTesto 19">
            <a:extLst>
              <a:ext uri="{FF2B5EF4-FFF2-40B4-BE49-F238E27FC236}">
                <a16:creationId xmlns:a16="http://schemas.microsoft.com/office/drawing/2014/main" id="{0F061A15-DA6E-F529-F43F-CE56EC073787}"/>
              </a:ext>
            </a:extLst>
          </p:cNvPr>
          <p:cNvSpPr txBox="1"/>
          <p:nvPr/>
        </p:nvSpPr>
        <p:spPr>
          <a:xfrm>
            <a:off x="8778244" y="1331655"/>
            <a:ext cx="3107575" cy="646331"/>
          </a:xfrm>
          <a:prstGeom prst="rect">
            <a:avLst/>
          </a:prstGeom>
          <a:noFill/>
          <a:ln>
            <a:solidFill>
              <a:srgbClr val="FFC55A"/>
            </a:solidFill>
            <a:prstDash val="dash"/>
          </a:ln>
        </p:spPr>
        <p:txBody>
          <a:bodyPr wrap="square" rtlCol="0">
            <a:spAutoFit/>
          </a:bodyPr>
          <a:lstStyle/>
          <a:p>
            <a:pPr algn="ctr"/>
            <a:r>
              <a:rPr lang="it-IT" u="sng" noProof="0" dirty="0">
                <a:solidFill>
                  <a:srgbClr val="FE9292"/>
                </a:solidFill>
              </a:rPr>
              <a:t>SPONSOR</a:t>
            </a:r>
            <a:r>
              <a:rPr lang="it-IT" noProof="0" dirty="0">
                <a:solidFill>
                  <a:srgbClr val="FE9292"/>
                </a:solidFill>
              </a:rPr>
              <a:t> </a:t>
            </a:r>
          </a:p>
          <a:p>
            <a:pPr algn="ctr"/>
            <a:r>
              <a:rPr lang="it-IT" b="1" noProof="0" dirty="0">
                <a:solidFill>
                  <a:srgbClr val="FE9292"/>
                </a:solidFill>
              </a:rPr>
              <a:t>interno+ esterno all’organizzazione </a:t>
            </a:r>
          </a:p>
        </p:txBody>
      </p:sp>
      <p:sp>
        <p:nvSpPr>
          <p:cNvPr id="21" name="CasellaDiTesto 20">
            <a:extLst>
              <a:ext uri="{FF2B5EF4-FFF2-40B4-BE49-F238E27FC236}">
                <a16:creationId xmlns:a16="http://schemas.microsoft.com/office/drawing/2014/main" id="{5F2A1A75-7DDC-D194-8EA8-4EB404CE7D34}"/>
              </a:ext>
            </a:extLst>
          </p:cNvPr>
          <p:cNvSpPr txBox="1"/>
          <p:nvPr/>
        </p:nvSpPr>
        <p:spPr>
          <a:xfrm>
            <a:off x="1196198" y="1977986"/>
            <a:ext cx="3067644" cy="646331"/>
          </a:xfrm>
          <a:prstGeom prst="rect">
            <a:avLst/>
          </a:prstGeom>
          <a:noFill/>
          <a:ln>
            <a:solidFill>
              <a:srgbClr val="2C4E80"/>
            </a:solidFill>
            <a:prstDash val="dash"/>
          </a:ln>
        </p:spPr>
        <p:txBody>
          <a:bodyPr wrap="square" rtlCol="0">
            <a:spAutoFit/>
          </a:bodyPr>
          <a:lstStyle/>
          <a:p>
            <a:pPr marL="180975" indent="-180975">
              <a:buFont typeface="Arial" panose="020B0604020202020204" pitchFamily="34" charset="0"/>
              <a:buChar char="•"/>
            </a:pPr>
            <a:r>
              <a:rPr lang="it-IT" b="1" noProof="0" dirty="0">
                <a:solidFill>
                  <a:srgbClr val="2C4E80"/>
                </a:solidFill>
              </a:rPr>
              <a:t>F</a:t>
            </a:r>
            <a:r>
              <a:rPr lang="it-IT" noProof="0" dirty="0">
                <a:solidFill>
                  <a:srgbClr val="2C4E80"/>
                </a:solidFill>
              </a:rPr>
              <a:t>ondo </a:t>
            </a:r>
            <a:r>
              <a:rPr lang="it-IT" b="1" noProof="0" dirty="0">
                <a:solidFill>
                  <a:srgbClr val="2C4E80"/>
                </a:solidFill>
              </a:rPr>
              <a:t>O</a:t>
            </a:r>
            <a:r>
              <a:rPr lang="it-IT" noProof="0" dirty="0">
                <a:solidFill>
                  <a:srgbClr val="2C4E80"/>
                </a:solidFill>
              </a:rPr>
              <a:t>rdinario per gli </a:t>
            </a:r>
            <a:r>
              <a:rPr lang="it-IT" b="1" noProof="0" dirty="0">
                <a:solidFill>
                  <a:srgbClr val="2C4E80"/>
                </a:solidFill>
              </a:rPr>
              <a:t>E</a:t>
            </a:r>
            <a:r>
              <a:rPr lang="it-IT" noProof="0" dirty="0">
                <a:solidFill>
                  <a:srgbClr val="2C4E80"/>
                </a:solidFill>
              </a:rPr>
              <a:t>nti e le Istituzioni di Ricerca (FOE)</a:t>
            </a:r>
          </a:p>
        </p:txBody>
      </p:sp>
      <p:sp>
        <p:nvSpPr>
          <p:cNvPr id="22" name="CasellaDiTesto 21">
            <a:extLst>
              <a:ext uri="{FF2B5EF4-FFF2-40B4-BE49-F238E27FC236}">
                <a16:creationId xmlns:a16="http://schemas.microsoft.com/office/drawing/2014/main" id="{590DDFF9-E142-0631-5E2B-080AC4B1ECC0}"/>
              </a:ext>
            </a:extLst>
          </p:cNvPr>
          <p:cNvSpPr txBox="1"/>
          <p:nvPr/>
        </p:nvSpPr>
        <p:spPr>
          <a:xfrm>
            <a:off x="8778244" y="1977986"/>
            <a:ext cx="3107575" cy="1754326"/>
          </a:xfrm>
          <a:prstGeom prst="rect">
            <a:avLst/>
          </a:prstGeom>
          <a:noFill/>
          <a:ln>
            <a:solidFill>
              <a:srgbClr val="FFC55A"/>
            </a:solidFill>
            <a:prstDash val="dash"/>
          </a:ln>
        </p:spPr>
        <p:txBody>
          <a:bodyPr wrap="square">
            <a:spAutoFit/>
          </a:bodyPr>
          <a:lstStyle/>
          <a:p>
            <a:pPr marL="180975" indent="-180975">
              <a:buFont typeface="Arial" panose="020B0604020202020204" pitchFamily="34" charset="0"/>
              <a:buChar char="•"/>
            </a:pPr>
            <a:r>
              <a:rPr lang="it-IT" b="1" noProof="0" dirty="0">
                <a:solidFill>
                  <a:srgbClr val="FE9292"/>
                </a:solidFill>
              </a:rPr>
              <a:t>F</a:t>
            </a:r>
            <a:r>
              <a:rPr lang="it-IT" noProof="0" dirty="0">
                <a:solidFill>
                  <a:srgbClr val="FE9292"/>
                </a:solidFill>
              </a:rPr>
              <a:t>ondo </a:t>
            </a:r>
            <a:r>
              <a:rPr lang="it-IT" b="1" noProof="0" dirty="0">
                <a:solidFill>
                  <a:srgbClr val="FE9292"/>
                </a:solidFill>
              </a:rPr>
              <a:t>O</a:t>
            </a:r>
            <a:r>
              <a:rPr lang="it-IT" noProof="0" dirty="0">
                <a:solidFill>
                  <a:srgbClr val="FE9292"/>
                </a:solidFill>
              </a:rPr>
              <a:t>rdinario per gli </a:t>
            </a:r>
            <a:r>
              <a:rPr lang="it-IT" b="1" noProof="0" dirty="0">
                <a:solidFill>
                  <a:srgbClr val="FE9292"/>
                </a:solidFill>
              </a:rPr>
              <a:t>E</a:t>
            </a:r>
            <a:r>
              <a:rPr lang="it-IT" noProof="0" dirty="0">
                <a:solidFill>
                  <a:srgbClr val="FE9292"/>
                </a:solidFill>
              </a:rPr>
              <a:t>nti e le Istituzioni di Ricerca (FOE)</a:t>
            </a:r>
          </a:p>
          <a:p>
            <a:pPr marL="180975" indent="-180975">
              <a:buFont typeface="Arial" panose="020B0604020202020204" pitchFamily="34" charset="0"/>
              <a:buChar char="•"/>
            </a:pPr>
            <a:r>
              <a:rPr lang="it-IT" noProof="0" dirty="0">
                <a:solidFill>
                  <a:srgbClr val="FE9292"/>
                </a:solidFill>
              </a:rPr>
              <a:t>Finanziamenti da Piani Nazionali &amp; Regionali</a:t>
            </a:r>
          </a:p>
          <a:p>
            <a:pPr marL="180975" indent="-180975">
              <a:buFont typeface="Arial" panose="020B0604020202020204" pitchFamily="34" charset="0"/>
              <a:buChar char="•"/>
            </a:pPr>
            <a:r>
              <a:rPr lang="it-IT" noProof="0" dirty="0" err="1">
                <a:solidFill>
                  <a:srgbClr val="FE9292"/>
                </a:solidFill>
              </a:rPr>
              <a:t>Grants</a:t>
            </a:r>
            <a:r>
              <a:rPr lang="it-IT" noProof="0" dirty="0">
                <a:solidFill>
                  <a:srgbClr val="FE9292"/>
                </a:solidFill>
              </a:rPr>
              <a:t> pubblici</a:t>
            </a:r>
          </a:p>
          <a:p>
            <a:pPr marL="180975" indent="-180975">
              <a:buFont typeface="Arial" panose="020B0604020202020204" pitchFamily="34" charset="0"/>
              <a:buChar char="•"/>
            </a:pPr>
            <a:r>
              <a:rPr lang="it-IT" noProof="0" dirty="0">
                <a:solidFill>
                  <a:srgbClr val="FE9292"/>
                </a:solidFill>
              </a:rPr>
              <a:t>…</a:t>
            </a:r>
          </a:p>
        </p:txBody>
      </p:sp>
      <p:sp>
        <p:nvSpPr>
          <p:cNvPr id="23" name="CasellaDiTesto 22">
            <a:extLst>
              <a:ext uri="{FF2B5EF4-FFF2-40B4-BE49-F238E27FC236}">
                <a16:creationId xmlns:a16="http://schemas.microsoft.com/office/drawing/2014/main" id="{AF53AF75-8F88-CC6D-025F-1D0C73F8A342}"/>
              </a:ext>
            </a:extLst>
          </p:cNvPr>
          <p:cNvSpPr txBox="1"/>
          <p:nvPr/>
        </p:nvSpPr>
        <p:spPr>
          <a:xfrm>
            <a:off x="8778244" y="3732312"/>
            <a:ext cx="3107575" cy="1200329"/>
          </a:xfrm>
          <a:prstGeom prst="rect">
            <a:avLst/>
          </a:prstGeom>
          <a:noFill/>
          <a:ln>
            <a:solidFill>
              <a:srgbClr val="FFC55A"/>
            </a:solidFill>
            <a:prstDash val="dash"/>
          </a:ln>
        </p:spPr>
        <p:txBody>
          <a:bodyPr wrap="square">
            <a:spAutoFit/>
          </a:bodyPr>
          <a:lstStyle/>
          <a:p>
            <a:r>
              <a:rPr lang="it-IT" noProof="0" dirty="0">
                <a:solidFill>
                  <a:srgbClr val="FE9292"/>
                </a:solidFill>
              </a:rPr>
              <a:t>Elevata attenzione su: </a:t>
            </a:r>
          </a:p>
          <a:p>
            <a:pPr marL="180975" lvl="1" indent="-180975">
              <a:buFont typeface="Arial" panose="020B0604020202020204" pitchFamily="34" charset="0"/>
              <a:buChar char="•"/>
            </a:pPr>
            <a:r>
              <a:rPr lang="it-IT" noProof="0" dirty="0">
                <a:solidFill>
                  <a:srgbClr val="FE9292"/>
                </a:solidFill>
              </a:rPr>
              <a:t>Obiettivi scientifici</a:t>
            </a:r>
          </a:p>
          <a:p>
            <a:pPr marL="180975" lvl="1" indent="-180975">
              <a:buFont typeface="Arial" panose="020B0604020202020204" pitchFamily="34" charset="0"/>
              <a:buChar char="•"/>
            </a:pPr>
            <a:r>
              <a:rPr lang="it-IT" u="sng" noProof="0" dirty="0">
                <a:solidFill>
                  <a:srgbClr val="FE9292"/>
                </a:solidFill>
              </a:rPr>
              <a:t>Programmazione</a:t>
            </a:r>
          </a:p>
          <a:p>
            <a:pPr marL="180975" lvl="1" indent="-180975">
              <a:buFont typeface="Arial" panose="020B0604020202020204" pitchFamily="34" charset="0"/>
              <a:buChar char="•"/>
            </a:pPr>
            <a:r>
              <a:rPr lang="it-IT" u="sng" noProof="0" dirty="0">
                <a:solidFill>
                  <a:srgbClr val="FE9292"/>
                </a:solidFill>
              </a:rPr>
              <a:t>Budget</a:t>
            </a:r>
          </a:p>
        </p:txBody>
      </p:sp>
      <p:sp>
        <p:nvSpPr>
          <p:cNvPr id="25" name="CasellaDiTesto 24">
            <a:extLst>
              <a:ext uri="{FF2B5EF4-FFF2-40B4-BE49-F238E27FC236}">
                <a16:creationId xmlns:a16="http://schemas.microsoft.com/office/drawing/2014/main" id="{7835D721-6FC4-5FEC-D09E-3307DCE5A872}"/>
              </a:ext>
            </a:extLst>
          </p:cNvPr>
          <p:cNvSpPr txBox="1"/>
          <p:nvPr/>
        </p:nvSpPr>
        <p:spPr>
          <a:xfrm>
            <a:off x="1196198" y="2624317"/>
            <a:ext cx="3067643" cy="1477328"/>
          </a:xfrm>
          <a:prstGeom prst="rect">
            <a:avLst/>
          </a:prstGeom>
          <a:noFill/>
          <a:ln>
            <a:solidFill>
              <a:srgbClr val="2C4E80"/>
            </a:solidFill>
            <a:prstDash val="dash"/>
          </a:ln>
        </p:spPr>
        <p:txBody>
          <a:bodyPr wrap="square">
            <a:spAutoFit/>
          </a:bodyPr>
          <a:lstStyle/>
          <a:p>
            <a:r>
              <a:rPr lang="it-IT" noProof="0" dirty="0">
                <a:solidFill>
                  <a:schemeClr val="accent1"/>
                </a:solidFill>
              </a:rPr>
              <a:t>Elevata attenzione su:</a:t>
            </a:r>
          </a:p>
          <a:p>
            <a:pPr marL="180975" lvl="1" indent="-180975">
              <a:buFont typeface="Arial" panose="020B0604020202020204" pitchFamily="34" charset="0"/>
              <a:buChar char="•"/>
            </a:pPr>
            <a:r>
              <a:rPr lang="it-IT" u="sng" noProof="0" dirty="0">
                <a:solidFill>
                  <a:schemeClr val="accent1"/>
                </a:solidFill>
              </a:rPr>
              <a:t>Obiettivi scientifici </a:t>
            </a:r>
          </a:p>
          <a:p>
            <a:r>
              <a:rPr lang="it-IT" noProof="0" dirty="0">
                <a:solidFill>
                  <a:schemeClr val="accent1"/>
                </a:solidFill>
              </a:rPr>
              <a:t>Attenzione meno formalizzata su:</a:t>
            </a:r>
          </a:p>
          <a:p>
            <a:pPr marL="180975" lvl="1" indent="-180975">
              <a:buFont typeface="Arial" panose="020B0604020202020204" pitchFamily="34" charset="0"/>
              <a:buChar char="•"/>
            </a:pPr>
            <a:r>
              <a:rPr lang="it-IT" noProof="0" dirty="0">
                <a:solidFill>
                  <a:schemeClr val="accent1"/>
                </a:solidFill>
              </a:rPr>
              <a:t>Programmazione</a:t>
            </a:r>
          </a:p>
          <a:p>
            <a:pPr marL="180975" lvl="1" indent="-180975">
              <a:buFont typeface="Arial" panose="020B0604020202020204" pitchFamily="34" charset="0"/>
              <a:buChar char="•"/>
            </a:pPr>
            <a:r>
              <a:rPr lang="it-IT" noProof="0" dirty="0">
                <a:solidFill>
                  <a:schemeClr val="accent1"/>
                </a:solidFill>
              </a:rPr>
              <a:t>Budget</a:t>
            </a:r>
          </a:p>
        </p:txBody>
      </p:sp>
      <p:grpSp>
        <p:nvGrpSpPr>
          <p:cNvPr id="26" name="Gruppo 25">
            <a:extLst>
              <a:ext uri="{FF2B5EF4-FFF2-40B4-BE49-F238E27FC236}">
                <a16:creationId xmlns:a16="http://schemas.microsoft.com/office/drawing/2014/main" id="{61AF56E5-C920-E89B-4BDD-69852E8F2AE7}"/>
              </a:ext>
            </a:extLst>
          </p:cNvPr>
          <p:cNvGrpSpPr/>
          <p:nvPr/>
        </p:nvGrpSpPr>
        <p:grpSpPr>
          <a:xfrm>
            <a:off x="4332766" y="1137935"/>
            <a:ext cx="4364668" cy="4304832"/>
            <a:chOff x="3913666" y="1727100"/>
            <a:chExt cx="4364668" cy="4248147"/>
          </a:xfrm>
        </p:grpSpPr>
        <p:sp>
          <p:nvSpPr>
            <p:cNvPr id="27" name="Ovale 26">
              <a:extLst>
                <a:ext uri="{FF2B5EF4-FFF2-40B4-BE49-F238E27FC236}">
                  <a16:creationId xmlns:a16="http://schemas.microsoft.com/office/drawing/2014/main" id="{BAB4D98B-887D-A7DF-3D41-C188BE3647D6}"/>
                </a:ext>
              </a:extLst>
            </p:cNvPr>
            <p:cNvSpPr/>
            <p:nvPr/>
          </p:nvSpPr>
          <p:spPr>
            <a:xfrm>
              <a:off x="4498258" y="2915116"/>
              <a:ext cx="3195484" cy="2503067"/>
            </a:xfrm>
            <a:prstGeom prst="ellipse">
              <a:avLst/>
            </a:prstGeom>
            <a:solidFill>
              <a:srgbClr val="FE92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28" name="Ovale 27">
              <a:extLst>
                <a:ext uri="{FF2B5EF4-FFF2-40B4-BE49-F238E27FC236}">
                  <a16:creationId xmlns:a16="http://schemas.microsoft.com/office/drawing/2014/main" id="{0062A6EF-0176-9334-2DD9-62B44263BFE2}"/>
                </a:ext>
              </a:extLst>
            </p:cNvPr>
            <p:cNvSpPr/>
            <p:nvPr/>
          </p:nvSpPr>
          <p:spPr>
            <a:xfrm>
              <a:off x="4738534" y="2901594"/>
              <a:ext cx="2727998" cy="1741243"/>
            </a:xfrm>
            <a:prstGeom prst="ellipse">
              <a:avLst/>
            </a:prstGeom>
            <a:solidFill>
              <a:srgbClr val="FFC55A"/>
            </a:solidFill>
            <a:ln>
              <a:solidFill>
                <a:srgbClr val="FFC55A"/>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it-IT" noProof="0" dirty="0">
                <a:solidFill>
                  <a:schemeClr val="tx1"/>
                </a:solidFill>
              </a:endParaRPr>
            </a:p>
          </p:txBody>
        </p:sp>
        <p:sp>
          <p:nvSpPr>
            <p:cNvPr id="29" name="Ovale 28">
              <a:extLst>
                <a:ext uri="{FF2B5EF4-FFF2-40B4-BE49-F238E27FC236}">
                  <a16:creationId xmlns:a16="http://schemas.microsoft.com/office/drawing/2014/main" id="{9589EC20-64A4-66DF-6BDB-D0C155BAA538}"/>
                </a:ext>
              </a:extLst>
            </p:cNvPr>
            <p:cNvSpPr/>
            <p:nvPr/>
          </p:nvSpPr>
          <p:spPr>
            <a:xfrm>
              <a:off x="5144423" y="2892377"/>
              <a:ext cx="1917290" cy="1032387"/>
            </a:xfrm>
            <a:prstGeom prst="ellipse">
              <a:avLst/>
            </a:prstGeom>
            <a:solidFill>
              <a:srgbClr val="00215E"/>
            </a:solidFill>
            <a:ln>
              <a:solidFill>
                <a:srgbClr val="00215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sz="1200" b="1" noProof="0" dirty="0">
                <a:latin typeface="Congenial Light" panose="02000503040000020004" pitchFamily="2" charset="0"/>
              </a:endParaRPr>
            </a:p>
          </p:txBody>
        </p:sp>
        <p:sp>
          <p:nvSpPr>
            <p:cNvPr id="30" name="CasellaDiTesto 29">
              <a:extLst>
                <a:ext uri="{FF2B5EF4-FFF2-40B4-BE49-F238E27FC236}">
                  <a16:creationId xmlns:a16="http://schemas.microsoft.com/office/drawing/2014/main" id="{11091246-4C46-808A-ECC4-AFB34AE685DB}"/>
                </a:ext>
              </a:extLst>
            </p:cNvPr>
            <p:cNvSpPr txBox="1"/>
            <p:nvPr/>
          </p:nvSpPr>
          <p:spPr>
            <a:xfrm>
              <a:off x="4787388" y="3944736"/>
              <a:ext cx="2595757" cy="307777"/>
            </a:xfrm>
            <a:prstGeom prst="rect">
              <a:avLst/>
            </a:prstGeom>
            <a:noFill/>
          </p:spPr>
          <p:txBody>
            <a:bodyPr wrap="square" rtlCol="0">
              <a:spAutoFit/>
            </a:bodyPr>
            <a:lstStyle/>
            <a:p>
              <a:pPr algn="ctr"/>
              <a:r>
                <a:rPr lang="it-IT" sz="1400" b="1" noProof="0" dirty="0">
                  <a:solidFill>
                    <a:srgbClr val="2C4E80"/>
                  </a:solidFill>
                </a:rPr>
                <a:t>TEAM DI COORDINAMENTO PROGETTO</a:t>
              </a:r>
            </a:p>
          </p:txBody>
        </p:sp>
        <p:sp>
          <p:nvSpPr>
            <p:cNvPr id="31" name="CasellaDiTesto 30">
              <a:extLst>
                <a:ext uri="{FF2B5EF4-FFF2-40B4-BE49-F238E27FC236}">
                  <a16:creationId xmlns:a16="http://schemas.microsoft.com/office/drawing/2014/main" id="{0F0B5349-036A-F411-920D-2DD9CB1E599F}"/>
                </a:ext>
              </a:extLst>
            </p:cNvPr>
            <p:cNvSpPr txBox="1"/>
            <p:nvPr/>
          </p:nvSpPr>
          <p:spPr>
            <a:xfrm>
              <a:off x="4975451" y="4808049"/>
              <a:ext cx="2064775" cy="307777"/>
            </a:xfrm>
            <a:prstGeom prst="rect">
              <a:avLst/>
            </a:prstGeom>
            <a:noFill/>
          </p:spPr>
          <p:txBody>
            <a:bodyPr wrap="square" rtlCol="0">
              <a:spAutoFit/>
            </a:bodyPr>
            <a:lstStyle/>
            <a:p>
              <a:pPr algn="ctr"/>
              <a:r>
                <a:rPr lang="it-IT" sz="1400" b="1" noProof="0" dirty="0">
                  <a:solidFill>
                    <a:srgbClr val="00215E"/>
                  </a:solidFill>
                </a:rPr>
                <a:t>TEAM DI PROGETTO</a:t>
              </a:r>
            </a:p>
          </p:txBody>
        </p:sp>
        <p:sp>
          <p:nvSpPr>
            <p:cNvPr id="32" name="Ovale 31">
              <a:extLst>
                <a:ext uri="{FF2B5EF4-FFF2-40B4-BE49-F238E27FC236}">
                  <a16:creationId xmlns:a16="http://schemas.microsoft.com/office/drawing/2014/main" id="{369977C0-FF1E-E2F5-389C-7BDA89352D0C}"/>
                </a:ext>
              </a:extLst>
            </p:cNvPr>
            <p:cNvSpPr/>
            <p:nvPr/>
          </p:nvSpPr>
          <p:spPr>
            <a:xfrm>
              <a:off x="3913666" y="2425803"/>
              <a:ext cx="4364668" cy="35494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33" name="Ovale 32">
              <a:extLst>
                <a:ext uri="{FF2B5EF4-FFF2-40B4-BE49-F238E27FC236}">
                  <a16:creationId xmlns:a16="http://schemas.microsoft.com/office/drawing/2014/main" id="{16DF2A63-74AD-4CB5-4417-569047C9EF11}"/>
                </a:ext>
              </a:extLst>
            </p:cNvPr>
            <p:cNvSpPr/>
            <p:nvPr/>
          </p:nvSpPr>
          <p:spPr>
            <a:xfrm>
              <a:off x="5355220" y="1727100"/>
              <a:ext cx="1460089" cy="1155291"/>
            </a:xfrm>
            <a:prstGeom prst="ellipse">
              <a:avLst/>
            </a:prstGeom>
            <a:solidFill>
              <a:srgbClr val="2C4E80"/>
            </a:solidFill>
            <a:ln>
              <a:solidFill>
                <a:srgbClr val="2C4E8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sz="1200" b="1" noProof="0" dirty="0">
                <a:latin typeface="Congenial Light" panose="02000503040000020004" pitchFamily="2" charset="0"/>
              </a:endParaRPr>
            </a:p>
          </p:txBody>
        </p:sp>
        <p:sp>
          <p:nvSpPr>
            <p:cNvPr id="34" name="CasellaDiTesto 33">
              <a:extLst>
                <a:ext uri="{FF2B5EF4-FFF2-40B4-BE49-F238E27FC236}">
                  <a16:creationId xmlns:a16="http://schemas.microsoft.com/office/drawing/2014/main" id="{8C618F61-6E57-C938-D1E0-F1EB2ECCB9F7}"/>
                </a:ext>
              </a:extLst>
            </p:cNvPr>
            <p:cNvSpPr txBox="1"/>
            <p:nvPr/>
          </p:nvSpPr>
          <p:spPr>
            <a:xfrm>
              <a:off x="5093130" y="5530428"/>
              <a:ext cx="2064775" cy="307777"/>
            </a:xfrm>
            <a:prstGeom prst="rect">
              <a:avLst/>
            </a:prstGeom>
            <a:noFill/>
          </p:spPr>
          <p:txBody>
            <a:bodyPr wrap="square" rtlCol="0">
              <a:spAutoFit/>
            </a:bodyPr>
            <a:lstStyle/>
            <a:p>
              <a:pPr algn="ctr"/>
              <a:r>
                <a:rPr lang="it-IT" sz="1400" b="1" noProof="0" dirty="0">
                  <a:solidFill>
                    <a:schemeClr val="accent1"/>
                  </a:solidFill>
                </a:rPr>
                <a:t>ORGANIZZAZIONE</a:t>
              </a:r>
              <a:endParaRPr lang="it-IT" sz="1400" b="1" noProof="0" dirty="0">
                <a:solidFill>
                  <a:schemeClr val="bg1"/>
                </a:solidFill>
              </a:endParaRPr>
            </a:p>
          </p:txBody>
        </p:sp>
        <p:sp>
          <p:nvSpPr>
            <p:cNvPr id="35" name="CasellaDiTesto 34">
              <a:extLst>
                <a:ext uri="{FF2B5EF4-FFF2-40B4-BE49-F238E27FC236}">
                  <a16:creationId xmlns:a16="http://schemas.microsoft.com/office/drawing/2014/main" id="{BED27F20-F392-CFF1-737F-7C8EE7720A65}"/>
                </a:ext>
              </a:extLst>
            </p:cNvPr>
            <p:cNvSpPr txBox="1"/>
            <p:nvPr/>
          </p:nvSpPr>
          <p:spPr>
            <a:xfrm>
              <a:off x="5063613" y="3270786"/>
              <a:ext cx="2064775" cy="307777"/>
            </a:xfrm>
            <a:prstGeom prst="rect">
              <a:avLst/>
            </a:prstGeom>
            <a:noFill/>
          </p:spPr>
          <p:txBody>
            <a:bodyPr wrap="square" rtlCol="0">
              <a:spAutoFit/>
            </a:bodyPr>
            <a:lstStyle/>
            <a:p>
              <a:pPr algn="ctr"/>
              <a:r>
                <a:rPr lang="it-IT" sz="1400" b="1" noProof="0" dirty="0">
                  <a:solidFill>
                    <a:schemeClr val="bg1"/>
                  </a:solidFill>
                </a:rPr>
                <a:t>COORDINATORE DI PROGETTO</a:t>
              </a:r>
            </a:p>
          </p:txBody>
        </p:sp>
        <p:sp>
          <p:nvSpPr>
            <p:cNvPr id="36" name="CasellaDiTesto 35">
              <a:extLst>
                <a:ext uri="{FF2B5EF4-FFF2-40B4-BE49-F238E27FC236}">
                  <a16:creationId xmlns:a16="http://schemas.microsoft.com/office/drawing/2014/main" id="{CE81E139-4426-45E3-0E85-77BEC9C484F8}"/>
                </a:ext>
              </a:extLst>
            </p:cNvPr>
            <p:cNvSpPr txBox="1"/>
            <p:nvPr/>
          </p:nvSpPr>
          <p:spPr>
            <a:xfrm>
              <a:off x="5052878" y="2163031"/>
              <a:ext cx="2064775" cy="307777"/>
            </a:xfrm>
            <a:prstGeom prst="rect">
              <a:avLst/>
            </a:prstGeom>
            <a:noFill/>
          </p:spPr>
          <p:txBody>
            <a:bodyPr wrap="square" rtlCol="0">
              <a:spAutoFit/>
            </a:bodyPr>
            <a:lstStyle/>
            <a:p>
              <a:pPr algn="ctr"/>
              <a:r>
                <a:rPr lang="it-IT" sz="1400" b="1" noProof="0" dirty="0">
                  <a:solidFill>
                    <a:schemeClr val="bg1"/>
                  </a:solidFill>
                </a:rPr>
                <a:t>SPONSOR</a:t>
              </a:r>
            </a:p>
          </p:txBody>
        </p:sp>
      </p:grpSp>
    </p:spTree>
    <p:extLst>
      <p:ext uri="{BB962C8B-B14F-4D97-AF65-F5344CB8AC3E}">
        <p14:creationId xmlns:p14="http://schemas.microsoft.com/office/powerpoint/2010/main" val="2543402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Contents Slide Master">
  <a:themeElements>
    <a:clrScheme name="INFN Condivide">
      <a:dk1>
        <a:sysClr val="windowText" lastClr="000000"/>
      </a:dk1>
      <a:lt1>
        <a:sysClr val="window" lastClr="FFFFFF"/>
      </a:lt1>
      <a:dk2>
        <a:srgbClr val="44546A"/>
      </a:dk2>
      <a:lt2>
        <a:srgbClr val="E7E6E6"/>
      </a:lt2>
      <a:accent1>
        <a:srgbClr val="002060"/>
      </a:accent1>
      <a:accent2>
        <a:srgbClr val="B40824"/>
      </a:accent2>
      <a:accent3>
        <a:srgbClr val="C63151"/>
      </a:accent3>
      <a:accent4>
        <a:srgbClr val="EB4D58"/>
      </a:accent4>
      <a:accent5>
        <a:srgbClr val="FF7E63"/>
      </a:accent5>
      <a:accent6>
        <a:srgbClr val="A4F3F3"/>
      </a:accent6>
      <a:hlink>
        <a:srgbClr val="0563C1"/>
      </a:hlink>
      <a:folHlink>
        <a:srgbClr val="954F72"/>
      </a:folHlink>
    </a:clrScheme>
    <a:fontScheme name="INFN">
      <a:majorFont>
        <a:latin typeface="Barlow Condensed Black"/>
        <a:ea typeface="Arial Unicode MS"/>
        <a:cs typeface=""/>
      </a:majorFont>
      <a:minorFont>
        <a:latin typeface="Barlow Condensed"/>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4563ea5-ca6f-4576-8245-8a3eba1f04ea" xsi:nil="true"/>
    <lcf76f155ced4ddcb4097134ff3c332f xmlns="50d276f1-c8b3-447e-b3d3-cf665cf4354f">
      <Terms xmlns="http://schemas.microsoft.com/office/infopath/2007/PartnerControls"/>
    </lcf76f155ced4ddcb4097134ff3c332f>
    <Note xmlns="50d276f1-c8b3-447e-b3d3-cf665cf4354f" xsi:nil="true"/>
  </documentManagement>
</p:properties>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o" ma:contentTypeID="0x010100CE7B4A7731F83B45869358E1AA196972" ma:contentTypeVersion="19" ma:contentTypeDescription="Creare un nuovo documento." ma:contentTypeScope="" ma:versionID="ab880f9ed085d75ed5f132299796b2b7">
  <xsd:schema xmlns:xsd="http://www.w3.org/2001/XMLSchema" xmlns:xs="http://www.w3.org/2001/XMLSchema" xmlns:p="http://schemas.microsoft.com/office/2006/metadata/properties" xmlns:ns2="64563ea5-ca6f-4576-8245-8a3eba1f04ea" xmlns:ns3="50d276f1-c8b3-447e-b3d3-cf665cf4354f" targetNamespace="http://schemas.microsoft.com/office/2006/metadata/properties" ma:root="true" ma:fieldsID="62a42419e8e2bd30bb247270aa462a9d" ns2:_="" ns3:_="">
    <xsd:import namespace="64563ea5-ca6f-4576-8245-8a3eba1f04ea"/>
    <xsd:import namespace="50d276f1-c8b3-447e-b3d3-cf665cf4354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2:_dlc_DocId" minOccurs="0"/>
                <xsd:element ref="ns2:_dlc_DocIdUrl" minOccurs="0"/>
                <xsd:element ref="ns2:_dlc_DocIdPersistId" minOccurs="0"/>
                <xsd:element ref="ns3:MediaServiceAutoKeyPoints" minOccurs="0"/>
                <xsd:element ref="ns3:MediaServiceKeyPoints" minOccurs="0"/>
                <xsd:element ref="ns3:MediaLengthInSeconds" minOccurs="0"/>
                <xsd:element ref="ns3:Note"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563ea5-ca6f-4576-8245-8a3eba1f04ea"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_dlc_DocId" ma:index="18" nillable="true" ma:displayName="Valore ID documento" ma:description="Valore dell'ID documento assegnato all'elemento." ma:internalName="_dlc_DocId" ma:readOnly="true">
      <xsd:simpleType>
        <xsd:restriction base="dms:Text"/>
      </xsd:simpleType>
    </xsd:element>
    <xsd:element name="_dlc_DocIdUrl" ma:index="19" nillable="true" ma:displayName="ID documento" ma:description="Collegamento permanente al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Salva ID in modo permanente" ma:description="Mantenere ID all'aggiunta." ma:hidden="true" ma:internalName="_dlc_DocIdPersistId" ma:readOnly="true">
      <xsd:simpleType>
        <xsd:restriction base="dms:Boolean"/>
      </xsd:simpleType>
    </xsd:element>
    <xsd:element name="TaxCatchAll" ma:index="27" nillable="true" ma:displayName="Taxonomy Catch All Column" ma:hidden="true" ma:list="{4a8a4c04-c3b7-44de-960e-ab3a29352f10}" ma:internalName="TaxCatchAll" ma:showField="CatchAllData" ma:web="64563ea5-ca6f-4576-8245-8a3eba1f04e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0d276f1-c8b3-447e-b3d3-cf665cf4354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Note" ma:index="24" nillable="true" ma:displayName="Note" ma:format="Dropdown" ma:internalName="Note">
      <xsd:simpleType>
        <xsd:restriction base="dms:Text">
          <xsd:maxLength value="255"/>
        </xsd:restriction>
      </xsd:simpleType>
    </xsd:element>
    <xsd:element name="lcf76f155ced4ddcb4097134ff3c332f" ma:index="26" nillable="true" ma:taxonomy="true" ma:internalName="lcf76f155ced4ddcb4097134ff3c332f" ma:taxonomyFieldName="MediaServiceImageTags" ma:displayName="Tag immagine" ma:readOnly="false" ma:fieldId="{5cf76f15-5ced-4ddc-b409-7134ff3c332f}" ma:taxonomyMulti="true" ma:sspId="5655b07b-e106-434b-8e42-295331486e4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13F955-FAFC-4E9A-B1C9-9B96CA4AD743}">
  <ds:schemaRefs>
    <ds:schemaRef ds:uri="64563ea5-ca6f-4576-8245-8a3eba1f04ea"/>
    <ds:schemaRef ds:uri="http://purl.org/dc/elements/1.1/"/>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 ds:uri="50d276f1-c8b3-447e-b3d3-cf665cf4354f"/>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0F5B8795-04B1-457F-9532-7C72A21539F1}">
  <ds:schemaRefs>
    <ds:schemaRef ds:uri="http://schemas.microsoft.com/sharepoint/events"/>
  </ds:schemaRefs>
</ds:datastoreItem>
</file>

<file path=customXml/itemProps3.xml><?xml version="1.0" encoding="utf-8"?>
<ds:datastoreItem xmlns:ds="http://schemas.openxmlformats.org/officeDocument/2006/customXml" ds:itemID="{5E51D558-1323-4D41-9A60-23F0D7FCE5F9}">
  <ds:schemaRefs>
    <ds:schemaRef ds:uri="http://schemas.microsoft.com/sharepoint/v3/contenttype/forms"/>
  </ds:schemaRefs>
</ds:datastoreItem>
</file>

<file path=customXml/itemProps4.xml><?xml version="1.0" encoding="utf-8"?>
<ds:datastoreItem xmlns:ds="http://schemas.openxmlformats.org/officeDocument/2006/customXml" ds:itemID="{62781265-BAFB-4577-A340-9C84FF9A60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563ea5-ca6f-4576-8245-8a3eba1f04ea"/>
    <ds:schemaRef ds:uri="50d276f1-c8b3-447e-b3d3-cf665cf435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1632</Words>
  <Application>Microsoft Office PowerPoint</Application>
  <PresentationFormat>Widescreen</PresentationFormat>
  <Paragraphs>241</Paragraphs>
  <Slides>24</Slides>
  <Notes>2</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24</vt:i4>
      </vt:variant>
    </vt:vector>
  </HeadingPairs>
  <TitlesOfParts>
    <vt:vector size="38" baseType="lpstr">
      <vt:lpstr>Segoe Sans</vt:lpstr>
      <vt:lpstr>Inter Tight</vt:lpstr>
      <vt:lpstr>Barlow Condensed Black</vt:lpstr>
      <vt:lpstr>Congenial</vt:lpstr>
      <vt:lpstr>Barlow Condensed</vt:lpstr>
      <vt:lpstr>Congenial Light</vt:lpstr>
      <vt:lpstr>Berlari</vt:lpstr>
      <vt:lpstr>Cavolini</vt:lpstr>
      <vt:lpstr>Arial Unicode MS</vt:lpstr>
      <vt:lpstr>Tw Cen MT</vt:lpstr>
      <vt:lpstr>Wingdings</vt:lpstr>
      <vt:lpstr>Calibri</vt:lpstr>
      <vt:lpstr>Arial</vt:lpstr>
      <vt:lpstr>Contents Slide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Marino Nicoletto</cp:lastModifiedBy>
  <cp:revision>10</cp:revision>
  <dcterms:created xsi:type="dcterms:W3CDTF">2019-01-14T06:35:35Z</dcterms:created>
  <dcterms:modified xsi:type="dcterms:W3CDTF">2025-05-09T08:41:04Z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0x010100CE7B4A7731F83B45869358E1AA196972</vt:lpwstr>
  </property>
</Properties>
</file>