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1" r:id="rId5"/>
    <p:sldMasterId id="2147483673" r:id="rId6"/>
  </p:sldMasterIdLst>
  <p:notesMasterIdLst>
    <p:notesMasterId r:id="rId9"/>
  </p:notesMasterIdLst>
  <p:sldIdLst>
    <p:sldId id="348" r:id="rId7"/>
    <p:sldId id="47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368C78"/>
    <a:srgbClr val="EDEDED"/>
    <a:srgbClr val="AFD1C9"/>
    <a:srgbClr val="ED7D31"/>
    <a:srgbClr val="4472C4"/>
    <a:srgbClr val="B4C7E7"/>
    <a:srgbClr val="D9E1F2"/>
    <a:srgbClr val="0070C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7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344" y="40"/>
      </p:cViewPr>
      <p:guideLst/>
    </p:cSldViewPr>
  </p:slideViewPr>
  <p:outlineViewPr>
    <p:cViewPr>
      <p:scale>
        <a:sx n="33" d="100"/>
        <a:sy n="33" d="100"/>
      </p:scale>
      <p:origin x="0" y="-2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43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7187-FD68-4429-97AB-3F13189AE6E5}" type="datetimeFigureOut">
              <a:rPr lang="en-NL" smtClean="0"/>
              <a:t>03/20/2025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4BB3C-68C4-4A66-8E5A-705127B4733F}" type="slidenum">
              <a:rPr lang="en-NL" smtClean="0"/>
              <a:t>‹N›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893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4BB3C-68C4-4A66-8E5A-705127B4733F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156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3C96-8B9B-47E1-84D1-96A286906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9831" y="3363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03DCC-997D-4BC3-8322-79EAA02E4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38550-65E6-4BA9-B0E7-43CDDECF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109F-47F3-46EB-A97F-CE807FADBCAA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86E3-0B78-4F0E-B49D-54E94C6E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728D1-7AFB-4044-B349-64A719B6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7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09FD-447F-4CB0-9B59-D29CB0F8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148D3-7B84-402C-BCF8-F3CEA8C54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ECE4-CA7C-4153-B3D1-20DFA385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D67-4674-4342-B7D9-26DEFD129079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99640-1FAD-4AFE-ACE1-1EF6704D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9C56A-F413-44E4-9B41-18D6630B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92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EBF0F-4FE2-473F-90A8-7680F8E1C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D7C3D-5CAC-4B49-872F-F28E3D61D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24173-188E-4F3E-B5EA-F0B1A993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03D8-758B-4A60-A85A-7869E7E54411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5338B-769D-43F0-BCA4-88F15DDA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11566-C050-4F85-937A-88128781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09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B21BD-E815-3822-0E4C-8E10DA20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522EC6-7852-FBCF-BB93-150A49AE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9C6-ABFC-46AB-8B9F-2D9D62A3060B}" type="datetime1">
              <a:rPr lang="it-IT" smtClean="0"/>
              <a:t>20/03/2025</a:t>
            </a:fld>
            <a:endParaRPr lang="nl-NL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F649AC-672D-1216-0B58-D9F9D6FF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8CD47-B2AA-A5BE-27AA-8EA8EE9D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67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A09DE-6770-CC4E-A740-75DD450A8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053EA3-2DA6-2B48-94B5-54F48035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FB7B44-3FC1-F40F-4067-F3BD7AC7FF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6B3A-B535-4354-9311-CEB4624C8E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5687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2688B-A8BE-444E-AD4D-37CE0C6A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B366E-98E3-674C-8B8C-758FACAB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70E6BD-76C8-F894-8791-2F877C4FB4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8E862-5CAD-4CEE-9AE2-986FF1F2B8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341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B0483-45F5-3841-9385-A798168D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B5F641-0174-0C44-8E72-71F8EA33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912330-0539-0056-B5D1-24E684D1A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027B0-3880-43F1-9F9C-BA8E4913CC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4248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703F9A-39F6-E547-A9E5-950388DA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52FBD-7EAB-0842-8996-9E5A91954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455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9EFC4E-EF51-AB4E-A273-B9AF037F4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E7C3D-69A1-45AC-E5C3-43F7F0E4DC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1F69D-FBEA-4FDC-9DB4-926DC4005B6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200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504D2B-101E-094A-B504-76BE8777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0F54F1-585E-B541-AD1D-9BB21EA8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0BBCB2-1D24-2340-9DAA-1650ECEFC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6BB9B34-6504-3140-95EA-626EA735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8CED17-BFE3-C848-9037-151C925CF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24184F-7971-8656-30DC-7DB39F15FE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004E6-EE9C-4B63-9412-3F004529F9D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1441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D666E-17AC-8240-B67C-E403B055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E63993-7794-FADC-0BAC-F2E9D92A4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1E3B8-BC26-4566-BA2B-9202A081D7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693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E6AD457-821C-347F-C906-E02EEFA0A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0E047-2169-4010-B8F7-8F16DBBD1B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032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E941-F1AC-413F-A91E-987342F25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E63ED-2F1C-4C78-8668-6E317175D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351" y="1695751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C13BD-5542-4881-B27E-95D97598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069-1B38-4A8A-8894-B2F25E26982C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34DE-62F0-487F-86C3-92248E0A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A199-2802-4569-A375-DA5E56F3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076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CBAE3F-ADDD-6548-85F9-77F8A42C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05A7B8-53B0-0343-B749-C7002F4E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5E9518-00BD-004F-9FB3-D8E2CF5E4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9A6E5E-7E7F-5367-7407-0C5211C9D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5A337-090D-4400-9F78-E93EF45BAC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99228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0B1BB0-E4D2-764B-9B2F-E367342E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44363B0-58A8-354C-8BD0-25ECB1508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F2C02-6462-B449-90E2-77D310740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1F72C7-316B-3A31-553C-C956C6D31B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7F16C-4C31-435A-A555-FF8604EA13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8551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E90F-6314-6D45-89B3-35D0E131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094E94-AFB5-8542-8ACE-D7B338969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264237-C704-EBE2-EC87-269430C732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F6C96-113A-4929-9351-F025DD81A0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3674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E91061-DC33-6E46-BF9B-011EEAB29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1725" y="177800"/>
            <a:ext cx="262572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4F4608-0918-CE40-B356-CC6C6F8E1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77800"/>
            <a:ext cx="780097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D87564-0644-8826-D240-50DD368F55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A2481-76DE-4587-B3E2-EEA45F48867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0723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C9387-99D7-F445-87C1-5C1007C18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B8F398-77A2-744D-B19D-D17847854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63A9C9E-8AC1-1A73-DF6F-E304490BE4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BD537-67E9-48E7-9BEB-BC9F21CF729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7376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98818-47A5-0142-801A-810A828C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1E2F39-C240-124C-B37E-1BB97585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1A3FB4E-D4F2-8C16-0CC1-DC701C1B4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BBC0B-8A3F-469E-9E2E-29C3A6E797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5641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E5374F-861A-064B-A205-CACEF94D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5C9630-60E3-6241-BF94-F9EB7EE96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4CE7ABD-E047-CE1D-ABAC-F4E2333AE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AE0A7-403E-4877-BA6E-2E022BA6A19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0313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2C08D-B4D4-F54F-B2FD-593ADE13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054FE-5D1C-454B-A179-8062EC111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45E645-6583-354D-98F9-6A87A1536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20F8BE8-14C7-0B79-9B17-29F77B748F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04189-FA30-445B-BF87-478DE5A524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6813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4A10D-06EF-D84A-A9E0-1DFD328E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ADFCB6-193D-184B-BC5B-8470B8631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B53B86-536C-4F4D-BDCD-E38BDED0B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9D7E281-CCC8-E745-8AFF-2AFD2FDEE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872AF3-16B3-244A-9506-A10C9540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BD06F4B-FDFB-6FD2-624C-32A58B4760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1F87A-E2D4-4BB5-8760-484FAE80B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8495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53570-D900-BF4E-B06E-DC2CC1ED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4EAA167-6DCA-7D66-F13B-43439E883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1B3DE-FED1-4C9D-BB68-B8F6741311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58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FE75-2CB3-438A-B0EC-9299AACD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783A7-CE89-41DD-A3D0-BC609F8AA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4E32F-B9D0-4DE4-A374-F2FDC3E6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E64F-F36D-461B-B0E9-65FFE49738B2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56DE5-0E47-4B46-A33A-80A8806F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F3AFB-BA85-4BA6-86B1-45781BBE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36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A38C4375-744F-08E6-2348-B41EC76AA8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5F53B-10C9-4032-937D-BDFD082FFD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0191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69D1C-10E6-B44C-AB21-B5577696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9E4598-800F-6844-9BC5-C6671006F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D38278-5750-AC44-95CE-A988AE843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4BF747F-3B63-19FA-06F2-1BDCA0F1E7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E87CA-EC93-48FD-8281-D936611CCF9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1598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139DB-06EC-BC4F-B6AB-B2FF5C884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2431987-BEA4-3C44-9917-D2C537730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42341A-61F2-914B-990B-394E94889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BC92A2-0AF1-970F-82F3-68F3F66AA9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692A4-D4FB-46CD-B0C4-E5AE77A1DD1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6875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F3EB47-45A8-9F4C-974A-F51FCBBC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C6D007-C46D-774F-A2E4-268FB7500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E8ADDBA-5A50-4D85-B682-03D3FA1DC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642EC-94E2-4DFE-A368-FAD1BC5C46B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13291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88C968-752A-6940-AC5F-A4B10BAFD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0BF03F-8883-1648-8142-FB0D49A90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8105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7A57A28-73F6-CE2D-03A6-E6934353BD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73F1F-C270-4DBB-AA6A-066A8887FC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58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6510-C65E-4618-BCC4-D74BD3AD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6D088-F9FE-427C-9AF1-1655367D7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72562-24CB-4583-AED6-985B0AB73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0A35C-89F4-403B-8706-11365335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F24F-3AF9-42DC-9679-8C0B08D249A3}" type="datetime1">
              <a:rPr lang="it-IT" smtClean="0"/>
              <a:t>20/03/2025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76F05-7226-46D5-BD0F-8A76F1337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3A73D-56F8-4FFE-9A18-708DD202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18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1528E-22C6-44AE-99BF-FAEB4B14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C48E2-6DAB-4799-B99C-09704187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9CEFA-327A-442B-9D92-7D1A3C90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C5548-1594-4B55-BF64-26295450C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B0E2C5-A45F-4634-A529-C486E8003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40F45-25BD-4E9E-953D-50F255D9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674B-A5CD-499B-A958-FD5CC284F3BA}" type="datetime1">
              <a:rPr lang="it-IT" smtClean="0"/>
              <a:t>20/03/2025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29F96-22D6-4264-AD84-5B792D63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B2144-96A6-4E6D-8DB2-D268B0B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79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ECDD-EF65-4977-925F-E8BE019A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35A42-5701-481A-AC55-09BA2A0C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B027-713F-47C2-926B-DA0CCC7F857A}" type="datetime1">
              <a:rPr lang="it-IT" smtClean="0"/>
              <a:t>20/03/2025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A12E4-0D48-4EC8-8C19-97496CBF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BE768-E65A-4B0C-B83E-2B7FFDC2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51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B9F393-BB25-4F8C-A170-1DC7DDC0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2FED-88AB-4551-BC0C-FF5CDEE41064}" type="datetime1">
              <a:rPr lang="it-IT" smtClean="0"/>
              <a:t>20/03/2025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B9C07-DFBC-4718-8B2C-59ED0585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D1B5F-7E25-4F9E-98B6-1210594D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72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0ECA-92A7-4244-BE9E-97A62F20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DEB5-FE31-46DA-AC93-592D12EDC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8BE28-7B80-403F-B630-33FE22CEB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08D37-DDA3-4F24-BD45-44DC8F76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9B8-720A-43B9-9451-2182846BCFB0}" type="datetime1">
              <a:rPr lang="it-IT" smtClean="0"/>
              <a:t>20/03/2025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72EB8-0EF9-4F94-9174-D584E85C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B66DC-9A94-4B9C-9211-3C8E8448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3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A129-7E7B-440D-8393-D9560D2E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F3362-C094-4B23-A3EF-3CAFB44AE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78484-0090-414D-87D1-6CDC13D86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A45-767D-4EB1-87D1-A80BCF6A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6E8B-AFC4-4AD1-8B52-F9B89EC42E04}" type="datetime1">
              <a:rPr lang="it-IT" smtClean="0"/>
              <a:t>20/03/2025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D6E3B-4E0B-417B-A807-B15DA8D1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2CDDB-4D75-48D6-A0C5-B5DEB4B1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40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78F8E-A24A-427E-A5D7-363B2CC0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C8C0-583C-4424-BADB-DFCF30CD8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4032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B1BE2-2F9B-4824-B713-F89CEEB2A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EC61-FD26-4826-A25E-CD9BDCDE3961}" type="datetime1">
              <a:rPr lang="it-IT" smtClean="0"/>
              <a:t>20/03/2025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16B3-D09C-4E70-BC4B-E9ABBC8CD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6E6E-7B72-4789-B5FB-2302CC038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73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>
            <a:extLst>
              <a:ext uri="{FF2B5EF4-FFF2-40B4-BE49-F238E27FC236}">
                <a16:creationId xmlns:a16="http://schemas.microsoft.com/office/drawing/2014/main" id="{9DE1C022-9781-D747-AFDB-EE638A074D8D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1026" name="Text Box 2">
            <a:extLst>
              <a:ext uri="{FF2B5EF4-FFF2-40B4-BE49-F238E27FC236}">
                <a16:creationId xmlns:a16="http://schemas.microsoft.com/office/drawing/2014/main" id="{F9B01288-7011-B942-B0D3-33779F76ACA8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8A68E7F6-648C-2C19-1C62-D8EA1BAAA3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29" name="Line 4">
            <a:extLst>
              <a:ext uri="{FF2B5EF4-FFF2-40B4-BE49-F238E27FC236}">
                <a16:creationId xmlns:a16="http://schemas.microsoft.com/office/drawing/2014/main" id="{CD9922A7-550B-9A65-796E-FA56A703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0F7B35-BD64-0E4C-B8AB-CDD027FB75B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11790363" y="6426994"/>
            <a:ext cx="177007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8CBB4BAF-EE6B-4515-9870-CE5805846283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1031" name="Line 6">
            <a:extLst>
              <a:ext uri="{FF2B5EF4-FFF2-40B4-BE49-F238E27FC236}">
                <a16:creationId xmlns:a16="http://schemas.microsoft.com/office/drawing/2014/main" id="{27E7EF2B-3601-F5B8-33E7-CA96D90FF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658771F2-4D63-B3BC-0478-74B81E380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2B567D83-8154-3549-B3AD-33AF46DAAEA8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1034" name="Picture 9" descr="12_ET_horizontal_RGB SMALL Black.pdf">
            <a:extLst>
              <a:ext uri="{FF2B5EF4-FFF2-40B4-BE49-F238E27FC236}">
                <a16:creationId xmlns:a16="http://schemas.microsoft.com/office/drawing/2014/main" id="{577EDD49-70F2-7456-307D-58AF70B403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361113"/>
            <a:ext cx="133508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79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>
            <a:extLst>
              <a:ext uri="{FF2B5EF4-FFF2-40B4-BE49-F238E27FC236}">
                <a16:creationId xmlns:a16="http://schemas.microsoft.com/office/drawing/2014/main" id="{A6FC9E6F-A899-BD40-AA0A-BA79F1CA821E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80CCCE76-973E-4849-8C65-D85722C28160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2052" name="Line 3">
            <a:extLst>
              <a:ext uri="{FF2B5EF4-FFF2-40B4-BE49-F238E27FC236}">
                <a16:creationId xmlns:a16="http://schemas.microsoft.com/office/drawing/2014/main" id="{638ACD30-BF42-EDE7-EB4B-B2F5EA678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3" name="Line 4">
            <a:extLst>
              <a:ext uri="{FF2B5EF4-FFF2-40B4-BE49-F238E27FC236}">
                <a16:creationId xmlns:a16="http://schemas.microsoft.com/office/drawing/2014/main" id="{8FAA8B59-E592-56EE-F108-C6ACF716A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4" name="Line 5">
            <a:extLst>
              <a:ext uri="{FF2B5EF4-FFF2-40B4-BE49-F238E27FC236}">
                <a16:creationId xmlns:a16="http://schemas.microsoft.com/office/drawing/2014/main" id="{4B678E99-125E-4C3E-FBA5-86F4ED782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5" name="Line 6">
            <a:extLst>
              <a:ext uri="{FF2B5EF4-FFF2-40B4-BE49-F238E27FC236}">
                <a16:creationId xmlns:a16="http://schemas.microsoft.com/office/drawing/2014/main" id="{731262AC-8FF3-20B9-25DE-074DE397C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8BDEB393-254F-A743-9043-207D8AC530FD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2057" name="Picture 8" descr="12_b_ET_horizontal_RGB SMALL.pdf">
            <a:extLst>
              <a:ext uri="{FF2B5EF4-FFF2-40B4-BE49-F238E27FC236}">
                <a16:creationId xmlns:a16="http://schemas.microsoft.com/office/drawing/2014/main" id="{F5C4E7FC-F85F-CE52-1B0E-2AD2F2761E3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4" y="6359525"/>
            <a:ext cx="1334294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8" name="Text Box 9">
            <a:extLst>
              <a:ext uri="{FF2B5EF4-FFF2-40B4-BE49-F238E27FC236}">
                <a16:creationId xmlns:a16="http://schemas.microsoft.com/office/drawing/2014/main" id="{4DA04BE0-B620-2A4B-B992-0707807EBD0F}"/>
              </a:ext>
            </a:extLst>
          </p:cNvPr>
          <p:cNvSpPr txBox="1">
            <a:spLocks/>
          </p:cNvSpPr>
          <p:nvPr/>
        </p:nvSpPr>
        <p:spPr bwMode="auto">
          <a:xfrm>
            <a:off x="11777473" y="6426994"/>
            <a:ext cx="203582" cy="18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eaLnBrk="1"/>
            <a:fld id="{288FC592-5C79-4AEF-88FB-47106E03B247}" type="slidenum">
              <a:rPr lang="it-IT" altLang="it-IT"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algn="ctr" eaLnBrk="1"/>
              <a:t>‹N›</a:t>
            </a:fld>
            <a:endParaRPr lang="it-IT" altLang="it-IT" sz="850" b="0"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9A8A4CB-7A1F-9340-8C79-F1A67769D47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79319" y="6540500"/>
            <a:ext cx="226219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12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1BC2703E-F0C2-4835-A2DB-2C7F12FA556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074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B8A0B-174D-B608-EE33-0BD7735E8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9DC3EB-DF4F-F9B4-D94B-6D084AC6EF8F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D88C1FB2-F28C-DCD3-B1CE-06FD65EC9E51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 form ETO management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CED5FB-6FB7-2027-C530-FD7D61C9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1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215559-CE76-4739-BAFF-D69FF605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6F2671-DC84-3B30-F1BC-AEF9915D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C28BA90-76ED-E261-30B6-F8352D69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577" y="1176829"/>
            <a:ext cx="10515600" cy="5362083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News from the BGR meeting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Indico pages update. Do you succeed to register?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Follow up meetings. Please check the Google calendar. This meeting stay on Teams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Future meeting with directors, in presence, probably Rome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MBSE meeting in Paris (Romano talk)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Meeting Paris: decided from Thursday afternoon to Friday evening (next slide)</a:t>
            </a: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581752D3-589F-9367-79F6-EA63DB543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3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90EAE-DB6F-6C28-C7ED-A3F935EA7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06DF03-C03B-01D3-188C-5E0787C1E53C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A92A5AA3-6FF3-4DC4-0CE6-5703D1BBCA8B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agenda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75A513-A958-52A9-5AFC-D94F4AE5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2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3A4EECD-40C5-2384-FA07-6449F0BB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69FE7D8-BB81-A221-B682-443DE881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F4542048-0391-BE07-B706-2F1DB286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93" y="1444898"/>
            <a:ext cx="10515600" cy="491145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1) Thursday afternoon: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3 presentations - Variola, Sorrentino,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Olivetto</a:t>
            </a: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1 coffee break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2) Friday morning :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3 presentations : Meijer, Lucchesi, Mahmoud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1 coffee break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3) Friday afternoon: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2 presentations : Maksimovic,  El </a:t>
            </a:r>
            <a:r>
              <a:rPr lang="en-US" sz="38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Mecherfi</a:t>
            </a: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 – Verdier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US" sz="38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r>
              <a:rPr lang="en-US" sz="38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End at 16.30-17.00h Max.</a:t>
            </a:r>
          </a:p>
          <a:p>
            <a:pPr marL="0" indent="0" algn="just">
              <a:spcBef>
                <a:spcPts val="600"/>
              </a:spcBef>
              <a:buNone/>
              <a:tabLst>
                <a:tab pos="3575685" algn="l"/>
              </a:tabLst>
            </a:pPr>
            <a:endParaRPr lang="en-GB" sz="18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EB2D9511-82BD-9D6A-8FD8-E5AEEDE79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93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 - Fondo nero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 - Fondo nero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06CC2675E914B833A131E2DCF5F7E" ma:contentTypeVersion="15" ma:contentTypeDescription="Create a new document." ma:contentTypeScope="" ma:versionID="be3b2da74b0b79e1337aba9f88c32f8f">
  <xsd:schema xmlns:xsd="http://www.w3.org/2001/XMLSchema" xmlns:xs="http://www.w3.org/2001/XMLSchema" xmlns:p="http://schemas.microsoft.com/office/2006/metadata/properties" xmlns:ns2="a72f28c1-8133-4d52-86a5-188dcfe1b6b3" xmlns:ns3="ace77645-8a26-40d7-a1de-60fe6f08c11a" targetNamespace="http://schemas.microsoft.com/office/2006/metadata/properties" ma:root="true" ma:fieldsID="b6f0df728e435f50aa5c7f2bfa323c38" ns2:_="" ns3:_="">
    <xsd:import namespace="a72f28c1-8133-4d52-86a5-188dcfe1b6b3"/>
    <xsd:import namespace="ace77645-8a26-40d7-a1de-60fe6f08c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f28c1-8133-4d52-86a5-188dcfe1b6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8d93646-edca-450c-9489-ad271fb76053}" ma:internalName="TaxCatchAll" ma:showField="CatchAllData" ma:web="a72f28c1-8133-4d52-86a5-188dcfe1b6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77645-8a26-40d7-a1de-60fe6f08c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e77645-8a26-40d7-a1de-60fe6f08c11a">
      <Terms xmlns="http://schemas.microsoft.com/office/infopath/2007/PartnerControls"/>
    </lcf76f155ced4ddcb4097134ff3c332f>
    <TaxCatchAll xmlns="a72f28c1-8133-4d52-86a5-188dcfe1b6b3" xsi:nil="true"/>
    <SharedWithUsers xmlns="a72f28c1-8133-4d52-86a5-188dcfe1b6b3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57585A-EE20-48E9-A8B8-6AAC70002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2f28c1-8133-4d52-86a5-188dcfe1b6b3"/>
    <ds:schemaRef ds:uri="ace77645-8a26-40d7-a1de-60fe6f08c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41E770-2496-4D7E-ABA9-CB7FB3F2C4F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9ba3cb8-cc0f-4e2b-a2c3-49ceef2415f5"/>
    <ds:schemaRef ds:uri="4687aa80-790d-490d-bf5c-1a23927abbc5"/>
    <ds:schemaRef ds:uri="ace77645-8a26-40d7-a1de-60fe6f08c11a"/>
    <ds:schemaRef ds:uri="a72f28c1-8133-4d52-86a5-188dcfe1b6b3"/>
  </ds:schemaRefs>
</ds:datastoreItem>
</file>

<file path=customXml/itemProps3.xml><?xml version="1.0" encoding="utf-8"?>
<ds:datastoreItem xmlns:ds="http://schemas.openxmlformats.org/officeDocument/2006/customXml" ds:itemID="{D17838C5-2A16-4FA8-9F3E-4ACDC5050D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122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</vt:i4>
      </vt:variant>
    </vt:vector>
  </HeadingPairs>
  <TitlesOfParts>
    <vt:vector size="13" baseType="lpstr">
      <vt:lpstr>Arial</vt:lpstr>
      <vt:lpstr>Avenir Book</vt:lpstr>
      <vt:lpstr>Calibri</vt:lpstr>
      <vt:lpstr>Calibri Light</vt:lpstr>
      <vt:lpstr>Helvetica Neue</vt:lpstr>
      <vt:lpstr>Helvetica Neue Light</vt:lpstr>
      <vt:lpstr>Helvetica Neue Medium</vt:lpstr>
      <vt:lpstr>Schibsted Grotesk Regular Regul</vt:lpstr>
      <vt:lpstr>Office Theme</vt:lpstr>
      <vt:lpstr>White</vt:lpstr>
      <vt:lpstr>White - Fondo nero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Romano Meijer</dc:creator>
  <cp:lastModifiedBy>alessandro variola</cp:lastModifiedBy>
  <cp:revision>1035</cp:revision>
  <dcterms:created xsi:type="dcterms:W3CDTF">2023-12-15T11:50:01Z</dcterms:created>
  <dcterms:modified xsi:type="dcterms:W3CDTF">2025-03-20T08:50:04Z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0x0101005D706CC2675E914B833A131E2DCF5F7E</vt:lpwstr>
  </property>
  <property fmtid="{D5CDD505-2E9C-101B-9397-08002B2CF9AE}" pid="3" name="MediaServiceImageTags">
    <vt:lpwstr/>
  </property>
  <property fmtid="{D5CDD505-2E9C-101B-9397-08002B2CF9AE}" pid="4" name="Order">
    <vt:r8>55400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