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8892AC"/>
    <a:srgbClr val="77737F"/>
    <a:srgbClr val="EFE6FE"/>
    <a:srgbClr val="AEA99B"/>
    <a:srgbClr val="6C7293"/>
    <a:srgbClr val="0F0F11"/>
    <a:srgbClr val="0F0E13"/>
    <a:srgbClr val="111212"/>
    <a:srgbClr val="0F0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9DF4-60D4-47FB-87A3-A9BA642DA11A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908A-D68F-4125-8049-76594B660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2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59BE-9FCA-46CE-A39A-01403D6AB2D8}" type="datetime1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370F-FE54-4400-8B0D-0FCEF04E8218}" type="datetime1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1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4D1B-8BBD-4A16-B23B-EEE06FBEA2C1}" type="datetime1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9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98FE-9738-49EE-A53E-BCDDAAD5AE26}" type="datetime1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0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ACB4-0A46-43A6-9D93-4708E286ABB0}" type="datetime1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0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CA9-5671-4106-8FD4-1D40AE83CAE2}" type="datetime1">
              <a:rPr lang="ru-RU" smtClean="0"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5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5F62-7699-4093-A6F4-BABE9B9ACB9D}" type="datetime1">
              <a:rPr lang="ru-RU" smtClean="0"/>
              <a:t>21.09.2025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E730-E7A0-4DD3-AEFC-C13C7B388750}" type="datetime1">
              <a:rPr lang="ru-RU" smtClean="0"/>
              <a:t>21.09.2025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4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B261-EE1F-4772-A94F-A1220EE6C91F}" type="datetime1">
              <a:rPr lang="ru-RU" smtClean="0"/>
              <a:t>21.09.2025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4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D0BE-CC49-47E3-BB1D-C85DC9A2AFCD}" type="datetime1">
              <a:rPr lang="ru-RU" smtClean="0"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8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040-6F8C-47B9-A77D-081BC3483E6F}" type="datetime1">
              <a:rPr lang="ru-RU" smtClean="0"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4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DDC2E-1FAF-4C20-9580-F7CCDFB807EE}" type="datetime1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79CB-07B1-466E-B4DB-85C693E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" y="3602038"/>
            <a:ext cx="571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ahnschrift SemiBold SemiConden" panose="020B0502040204020203" pitchFamily="34" charset="0"/>
              </a:rPr>
              <a:t>Olga </a:t>
            </a:r>
            <a:r>
              <a:rPr lang="en-US" sz="2400" b="1" dirty="0" err="1" smtClean="0">
                <a:latin typeface="Bahnschrift SemiBold SemiConden" panose="020B0502040204020203" pitchFamily="34" charset="0"/>
              </a:rPr>
              <a:t>Ryutina</a:t>
            </a:r>
            <a:r>
              <a:rPr lang="en-US" sz="2400" b="1" dirty="0" smtClean="0">
                <a:latin typeface="Bahnschrift SemiBold SemiConden" panose="020B0502040204020203" pitchFamily="34" charset="0"/>
              </a:rPr>
              <a:t>, George </a:t>
            </a:r>
            <a:r>
              <a:rPr lang="en-US" sz="2400" b="1" dirty="0" err="1" smtClean="0">
                <a:latin typeface="Bahnschrift SemiBold SemiConden" panose="020B0502040204020203" pitchFamily="34" charset="0"/>
              </a:rPr>
              <a:t>Gontcharov</a:t>
            </a:r>
            <a:r>
              <a:rPr lang="en-US" sz="2400" b="1" dirty="0" smtClean="0">
                <a:latin typeface="Bahnschrift SemiBold SemiConden" panose="020B0502040204020203" pitchFamily="34" charset="0"/>
              </a:rPr>
              <a:t>, Sergey </a:t>
            </a:r>
            <a:r>
              <a:rPr lang="en-US" sz="2400" b="1" dirty="0" err="1" smtClean="0">
                <a:latin typeface="Bahnschrift SemiBold SemiConden" panose="020B0502040204020203" pitchFamily="34" charset="0"/>
              </a:rPr>
              <a:t>Troitsky</a:t>
            </a:r>
            <a:r>
              <a:rPr lang="en-US" sz="2400" b="1" dirty="0" smtClean="0">
                <a:latin typeface="Bahnschrift SemiBold SemiConden" panose="020B0502040204020203" pitchFamily="34" charset="0"/>
              </a:rPr>
              <a:t> </a:t>
            </a:r>
          </a:p>
          <a:p>
            <a:endParaRPr lang="en-US" sz="2400" b="1" dirty="0">
              <a:latin typeface="Bahnschrift SemiBold SemiConden" panose="020B0502040204020203" pitchFamily="34" charset="0"/>
            </a:endParaRPr>
          </a:p>
          <a:p>
            <a:r>
              <a:rPr lang="en-US" sz="2400" b="1" dirty="0">
                <a:latin typeface="Bahnschrift SemiBold SemiConden" panose="020B0502040204020203" pitchFamily="34" charset="0"/>
              </a:rPr>
              <a:t>Institute for Nuclear Research </a:t>
            </a:r>
            <a:r>
              <a:rPr lang="en-US" sz="2400" b="1" dirty="0" smtClean="0">
                <a:latin typeface="Bahnschrift SemiBold SemiConden" panose="020B0502040204020203" pitchFamily="34" charset="0"/>
              </a:rPr>
              <a:t>of </a:t>
            </a:r>
            <a:r>
              <a:rPr lang="en-US" sz="2400" b="1" dirty="0">
                <a:latin typeface="Bahnschrift SemiBold SemiConden" panose="020B0502040204020203" pitchFamily="34" charset="0"/>
              </a:rPr>
              <a:t>the Russian Academy of </a:t>
            </a:r>
            <a:r>
              <a:rPr lang="en-US" sz="2400" b="1" dirty="0" smtClean="0">
                <a:latin typeface="Bahnschrift SemiBold SemiConden" panose="020B0502040204020203" pitchFamily="34" charset="0"/>
              </a:rPr>
              <a:t>Sciences, 22-12-00253</a:t>
            </a:r>
          </a:p>
          <a:p>
            <a:endParaRPr lang="en-US" sz="2400" b="1" dirty="0">
              <a:latin typeface="Bahnschrift SemiBold SemiConden" panose="020B0502040204020203" pitchFamily="34" charset="0"/>
            </a:endParaRPr>
          </a:p>
          <a:p>
            <a:r>
              <a:rPr lang="en-US" sz="2400" b="1" dirty="0">
                <a:latin typeface="Bahnschrift SemiBold SemiConden" panose="020B0502040204020203" pitchFamily="34" charset="0"/>
              </a:rPr>
              <a:t>20th </a:t>
            </a:r>
            <a:r>
              <a:rPr lang="en-US" sz="2400" b="1" dirty="0" err="1">
                <a:latin typeface="Bahnschrift SemiBold SemiConden" panose="020B0502040204020203" pitchFamily="34" charset="0"/>
              </a:rPr>
              <a:t>Patras</a:t>
            </a:r>
            <a:r>
              <a:rPr lang="en-US" sz="2400" b="1" dirty="0">
                <a:latin typeface="Bahnschrift SemiBold SemiConden" panose="020B0502040204020203" pitchFamily="34" charset="0"/>
              </a:rPr>
              <a:t> Workshop on </a:t>
            </a:r>
            <a:r>
              <a:rPr lang="en-US" sz="2400" b="1" dirty="0" err="1">
                <a:latin typeface="Bahnschrift SemiBold SemiConden" panose="020B0502040204020203" pitchFamily="34" charset="0"/>
              </a:rPr>
              <a:t>Axions</a:t>
            </a:r>
            <a:r>
              <a:rPr lang="en-US" sz="2400" b="1" dirty="0">
                <a:latin typeface="Bahnschrift SemiBold SemiConden" panose="020B0502040204020203" pitchFamily="34" charset="0"/>
              </a:rPr>
              <a:t>, WIMPs and </a:t>
            </a:r>
            <a:r>
              <a:rPr lang="en-US" sz="2400" b="1" dirty="0" smtClean="0">
                <a:latin typeface="Bahnschrift SemiBold SemiConden" panose="020B0502040204020203" pitchFamily="34" charset="0"/>
              </a:rPr>
              <a:t>WISPs, 2025</a:t>
            </a:r>
            <a:endParaRPr lang="ru-RU" sz="2400" b="1" dirty="0">
              <a:latin typeface="Bahnschrift SemiBold SemiConden" panose="020B0502040204020203" pitchFamily="34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78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лилиния 9"/>
          <p:cNvSpPr/>
          <p:nvPr/>
        </p:nvSpPr>
        <p:spPr>
          <a:xfrm>
            <a:off x="-822960" y="-886968"/>
            <a:ext cx="7562088" cy="7744968"/>
          </a:xfrm>
          <a:custGeom>
            <a:avLst/>
            <a:gdLst/>
            <a:ahLst/>
            <a:cxnLst/>
            <a:rect l="l" t="t" r="r" b="b"/>
            <a:pathLst>
              <a:path w="7927848" h="7095744">
                <a:moveTo>
                  <a:pt x="2550664" y="3441768"/>
                </a:moveTo>
                <a:lnTo>
                  <a:pt x="2604243" y="3441768"/>
                </a:lnTo>
                <a:lnTo>
                  <a:pt x="2604243" y="3483143"/>
                </a:lnTo>
                <a:cubicBezTo>
                  <a:pt x="2604243" y="3495049"/>
                  <a:pt x="2599877" y="3503929"/>
                  <a:pt x="2591146" y="3509783"/>
                </a:cubicBezTo>
                <a:cubicBezTo>
                  <a:pt x="2582414" y="3515637"/>
                  <a:pt x="2569417" y="3518564"/>
                  <a:pt x="2552153" y="3518564"/>
                </a:cubicBezTo>
                <a:cubicBezTo>
                  <a:pt x="2538064" y="3518564"/>
                  <a:pt x="2527546" y="3515686"/>
                  <a:pt x="2520601" y="3509932"/>
                </a:cubicBezTo>
                <a:cubicBezTo>
                  <a:pt x="2513656" y="3504177"/>
                  <a:pt x="2510183" y="3495446"/>
                  <a:pt x="2510183" y="3483738"/>
                </a:cubicBezTo>
                <a:cubicBezTo>
                  <a:pt x="2510183" y="3469847"/>
                  <a:pt x="2513557" y="3459380"/>
                  <a:pt x="2520303" y="3452335"/>
                </a:cubicBezTo>
                <a:cubicBezTo>
                  <a:pt x="2527050" y="3445291"/>
                  <a:pt x="2537170" y="3441768"/>
                  <a:pt x="2550664" y="3441768"/>
                </a:cubicBezTo>
                <a:close/>
                <a:moveTo>
                  <a:pt x="1530299" y="3321515"/>
                </a:moveTo>
                <a:cubicBezTo>
                  <a:pt x="1543792" y="3321515"/>
                  <a:pt x="1554260" y="3325583"/>
                  <a:pt x="1561701" y="3333719"/>
                </a:cubicBezTo>
                <a:cubicBezTo>
                  <a:pt x="1569143" y="3341855"/>
                  <a:pt x="1572863" y="3353364"/>
                  <a:pt x="1572863" y="3368247"/>
                </a:cubicBezTo>
                <a:lnTo>
                  <a:pt x="1572863" y="3463497"/>
                </a:lnTo>
                <a:cubicBezTo>
                  <a:pt x="1572863" y="3478579"/>
                  <a:pt x="1569143" y="3490237"/>
                  <a:pt x="1561701" y="3498472"/>
                </a:cubicBezTo>
                <a:cubicBezTo>
                  <a:pt x="1554260" y="3506707"/>
                  <a:pt x="1543792" y="3510825"/>
                  <a:pt x="1530299" y="3510825"/>
                </a:cubicBezTo>
                <a:cubicBezTo>
                  <a:pt x="1516805" y="3510825"/>
                  <a:pt x="1506337" y="3506707"/>
                  <a:pt x="1498896" y="3498472"/>
                </a:cubicBezTo>
                <a:cubicBezTo>
                  <a:pt x="1491455" y="3490237"/>
                  <a:pt x="1487734" y="3478579"/>
                  <a:pt x="1487734" y="3463497"/>
                </a:cubicBezTo>
                <a:lnTo>
                  <a:pt x="1487734" y="3368247"/>
                </a:lnTo>
                <a:cubicBezTo>
                  <a:pt x="1487734" y="3353364"/>
                  <a:pt x="1491504" y="3341855"/>
                  <a:pt x="1499045" y="3333719"/>
                </a:cubicBezTo>
                <a:cubicBezTo>
                  <a:pt x="1506585" y="3325583"/>
                  <a:pt x="1517003" y="3321515"/>
                  <a:pt x="1530299" y="3321515"/>
                </a:cubicBezTo>
                <a:close/>
                <a:moveTo>
                  <a:pt x="1822895" y="3319134"/>
                </a:moveTo>
                <a:cubicBezTo>
                  <a:pt x="1836388" y="3319134"/>
                  <a:pt x="1846906" y="3323748"/>
                  <a:pt x="1854446" y="3332975"/>
                </a:cubicBezTo>
                <a:cubicBezTo>
                  <a:pt x="1861987" y="3342202"/>
                  <a:pt x="1865757" y="3355051"/>
                  <a:pt x="1865757" y="3371522"/>
                </a:cubicBezTo>
                <a:lnTo>
                  <a:pt x="1865757" y="3460819"/>
                </a:lnTo>
                <a:cubicBezTo>
                  <a:pt x="1865757" y="3477487"/>
                  <a:pt x="1861987" y="3490385"/>
                  <a:pt x="1854446" y="3499514"/>
                </a:cubicBezTo>
                <a:cubicBezTo>
                  <a:pt x="1846906" y="3508642"/>
                  <a:pt x="1836388" y="3513206"/>
                  <a:pt x="1822895" y="3513206"/>
                </a:cubicBezTo>
                <a:cubicBezTo>
                  <a:pt x="1814164" y="3513206"/>
                  <a:pt x="1806673" y="3511321"/>
                  <a:pt x="1800422" y="3507550"/>
                </a:cubicBezTo>
                <a:cubicBezTo>
                  <a:pt x="1794171" y="3503780"/>
                  <a:pt x="1789409" y="3498373"/>
                  <a:pt x="1786134" y="3491328"/>
                </a:cubicBezTo>
                <a:cubicBezTo>
                  <a:pt x="1782860" y="3484284"/>
                  <a:pt x="1781223" y="3475800"/>
                  <a:pt x="1781223" y="3465879"/>
                </a:cubicBezTo>
                <a:lnTo>
                  <a:pt x="1781223" y="3365866"/>
                </a:lnTo>
                <a:cubicBezTo>
                  <a:pt x="1781223" y="3355944"/>
                  <a:pt x="1782860" y="3347510"/>
                  <a:pt x="1786134" y="3340565"/>
                </a:cubicBezTo>
                <a:cubicBezTo>
                  <a:pt x="1789409" y="3333620"/>
                  <a:pt x="1794171" y="3328312"/>
                  <a:pt x="1800422" y="3324641"/>
                </a:cubicBezTo>
                <a:cubicBezTo>
                  <a:pt x="1806673" y="3320970"/>
                  <a:pt x="1814164" y="3319134"/>
                  <a:pt x="1822895" y="3319134"/>
                </a:cubicBezTo>
                <a:close/>
                <a:moveTo>
                  <a:pt x="1082624" y="3319134"/>
                </a:moveTo>
                <a:cubicBezTo>
                  <a:pt x="1091355" y="3319134"/>
                  <a:pt x="1098846" y="3320920"/>
                  <a:pt x="1105097" y="3324492"/>
                </a:cubicBezTo>
                <a:cubicBezTo>
                  <a:pt x="1111348" y="3328064"/>
                  <a:pt x="1116110" y="3333322"/>
                  <a:pt x="1119384" y="3340268"/>
                </a:cubicBezTo>
                <a:cubicBezTo>
                  <a:pt x="1122658" y="3347213"/>
                  <a:pt x="1124296" y="3355547"/>
                  <a:pt x="1124296" y="3365271"/>
                </a:cubicBezTo>
                <a:lnTo>
                  <a:pt x="1124296" y="3467665"/>
                </a:lnTo>
                <a:cubicBezTo>
                  <a:pt x="1124296" y="3477388"/>
                  <a:pt x="1122658" y="3485673"/>
                  <a:pt x="1119384" y="3492519"/>
                </a:cubicBezTo>
                <a:cubicBezTo>
                  <a:pt x="1116110" y="3499365"/>
                  <a:pt x="1111397" y="3504624"/>
                  <a:pt x="1105246" y="3508295"/>
                </a:cubicBezTo>
                <a:cubicBezTo>
                  <a:pt x="1099094" y="3511966"/>
                  <a:pt x="1091553" y="3513801"/>
                  <a:pt x="1082624" y="3513801"/>
                </a:cubicBezTo>
                <a:cubicBezTo>
                  <a:pt x="1069130" y="3513801"/>
                  <a:pt x="1058613" y="3509435"/>
                  <a:pt x="1051072" y="3500704"/>
                </a:cubicBezTo>
                <a:cubicBezTo>
                  <a:pt x="1043531" y="3491973"/>
                  <a:pt x="1039761" y="3479868"/>
                  <a:pt x="1039761" y="3464390"/>
                </a:cubicBezTo>
                <a:lnTo>
                  <a:pt x="1039761" y="3370331"/>
                </a:lnTo>
                <a:cubicBezTo>
                  <a:pt x="1039761" y="3354059"/>
                  <a:pt x="1043531" y="3341458"/>
                  <a:pt x="1051072" y="3332529"/>
                </a:cubicBezTo>
                <a:cubicBezTo>
                  <a:pt x="1058613" y="3323599"/>
                  <a:pt x="1069130" y="3319134"/>
                  <a:pt x="1082624" y="3319134"/>
                </a:cubicBezTo>
                <a:close/>
                <a:moveTo>
                  <a:pt x="4381250" y="3318539"/>
                </a:moveTo>
                <a:cubicBezTo>
                  <a:pt x="4394942" y="3318539"/>
                  <a:pt x="4405906" y="3323301"/>
                  <a:pt x="4414141" y="3332826"/>
                </a:cubicBezTo>
                <a:cubicBezTo>
                  <a:pt x="4422376" y="3342351"/>
                  <a:pt x="4426494" y="3355448"/>
                  <a:pt x="4426494" y="3372117"/>
                </a:cubicBezTo>
                <a:lnTo>
                  <a:pt x="4426494" y="3391762"/>
                </a:lnTo>
                <a:lnTo>
                  <a:pt x="4332137" y="3391762"/>
                </a:lnTo>
                <a:lnTo>
                  <a:pt x="4332137" y="3378368"/>
                </a:lnTo>
                <a:cubicBezTo>
                  <a:pt x="4332137" y="3359318"/>
                  <a:pt x="4336403" y="3344584"/>
                  <a:pt x="4344936" y="3334166"/>
                </a:cubicBezTo>
                <a:cubicBezTo>
                  <a:pt x="4353469" y="3323748"/>
                  <a:pt x="4365573" y="3318539"/>
                  <a:pt x="4381250" y="3318539"/>
                </a:cubicBezTo>
                <a:close/>
                <a:moveTo>
                  <a:pt x="3532335" y="3261984"/>
                </a:moveTo>
                <a:lnTo>
                  <a:pt x="3532335" y="3470939"/>
                </a:lnTo>
                <a:cubicBezTo>
                  <a:pt x="3532335" y="3504673"/>
                  <a:pt x="3539726" y="3530520"/>
                  <a:pt x="3554510" y="3548478"/>
                </a:cubicBezTo>
                <a:cubicBezTo>
                  <a:pt x="3569294" y="3566437"/>
                  <a:pt x="3590675" y="3575416"/>
                  <a:pt x="3618655" y="3575416"/>
                </a:cubicBezTo>
                <a:cubicBezTo>
                  <a:pt x="3635919" y="3575416"/>
                  <a:pt x="3650405" y="3570455"/>
                  <a:pt x="3662113" y="3560533"/>
                </a:cubicBezTo>
                <a:cubicBezTo>
                  <a:pt x="3667967" y="3555572"/>
                  <a:pt x="3673076" y="3549743"/>
                  <a:pt x="3677442" y="3543046"/>
                </a:cubicBezTo>
                <a:lnTo>
                  <a:pt x="3684139" y="3529055"/>
                </a:lnTo>
                <a:lnTo>
                  <a:pt x="3684139" y="3570951"/>
                </a:lnTo>
                <a:lnTo>
                  <a:pt x="3751707" y="3570951"/>
                </a:lnTo>
                <a:lnTo>
                  <a:pt x="3751707" y="3261984"/>
                </a:lnTo>
                <a:lnTo>
                  <a:pt x="3684139" y="3261984"/>
                </a:lnTo>
                <a:lnTo>
                  <a:pt x="3684139" y="3470343"/>
                </a:lnTo>
                <a:cubicBezTo>
                  <a:pt x="3684139" y="3484036"/>
                  <a:pt x="3680567" y="3494503"/>
                  <a:pt x="3673424" y="3501746"/>
                </a:cubicBezTo>
                <a:cubicBezTo>
                  <a:pt x="3666280" y="3508989"/>
                  <a:pt x="3655961" y="3512511"/>
                  <a:pt x="3642468" y="3512313"/>
                </a:cubicBezTo>
                <a:cubicBezTo>
                  <a:pt x="3628974" y="3512511"/>
                  <a:pt x="3618605" y="3508890"/>
                  <a:pt x="3611362" y="3501449"/>
                </a:cubicBezTo>
                <a:cubicBezTo>
                  <a:pt x="3604120" y="3494007"/>
                  <a:pt x="3600498" y="3483341"/>
                  <a:pt x="3600498" y="3469450"/>
                </a:cubicBezTo>
                <a:lnTo>
                  <a:pt x="3600498" y="3261984"/>
                </a:lnTo>
                <a:close/>
                <a:moveTo>
                  <a:pt x="1998810" y="3261984"/>
                </a:moveTo>
                <a:lnTo>
                  <a:pt x="1998810" y="3470939"/>
                </a:lnTo>
                <a:cubicBezTo>
                  <a:pt x="1998810" y="3504673"/>
                  <a:pt x="2006201" y="3530520"/>
                  <a:pt x="2020985" y="3548478"/>
                </a:cubicBezTo>
                <a:cubicBezTo>
                  <a:pt x="2035769" y="3566437"/>
                  <a:pt x="2057150" y="3575416"/>
                  <a:pt x="2085130" y="3575416"/>
                </a:cubicBezTo>
                <a:cubicBezTo>
                  <a:pt x="2102394" y="3575416"/>
                  <a:pt x="2116880" y="3570455"/>
                  <a:pt x="2128588" y="3560533"/>
                </a:cubicBezTo>
                <a:cubicBezTo>
                  <a:pt x="2134442" y="3555572"/>
                  <a:pt x="2139551" y="3549743"/>
                  <a:pt x="2143917" y="3543046"/>
                </a:cubicBezTo>
                <a:lnTo>
                  <a:pt x="2150614" y="3529055"/>
                </a:lnTo>
                <a:lnTo>
                  <a:pt x="2150614" y="3570951"/>
                </a:lnTo>
                <a:lnTo>
                  <a:pt x="2218182" y="3570951"/>
                </a:lnTo>
                <a:lnTo>
                  <a:pt x="2218182" y="3261984"/>
                </a:lnTo>
                <a:lnTo>
                  <a:pt x="2150614" y="3261984"/>
                </a:lnTo>
                <a:lnTo>
                  <a:pt x="2150614" y="3470343"/>
                </a:lnTo>
                <a:cubicBezTo>
                  <a:pt x="2150614" y="3484036"/>
                  <a:pt x="2147042" y="3494503"/>
                  <a:pt x="2139899" y="3501746"/>
                </a:cubicBezTo>
                <a:cubicBezTo>
                  <a:pt x="2132755" y="3508989"/>
                  <a:pt x="2122436" y="3512511"/>
                  <a:pt x="2108943" y="3512313"/>
                </a:cubicBezTo>
                <a:cubicBezTo>
                  <a:pt x="2095449" y="3512511"/>
                  <a:pt x="2085080" y="3508890"/>
                  <a:pt x="2077837" y="3501449"/>
                </a:cubicBezTo>
                <a:cubicBezTo>
                  <a:pt x="2070594" y="3494007"/>
                  <a:pt x="2066973" y="3483341"/>
                  <a:pt x="2066973" y="3469450"/>
                </a:cubicBezTo>
                <a:lnTo>
                  <a:pt x="2066973" y="3261984"/>
                </a:lnTo>
                <a:close/>
                <a:moveTo>
                  <a:pt x="4881908" y="3257222"/>
                </a:moveTo>
                <a:cubicBezTo>
                  <a:pt x="4859683" y="3257222"/>
                  <a:pt x="4840583" y="3260942"/>
                  <a:pt x="4824609" y="3268384"/>
                </a:cubicBezTo>
                <a:cubicBezTo>
                  <a:pt x="4808635" y="3275825"/>
                  <a:pt x="4796431" y="3286640"/>
                  <a:pt x="4787997" y="3300828"/>
                </a:cubicBezTo>
                <a:cubicBezTo>
                  <a:pt x="4779564" y="3315016"/>
                  <a:pt x="4775347" y="3332032"/>
                  <a:pt x="4775347" y="3351876"/>
                </a:cubicBezTo>
                <a:cubicBezTo>
                  <a:pt x="4775347" y="3372117"/>
                  <a:pt x="4779316" y="3388190"/>
                  <a:pt x="4787253" y="3400097"/>
                </a:cubicBezTo>
                <a:cubicBezTo>
                  <a:pt x="4795191" y="3412003"/>
                  <a:pt x="4805113" y="3420684"/>
                  <a:pt x="4817019" y="3426142"/>
                </a:cubicBezTo>
                <a:cubicBezTo>
                  <a:pt x="4828925" y="3431598"/>
                  <a:pt x="4843609" y="3436311"/>
                  <a:pt x="4861072" y="3440280"/>
                </a:cubicBezTo>
                <a:cubicBezTo>
                  <a:pt x="4861667" y="3440479"/>
                  <a:pt x="4862263" y="3440627"/>
                  <a:pt x="4862858" y="3440727"/>
                </a:cubicBezTo>
                <a:cubicBezTo>
                  <a:pt x="4863453" y="3440826"/>
                  <a:pt x="4864148" y="3440975"/>
                  <a:pt x="4864942" y="3441173"/>
                </a:cubicBezTo>
                <a:cubicBezTo>
                  <a:pt x="4866926" y="3441570"/>
                  <a:pt x="4868910" y="3441967"/>
                  <a:pt x="4870895" y="3442364"/>
                </a:cubicBezTo>
                <a:cubicBezTo>
                  <a:pt x="4872879" y="3442760"/>
                  <a:pt x="4874863" y="3443158"/>
                  <a:pt x="4876848" y="3443554"/>
                </a:cubicBezTo>
                <a:cubicBezTo>
                  <a:pt x="4889746" y="3446134"/>
                  <a:pt x="4899767" y="3448565"/>
                  <a:pt x="4906911" y="3450847"/>
                </a:cubicBezTo>
                <a:cubicBezTo>
                  <a:pt x="4914055" y="3453129"/>
                  <a:pt x="4919958" y="3456552"/>
                  <a:pt x="4924622" y="3461116"/>
                </a:cubicBezTo>
                <a:cubicBezTo>
                  <a:pt x="4929285" y="3465680"/>
                  <a:pt x="4931617" y="3471931"/>
                  <a:pt x="4931617" y="3479868"/>
                </a:cubicBezTo>
                <a:cubicBezTo>
                  <a:pt x="4931617" y="3490385"/>
                  <a:pt x="4927449" y="3498670"/>
                  <a:pt x="4919115" y="3504723"/>
                </a:cubicBezTo>
                <a:cubicBezTo>
                  <a:pt x="4910781" y="3510775"/>
                  <a:pt x="4899073" y="3513801"/>
                  <a:pt x="4883992" y="3513801"/>
                </a:cubicBezTo>
                <a:cubicBezTo>
                  <a:pt x="4869903" y="3513801"/>
                  <a:pt x="4857649" y="3510378"/>
                  <a:pt x="4847231" y="3503532"/>
                </a:cubicBezTo>
                <a:cubicBezTo>
                  <a:pt x="4836813" y="3496686"/>
                  <a:pt x="4828627" y="3486516"/>
                  <a:pt x="4822674" y="3473022"/>
                </a:cubicBezTo>
                <a:lnTo>
                  <a:pt x="4764929" y="3501002"/>
                </a:lnTo>
                <a:cubicBezTo>
                  <a:pt x="4769493" y="3517075"/>
                  <a:pt x="4776984" y="3530668"/>
                  <a:pt x="4787402" y="3541781"/>
                </a:cubicBezTo>
                <a:cubicBezTo>
                  <a:pt x="4797820" y="3552893"/>
                  <a:pt x="4810967" y="3561277"/>
                  <a:pt x="4826842" y="3566933"/>
                </a:cubicBezTo>
                <a:cubicBezTo>
                  <a:pt x="4842716" y="3572588"/>
                  <a:pt x="4860973" y="3575416"/>
                  <a:pt x="4881610" y="3575416"/>
                </a:cubicBezTo>
                <a:cubicBezTo>
                  <a:pt x="4905621" y="3575416"/>
                  <a:pt x="4926110" y="3571646"/>
                  <a:pt x="4943076" y="3564105"/>
                </a:cubicBezTo>
                <a:cubicBezTo>
                  <a:pt x="4960043" y="3556564"/>
                  <a:pt x="4972991" y="3545551"/>
                  <a:pt x="4981920" y="3531065"/>
                </a:cubicBezTo>
                <a:cubicBezTo>
                  <a:pt x="4990850" y="3516579"/>
                  <a:pt x="4995315" y="3499216"/>
                  <a:pt x="4995315" y="3478976"/>
                </a:cubicBezTo>
                <a:cubicBezTo>
                  <a:pt x="4995315" y="3456354"/>
                  <a:pt x="4990900" y="3438693"/>
                  <a:pt x="4982069" y="3425993"/>
                </a:cubicBezTo>
                <a:cubicBezTo>
                  <a:pt x="4973239" y="3413293"/>
                  <a:pt x="4962474" y="3404413"/>
                  <a:pt x="4949774" y="3399352"/>
                </a:cubicBezTo>
                <a:cubicBezTo>
                  <a:pt x="4937073" y="3394292"/>
                  <a:pt x="4921099" y="3389976"/>
                  <a:pt x="4901851" y="3386404"/>
                </a:cubicBezTo>
                <a:cubicBezTo>
                  <a:pt x="4901454" y="3386206"/>
                  <a:pt x="4901008" y="3386107"/>
                  <a:pt x="4900511" y="3386107"/>
                </a:cubicBezTo>
                <a:cubicBezTo>
                  <a:pt x="4900015" y="3386107"/>
                  <a:pt x="4899569" y="3386007"/>
                  <a:pt x="4899172" y="3385809"/>
                </a:cubicBezTo>
                <a:cubicBezTo>
                  <a:pt x="4898577" y="3385611"/>
                  <a:pt x="4897932" y="3385462"/>
                  <a:pt x="4897237" y="3385363"/>
                </a:cubicBezTo>
                <a:cubicBezTo>
                  <a:pt x="4896543" y="3385263"/>
                  <a:pt x="4895799" y="3385214"/>
                  <a:pt x="4895005" y="3385214"/>
                </a:cubicBezTo>
                <a:cubicBezTo>
                  <a:pt x="4882106" y="3382634"/>
                  <a:pt x="4872036" y="3380303"/>
                  <a:pt x="4864793" y="3378219"/>
                </a:cubicBezTo>
                <a:cubicBezTo>
                  <a:pt x="4857550" y="3376135"/>
                  <a:pt x="4851497" y="3372911"/>
                  <a:pt x="4846636" y="3368545"/>
                </a:cubicBezTo>
                <a:cubicBezTo>
                  <a:pt x="4841774" y="3364179"/>
                  <a:pt x="4839343" y="3358226"/>
                  <a:pt x="4839343" y="3350686"/>
                </a:cubicBezTo>
                <a:cubicBezTo>
                  <a:pt x="4839343" y="3340565"/>
                  <a:pt x="4843014" y="3332678"/>
                  <a:pt x="4850356" y="3327022"/>
                </a:cubicBezTo>
                <a:cubicBezTo>
                  <a:pt x="4857699" y="3321366"/>
                  <a:pt x="4868117" y="3318539"/>
                  <a:pt x="4881610" y="3318539"/>
                </a:cubicBezTo>
                <a:cubicBezTo>
                  <a:pt x="4893120" y="3318539"/>
                  <a:pt x="4903240" y="3321515"/>
                  <a:pt x="4911971" y="3327469"/>
                </a:cubicBezTo>
                <a:cubicBezTo>
                  <a:pt x="4920702" y="3333422"/>
                  <a:pt x="4927648" y="3341954"/>
                  <a:pt x="4932807" y="3353067"/>
                </a:cubicBezTo>
                <a:lnTo>
                  <a:pt x="4990552" y="3325980"/>
                </a:lnTo>
                <a:cubicBezTo>
                  <a:pt x="4985989" y="3311097"/>
                  <a:pt x="4978795" y="3298546"/>
                  <a:pt x="4968972" y="3288327"/>
                </a:cubicBezTo>
                <a:cubicBezTo>
                  <a:pt x="4959150" y="3278107"/>
                  <a:pt x="4946946" y="3270368"/>
                  <a:pt x="4932361" y="3265109"/>
                </a:cubicBezTo>
                <a:cubicBezTo>
                  <a:pt x="4917776" y="3259851"/>
                  <a:pt x="4900958" y="3257222"/>
                  <a:pt x="4881908" y="3257222"/>
                </a:cubicBezTo>
                <a:close/>
                <a:moveTo>
                  <a:pt x="4381250" y="3257222"/>
                </a:moveTo>
                <a:cubicBezTo>
                  <a:pt x="4357239" y="3257222"/>
                  <a:pt x="4336800" y="3262083"/>
                  <a:pt x="4319933" y="3271807"/>
                </a:cubicBezTo>
                <a:cubicBezTo>
                  <a:pt x="4303066" y="3281530"/>
                  <a:pt x="4290167" y="3295718"/>
                  <a:pt x="4281238" y="3314372"/>
                </a:cubicBezTo>
                <a:cubicBezTo>
                  <a:pt x="4272308" y="3333025"/>
                  <a:pt x="4267843" y="3355448"/>
                  <a:pt x="4267843" y="3381642"/>
                </a:cubicBezTo>
                <a:lnTo>
                  <a:pt x="4267843" y="3456651"/>
                </a:lnTo>
                <a:cubicBezTo>
                  <a:pt x="4267843" y="3481853"/>
                  <a:pt x="4272457" y="3503334"/>
                  <a:pt x="4281684" y="3521094"/>
                </a:cubicBezTo>
                <a:cubicBezTo>
                  <a:pt x="4290911" y="3538854"/>
                  <a:pt x="4304256" y="3552348"/>
                  <a:pt x="4321719" y="3561575"/>
                </a:cubicBezTo>
                <a:cubicBezTo>
                  <a:pt x="4339181" y="3570802"/>
                  <a:pt x="4360315" y="3575416"/>
                  <a:pt x="4385120" y="3575416"/>
                </a:cubicBezTo>
                <a:cubicBezTo>
                  <a:pt x="4412703" y="3575416"/>
                  <a:pt x="4435225" y="3569264"/>
                  <a:pt x="4452688" y="3556961"/>
                </a:cubicBezTo>
                <a:cubicBezTo>
                  <a:pt x="4470150" y="3544658"/>
                  <a:pt x="4481759" y="3526501"/>
                  <a:pt x="4487513" y="3502490"/>
                </a:cubicBezTo>
                <a:lnTo>
                  <a:pt x="4428280" y="3481654"/>
                </a:lnTo>
                <a:cubicBezTo>
                  <a:pt x="4424906" y="3491973"/>
                  <a:pt x="4419499" y="3499861"/>
                  <a:pt x="4412058" y="3505318"/>
                </a:cubicBezTo>
                <a:cubicBezTo>
                  <a:pt x="4404616" y="3510775"/>
                  <a:pt x="4395240" y="3513504"/>
                  <a:pt x="4383929" y="3513504"/>
                </a:cubicBezTo>
                <a:cubicBezTo>
                  <a:pt x="4367459" y="3513504"/>
                  <a:pt x="4354709" y="3508691"/>
                  <a:pt x="4345680" y="3499067"/>
                </a:cubicBezTo>
                <a:cubicBezTo>
                  <a:pt x="4336651" y="3489443"/>
                  <a:pt x="4332137" y="3475900"/>
                  <a:pt x="4332137" y="3458437"/>
                </a:cubicBezTo>
                <a:lnTo>
                  <a:pt x="4332137" y="3442959"/>
                </a:lnTo>
                <a:lnTo>
                  <a:pt x="4491085" y="3442959"/>
                </a:lnTo>
                <a:lnTo>
                  <a:pt x="4491085" y="3390274"/>
                </a:lnTo>
                <a:cubicBezTo>
                  <a:pt x="4491085" y="3362294"/>
                  <a:pt x="4486819" y="3338333"/>
                  <a:pt x="4478286" y="3318390"/>
                </a:cubicBezTo>
                <a:cubicBezTo>
                  <a:pt x="4469753" y="3298447"/>
                  <a:pt x="4457202" y="3283266"/>
                  <a:pt x="4440633" y="3272848"/>
                </a:cubicBezTo>
                <a:cubicBezTo>
                  <a:pt x="4424063" y="3262431"/>
                  <a:pt x="4404269" y="3257222"/>
                  <a:pt x="4381250" y="3257222"/>
                </a:cubicBezTo>
                <a:close/>
                <a:moveTo>
                  <a:pt x="3919883" y="3257222"/>
                </a:moveTo>
                <a:cubicBezTo>
                  <a:pt x="3897658" y="3257222"/>
                  <a:pt x="3878558" y="3260942"/>
                  <a:pt x="3862584" y="3268384"/>
                </a:cubicBezTo>
                <a:cubicBezTo>
                  <a:pt x="3846610" y="3275825"/>
                  <a:pt x="3834406" y="3286640"/>
                  <a:pt x="3825973" y="3300828"/>
                </a:cubicBezTo>
                <a:cubicBezTo>
                  <a:pt x="3817539" y="3315016"/>
                  <a:pt x="3813322" y="3332032"/>
                  <a:pt x="3813322" y="3351876"/>
                </a:cubicBezTo>
                <a:cubicBezTo>
                  <a:pt x="3813322" y="3372117"/>
                  <a:pt x="3817291" y="3388190"/>
                  <a:pt x="3825228" y="3400097"/>
                </a:cubicBezTo>
                <a:cubicBezTo>
                  <a:pt x="3833166" y="3412003"/>
                  <a:pt x="3843088" y="3420684"/>
                  <a:pt x="3854994" y="3426142"/>
                </a:cubicBezTo>
                <a:cubicBezTo>
                  <a:pt x="3866900" y="3431598"/>
                  <a:pt x="3881585" y="3436311"/>
                  <a:pt x="3899047" y="3440280"/>
                </a:cubicBezTo>
                <a:cubicBezTo>
                  <a:pt x="3899642" y="3440479"/>
                  <a:pt x="3900238" y="3440627"/>
                  <a:pt x="3900833" y="3440727"/>
                </a:cubicBezTo>
                <a:cubicBezTo>
                  <a:pt x="3901428" y="3440826"/>
                  <a:pt x="3902123" y="3440975"/>
                  <a:pt x="3902917" y="3441173"/>
                </a:cubicBezTo>
                <a:cubicBezTo>
                  <a:pt x="3904901" y="3441570"/>
                  <a:pt x="3906885" y="3441967"/>
                  <a:pt x="3908870" y="3442364"/>
                </a:cubicBezTo>
                <a:cubicBezTo>
                  <a:pt x="3910854" y="3442760"/>
                  <a:pt x="3912839" y="3443158"/>
                  <a:pt x="3914823" y="3443554"/>
                </a:cubicBezTo>
                <a:cubicBezTo>
                  <a:pt x="3927721" y="3446134"/>
                  <a:pt x="3937743" y="3448565"/>
                  <a:pt x="3944886" y="3450847"/>
                </a:cubicBezTo>
                <a:cubicBezTo>
                  <a:pt x="3952030" y="3453129"/>
                  <a:pt x="3957934" y="3456552"/>
                  <a:pt x="3962597" y="3461116"/>
                </a:cubicBezTo>
                <a:cubicBezTo>
                  <a:pt x="3967260" y="3465680"/>
                  <a:pt x="3969592" y="3471931"/>
                  <a:pt x="3969592" y="3479868"/>
                </a:cubicBezTo>
                <a:cubicBezTo>
                  <a:pt x="3969592" y="3490385"/>
                  <a:pt x="3965424" y="3498670"/>
                  <a:pt x="3957090" y="3504723"/>
                </a:cubicBezTo>
                <a:cubicBezTo>
                  <a:pt x="3948756" y="3510775"/>
                  <a:pt x="3937048" y="3513801"/>
                  <a:pt x="3921967" y="3513801"/>
                </a:cubicBezTo>
                <a:cubicBezTo>
                  <a:pt x="3907878" y="3513801"/>
                  <a:pt x="3895624" y="3510378"/>
                  <a:pt x="3885206" y="3503532"/>
                </a:cubicBezTo>
                <a:cubicBezTo>
                  <a:pt x="3874788" y="3496686"/>
                  <a:pt x="3866602" y="3486516"/>
                  <a:pt x="3860649" y="3473022"/>
                </a:cubicBezTo>
                <a:lnTo>
                  <a:pt x="3802904" y="3501002"/>
                </a:lnTo>
                <a:cubicBezTo>
                  <a:pt x="3807468" y="3517075"/>
                  <a:pt x="3814959" y="3530668"/>
                  <a:pt x="3825377" y="3541781"/>
                </a:cubicBezTo>
                <a:cubicBezTo>
                  <a:pt x="3835795" y="3552893"/>
                  <a:pt x="3848942" y="3561277"/>
                  <a:pt x="3864817" y="3566933"/>
                </a:cubicBezTo>
                <a:cubicBezTo>
                  <a:pt x="3880692" y="3572588"/>
                  <a:pt x="3898948" y="3575416"/>
                  <a:pt x="3919586" y="3575416"/>
                </a:cubicBezTo>
                <a:cubicBezTo>
                  <a:pt x="3943597" y="3575416"/>
                  <a:pt x="3964085" y="3571646"/>
                  <a:pt x="3981051" y="3564105"/>
                </a:cubicBezTo>
                <a:cubicBezTo>
                  <a:pt x="3998018" y="3556564"/>
                  <a:pt x="4010966" y="3545551"/>
                  <a:pt x="4019895" y="3531065"/>
                </a:cubicBezTo>
                <a:cubicBezTo>
                  <a:pt x="4028825" y="3516579"/>
                  <a:pt x="4033290" y="3499216"/>
                  <a:pt x="4033290" y="3478976"/>
                </a:cubicBezTo>
                <a:cubicBezTo>
                  <a:pt x="4033290" y="3456354"/>
                  <a:pt x="4028875" y="3438693"/>
                  <a:pt x="4020044" y="3425993"/>
                </a:cubicBezTo>
                <a:cubicBezTo>
                  <a:pt x="4011214" y="3413293"/>
                  <a:pt x="4000449" y="3404413"/>
                  <a:pt x="3987749" y="3399352"/>
                </a:cubicBezTo>
                <a:cubicBezTo>
                  <a:pt x="3975048" y="3394292"/>
                  <a:pt x="3959074" y="3389976"/>
                  <a:pt x="3939826" y="3386404"/>
                </a:cubicBezTo>
                <a:cubicBezTo>
                  <a:pt x="3939429" y="3386206"/>
                  <a:pt x="3938983" y="3386107"/>
                  <a:pt x="3938487" y="3386107"/>
                </a:cubicBezTo>
                <a:cubicBezTo>
                  <a:pt x="3937990" y="3386107"/>
                  <a:pt x="3937544" y="3386007"/>
                  <a:pt x="3937147" y="3385809"/>
                </a:cubicBezTo>
                <a:cubicBezTo>
                  <a:pt x="3936552" y="3385611"/>
                  <a:pt x="3935907" y="3385462"/>
                  <a:pt x="3935212" y="3385363"/>
                </a:cubicBezTo>
                <a:cubicBezTo>
                  <a:pt x="3934518" y="3385263"/>
                  <a:pt x="3933774" y="3385214"/>
                  <a:pt x="3932980" y="3385214"/>
                </a:cubicBezTo>
                <a:cubicBezTo>
                  <a:pt x="3920081" y="3382634"/>
                  <a:pt x="3910011" y="3380303"/>
                  <a:pt x="3902768" y="3378219"/>
                </a:cubicBezTo>
                <a:cubicBezTo>
                  <a:pt x="3895525" y="3376135"/>
                  <a:pt x="3889472" y="3372911"/>
                  <a:pt x="3884611" y="3368545"/>
                </a:cubicBezTo>
                <a:cubicBezTo>
                  <a:pt x="3879749" y="3364179"/>
                  <a:pt x="3877318" y="3358226"/>
                  <a:pt x="3877318" y="3350686"/>
                </a:cubicBezTo>
                <a:cubicBezTo>
                  <a:pt x="3877318" y="3340565"/>
                  <a:pt x="3880989" y="3332678"/>
                  <a:pt x="3888331" y="3327022"/>
                </a:cubicBezTo>
                <a:cubicBezTo>
                  <a:pt x="3895674" y="3321366"/>
                  <a:pt x="3906092" y="3318539"/>
                  <a:pt x="3919586" y="3318539"/>
                </a:cubicBezTo>
                <a:cubicBezTo>
                  <a:pt x="3931095" y="3318539"/>
                  <a:pt x="3941215" y="3321515"/>
                  <a:pt x="3949946" y="3327469"/>
                </a:cubicBezTo>
                <a:cubicBezTo>
                  <a:pt x="3958678" y="3333422"/>
                  <a:pt x="3965623" y="3341954"/>
                  <a:pt x="3970782" y="3353067"/>
                </a:cubicBezTo>
                <a:lnTo>
                  <a:pt x="4028527" y="3325980"/>
                </a:lnTo>
                <a:cubicBezTo>
                  <a:pt x="4023964" y="3311097"/>
                  <a:pt x="4016770" y="3298546"/>
                  <a:pt x="4006947" y="3288327"/>
                </a:cubicBezTo>
                <a:cubicBezTo>
                  <a:pt x="3997125" y="3278107"/>
                  <a:pt x="3984921" y="3270368"/>
                  <a:pt x="3970336" y="3265109"/>
                </a:cubicBezTo>
                <a:cubicBezTo>
                  <a:pt x="3955751" y="3259851"/>
                  <a:pt x="3938933" y="3257222"/>
                  <a:pt x="3919883" y="3257222"/>
                </a:cubicBezTo>
                <a:close/>
                <a:moveTo>
                  <a:pt x="3212057" y="3257222"/>
                </a:moveTo>
                <a:cubicBezTo>
                  <a:pt x="3187649" y="3257222"/>
                  <a:pt x="3166813" y="3261686"/>
                  <a:pt x="3149549" y="3270616"/>
                </a:cubicBezTo>
                <a:cubicBezTo>
                  <a:pt x="3132285" y="3279546"/>
                  <a:pt x="3119089" y="3292643"/>
                  <a:pt x="3109961" y="3309907"/>
                </a:cubicBezTo>
                <a:cubicBezTo>
                  <a:pt x="3100832" y="3327171"/>
                  <a:pt x="3096268" y="3347907"/>
                  <a:pt x="3096268" y="3372117"/>
                </a:cubicBezTo>
                <a:lnTo>
                  <a:pt x="3096268" y="3461711"/>
                </a:lnTo>
                <a:cubicBezTo>
                  <a:pt x="3096268" y="3485722"/>
                  <a:pt x="3100832" y="3506211"/>
                  <a:pt x="3109961" y="3523177"/>
                </a:cubicBezTo>
                <a:cubicBezTo>
                  <a:pt x="3119089" y="3540144"/>
                  <a:pt x="3132285" y="3553092"/>
                  <a:pt x="3149549" y="3562021"/>
                </a:cubicBezTo>
                <a:cubicBezTo>
                  <a:pt x="3166813" y="3570951"/>
                  <a:pt x="3187649" y="3575416"/>
                  <a:pt x="3212057" y="3575416"/>
                </a:cubicBezTo>
                <a:cubicBezTo>
                  <a:pt x="3232694" y="3575416"/>
                  <a:pt x="3250355" y="3572489"/>
                  <a:pt x="3265039" y="3566635"/>
                </a:cubicBezTo>
                <a:cubicBezTo>
                  <a:pt x="3279724" y="3560781"/>
                  <a:pt x="3291481" y="3551852"/>
                  <a:pt x="3300311" y="3539846"/>
                </a:cubicBezTo>
                <a:cubicBezTo>
                  <a:pt x="3309142" y="3527841"/>
                  <a:pt x="3314946" y="3512710"/>
                  <a:pt x="3317724" y="3494454"/>
                </a:cubicBezTo>
                <a:lnTo>
                  <a:pt x="3254919" y="3473022"/>
                </a:lnTo>
                <a:cubicBezTo>
                  <a:pt x="3252339" y="3485921"/>
                  <a:pt x="3247428" y="3495594"/>
                  <a:pt x="3240185" y="3502044"/>
                </a:cubicBezTo>
                <a:cubicBezTo>
                  <a:pt x="3232942" y="3508493"/>
                  <a:pt x="3223665" y="3511718"/>
                  <a:pt x="3212354" y="3511718"/>
                </a:cubicBezTo>
                <a:cubicBezTo>
                  <a:pt x="3197075" y="3511718"/>
                  <a:pt x="3185267" y="3507253"/>
                  <a:pt x="3176933" y="3498323"/>
                </a:cubicBezTo>
                <a:cubicBezTo>
                  <a:pt x="3168599" y="3489393"/>
                  <a:pt x="3164431" y="3476693"/>
                  <a:pt x="3164431" y="3460223"/>
                </a:cubicBezTo>
                <a:lnTo>
                  <a:pt x="3164431" y="3373605"/>
                </a:lnTo>
                <a:cubicBezTo>
                  <a:pt x="3164431" y="3356936"/>
                  <a:pt x="3168599" y="3343988"/>
                  <a:pt x="3176933" y="3334761"/>
                </a:cubicBezTo>
                <a:cubicBezTo>
                  <a:pt x="3185267" y="3325534"/>
                  <a:pt x="3197075" y="3320920"/>
                  <a:pt x="3212354" y="3320920"/>
                </a:cubicBezTo>
                <a:cubicBezTo>
                  <a:pt x="3223665" y="3320920"/>
                  <a:pt x="3232892" y="3324244"/>
                  <a:pt x="3240036" y="3330891"/>
                </a:cubicBezTo>
                <a:cubicBezTo>
                  <a:pt x="3247180" y="3337539"/>
                  <a:pt x="3252141" y="3347510"/>
                  <a:pt x="3254919" y="3360806"/>
                </a:cubicBezTo>
                <a:lnTo>
                  <a:pt x="3317724" y="3340565"/>
                </a:lnTo>
                <a:cubicBezTo>
                  <a:pt x="3314748" y="3321912"/>
                  <a:pt x="3308844" y="3306384"/>
                  <a:pt x="3300014" y="3293982"/>
                </a:cubicBezTo>
                <a:cubicBezTo>
                  <a:pt x="3291183" y="3281580"/>
                  <a:pt x="3279476" y="3272352"/>
                  <a:pt x="3264891" y="3266300"/>
                </a:cubicBezTo>
                <a:cubicBezTo>
                  <a:pt x="3250305" y="3260248"/>
                  <a:pt x="3232694" y="3257222"/>
                  <a:pt x="3212057" y="3257222"/>
                </a:cubicBezTo>
                <a:close/>
                <a:moveTo>
                  <a:pt x="4708672" y="3256924"/>
                </a:moveTo>
                <a:cubicBezTo>
                  <a:pt x="4691011" y="3256924"/>
                  <a:pt x="4674888" y="3262133"/>
                  <a:pt x="4660303" y="3272551"/>
                </a:cubicBezTo>
                <a:cubicBezTo>
                  <a:pt x="4653010" y="3277760"/>
                  <a:pt x="4646375" y="3283973"/>
                  <a:pt x="4640397" y="3291192"/>
                </a:cubicBezTo>
                <a:lnTo>
                  <a:pt x="4630686" y="3306200"/>
                </a:lnTo>
                <a:lnTo>
                  <a:pt x="4630686" y="3261984"/>
                </a:lnTo>
                <a:lnTo>
                  <a:pt x="4561035" y="3261984"/>
                </a:lnTo>
                <a:lnTo>
                  <a:pt x="4561035" y="3570951"/>
                </a:lnTo>
                <a:lnTo>
                  <a:pt x="4630686" y="3570951"/>
                </a:lnTo>
                <a:lnTo>
                  <a:pt x="4630686" y="3385214"/>
                </a:lnTo>
                <a:cubicBezTo>
                  <a:pt x="4630885" y="3366362"/>
                  <a:pt x="4636292" y="3351579"/>
                  <a:pt x="4646908" y="3340863"/>
                </a:cubicBezTo>
                <a:cubicBezTo>
                  <a:pt x="4657525" y="3330147"/>
                  <a:pt x="4672358" y="3324790"/>
                  <a:pt x="4691408" y="3324790"/>
                </a:cubicBezTo>
                <a:cubicBezTo>
                  <a:pt x="4697361" y="3324790"/>
                  <a:pt x="4702719" y="3325434"/>
                  <a:pt x="4707481" y="3326724"/>
                </a:cubicBezTo>
                <a:cubicBezTo>
                  <a:pt x="4712244" y="3328014"/>
                  <a:pt x="4716213" y="3330048"/>
                  <a:pt x="4719388" y="3332826"/>
                </a:cubicBezTo>
                <a:lnTo>
                  <a:pt x="4741117" y="3269128"/>
                </a:lnTo>
                <a:cubicBezTo>
                  <a:pt x="4737148" y="3265159"/>
                  <a:pt x="4732435" y="3262133"/>
                  <a:pt x="4726978" y="3260049"/>
                </a:cubicBezTo>
                <a:cubicBezTo>
                  <a:pt x="4721521" y="3257966"/>
                  <a:pt x="4715419" y="3256924"/>
                  <a:pt x="4708672" y="3256924"/>
                </a:cubicBezTo>
                <a:close/>
                <a:moveTo>
                  <a:pt x="2889397" y="3256924"/>
                </a:moveTo>
                <a:cubicBezTo>
                  <a:pt x="2871736" y="3256924"/>
                  <a:pt x="2855613" y="3262133"/>
                  <a:pt x="2841028" y="3272551"/>
                </a:cubicBezTo>
                <a:cubicBezTo>
                  <a:pt x="2833736" y="3277760"/>
                  <a:pt x="2827100" y="3283973"/>
                  <a:pt x="2821122" y="3291192"/>
                </a:cubicBezTo>
                <a:lnTo>
                  <a:pt x="2811411" y="3306200"/>
                </a:lnTo>
                <a:lnTo>
                  <a:pt x="2811411" y="3261984"/>
                </a:lnTo>
                <a:lnTo>
                  <a:pt x="2741760" y="3261984"/>
                </a:lnTo>
                <a:lnTo>
                  <a:pt x="2741760" y="3570951"/>
                </a:lnTo>
                <a:lnTo>
                  <a:pt x="2811411" y="3570951"/>
                </a:lnTo>
                <a:lnTo>
                  <a:pt x="2811411" y="3385214"/>
                </a:lnTo>
                <a:cubicBezTo>
                  <a:pt x="2811610" y="3366362"/>
                  <a:pt x="2817017" y="3351579"/>
                  <a:pt x="2827634" y="3340863"/>
                </a:cubicBezTo>
                <a:cubicBezTo>
                  <a:pt x="2838250" y="3330147"/>
                  <a:pt x="2853083" y="3324790"/>
                  <a:pt x="2872133" y="3324790"/>
                </a:cubicBezTo>
                <a:cubicBezTo>
                  <a:pt x="2878086" y="3324790"/>
                  <a:pt x="2883444" y="3325434"/>
                  <a:pt x="2888206" y="3326724"/>
                </a:cubicBezTo>
                <a:cubicBezTo>
                  <a:pt x="2892969" y="3328014"/>
                  <a:pt x="2896938" y="3330048"/>
                  <a:pt x="2900113" y="3332826"/>
                </a:cubicBezTo>
                <a:lnTo>
                  <a:pt x="2921842" y="3269128"/>
                </a:lnTo>
                <a:cubicBezTo>
                  <a:pt x="2917873" y="3265159"/>
                  <a:pt x="2913160" y="3262133"/>
                  <a:pt x="2907703" y="3260049"/>
                </a:cubicBezTo>
                <a:cubicBezTo>
                  <a:pt x="2902246" y="3257966"/>
                  <a:pt x="2896144" y="3256924"/>
                  <a:pt x="2889397" y="3256924"/>
                </a:cubicBezTo>
                <a:close/>
                <a:moveTo>
                  <a:pt x="2559594" y="3256924"/>
                </a:moveTo>
                <a:cubicBezTo>
                  <a:pt x="2533003" y="3256924"/>
                  <a:pt x="2510778" y="3262877"/>
                  <a:pt x="2492919" y="3274783"/>
                </a:cubicBezTo>
                <a:cubicBezTo>
                  <a:pt x="2475060" y="3286689"/>
                  <a:pt x="2463154" y="3303358"/>
                  <a:pt x="2457200" y="3324790"/>
                </a:cubicBezTo>
                <a:lnTo>
                  <a:pt x="2512267" y="3344732"/>
                </a:lnTo>
                <a:cubicBezTo>
                  <a:pt x="2516831" y="3336200"/>
                  <a:pt x="2523181" y="3329552"/>
                  <a:pt x="2531317" y="3324790"/>
                </a:cubicBezTo>
                <a:cubicBezTo>
                  <a:pt x="2539453" y="3320027"/>
                  <a:pt x="2548680" y="3317646"/>
                  <a:pt x="2558999" y="3317646"/>
                </a:cubicBezTo>
                <a:cubicBezTo>
                  <a:pt x="2573485" y="3317646"/>
                  <a:pt x="2584647" y="3321416"/>
                  <a:pt x="2592485" y="3328957"/>
                </a:cubicBezTo>
                <a:cubicBezTo>
                  <a:pt x="2600323" y="3336497"/>
                  <a:pt x="2604243" y="3347213"/>
                  <a:pt x="2604243" y="3361104"/>
                </a:cubicBezTo>
                <a:lnTo>
                  <a:pt x="2604243" y="3386702"/>
                </a:lnTo>
                <a:lnTo>
                  <a:pt x="2549474" y="3386702"/>
                </a:lnTo>
                <a:cubicBezTo>
                  <a:pt x="2515343" y="3386702"/>
                  <a:pt x="2489645" y="3394838"/>
                  <a:pt x="2472381" y="3411110"/>
                </a:cubicBezTo>
                <a:cubicBezTo>
                  <a:pt x="2455117" y="3427382"/>
                  <a:pt x="2446485" y="3451591"/>
                  <a:pt x="2446485" y="3483738"/>
                </a:cubicBezTo>
                <a:cubicBezTo>
                  <a:pt x="2446485" y="3514297"/>
                  <a:pt x="2453976" y="3537217"/>
                  <a:pt x="2468958" y="3552497"/>
                </a:cubicBezTo>
                <a:cubicBezTo>
                  <a:pt x="2483940" y="3567776"/>
                  <a:pt x="2506413" y="3575416"/>
                  <a:pt x="2536377" y="3575416"/>
                </a:cubicBezTo>
                <a:cubicBezTo>
                  <a:pt x="2549871" y="3575416"/>
                  <a:pt x="2561827" y="3573283"/>
                  <a:pt x="2572244" y="3569016"/>
                </a:cubicBezTo>
                <a:cubicBezTo>
                  <a:pt x="2582662" y="3564750"/>
                  <a:pt x="2591146" y="3558450"/>
                  <a:pt x="2597694" y="3550115"/>
                </a:cubicBezTo>
                <a:lnTo>
                  <a:pt x="2604243" y="3538656"/>
                </a:lnTo>
                <a:lnTo>
                  <a:pt x="2604243" y="3570951"/>
                </a:lnTo>
                <a:lnTo>
                  <a:pt x="2668239" y="3570951"/>
                </a:lnTo>
                <a:lnTo>
                  <a:pt x="2668239" y="3359615"/>
                </a:lnTo>
                <a:cubicBezTo>
                  <a:pt x="2668239" y="3337986"/>
                  <a:pt x="2663972" y="3319531"/>
                  <a:pt x="2655440" y="3304251"/>
                </a:cubicBezTo>
                <a:cubicBezTo>
                  <a:pt x="2646907" y="3288972"/>
                  <a:pt x="2634504" y="3277264"/>
                  <a:pt x="2618233" y="3269128"/>
                </a:cubicBezTo>
                <a:cubicBezTo>
                  <a:pt x="2601961" y="3260992"/>
                  <a:pt x="2582414" y="3256924"/>
                  <a:pt x="2559594" y="3256924"/>
                </a:cubicBezTo>
                <a:close/>
                <a:moveTo>
                  <a:pt x="1530596" y="3256924"/>
                </a:moveTo>
                <a:cubicBezTo>
                  <a:pt x="1507181" y="3256924"/>
                  <a:pt x="1487238" y="3261190"/>
                  <a:pt x="1470767" y="3269723"/>
                </a:cubicBezTo>
                <a:cubicBezTo>
                  <a:pt x="1454297" y="3278256"/>
                  <a:pt x="1441696" y="3290708"/>
                  <a:pt x="1432965" y="3307079"/>
                </a:cubicBezTo>
                <a:cubicBezTo>
                  <a:pt x="1424234" y="3323450"/>
                  <a:pt x="1419868" y="3343145"/>
                  <a:pt x="1419868" y="3366164"/>
                </a:cubicBezTo>
                <a:lnTo>
                  <a:pt x="1419868" y="3464688"/>
                </a:lnTo>
                <a:cubicBezTo>
                  <a:pt x="1419868" y="3487905"/>
                  <a:pt x="1424234" y="3507799"/>
                  <a:pt x="1432965" y="3524368"/>
                </a:cubicBezTo>
                <a:cubicBezTo>
                  <a:pt x="1441696" y="3540937"/>
                  <a:pt x="1454297" y="3553588"/>
                  <a:pt x="1470767" y="3562319"/>
                </a:cubicBezTo>
                <a:cubicBezTo>
                  <a:pt x="1487238" y="3571050"/>
                  <a:pt x="1507181" y="3575416"/>
                  <a:pt x="1530596" y="3575416"/>
                </a:cubicBezTo>
                <a:cubicBezTo>
                  <a:pt x="1553814" y="3575416"/>
                  <a:pt x="1573657" y="3571100"/>
                  <a:pt x="1590128" y="3562468"/>
                </a:cubicBezTo>
                <a:cubicBezTo>
                  <a:pt x="1606598" y="3553836"/>
                  <a:pt x="1619149" y="3541285"/>
                  <a:pt x="1627781" y="3524815"/>
                </a:cubicBezTo>
                <a:cubicBezTo>
                  <a:pt x="1636413" y="3508344"/>
                  <a:pt x="1640729" y="3488600"/>
                  <a:pt x="1640729" y="3465581"/>
                </a:cubicBezTo>
                <a:lnTo>
                  <a:pt x="1640729" y="3366164"/>
                </a:lnTo>
                <a:cubicBezTo>
                  <a:pt x="1640729" y="3343145"/>
                  <a:pt x="1636413" y="3323450"/>
                  <a:pt x="1627781" y="3307079"/>
                </a:cubicBezTo>
                <a:cubicBezTo>
                  <a:pt x="1619149" y="3290708"/>
                  <a:pt x="1606598" y="3278256"/>
                  <a:pt x="1590128" y="3269723"/>
                </a:cubicBezTo>
                <a:cubicBezTo>
                  <a:pt x="1573657" y="3261190"/>
                  <a:pt x="1553814" y="3256924"/>
                  <a:pt x="1530596" y="3256924"/>
                </a:cubicBezTo>
                <a:close/>
                <a:moveTo>
                  <a:pt x="1056430" y="3256924"/>
                </a:moveTo>
                <a:cubicBezTo>
                  <a:pt x="1038571" y="3256924"/>
                  <a:pt x="1023340" y="3261240"/>
                  <a:pt x="1010740" y="3269872"/>
                </a:cubicBezTo>
                <a:cubicBezTo>
                  <a:pt x="998139" y="3278504"/>
                  <a:pt x="988564" y="3291055"/>
                  <a:pt x="982016" y="3307525"/>
                </a:cubicBezTo>
                <a:cubicBezTo>
                  <a:pt x="975467" y="3323996"/>
                  <a:pt x="972193" y="3343740"/>
                  <a:pt x="972193" y="3366759"/>
                </a:cubicBezTo>
                <a:lnTo>
                  <a:pt x="972193" y="3467069"/>
                </a:lnTo>
                <a:cubicBezTo>
                  <a:pt x="972193" y="3490088"/>
                  <a:pt x="975517" y="3509733"/>
                  <a:pt x="982165" y="3526005"/>
                </a:cubicBezTo>
                <a:cubicBezTo>
                  <a:pt x="988812" y="3542277"/>
                  <a:pt x="998486" y="3554679"/>
                  <a:pt x="1011186" y="3563212"/>
                </a:cubicBezTo>
                <a:cubicBezTo>
                  <a:pt x="1023886" y="3571745"/>
                  <a:pt x="1039166" y="3576011"/>
                  <a:pt x="1057025" y="3576011"/>
                </a:cubicBezTo>
                <a:cubicBezTo>
                  <a:pt x="1074091" y="3576011"/>
                  <a:pt x="1088825" y="3571199"/>
                  <a:pt x="1101227" y="3561575"/>
                </a:cubicBezTo>
                <a:cubicBezTo>
                  <a:pt x="1107428" y="3556763"/>
                  <a:pt x="1112799" y="3551095"/>
                  <a:pt x="1117338" y="3544571"/>
                </a:cubicBezTo>
                <a:lnTo>
                  <a:pt x="1124296" y="3530726"/>
                </a:lnTo>
                <a:lnTo>
                  <a:pt x="1124296" y="3588811"/>
                </a:lnTo>
                <a:cubicBezTo>
                  <a:pt x="1124296" y="3603296"/>
                  <a:pt x="1120476" y="3614607"/>
                  <a:pt x="1112836" y="3622743"/>
                </a:cubicBezTo>
                <a:cubicBezTo>
                  <a:pt x="1105196" y="3630879"/>
                  <a:pt x="1094728" y="3634947"/>
                  <a:pt x="1081433" y="3634947"/>
                </a:cubicBezTo>
                <a:cubicBezTo>
                  <a:pt x="1071114" y="3634947"/>
                  <a:pt x="1062482" y="3631921"/>
                  <a:pt x="1055537" y="3625869"/>
                </a:cubicBezTo>
                <a:cubicBezTo>
                  <a:pt x="1048592" y="3619816"/>
                  <a:pt x="1043928" y="3611035"/>
                  <a:pt x="1041547" y="3599526"/>
                </a:cubicBezTo>
                <a:lnTo>
                  <a:pt x="976658" y="3619469"/>
                </a:lnTo>
                <a:cubicBezTo>
                  <a:pt x="980428" y="3644869"/>
                  <a:pt x="990797" y="3664068"/>
                  <a:pt x="1007763" y="3677066"/>
                </a:cubicBezTo>
                <a:cubicBezTo>
                  <a:pt x="1024730" y="3690063"/>
                  <a:pt x="1047699" y="3696562"/>
                  <a:pt x="1076671" y="3696562"/>
                </a:cubicBezTo>
                <a:cubicBezTo>
                  <a:pt x="1101078" y="3696562"/>
                  <a:pt x="1121964" y="3692196"/>
                  <a:pt x="1139327" y="3683465"/>
                </a:cubicBezTo>
                <a:cubicBezTo>
                  <a:pt x="1156690" y="3674734"/>
                  <a:pt x="1169887" y="3662034"/>
                  <a:pt x="1178916" y="3645365"/>
                </a:cubicBezTo>
                <a:cubicBezTo>
                  <a:pt x="1187944" y="3628696"/>
                  <a:pt x="1192459" y="3608654"/>
                  <a:pt x="1192459" y="3585239"/>
                </a:cubicBezTo>
                <a:lnTo>
                  <a:pt x="1192459" y="3261984"/>
                </a:lnTo>
                <a:lnTo>
                  <a:pt x="1124296" y="3261984"/>
                </a:lnTo>
                <a:lnTo>
                  <a:pt x="1124296" y="3301657"/>
                </a:lnTo>
                <a:lnTo>
                  <a:pt x="1116743" y="3288810"/>
                </a:lnTo>
                <a:cubicBezTo>
                  <a:pt x="1111509" y="3281989"/>
                  <a:pt x="1105642" y="3276172"/>
                  <a:pt x="1099144" y="3271360"/>
                </a:cubicBezTo>
                <a:cubicBezTo>
                  <a:pt x="1086146" y="3261736"/>
                  <a:pt x="1071908" y="3256924"/>
                  <a:pt x="1056430" y="3256924"/>
                </a:cubicBezTo>
                <a:close/>
                <a:moveTo>
                  <a:pt x="4101156" y="3172092"/>
                </a:moveTo>
                <a:lnTo>
                  <a:pt x="4101156" y="3261984"/>
                </a:lnTo>
                <a:lnTo>
                  <a:pt x="4070497" y="3261984"/>
                </a:lnTo>
                <a:lnTo>
                  <a:pt x="4070497" y="3323301"/>
                </a:lnTo>
                <a:lnTo>
                  <a:pt x="4101156" y="3323301"/>
                </a:lnTo>
                <a:lnTo>
                  <a:pt x="4101156" y="3490584"/>
                </a:lnTo>
                <a:cubicBezTo>
                  <a:pt x="4101156" y="3517571"/>
                  <a:pt x="4107258" y="3537961"/>
                  <a:pt x="4119461" y="3551752"/>
                </a:cubicBezTo>
                <a:cubicBezTo>
                  <a:pt x="4131665" y="3565544"/>
                  <a:pt x="4150864" y="3572439"/>
                  <a:pt x="4177058" y="3572439"/>
                </a:cubicBezTo>
                <a:lnTo>
                  <a:pt x="4211586" y="3572439"/>
                </a:lnTo>
                <a:lnTo>
                  <a:pt x="4211586" y="3506658"/>
                </a:lnTo>
                <a:lnTo>
                  <a:pt x="4188369" y="3506658"/>
                </a:lnTo>
                <a:cubicBezTo>
                  <a:pt x="4182217" y="3506658"/>
                  <a:pt x="4177504" y="3504574"/>
                  <a:pt x="4174230" y="3500407"/>
                </a:cubicBezTo>
                <a:cubicBezTo>
                  <a:pt x="4170956" y="3496239"/>
                  <a:pt x="4169319" y="3490286"/>
                  <a:pt x="4169319" y="3482547"/>
                </a:cubicBezTo>
                <a:lnTo>
                  <a:pt x="4169319" y="3323301"/>
                </a:lnTo>
                <a:lnTo>
                  <a:pt x="4211586" y="3323301"/>
                </a:lnTo>
                <a:lnTo>
                  <a:pt x="4211586" y="3261984"/>
                </a:lnTo>
                <a:lnTo>
                  <a:pt x="4169319" y="3261984"/>
                </a:lnTo>
                <a:lnTo>
                  <a:pt x="4169319" y="3172092"/>
                </a:lnTo>
                <a:close/>
                <a:moveTo>
                  <a:pt x="3370410" y="3138159"/>
                </a:moveTo>
                <a:lnTo>
                  <a:pt x="3370410" y="3489393"/>
                </a:lnTo>
                <a:cubicBezTo>
                  <a:pt x="3370410" y="3515389"/>
                  <a:pt x="3376958" y="3535530"/>
                  <a:pt x="3390055" y="3549818"/>
                </a:cubicBezTo>
                <a:cubicBezTo>
                  <a:pt x="3403152" y="3564105"/>
                  <a:pt x="3421508" y="3571249"/>
                  <a:pt x="3445121" y="3571249"/>
                </a:cubicBezTo>
                <a:lnTo>
                  <a:pt x="3477269" y="3571249"/>
                </a:lnTo>
                <a:lnTo>
                  <a:pt x="3477269" y="3505764"/>
                </a:lnTo>
                <a:lnTo>
                  <a:pt x="3460004" y="3505764"/>
                </a:lnTo>
                <a:cubicBezTo>
                  <a:pt x="3453257" y="3505764"/>
                  <a:pt x="3447999" y="3503631"/>
                  <a:pt x="3444229" y="3499365"/>
                </a:cubicBezTo>
                <a:cubicBezTo>
                  <a:pt x="3440458" y="3495098"/>
                  <a:pt x="3438573" y="3489195"/>
                  <a:pt x="3438573" y="3481654"/>
                </a:cubicBezTo>
                <a:lnTo>
                  <a:pt x="3438573" y="3138159"/>
                </a:lnTo>
                <a:close/>
                <a:moveTo>
                  <a:pt x="2294085" y="3138159"/>
                </a:moveTo>
                <a:lnTo>
                  <a:pt x="2294085" y="3489393"/>
                </a:lnTo>
                <a:cubicBezTo>
                  <a:pt x="2294085" y="3515389"/>
                  <a:pt x="2300633" y="3535530"/>
                  <a:pt x="2313730" y="3549818"/>
                </a:cubicBezTo>
                <a:cubicBezTo>
                  <a:pt x="2326827" y="3564105"/>
                  <a:pt x="2345182" y="3571249"/>
                  <a:pt x="2368796" y="3571249"/>
                </a:cubicBezTo>
                <a:lnTo>
                  <a:pt x="2400943" y="3571249"/>
                </a:lnTo>
                <a:lnTo>
                  <a:pt x="2400943" y="3505764"/>
                </a:lnTo>
                <a:lnTo>
                  <a:pt x="2383679" y="3505764"/>
                </a:lnTo>
                <a:cubicBezTo>
                  <a:pt x="2376932" y="3505764"/>
                  <a:pt x="2371674" y="3503631"/>
                  <a:pt x="2367903" y="3499365"/>
                </a:cubicBezTo>
                <a:cubicBezTo>
                  <a:pt x="2364133" y="3495098"/>
                  <a:pt x="2362248" y="3489195"/>
                  <a:pt x="2362248" y="3481654"/>
                </a:cubicBezTo>
                <a:lnTo>
                  <a:pt x="2362248" y="3138159"/>
                </a:lnTo>
                <a:close/>
                <a:moveTo>
                  <a:pt x="1713060" y="3138159"/>
                </a:moveTo>
                <a:lnTo>
                  <a:pt x="1713060" y="3570951"/>
                </a:lnTo>
                <a:lnTo>
                  <a:pt x="1781223" y="3570951"/>
                </a:lnTo>
                <a:lnTo>
                  <a:pt x="1781223" y="3530894"/>
                </a:lnTo>
                <a:lnTo>
                  <a:pt x="1788106" y="3544869"/>
                </a:lnTo>
                <a:cubicBezTo>
                  <a:pt x="1792596" y="3551393"/>
                  <a:pt x="1797892" y="3556961"/>
                  <a:pt x="1803994" y="3561575"/>
                </a:cubicBezTo>
                <a:cubicBezTo>
                  <a:pt x="1816197" y="3570802"/>
                  <a:pt x="1830435" y="3575416"/>
                  <a:pt x="1846707" y="3575416"/>
                </a:cubicBezTo>
                <a:cubicBezTo>
                  <a:pt x="1864964" y="3575416"/>
                  <a:pt x="1880590" y="3571050"/>
                  <a:pt x="1893588" y="3562319"/>
                </a:cubicBezTo>
                <a:cubicBezTo>
                  <a:pt x="1906586" y="3553588"/>
                  <a:pt x="1916458" y="3540888"/>
                  <a:pt x="1923205" y="3524219"/>
                </a:cubicBezTo>
                <a:cubicBezTo>
                  <a:pt x="1929952" y="3507550"/>
                  <a:pt x="1933325" y="3487508"/>
                  <a:pt x="1933325" y="3464093"/>
                </a:cubicBezTo>
                <a:lnTo>
                  <a:pt x="1933325" y="3367950"/>
                </a:lnTo>
                <a:cubicBezTo>
                  <a:pt x="1933325" y="3344534"/>
                  <a:pt x="1930051" y="3324541"/>
                  <a:pt x="1923503" y="3307972"/>
                </a:cubicBezTo>
                <a:cubicBezTo>
                  <a:pt x="1916954" y="3291402"/>
                  <a:pt x="1907280" y="3278752"/>
                  <a:pt x="1894481" y="3270021"/>
                </a:cubicBezTo>
                <a:cubicBezTo>
                  <a:pt x="1881682" y="3261290"/>
                  <a:pt x="1866353" y="3256924"/>
                  <a:pt x="1848493" y="3256924"/>
                </a:cubicBezTo>
                <a:cubicBezTo>
                  <a:pt x="1833015" y="3256924"/>
                  <a:pt x="1818876" y="3261885"/>
                  <a:pt x="1806077" y="3271807"/>
                </a:cubicBezTo>
                <a:cubicBezTo>
                  <a:pt x="1799678" y="3276768"/>
                  <a:pt x="1793886" y="3282721"/>
                  <a:pt x="1788702" y="3289666"/>
                </a:cubicBezTo>
                <a:lnTo>
                  <a:pt x="1781223" y="3302637"/>
                </a:lnTo>
                <a:lnTo>
                  <a:pt x="1781223" y="3138159"/>
                </a:lnTo>
                <a:close/>
                <a:moveTo>
                  <a:pt x="1265385" y="3138159"/>
                </a:moveTo>
                <a:lnTo>
                  <a:pt x="1265385" y="3489393"/>
                </a:lnTo>
                <a:cubicBezTo>
                  <a:pt x="1265385" y="3515389"/>
                  <a:pt x="1271933" y="3535530"/>
                  <a:pt x="1285030" y="3549818"/>
                </a:cubicBezTo>
                <a:cubicBezTo>
                  <a:pt x="1298127" y="3564105"/>
                  <a:pt x="1316482" y="3571249"/>
                  <a:pt x="1340096" y="3571249"/>
                </a:cubicBezTo>
                <a:lnTo>
                  <a:pt x="1372243" y="3571249"/>
                </a:lnTo>
                <a:lnTo>
                  <a:pt x="1372243" y="3505764"/>
                </a:lnTo>
                <a:lnTo>
                  <a:pt x="1354979" y="3505764"/>
                </a:lnTo>
                <a:cubicBezTo>
                  <a:pt x="1348232" y="3505764"/>
                  <a:pt x="1342974" y="3503631"/>
                  <a:pt x="1339203" y="3499365"/>
                </a:cubicBezTo>
                <a:cubicBezTo>
                  <a:pt x="1335433" y="3495098"/>
                  <a:pt x="1333548" y="3489195"/>
                  <a:pt x="1333548" y="3481654"/>
                </a:cubicBezTo>
                <a:lnTo>
                  <a:pt x="1333548" y="3138159"/>
                </a:lnTo>
                <a:close/>
                <a:moveTo>
                  <a:pt x="4531864" y="2708344"/>
                </a:moveTo>
                <a:lnTo>
                  <a:pt x="4585442" y="2708344"/>
                </a:lnTo>
                <a:lnTo>
                  <a:pt x="4585442" y="2749718"/>
                </a:lnTo>
                <a:cubicBezTo>
                  <a:pt x="4585442" y="2761624"/>
                  <a:pt x="4581077" y="2770504"/>
                  <a:pt x="4572345" y="2776358"/>
                </a:cubicBezTo>
                <a:cubicBezTo>
                  <a:pt x="4563614" y="2782212"/>
                  <a:pt x="4550617" y="2785139"/>
                  <a:pt x="4533352" y="2785139"/>
                </a:cubicBezTo>
                <a:cubicBezTo>
                  <a:pt x="4519264" y="2785139"/>
                  <a:pt x="4508746" y="2782261"/>
                  <a:pt x="4501801" y="2776507"/>
                </a:cubicBezTo>
                <a:cubicBezTo>
                  <a:pt x="4494856" y="2770752"/>
                  <a:pt x="4491383" y="2762021"/>
                  <a:pt x="4491383" y="2750313"/>
                </a:cubicBezTo>
                <a:cubicBezTo>
                  <a:pt x="4491383" y="2736422"/>
                  <a:pt x="4494756" y="2725955"/>
                  <a:pt x="4501503" y="2718910"/>
                </a:cubicBezTo>
                <a:cubicBezTo>
                  <a:pt x="4508250" y="2711866"/>
                  <a:pt x="4518371" y="2708344"/>
                  <a:pt x="4531864" y="2708344"/>
                </a:cubicBezTo>
                <a:close/>
                <a:moveTo>
                  <a:pt x="3282899" y="2588090"/>
                </a:moveTo>
                <a:cubicBezTo>
                  <a:pt x="3296393" y="2588090"/>
                  <a:pt x="3306860" y="2592158"/>
                  <a:pt x="3314302" y="2600294"/>
                </a:cubicBezTo>
                <a:cubicBezTo>
                  <a:pt x="3321743" y="2608430"/>
                  <a:pt x="3325464" y="2619939"/>
                  <a:pt x="3325464" y="2634822"/>
                </a:cubicBezTo>
                <a:lnTo>
                  <a:pt x="3325464" y="2730072"/>
                </a:lnTo>
                <a:cubicBezTo>
                  <a:pt x="3325464" y="2745154"/>
                  <a:pt x="3321743" y="2756812"/>
                  <a:pt x="3314302" y="2765047"/>
                </a:cubicBezTo>
                <a:cubicBezTo>
                  <a:pt x="3306860" y="2773282"/>
                  <a:pt x="3296393" y="2777400"/>
                  <a:pt x="3282899" y="2777400"/>
                </a:cubicBezTo>
                <a:cubicBezTo>
                  <a:pt x="3269405" y="2777400"/>
                  <a:pt x="3258937" y="2773282"/>
                  <a:pt x="3251496" y="2765047"/>
                </a:cubicBezTo>
                <a:cubicBezTo>
                  <a:pt x="3244055" y="2756812"/>
                  <a:pt x="3240334" y="2745154"/>
                  <a:pt x="3240334" y="2730072"/>
                </a:cubicBezTo>
                <a:lnTo>
                  <a:pt x="3240334" y="2634822"/>
                </a:lnTo>
                <a:cubicBezTo>
                  <a:pt x="3240334" y="2619939"/>
                  <a:pt x="3244104" y="2608430"/>
                  <a:pt x="3251645" y="2600294"/>
                </a:cubicBezTo>
                <a:cubicBezTo>
                  <a:pt x="3259186" y="2592158"/>
                  <a:pt x="3269603" y="2588090"/>
                  <a:pt x="3282899" y="2588090"/>
                </a:cubicBezTo>
                <a:close/>
                <a:moveTo>
                  <a:pt x="1089768" y="2585709"/>
                </a:moveTo>
                <a:cubicBezTo>
                  <a:pt x="1103261" y="2585709"/>
                  <a:pt x="1113729" y="2590323"/>
                  <a:pt x="1121170" y="2599550"/>
                </a:cubicBezTo>
                <a:cubicBezTo>
                  <a:pt x="1128612" y="2608777"/>
                  <a:pt x="1132332" y="2621626"/>
                  <a:pt x="1132332" y="2638097"/>
                </a:cubicBezTo>
                <a:lnTo>
                  <a:pt x="1132332" y="2727393"/>
                </a:lnTo>
                <a:cubicBezTo>
                  <a:pt x="1132332" y="2744062"/>
                  <a:pt x="1128612" y="2756961"/>
                  <a:pt x="1121170" y="2766089"/>
                </a:cubicBezTo>
                <a:cubicBezTo>
                  <a:pt x="1113729" y="2775217"/>
                  <a:pt x="1103261" y="2779781"/>
                  <a:pt x="1089768" y="2779781"/>
                </a:cubicBezTo>
                <a:cubicBezTo>
                  <a:pt x="1080838" y="2779781"/>
                  <a:pt x="1073248" y="2777896"/>
                  <a:pt x="1066997" y="2774125"/>
                </a:cubicBezTo>
                <a:cubicBezTo>
                  <a:pt x="1060746" y="2770355"/>
                  <a:pt x="1055983" y="2764948"/>
                  <a:pt x="1052709" y="2757903"/>
                </a:cubicBezTo>
                <a:cubicBezTo>
                  <a:pt x="1049435" y="2750859"/>
                  <a:pt x="1047798" y="2742375"/>
                  <a:pt x="1047798" y="2732454"/>
                </a:cubicBezTo>
                <a:lnTo>
                  <a:pt x="1047798" y="2632441"/>
                </a:lnTo>
                <a:cubicBezTo>
                  <a:pt x="1047798" y="2622519"/>
                  <a:pt x="1049435" y="2614086"/>
                  <a:pt x="1052709" y="2607140"/>
                </a:cubicBezTo>
                <a:cubicBezTo>
                  <a:pt x="1055983" y="2600195"/>
                  <a:pt x="1060746" y="2594887"/>
                  <a:pt x="1066997" y="2591216"/>
                </a:cubicBezTo>
                <a:cubicBezTo>
                  <a:pt x="1073248" y="2587545"/>
                  <a:pt x="1080838" y="2585709"/>
                  <a:pt x="1089768" y="2585709"/>
                </a:cubicBezTo>
                <a:close/>
                <a:moveTo>
                  <a:pt x="5968055" y="2528559"/>
                </a:moveTo>
                <a:lnTo>
                  <a:pt x="5968055" y="2837526"/>
                </a:lnTo>
                <a:lnTo>
                  <a:pt x="6036219" y="2837526"/>
                </a:lnTo>
                <a:lnTo>
                  <a:pt x="6036219" y="2528559"/>
                </a:lnTo>
                <a:close/>
                <a:moveTo>
                  <a:pt x="5538835" y="2528559"/>
                </a:moveTo>
                <a:lnTo>
                  <a:pt x="5621286" y="2837526"/>
                </a:lnTo>
                <a:lnTo>
                  <a:pt x="5673971" y="2837526"/>
                </a:lnTo>
                <a:lnTo>
                  <a:pt x="5728740" y="2629167"/>
                </a:lnTo>
                <a:lnTo>
                  <a:pt x="5783806" y="2837526"/>
                </a:lnTo>
                <a:lnTo>
                  <a:pt x="5835896" y="2837526"/>
                </a:lnTo>
                <a:lnTo>
                  <a:pt x="5918347" y="2528559"/>
                </a:lnTo>
                <a:lnTo>
                  <a:pt x="5851077" y="2528559"/>
                </a:lnTo>
                <a:lnTo>
                  <a:pt x="5808214" y="2739300"/>
                </a:lnTo>
                <a:lnTo>
                  <a:pt x="5752255" y="2528559"/>
                </a:lnTo>
                <a:lnTo>
                  <a:pt x="5704928" y="2528559"/>
                </a:lnTo>
                <a:lnTo>
                  <a:pt x="5649266" y="2739300"/>
                </a:lnTo>
                <a:lnTo>
                  <a:pt x="5606106" y="2528559"/>
                </a:lnTo>
                <a:close/>
                <a:moveTo>
                  <a:pt x="4720281" y="2528559"/>
                </a:moveTo>
                <a:lnTo>
                  <a:pt x="4720281" y="2837526"/>
                </a:lnTo>
                <a:lnTo>
                  <a:pt x="4788444" y="2837526"/>
                </a:lnTo>
                <a:lnTo>
                  <a:pt x="4788444" y="2528559"/>
                </a:lnTo>
                <a:close/>
                <a:moveTo>
                  <a:pt x="2081856" y="2528559"/>
                </a:moveTo>
                <a:lnTo>
                  <a:pt x="2081856" y="2837526"/>
                </a:lnTo>
                <a:lnTo>
                  <a:pt x="2150019" y="2837526"/>
                </a:lnTo>
                <a:lnTo>
                  <a:pt x="2150019" y="2528559"/>
                </a:lnTo>
                <a:close/>
                <a:moveTo>
                  <a:pt x="1533871" y="2528559"/>
                </a:moveTo>
                <a:lnTo>
                  <a:pt x="1632639" y="2830204"/>
                </a:lnTo>
                <a:lnTo>
                  <a:pt x="1621679" y="2870566"/>
                </a:lnTo>
                <a:cubicBezTo>
                  <a:pt x="1618504" y="2881282"/>
                  <a:pt x="1613791" y="2888921"/>
                  <a:pt x="1607541" y="2893486"/>
                </a:cubicBezTo>
                <a:cubicBezTo>
                  <a:pt x="1601290" y="2898050"/>
                  <a:pt x="1592608" y="2900332"/>
                  <a:pt x="1581496" y="2900332"/>
                </a:cubicBezTo>
                <a:lnTo>
                  <a:pt x="1565720" y="2900332"/>
                </a:lnTo>
                <a:lnTo>
                  <a:pt x="1565720" y="2966411"/>
                </a:lnTo>
                <a:lnTo>
                  <a:pt x="1581198" y="2966411"/>
                </a:lnTo>
                <a:cubicBezTo>
                  <a:pt x="1597668" y="2966411"/>
                  <a:pt x="1611757" y="2964477"/>
                  <a:pt x="1623465" y="2960607"/>
                </a:cubicBezTo>
                <a:cubicBezTo>
                  <a:pt x="1635173" y="2956738"/>
                  <a:pt x="1644797" y="2950636"/>
                  <a:pt x="1652338" y="2942301"/>
                </a:cubicBezTo>
                <a:cubicBezTo>
                  <a:pt x="1659878" y="2933967"/>
                  <a:pt x="1665633" y="2923152"/>
                  <a:pt x="1669602" y="2909857"/>
                </a:cubicBezTo>
                <a:lnTo>
                  <a:pt x="1780925" y="2528559"/>
                </a:lnTo>
                <a:lnTo>
                  <a:pt x="1714548" y="2528559"/>
                </a:lnTo>
                <a:lnTo>
                  <a:pt x="1660454" y="2727770"/>
                </a:lnTo>
                <a:lnTo>
                  <a:pt x="1600248" y="2528559"/>
                </a:lnTo>
                <a:close/>
                <a:moveTo>
                  <a:pt x="5243858" y="2523797"/>
                </a:moveTo>
                <a:cubicBezTo>
                  <a:pt x="5221633" y="2523797"/>
                  <a:pt x="5202534" y="2527517"/>
                  <a:pt x="5186559" y="2534959"/>
                </a:cubicBezTo>
                <a:cubicBezTo>
                  <a:pt x="5170585" y="2542400"/>
                  <a:pt x="5158381" y="2553215"/>
                  <a:pt x="5149948" y="2567403"/>
                </a:cubicBezTo>
                <a:cubicBezTo>
                  <a:pt x="5141514" y="2581591"/>
                  <a:pt x="5137297" y="2598607"/>
                  <a:pt x="5137297" y="2618451"/>
                </a:cubicBezTo>
                <a:cubicBezTo>
                  <a:pt x="5137297" y="2638692"/>
                  <a:pt x="5141266" y="2654765"/>
                  <a:pt x="5149203" y="2666672"/>
                </a:cubicBezTo>
                <a:cubicBezTo>
                  <a:pt x="5157141" y="2678578"/>
                  <a:pt x="5167063" y="2687259"/>
                  <a:pt x="5178969" y="2692716"/>
                </a:cubicBezTo>
                <a:cubicBezTo>
                  <a:pt x="5190875" y="2698174"/>
                  <a:pt x="5205560" y="2702886"/>
                  <a:pt x="5223022" y="2706855"/>
                </a:cubicBezTo>
                <a:cubicBezTo>
                  <a:pt x="5223617" y="2707054"/>
                  <a:pt x="5224213" y="2707202"/>
                  <a:pt x="5224808" y="2707302"/>
                </a:cubicBezTo>
                <a:cubicBezTo>
                  <a:pt x="5225403" y="2707401"/>
                  <a:pt x="5226098" y="2707550"/>
                  <a:pt x="5226892" y="2707748"/>
                </a:cubicBezTo>
                <a:cubicBezTo>
                  <a:pt x="5228876" y="2708145"/>
                  <a:pt x="5230860" y="2708542"/>
                  <a:pt x="5232845" y="2708939"/>
                </a:cubicBezTo>
                <a:cubicBezTo>
                  <a:pt x="5234829" y="2709336"/>
                  <a:pt x="5236813" y="2709732"/>
                  <a:pt x="5238798" y="2710129"/>
                </a:cubicBezTo>
                <a:cubicBezTo>
                  <a:pt x="5251696" y="2712709"/>
                  <a:pt x="5261717" y="2715140"/>
                  <a:pt x="5268861" y="2717422"/>
                </a:cubicBezTo>
                <a:cubicBezTo>
                  <a:pt x="5276005" y="2719704"/>
                  <a:pt x="5281908" y="2723127"/>
                  <a:pt x="5286572" y="2727691"/>
                </a:cubicBezTo>
                <a:cubicBezTo>
                  <a:pt x="5291235" y="2732255"/>
                  <a:pt x="5293567" y="2738506"/>
                  <a:pt x="5293567" y="2746443"/>
                </a:cubicBezTo>
                <a:cubicBezTo>
                  <a:pt x="5293567" y="2756961"/>
                  <a:pt x="5289399" y="2765245"/>
                  <a:pt x="5281065" y="2771298"/>
                </a:cubicBezTo>
                <a:cubicBezTo>
                  <a:pt x="5272731" y="2777350"/>
                  <a:pt x="5261023" y="2780376"/>
                  <a:pt x="5245942" y="2780376"/>
                </a:cubicBezTo>
                <a:cubicBezTo>
                  <a:pt x="5231853" y="2780376"/>
                  <a:pt x="5219599" y="2776953"/>
                  <a:pt x="5209181" y="2770107"/>
                </a:cubicBezTo>
                <a:cubicBezTo>
                  <a:pt x="5198763" y="2763261"/>
                  <a:pt x="5190578" y="2753091"/>
                  <a:pt x="5184624" y="2739597"/>
                </a:cubicBezTo>
                <a:lnTo>
                  <a:pt x="5126879" y="2767577"/>
                </a:lnTo>
                <a:cubicBezTo>
                  <a:pt x="5131443" y="2783651"/>
                  <a:pt x="5138934" y="2797243"/>
                  <a:pt x="5149352" y="2808356"/>
                </a:cubicBezTo>
                <a:cubicBezTo>
                  <a:pt x="5159770" y="2819468"/>
                  <a:pt x="5172917" y="2827853"/>
                  <a:pt x="5188792" y="2833508"/>
                </a:cubicBezTo>
                <a:cubicBezTo>
                  <a:pt x="5204667" y="2839163"/>
                  <a:pt x="5222923" y="2841991"/>
                  <a:pt x="5243560" y="2841991"/>
                </a:cubicBezTo>
                <a:cubicBezTo>
                  <a:pt x="5267571" y="2841991"/>
                  <a:pt x="5288060" y="2838221"/>
                  <a:pt x="5305026" y="2830680"/>
                </a:cubicBezTo>
                <a:cubicBezTo>
                  <a:pt x="5321993" y="2823140"/>
                  <a:pt x="5334941" y="2812126"/>
                  <a:pt x="5343871" y="2797640"/>
                </a:cubicBezTo>
                <a:cubicBezTo>
                  <a:pt x="5352800" y="2783154"/>
                  <a:pt x="5357265" y="2765791"/>
                  <a:pt x="5357265" y="2745550"/>
                </a:cubicBezTo>
                <a:cubicBezTo>
                  <a:pt x="5357265" y="2722929"/>
                  <a:pt x="5352850" y="2705268"/>
                  <a:pt x="5344019" y="2692568"/>
                </a:cubicBezTo>
                <a:cubicBezTo>
                  <a:pt x="5335189" y="2679868"/>
                  <a:pt x="5324424" y="2670988"/>
                  <a:pt x="5311724" y="2665927"/>
                </a:cubicBezTo>
                <a:cubicBezTo>
                  <a:pt x="5299024" y="2660867"/>
                  <a:pt x="5283050" y="2656551"/>
                  <a:pt x="5263801" y="2652979"/>
                </a:cubicBezTo>
                <a:cubicBezTo>
                  <a:pt x="5263404" y="2652781"/>
                  <a:pt x="5262958" y="2652682"/>
                  <a:pt x="5262462" y="2652682"/>
                </a:cubicBezTo>
                <a:cubicBezTo>
                  <a:pt x="5261965" y="2652682"/>
                  <a:pt x="5261519" y="2652582"/>
                  <a:pt x="5261122" y="2652384"/>
                </a:cubicBezTo>
                <a:cubicBezTo>
                  <a:pt x="5260527" y="2652186"/>
                  <a:pt x="5259882" y="2652037"/>
                  <a:pt x="5259187" y="2651938"/>
                </a:cubicBezTo>
                <a:cubicBezTo>
                  <a:pt x="5258493" y="2651838"/>
                  <a:pt x="5257749" y="2651789"/>
                  <a:pt x="5256955" y="2651789"/>
                </a:cubicBezTo>
                <a:cubicBezTo>
                  <a:pt x="5244057" y="2649209"/>
                  <a:pt x="5233986" y="2646877"/>
                  <a:pt x="5226743" y="2644794"/>
                </a:cubicBezTo>
                <a:cubicBezTo>
                  <a:pt x="5219500" y="2642710"/>
                  <a:pt x="5213447" y="2639486"/>
                  <a:pt x="5208586" y="2635120"/>
                </a:cubicBezTo>
                <a:cubicBezTo>
                  <a:pt x="5203724" y="2630754"/>
                  <a:pt x="5201293" y="2624801"/>
                  <a:pt x="5201293" y="2617261"/>
                </a:cubicBezTo>
                <a:cubicBezTo>
                  <a:pt x="5201293" y="2607140"/>
                  <a:pt x="5204964" y="2599252"/>
                  <a:pt x="5212307" y="2593597"/>
                </a:cubicBezTo>
                <a:cubicBezTo>
                  <a:pt x="5219649" y="2587941"/>
                  <a:pt x="5230067" y="2585114"/>
                  <a:pt x="5243560" y="2585114"/>
                </a:cubicBezTo>
                <a:cubicBezTo>
                  <a:pt x="5255070" y="2585114"/>
                  <a:pt x="5265190" y="2588090"/>
                  <a:pt x="5273921" y="2594043"/>
                </a:cubicBezTo>
                <a:cubicBezTo>
                  <a:pt x="5282653" y="2599997"/>
                  <a:pt x="5289598" y="2608529"/>
                  <a:pt x="5294757" y="2619642"/>
                </a:cubicBezTo>
                <a:lnTo>
                  <a:pt x="5352503" y="2592555"/>
                </a:lnTo>
                <a:cubicBezTo>
                  <a:pt x="5347939" y="2577672"/>
                  <a:pt x="5340745" y="2565121"/>
                  <a:pt x="5330923" y="2554902"/>
                </a:cubicBezTo>
                <a:cubicBezTo>
                  <a:pt x="5321100" y="2544682"/>
                  <a:pt x="5308896" y="2536943"/>
                  <a:pt x="5294311" y="2531685"/>
                </a:cubicBezTo>
                <a:cubicBezTo>
                  <a:pt x="5279726" y="2526426"/>
                  <a:pt x="5262908" y="2523797"/>
                  <a:pt x="5243858" y="2523797"/>
                </a:cubicBezTo>
                <a:close/>
                <a:moveTo>
                  <a:pt x="3853208" y="2523797"/>
                </a:moveTo>
                <a:cubicBezTo>
                  <a:pt x="3830983" y="2523797"/>
                  <a:pt x="3811883" y="2527517"/>
                  <a:pt x="3795909" y="2534959"/>
                </a:cubicBezTo>
                <a:cubicBezTo>
                  <a:pt x="3779935" y="2542400"/>
                  <a:pt x="3767731" y="2553215"/>
                  <a:pt x="3759297" y="2567403"/>
                </a:cubicBezTo>
                <a:cubicBezTo>
                  <a:pt x="3750864" y="2581591"/>
                  <a:pt x="3746647" y="2598607"/>
                  <a:pt x="3746647" y="2618451"/>
                </a:cubicBezTo>
                <a:cubicBezTo>
                  <a:pt x="3746647" y="2638692"/>
                  <a:pt x="3750616" y="2654765"/>
                  <a:pt x="3758553" y="2666672"/>
                </a:cubicBezTo>
                <a:cubicBezTo>
                  <a:pt x="3766491" y="2678578"/>
                  <a:pt x="3776413" y="2687259"/>
                  <a:pt x="3788319" y="2692716"/>
                </a:cubicBezTo>
                <a:cubicBezTo>
                  <a:pt x="3800225" y="2698174"/>
                  <a:pt x="3814909" y="2702886"/>
                  <a:pt x="3832372" y="2706855"/>
                </a:cubicBezTo>
                <a:cubicBezTo>
                  <a:pt x="3832967" y="2707054"/>
                  <a:pt x="3833563" y="2707202"/>
                  <a:pt x="3834158" y="2707302"/>
                </a:cubicBezTo>
                <a:cubicBezTo>
                  <a:pt x="3834754" y="2707401"/>
                  <a:pt x="3835448" y="2707550"/>
                  <a:pt x="3836242" y="2707748"/>
                </a:cubicBezTo>
                <a:cubicBezTo>
                  <a:pt x="3838226" y="2708145"/>
                  <a:pt x="3840210" y="2708542"/>
                  <a:pt x="3842195" y="2708939"/>
                </a:cubicBezTo>
                <a:cubicBezTo>
                  <a:pt x="3844179" y="2709336"/>
                  <a:pt x="3846164" y="2709732"/>
                  <a:pt x="3848148" y="2710129"/>
                </a:cubicBezTo>
                <a:cubicBezTo>
                  <a:pt x="3861046" y="2712709"/>
                  <a:pt x="3871067" y="2715140"/>
                  <a:pt x="3878211" y="2717422"/>
                </a:cubicBezTo>
                <a:cubicBezTo>
                  <a:pt x="3885355" y="2719704"/>
                  <a:pt x="3891259" y="2723127"/>
                  <a:pt x="3895922" y="2727691"/>
                </a:cubicBezTo>
                <a:cubicBezTo>
                  <a:pt x="3900585" y="2732255"/>
                  <a:pt x="3902917" y="2738506"/>
                  <a:pt x="3902917" y="2746443"/>
                </a:cubicBezTo>
                <a:cubicBezTo>
                  <a:pt x="3902917" y="2756961"/>
                  <a:pt x="3898750" y="2765245"/>
                  <a:pt x="3890415" y="2771298"/>
                </a:cubicBezTo>
                <a:cubicBezTo>
                  <a:pt x="3882081" y="2777350"/>
                  <a:pt x="3870373" y="2780376"/>
                  <a:pt x="3855292" y="2780376"/>
                </a:cubicBezTo>
                <a:cubicBezTo>
                  <a:pt x="3841203" y="2780376"/>
                  <a:pt x="3828949" y="2776953"/>
                  <a:pt x="3818531" y="2770107"/>
                </a:cubicBezTo>
                <a:cubicBezTo>
                  <a:pt x="3808113" y="2763261"/>
                  <a:pt x="3799927" y="2753091"/>
                  <a:pt x="3793974" y="2739597"/>
                </a:cubicBezTo>
                <a:lnTo>
                  <a:pt x="3736229" y="2767577"/>
                </a:lnTo>
                <a:cubicBezTo>
                  <a:pt x="3740793" y="2783651"/>
                  <a:pt x="3748284" y="2797243"/>
                  <a:pt x="3758702" y="2808356"/>
                </a:cubicBezTo>
                <a:cubicBezTo>
                  <a:pt x="3769120" y="2819468"/>
                  <a:pt x="3782267" y="2827853"/>
                  <a:pt x="3798142" y="2833508"/>
                </a:cubicBezTo>
                <a:cubicBezTo>
                  <a:pt x="3814016" y="2839163"/>
                  <a:pt x="3832273" y="2841991"/>
                  <a:pt x="3852911" y="2841991"/>
                </a:cubicBezTo>
                <a:cubicBezTo>
                  <a:pt x="3876922" y="2841991"/>
                  <a:pt x="3897410" y="2838221"/>
                  <a:pt x="3914377" y="2830680"/>
                </a:cubicBezTo>
                <a:cubicBezTo>
                  <a:pt x="3931343" y="2823140"/>
                  <a:pt x="3944291" y="2812126"/>
                  <a:pt x="3953220" y="2797640"/>
                </a:cubicBezTo>
                <a:cubicBezTo>
                  <a:pt x="3962150" y="2783154"/>
                  <a:pt x="3966615" y="2765791"/>
                  <a:pt x="3966615" y="2745550"/>
                </a:cubicBezTo>
                <a:cubicBezTo>
                  <a:pt x="3966615" y="2722929"/>
                  <a:pt x="3962200" y="2705268"/>
                  <a:pt x="3953370" y="2692568"/>
                </a:cubicBezTo>
                <a:cubicBezTo>
                  <a:pt x="3944539" y="2679868"/>
                  <a:pt x="3933774" y="2670988"/>
                  <a:pt x="3921074" y="2665927"/>
                </a:cubicBezTo>
                <a:cubicBezTo>
                  <a:pt x="3908374" y="2660867"/>
                  <a:pt x="3892399" y="2656551"/>
                  <a:pt x="3873151" y="2652979"/>
                </a:cubicBezTo>
                <a:cubicBezTo>
                  <a:pt x="3872754" y="2652781"/>
                  <a:pt x="3872308" y="2652682"/>
                  <a:pt x="3871812" y="2652682"/>
                </a:cubicBezTo>
                <a:cubicBezTo>
                  <a:pt x="3871315" y="2652682"/>
                  <a:pt x="3870869" y="2652582"/>
                  <a:pt x="3870472" y="2652384"/>
                </a:cubicBezTo>
                <a:cubicBezTo>
                  <a:pt x="3869877" y="2652186"/>
                  <a:pt x="3869232" y="2652037"/>
                  <a:pt x="3868538" y="2651938"/>
                </a:cubicBezTo>
                <a:cubicBezTo>
                  <a:pt x="3867843" y="2651838"/>
                  <a:pt x="3867099" y="2651789"/>
                  <a:pt x="3866305" y="2651789"/>
                </a:cubicBezTo>
                <a:cubicBezTo>
                  <a:pt x="3853406" y="2649209"/>
                  <a:pt x="3843336" y="2646877"/>
                  <a:pt x="3836093" y="2644794"/>
                </a:cubicBezTo>
                <a:cubicBezTo>
                  <a:pt x="3828850" y="2642710"/>
                  <a:pt x="3822798" y="2639486"/>
                  <a:pt x="3817936" y="2635120"/>
                </a:cubicBezTo>
                <a:cubicBezTo>
                  <a:pt x="3813074" y="2630754"/>
                  <a:pt x="3810643" y="2624801"/>
                  <a:pt x="3810643" y="2617261"/>
                </a:cubicBezTo>
                <a:cubicBezTo>
                  <a:pt x="3810643" y="2607140"/>
                  <a:pt x="3814314" y="2599252"/>
                  <a:pt x="3821656" y="2593597"/>
                </a:cubicBezTo>
                <a:cubicBezTo>
                  <a:pt x="3828999" y="2587941"/>
                  <a:pt x="3839417" y="2585114"/>
                  <a:pt x="3852911" y="2585114"/>
                </a:cubicBezTo>
                <a:cubicBezTo>
                  <a:pt x="3864420" y="2585114"/>
                  <a:pt x="3874540" y="2588090"/>
                  <a:pt x="3883271" y="2594043"/>
                </a:cubicBezTo>
                <a:cubicBezTo>
                  <a:pt x="3892003" y="2599997"/>
                  <a:pt x="3898948" y="2608529"/>
                  <a:pt x="3904107" y="2619642"/>
                </a:cubicBezTo>
                <a:lnTo>
                  <a:pt x="3961853" y="2592555"/>
                </a:lnTo>
                <a:cubicBezTo>
                  <a:pt x="3957289" y="2577672"/>
                  <a:pt x="3950095" y="2565121"/>
                  <a:pt x="3940272" y="2554902"/>
                </a:cubicBezTo>
                <a:cubicBezTo>
                  <a:pt x="3930450" y="2544682"/>
                  <a:pt x="3918246" y="2536943"/>
                  <a:pt x="3903661" y="2531685"/>
                </a:cubicBezTo>
                <a:cubicBezTo>
                  <a:pt x="3889076" y="2526426"/>
                  <a:pt x="3872258" y="2523797"/>
                  <a:pt x="3853208" y="2523797"/>
                </a:cubicBezTo>
                <a:close/>
                <a:moveTo>
                  <a:pt x="3021557" y="2523797"/>
                </a:moveTo>
                <a:cubicBezTo>
                  <a:pt x="2997149" y="2523797"/>
                  <a:pt x="2976313" y="2528261"/>
                  <a:pt x="2959049" y="2537191"/>
                </a:cubicBezTo>
                <a:cubicBezTo>
                  <a:pt x="2941785" y="2546121"/>
                  <a:pt x="2928589" y="2559218"/>
                  <a:pt x="2919461" y="2576482"/>
                </a:cubicBezTo>
                <a:cubicBezTo>
                  <a:pt x="2910333" y="2593746"/>
                  <a:pt x="2905769" y="2614483"/>
                  <a:pt x="2905769" y="2638692"/>
                </a:cubicBezTo>
                <a:lnTo>
                  <a:pt x="2905769" y="2728286"/>
                </a:lnTo>
                <a:cubicBezTo>
                  <a:pt x="2905769" y="2752297"/>
                  <a:pt x="2910333" y="2772786"/>
                  <a:pt x="2919461" y="2789752"/>
                </a:cubicBezTo>
                <a:cubicBezTo>
                  <a:pt x="2928589" y="2806719"/>
                  <a:pt x="2941785" y="2819667"/>
                  <a:pt x="2959049" y="2828597"/>
                </a:cubicBezTo>
                <a:cubicBezTo>
                  <a:pt x="2976313" y="2837526"/>
                  <a:pt x="2997149" y="2841991"/>
                  <a:pt x="3021557" y="2841991"/>
                </a:cubicBezTo>
                <a:cubicBezTo>
                  <a:pt x="3042194" y="2841991"/>
                  <a:pt x="3059855" y="2839064"/>
                  <a:pt x="3074540" y="2833210"/>
                </a:cubicBezTo>
                <a:cubicBezTo>
                  <a:pt x="3089224" y="2827356"/>
                  <a:pt x="3100981" y="2818427"/>
                  <a:pt x="3109812" y="2806421"/>
                </a:cubicBezTo>
                <a:cubicBezTo>
                  <a:pt x="3118642" y="2794416"/>
                  <a:pt x="3124446" y="2779285"/>
                  <a:pt x="3127225" y="2761029"/>
                </a:cubicBezTo>
                <a:lnTo>
                  <a:pt x="3064419" y="2739597"/>
                </a:lnTo>
                <a:cubicBezTo>
                  <a:pt x="3061840" y="2752496"/>
                  <a:pt x="3056928" y="2762170"/>
                  <a:pt x="3049685" y="2768619"/>
                </a:cubicBezTo>
                <a:cubicBezTo>
                  <a:pt x="3042442" y="2775068"/>
                  <a:pt x="3033165" y="2778293"/>
                  <a:pt x="3021854" y="2778293"/>
                </a:cubicBezTo>
                <a:cubicBezTo>
                  <a:pt x="3006575" y="2778293"/>
                  <a:pt x="2994768" y="2773828"/>
                  <a:pt x="2986433" y="2764898"/>
                </a:cubicBezTo>
                <a:cubicBezTo>
                  <a:pt x="2978099" y="2755968"/>
                  <a:pt x="2973932" y="2743268"/>
                  <a:pt x="2973932" y="2726798"/>
                </a:cubicBezTo>
                <a:lnTo>
                  <a:pt x="2973932" y="2640180"/>
                </a:lnTo>
                <a:cubicBezTo>
                  <a:pt x="2973932" y="2623511"/>
                  <a:pt x="2978099" y="2610563"/>
                  <a:pt x="2986433" y="2601336"/>
                </a:cubicBezTo>
                <a:cubicBezTo>
                  <a:pt x="2994768" y="2592109"/>
                  <a:pt x="3006575" y="2587495"/>
                  <a:pt x="3021854" y="2587495"/>
                </a:cubicBezTo>
                <a:cubicBezTo>
                  <a:pt x="3033165" y="2587495"/>
                  <a:pt x="3042393" y="2590819"/>
                  <a:pt x="3049536" y="2597466"/>
                </a:cubicBezTo>
                <a:cubicBezTo>
                  <a:pt x="3056680" y="2604114"/>
                  <a:pt x="3061641" y="2614086"/>
                  <a:pt x="3064419" y="2627381"/>
                </a:cubicBezTo>
                <a:lnTo>
                  <a:pt x="3127225" y="2607140"/>
                </a:lnTo>
                <a:cubicBezTo>
                  <a:pt x="3124248" y="2588487"/>
                  <a:pt x="3118345" y="2572959"/>
                  <a:pt x="3109514" y="2560557"/>
                </a:cubicBezTo>
                <a:cubicBezTo>
                  <a:pt x="3100684" y="2548155"/>
                  <a:pt x="3088976" y="2538927"/>
                  <a:pt x="3074391" y="2532875"/>
                </a:cubicBezTo>
                <a:cubicBezTo>
                  <a:pt x="3059805" y="2526823"/>
                  <a:pt x="3042194" y="2523797"/>
                  <a:pt x="3021557" y="2523797"/>
                </a:cubicBezTo>
                <a:close/>
                <a:moveTo>
                  <a:pt x="2576858" y="2523797"/>
                </a:moveTo>
                <a:cubicBezTo>
                  <a:pt x="2554633" y="2523797"/>
                  <a:pt x="2535533" y="2527517"/>
                  <a:pt x="2519559" y="2534959"/>
                </a:cubicBezTo>
                <a:cubicBezTo>
                  <a:pt x="2503585" y="2542400"/>
                  <a:pt x="2491381" y="2553215"/>
                  <a:pt x="2482948" y="2567403"/>
                </a:cubicBezTo>
                <a:cubicBezTo>
                  <a:pt x="2474514" y="2581591"/>
                  <a:pt x="2470297" y="2598607"/>
                  <a:pt x="2470297" y="2618451"/>
                </a:cubicBezTo>
                <a:cubicBezTo>
                  <a:pt x="2470297" y="2638692"/>
                  <a:pt x="2474266" y="2654765"/>
                  <a:pt x="2482204" y="2666672"/>
                </a:cubicBezTo>
                <a:cubicBezTo>
                  <a:pt x="2490141" y="2678578"/>
                  <a:pt x="2500063" y="2687259"/>
                  <a:pt x="2511969" y="2692716"/>
                </a:cubicBezTo>
                <a:cubicBezTo>
                  <a:pt x="2523876" y="2698174"/>
                  <a:pt x="2538560" y="2702886"/>
                  <a:pt x="2556022" y="2706855"/>
                </a:cubicBezTo>
                <a:cubicBezTo>
                  <a:pt x="2556618" y="2707054"/>
                  <a:pt x="2557213" y="2707202"/>
                  <a:pt x="2557808" y="2707302"/>
                </a:cubicBezTo>
                <a:cubicBezTo>
                  <a:pt x="2558404" y="2707401"/>
                  <a:pt x="2559098" y="2707550"/>
                  <a:pt x="2559892" y="2707748"/>
                </a:cubicBezTo>
                <a:cubicBezTo>
                  <a:pt x="2561876" y="2708145"/>
                  <a:pt x="2563861" y="2708542"/>
                  <a:pt x="2565845" y="2708939"/>
                </a:cubicBezTo>
                <a:cubicBezTo>
                  <a:pt x="2567829" y="2709336"/>
                  <a:pt x="2569814" y="2709732"/>
                  <a:pt x="2571798" y="2710129"/>
                </a:cubicBezTo>
                <a:cubicBezTo>
                  <a:pt x="2584697" y="2712709"/>
                  <a:pt x="2594718" y="2715140"/>
                  <a:pt x="2601862" y="2717422"/>
                </a:cubicBezTo>
                <a:cubicBezTo>
                  <a:pt x="2609005" y="2719704"/>
                  <a:pt x="2614909" y="2723127"/>
                  <a:pt x="2619572" y="2727691"/>
                </a:cubicBezTo>
                <a:cubicBezTo>
                  <a:pt x="2624235" y="2732255"/>
                  <a:pt x="2626567" y="2738506"/>
                  <a:pt x="2626567" y="2746443"/>
                </a:cubicBezTo>
                <a:cubicBezTo>
                  <a:pt x="2626567" y="2756961"/>
                  <a:pt x="2622400" y="2765245"/>
                  <a:pt x="2614065" y="2771298"/>
                </a:cubicBezTo>
                <a:cubicBezTo>
                  <a:pt x="2605731" y="2777350"/>
                  <a:pt x="2594023" y="2780376"/>
                  <a:pt x="2578942" y="2780376"/>
                </a:cubicBezTo>
                <a:cubicBezTo>
                  <a:pt x="2564853" y="2780376"/>
                  <a:pt x="2552599" y="2776953"/>
                  <a:pt x="2542181" y="2770107"/>
                </a:cubicBezTo>
                <a:cubicBezTo>
                  <a:pt x="2531764" y="2763261"/>
                  <a:pt x="2523578" y="2753091"/>
                  <a:pt x="2517625" y="2739597"/>
                </a:cubicBezTo>
                <a:lnTo>
                  <a:pt x="2459879" y="2767577"/>
                </a:lnTo>
                <a:cubicBezTo>
                  <a:pt x="2464444" y="2783651"/>
                  <a:pt x="2471935" y="2797243"/>
                  <a:pt x="2482352" y="2808356"/>
                </a:cubicBezTo>
                <a:cubicBezTo>
                  <a:pt x="2492771" y="2819468"/>
                  <a:pt x="2505917" y="2827853"/>
                  <a:pt x="2521792" y="2833508"/>
                </a:cubicBezTo>
                <a:cubicBezTo>
                  <a:pt x="2537667" y="2839163"/>
                  <a:pt x="2555923" y="2841991"/>
                  <a:pt x="2576560" y="2841991"/>
                </a:cubicBezTo>
                <a:cubicBezTo>
                  <a:pt x="2600572" y="2841991"/>
                  <a:pt x="2621060" y="2838221"/>
                  <a:pt x="2638027" y="2830680"/>
                </a:cubicBezTo>
                <a:cubicBezTo>
                  <a:pt x="2654993" y="2823140"/>
                  <a:pt x="2667941" y="2812126"/>
                  <a:pt x="2676871" y="2797640"/>
                </a:cubicBezTo>
                <a:cubicBezTo>
                  <a:pt x="2685801" y="2783154"/>
                  <a:pt x="2690265" y="2765791"/>
                  <a:pt x="2690265" y="2745550"/>
                </a:cubicBezTo>
                <a:cubicBezTo>
                  <a:pt x="2690265" y="2722929"/>
                  <a:pt x="2685850" y="2705268"/>
                  <a:pt x="2677020" y="2692568"/>
                </a:cubicBezTo>
                <a:cubicBezTo>
                  <a:pt x="2668189" y="2679868"/>
                  <a:pt x="2657424" y="2670988"/>
                  <a:pt x="2644724" y="2665927"/>
                </a:cubicBezTo>
                <a:cubicBezTo>
                  <a:pt x="2632024" y="2660867"/>
                  <a:pt x="2616050" y="2656551"/>
                  <a:pt x="2596801" y="2652979"/>
                </a:cubicBezTo>
                <a:cubicBezTo>
                  <a:pt x="2596404" y="2652781"/>
                  <a:pt x="2595958" y="2652682"/>
                  <a:pt x="2595462" y="2652682"/>
                </a:cubicBezTo>
                <a:cubicBezTo>
                  <a:pt x="2594966" y="2652682"/>
                  <a:pt x="2594519" y="2652582"/>
                  <a:pt x="2594122" y="2652384"/>
                </a:cubicBezTo>
                <a:cubicBezTo>
                  <a:pt x="2593527" y="2652186"/>
                  <a:pt x="2592882" y="2652037"/>
                  <a:pt x="2592188" y="2651938"/>
                </a:cubicBezTo>
                <a:cubicBezTo>
                  <a:pt x="2591493" y="2651838"/>
                  <a:pt x="2590749" y="2651789"/>
                  <a:pt x="2589955" y="2651789"/>
                </a:cubicBezTo>
                <a:cubicBezTo>
                  <a:pt x="2577057" y="2649209"/>
                  <a:pt x="2566986" y="2646877"/>
                  <a:pt x="2559743" y="2644794"/>
                </a:cubicBezTo>
                <a:cubicBezTo>
                  <a:pt x="2552500" y="2642710"/>
                  <a:pt x="2546448" y="2639486"/>
                  <a:pt x="2541586" y="2635120"/>
                </a:cubicBezTo>
                <a:cubicBezTo>
                  <a:pt x="2536724" y="2630754"/>
                  <a:pt x="2534293" y="2624801"/>
                  <a:pt x="2534293" y="2617261"/>
                </a:cubicBezTo>
                <a:cubicBezTo>
                  <a:pt x="2534293" y="2607140"/>
                  <a:pt x="2537965" y="2599252"/>
                  <a:pt x="2545307" y="2593597"/>
                </a:cubicBezTo>
                <a:cubicBezTo>
                  <a:pt x="2552649" y="2587941"/>
                  <a:pt x="2563067" y="2585114"/>
                  <a:pt x="2576560" y="2585114"/>
                </a:cubicBezTo>
                <a:cubicBezTo>
                  <a:pt x="2588070" y="2585114"/>
                  <a:pt x="2598190" y="2588090"/>
                  <a:pt x="2606922" y="2594043"/>
                </a:cubicBezTo>
                <a:cubicBezTo>
                  <a:pt x="2615653" y="2599997"/>
                  <a:pt x="2622598" y="2608529"/>
                  <a:pt x="2627758" y="2619642"/>
                </a:cubicBezTo>
                <a:lnTo>
                  <a:pt x="2685503" y="2592555"/>
                </a:lnTo>
                <a:cubicBezTo>
                  <a:pt x="2680939" y="2577672"/>
                  <a:pt x="2673745" y="2565121"/>
                  <a:pt x="2663923" y="2554902"/>
                </a:cubicBezTo>
                <a:cubicBezTo>
                  <a:pt x="2654100" y="2544682"/>
                  <a:pt x="2641896" y="2536943"/>
                  <a:pt x="2627311" y="2531685"/>
                </a:cubicBezTo>
                <a:cubicBezTo>
                  <a:pt x="2612726" y="2526426"/>
                  <a:pt x="2595908" y="2523797"/>
                  <a:pt x="2576858" y="2523797"/>
                </a:cubicBezTo>
                <a:close/>
                <a:moveTo>
                  <a:pt x="2326232" y="2523797"/>
                </a:moveTo>
                <a:cubicBezTo>
                  <a:pt x="2301824" y="2523797"/>
                  <a:pt x="2280988" y="2528261"/>
                  <a:pt x="2263724" y="2537191"/>
                </a:cubicBezTo>
                <a:cubicBezTo>
                  <a:pt x="2246460" y="2546121"/>
                  <a:pt x="2233264" y="2559218"/>
                  <a:pt x="2224135" y="2576482"/>
                </a:cubicBezTo>
                <a:cubicBezTo>
                  <a:pt x="2215008" y="2593746"/>
                  <a:pt x="2210444" y="2614483"/>
                  <a:pt x="2210444" y="2638692"/>
                </a:cubicBezTo>
                <a:lnTo>
                  <a:pt x="2210444" y="2728286"/>
                </a:lnTo>
                <a:cubicBezTo>
                  <a:pt x="2210444" y="2752297"/>
                  <a:pt x="2215008" y="2772786"/>
                  <a:pt x="2224135" y="2789752"/>
                </a:cubicBezTo>
                <a:cubicBezTo>
                  <a:pt x="2233264" y="2806719"/>
                  <a:pt x="2246460" y="2819667"/>
                  <a:pt x="2263724" y="2828597"/>
                </a:cubicBezTo>
                <a:cubicBezTo>
                  <a:pt x="2280988" y="2837526"/>
                  <a:pt x="2301824" y="2841991"/>
                  <a:pt x="2326232" y="2841991"/>
                </a:cubicBezTo>
                <a:cubicBezTo>
                  <a:pt x="2346869" y="2841991"/>
                  <a:pt x="2364530" y="2839064"/>
                  <a:pt x="2379215" y="2833210"/>
                </a:cubicBezTo>
                <a:cubicBezTo>
                  <a:pt x="2393899" y="2827356"/>
                  <a:pt x="2405657" y="2818427"/>
                  <a:pt x="2414487" y="2806421"/>
                </a:cubicBezTo>
                <a:cubicBezTo>
                  <a:pt x="2423317" y="2794416"/>
                  <a:pt x="2429122" y="2779285"/>
                  <a:pt x="2431900" y="2761029"/>
                </a:cubicBezTo>
                <a:lnTo>
                  <a:pt x="2369094" y="2739597"/>
                </a:lnTo>
                <a:cubicBezTo>
                  <a:pt x="2366515" y="2752496"/>
                  <a:pt x="2361603" y="2762170"/>
                  <a:pt x="2354360" y="2768619"/>
                </a:cubicBezTo>
                <a:cubicBezTo>
                  <a:pt x="2347117" y="2775068"/>
                  <a:pt x="2337840" y="2778293"/>
                  <a:pt x="2326530" y="2778293"/>
                </a:cubicBezTo>
                <a:cubicBezTo>
                  <a:pt x="2311250" y="2778293"/>
                  <a:pt x="2299443" y="2773828"/>
                  <a:pt x="2291108" y="2764898"/>
                </a:cubicBezTo>
                <a:cubicBezTo>
                  <a:pt x="2282774" y="2755968"/>
                  <a:pt x="2278607" y="2743268"/>
                  <a:pt x="2278607" y="2726798"/>
                </a:cubicBezTo>
                <a:lnTo>
                  <a:pt x="2278607" y="2640180"/>
                </a:lnTo>
                <a:cubicBezTo>
                  <a:pt x="2278607" y="2623511"/>
                  <a:pt x="2282774" y="2610563"/>
                  <a:pt x="2291108" y="2601336"/>
                </a:cubicBezTo>
                <a:cubicBezTo>
                  <a:pt x="2299443" y="2592109"/>
                  <a:pt x="2311250" y="2587495"/>
                  <a:pt x="2326530" y="2587495"/>
                </a:cubicBezTo>
                <a:cubicBezTo>
                  <a:pt x="2337840" y="2587495"/>
                  <a:pt x="2347068" y="2590819"/>
                  <a:pt x="2354211" y="2597466"/>
                </a:cubicBezTo>
                <a:cubicBezTo>
                  <a:pt x="2361355" y="2604114"/>
                  <a:pt x="2366316" y="2614086"/>
                  <a:pt x="2369094" y="2627381"/>
                </a:cubicBezTo>
                <a:lnTo>
                  <a:pt x="2431900" y="2607140"/>
                </a:lnTo>
                <a:cubicBezTo>
                  <a:pt x="2428923" y="2588487"/>
                  <a:pt x="2423020" y="2572959"/>
                  <a:pt x="2414189" y="2560557"/>
                </a:cubicBezTo>
                <a:cubicBezTo>
                  <a:pt x="2405359" y="2548155"/>
                  <a:pt x="2393651" y="2538927"/>
                  <a:pt x="2379066" y="2532875"/>
                </a:cubicBezTo>
                <a:cubicBezTo>
                  <a:pt x="2364481" y="2526823"/>
                  <a:pt x="2346869" y="2523797"/>
                  <a:pt x="2326232" y="2523797"/>
                </a:cubicBezTo>
                <a:close/>
                <a:moveTo>
                  <a:pt x="1910108" y="2523797"/>
                </a:moveTo>
                <a:cubicBezTo>
                  <a:pt x="1887883" y="2523797"/>
                  <a:pt x="1868784" y="2527517"/>
                  <a:pt x="1852809" y="2534959"/>
                </a:cubicBezTo>
                <a:cubicBezTo>
                  <a:pt x="1836835" y="2542400"/>
                  <a:pt x="1824631" y="2553215"/>
                  <a:pt x="1816198" y="2567403"/>
                </a:cubicBezTo>
                <a:cubicBezTo>
                  <a:pt x="1807764" y="2581591"/>
                  <a:pt x="1803547" y="2598607"/>
                  <a:pt x="1803547" y="2618451"/>
                </a:cubicBezTo>
                <a:cubicBezTo>
                  <a:pt x="1803547" y="2638692"/>
                  <a:pt x="1807516" y="2654765"/>
                  <a:pt x="1815453" y="2666672"/>
                </a:cubicBezTo>
                <a:cubicBezTo>
                  <a:pt x="1823391" y="2678578"/>
                  <a:pt x="1833313" y="2687259"/>
                  <a:pt x="1845219" y="2692716"/>
                </a:cubicBezTo>
                <a:cubicBezTo>
                  <a:pt x="1857125" y="2698174"/>
                  <a:pt x="1871810" y="2702886"/>
                  <a:pt x="1889272" y="2706855"/>
                </a:cubicBezTo>
                <a:cubicBezTo>
                  <a:pt x="1889867" y="2707054"/>
                  <a:pt x="1890463" y="2707202"/>
                  <a:pt x="1891058" y="2707302"/>
                </a:cubicBezTo>
                <a:cubicBezTo>
                  <a:pt x="1891653" y="2707401"/>
                  <a:pt x="1892348" y="2707550"/>
                  <a:pt x="1893142" y="2707748"/>
                </a:cubicBezTo>
                <a:cubicBezTo>
                  <a:pt x="1895126" y="2708145"/>
                  <a:pt x="1897110" y="2708542"/>
                  <a:pt x="1899095" y="2708939"/>
                </a:cubicBezTo>
                <a:cubicBezTo>
                  <a:pt x="1901079" y="2709336"/>
                  <a:pt x="1903064" y="2709732"/>
                  <a:pt x="1905048" y="2710129"/>
                </a:cubicBezTo>
                <a:cubicBezTo>
                  <a:pt x="1917946" y="2712709"/>
                  <a:pt x="1927968" y="2715140"/>
                  <a:pt x="1935111" y="2717422"/>
                </a:cubicBezTo>
                <a:cubicBezTo>
                  <a:pt x="1942255" y="2719704"/>
                  <a:pt x="1948159" y="2723127"/>
                  <a:pt x="1952822" y="2727691"/>
                </a:cubicBezTo>
                <a:cubicBezTo>
                  <a:pt x="1957485" y="2732255"/>
                  <a:pt x="1959817" y="2738506"/>
                  <a:pt x="1959817" y="2746443"/>
                </a:cubicBezTo>
                <a:cubicBezTo>
                  <a:pt x="1959817" y="2756961"/>
                  <a:pt x="1955650" y="2765245"/>
                  <a:pt x="1947315" y="2771298"/>
                </a:cubicBezTo>
                <a:cubicBezTo>
                  <a:pt x="1938981" y="2777350"/>
                  <a:pt x="1927273" y="2780376"/>
                  <a:pt x="1912192" y="2780376"/>
                </a:cubicBezTo>
                <a:cubicBezTo>
                  <a:pt x="1898103" y="2780376"/>
                  <a:pt x="1885849" y="2776953"/>
                  <a:pt x="1875431" y="2770107"/>
                </a:cubicBezTo>
                <a:cubicBezTo>
                  <a:pt x="1865013" y="2763261"/>
                  <a:pt x="1856828" y="2753091"/>
                  <a:pt x="1850874" y="2739597"/>
                </a:cubicBezTo>
                <a:lnTo>
                  <a:pt x="1793129" y="2767577"/>
                </a:lnTo>
                <a:cubicBezTo>
                  <a:pt x="1797693" y="2783651"/>
                  <a:pt x="1805184" y="2797243"/>
                  <a:pt x="1815602" y="2808356"/>
                </a:cubicBezTo>
                <a:cubicBezTo>
                  <a:pt x="1826020" y="2819468"/>
                  <a:pt x="1839167" y="2827853"/>
                  <a:pt x="1855042" y="2833508"/>
                </a:cubicBezTo>
                <a:cubicBezTo>
                  <a:pt x="1870917" y="2839163"/>
                  <a:pt x="1889173" y="2841991"/>
                  <a:pt x="1909810" y="2841991"/>
                </a:cubicBezTo>
                <a:cubicBezTo>
                  <a:pt x="1933822" y="2841991"/>
                  <a:pt x="1954310" y="2838221"/>
                  <a:pt x="1971277" y="2830680"/>
                </a:cubicBezTo>
                <a:cubicBezTo>
                  <a:pt x="1988243" y="2823140"/>
                  <a:pt x="2001191" y="2812126"/>
                  <a:pt x="2010121" y="2797640"/>
                </a:cubicBezTo>
                <a:cubicBezTo>
                  <a:pt x="2019050" y="2783154"/>
                  <a:pt x="2023515" y="2765791"/>
                  <a:pt x="2023515" y="2745550"/>
                </a:cubicBezTo>
                <a:cubicBezTo>
                  <a:pt x="2023515" y="2722929"/>
                  <a:pt x="2019100" y="2705268"/>
                  <a:pt x="2010269" y="2692568"/>
                </a:cubicBezTo>
                <a:cubicBezTo>
                  <a:pt x="2001439" y="2679868"/>
                  <a:pt x="1990674" y="2670988"/>
                  <a:pt x="1977974" y="2665927"/>
                </a:cubicBezTo>
                <a:cubicBezTo>
                  <a:pt x="1965274" y="2660867"/>
                  <a:pt x="1949300" y="2656551"/>
                  <a:pt x="1930051" y="2652979"/>
                </a:cubicBezTo>
                <a:cubicBezTo>
                  <a:pt x="1929654" y="2652781"/>
                  <a:pt x="1929208" y="2652682"/>
                  <a:pt x="1928712" y="2652682"/>
                </a:cubicBezTo>
                <a:cubicBezTo>
                  <a:pt x="1928216" y="2652682"/>
                  <a:pt x="1927769" y="2652582"/>
                  <a:pt x="1927372" y="2652384"/>
                </a:cubicBezTo>
                <a:cubicBezTo>
                  <a:pt x="1926777" y="2652186"/>
                  <a:pt x="1926132" y="2652037"/>
                  <a:pt x="1925437" y="2651938"/>
                </a:cubicBezTo>
                <a:cubicBezTo>
                  <a:pt x="1924743" y="2651838"/>
                  <a:pt x="1923999" y="2651789"/>
                  <a:pt x="1923205" y="2651789"/>
                </a:cubicBezTo>
                <a:cubicBezTo>
                  <a:pt x="1910307" y="2649209"/>
                  <a:pt x="1900236" y="2646877"/>
                  <a:pt x="1892993" y="2644794"/>
                </a:cubicBezTo>
                <a:cubicBezTo>
                  <a:pt x="1885750" y="2642710"/>
                  <a:pt x="1879698" y="2639486"/>
                  <a:pt x="1874836" y="2635120"/>
                </a:cubicBezTo>
                <a:cubicBezTo>
                  <a:pt x="1869974" y="2630754"/>
                  <a:pt x="1867543" y="2624801"/>
                  <a:pt x="1867543" y="2617261"/>
                </a:cubicBezTo>
                <a:cubicBezTo>
                  <a:pt x="1867543" y="2607140"/>
                  <a:pt x="1871214" y="2599252"/>
                  <a:pt x="1878556" y="2593597"/>
                </a:cubicBezTo>
                <a:cubicBezTo>
                  <a:pt x="1885899" y="2587941"/>
                  <a:pt x="1896317" y="2585114"/>
                  <a:pt x="1909810" y="2585114"/>
                </a:cubicBezTo>
                <a:cubicBezTo>
                  <a:pt x="1921320" y="2585114"/>
                  <a:pt x="1931440" y="2588090"/>
                  <a:pt x="1940171" y="2594043"/>
                </a:cubicBezTo>
                <a:cubicBezTo>
                  <a:pt x="1948903" y="2599997"/>
                  <a:pt x="1955848" y="2608529"/>
                  <a:pt x="1961007" y="2619642"/>
                </a:cubicBezTo>
                <a:lnTo>
                  <a:pt x="2018753" y="2592555"/>
                </a:lnTo>
                <a:cubicBezTo>
                  <a:pt x="2014189" y="2577672"/>
                  <a:pt x="2006995" y="2565121"/>
                  <a:pt x="1997173" y="2554902"/>
                </a:cubicBezTo>
                <a:cubicBezTo>
                  <a:pt x="1987350" y="2544682"/>
                  <a:pt x="1975146" y="2536943"/>
                  <a:pt x="1960561" y="2531685"/>
                </a:cubicBezTo>
                <a:cubicBezTo>
                  <a:pt x="1945976" y="2526426"/>
                  <a:pt x="1929158" y="2523797"/>
                  <a:pt x="1910108" y="2523797"/>
                </a:cubicBezTo>
                <a:close/>
                <a:moveTo>
                  <a:pt x="4995613" y="2523499"/>
                </a:moveTo>
                <a:cubicBezTo>
                  <a:pt x="4978349" y="2523499"/>
                  <a:pt x="4963168" y="2528460"/>
                  <a:pt x="4950071" y="2538382"/>
                </a:cubicBezTo>
                <a:cubicBezTo>
                  <a:pt x="4943523" y="2543343"/>
                  <a:pt x="4937619" y="2549445"/>
                  <a:pt x="4932361" y="2556688"/>
                </a:cubicBezTo>
                <a:lnTo>
                  <a:pt x="4924770" y="2570481"/>
                </a:lnTo>
                <a:lnTo>
                  <a:pt x="4924770" y="2528559"/>
                </a:lnTo>
                <a:lnTo>
                  <a:pt x="4856310" y="2528559"/>
                </a:lnTo>
                <a:lnTo>
                  <a:pt x="4856310" y="2837526"/>
                </a:lnTo>
                <a:lnTo>
                  <a:pt x="4924770" y="2837526"/>
                </a:lnTo>
                <a:lnTo>
                  <a:pt x="4924770" y="2634227"/>
                </a:lnTo>
                <a:cubicBezTo>
                  <a:pt x="4924770" y="2619146"/>
                  <a:pt x="4928392" y="2607587"/>
                  <a:pt x="4935635" y="2599550"/>
                </a:cubicBezTo>
                <a:cubicBezTo>
                  <a:pt x="4942878" y="2591513"/>
                  <a:pt x="4953445" y="2587495"/>
                  <a:pt x="4967335" y="2587495"/>
                </a:cubicBezTo>
                <a:cubicBezTo>
                  <a:pt x="4981623" y="2587495"/>
                  <a:pt x="4992537" y="2591613"/>
                  <a:pt x="5000077" y="2599848"/>
                </a:cubicBezTo>
                <a:cubicBezTo>
                  <a:pt x="5007618" y="2608083"/>
                  <a:pt x="5011388" y="2620039"/>
                  <a:pt x="5011388" y="2635715"/>
                </a:cubicBezTo>
                <a:lnTo>
                  <a:pt x="5011388" y="2837526"/>
                </a:lnTo>
                <a:lnTo>
                  <a:pt x="5079552" y="2837526"/>
                </a:lnTo>
                <a:lnTo>
                  <a:pt x="5079552" y="2627083"/>
                </a:lnTo>
                <a:cubicBezTo>
                  <a:pt x="5079552" y="2593944"/>
                  <a:pt x="5072259" y="2568395"/>
                  <a:pt x="5057674" y="2550437"/>
                </a:cubicBezTo>
                <a:cubicBezTo>
                  <a:pt x="5043089" y="2532478"/>
                  <a:pt x="5022402" y="2523499"/>
                  <a:pt x="4995613" y="2523499"/>
                </a:cubicBezTo>
                <a:close/>
                <a:moveTo>
                  <a:pt x="4540794" y="2523499"/>
                </a:moveTo>
                <a:cubicBezTo>
                  <a:pt x="4514203" y="2523499"/>
                  <a:pt x="4491978" y="2529452"/>
                  <a:pt x="4474119" y="2541358"/>
                </a:cubicBezTo>
                <a:cubicBezTo>
                  <a:pt x="4456260" y="2553264"/>
                  <a:pt x="4444353" y="2569933"/>
                  <a:pt x="4438400" y="2591364"/>
                </a:cubicBezTo>
                <a:lnTo>
                  <a:pt x="4493467" y="2611308"/>
                </a:lnTo>
                <a:cubicBezTo>
                  <a:pt x="4498031" y="2602775"/>
                  <a:pt x="4504381" y="2596127"/>
                  <a:pt x="4512517" y="2591364"/>
                </a:cubicBezTo>
                <a:cubicBezTo>
                  <a:pt x="4520652" y="2586602"/>
                  <a:pt x="4529880" y="2584221"/>
                  <a:pt x="4540199" y="2584221"/>
                </a:cubicBezTo>
                <a:cubicBezTo>
                  <a:pt x="4554685" y="2584221"/>
                  <a:pt x="4565847" y="2587991"/>
                  <a:pt x="4573685" y="2595532"/>
                </a:cubicBezTo>
                <a:cubicBezTo>
                  <a:pt x="4581523" y="2603072"/>
                  <a:pt x="4585442" y="2613788"/>
                  <a:pt x="4585442" y="2627679"/>
                </a:cubicBezTo>
                <a:lnTo>
                  <a:pt x="4585442" y="2653277"/>
                </a:lnTo>
                <a:lnTo>
                  <a:pt x="4530674" y="2653277"/>
                </a:lnTo>
                <a:cubicBezTo>
                  <a:pt x="4496542" y="2653277"/>
                  <a:pt x="4470845" y="2661413"/>
                  <a:pt x="4453581" y="2677685"/>
                </a:cubicBezTo>
                <a:cubicBezTo>
                  <a:pt x="4436317" y="2693957"/>
                  <a:pt x="4427685" y="2718166"/>
                  <a:pt x="4427685" y="2750313"/>
                </a:cubicBezTo>
                <a:cubicBezTo>
                  <a:pt x="4427685" y="2780872"/>
                  <a:pt x="4435176" y="2803792"/>
                  <a:pt x="4450158" y="2819072"/>
                </a:cubicBezTo>
                <a:cubicBezTo>
                  <a:pt x="4465140" y="2834351"/>
                  <a:pt x="4487613" y="2841991"/>
                  <a:pt x="4517577" y="2841991"/>
                </a:cubicBezTo>
                <a:cubicBezTo>
                  <a:pt x="4531070" y="2841991"/>
                  <a:pt x="4543026" y="2839858"/>
                  <a:pt x="4553444" y="2835591"/>
                </a:cubicBezTo>
                <a:cubicBezTo>
                  <a:pt x="4563862" y="2831325"/>
                  <a:pt x="4572345" y="2825025"/>
                  <a:pt x="4578894" y="2816690"/>
                </a:cubicBezTo>
                <a:lnTo>
                  <a:pt x="4585442" y="2805231"/>
                </a:lnTo>
                <a:lnTo>
                  <a:pt x="4585442" y="2837526"/>
                </a:lnTo>
                <a:lnTo>
                  <a:pt x="4649438" y="2837526"/>
                </a:lnTo>
                <a:lnTo>
                  <a:pt x="4649438" y="2626190"/>
                </a:lnTo>
                <a:cubicBezTo>
                  <a:pt x="4649438" y="2604561"/>
                  <a:pt x="4645172" y="2586106"/>
                  <a:pt x="4636639" y="2570826"/>
                </a:cubicBezTo>
                <a:cubicBezTo>
                  <a:pt x="4628106" y="2555547"/>
                  <a:pt x="4615704" y="2543839"/>
                  <a:pt x="4599432" y="2535703"/>
                </a:cubicBezTo>
                <a:cubicBezTo>
                  <a:pt x="4583160" y="2527567"/>
                  <a:pt x="4563614" y="2523499"/>
                  <a:pt x="4540794" y="2523499"/>
                </a:cubicBezTo>
                <a:close/>
                <a:moveTo>
                  <a:pt x="4356247" y="2523499"/>
                </a:moveTo>
                <a:cubicBezTo>
                  <a:pt x="4338586" y="2523499"/>
                  <a:pt x="4322463" y="2528708"/>
                  <a:pt x="4307878" y="2539126"/>
                </a:cubicBezTo>
                <a:cubicBezTo>
                  <a:pt x="4300585" y="2544335"/>
                  <a:pt x="4293950" y="2550548"/>
                  <a:pt x="4287972" y="2557767"/>
                </a:cubicBezTo>
                <a:lnTo>
                  <a:pt x="4278261" y="2572774"/>
                </a:lnTo>
                <a:lnTo>
                  <a:pt x="4278261" y="2528559"/>
                </a:lnTo>
                <a:lnTo>
                  <a:pt x="4208610" y="2528559"/>
                </a:lnTo>
                <a:lnTo>
                  <a:pt x="4208610" y="2837526"/>
                </a:lnTo>
                <a:lnTo>
                  <a:pt x="4278261" y="2837526"/>
                </a:lnTo>
                <a:lnTo>
                  <a:pt x="4278261" y="2651789"/>
                </a:lnTo>
                <a:cubicBezTo>
                  <a:pt x="4278460" y="2632937"/>
                  <a:pt x="4283867" y="2618154"/>
                  <a:pt x="4294483" y="2607438"/>
                </a:cubicBezTo>
                <a:cubicBezTo>
                  <a:pt x="4305100" y="2596722"/>
                  <a:pt x="4319933" y="2591364"/>
                  <a:pt x="4338983" y="2591364"/>
                </a:cubicBezTo>
                <a:cubicBezTo>
                  <a:pt x="4344936" y="2591364"/>
                  <a:pt x="4350294" y="2592010"/>
                  <a:pt x="4355056" y="2593299"/>
                </a:cubicBezTo>
                <a:cubicBezTo>
                  <a:pt x="4359819" y="2594589"/>
                  <a:pt x="4363788" y="2596623"/>
                  <a:pt x="4366963" y="2599401"/>
                </a:cubicBezTo>
                <a:lnTo>
                  <a:pt x="4388692" y="2535703"/>
                </a:lnTo>
                <a:cubicBezTo>
                  <a:pt x="4384723" y="2531734"/>
                  <a:pt x="4380010" y="2528708"/>
                  <a:pt x="4374553" y="2526624"/>
                </a:cubicBezTo>
                <a:cubicBezTo>
                  <a:pt x="4369096" y="2524541"/>
                  <a:pt x="4362994" y="2523499"/>
                  <a:pt x="4356247" y="2523499"/>
                </a:cubicBezTo>
                <a:close/>
                <a:moveTo>
                  <a:pt x="3604963" y="2523499"/>
                </a:moveTo>
                <a:cubicBezTo>
                  <a:pt x="3587699" y="2523499"/>
                  <a:pt x="3572518" y="2528460"/>
                  <a:pt x="3559421" y="2538382"/>
                </a:cubicBezTo>
                <a:cubicBezTo>
                  <a:pt x="3552873" y="2543343"/>
                  <a:pt x="3546970" y="2549445"/>
                  <a:pt x="3541711" y="2556688"/>
                </a:cubicBezTo>
                <a:lnTo>
                  <a:pt x="3534121" y="2570481"/>
                </a:lnTo>
                <a:lnTo>
                  <a:pt x="3534121" y="2528559"/>
                </a:lnTo>
                <a:lnTo>
                  <a:pt x="3465660" y="2528559"/>
                </a:lnTo>
                <a:lnTo>
                  <a:pt x="3465660" y="2837526"/>
                </a:lnTo>
                <a:lnTo>
                  <a:pt x="3534121" y="2837526"/>
                </a:lnTo>
                <a:lnTo>
                  <a:pt x="3534121" y="2634227"/>
                </a:lnTo>
                <a:cubicBezTo>
                  <a:pt x="3534121" y="2619146"/>
                  <a:pt x="3537742" y="2607587"/>
                  <a:pt x="3544985" y="2599550"/>
                </a:cubicBezTo>
                <a:cubicBezTo>
                  <a:pt x="3552228" y="2591513"/>
                  <a:pt x="3562795" y="2587495"/>
                  <a:pt x="3576685" y="2587495"/>
                </a:cubicBezTo>
                <a:cubicBezTo>
                  <a:pt x="3590973" y="2587495"/>
                  <a:pt x="3601887" y="2591613"/>
                  <a:pt x="3609428" y="2599848"/>
                </a:cubicBezTo>
                <a:cubicBezTo>
                  <a:pt x="3616968" y="2608083"/>
                  <a:pt x="3620739" y="2620039"/>
                  <a:pt x="3620739" y="2635715"/>
                </a:cubicBezTo>
                <a:lnTo>
                  <a:pt x="3620739" y="2837526"/>
                </a:lnTo>
                <a:lnTo>
                  <a:pt x="3688902" y="2837526"/>
                </a:lnTo>
                <a:lnTo>
                  <a:pt x="3688902" y="2627083"/>
                </a:lnTo>
                <a:cubicBezTo>
                  <a:pt x="3688902" y="2593944"/>
                  <a:pt x="3681609" y="2568395"/>
                  <a:pt x="3667024" y="2550437"/>
                </a:cubicBezTo>
                <a:cubicBezTo>
                  <a:pt x="3652439" y="2532478"/>
                  <a:pt x="3631752" y="2523499"/>
                  <a:pt x="3604963" y="2523499"/>
                </a:cubicBezTo>
                <a:close/>
                <a:moveTo>
                  <a:pt x="3283196" y="2523499"/>
                </a:moveTo>
                <a:cubicBezTo>
                  <a:pt x="3259781" y="2523499"/>
                  <a:pt x="3239838" y="2527765"/>
                  <a:pt x="3223368" y="2536298"/>
                </a:cubicBezTo>
                <a:cubicBezTo>
                  <a:pt x="3206897" y="2544831"/>
                  <a:pt x="3194296" y="2557283"/>
                  <a:pt x="3185565" y="2573654"/>
                </a:cubicBezTo>
                <a:cubicBezTo>
                  <a:pt x="3176834" y="2590025"/>
                  <a:pt x="3172468" y="2609720"/>
                  <a:pt x="3172468" y="2632739"/>
                </a:cubicBezTo>
                <a:lnTo>
                  <a:pt x="3172468" y="2731263"/>
                </a:lnTo>
                <a:cubicBezTo>
                  <a:pt x="3172468" y="2754480"/>
                  <a:pt x="3176834" y="2774373"/>
                  <a:pt x="3185565" y="2790943"/>
                </a:cubicBezTo>
                <a:cubicBezTo>
                  <a:pt x="3194296" y="2807512"/>
                  <a:pt x="3206897" y="2820163"/>
                  <a:pt x="3223368" y="2828894"/>
                </a:cubicBezTo>
                <a:cubicBezTo>
                  <a:pt x="3239838" y="2837625"/>
                  <a:pt x="3259781" y="2841991"/>
                  <a:pt x="3283196" y="2841991"/>
                </a:cubicBezTo>
                <a:cubicBezTo>
                  <a:pt x="3306413" y="2841991"/>
                  <a:pt x="3326257" y="2837675"/>
                  <a:pt x="3342728" y="2829043"/>
                </a:cubicBezTo>
                <a:cubicBezTo>
                  <a:pt x="3359198" y="2820411"/>
                  <a:pt x="3371749" y="2807860"/>
                  <a:pt x="3380381" y="2791389"/>
                </a:cubicBezTo>
                <a:cubicBezTo>
                  <a:pt x="3389013" y="2774919"/>
                  <a:pt x="3393329" y="2755175"/>
                  <a:pt x="3393329" y="2732156"/>
                </a:cubicBezTo>
                <a:lnTo>
                  <a:pt x="3393329" y="2632739"/>
                </a:lnTo>
                <a:cubicBezTo>
                  <a:pt x="3393329" y="2609720"/>
                  <a:pt x="3389013" y="2590025"/>
                  <a:pt x="3380381" y="2573654"/>
                </a:cubicBezTo>
                <a:cubicBezTo>
                  <a:pt x="3371749" y="2557283"/>
                  <a:pt x="3359198" y="2544831"/>
                  <a:pt x="3342728" y="2536298"/>
                </a:cubicBezTo>
                <a:cubicBezTo>
                  <a:pt x="3326257" y="2527765"/>
                  <a:pt x="3306413" y="2523499"/>
                  <a:pt x="3283196" y="2523499"/>
                </a:cubicBezTo>
                <a:close/>
                <a:moveTo>
                  <a:pt x="1115366" y="2523499"/>
                </a:moveTo>
                <a:cubicBezTo>
                  <a:pt x="1099689" y="2523499"/>
                  <a:pt x="1085402" y="2528460"/>
                  <a:pt x="1072503" y="2538382"/>
                </a:cubicBezTo>
                <a:cubicBezTo>
                  <a:pt x="1066054" y="2543343"/>
                  <a:pt x="1060250" y="2549296"/>
                  <a:pt x="1055091" y="2556241"/>
                </a:cubicBezTo>
                <a:lnTo>
                  <a:pt x="1047798" y="2569063"/>
                </a:lnTo>
                <a:lnTo>
                  <a:pt x="1047798" y="2528559"/>
                </a:lnTo>
                <a:lnTo>
                  <a:pt x="979635" y="2528559"/>
                </a:lnTo>
                <a:lnTo>
                  <a:pt x="979635" y="2963137"/>
                </a:lnTo>
                <a:lnTo>
                  <a:pt x="1047798" y="2963137"/>
                </a:lnTo>
                <a:lnTo>
                  <a:pt x="1047798" y="2797469"/>
                </a:lnTo>
                <a:lnTo>
                  <a:pt x="1054681" y="2811444"/>
                </a:lnTo>
                <a:cubicBezTo>
                  <a:pt x="1059171" y="2817968"/>
                  <a:pt x="1064467" y="2823536"/>
                  <a:pt x="1070569" y="2828150"/>
                </a:cubicBezTo>
                <a:cubicBezTo>
                  <a:pt x="1082773" y="2837377"/>
                  <a:pt x="1097110" y="2841991"/>
                  <a:pt x="1113580" y="2841991"/>
                </a:cubicBezTo>
                <a:cubicBezTo>
                  <a:pt x="1131836" y="2841991"/>
                  <a:pt x="1147414" y="2837625"/>
                  <a:pt x="1160312" y="2828894"/>
                </a:cubicBezTo>
                <a:cubicBezTo>
                  <a:pt x="1173210" y="2820163"/>
                  <a:pt x="1183033" y="2807463"/>
                  <a:pt x="1189780" y="2790794"/>
                </a:cubicBezTo>
                <a:cubicBezTo>
                  <a:pt x="1196527" y="2774125"/>
                  <a:pt x="1199900" y="2754083"/>
                  <a:pt x="1199900" y="2730668"/>
                </a:cubicBezTo>
                <a:lnTo>
                  <a:pt x="1199900" y="2634525"/>
                </a:lnTo>
                <a:cubicBezTo>
                  <a:pt x="1199900" y="2611109"/>
                  <a:pt x="1196626" y="2591116"/>
                  <a:pt x="1190078" y="2574547"/>
                </a:cubicBezTo>
                <a:cubicBezTo>
                  <a:pt x="1183529" y="2557977"/>
                  <a:pt x="1173905" y="2545327"/>
                  <a:pt x="1161205" y="2536596"/>
                </a:cubicBezTo>
                <a:cubicBezTo>
                  <a:pt x="1148505" y="2527864"/>
                  <a:pt x="1133225" y="2523499"/>
                  <a:pt x="1115366" y="2523499"/>
                </a:cubicBezTo>
                <a:close/>
                <a:moveTo>
                  <a:pt x="6110930" y="2438667"/>
                </a:moveTo>
                <a:lnTo>
                  <a:pt x="6110930" y="2528559"/>
                </a:lnTo>
                <a:lnTo>
                  <a:pt x="6080272" y="2528559"/>
                </a:lnTo>
                <a:lnTo>
                  <a:pt x="6080272" y="2589876"/>
                </a:lnTo>
                <a:lnTo>
                  <a:pt x="6110930" y="2589876"/>
                </a:lnTo>
                <a:lnTo>
                  <a:pt x="6110930" y="2757159"/>
                </a:lnTo>
                <a:cubicBezTo>
                  <a:pt x="6110930" y="2784147"/>
                  <a:pt x="6117032" y="2804536"/>
                  <a:pt x="6129236" y="2818328"/>
                </a:cubicBezTo>
                <a:cubicBezTo>
                  <a:pt x="6141440" y="2832119"/>
                  <a:pt x="6160639" y="2839014"/>
                  <a:pt x="6186833" y="2839014"/>
                </a:cubicBezTo>
                <a:lnTo>
                  <a:pt x="6221361" y="2839014"/>
                </a:lnTo>
                <a:lnTo>
                  <a:pt x="6221361" y="2773232"/>
                </a:lnTo>
                <a:lnTo>
                  <a:pt x="6198144" y="2773232"/>
                </a:lnTo>
                <a:cubicBezTo>
                  <a:pt x="6191992" y="2773232"/>
                  <a:pt x="6187279" y="2771149"/>
                  <a:pt x="6184005" y="2766982"/>
                </a:cubicBezTo>
                <a:cubicBezTo>
                  <a:pt x="6180731" y="2762815"/>
                  <a:pt x="6179094" y="2756861"/>
                  <a:pt x="6179094" y="2749122"/>
                </a:cubicBezTo>
                <a:lnTo>
                  <a:pt x="6179094" y="2589876"/>
                </a:lnTo>
                <a:lnTo>
                  <a:pt x="6221361" y="2589876"/>
                </a:lnTo>
                <a:lnTo>
                  <a:pt x="6221361" y="2528559"/>
                </a:lnTo>
                <a:lnTo>
                  <a:pt x="6179094" y="2528559"/>
                </a:lnTo>
                <a:lnTo>
                  <a:pt x="6179094" y="2438667"/>
                </a:lnTo>
                <a:close/>
                <a:moveTo>
                  <a:pt x="4034481" y="2438667"/>
                </a:moveTo>
                <a:lnTo>
                  <a:pt x="4034481" y="2528559"/>
                </a:lnTo>
                <a:lnTo>
                  <a:pt x="4003822" y="2528559"/>
                </a:lnTo>
                <a:lnTo>
                  <a:pt x="4003822" y="2589876"/>
                </a:lnTo>
                <a:lnTo>
                  <a:pt x="4034481" y="2589876"/>
                </a:lnTo>
                <a:lnTo>
                  <a:pt x="4034481" y="2757159"/>
                </a:lnTo>
                <a:cubicBezTo>
                  <a:pt x="4034481" y="2784147"/>
                  <a:pt x="4040583" y="2804536"/>
                  <a:pt x="4052786" y="2818328"/>
                </a:cubicBezTo>
                <a:cubicBezTo>
                  <a:pt x="4064990" y="2832119"/>
                  <a:pt x="4084189" y="2839014"/>
                  <a:pt x="4110383" y="2839014"/>
                </a:cubicBezTo>
                <a:lnTo>
                  <a:pt x="4144911" y="2839014"/>
                </a:lnTo>
                <a:lnTo>
                  <a:pt x="4144911" y="2773232"/>
                </a:lnTo>
                <a:lnTo>
                  <a:pt x="4121694" y="2773232"/>
                </a:lnTo>
                <a:cubicBezTo>
                  <a:pt x="4115542" y="2773232"/>
                  <a:pt x="4110829" y="2771149"/>
                  <a:pt x="4107555" y="2766982"/>
                </a:cubicBezTo>
                <a:cubicBezTo>
                  <a:pt x="4104281" y="2762815"/>
                  <a:pt x="4102644" y="2756861"/>
                  <a:pt x="4102644" y="2749122"/>
                </a:cubicBezTo>
                <a:lnTo>
                  <a:pt x="4102644" y="2589876"/>
                </a:lnTo>
                <a:lnTo>
                  <a:pt x="4144911" y="2589876"/>
                </a:lnTo>
                <a:lnTo>
                  <a:pt x="4144911" y="2528559"/>
                </a:lnTo>
                <a:lnTo>
                  <a:pt x="4102644" y="2528559"/>
                </a:lnTo>
                <a:lnTo>
                  <a:pt x="4102644" y="2438667"/>
                </a:lnTo>
                <a:close/>
                <a:moveTo>
                  <a:pt x="5968055" y="2405627"/>
                </a:moveTo>
                <a:lnTo>
                  <a:pt x="5968055" y="2473790"/>
                </a:lnTo>
                <a:lnTo>
                  <a:pt x="6036219" y="2473790"/>
                </a:lnTo>
                <a:lnTo>
                  <a:pt x="6036219" y="2405627"/>
                </a:lnTo>
                <a:close/>
                <a:moveTo>
                  <a:pt x="4720281" y="2405627"/>
                </a:moveTo>
                <a:lnTo>
                  <a:pt x="4720281" y="2473790"/>
                </a:lnTo>
                <a:lnTo>
                  <a:pt x="4788444" y="2473790"/>
                </a:lnTo>
                <a:lnTo>
                  <a:pt x="4788444" y="2405627"/>
                </a:lnTo>
                <a:close/>
                <a:moveTo>
                  <a:pt x="2081856" y="2405627"/>
                </a:moveTo>
                <a:lnTo>
                  <a:pt x="2081856" y="2473790"/>
                </a:lnTo>
                <a:lnTo>
                  <a:pt x="2150019" y="2473790"/>
                </a:lnTo>
                <a:lnTo>
                  <a:pt x="2150019" y="2405627"/>
                </a:lnTo>
                <a:close/>
                <a:moveTo>
                  <a:pt x="6285059" y="2404734"/>
                </a:moveTo>
                <a:lnTo>
                  <a:pt x="6285059" y="2837526"/>
                </a:lnTo>
                <a:lnTo>
                  <a:pt x="6353223" y="2837526"/>
                </a:lnTo>
                <a:lnTo>
                  <a:pt x="6353223" y="2634227"/>
                </a:lnTo>
                <a:cubicBezTo>
                  <a:pt x="6353223" y="2619146"/>
                  <a:pt x="6356894" y="2607636"/>
                  <a:pt x="6364236" y="2599699"/>
                </a:cubicBezTo>
                <a:cubicBezTo>
                  <a:pt x="6371578" y="2591761"/>
                  <a:pt x="6382195" y="2587793"/>
                  <a:pt x="6396085" y="2587793"/>
                </a:cubicBezTo>
                <a:cubicBezTo>
                  <a:pt x="6410373" y="2587793"/>
                  <a:pt x="6421287" y="2591960"/>
                  <a:pt x="6428827" y="2600294"/>
                </a:cubicBezTo>
                <a:cubicBezTo>
                  <a:pt x="6436368" y="2608629"/>
                  <a:pt x="6440138" y="2620535"/>
                  <a:pt x="6440138" y="2636013"/>
                </a:cubicBezTo>
                <a:lnTo>
                  <a:pt x="6440138" y="2837526"/>
                </a:lnTo>
                <a:lnTo>
                  <a:pt x="6508302" y="2837526"/>
                </a:lnTo>
                <a:lnTo>
                  <a:pt x="6508302" y="2627083"/>
                </a:lnTo>
                <a:cubicBezTo>
                  <a:pt x="6508302" y="2593944"/>
                  <a:pt x="6501009" y="2568395"/>
                  <a:pt x="6486424" y="2550437"/>
                </a:cubicBezTo>
                <a:cubicBezTo>
                  <a:pt x="6471839" y="2532478"/>
                  <a:pt x="6451152" y="2523499"/>
                  <a:pt x="6424362" y="2523499"/>
                </a:cubicBezTo>
                <a:cubicBezTo>
                  <a:pt x="6407098" y="2523499"/>
                  <a:pt x="6391918" y="2528460"/>
                  <a:pt x="6378821" y="2538382"/>
                </a:cubicBezTo>
                <a:cubicBezTo>
                  <a:pt x="6372273" y="2543343"/>
                  <a:pt x="6366369" y="2549445"/>
                  <a:pt x="6361111" y="2556688"/>
                </a:cubicBezTo>
                <a:lnTo>
                  <a:pt x="6353223" y="2571021"/>
                </a:lnTo>
                <a:lnTo>
                  <a:pt x="6353223" y="2404734"/>
                </a:lnTo>
                <a:close/>
                <a:moveTo>
                  <a:pt x="1265385" y="2404734"/>
                </a:moveTo>
                <a:lnTo>
                  <a:pt x="1265385" y="2837526"/>
                </a:lnTo>
                <a:lnTo>
                  <a:pt x="1333548" y="2837526"/>
                </a:lnTo>
                <a:lnTo>
                  <a:pt x="1333548" y="2634227"/>
                </a:lnTo>
                <a:cubicBezTo>
                  <a:pt x="1333548" y="2619146"/>
                  <a:pt x="1337219" y="2607636"/>
                  <a:pt x="1344561" y="2599699"/>
                </a:cubicBezTo>
                <a:cubicBezTo>
                  <a:pt x="1351903" y="2591761"/>
                  <a:pt x="1362520" y="2587793"/>
                  <a:pt x="1376411" y="2587793"/>
                </a:cubicBezTo>
                <a:cubicBezTo>
                  <a:pt x="1390698" y="2587793"/>
                  <a:pt x="1401612" y="2591960"/>
                  <a:pt x="1409153" y="2600294"/>
                </a:cubicBezTo>
                <a:cubicBezTo>
                  <a:pt x="1416693" y="2608629"/>
                  <a:pt x="1420464" y="2620535"/>
                  <a:pt x="1420464" y="2636013"/>
                </a:cubicBezTo>
                <a:lnTo>
                  <a:pt x="1420464" y="2837526"/>
                </a:lnTo>
                <a:lnTo>
                  <a:pt x="1488627" y="2837526"/>
                </a:lnTo>
                <a:lnTo>
                  <a:pt x="1488627" y="2627083"/>
                </a:lnTo>
                <a:cubicBezTo>
                  <a:pt x="1488627" y="2593944"/>
                  <a:pt x="1481334" y="2568395"/>
                  <a:pt x="1466749" y="2550437"/>
                </a:cubicBezTo>
                <a:cubicBezTo>
                  <a:pt x="1452164" y="2532478"/>
                  <a:pt x="1431477" y="2523499"/>
                  <a:pt x="1404688" y="2523499"/>
                </a:cubicBezTo>
                <a:cubicBezTo>
                  <a:pt x="1387424" y="2523499"/>
                  <a:pt x="1372243" y="2528460"/>
                  <a:pt x="1359146" y="2538382"/>
                </a:cubicBezTo>
                <a:cubicBezTo>
                  <a:pt x="1352598" y="2543343"/>
                  <a:pt x="1346694" y="2549445"/>
                  <a:pt x="1341436" y="2556688"/>
                </a:cubicBezTo>
                <a:lnTo>
                  <a:pt x="1333548" y="2571021"/>
                </a:lnTo>
                <a:lnTo>
                  <a:pt x="1333548" y="2404734"/>
                </a:lnTo>
                <a:close/>
                <a:moveTo>
                  <a:pt x="5255764" y="1984443"/>
                </a:moveTo>
                <a:lnTo>
                  <a:pt x="5309342" y="1984443"/>
                </a:lnTo>
                <a:lnTo>
                  <a:pt x="5309342" y="2025818"/>
                </a:lnTo>
                <a:cubicBezTo>
                  <a:pt x="5309342" y="2037724"/>
                  <a:pt x="5304977" y="2046604"/>
                  <a:pt x="5296246" y="2052458"/>
                </a:cubicBezTo>
                <a:cubicBezTo>
                  <a:pt x="5287514" y="2058312"/>
                  <a:pt x="5274517" y="2061239"/>
                  <a:pt x="5257253" y="2061239"/>
                </a:cubicBezTo>
                <a:cubicBezTo>
                  <a:pt x="5243164" y="2061239"/>
                  <a:pt x="5232646" y="2058361"/>
                  <a:pt x="5225701" y="2052607"/>
                </a:cubicBezTo>
                <a:cubicBezTo>
                  <a:pt x="5218756" y="2046852"/>
                  <a:pt x="5215283" y="2038121"/>
                  <a:pt x="5215283" y="2026413"/>
                </a:cubicBezTo>
                <a:cubicBezTo>
                  <a:pt x="5215283" y="2012522"/>
                  <a:pt x="5218656" y="2002055"/>
                  <a:pt x="5225403" y="1995010"/>
                </a:cubicBezTo>
                <a:cubicBezTo>
                  <a:pt x="5232150" y="1987966"/>
                  <a:pt x="5242271" y="1984443"/>
                  <a:pt x="5255764" y="1984443"/>
                </a:cubicBezTo>
                <a:close/>
                <a:moveTo>
                  <a:pt x="4836664" y="1984443"/>
                </a:moveTo>
                <a:lnTo>
                  <a:pt x="4890242" y="1984443"/>
                </a:lnTo>
                <a:lnTo>
                  <a:pt x="4890242" y="2025818"/>
                </a:lnTo>
                <a:cubicBezTo>
                  <a:pt x="4890242" y="2037724"/>
                  <a:pt x="4885877" y="2046604"/>
                  <a:pt x="4877145" y="2052458"/>
                </a:cubicBezTo>
                <a:cubicBezTo>
                  <a:pt x="4868414" y="2058312"/>
                  <a:pt x="4855417" y="2061239"/>
                  <a:pt x="4838152" y="2061239"/>
                </a:cubicBezTo>
                <a:cubicBezTo>
                  <a:pt x="4824064" y="2061239"/>
                  <a:pt x="4813546" y="2058361"/>
                  <a:pt x="4806601" y="2052607"/>
                </a:cubicBezTo>
                <a:cubicBezTo>
                  <a:pt x="4799656" y="2046852"/>
                  <a:pt x="4796183" y="2038121"/>
                  <a:pt x="4796183" y="2026413"/>
                </a:cubicBezTo>
                <a:cubicBezTo>
                  <a:pt x="4796183" y="2012522"/>
                  <a:pt x="4799556" y="2002055"/>
                  <a:pt x="4806303" y="1995010"/>
                </a:cubicBezTo>
                <a:cubicBezTo>
                  <a:pt x="4813050" y="1987966"/>
                  <a:pt x="4823171" y="1984443"/>
                  <a:pt x="4836664" y="1984443"/>
                </a:cubicBezTo>
                <a:close/>
                <a:moveTo>
                  <a:pt x="2017265" y="1984443"/>
                </a:moveTo>
                <a:lnTo>
                  <a:pt x="2070843" y="1984443"/>
                </a:lnTo>
                <a:lnTo>
                  <a:pt x="2070843" y="2025818"/>
                </a:lnTo>
                <a:cubicBezTo>
                  <a:pt x="2070843" y="2037724"/>
                  <a:pt x="2066477" y="2046604"/>
                  <a:pt x="2057746" y="2052458"/>
                </a:cubicBezTo>
                <a:cubicBezTo>
                  <a:pt x="2049015" y="2058312"/>
                  <a:pt x="2036017" y="2061239"/>
                  <a:pt x="2018753" y="2061239"/>
                </a:cubicBezTo>
                <a:cubicBezTo>
                  <a:pt x="2004664" y="2061239"/>
                  <a:pt x="1994147" y="2058361"/>
                  <a:pt x="1987201" y="2052607"/>
                </a:cubicBezTo>
                <a:cubicBezTo>
                  <a:pt x="1980256" y="2046852"/>
                  <a:pt x="1976783" y="2038121"/>
                  <a:pt x="1976783" y="2026413"/>
                </a:cubicBezTo>
                <a:cubicBezTo>
                  <a:pt x="1976783" y="2012522"/>
                  <a:pt x="1980157" y="2002055"/>
                  <a:pt x="1986904" y="1995010"/>
                </a:cubicBezTo>
                <a:cubicBezTo>
                  <a:pt x="1993651" y="1987966"/>
                  <a:pt x="2003771" y="1984443"/>
                  <a:pt x="2017265" y="1984443"/>
                </a:cubicBezTo>
                <a:close/>
                <a:moveTo>
                  <a:pt x="6580334" y="1925805"/>
                </a:moveTo>
                <a:lnTo>
                  <a:pt x="6580334" y="1990992"/>
                </a:lnTo>
                <a:lnTo>
                  <a:pt x="6761309" y="1990992"/>
                </a:lnTo>
                <a:lnTo>
                  <a:pt x="6761309" y="1925805"/>
                </a:lnTo>
                <a:close/>
                <a:moveTo>
                  <a:pt x="4151460" y="1925805"/>
                </a:moveTo>
                <a:lnTo>
                  <a:pt x="4151460" y="1990992"/>
                </a:lnTo>
                <a:lnTo>
                  <a:pt x="4332435" y="1990992"/>
                </a:lnTo>
                <a:lnTo>
                  <a:pt x="4332435" y="1925805"/>
                </a:lnTo>
                <a:close/>
                <a:moveTo>
                  <a:pt x="3521024" y="1864190"/>
                </a:moveTo>
                <a:cubicBezTo>
                  <a:pt x="3534517" y="1864190"/>
                  <a:pt x="3544985" y="1868258"/>
                  <a:pt x="3552427" y="1876394"/>
                </a:cubicBezTo>
                <a:cubicBezTo>
                  <a:pt x="3559868" y="1884530"/>
                  <a:pt x="3563589" y="1896039"/>
                  <a:pt x="3563589" y="1910922"/>
                </a:cubicBezTo>
                <a:lnTo>
                  <a:pt x="3563589" y="2006172"/>
                </a:lnTo>
                <a:cubicBezTo>
                  <a:pt x="3563589" y="2021253"/>
                  <a:pt x="3559868" y="2032912"/>
                  <a:pt x="3552427" y="2041147"/>
                </a:cubicBezTo>
                <a:cubicBezTo>
                  <a:pt x="3544985" y="2049382"/>
                  <a:pt x="3534517" y="2053500"/>
                  <a:pt x="3521024" y="2053500"/>
                </a:cubicBezTo>
                <a:cubicBezTo>
                  <a:pt x="3507530" y="2053500"/>
                  <a:pt x="3497062" y="2049382"/>
                  <a:pt x="3489621" y="2041147"/>
                </a:cubicBezTo>
                <a:cubicBezTo>
                  <a:pt x="3482179" y="2032912"/>
                  <a:pt x="3478459" y="2021253"/>
                  <a:pt x="3478459" y="2006172"/>
                </a:cubicBezTo>
                <a:lnTo>
                  <a:pt x="3478459" y="1910922"/>
                </a:lnTo>
                <a:cubicBezTo>
                  <a:pt x="3478459" y="1896039"/>
                  <a:pt x="3482229" y="1884530"/>
                  <a:pt x="3489770" y="1876394"/>
                </a:cubicBezTo>
                <a:cubicBezTo>
                  <a:pt x="3497310" y="1868258"/>
                  <a:pt x="3507728" y="1864190"/>
                  <a:pt x="3521024" y="1864190"/>
                </a:cubicBezTo>
                <a:close/>
                <a:moveTo>
                  <a:pt x="1330274" y="1864190"/>
                </a:moveTo>
                <a:cubicBezTo>
                  <a:pt x="1343768" y="1864190"/>
                  <a:pt x="1354235" y="1868258"/>
                  <a:pt x="1361677" y="1876394"/>
                </a:cubicBezTo>
                <a:cubicBezTo>
                  <a:pt x="1369118" y="1884530"/>
                  <a:pt x="1372839" y="1896039"/>
                  <a:pt x="1372839" y="1910922"/>
                </a:cubicBezTo>
                <a:lnTo>
                  <a:pt x="1372839" y="2006172"/>
                </a:lnTo>
                <a:cubicBezTo>
                  <a:pt x="1372839" y="2021253"/>
                  <a:pt x="1369118" y="2032912"/>
                  <a:pt x="1361677" y="2041147"/>
                </a:cubicBezTo>
                <a:cubicBezTo>
                  <a:pt x="1354235" y="2049382"/>
                  <a:pt x="1343768" y="2053500"/>
                  <a:pt x="1330274" y="2053500"/>
                </a:cubicBezTo>
                <a:cubicBezTo>
                  <a:pt x="1316780" y="2053500"/>
                  <a:pt x="1306313" y="2049382"/>
                  <a:pt x="1298871" y="2041147"/>
                </a:cubicBezTo>
                <a:cubicBezTo>
                  <a:pt x="1291430" y="2032912"/>
                  <a:pt x="1287709" y="2021253"/>
                  <a:pt x="1287709" y="2006172"/>
                </a:cubicBezTo>
                <a:lnTo>
                  <a:pt x="1287709" y="1910922"/>
                </a:lnTo>
                <a:cubicBezTo>
                  <a:pt x="1287709" y="1896039"/>
                  <a:pt x="1291479" y="1884530"/>
                  <a:pt x="1299020" y="1876394"/>
                </a:cubicBezTo>
                <a:cubicBezTo>
                  <a:pt x="1306561" y="1868258"/>
                  <a:pt x="1316979" y="1864190"/>
                  <a:pt x="1330274" y="1864190"/>
                </a:cubicBezTo>
                <a:close/>
                <a:moveTo>
                  <a:pt x="2539949" y="1862107"/>
                </a:moveTo>
                <a:cubicBezTo>
                  <a:pt x="2548879" y="1862107"/>
                  <a:pt x="2556419" y="1863942"/>
                  <a:pt x="2562571" y="1867613"/>
                </a:cubicBezTo>
                <a:cubicBezTo>
                  <a:pt x="2568723" y="1871284"/>
                  <a:pt x="2573435" y="1876593"/>
                  <a:pt x="2576710" y="1883538"/>
                </a:cubicBezTo>
                <a:cubicBezTo>
                  <a:pt x="2579984" y="1890483"/>
                  <a:pt x="2581621" y="1898818"/>
                  <a:pt x="2581621" y="1908541"/>
                </a:cubicBezTo>
                <a:lnTo>
                  <a:pt x="2581621" y="2010042"/>
                </a:lnTo>
                <a:cubicBezTo>
                  <a:pt x="2581621" y="2019765"/>
                  <a:pt x="2579984" y="2028050"/>
                  <a:pt x="2576710" y="2034896"/>
                </a:cubicBezTo>
                <a:cubicBezTo>
                  <a:pt x="2573435" y="2041742"/>
                  <a:pt x="2568723" y="2046951"/>
                  <a:pt x="2562571" y="2050523"/>
                </a:cubicBezTo>
                <a:cubicBezTo>
                  <a:pt x="2556419" y="2054095"/>
                  <a:pt x="2548879" y="2055881"/>
                  <a:pt x="2539949" y="2055881"/>
                </a:cubicBezTo>
                <a:cubicBezTo>
                  <a:pt x="2526455" y="2055881"/>
                  <a:pt x="2515938" y="2051565"/>
                  <a:pt x="2508397" y="2042933"/>
                </a:cubicBezTo>
                <a:cubicBezTo>
                  <a:pt x="2500857" y="2034301"/>
                  <a:pt x="2497086" y="2022146"/>
                  <a:pt x="2497086" y="2006470"/>
                </a:cubicBezTo>
                <a:lnTo>
                  <a:pt x="2497086" y="1913601"/>
                </a:lnTo>
                <a:cubicBezTo>
                  <a:pt x="2497086" y="1897329"/>
                  <a:pt x="2500857" y="1884679"/>
                  <a:pt x="2508397" y="1875650"/>
                </a:cubicBezTo>
                <a:cubicBezTo>
                  <a:pt x="2515938" y="1866621"/>
                  <a:pt x="2526455" y="1862107"/>
                  <a:pt x="2539949" y="1862107"/>
                </a:cubicBezTo>
                <a:close/>
                <a:moveTo>
                  <a:pt x="3242417" y="1861809"/>
                </a:moveTo>
                <a:cubicBezTo>
                  <a:pt x="3255911" y="1861809"/>
                  <a:pt x="3266379" y="1866423"/>
                  <a:pt x="3273820" y="1875650"/>
                </a:cubicBezTo>
                <a:cubicBezTo>
                  <a:pt x="3281262" y="1884877"/>
                  <a:pt x="3284982" y="1897726"/>
                  <a:pt x="3284982" y="1914197"/>
                </a:cubicBezTo>
                <a:lnTo>
                  <a:pt x="3284982" y="2003493"/>
                </a:lnTo>
                <a:cubicBezTo>
                  <a:pt x="3284982" y="2020162"/>
                  <a:pt x="3281262" y="2033060"/>
                  <a:pt x="3273820" y="2042189"/>
                </a:cubicBezTo>
                <a:cubicBezTo>
                  <a:pt x="3266379" y="2051317"/>
                  <a:pt x="3255911" y="2055881"/>
                  <a:pt x="3242417" y="2055881"/>
                </a:cubicBezTo>
                <a:cubicBezTo>
                  <a:pt x="3233488" y="2055881"/>
                  <a:pt x="3225897" y="2053996"/>
                  <a:pt x="3219647" y="2050225"/>
                </a:cubicBezTo>
                <a:cubicBezTo>
                  <a:pt x="3213396" y="2046455"/>
                  <a:pt x="3208633" y="2041048"/>
                  <a:pt x="3205359" y="2034003"/>
                </a:cubicBezTo>
                <a:cubicBezTo>
                  <a:pt x="3202085" y="2026959"/>
                  <a:pt x="3200448" y="2018475"/>
                  <a:pt x="3200448" y="2008553"/>
                </a:cubicBezTo>
                <a:lnTo>
                  <a:pt x="3200448" y="1908541"/>
                </a:lnTo>
                <a:cubicBezTo>
                  <a:pt x="3200448" y="1898619"/>
                  <a:pt x="3202085" y="1890186"/>
                  <a:pt x="3205359" y="1883240"/>
                </a:cubicBezTo>
                <a:cubicBezTo>
                  <a:pt x="3208633" y="1876295"/>
                  <a:pt x="3213396" y="1870987"/>
                  <a:pt x="3219647" y="1867316"/>
                </a:cubicBezTo>
                <a:cubicBezTo>
                  <a:pt x="3225897" y="1863645"/>
                  <a:pt x="3233488" y="1861809"/>
                  <a:pt x="3242417" y="1861809"/>
                </a:cubicBezTo>
                <a:close/>
                <a:moveTo>
                  <a:pt x="5990975" y="1861214"/>
                </a:moveTo>
                <a:cubicBezTo>
                  <a:pt x="6004667" y="1861214"/>
                  <a:pt x="6015631" y="1865976"/>
                  <a:pt x="6023866" y="1875501"/>
                </a:cubicBezTo>
                <a:cubicBezTo>
                  <a:pt x="6032102" y="1885026"/>
                  <a:pt x="6036219" y="1898123"/>
                  <a:pt x="6036219" y="1914792"/>
                </a:cubicBezTo>
                <a:lnTo>
                  <a:pt x="6036219" y="1934437"/>
                </a:lnTo>
                <a:lnTo>
                  <a:pt x="5941862" y="1934437"/>
                </a:lnTo>
                <a:lnTo>
                  <a:pt x="5941862" y="1921043"/>
                </a:lnTo>
                <a:cubicBezTo>
                  <a:pt x="5941862" y="1901993"/>
                  <a:pt x="5946128" y="1887259"/>
                  <a:pt x="5954661" y="1876841"/>
                </a:cubicBezTo>
                <a:cubicBezTo>
                  <a:pt x="5963194" y="1866423"/>
                  <a:pt x="5975299" y="1861214"/>
                  <a:pt x="5990975" y="1861214"/>
                </a:cubicBezTo>
                <a:close/>
                <a:moveTo>
                  <a:pt x="6148435" y="1804659"/>
                </a:moveTo>
                <a:lnTo>
                  <a:pt x="6230886" y="2113626"/>
                </a:lnTo>
                <a:lnTo>
                  <a:pt x="6283571" y="2113626"/>
                </a:lnTo>
                <a:lnTo>
                  <a:pt x="6338340" y="1905267"/>
                </a:lnTo>
                <a:lnTo>
                  <a:pt x="6393406" y="2113626"/>
                </a:lnTo>
                <a:lnTo>
                  <a:pt x="6445496" y="2113626"/>
                </a:lnTo>
                <a:lnTo>
                  <a:pt x="6527947" y="1804659"/>
                </a:lnTo>
                <a:lnTo>
                  <a:pt x="6460677" y="1804659"/>
                </a:lnTo>
                <a:lnTo>
                  <a:pt x="6417814" y="2015400"/>
                </a:lnTo>
                <a:lnTo>
                  <a:pt x="6361855" y="1804659"/>
                </a:lnTo>
                <a:lnTo>
                  <a:pt x="6314527" y="1804659"/>
                </a:lnTo>
                <a:lnTo>
                  <a:pt x="6258866" y="2015400"/>
                </a:lnTo>
                <a:lnTo>
                  <a:pt x="6215705" y="1804659"/>
                </a:lnTo>
                <a:close/>
                <a:moveTo>
                  <a:pt x="5025081" y="1804659"/>
                </a:moveTo>
                <a:lnTo>
                  <a:pt x="5025081" y="2113626"/>
                </a:lnTo>
                <a:lnTo>
                  <a:pt x="5093244" y="2113626"/>
                </a:lnTo>
                <a:lnTo>
                  <a:pt x="5093244" y="1804659"/>
                </a:lnTo>
                <a:close/>
                <a:moveTo>
                  <a:pt x="1490711" y="1804659"/>
                </a:moveTo>
                <a:lnTo>
                  <a:pt x="1573161" y="2113626"/>
                </a:lnTo>
                <a:lnTo>
                  <a:pt x="1625847" y="2113626"/>
                </a:lnTo>
                <a:lnTo>
                  <a:pt x="1680615" y="1905267"/>
                </a:lnTo>
                <a:lnTo>
                  <a:pt x="1735682" y="2113626"/>
                </a:lnTo>
                <a:lnTo>
                  <a:pt x="1787772" y="2113626"/>
                </a:lnTo>
                <a:lnTo>
                  <a:pt x="1870222" y="1804659"/>
                </a:lnTo>
                <a:lnTo>
                  <a:pt x="1802952" y="1804659"/>
                </a:lnTo>
                <a:lnTo>
                  <a:pt x="1760090" y="2015400"/>
                </a:lnTo>
                <a:lnTo>
                  <a:pt x="1704130" y="1804659"/>
                </a:lnTo>
                <a:lnTo>
                  <a:pt x="1656803" y="1804659"/>
                </a:lnTo>
                <a:lnTo>
                  <a:pt x="1601141" y="2015400"/>
                </a:lnTo>
                <a:lnTo>
                  <a:pt x="1557981" y="1804659"/>
                </a:lnTo>
                <a:close/>
                <a:moveTo>
                  <a:pt x="5990975" y="1799896"/>
                </a:moveTo>
                <a:cubicBezTo>
                  <a:pt x="5966964" y="1799896"/>
                  <a:pt x="5946525" y="1804758"/>
                  <a:pt x="5929658" y="1814482"/>
                </a:cubicBezTo>
                <a:cubicBezTo>
                  <a:pt x="5912791" y="1824205"/>
                  <a:pt x="5899892" y="1838393"/>
                  <a:pt x="5890962" y="1857046"/>
                </a:cubicBezTo>
                <a:cubicBezTo>
                  <a:pt x="5882033" y="1875700"/>
                  <a:pt x="5877568" y="1898123"/>
                  <a:pt x="5877568" y="1924317"/>
                </a:cubicBezTo>
                <a:lnTo>
                  <a:pt x="5877568" y="1999326"/>
                </a:lnTo>
                <a:cubicBezTo>
                  <a:pt x="5877568" y="2024528"/>
                  <a:pt x="5882182" y="2046009"/>
                  <a:pt x="5891409" y="2063769"/>
                </a:cubicBezTo>
                <a:cubicBezTo>
                  <a:pt x="5900636" y="2081529"/>
                  <a:pt x="5913981" y="2095023"/>
                  <a:pt x="5931444" y="2104250"/>
                </a:cubicBezTo>
                <a:cubicBezTo>
                  <a:pt x="5948907" y="2113477"/>
                  <a:pt x="5970040" y="2118091"/>
                  <a:pt x="5994845" y="2118091"/>
                </a:cubicBezTo>
                <a:cubicBezTo>
                  <a:pt x="6022428" y="2118091"/>
                  <a:pt x="6044950" y="2111939"/>
                  <a:pt x="6062412" y="2099636"/>
                </a:cubicBezTo>
                <a:cubicBezTo>
                  <a:pt x="6079875" y="2087333"/>
                  <a:pt x="6091484" y="2069176"/>
                  <a:pt x="6097238" y="2045165"/>
                </a:cubicBezTo>
                <a:lnTo>
                  <a:pt x="6038005" y="2024329"/>
                </a:lnTo>
                <a:cubicBezTo>
                  <a:pt x="6034632" y="2034648"/>
                  <a:pt x="6029224" y="2042536"/>
                  <a:pt x="6021782" y="2047993"/>
                </a:cubicBezTo>
                <a:cubicBezTo>
                  <a:pt x="6014341" y="2053450"/>
                  <a:pt x="6004965" y="2056178"/>
                  <a:pt x="5993654" y="2056178"/>
                </a:cubicBezTo>
                <a:cubicBezTo>
                  <a:pt x="5977184" y="2056178"/>
                  <a:pt x="5964434" y="2051366"/>
                  <a:pt x="5955405" y="2041742"/>
                </a:cubicBezTo>
                <a:cubicBezTo>
                  <a:pt x="5946377" y="2032118"/>
                  <a:pt x="5941862" y="2018575"/>
                  <a:pt x="5941862" y="2001112"/>
                </a:cubicBezTo>
                <a:lnTo>
                  <a:pt x="5941862" y="1985634"/>
                </a:lnTo>
                <a:lnTo>
                  <a:pt x="6100810" y="1985634"/>
                </a:lnTo>
                <a:lnTo>
                  <a:pt x="6100810" y="1932949"/>
                </a:lnTo>
                <a:cubicBezTo>
                  <a:pt x="6100810" y="1904969"/>
                  <a:pt x="6096544" y="1881008"/>
                  <a:pt x="6088011" y="1861065"/>
                </a:cubicBezTo>
                <a:cubicBezTo>
                  <a:pt x="6079478" y="1841122"/>
                  <a:pt x="6066927" y="1825941"/>
                  <a:pt x="6050357" y="1815523"/>
                </a:cubicBezTo>
                <a:cubicBezTo>
                  <a:pt x="6033788" y="1805105"/>
                  <a:pt x="6013994" y="1799896"/>
                  <a:pt x="5990975" y="1799896"/>
                </a:cubicBezTo>
                <a:close/>
                <a:moveTo>
                  <a:pt x="3796058" y="1799896"/>
                </a:moveTo>
                <a:cubicBezTo>
                  <a:pt x="3773833" y="1799896"/>
                  <a:pt x="3754733" y="1803617"/>
                  <a:pt x="3738759" y="1811058"/>
                </a:cubicBezTo>
                <a:cubicBezTo>
                  <a:pt x="3722785" y="1818500"/>
                  <a:pt x="3710581" y="1829315"/>
                  <a:pt x="3702147" y="1843503"/>
                </a:cubicBezTo>
                <a:cubicBezTo>
                  <a:pt x="3693714" y="1857691"/>
                  <a:pt x="3689497" y="1874707"/>
                  <a:pt x="3689497" y="1894551"/>
                </a:cubicBezTo>
                <a:cubicBezTo>
                  <a:pt x="3689497" y="1914792"/>
                  <a:pt x="3693466" y="1930865"/>
                  <a:pt x="3701403" y="1942772"/>
                </a:cubicBezTo>
                <a:cubicBezTo>
                  <a:pt x="3709341" y="1954678"/>
                  <a:pt x="3719263" y="1963359"/>
                  <a:pt x="3731169" y="1968816"/>
                </a:cubicBezTo>
                <a:cubicBezTo>
                  <a:pt x="3743075" y="1974273"/>
                  <a:pt x="3757759" y="1978986"/>
                  <a:pt x="3775223" y="1982955"/>
                </a:cubicBezTo>
                <a:cubicBezTo>
                  <a:pt x="3775818" y="1983153"/>
                  <a:pt x="3776413" y="1983302"/>
                  <a:pt x="3777008" y="1983401"/>
                </a:cubicBezTo>
                <a:cubicBezTo>
                  <a:pt x="3777604" y="1983501"/>
                  <a:pt x="3778298" y="1983650"/>
                  <a:pt x="3779092" y="1983848"/>
                </a:cubicBezTo>
                <a:cubicBezTo>
                  <a:pt x="3781076" y="1984245"/>
                  <a:pt x="3783060" y="1984642"/>
                  <a:pt x="3785045" y="1985039"/>
                </a:cubicBezTo>
                <a:cubicBezTo>
                  <a:pt x="3787029" y="1985436"/>
                  <a:pt x="3789014" y="1985832"/>
                  <a:pt x="3790998" y="1986229"/>
                </a:cubicBezTo>
                <a:cubicBezTo>
                  <a:pt x="3803896" y="1988809"/>
                  <a:pt x="3813918" y="1991240"/>
                  <a:pt x="3821061" y="1993522"/>
                </a:cubicBezTo>
                <a:cubicBezTo>
                  <a:pt x="3828205" y="1995804"/>
                  <a:pt x="3834109" y="1999227"/>
                  <a:pt x="3838772" y="2003791"/>
                </a:cubicBezTo>
                <a:cubicBezTo>
                  <a:pt x="3843435" y="2008355"/>
                  <a:pt x="3845767" y="2014606"/>
                  <a:pt x="3845767" y="2022543"/>
                </a:cubicBezTo>
                <a:cubicBezTo>
                  <a:pt x="3845767" y="2033060"/>
                  <a:pt x="3841600" y="2041345"/>
                  <a:pt x="3833265" y="2047398"/>
                </a:cubicBezTo>
                <a:cubicBezTo>
                  <a:pt x="3824931" y="2053450"/>
                  <a:pt x="3813223" y="2056476"/>
                  <a:pt x="3798142" y="2056476"/>
                </a:cubicBezTo>
                <a:cubicBezTo>
                  <a:pt x="3784053" y="2056476"/>
                  <a:pt x="3771799" y="2053053"/>
                  <a:pt x="3761381" y="2046207"/>
                </a:cubicBezTo>
                <a:cubicBezTo>
                  <a:pt x="3750963" y="2039361"/>
                  <a:pt x="3742777" y="2029191"/>
                  <a:pt x="3736824" y="2015697"/>
                </a:cubicBezTo>
                <a:lnTo>
                  <a:pt x="3679079" y="2043677"/>
                </a:lnTo>
                <a:cubicBezTo>
                  <a:pt x="3683643" y="2059750"/>
                  <a:pt x="3691135" y="2073343"/>
                  <a:pt x="3701552" y="2084456"/>
                </a:cubicBezTo>
                <a:cubicBezTo>
                  <a:pt x="3711970" y="2095568"/>
                  <a:pt x="3725117" y="2103952"/>
                  <a:pt x="3740992" y="2109608"/>
                </a:cubicBezTo>
                <a:cubicBezTo>
                  <a:pt x="3756867" y="2115263"/>
                  <a:pt x="3775123" y="2118091"/>
                  <a:pt x="3795761" y="2118091"/>
                </a:cubicBezTo>
                <a:cubicBezTo>
                  <a:pt x="3819772" y="2118091"/>
                  <a:pt x="3840260" y="2114321"/>
                  <a:pt x="3857227" y="2106780"/>
                </a:cubicBezTo>
                <a:cubicBezTo>
                  <a:pt x="3874193" y="2099239"/>
                  <a:pt x="3887141" y="2088226"/>
                  <a:pt x="3896070" y="2073740"/>
                </a:cubicBezTo>
                <a:cubicBezTo>
                  <a:pt x="3905000" y="2059254"/>
                  <a:pt x="3909465" y="2041891"/>
                  <a:pt x="3909465" y="2021650"/>
                </a:cubicBezTo>
                <a:cubicBezTo>
                  <a:pt x="3909465" y="1999028"/>
                  <a:pt x="3905050" y="1981368"/>
                  <a:pt x="3896220" y="1968668"/>
                </a:cubicBezTo>
                <a:cubicBezTo>
                  <a:pt x="3887389" y="1955968"/>
                  <a:pt x="3876624" y="1947087"/>
                  <a:pt x="3863924" y="1942027"/>
                </a:cubicBezTo>
                <a:cubicBezTo>
                  <a:pt x="3851223" y="1936967"/>
                  <a:pt x="3835250" y="1932651"/>
                  <a:pt x="3816001" y="1929079"/>
                </a:cubicBezTo>
                <a:cubicBezTo>
                  <a:pt x="3815604" y="1928881"/>
                  <a:pt x="3815158" y="1928782"/>
                  <a:pt x="3814662" y="1928782"/>
                </a:cubicBezTo>
                <a:cubicBezTo>
                  <a:pt x="3814166" y="1928782"/>
                  <a:pt x="3813719" y="1928682"/>
                  <a:pt x="3813322" y="1928484"/>
                </a:cubicBezTo>
                <a:cubicBezTo>
                  <a:pt x="3812727" y="1928286"/>
                  <a:pt x="3812082" y="1928137"/>
                  <a:pt x="3811388" y="1928037"/>
                </a:cubicBezTo>
                <a:cubicBezTo>
                  <a:pt x="3810693" y="1927938"/>
                  <a:pt x="3809949" y="1927889"/>
                  <a:pt x="3809155" y="1927889"/>
                </a:cubicBezTo>
                <a:cubicBezTo>
                  <a:pt x="3796257" y="1925309"/>
                  <a:pt x="3786186" y="1922977"/>
                  <a:pt x="3778943" y="1920894"/>
                </a:cubicBezTo>
                <a:cubicBezTo>
                  <a:pt x="3771700" y="1918810"/>
                  <a:pt x="3765648" y="1915586"/>
                  <a:pt x="3760786" y="1911220"/>
                </a:cubicBezTo>
                <a:cubicBezTo>
                  <a:pt x="3755924" y="1906854"/>
                  <a:pt x="3753493" y="1900901"/>
                  <a:pt x="3753493" y="1893361"/>
                </a:cubicBezTo>
                <a:cubicBezTo>
                  <a:pt x="3753493" y="1883240"/>
                  <a:pt x="3757164" y="1875352"/>
                  <a:pt x="3764506" y="1869697"/>
                </a:cubicBezTo>
                <a:cubicBezTo>
                  <a:pt x="3771849" y="1864041"/>
                  <a:pt x="3782267" y="1861214"/>
                  <a:pt x="3795761" y="1861214"/>
                </a:cubicBezTo>
                <a:cubicBezTo>
                  <a:pt x="3807270" y="1861214"/>
                  <a:pt x="3817390" y="1864190"/>
                  <a:pt x="3826121" y="1870143"/>
                </a:cubicBezTo>
                <a:cubicBezTo>
                  <a:pt x="3834853" y="1876096"/>
                  <a:pt x="3841798" y="1884629"/>
                  <a:pt x="3846957" y="1895742"/>
                </a:cubicBezTo>
                <a:lnTo>
                  <a:pt x="3904703" y="1868655"/>
                </a:lnTo>
                <a:cubicBezTo>
                  <a:pt x="3900139" y="1853772"/>
                  <a:pt x="3892945" y="1841221"/>
                  <a:pt x="3883122" y="1831002"/>
                </a:cubicBezTo>
                <a:cubicBezTo>
                  <a:pt x="3873300" y="1820782"/>
                  <a:pt x="3861096" y="1813043"/>
                  <a:pt x="3846511" y="1807784"/>
                </a:cubicBezTo>
                <a:cubicBezTo>
                  <a:pt x="3831926" y="1802526"/>
                  <a:pt x="3815108" y="1799896"/>
                  <a:pt x="3796058" y="1799896"/>
                </a:cubicBezTo>
                <a:close/>
                <a:moveTo>
                  <a:pt x="2814983" y="1799896"/>
                </a:moveTo>
                <a:cubicBezTo>
                  <a:pt x="2792758" y="1799896"/>
                  <a:pt x="2773659" y="1803617"/>
                  <a:pt x="2757685" y="1811058"/>
                </a:cubicBezTo>
                <a:cubicBezTo>
                  <a:pt x="2741710" y="1818500"/>
                  <a:pt x="2729507" y="1829315"/>
                  <a:pt x="2721073" y="1843503"/>
                </a:cubicBezTo>
                <a:cubicBezTo>
                  <a:pt x="2712639" y="1857691"/>
                  <a:pt x="2708423" y="1874707"/>
                  <a:pt x="2708423" y="1894551"/>
                </a:cubicBezTo>
                <a:cubicBezTo>
                  <a:pt x="2708423" y="1914792"/>
                  <a:pt x="2712391" y="1930865"/>
                  <a:pt x="2720329" y="1942772"/>
                </a:cubicBezTo>
                <a:cubicBezTo>
                  <a:pt x="2728266" y="1954678"/>
                  <a:pt x="2738188" y="1963359"/>
                  <a:pt x="2750094" y="1968816"/>
                </a:cubicBezTo>
                <a:cubicBezTo>
                  <a:pt x="2762001" y="1974273"/>
                  <a:pt x="2776685" y="1978986"/>
                  <a:pt x="2794148" y="1982955"/>
                </a:cubicBezTo>
                <a:cubicBezTo>
                  <a:pt x="2794743" y="1983153"/>
                  <a:pt x="2795338" y="1983302"/>
                  <a:pt x="2795933" y="1983401"/>
                </a:cubicBezTo>
                <a:cubicBezTo>
                  <a:pt x="2796529" y="1983501"/>
                  <a:pt x="2797223" y="1983650"/>
                  <a:pt x="2798017" y="1983848"/>
                </a:cubicBezTo>
                <a:cubicBezTo>
                  <a:pt x="2800001" y="1984245"/>
                  <a:pt x="2801986" y="1984642"/>
                  <a:pt x="2803970" y="1985039"/>
                </a:cubicBezTo>
                <a:cubicBezTo>
                  <a:pt x="2805954" y="1985436"/>
                  <a:pt x="2807939" y="1985832"/>
                  <a:pt x="2809923" y="1986229"/>
                </a:cubicBezTo>
                <a:cubicBezTo>
                  <a:pt x="2822822" y="1988809"/>
                  <a:pt x="2832843" y="1991240"/>
                  <a:pt x="2839987" y="1993522"/>
                </a:cubicBezTo>
                <a:cubicBezTo>
                  <a:pt x="2847130" y="1995804"/>
                  <a:pt x="2853034" y="1999227"/>
                  <a:pt x="2857697" y="2003791"/>
                </a:cubicBezTo>
                <a:cubicBezTo>
                  <a:pt x="2862360" y="2008355"/>
                  <a:pt x="2864692" y="2014606"/>
                  <a:pt x="2864692" y="2022543"/>
                </a:cubicBezTo>
                <a:cubicBezTo>
                  <a:pt x="2864692" y="2033060"/>
                  <a:pt x="2860525" y="2041345"/>
                  <a:pt x="2852190" y="2047398"/>
                </a:cubicBezTo>
                <a:cubicBezTo>
                  <a:pt x="2843856" y="2053450"/>
                  <a:pt x="2832148" y="2056476"/>
                  <a:pt x="2817067" y="2056476"/>
                </a:cubicBezTo>
                <a:cubicBezTo>
                  <a:pt x="2802978" y="2056476"/>
                  <a:pt x="2790724" y="2053053"/>
                  <a:pt x="2780307" y="2046207"/>
                </a:cubicBezTo>
                <a:cubicBezTo>
                  <a:pt x="2769888" y="2039361"/>
                  <a:pt x="2761703" y="2029191"/>
                  <a:pt x="2755750" y="2015697"/>
                </a:cubicBezTo>
                <a:lnTo>
                  <a:pt x="2698004" y="2043677"/>
                </a:lnTo>
                <a:cubicBezTo>
                  <a:pt x="2702569" y="2059750"/>
                  <a:pt x="2710060" y="2073343"/>
                  <a:pt x="2720478" y="2084456"/>
                </a:cubicBezTo>
                <a:cubicBezTo>
                  <a:pt x="2730896" y="2095568"/>
                  <a:pt x="2744042" y="2103952"/>
                  <a:pt x="2759917" y="2109608"/>
                </a:cubicBezTo>
                <a:cubicBezTo>
                  <a:pt x="2775792" y="2115263"/>
                  <a:pt x="2794048" y="2118091"/>
                  <a:pt x="2814686" y="2118091"/>
                </a:cubicBezTo>
                <a:cubicBezTo>
                  <a:pt x="2838697" y="2118091"/>
                  <a:pt x="2859185" y="2114321"/>
                  <a:pt x="2876152" y="2106780"/>
                </a:cubicBezTo>
                <a:cubicBezTo>
                  <a:pt x="2893118" y="2099239"/>
                  <a:pt x="2906066" y="2088226"/>
                  <a:pt x="2914996" y="2073740"/>
                </a:cubicBezTo>
                <a:cubicBezTo>
                  <a:pt x="2923926" y="2059254"/>
                  <a:pt x="2928391" y="2041891"/>
                  <a:pt x="2928391" y="2021650"/>
                </a:cubicBezTo>
                <a:cubicBezTo>
                  <a:pt x="2928391" y="1999028"/>
                  <a:pt x="2923975" y="1981368"/>
                  <a:pt x="2915145" y="1968668"/>
                </a:cubicBezTo>
                <a:cubicBezTo>
                  <a:pt x="2906314" y="1955968"/>
                  <a:pt x="2895549" y="1947087"/>
                  <a:pt x="2882849" y="1942027"/>
                </a:cubicBezTo>
                <a:cubicBezTo>
                  <a:pt x="2870149" y="1936967"/>
                  <a:pt x="2854175" y="1932651"/>
                  <a:pt x="2834926" y="1929079"/>
                </a:cubicBezTo>
                <a:cubicBezTo>
                  <a:pt x="2834530" y="1928881"/>
                  <a:pt x="2834083" y="1928782"/>
                  <a:pt x="2833587" y="1928782"/>
                </a:cubicBezTo>
                <a:cubicBezTo>
                  <a:pt x="2833091" y="1928782"/>
                  <a:pt x="2832644" y="1928682"/>
                  <a:pt x="2832248" y="1928484"/>
                </a:cubicBezTo>
                <a:cubicBezTo>
                  <a:pt x="2831652" y="1928286"/>
                  <a:pt x="2831007" y="1928137"/>
                  <a:pt x="2830313" y="1928037"/>
                </a:cubicBezTo>
                <a:cubicBezTo>
                  <a:pt x="2829618" y="1927938"/>
                  <a:pt x="2828874" y="1927889"/>
                  <a:pt x="2828080" y="1927889"/>
                </a:cubicBezTo>
                <a:cubicBezTo>
                  <a:pt x="2815182" y="1925309"/>
                  <a:pt x="2805111" y="1922977"/>
                  <a:pt x="2797868" y="1920894"/>
                </a:cubicBezTo>
                <a:cubicBezTo>
                  <a:pt x="2790625" y="1918810"/>
                  <a:pt x="2784573" y="1915586"/>
                  <a:pt x="2779711" y="1911220"/>
                </a:cubicBezTo>
                <a:cubicBezTo>
                  <a:pt x="2774849" y="1906854"/>
                  <a:pt x="2772419" y="1900901"/>
                  <a:pt x="2772419" y="1893361"/>
                </a:cubicBezTo>
                <a:cubicBezTo>
                  <a:pt x="2772419" y="1883240"/>
                  <a:pt x="2776090" y="1875352"/>
                  <a:pt x="2783432" y="1869697"/>
                </a:cubicBezTo>
                <a:cubicBezTo>
                  <a:pt x="2790774" y="1864041"/>
                  <a:pt x="2801192" y="1861214"/>
                  <a:pt x="2814686" y="1861214"/>
                </a:cubicBezTo>
                <a:cubicBezTo>
                  <a:pt x="2826195" y="1861214"/>
                  <a:pt x="2836316" y="1864190"/>
                  <a:pt x="2845047" y="1870143"/>
                </a:cubicBezTo>
                <a:cubicBezTo>
                  <a:pt x="2853778" y="1876096"/>
                  <a:pt x="2860723" y="1884629"/>
                  <a:pt x="2865883" y="1895742"/>
                </a:cubicBezTo>
                <a:lnTo>
                  <a:pt x="2923628" y="1868655"/>
                </a:lnTo>
                <a:cubicBezTo>
                  <a:pt x="2919064" y="1853772"/>
                  <a:pt x="2911871" y="1841221"/>
                  <a:pt x="2902048" y="1831002"/>
                </a:cubicBezTo>
                <a:cubicBezTo>
                  <a:pt x="2892225" y="1820782"/>
                  <a:pt x="2880021" y="1813043"/>
                  <a:pt x="2865436" y="1807784"/>
                </a:cubicBezTo>
                <a:cubicBezTo>
                  <a:pt x="2850851" y="1802526"/>
                  <a:pt x="2834033" y="1799896"/>
                  <a:pt x="2814983" y="1799896"/>
                </a:cubicBezTo>
                <a:close/>
                <a:moveTo>
                  <a:pt x="5729037" y="1799599"/>
                </a:moveTo>
                <a:cubicBezTo>
                  <a:pt x="5711774" y="1799599"/>
                  <a:pt x="5696593" y="1804560"/>
                  <a:pt x="5683496" y="1814482"/>
                </a:cubicBezTo>
                <a:cubicBezTo>
                  <a:pt x="5676948" y="1819443"/>
                  <a:pt x="5671044" y="1825545"/>
                  <a:pt x="5665786" y="1832787"/>
                </a:cubicBezTo>
                <a:lnTo>
                  <a:pt x="5658196" y="1846581"/>
                </a:lnTo>
                <a:lnTo>
                  <a:pt x="5658196" y="1804659"/>
                </a:lnTo>
                <a:lnTo>
                  <a:pt x="5589735" y="1804659"/>
                </a:lnTo>
                <a:lnTo>
                  <a:pt x="5589735" y="2113626"/>
                </a:lnTo>
                <a:lnTo>
                  <a:pt x="5658196" y="2113626"/>
                </a:lnTo>
                <a:lnTo>
                  <a:pt x="5658196" y="1910327"/>
                </a:lnTo>
                <a:cubicBezTo>
                  <a:pt x="5658196" y="1895246"/>
                  <a:pt x="5661817" y="1883687"/>
                  <a:pt x="5669060" y="1875650"/>
                </a:cubicBezTo>
                <a:cubicBezTo>
                  <a:pt x="5676303" y="1867613"/>
                  <a:pt x="5686870" y="1863595"/>
                  <a:pt x="5700760" y="1863595"/>
                </a:cubicBezTo>
                <a:cubicBezTo>
                  <a:pt x="5715048" y="1863595"/>
                  <a:pt x="5725962" y="1867713"/>
                  <a:pt x="5733502" y="1875948"/>
                </a:cubicBezTo>
                <a:cubicBezTo>
                  <a:pt x="5741043" y="1884183"/>
                  <a:pt x="5744813" y="1896139"/>
                  <a:pt x="5744813" y="1911815"/>
                </a:cubicBezTo>
                <a:lnTo>
                  <a:pt x="5744813" y="2113626"/>
                </a:lnTo>
                <a:lnTo>
                  <a:pt x="5812977" y="2113626"/>
                </a:lnTo>
                <a:lnTo>
                  <a:pt x="5812977" y="1903183"/>
                </a:lnTo>
                <a:cubicBezTo>
                  <a:pt x="5812977" y="1870044"/>
                  <a:pt x="5805684" y="1844495"/>
                  <a:pt x="5791099" y="1826537"/>
                </a:cubicBezTo>
                <a:cubicBezTo>
                  <a:pt x="5776514" y="1808578"/>
                  <a:pt x="5755827" y="1799599"/>
                  <a:pt x="5729037" y="1799599"/>
                </a:cubicBezTo>
                <a:close/>
                <a:moveTo>
                  <a:pt x="5264694" y="1799599"/>
                </a:moveTo>
                <a:cubicBezTo>
                  <a:pt x="5238103" y="1799599"/>
                  <a:pt x="5215878" y="1805552"/>
                  <a:pt x="5198019" y="1817458"/>
                </a:cubicBezTo>
                <a:cubicBezTo>
                  <a:pt x="5180160" y="1829364"/>
                  <a:pt x="5168253" y="1846033"/>
                  <a:pt x="5162300" y="1867464"/>
                </a:cubicBezTo>
                <a:lnTo>
                  <a:pt x="5217367" y="1887407"/>
                </a:lnTo>
                <a:cubicBezTo>
                  <a:pt x="5221931" y="1878875"/>
                  <a:pt x="5228281" y="1872227"/>
                  <a:pt x="5236417" y="1867464"/>
                </a:cubicBezTo>
                <a:cubicBezTo>
                  <a:pt x="5244553" y="1862702"/>
                  <a:pt x="5253780" y="1860321"/>
                  <a:pt x="5264099" y="1860321"/>
                </a:cubicBezTo>
                <a:cubicBezTo>
                  <a:pt x="5278585" y="1860321"/>
                  <a:pt x="5289747" y="1864091"/>
                  <a:pt x="5297585" y="1871632"/>
                </a:cubicBezTo>
                <a:cubicBezTo>
                  <a:pt x="5305423" y="1879172"/>
                  <a:pt x="5309342" y="1889888"/>
                  <a:pt x="5309342" y="1903779"/>
                </a:cubicBezTo>
                <a:lnTo>
                  <a:pt x="5309342" y="1929377"/>
                </a:lnTo>
                <a:lnTo>
                  <a:pt x="5254574" y="1929377"/>
                </a:lnTo>
                <a:cubicBezTo>
                  <a:pt x="5220442" y="1929377"/>
                  <a:pt x="5194745" y="1937513"/>
                  <a:pt x="5177481" y="1953785"/>
                </a:cubicBezTo>
                <a:cubicBezTo>
                  <a:pt x="5160217" y="1970057"/>
                  <a:pt x="5151585" y="1994266"/>
                  <a:pt x="5151585" y="2026413"/>
                </a:cubicBezTo>
                <a:cubicBezTo>
                  <a:pt x="5151585" y="2056972"/>
                  <a:pt x="5159076" y="2079892"/>
                  <a:pt x="5174058" y="2095171"/>
                </a:cubicBezTo>
                <a:cubicBezTo>
                  <a:pt x="5189040" y="2110451"/>
                  <a:pt x="5211513" y="2118091"/>
                  <a:pt x="5241477" y="2118091"/>
                </a:cubicBezTo>
                <a:cubicBezTo>
                  <a:pt x="5254970" y="2118091"/>
                  <a:pt x="5266926" y="2115958"/>
                  <a:pt x="5277344" y="2111691"/>
                </a:cubicBezTo>
                <a:cubicBezTo>
                  <a:pt x="5287762" y="2107425"/>
                  <a:pt x="5296246" y="2101125"/>
                  <a:pt x="5302794" y="2092790"/>
                </a:cubicBezTo>
                <a:lnTo>
                  <a:pt x="5309342" y="2081330"/>
                </a:lnTo>
                <a:lnTo>
                  <a:pt x="5309342" y="2113626"/>
                </a:lnTo>
                <a:lnTo>
                  <a:pt x="5373339" y="2113626"/>
                </a:lnTo>
                <a:lnTo>
                  <a:pt x="5373339" y="1902290"/>
                </a:lnTo>
                <a:cubicBezTo>
                  <a:pt x="5373339" y="1880661"/>
                  <a:pt x="5369072" y="1862206"/>
                  <a:pt x="5360539" y="1846926"/>
                </a:cubicBezTo>
                <a:cubicBezTo>
                  <a:pt x="5352006" y="1831647"/>
                  <a:pt x="5339604" y="1819939"/>
                  <a:pt x="5323332" y="1811803"/>
                </a:cubicBezTo>
                <a:cubicBezTo>
                  <a:pt x="5307060" y="1803667"/>
                  <a:pt x="5287514" y="1799599"/>
                  <a:pt x="5264694" y="1799599"/>
                </a:cubicBezTo>
                <a:close/>
                <a:moveTo>
                  <a:pt x="4845594" y="1799599"/>
                </a:moveTo>
                <a:cubicBezTo>
                  <a:pt x="4819003" y="1799599"/>
                  <a:pt x="4796778" y="1805552"/>
                  <a:pt x="4778919" y="1817458"/>
                </a:cubicBezTo>
                <a:cubicBezTo>
                  <a:pt x="4761060" y="1829364"/>
                  <a:pt x="4749153" y="1846033"/>
                  <a:pt x="4743200" y="1867464"/>
                </a:cubicBezTo>
                <a:lnTo>
                  <a:pt x="4798267" y="1887407"/>
                </a:lnTo>
                <a:cubicBezTo>
                  <a:pt x="4802831" y="1878875"/>
                  <a:pt x="4809181" y="1872227"/>
                  <a:pt x="4817317" y="1867464"/>
                </a:cubicBezTo>
                <a:cubicBezTo>
                  <a:pt x="4825452" y="1862702"/>
                  <a:pt x="4834680" y="1860321"/>
                  <a:pt x="4844999" y="1860321"/>
                </a:cubicBezTo>
                <a:cubicBezTo>
                  <a:pt x="4859485" y="1860321"/>
                  <a:pt x="4870647" y="1864091"/>
                  <a:pt x="4878485" y="1871632"/>
                </a:cubicBezTo>
                <a:cubicBezTo>
                  <a:pt x="4886323" y="1879172"/>
                  <a:pt x="4890242" y="1889888"/>
                  <a:pt x="4890242" y="1903779"/>
                </a:cubicBezTo>
                <a:lnTo>
                  <a:pt x="4890242" y="1929377"/>
                </a:lnTo>
                <a:lnTo>
                  <a:pt x="4835474" y="1929377"/>
                </a:lnTo>
                <a:cubicBezTo>
                  <a:pt x="4801342" y="1929377"/>
                  <a:pt x="4775645" y="1937513"/>
                  <a:pt x="4758381" y="1953785"/>
                </a:cubicBezTo>
                <a:cubicBezTo>
                  <a:pt x="4741117" y="1970057"/>
                  <a:pt x="4732485" y="1994266"/>
                  <a:pt x="4732485" y="2026413"/>
                </a:cubicBezTo>
                <a:cubicBezTo>
                  <a:pt x="4732485" y="2056972"/>
                  <a:pt x="4739976" y="2079892"/>
                  <a:pt x="4754958" y="2095171"/>
                </a:cubicBezTo>
                <a:cubicBezTo>
                  <a:pt x="4769940" y="2110451"/>
                  <a:pt x="4792413" y="2118091"/>
                  <a:pt x="4822377" y="2118091"/>
                </a:cubicBezTo>
                <a:cubicBezTo>
                  <a:pt x="4835870" y="2118091"/>
                  <a:pt x="4847826" y="2115958"/>
                  <a:pt x="4858244" y="2111691"/>
                </a:cubicBezTo>
                <a:cubicBezTo>
                  <a:pt x="4868662" y="2107425"/>
                  <a:pt x="4877145" y="2101125"/>
                  <a:pt x="4883694" y="2092790"/>
                </a:cubicBezTo>
                <a:lnTo>
                  <a:pt x="4890242" y="2081330"/>
                </a:lnTo>
                <a:lnTo>
                  <a:pt x="4890242" y="2113626"/>
                </a:lnTo>
                <a:lnTo>
                  <a:pt x="4954238" y="2113626"/>
                </a:lnTo>
                <a:lnTo>
                  <a:pt x="4954238" y="1902290"/>
                </a:lnTo>
                <a:cubicBezTo>
                  <a:pt x="4954238" y="1880661"/>
                  <a:pt x="4949972" y="1862206"/>
                  <a:pt x="4941439" y="1846926"/>
                </a:cubicBezTo>
                <a:cubicBezTo>
                  <a:pt x="4932906" y="1831647"/>
                  <a:pt x="4920504" y="1819939"/>
                  <a:pt x="4904232" y="1811803"/>
                </a:cubicBezTo>
                <a:cubicBezTo>
                  <a:pt x="4887960" y="1803667"/>
                  <a:pt x="4868414" y="1799599"/>
                  <a:pt x="4845594" y="1799599"/>
                </a:cubicBezTo>
                <a:close/>
                <a:moveTo>
                  <a:pt x="3521321" y="1799599"/>
                </a:moveTo>
                <a:cubicBezTo>
                  <a:pt x="3497906" y="1799599"/>
                  <a:pt x="3477963" y="1803865"/>
                  <a:pt x="3461493" y="1812398"/>
                </a:cubicBezTo>
                <a:cubicBezTo>
                  <a:pt x="3445022" y="1820931"/>
                  <a:pt x="3432421" y="1833383"/>
                  <a:pt x="3423690" y="1849754"/>
                </a:cubicBezTo>
                <a:cubicBezTo>
                  <a:pt x="3414959" y="1866125"/>
                  <a:pt x="3410593" y="1885820"/>
                  <a:pt x="3410593" y="1908839"/>
                </a:cubicBezTo>
                <a:lnTo>
                  <a:pt x="3410593" y="2007363"/>
                </a:lnTo>
                <a:cubicBezTo>
                  <a:pt x="3410593" y="2030580"/>
                  <a:pt x="3414959" y="2050473"/>
                  <a:pt x="3423690" y="2067043"/>
                </a:cubicBezTo>
                <a:cubicBezTo>
                  <a:pt x="3432421" y="2083612"/>
                  <a:pt x="3445022" y="2096263"/>
                  <a:pt x="3461493" y="2104994"/>
                </a:cubicBezTo>
                <a:cubicBezTo>
                  <a:pt x="3477963" y="2113725"/>
                  <a:pt x="3497906" y="2118091"/>
                  <a:pt x="3521321" y="2118091"/>
                </a:cubicBezTo>
                <a:cubicBezTo>
                  <a:pt x="3544538" y="2118091"/>
                  <a:pt x="3564383" y="2113775"/>
                  <a:pt x="3580853" y="2105143"/>
                </a:cubicBezTo>
                <a:cubicBezTo>
                  <a:pt x="3597323" y="2096511"/>
                  <a:pt x="3609874" y="2083960"/>
                  <a:pt x="3618507" y="2067489"/>
                </a:cubicBezTo>
                <a:cubicBezTo>
                  <a:pt x="3627138" y="2051019"/>
                  <a:pt x="3631454" y="2031275"/>
                  <a:pt x="3631454" y="2008256"/>
                </a:cubicBezTo>
                <a:lnTo>
                  <a:pt x="3631454" y="1908839"/>
                </a:lnTo>
                <a:cubicBezTo>
                  <a:pt x="3631454" y="1885820"/>
                  <a:pt x="3627138" y="1866125"/>
                  <a:pt x="3618507" y="1849754"/>
                </a:cubicBezTo>
                <a:cubicBezTo>
                  <a:pt x="3609874" y="1833383"/>
                  <a:pt x="3597323" y="1820931"/>
                  <a:pt x="3580853" y="1812398"/>
                </a:cubicBezTo>
                <a:cubicBezTo>
                  <a:pt x="3564383" y="1803865"/>
                  <a:pt x="3544538" y="1799599"/>
                  <a:pt x="3521321" y="1799599"/>
                </a:cubicBezTo>
                <a:close/>
                <a:moveTo>
                  <a:pt x="3268016" y="1799599"/>
                </a:moveTo>
                <a:cubicBezTo>
                  <a:pt x="3252339" y="1799599"/>
                  <a:pt x="3238052" y="1804560"/>
                  <a:pt x="3225154" y="1814482"/>
                </a:cubicBezTo>
                <a:cubicBezTo>
                  <a:pt x="3218704" y="1819443"/>
                  <a:pt x="3212900" y="1825396"/>
                  <a:pt x="3207741" y="1832341"/>
                </a:cubicBezTo>
                <a:lnTo>
                  <a:pt x="3200448" y="1845163"/>
                </a:lnTo>
                <a:lnTo>
                  <a:pt x="3200448" y="1804659"/>
                </a:lnTo>
                <a:lnTo>
                  <a:pt x="3132285" y="1804659"/>
                </a:lnTo>
                <a:lnTo>
                  <a:pt x="3132285" y="2239237"/>
                </a:lnTo>
                <a:lnTo>
                  <a:pt x="3200448" y="2239237"/>
                </a:lnTo>
                <a:lnTo>
                  <a:pt x="3200448" y="2073569"/>
                </a:lnTo>
                <a:lnTo>
                  <a:pt x="3207331" y="2087544"/>
                </a:lnTo>
                <a:cubicBezTo>
                  <a:pt x="3211821" y="2094068"/>
                  <a:pt x="3217117" y="2099636"/>
                  <a:pt x="3223219" y="2104250"/>
                </a:cubicBezTo>
                <a:cubicBezTo>
                  <a:pt x="3235423" y="2113477"/>
                  <a:pt x="3249760" y="2118091"/>
                  <a:pt x="3266230" y="2118091"/>
                </a:cubicBezTo>
                <a:cubicBezTo>
                  <a:pt x="3284486" y="2118091"/>
                  <a:pt x="3300064" y="2113725"/>
                  <a:pt x="3312962" y="2104994"/>
                </a:cubicBezTo>
                <a:cubicBezTo>
                  <a:pt x="3325860" y="2096263"/>
                  <a:pt x="3335683" y="2083563"/>
                  <a:pt x="3342430" y="2066894"/>
                </a:cubicBezTo>
                <a:cubicBezTo>
                  <a:pt x="3349177" y="2050225"/>
                  <a:pt x="3352550" y="2030183"/>
                  <a:pt x="3352550" y="2006768"/>
                </a:cubicBezTo>
                <a:lnTo>
                  <a:pt x="3352550" y="1910625"/>
                </a:lnTo>
                <a:cubicBezTo>
                  <a:pt x="3352550" y="1887209"/>
                  <a:pt x="3349276" y="1867216"/>
                  <a:pt x="3342728" y="1850647"/>
                </a:cubicBezTo>
                <a:cubicBezTo>
                  <a:pt x="3336179" y="1834077"/>
                  <a:pt x="3326555" y="1821427"/>
                  <a:pt x="3313855" y="1812696"/>
                </a:cubicBezTo>
                <a:cubicBezTo>
                  <a:pt x="3301155" y="1803964"/>
                  <a:pt x="3285875" y="1799599"/>
                  <a:pt x="3268016" y="1799599"/>
                </a:cubicBezTo>
                <a:close/>
                <a:moveTo>
                  <a:pt x="2355997" y="1799599"/>
                </a:moveTo>
                <a:cubicBezTo>
                  <a:pt x="2338337" y="1799599"/>
                  <a:pt x="2322213" y="1804808"/>
                  <a:pt x="2307628" y="1815226"/>
                </a:cubicBezTo>
                <a:cubicBezTo>
                  <a:pt x="2300336" y="1820435"/>
                  <a:pt x="2293701" y="1826648"/>
                  <a:pt x="2287722" y="1833866"/>
                </a:cubicBezTo>
                <a:lnTo>
                  <a:pt x="2278011" y="1848875"/>
                </a:lnTo>
                <a:lnTo>
                  <a:pt x="2278011" y="1804659"/>
                </a:lnTo>
                <a:lnTo>
                  <a:pt x="2208360" y="1804659"/>
                </a:lnTo>
                <a:lnTo>
                  <a:pt x="2208360" y="2113626"/>
                </a:lnTo>
                <a:lnTo>
                  <a:pt x="2278011" y="2113626"/>
                </a:lnTo>
                <a:lnTo>
                  <a:pt x="2278011" y="1927889"/>
                </a:lnTo>
                <a:cubicBezTo>
                  <a:pt x="2278210" y="1909037"/>
                  <a:pt x="2283617" y="1894254"/>
                  <a:pt x="2294234" y="1883538"/>
                </a:cubicBezTo>
                <a:cubicBezTo>
                  <a:pt x="2304850" y="1872822"/>
                  <a:pt x="2319683" y="1867464"/>
                  <a:pt x="2338734" y="1867464"/>
                </a:cubicBezTo>
                <a:cubicBezTo>
                  <a:pt x="2344687" y="1867464"/>
                  <a:pt x="2350044" y="1868109"/>
                  <a:pt x="2354807" y="1869399"/>
                </a:cubicBezTo>
                <a:cubicBezTo>
                  <a:pt x="2359569" y="1870689"/>
                  <a:pt x="2363538" y="1872723"/>
                  <a:pt x="2366713" y="1875501"/>
                </a:cubicBezTo>
                <a:lnTo>
                  <a:pt x="2388442" y="1811803"/>
                </a:lnTo>
                <a:cubicBezTo>
                  <a:pt x="2384473" y="1807834"/>
                  <a:pt x="2379761" y="1804808"/>
                  <a:pt x="2374303" y="1802724"/>
                </a:cubicBezTo>
                <a:cubicBezTo>
                  <a:pt x="2368846" y="1800641"/>
                  <a:pt x="2362744" y="1799599"/>
                  <a:pt x="2355997" y="1799599"/>
                </a:cubicBezTo>
                <a:close/>
                <a:moveTo>
                  <a:pt x="2026195" y="1799599"/>
                </a:moveTo>
                <a:cubicBezTo>
                  <a:pt x="1999603" y="1799599"/>
                  <a:pt x="1977379" y="1805552"/>
                  <a:pt x="1959519" y="1817458"/>
                </a:cubicBezTo>
                <a:cubicBezTo>
                  <a:pt x="1941660" y="1829364"/>
                  <a:pt x="1929754" y="1846033"/>
                  <a:pt x="1923800" y="1867464"/>
                </a:cubicBezTo>
                <a:lnTo>
                  <a:pt x="1978867" y="1887407"/>
                </a:lnTo>
                <a:cubicBezTo>
                  <a:pt x="1983431" y="1878875"/>
                  <a:pt x="1989781" y="1872227"/>
                  <a:pt x="1997917" y="1867464"/>
                </a:cubicBezTo>
                <a:cubicBezTo>
                  <a:pt x="2006053" y="1862702"/>
                  <a:pt x="2015280" y="1860321"/>
                  <a:pt x="2025599" y="1860321"/>
                </a:cubicBezTo>
                <a:cubicBezTo>
                  <a:pt x="2040085" y="1860321"/>
                  <a:pt x="2051247" y="1864091"/>
                  <a:pt x="2059085" y="1871632"/>
                </a:cubicBezTo>
                <a:cubicBezTo>
                  <a:pt x="2066923" y="1879172"/>
                  <a:pt x="2070843" y="1889888"/>
                  <a:pt x="2070843" y="1903779"/>
                </a:cubicBezTo>
                <a:lnTo>
                  <a:pt x="2070843" y="1929377"/>
                </a:lnTo>
                <a:lnTo>
                  <a:pt x="2016074" y="1929377"/>
                </a:lnTo>
                <a:cubicBezTo>
                  <a:pt x="1981943" y="1929377"/>
                  <a:pt x="1956245" y="1937513"/>
                  <a:pt x="1938981" y="1953785"/>
                </a:cubicBezTo>
                <a:cubicBezTo>
                  <a:pt x="1921717" y="1970057"/>
                  <a:pt x="1913085" y="1994266"/>
                  <a:pt x="1913085" y="2026413"/>
                </a:cubicBezTo>
                <a:cubicBezTo>
                  <a:pt x="1913085" y="2056972"/>
                  <a:pt x="1920576" y="2079892"/>
                  <a:pt x="1935558" y="2095171"/>
                </a:cubicBezTo>
                <a:cubicBezTo>
                  <a:pt x="1950540" y="2110451"/>
                  <a:pt x="1973013" y="2118091"/>
                  <a:pt x="2002977" y="2118091"/>
                </a:cubicBezTo>
                <a:cubicBezTo>
                  <a:pt x="2016471" y="2118091"/>
                  <a:pt x="2028427" y="2115958"/>
                  <a:pt x="2038845" y="2111691"/>
                </a:cubicBezTo>
                <a:cubicBezTo>
                  <a:pt x="2049263" y="2107425"/>
                  <a:pt x="2057746" y="2101125"/>
                  <a:pt x="2064294" y="2092790"/>
                </a:cubicBezTo>
                <a:lnTo>
                  <a:pt x="2070843" y="2081330"/>
                </a:lnTo>
                <a:lnTo>
                  <a:pt x="2070843" y="2113626"/>
                </a:lnTo>
                <a:lnTo>
                  <a:pt x="2134839" y="2113626"/>
                </a:lnTo>
                <a:lnTo>
                  <a:pt x="2134839" y="1902290"/>
                </a:lnTo>
                <a:cubicBezTo>
                  <a:pt x="2134839" y="1880661"/>
                  <a:pt x="2130572" y="1862206"/>
                  <a:pt x="2122040" y="1846926"/>
                </a:cubicBezTo>
                <a:cubicBezTo>
                  <a:pt x="2113507" y="1831647"/>
                  <a:pt x="2101105" y="1819939"/>
                  <a:pt x="2084833" y="1811803"/>
                </a:cubicBezTo>
                <a:cubicBezTo>
                  <a:pt x="2068561" y="1803667"/>
                  <a:pt x="2049015" y="1799599"/>
                  <a:pt x="2026195" y="1799599"/>
                </a:cubicBezTo>
                <a:close/>
                <a:moveTo>
                  <a:pt x="1330572" y="1799599"/>
                </a:moveTo>
                <a:cubicBezTo>
                  <a:pt x="1307156" y="1799599"/>
                  <a:pt x="1287213" y="1803865"/>
                  <a:pt x="1270743" y="1812398"/>
                </a:cubicBezTo>
                <a:cubicBezTo>
                  <a:pt x="1254272" y="1820931"/>
                  <a:pt x="1241672" y="1833383"/>
                  <a:pt x="1232940" y="1849754"/>
                </a:cubicBezTo>
                <a:cubicBezTo>
                  <a:pt x="1224209" y="1866125"/>
                  <a:pt x="1219843" y="1885820"/>
                  <a:pt x="1219843" y="1908839"/>
                </a:cubicBezTo>
                <a:lnTo>
                  <a:pt x="1219843" y="2007363"/>
                </a:lnTo>
                <a:cubicBezTo>
                  <a:pt x="1219843" y="2030580"/>
                  <a:pt x="1224209" y="2050473"/>
                  <a:pt x="1232940" y="2067043"/>
                </a:cubicBezTo>
                <a:cubicBezTo>
                  <a:pt x="1241672" y="2083612"/>
                  <a:pt x="1254272" y="2096263"/>
                  <a:pt x="1270743" y="2104994"/>
                </a:cubicBezTo>
                <a:cubicBezTo>
                  <a:pt x="1287213" y="2113725"/>
                  <a:pt x="1307156" y="2118091"/>
                  <a:pt x="1330572" y="2118091"/>
                </a:cubicBezTo>
                <a:cubicBezTo>
                  <a:pt x="1353789" y="2118091"/>
                  <a:pt x="1373633" y="2113775"/>
                  <a:pt x="1390103" y="2105143"/>
                </a:cubicBezTo>
                <a:cubicBezTo>
                  <a:pt x="1406573" y="2096511"/>
                  <a:pt x="1419124" y="2083960"/>
                  <a:pt x="1427756" y="2067489"/>
                </a:cubicBezTo>
                <a:cubicBezTo>
                  <a:pt x="1436388" y="2051019"/>
                  <a:pt x="1440704" y="2031275"/>
                  <a:pt x="1440704" y="2008256"/>
                </a:cubicBezTo>
                <a:lnTo>
                  <a:pt x="1440704" y="1908839"/>
                </a:lnTo>
                <a:cubicBezTo>
                  <a:pt x="1440704" y="1885820"/>
                  <a:pt x="1436388" y="1866125"/>
                  <a:pt x="1427756" y="1849754"/>
                </a:cubicBezTo>
                <a:cubicBezTo>
                  <a:pt x="1419124" y="1833383"/>
                  <a:pt x="1406573" y="1820931"/>
                  <a:pt x="1390103" y="1812398"/>
                </a:cubicBezTo>
                <a:cubicBezTo>
                  <a:pt x="1373633" y="1803865"/>
                  <a:pt x="1353789" y="1799599"/>
                  <a:pt x="1330572" y="1799599"/>
                </a:cubicBezTo>
                <a:close/>
                <a:moveTo>
                  <a:pt x="3977331" y="1714767"/>
                </a:moveTo>
                <a:lnTo>
                  <a:pt x="3977331" y="1804659"/>
                </a:lnTo>
                <a:lnTo>
                  <a:pt x="3946672" y="1804659"/>
                </a:lnTo>
                <a:lnTo>
                  <a:pt x="3946672" y="1865976"/>
                </a:lnTo>
                <a:lnTo>
                  <a:pt x="3977331" y="1865976"/>
                </a:lnTo>
                <a:lnTo>
                  <a:pt x="3977331" y="2033259"/>
                </a:lnTo>
                <a:cubicBezTo>
                  <a:pt x="3977331" y="2060246"/>
                  <a:pt x="3983433" y="2080636"/>
                  <a:pt x="3995636" y="2094427"/>
                </a:cubicBezTo>
                <a:cubicBezTo>
                  <a:pt x="4007840" y="2108219"/>
                  <a:pt x="4027039" y="2115114"/>
                  <a:pt x="4053233" y="2115114"/>
                </a:cubicBezTo>
                <a:lnTo>
                  <a:pt x="4087761" y="2115114"/>
                </a:lnTo>
                <a:lnTo>
                  <a:pt x="4087761" y="2049332"/>
                </a:lnTo>
                <a:lnTo>
                  <a:pt x="4064544" y="2049332"/>
                </a:lnTo>
                <a:cubicBezTo>
                  <a:pt x="4058392" y="2049332"/>
                  <a:pt x="4053679" y="2047249"/>
                  <a:pt x="4050405" y="2043082"/>
                </a:cubicBezTo>
                <a:cubicBezTo>
                  <a:pt x="4047131" y="2038914"/>
                  <a:pt x="4045494" y="2032961"/>
                  <a:pt x="4045494" y="2025222"/>
                </a:cubicBezTo>
                <a:lnTo>
                  <a:pt x="4045494" y="1865976"/>
                </a:lnTo>
                <a:lnTo>
                  <a:pt x="4087761" y="1865976"/>
                </a:lnTo>
                <a:lnTo>
                  <a:pt x="4087761" y="1804659"/>
                </a:lnTo>
                <a:lnTo>
                  <a:pt x="4045494" y="1804659"/>
                </a:lnTo>
                <a:lnTo>
                  <a:pt x="4045494" y="1714767"/>
                </a:lnTo>
                <a:close/>
                <a:moveTo>
                  <a:pt x="5025081" y="1681727"/>
                </a:moveTo>
                <a:lnTo>
                  <a:pt x="5025081" y="1749890"/>
                </a:lnTo>
                <a:lnTo>
                  <a:pt x="5093244" y="1749890"/>
                </a:lnTo>
                <a:lnTo>
                  <a:pt x="5093244" y="1681727"/>
                </a:lnTo>
                <a:close/>
                <a:moveTo>
                  <a:pt x="2581621" y="1680834"/>
                </a:moveTo>
                <a:lnTo>
                  <a:pt x="2581621" y="1844332"/>
                </a:lnTo>
                <a:lnTo>
                  <a:pt x="2574068" y="1831485"/>
                </a:lnTo>
                <a:cubicBezTo>
                  <a:pt x="2568834" y="1824664"/>
                  <a:pt x="2562968" y="1818847"/>
                  <a:pt x="2556469" y="1814035"/>
                </a:cubicBezTo>
                <a:cubicBezTo>
                  <a:pt x="2543471" y="1804411"/>
                  <a:pt x="2529234" y="1799599"/>
                  <a:pt x="2513755" y="1799599"/>
                </a:cubicBezTo>
                <a:cubicBezTo>
                  <a:pt x="2496094" y="1799599"/>
                  <a:pt x="2480963" y="1803865"/>
                  <a:pt x="2468363" y="1812398"/>
                </a:cubicBezTo>
                <a:cubicBezTo>
                  <a:pt x="2455762" y="1820931"/>
                  <a:pt x="2446138" y="1833482"/>
                  <a:pt x="2439490" y="1850052"/>
                </a:cubicBezTo>
                <a:cubicBezTo>
                  <a:pt x="2432842" y="1866621"/>
                  <a:pt x="2429519" y="1886415"/>
                  <a:pt x="2429519" y="1909434"/>
                </a:cubicBezTo>
                <a:lnTo>
                  <a:pt x="2429519" y="2009744"/>
                </a:lnTo>
                <a:cubicBezTo>
                  <a:pt x="2429519" y="2032763"/>
                  <a:pt x="2432842" y="2052408"/>
                  <a:pt x="2439490" y="2068680"/>
                </a:cubicBezTo>
                <a:cubicBezTo>
                  <a:pt x="2446138" y="2084952"/>
                  <a:pt x="2455812" y="2097354"/>
                  <a:pt x="2468512" y="2105887"/>
                </a:cubicBezTo>
                <a:cubicBezTo>
                  <a:pt x="2481212" y="2114420"/>
                  <a:pt x="2496491" y="2118686"/>
                  <a:pt x="2514351" y="2118686"/>
                </a:cubicBezTo>
                <a:cubicBezTo>
                  <a:pt x="2531416" y="2118686"/>
                  <a:pt x="2546150" y="2113874"/>
                  <a:pt x="2558552" y="2104250"/>
                </a:cubicBezTo>
                <a:cubicBezTo>
                  <a:pt x="2564754" y="2099438"/>
                  <a:pt x="2570124" y="2093770"/>
                  <a:pt x="2574663" y="2087246"/>
                </a:cubicBezTo>
                <a:lnTo>
                  <a:pt x="2581621" y="2073401"/>
                </a:lnTo>
                <a:lnTo>
                  <a:pt x="2581621" y="2113626"/>
                </a:lnTo>
                <a:lnTo>
                  <a:pt x="2649784" y="2113626"/>
                </a:lnTo>
                <a:lnTo>
                  <a:pt x="2649784" y="1680834"/>
                </a:lnTo>
                <a:close/>
                <a:moveTo>
                  <a:pt x="936475" y="1680834"/>
                </a:moveTo>
                <a:lnTo>
                  <a:pt x="936475" y="1746021"/>
                </a:lnTo>
                <a:lnTo>
                  <a:pt x="1033808" y="1746021"/>
                </a:lnTo>
                <a:lnTo>
                  <a:pt x="1033808" y="2113626"/>
                </a:lnTo>
                <a:lnTo>
                  <a:pt x="1101972" y="2113626"/>
                </a:lnTo>
                <a:lnTo>
                  <a:pt x="1101972" y="1746021"/>
                </a:lnTo>
                <a:lnTo>
                  <a:pt x="1199008" y="1746021"/>
                </a:lnTo>
                <a:lnTo>
                  <a:pt x="1199008" y="1680834"/>
                </a:lnTo>
                <a:close/>
                <a:moveTo>
                  <a:pt x="4535734" y="1676369"/>
                </a:moveTo>
                <a:cubicBezTo>
                  <a:pt x="4509341" y="1676369"/>
                  <a:pt x="4486323" y="1681925"/>
                  <a:pt x="4466677" y="1693038"/>
                </a:cubicBezTo>
                <a:cubicBezTo>
                  <a:pt x="4447032" y="1704150"/>
                  <a:pt x="4431951" y="1719926"/>
                  <a:pt x="4421434" y="1740365"/>
                </a:cubicBezTo>
                <a:cubicBezTo>
                  <a:pt x="4410917" y="1760804"/>
                  <a:pt x="4405658" y="1785014"/>
                  <a:pt x="4405658" y="1812993"/>
                </a:cubicBezTo>
                <a:lnTo>
                  <a:pt x="4405658" y="1989206"/>
                </a:lnTo>
                <a:cubicBezTo>
                  <a:pt x="4405658" y="2015598"/>
                  <a:pt x="4411016" y="2038468"/>
                  <a:pt x="4421731" y="2057816"/>
                </a:cubicBezTo>
                <a:cubicBezTo>
                  <a:pt x="4432447" y="2077163"/>
                  <a:pt x="4447727" y="2092046"/>
                  <a:pt x="4467570" y="2102464"/>
                </a:cubicBezTo>
                <a:cubicBezTo>
                  <a:pt x="4487414" y="2112882"/>
                  <a:pt x="4510731" y="2118091"/>
                  <a:pt x="4537520" y="2118091"/>
                </a:cubicBezTo>
                <a:cubicBezTo>
                  <a:pt x="4563912" y="2118091"/>
                  <a:pt x="4586881" y="2112584"/>
                  <a:pt x="4606427" y="2101571"/>
                </a:cubicBezTo>
                <a:cubicBezTo>
                  <a:pt x="4625973" y="2090558"/>
                  <a:pt x="4641054" y="2074832"/>
                  <a:pt x="4651671" y="2054392"/>
                </a:cubicBezTo>
                <a:cubicBezTo>
                  <a:pt x="4662287" y="2033954"/>
                  <a:pt x="4667595" y="2009943"/>
                  <a:pt x="4667595" y="1982360"/>
                </a:cubicBezTo>
                <a:lnTo>
                  <a:pt x="4667595" y="1878180"/>
                </a:lnTo>
                <a:lnTo>
                  <a:pt x="4539008" y="1878180"/>
                </a:lnTo>
                <a:lnTo>
                  <a:pt x="4539008" y="1943367"/>
                </a:lnTo>
                <a:lnTo>
                  <a:pt x="4598539" y="1943367"/>
                </a:lnTo>
                <a:lnTo>
                  <a:pt x="4598539" y="1983253"/>
                </a:lnTo>
                <a:cubicBezTo>
                  <a:pt x="4598539" y="1997143"/>
                  <a:pt x="4596059" y="2009050"/>
                  <a:pt x="4591098" y="2018971"/>
                </a:cubicBezTo>
                <a:cubicBezTo>
                  <a:pt x="4586137" y="2028893"/>
                  <a:pt x="4579092" y="2036484"/>
                  <a:pt x="4569964" y="2041742"/>
                </a:cubicBezTo>
                <a:cubicBezTo>
                  <a:pt x="4560836" y="2047001"/>
                  <a:pt x="4550021" y="2049630"/>
                  <a:pt x="4537520" y="2049630"/>
                </a:cubicBezTo>
                <a:cubicBezTo>
                  <a:pt x="4525018" y="2049630"/>
                  <a:pt x="4514055" y="2047199"/>
                  <a:pt x="4504629" y="2042337"/>
                </a:cubicBezTo>
                <a:cubicBezTo>
                  <a:pt x="4495203" y="2037476"/>
                  <a:pt x="4487960" y="2030481"/>
                  <a:pt x="4482900" y="2021353"/>
                </a:cubicBezTo>
                <a:cubicBezTo>
                  <a:pt x="4477840" y="2012225"/>
                  <a:pt x="4475310" y="2001509"/>
                  <a:pt x="4475310" y="1989206"/>
                </a:cubicBezTo>
                <a:lnTo>
                  <a:pt x="4475310" y="1812993"/>
                </a:lnTo>
                <a:cubicBezTo>
                  <a:pt x="4475310" y="1799103"/>
                  <a:pt x="4477790" y="1787048"/>
                  <a:pt x="4482751" y="1776828"/>
                </a:cubicBezTo>
                <a:cubicBezTo>
                  <a:pt x="4487712" y="1766609"/>
                  <a:pt x="4494707" y="1758721"/>
                  <a:pt x="4503736" y="1753164"/>
                </a:cubicBezTo>
                <a:cubicBezTo>
                  <a:pt x="4512765" y="1747608"/>
                  <a:pt x="4523431" y="1744830"/>
                  <a:pt x="4535734" y="1744830"/>
                </a:cubicBezTo>
                <a:cubicBezTo>
                  <a:pt x="4546251" y="1744830"/>
                  <a:pt x="4555528" y="1747162"/>
                  <a:pt x="4563565" y="1751825"/>
                </a:cubicBezTo>
                <a:cubicBezTo>
                  <a:pt x="4571601" y="1756488"/>
                  <a:pt x="4578051" y="1763533"/>
                  <a:pt x="4582912" y="1772959"/>
                </a:cubicBezTo>
                <a:cubicBezTo>
                  <a:pt x="4587774" y="1782384"/>
                  <a:pt x="4590800" y="1794241"/>
                  <a:pt x="4591991" y="1808529"/>
                </a:cubicBezTo>
                <a:lnTo>
                  <a:pt x="4664024" y="1808529"/>
                </a:lnTo>
                <a:cubicBezTo>
                  <a:pt x="4662039" y="1779557"/>
                  <a:pt x="4655838" y="1755248"/>
                  <a:pt x="4645420" y="1735603"/>
                </a:cubicBezTo>
                <a:cubicBezTo>
                  <a:pt x="4635002" y="1715957"/>
                  <a:pt x="4620566" y="1701174"/>
                  <a:pt x="4602111" y="1691252"/>
                </a:cubicBezTo>
                <a:cubicBezTo>
                  <a:pt x="4583656" y="1681330"/>
                  <a:pt x="4561531" y="1676369"/>
                  <a:pt x="4535734" y="1676369"/>
                </a:cubicBezTo>
                <a:close/>
                <a:moveTo>
                  <a:pt x="1163702" y="0"/>
                </a:moveTo>
                <a:lnTo>
                  <a:pt x="6764146" y="0"/>
                </a:lnTo>
                <a:cubicBezTo>
                  <a:pt x="7406841" y="0"/>
                  <a:pt x="7927848" y="521007"/>
                  <a:pt x="7927848" y="1163702"/>
                </a:cubicBezTo>
                <a:lnTo>
                  <a:pt x="7927848" y="5932042"/>
                </a:lnTo>
                <a:cubicBezTo>
                  <a:pt x="7927848" y="6574737"/>
                  <a:pt x="7406841" y="7095744"/>
                  <a:pt x="6764146" y="7095744"/>
                </a:cubicBezTo>
                <a:lnTo>
                  <a:pt x="1163702" y="7095744"/>
                </a:lnTo>
                <a:cubicBezTo>
                  <a:pt x="521007" y="7095744"/>
                  <a:pt x="0" y="6574737"/>
                  <a:pt x="0" y="5932042"/>
                </a:cubicBezTo>
                <a:lnTo>
                  <a:pt x="0" y="1163702"/>
                </a:lnTo>
                <a:cubicBezTo>
                  <a:pt x="0" y="521007"/>
                  <a:pt x="521007" y="0"/>
                  <a:pt x="1163702" y="0"/>
                </a:cubicBezTo>
                <a:close/>
              </a:path>
            </a:pathLst>
          </a:custGeom>
          <a:solidFill>
            <a:srgbClr val="EF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944217" y="3393064"/>
            <a:ext cx="7394713" cy="3039755"/>
          </a:xfrm>
          <a:prstGeom prst="roundRect">
            <a:avLst/>
          </a:prstGeom>
          <a:solidFill>
            <a:srgbClr val="889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2296" y="3755163"/>
            <a:ext cx="608990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hnschrift SemiBold SemiConden" panose="020B0502040204020203" pitchFamily="34" charset="0"/>
              </a:rPr>
              <a:t>Olga </a:t>
            </a:r>
            <a:r>
              <a:rPr lang="en-US" sz="2400" dirty="0" err="1" smtClean="0">
                <a:latin typeface="Bahnschrift SemiBold SemiConden" panose="020B0502040204020203" pitchFamily="34" charset="0"/>
              </a:rPr>
              <a:t>Ryutina</a:t>
            </a:r>
            <a:r>
              <a:rPr lang="en-US" sz="2400" dirty="0" smtClean="0">
                <a:latin typeface="Bahnschrift SemiBold SemiConden" panose="020B0502040204020203" pitchFamily="34" charset="0"/>
              </a:rPr>
              <a:t>, George </a:t>
            </a:r>
            <a:r>
              <a:rPr lang="en-US" sz="2400" dirty="0" err="1" smtClean="0">
                <a:latin typeface="Bahnschrift SemiBold SemiConden" panose="020B0502040204020203" pitchFamily="34" charset="0"/>
              </a:rPr>
              <a:t>Gontcharov</a:t>
            </a:r>
            <a:r>
              <a:rPr lang="en-US" sz="2400" dirty="0" smtClean="0">
                <a:latin typeface="Bahnschrift SemiBold SemiConden" panose="020B0502040204020203" pitchFamily="34" charset="0"/>
              </a:rPr>
              <a:t>, Sergey </a:t>
            </a:r>
            <a:r>
              <a:rPr lang="en-US" sz="2400" dirty="0" err="1" smtClean="0">
                <a:latin typeface="Bahnschrift SemiBold SemiConden" panose="020B0502040204020203" pitchFamily="34" charset="0"/>
              </a:rPr>
              <a:t>Troitsky</a:t>
            </a:r>
            <a:r>
              <a:rPr lang="en-US" sz="2400" dirty="0" smtClean="0">
                <a:latin typeface="Bahnschrift SemiBold SemiConden" panose="020B0502040204020203" pitchFamily="34" charset="0"/>
              </a:rPr>
              <a:t> </a:t>
            </a:r>
          </a:p>
          <a:p>
            <a:endParaRPr lang="en-US" sz="2400" dirty="0">
              <a:latin typeface="Bahnschrift SemiBold SemiConden" panose="020B0502040204020203" pitchFamily="34" charset="0"/>
            </a:endParaRPr>
          </a:p>
          <a:p>
            <a:r>
              <a:rPr lang="en-US" sz="2400" dirty="0">
                <a:latin typeface="Bahnschrift SemiBold SemiConden" panose="020B0502040204020203" pitchFamily="34" charset="0"/>
              </a:rPr>
              <a:t>Institute for Nuclear Research </a:t>
            </a:r>
            <a:r>
              <a:rPr lang="en-US" sz="2400" dirty="0" smtClean="0">
                <a:latin typeface="Bahnschrift SemiBold SemiConden" panose="020B0502040204020203" pitchFamily="34" charset="0"/>
              </a:rPr>
              <a:t>of </a:t>
            </a:r>
            <a:r>
              <a:rPr lang="en-US" sz="2400" dirty="0">
                <a:latin typeface="Bahnschrift SemiBold SemiConden" panose="020B0502040204020203" pitchFamily="34" charset="0"/>
              </a:rPr>
              <a:t>the Russian Academy of </a:t>
            </a:r>
            <a:r>
              <a:rPr lang="en-US" sz="2400" dirty="0" smtClean="0">
                <a:latin typeface="Bahnschrift SemiBold SemiConden" panose="020B0502040204020203" pitchFamily="34" charset="0"/>
              </a:rPr>
              <a:t>Sciences, </a:t>
            </a:r>
            <a:r>
              <a:rPr lang="ru-RU" sz="2400" i="1" dirty="0">
                <a:latin typeface="Bahnschrift SemiBold SemiConden" panose="020B0502040204020203" pitchFamily="34" charset="0"/>
              </a:rPr>
              <a:t>22-12-00253 </a:t>
            </a:r>
            <a:endParaRPr lang="en-US" sz="2400" i="1" dirty="0" smtClean="0">
              <a:latin typeface="Bahnschrift SemiBold SemiConden" panose="020B0502040204020203" pitchFamily="34" charset="0"/>
            </a:endParaRPr>
          </a:p>
          <a:p>
            <a:endParaRPr lang="en-US" sz="2400" i="1" dirty="0">
              <a:latin typeface="Bahnschrift SemiBold SemiConden" panose="020B0502040204020203" pitchFamily="34" charset="0"/>
            </a:endParaRPr>
          </a:p>
          <a:p>
            <a:r>
              <a:rPr lang="en-US" sz="2400" b="1" dirty="0">
                <a:latin typeface="Bahnschrift SemiBold SemiConden" panose="020B0502040204020203" pitchFamily="34" charset="0"/>
              </a:rPr>
              <a:t>20th </a:t>
            </a:r>
            <a:r>
              <a:rPr lang="en-US" sz="2400" b="1" dirty="0" err="1">
                <a:latin typeface="Bahnschrift SemiBold SemiConden" panose="020B0502040204020203" pitchFamily="34" charset="0"/>
              </a:rPr>
              <a:t>Patras</a:t>
            </a:r>
            <a:r>
              <a:rPr lang="en-US" sz="2400" b="1" dirty="0">
                <a:latin typeface="Bahnschrift SemiBold SemiConden" panose="020B0502040204020203" pitchFamily="34" charset="0"/>
              </a:rPr>
              <a:t> Workshop on </a:t>
            </a:r>
            <a:r>
              <a:rPr lang="en-US" sz="2400" b="1" dirty="0" err="1">
                <a:latin typeface="Bahnschrift SemiBold SemiConden" panose="020B0502040204020203" pitchFamily="34" charset="0"/>
              </a:rPr>
              <a:t>Axions</a:t>
            </a:r>
            <a:r>
              <a:rPr lang="en-US" sz="2400" b="1" dirty="0">
                <a:latin typeface="Bahnschrift SemiBold SemiConden" panose="020B0502040204020203" pitchFamily="34" charset="0"/>
              </a:rPr>
              <a:t>, WIMPs, and </a:t>
            </a:r>
            <a:r>
              <a:rPr lang="en-US" sz="2400" b="1" dirty="0" smtClean="0">
                <a:latin typeface="Bahnschrift SemiBold SemiConden" panose="020B0502040204020203" pitchFamily="34" charset="0"/>
              </a:rPr>
              <a:t>WISPs, 2025</a:t>
            </a:r>
            <a:endParaRPr lang="ru-RU" sz="240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84048" y="3962716"/>
            <a:ext cx="4837176" cy="806877"/>
          </a:xfrm>
          <a:prstGeom prst="roundRect">
            <a:avLst/>
          </a:prstGeom>
          <a:solidFill>
            <a:srgbClr val="889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4048" y="2963789"/>
            <a:ext cx="4837176" cy="886968"/>
          </a:xfrm>
          <a:prstGeom prst="roundRect">
            <a:avLst/>
          </a:prstGeom>
          <a:solidFill>
            <a:srgbClr val="889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4048" y="1965441"/>
            <a:ext cx="4837176" cy="886389"/>
          </a:xfrm>
          <a:prstGeom prst="roundRect">
            <a:avLst/>
          </a:prstGeom>
          <a:solidFill>
            <a:srgbClr val="889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4048" y="4924048"/>
            <a:ext cx="4837176" cy="886968"/>
          </a:xfrm>
          <a:prstGeom prst="roundRect">
            <a:avLst/>
          </a:prstGeom>
          <a:solidFill>
            <a:srgbClr val="889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4048" y="274320"/>
            <a:ext cx="11301984" cy="1408176"/>
          </a:xfrm>
          <a:prstGeom prst="roundRect">
            <a:avLst/>
          </a:prstGeom>
          <a:solidFill>
            <a:srgbClr val="6C7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EFE6FE"/>
                </a:solidFill>
                <a:latin typeface="Bahnschrift SemiBold SemiConden" panose="020B0502040204020203" pitchFamily="34" charset="0"/>
              </a:rPr>
              <a:t>Globular clusters as probes of new physics</a:t>
            </a:r>
            <a:endParaRPr lang="ru-RU" sz="4400" b="1" dirty="0">
              <a:solidFill>
                <a:srgbClr val="EFE6FE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048" y="2208870"/>
            <a:ext cx="4599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35 Galactic globular clusters</a:t>
            </a:r>
            <a:endParaRPr lang="ru-RU" sz="2000" dirty="0">
              <a:solidFill>
                <a:srgbClr val="E6E6E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048" y="3186774"/>
            <a:ext cx="4507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Photometry: Stetson + Gaia DR3 + HST</a:t>
            </a:r>
            <a:endParaRPr lang="ru-RU" sz="2000" dirty="0">
              <a:solidFill>
                <a:srgbClr val="E6E6E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048" y="3928568"/>
            <a:ext cx="459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Cross-identification → reliable membership lists</a:t>
            </a:r>
            <a:endParaRPr lang="ru-RU" sz="2000" dirty="0">
              <a:solidFill>
                <a:srgbClr val="E6E6E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048" y="5061757"/>
            <a:ext cx="459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Clean CMDs → cluster parameters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24144" y="6132225"/>
            <a:ext cx="5961888" cy="463998"/>
          </a:xfrm>
          <a:prstGeom prst="rect">
            <a:avLst/>
          </a:prstGeom>
          <a:solidFill>
            <a:srgbClr val="889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888736" y="6179558"/>
            <a:ext cx="563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FE6FE"/>
                </a:solidFill>
              </a:rPr>
              <a:t>https://esahubble.org/images/archive/category/starclusters</a:t>
            </a:r>
            <a:endParaRPr lang="ru-RU" sz="1600" dirty="0">
              <a:solidFill>
                <a:srgbClr val="EFE6FE"/>
              </a:solidFill>
            </a:endParaRPr>
          </a:p>
        </p:txBody>
      </p:sp>
      <p:pic>
        <p:nvPicPr>
          <p:cNvPr id="3076" name="Picture 4" descr="https://cdn.esahubble.org/archives/images/screen/potw123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1965441"/>
            <a:ext cx="6108192" cy="395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84048" y="3492610"/>
            <a:ext cx="4599432" cy="1185212"/>
          </a:xfrm>
          <a:prstGeom prst="roundRect">
            <a:avLst/>
          </a:prstGeom>
          <a:solidFill>
            <a:srgbClr val="889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4048" y="1971594"/>
            <a:ext cx="4599432" cy="1179060"/>
          </a:xfrm>
          <a:prstGeom prst="roundRect">
            <a:avLst/>
          </a:prstGeom>
          <a:solidFill>
            <a:srgbClr val="889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8328" y="4936426"/>
            <a:ext cx="4599432" cy="1185212"/>
          </a:xfrm>
          <a:prstGeom prst="roundRect">
            <a:avLst/>
          </a:prstGeom>
          <a:solidFill>
            <a:srgbClr val="889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4048" y="274320"/>
            <a:ext cx="11301984" cy="1408176"/>
          </a:xfrm>
          <a:prstGeom prst="roundRect">
            <a:avLst/>
          </a:prstGeom>
          <a:solidFill>
            <a:srgbClr val="6C7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Stellar </a:t>
            </a:r>
            <a:r>
              <a:rPr lang="en-US" sz="44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cooling by new particles</a:t>
            </a:r>
            <a:endParaRPr lang="ru-RU" sz="4400" b="1" dirty="0">
              <a:solidFill>
                <a:srgbClr val="E6E6E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048" y="2361069"/>
            <a:ext cx="459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E6E6E6"/>
                </a:solidFill>
                <a:latin typeface="Bahnschrift SemiBold SemiConden" panose="020B0502040204020203" pitchFamily="34" charset="0"/>
              </a:rPr>
              <a:t>Axions</a:t>
            </a:r>
            <a:r>
              <a:rPr lang="en-US" sz="24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 &amp; neutrinos → extra cooling</a:t>
            </a:r>
            <a:endParaRPr lang="ru-RU" sz="2400" dirty="0">
              <a:solidFill>
                <a:srgbClr val="E6E6E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28" y="3885161"/>
            <a:ext cx="450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TRGB luminosity → gₐₑ, </a:t>
            </a:r>
            <a:r>
              <a:rPr lang="el-GR" sz="24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μν</a:t>
            </a:r>
            <a:endParaRPr lang="ru-RU" sz="2400" dirty="0">
              <a:solidFill>
                <a:srgbClr val="E6E6E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048" y="5298199"/>
            <a:ext cx="459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HB/RGB ratio (R parameter) → gₐγ</a:t>
            </a:r>
            <a:endParaRPr lang="ru-RU" sz="2400" dirty="0">
              <a:solidFill>
                <a:srgbClr val="E6E6E6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71594"/>
            <a:ext cx="6504432" cy="4103978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233322" y="1315938"/>
            <a:ext cx="7603435" cy="703304"/>
          </a:xfrm>
          <a:prstGeom prst="roundRect">
            <a:avLst/>
          </a:prstGeom>
          <a:solidFill>
            <a:srgbClr val="889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4048" y="139254"/>
            <a:ext cx="11301984" cy="1083260"/>
          </a:xfrm>
          <a:prstGeom prst="roundRect">
            <a:avLst/>
          </a:prstGeom>
          <a:solidFill>
            <a:srgbClr val="6C7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Preliminary results</a:t>
            </a:r>
            <a:endParaRPr lang="ru-RU" sz="4400" b="1" dirty="0">
              <a:solidFill>
                <a:srgbClr val="E6E6E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1037" y="1436757"/>
            <a:ext cx="634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NGC 5904: clean CMD → well-defined TRGB</a:t>
            </a:r>
            <a:endParaRPr lang="ru-RU" sz="2400" dirty="0">
              <a:solidFill>
                <a:srgbClr val="E6E6E6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2666"/>
            <a:ext cx="5864088" cy="3850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96" y="2140062"/>
            <a:ext cx="6109251" cy="382342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737360" y="6056904"/>
            <a:ext cx="8750808" cy="626163"/>
          </a:xfrm>
          <a:prstGeom prst="roundRect">
            <a:avLst/>
          </a:prstGeom>
          <a:solidFill>
            <a:srgbClr val="889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20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TRGB: –4.17 ± 0.13 → –4.01 ± 0.10 from observations vs -3.99 ± 0.07 from theory</a:t>
            </a:r>
            <a:endParaRPr lang="ru-RU" sz="2000" dirty="0">
              <a:solidFill>
                <a:srgbClr val="E6E6E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03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614240" y="1499093"/>
            <a:ext cx="6841599" cy="1432949"/>
          </a:xfrm>
          <a:prstGeom prst="roundRect">
            <a:avLst/>
          </a:prstGeom>
          <a:solidFill>
            <a:srgbClr val="889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4048" y="139254"/>
            <a:ext cx="11301984" cy="1083260"/>
          </a:xfrm>
          <a:prstGeom prst="roundRect">
            <a:avLst/>
          </a:prstGeom>
          <a:solidFill>
            <a:srgbClr val="6C7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Preliminary results</a:t>
            </a:r>
            <a:endParaRPr lang="ru-RU" sz="4400" b="1" dirty="0">
              <a:solidFill>
                <a:srgbClr val="E6E6E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4149" y="1861624"/>
            <a:ext cx="428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No sign of gₐₑ or </a:t>
            </a:r>
            <a:r>
              <a:rPr lang="en-US" sz="4000" dirty="0" err="1">
                <a:solidFill>
                  <a:srgbClr val="E6E6E6"/>
                </a:solidFill>
                <a:latin typeface="Bahnschrift SemiBold SemiConden" panose="020B0502040204020203" pitchFamily="34" charset="0"/>
              </a:rPr>
              <a:t>μν</a:t>
            </a:r>
            <a:endParaRPr lang="ru-RU" sz="4000" dirty="0">
              <a:solidFill>
                <a:srgbClr val="E6E6E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14238" y="3353494"/>
            <a:ext cx="6841599" cy="1457298"/>
          </a:xfrm>
          <a:prstGeom prst="roundRect">
            <a:avLst/>
          </a:prstGeom>
          <a:solidFill>
            <a:srgbClr val="889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Mild preference for non-zero </a:t>
            </a:r>
            <a:r>
              <a:rPr lang="en-US" sz="4000" dirty="0" err="1">
                <a:solidFill>
                  <a:srgbClr val="E6E6E6"/>
                </a:solidFill>
                <a:latin typeface="Bahnschrift SemiBold SemiConden" panose="020B0502040204020203" pitchFamily="34" charset="0"/>
              </a:rPr>
              <a:t>gₐγ</a:t>
            </a:r>
            <a:endParaRPr lang="ru-RU" sz="4000" dirty="0">
              <a:solidFill>
                <a:srgbClr val="E6E6E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14238" y="5232244"/>
            <a:ext cx="6841599" cy="1431951"/>
          </a:xfrm>
          <a:prstGeom prst="roundRect">
            <a:avLst/>
          </a:prstGeom>
          <a:solidFill>
            <a:srgbClr val="889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Next: 35 clusters + refined helium</a:t>
            </a:r>
            <a:endParaRPr lang="ru-RU" sz="4000" dirty="0">
              <a:solidFill>
                <a:srgbClr val="E6E6E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67536" y="4644113"/>
            <a:ext cx="11301984" cy="1432949"/>
          </a:xfrm>
          <a:prstGeom prst="roundRect">
            <a:avLst/>
          </a:prstGeom>
          <a:solidFill>
            <a:srgbClr val="889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36" y="1234440"/>
            <a:ext cx="11301984" cy="2955103"/>
          </a:xfrm>
          <a:prstGeom prst="roundRect">
            <a:avLst/>
          </a:prstGeom>
          <a:solidFill>
            <a:srgbClr val="6C7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Bahnschrift SemiBold SemiConden" panose="020B0502040204020203" pitchFamily="34" charset="0"/>
              </a:rPr>
              <a:t>Thank you for your </a:t>
            </a:r>
            <a:r>
              <a:rPr lang="en-US" sz="6600" dirty="0" smtClean="0">
                <a:latin typeface="Bahnschrift SemiBold SemiConden" panose="020B0502040204020203" pitchFamily="34" charset="0"/>
              </a:rPr>
              <a:t>attention</a:t>
            </a:r>
            <a:r>
              <a:rPr lang="ru-RU" sz="6600" dirty="0" smtClean="0">
                <a:latin typeface="Bahnschrift SemiBold SemiConden" panose="020B0502040204020203" pitchFamily="34" charset="0"/>
              </a:rPr>
              <a:t>!</a:t>
            </a:r>
            <a:endParaRPr lang="ru-RU" sz="6600" b="1" dirty="0">
              <a:solidFill>
                <a:srgbClr val="E6E6E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36" y="5037423"/>
            <a:ext cx="1130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Contact</a:t>
            </a:r>
            <a:r>
              <a:rPr lang="en-US" sz="2800" dirty="0" smtClean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: o.ryut1010@gmail.com</a:t>
            </a:r>
            <a:r>
              <a:rPr lang="en-US" sz="28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2800" dirty="0" smtClean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georgegontcharov@yahoo.com</a:t>
            </a:r>
            <a:r>
              <a:rPr lang="en-US" sz="2800" dirty="0">
                <a:solidFill>
                  <a:srgbClr val="E6E6E6"/>
                </a:solidFill>
                <a:latin typeface="Bahnschrift SemiBold SemiConden" panose="020B0502040204020203" pitchFamily="34" charset="0"/>
              </a:rPr>
              <a:t>, st@inr-otf.ru </a:t>
            </a:r>
            <a:endParaRPr lang="ru-RU" sz="2800" dirty="0">
              <a:solidFill>
                <a:srgbClr val="E6E6E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79CB-07B1-466E-B4DB-85C693E48C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190</Words>
  <Application>Microsoft Office PowerPoint</Application>
  <PresentationFormat>Широкоэкранный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Bahnschrift SemiBold SemiConden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2025-09-14T23:03:11Z</dcterms:created>
  <dcterms:modified xsi:type="dcterms:W3CDTF">2025-09-21T13:05:35Z</dcterms:modified>
</cp:coreProperties>
</file>