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  <p:sldMasterId id="2147483672" r:id="rId2"/>
  </p:sldMasterIdLst>
  <p:notesMasterIdLst>
    <p:notesMasterId r:id="rId19"/>
  </p:notesMasterIdLst>
  <p:sldIdLst>
    <p:sldId id="256" r:id="rId3"/>
    <p:sldId id="3863" r:id="rId4"/>
    <p:sldId id="3877" r:id="rId5"/>
    <p:sldId id="3867" r:id="rId6"/>
    <p:sldId id="3869" r:id="rId7"/>
    <p:sldId id="3865" r:id="rId8"/>
    <p:sldId id="3891" r:id="rId9"/>
    <p:sldId id="3890" r:id="rId10"/>
    <p:sldId id="3892" r:id="rId11"/>
    <p:sldId id="3893" r:id="rId12"/>
    <p:sldId id="3880" r:id="rId13"/>
    <p:sldId id="3894" r:id="rId14"/>
    <p:sldId id="3868" r:id="rId15"/>
    <p:sldId id="3878" r:id="rId16"/>
    <p:sldId id="3888" r:id="rId17"/>
    <p:sldId id="388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885"/>
    <a:srgbClr val="C48E48"/>
    <a:srgbClr val="4472C4"/>
    <a:srgbClr val="550B47"/>
    <a:srgbClr val="FF33CC"/>
    <a:srgbClr val="2B3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64FEE6-98C5-496E-A619-460AA8F80C2F}" v="135" dt="2025-06-04T13:28:41.7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Silvi" userId="d5113b21-6138-4445-9db4-b3a8aa951ac4" providerId="ADAL" clId="{014EDD34-B901-46B9-A08E-57747AAA822C}"/>
    <pc:docChg chg="undo redo custSel addSld delSld modSld sldOrd">
      <pc:chgData name="Sara Silvi" userId="d5113b21-6138-4445-9db4-b3a8aa951ac4" providerId="ADAL" clId="{014EDD34-B901-46B9-A08E-57747AAA822C}" dt="2025-05-31T14:13:33.447" v="22370" actId="6549"/>
      <pc:docMkLst>
        <pc:docMk/>
      </pc:docMkLst>
      <pc:sldChg chg="modSp mod modNotesTx">
        <pc:chgData name="Sara Silvi" userId="d5113b21-6138-4445-9db4-b3a8aa951ac4" providerId="ADAL" clId="{014EDD34-B901-46B9-A08E-57747AAA822C}" dt="2025-05-28T09:08:13.846" v="5703" actId="20577"/>
        <pc:sldMkLst>
          <pc:docMk/>
          <pc:sldMk cId="1957840734" sldId="256"/>
        </pc:sldMkLst>
        <pc:spChg chg="mod">
          <ac:chgData name="Sara Silvi" userId="d5113b21-6138-4445-9db4-b3a8aa951ac4" providerId="ADAL" clId="{014EDD34-B901-46B9-A08E-57747AAA822C}" dt="2025-05-28T09:08:13.846" v="5703" actId="20577"/>
          <ac:spMkLst>
            <pc:docMk/>
            <pc:sldMk cId="1957840734" sldId="256"/>
            <ac:spMk id="2" creationId="{810DDDB8-B009-5321-DE87-0204E1BE5979}"/>
          </ac:spMkLst>
        </pc:spChg>
      </pc:sldChg>
      <pc:sldChg chg="modSp mod modNotesTx">
        <pc:chgData name="Sara Silvi" userId="d5113b21-6138-4445-9db4-b3a8aa951ac4" providerId="ADAL" clId="{014EDD34-B901-46B9-A08E-57747AAA822C}" dt="2025-05-30T11:30:44.714" v="19607" actId="20577"/>
        <pc:sldMkLst>
          <pc:docMk/>
          <pc:sldMk cId="358740942" sldId="3863"/>
        </pc:sldMkLst>
        <pc:spChg chg="mod">
          <ac:chgData name="Sara Silvi" userId="d5113b21-6138-4445-9db4-b3a8aa951ac4" providerId="ADAL" clId="{014EDD34-B901-46B9-A08E-57747AAA822C}" dt="2025-05-30T09:19:28.218" v="18085" actId="20577"/>
          <ac:spMkLst>
            <pc:docMk/>
            <pc:sldMk cId="358740942" sldId="3863"/>
            <ac:spMk id="5" creationId="{FBE02FD1-2129-B16A-786B-B902A4C2DDAD}"/>
          </ac:spMkLst>
        </pc:spChg>
        <pc:spChg chg="mod">
          <ac:chgData name="Sara Silvi" userId="d5113b21-6138-4445-9db4-b3a8aa951ac4" providerId="ADAL" clId="{014EDD34-B901-46B9-A08E-57747AAA822C}" dt="2025-05-30T08:32:27.646" v="18076" actId="20577"/>
          <ac:spMkLst>
            <pc:docMk/>
            <pc:sldMk cId="358740942" sldId="3863"/>
            <ac:spMk id="6" creationId="{DA3E9840-1D90-79D4-87C0-9516FD1B539F}"/>
          </ac:spMkLst>
        </pc:spChg>
        <pc:spChg chg="mod">
          <ac:chgData name="Sara Silvi" userId="d5113b21-6138-4445-9db4-b3a8aa951ac4" providerId="ADAL" clId="{014EDD34-B901-46B9-A08E-57747AAA822C}" dt="2025-05-30T10:18:56.022" v="18904" actId="20577"/>
          <ac:spMkLst>
            <pc:docMk/>
            <pc:sldMk cId="358740942" sldId="3863"/>
            <ac:spMk id="13" creationId="{9050EFC4-AA39-9D0B-FD35-09FD4BC59DDC}"/>
          </ac:spMkLst>
        </pc:spChg>
        <pc:spChg chg="mod">
          <ac:chgData name="Sara Silvi" userId="d5113b21-6138-4445-9db4-b3a8aa951ac4" providerId="ADAL" clId="{014EDD34-B901-46B9-A08E-57747AAA822C}" dt="2025-05-30T09:19:37.283" v="18086" actId="20577"/>
          <ac:spMkLst>
            <pc:docMk/>
            <pc:sldMk cId="358740942" sldId="3863"/>
            <ac:spMk id="14" creationId="{5F5E83D9-1B5C-14CD-F85B-9884029D224E}"/>
          </ac:spMkLst>
        </pc:spChg>
      </pc:sldChg>
      <pc:sldChg chg="modSp mod modNotesTx">
        <pc:chgData name="Sara Silvi" userId="d5113b21-6138-4445-9db4-b3a8aa951ac4" providerId="ADAL" clId="{014EDD34-B901-46B9-A08E-57747AAA822C}" dt="2025-05-30T13:49:50.451" v="20269" actId="20577"/>
        <pc:sldMkLst>
          <pc:docMk/>
          <pc:sldMk cId="827769081" sldId="3865"/>
        </pc:sldMkLst>
        <pc:spChg chg="mod">
          <ac:chgData name="Sara Silvi" userId="d5113b21-6138-4445-9db4-b3a8aa951ac4" providerId="ADAL" clId="{014EDD34-B901-46B9-A08E-57747AAA822C}" dt="2025-05-29T09:46:48.554" v="17726" actId="20577"/>
          <ac:spMkLst>
            <pc:docMk/>
            <pc:sldMk cId="827769081" sldId="3865"/>
            <ac:spMk id="6" creationId="{910A44B9-ED01-6453-6549-F6907B8582CD}"/>
          </ac:spMkLst>
        </pc:spChg>
        <pc:spChg chg="mod">
          <ac:chgData name="Sara Silvi" userId="d5113b21-6138-4445-9db4-b3a8aa951ac4" providerId="ADAL" clId="{014EDD34-B901-46B9-A08E-57747AAA822C}" dt="2025-05-29T09:56:36.250" v="17769" actId="6549"/>
          <ac:spMkLst>
            <pc:docMk/>
            <pc:sldMk cId="827769081" sldId="3865"/>
            <ac:spMk id="10" creationId="{54133DC5-B2AA-7A81-3516-A47304056B74}"/>
          </ac:spMkLst>
        </pc:spChg>
      </pc:sldChg>
      <pc:sldChg chg="modSp mod modNotesTx">
        <pc:chgData name="Sara Silvi" userId="d5113b21-6138-4445-9db4-b3a8aa951ac4" providerId="ADAL" clId="{014EDD34-B901-46B9-A08E-57747AAA822C}" dt="2025-05-31T13:12:20.648" v="21371" actId="6549"/>
        <pc:sldMkLst>
          <pc:docMk/>
          <pc:sldMk cId="1684200743" sldId="3867"/>
        </pc:sldMkLst>
        <pc:spChg chg="mod">
          <ac:chgData name="Sara Silvi" userId="d5113b21-6138-4445-9db4-b3a8aa951ac4" providerId="ADAL" clId="{014EDD34-B901-46B9-A08E-57747AAA822C}" dt="2025-05-29T09:41:28.376" v="17720" actId="20577"/>
          <ac:spMkLst>
            <pc:docMk/>
            <pc:sldMk cId="1684200743" sldId="3867"/>
            <ac:spMk id="6" creationId="{24F6B9F2-4F7E-A6E3-2A30-06B1C807E757}"/>
          </ac:spMkLst>
        </pc:spChg>
        <pc:spChg chg="mod">
          <ac:chgData name="Sara Silvi" userId="d5113b21-6138-4445-9db4-b3a8aa951ac4" providerId="ADAL" clId="{014EDD34-B901-46B9-A08E-57747AAA822C}" dt="2025-05-31T13:12:20.648" v="21371" actId="6549"/>
          <ac:spMkLst>
            <pc:docMk/>
            <pc:sldMk cId="1684200743" sldId="3867"/>
            <ac:spMk id="15" creationId="{9B329008-3D72-12A0-2C0B-CF641347AFAA}"/>
          </ac:spMkLst>
        </pc:spChg>
      </pc:sldChg>
      <pc:sldChg chg="modSp mod ord modNotesTx">
        <pc:chgData name="Sara Silvi" userId="d5113b21-6138-4445-9db4-b3a8aa951ac4" providerId="ADAL" clId="{014EDD34-B901-46B9-A08E-57747AAA822C}" dt="2025-05-30T13:53:13.041" v="20274" actId="20578"/>
        <pc:sldMkLst>
          <pc:docMk/>
          <pc:sldMk cId="1134143650" sldId="3868"/>
        </pc:sldMkLst>
        <pc:spChg chg="mod">
          <ac:chgData name="Sara Silvi" userId="d5113b21-6138-4445-9db4-b3a8aa951ac4" providerId="ADAL" clId="{014EDD34-B901-46B9-A08E-57747AAA822C}" dt="2025-05-29T10:02:26.940" v="17771" actId="20577"/>
          <ac:spMkLst>
            <pc:docMk/>
            <pc:sldMk cId="1134143650" sldId="3868"/>
            <ac:spMk id="9" creationId="{33550AD7-35F6-B589-63B2-27F877389E67}"/>
          </ac:spMkLst>
        </pc:spChg>
      </pc:sldChg>
      <pc:sldChg chg="addSp modSp mod modNotesTx">
        <pc:chgData name="Sara Silvi" userId="d5113b21-6138-4445-9db4-b3a8aa951ac4" providerId="ADAL" clId="{014EDD34-B901-46B9-A08E-57747AAA822C}" dt="2025-05-30T13:28:52.910" v="20009" actId="113"/>
        <pc:sldMkLst>
          <pc:docMk/>
          <pc:sldMk cId="3633897784" sldId="3869"/>
        </pc:sldMkLst>
        <pc:spChg chg="mod">
          <ac:chgData name="Sara Silvi" userId="d5113b21-6138-4445-9db4-b3a8aa951ac4" providerId="ADAL" clId="{014EDD34-B901-46B9-A08E-57747AAA822C}" dt="2025-05-29T09:45:20.504" v="17724" actId="20577"/>
          <ac:spMkLst>
            <pc:docMk/>
            <pc:sldMk cId="3633897784" sldId="3869"/>
            <ac:spMk id="9" creationId="{0B696CEA-8D96-1EBB-EE2A-028CAE378412}"/>
          </ac:spMkLst>
        </pc:spChg>
        <pc:spChg chg="mod">
          <ac:chgData name="Sara Silvi" userId="d5113b21-6138-4445-9db4-b3a8aa951ac4" providerId="ADAL" clId="{014EDD34-B901-46B9-A08E-57747AAA822C}" dt="2025-05-28T12:50:05.226" v="17211" actId="1076"/>
          <ac:spMkLst>
            <pc:docMk/>
            <pc:sldMk cId="3633897784" sldId="3869"/>
            <ac:spMk id="49" creationId="{AA5AA49F-09EE-001E-8C89-99F5F21ADA6F}"/>
          </ac:spMkLst>
        </pc:spChg>
        <pc:graphicFrameChg chg="mod modGraphic">
          <ac:chgData name="Sara Silvi" userId="d5113b21-6138-4445-9db4-b3a8aa951ac4" providerId="ADAL" clId="{014EDD34-B901-46B9-A08E-57747AAA822C}" dt="2025-05-30T11:32:35.779" v="19618" actId="14100"/>
          <ac:graphicFrameMkLst>
            <pc:docMk/>
            <pc:sldMk cId="3633897784" sldId="3869"/>
            <ac:graphicFrameMk id="6" creationId="{37A33CCA-39D9-09D9-16F5-FD3455F7010F}"/>
          </ac:graphicFrameMkLst>
        </pc:graphicFrameChg>
      </pc:sldChg>
      <pc:sldChg chg="modSp mod modNotesTx">
        <pc:chgData name="Sara Silvi" userId="d5113b21-6138-4445-9db4-b3a8aa951ac4" providerId="ADAL" clId="{014EDD34-B901-46B9-A08E-57747AAA822C}" dt="2025-05-30T09:48:30.616" v="18815" actId="113"/>
        <pc:sldMkLst>
          <pc:docMk/>
          <pc:sldMk cId="341316366" sldId="3877"/>
        </pc:sldMkLst>
        <pc:spChg chg="mod">
          <ac:chgData name="Sara Silvi" userId="d5113b21-6138-4445-9db4-b3a8aa951ac4" providerId="ADAL" clId="{014EDD34-B901-46B9-A08E-57747AAA822C}" dt="2025-05-28T09:03:45.035" v="5697" actId="207"/>
          <ac:spMkLst>
            <pc:docMk/>
            <pc:sldMk cId="341316366" sldId="3877"/>
            <ac:spMk id="5" creationId="{4603B0ED-3C06-B027-B558-914B5244582C}"/>
          </ac:spMkLst>
        </pc:spChg>
        <pc:spChg chg="mod">
          <ac:chgData name="Sara Silvi" userId="d5113b21-6138-4445-9db4-b3a8aa951ac4" providerId="ADAL" clId="{014EDD34-B901-46B9-A08E-57747AAA822C}" dt="2025-05-30T09:43:28.894" v="18640" actId="1076"/>
          <ac:spMkLst>
            <pc:docMk/>
            <pc:sldMk cId="341316366" sldId="3877"/>
            <ac:spMk id="13" creationId="{F97259EE-1A4A-3737-4592-895804100ACC}"/>
          </ac:spMkLst>
        </pc:spChg>
        <pc:picChg chg="mod">
          <ac:chgData name="Sara Silvi" userId="d5113b21-6138-4445-9db4-b3a8aa951ac4" providerId="ADAL" clId="{014EDD34-B901-46B9-A08E-57747AAA822C}" dt="2025-05-28T09:03:42.109" v="5695" actId="14100"/>
          <ac:picMkLst>
            <pc:docMk/>
            <pc:sldMk cId="341316366" sldId="3877"/>
            <ac:picMk id="12" creationId="{84541CCD-5DE3-E654-BE64-62AF7EF62358}"/>
          </ac:picMkLst>
        </pc:picChg>
      </pc:sldChg>
      <pc:sldChg chg="modSp mod ord modNotesTx">
        <pc:chgData name="Sara Silvi" userId="d5113b21-6138-4445-9db4-b3a8aa951ac4" providerId="ADAL" clId="{014EDD34-B901-46B9-A08E-57747AAA822C}" dt="2025-05-31T14:13:33.447" v="22370" actId="6549"/>
        <pc:sldMkLst>
          <pc:docMk/>
          <pc:sldMk cId="3012936242" sldId="3878"/>
        </pc:sldMkLst>
        <pc:spChg chg="mod">
          <ac:chgData name="Sara Silvi" userId="d5113b21-6138-4445-9db4-b3a8aa951ac4" providerId="ADAL" clId="{014EDD34-B901-46B9-A08E-57747AAA822C}" dt="2025-05-28T10:18:43.375" v="11227" actId="313"/>
          <ac:spMkLst>
            <pc:docMk/>
            <pc:sldMk cId="3012936242" sldId="3878"/>
            <ac:spMk id="13" creationId="{F4D0C021-8C67-CD58-5BE1-FB99716C8E7C}"/>
          </ac:spMkLst>
        </pc:spChg>
      </pc:sldChg>
      <pc:sldChg chg="new del">
        <pc:chgData name="Sara Silvi" userId="d5113b21-6138-4445-9db4-b3a8aa951ac4" providerId="ADAL" clId="{014EDD34-B901-46B9-A08E-57747AAA822C}" dt="2025-05-27T13:12:34.059" v="2503" actId="680"/>
        <pc:sldMkLst>
          <pc:docMk/>
          <pc:sldMk cId="1260352919" sldId="3879"/>
        </pc:sldMkLst>
      </pc:sldChg>
      <pc:sldChg chg="modNotesTx">
        <pc:chgData name="Sara Silvi" userId="d5113b21-6138-4445-9db4-b3a8aa951ac4" providerId="ADAL" clId="{014EDD34-B901-46B9-A08E-57747AAA822C}" dt="2025-05-29T10:07:18.244" v="17964" actId="20577"/>
        <pc:sldMkLst>
          <pc:docMk/>
          <pc:sldMk cId="2654740184" sldId="3879"/>
        </pc:sldMkLst>
      </pc:sldChg>
      <pc:sldChg chg="modSp new mod">
        <pc:chgData name="Sara Silvi" userId="d5113b21-6138-4445-9db4-b3a8aa951ac4" providerId="ADAL" clId="{014EDD34-B901-46B9-A08E-57747AAA822C}" dt="2025-05-27T13:57:16.330" v="3413" actId="20577"/>
        <pc:sldMkLst>
          <pc:docMk/>
          <pc:sldMk cId="4278783619" sldId="3879"/>
        </pc:sldMkLst>
      </pc:sldChg>
      <pc:sldChg chg="modSp mod modNotesTx">
        <pc:chgData name="Sara Silvi" userId="d5113b21-6138-4445-9db4-b3a8aa951ac4" providerId="ADAL" clId="{014EDD34-B901-46B9-A08E-57747AAA822C}" dt="2025-05-30T14:07:41.566" v="20332" actId="207"/>
        <pc:sldMkLst>
          <pc:docMk/>
          <pc:sldMk cId="31613520" sldId="3880"/>
        </pc:sldMkLst>
        <pc:spChg chg="mod">
          <ac:chgData name="Sara Silvi" userId="d5113b21-6138-4445-9db4-b3a8aa951ac4" providerId="ADAL" clId="{014EDD34-B901-46B9-A08E-57747AAA822C}" dt="2025-05-30T14:07:41.566" v="20332" actId="207"/>
          <ac:spMkLst>
            <pc:docMk/>
            <pc:sldMk cId="31613520" sldId="3880"/>
            <ac:spMk id="5" creationId="{C0322DD1-45AB-D845-6088-749E68B2CFA0}"/>
          </ac:spMkLst>
        </pc:spChg>
      </pc:sldChg>
      <pc:sldChg chg="new">
        <pc:chgData name="Sara Silvi" userId="d5113b21-6138-4445-9db4-b3a8aa951ac4" providerId="ADAL" clId="{014EDD34-B901-46B9-A08E-57747AAA822C}" dt="2025-05-28T11:58:03.466" v="15568" actId="680"/>
        <pc:sldMkLst>
          <pc:docMk/>
          <pc:sldMk cId="1922314354" sldId="3881"/>
        </pc:sldMkLst>
      </pc:sldChg>
      <pc:sldChg chg="modNotesTx">
        <pc:chgData name="Sara Silvi" userId="d5113b21-6138-4445-9db4-b3a8aa951ac4" providerId="ADAL" clId="{014EDD34-B901-46B9-A08E-57747AAA822C}" dt="2025-05-30T15:18:15.816" v="21005"/>
        <pc:sldMkLst>
          <pc:docMk/>
          <pc:sldMk cId="3819849190" sldId="3881"/>
        </pc:sldMkLst>
      </pc:sldChg>
      <pc:sldChg chg="modSp mod modNotesTx">
        <pc:chgData name="Sara Silvi" userId="d5113b21-6138-4445-9db4-b3a8aa951ac4" providerId="ADAL" clId="{014EDD34-B901-46B9-A08E-57747AAA822C}" dt="2025-05-30T15:20:03.401" v="21006" actId="20577"/>
        <pc:sldMkLst>
          <pc:docMk/>
          <pc:sldMk cId="2172830211" sldId="3882"/>
        </pc:sldMkLst>
      </pc:sldChg>
      <pc:sldChg chg="modNotesTx">
        <pc:chgData name="Sara Silvi" userId="d5113b21-6138-4445-9db4-b3a8aa951ac4" providerId="ADAL" clId="{014EDD34-B901-46B9-A08E-57747AAA822C}" dt="2025-05-30T15:08:29.829" v="20876" actId="20577"/>
        <pc:sldMkLst>
          <pc:docMk/>
          <pc:sldMk cId="921946469" sldId="3883"/>
        </pc:sldMkLst>
      </pc:sldChg>
      <pc:sldChg chg="modSp mod modNotesTx">
        <pc:chgData name="Sara Silvi" userId="d5113b21-6138-4445-9db4-b3a8aa951ac4" providerId="ADAL" clId="{014EDD34-B901-46B9-A08E-57747AAA822C}" dt="2025-05-30T15:06:19.863" v="20827" actId="20577"/>
        <pc:sldMkLst>
          <pc:docMk/>
          <pc:sldMk cId="3033471900" sldId="3885"/>
        </pc:sldMkLst>
      </pc:sldChg>
      <pc:sldChg chg="ord">
        <pc:chgData name="Sara Silvi" userId="d5113b21-6138-4445-9db4-b3a8aa951ac4" providerId="ADAL" clId="{014EDD34-B901-46B9-A08E-57747AAA822C}" dt="2025-05-30T13:53:44.579" v="20278"/>
        <pc:sldMkLst>
          <pc:docMk/>
          <pc:sldMk cId="2246749558" sldId="3886"/>
        </pc:sldMkLst>
      </pc:sldChg>
      <pc:sldChg chg="modSp mod modNotesTx">
        <pc:chgData name="Sara Silvi" userId="d5113b21-6138-4445-9db4-b3a8aa951ac4" providerId="ADAL" clId="{014EDD34-B901-46B9-A08E-57747AAA822C}" dt="2025-05-30T14:15:23.904" v="20612" actId="20577"/>
        <pc:sldMkLst>
          <pc:docMk/>
          <pc:sldMk cId="2420476403" sldId="3887"/>
        </pc:sldMkLst>
      </pc:sldChg>
      <pc:sldChg chg="modSp mod ord modNotesTx">
        <pc:chgData name="Sara Silvi" userId="d5113b21-6138-4445-9db4-b3a8aa951ac4" providerId="ADAL" clId="{014EDD34-B901-46B9-A08E-57747AAA822C}" dt="2025-05-31T13:38:41.978" v="22344" actId="20577"/>
        <pc:sldMkLst>
          <pc:docMk/>
          <pc:sldMk cId="1732383206" sldId="3888"/>
        </pc:sldMkLst>
        <pc:spChg chg="mod">
          <ac:chgData name="Sara Silvi" userId="d5113b21-6138-4445-9db4-b3a8aa951ac4" providerId="ADAL" clId="{014EDD34-B901-46B9-A08E-57747AAA822C}" dt="2025-05-31T13:18:06.278" v="21637" actId="255"/>
          <ac:spMkLst>
            <pc:docMk/>
            <pc:sldMk cId="1732383206" sldId="3888"/>
            <ac:spMk id="9" creationId="{B2A49904-2B85-3CE3-F8F0-83E921F7D157}"/>
          </ac:spMkLst>
        </pc:spChg>
      </pc:sldChg>
      <pc:sldChg chg="modSp mod">
        <pc:chgData name="Sara Silvi" userId="d5113b21-6138-4445-9db4-b3a8aa951ac4" providerId="ADAL" clId="{014EDD34-B901-46B9-A08E-57747AAA822C}" dt="2025-05-30T07:56:02.492" v="18074" actId="20577"/>
        <pc:sldMkLst>
          <pc:docMk/>
          <pc:sldMk cId="1563905215" sldId="3889"/>
        </pc:sldMkLst>
      </pc:sldChg>
    </pc:docChg>
  </pc:docChgLst>
  <pc:docChgLst>
    <pc:chgData name="Marco Traini" userId="8e575610-90b7-45af-b9d8-be0305d92aad" providerId="ADAL" clId="{C564FEE6-98C5-496E-A619-460AA8F80C2F}"/>
    <pc:docChg chg="undo redo custSel addSld delSld modSld sldOrd">
      <pc:chgData name="Marco Traini" userId="8e575610-90b7-45af-b9d8-be0305d92aad" providerId="ADAL" clId="{C564FEE6-98C5-496E-A619-460AA8F80C2F}" dt="2025-06-04T13:28:41.787" v="9794" actId="27918"/>
      <pc:docMkLst>
        <pc:docMk/>
      </pc:docMkLst>
      <pc:sldChg chg="modNotesTx">
        <pc:chgData name="Marco Traini" userId="8e575610-90b7-45af-b9d8-be0305d92aad" providerId="ADAL" clId="{C564FEE6-98C5-496E-A619-460AA8F80C2F}" dt="2025-05-28T08:24:00.589" v="3285" actId="6549"/>
        <pc:sldMkLst>
          <pc:docMk/>
          <pc:sldMk cId="1957840734" sldId="256"/>
        </pc:sldMkLst>
      </pc:sldChg>
      <pc:sldChg chg="modSp mod modNotesTx">
        <pc:chgData name="Marco Traini" userId="8e575610-90b7-45af-b9d8-be0305d92aad" providerId="ADAL" clId="{C564FEE6-98C5-496E-A619-460AA8F80C2F}" dt="2025-05-28T12:59:17.457" v="4140" actId="14100"/>
        <pc:sldMkLst>
          <pc:docMk/>
          <pc:sldMk cId="358740942" sldId="3863"/>
        </pc:sldMkLst>
        <pc:spChg chg="mod">
          <ac:chgData name="Marco Traini" userId="8e575610-90b7-45af-b9d8-be0305d92aad" providerId="ADAL" clId="{C564FEE6-98C5-496E-A619-460AA8F80C2F}" dt="2025-05-28T09:06:03.595" v="3532" actId="20577"/>
          <ac:spMkLst>
            <pc:docMk/>
            <pc:sldMk cId="358740942" sldId="3863"/>
            <ac:spMk id="5" creationId="{FBE02FD1-2129-B16A-786B-B902A4C2DDAD}"/>
          </ac:spMkLst>
        </pc:spChg>
        <pc:spChg chg="mod">
          <ac:chgData name="Marco Traini" userId="8e575610-90b7-45af-b9d8-be0305d92aad" providerId="ADAL" clId="{C564FEE6-98C5-496E-A619-460AA8F80C2F}" dt="2025-05-28T12:59:17.457" v="4140" actId="14100"/>
          <ac:spMkLst>
            <pc:docMk/>
            <pc:sldMk cId="358740942" sldId="3863"/>
            <ac:spMk id="6" creationId="{DA3E9840-1D90-79D4-87C0-9516FD1B539F}"/>
          </ac:spMkLst>
        </pc:spChg>
        <pc:spChg chg="mod">
          <ac:chgData name="Marco Traini" userId="8e575610-90b7-45af-b9d8-be0305d92aad" providerId="ADAL" clId="{C564FEE6-98C5-496E-A619-460AA8F80C2F}" dt="2025-05-28T08:33:58.976" v="3426" actId="20577"/>
          <ac:spMkLst>
            <pc:docMk/>
            <pc:sldMk cId="358740942" sldId="3863"/>
            <ac:spMk id="13" creationId="{9050EFC4-AA39-9D0B-FD35-09FD4BC59DDC}"/>
          </ac:spMkLst>
        </pc:spChg>
      </pc:sldChg>
      <pc:sldChg chg="addSp delSp modSp mod">
        <pc:chgData name="Marco Traini" userId="8e575610-90b7-45af-b9d8-be0305d92aad" providerId="ADAL" clId="{C564FEE6-98C5-496E-A619-460AA8F80C2F}" dt="2025-05-28T09:46:31.250" v="3595" actId="478"/>
        <pc:sldMkLst>
          <pc:docMk/>
          <pc:sldMk cId="503556329" sldId="3864"/>
        </pc:sldMkLst>
      </pc:sldChg>
      <pc:sldChg chg="addSp delSp modSp mod ord">
        <pc:chgData name="Marco Traini" userId="8e575610-90b7-45af-b9d8-be0305d92aad" providerId="ADAL" clId="{C564FEE6-98C5-496E-A619-460AA8F80C2F}" dt="2025-06-01T07:08:25.885" v="8148"/>
        <pc:sldMkLst>
          <pc:docMk/>
          <pc:sldMk cId="827769081" sldId="3865"/>
        </pc:sldMkLst>
        <pc:spChg chg="add mod">
          <ac:chgData name="Marco Traini" userId="8e575610-90b7-45af-b9d8-be0305d92aad" providerId="ADAL" clId="{C564FEE6-98C5-496E-A619-460AA8F80C2F}" dt="2025-05-28T13:05:42.400" v="4296" actId="20577"/>
          <ac:spMkLst>
            <pc:docMk/>
            <pc:sldMk cId="827769081" sldId="3865"/>
            <ac:spMk id="6" creationId="{910A44B9-ED01-6453-6549-F6907B8582CD}"/>
          </ac:spMkLst>
        </pc:spChg>
        <pc:spChg chg="add mod">
          <ac:chgData name="Marco Traini" userId="8e575610-90b7-45af-b9d8-be0305d92aad" providerId="ADAL" clId="{C564FEE6-98C5-496E-A619-460AA8F80C2F}" dt="2025-05-31T09:39:17.641" v="7486" actId="20577"/>
          <ac:spMkLst>
            <pc:docMk/>
            <pc:sldMk cId="827769081" sldId="3865"/>
            <ac:spMk id="10" creationId="{54133DC5-B2AA-7A81-3516-A47304056B74}"/>
          </ac:spMkLst>
        </pc:spChg>
        <pc:graphicFrameChg chg="add mod modGraphic">
          <ac:chgData name="Marco Traini" userId="8e575610-90b7-45af-b9d8-be0305d92aad" providerId="ADAL" clId="{C564FEE6-98C5-496E-A619-460AA8F80C2F}" dt="2025-06-01T07:08:25.885" v="8148"/>
          <ac:graphicFrameMkLst>
            <pc:docMk/>
            <pc:sldMk cId="827769081" sldId="3865"/>
            <ac:graphicFrameMk id="5" creationId="{1EDA332F-39F0-6D4A-3DD6-D51C57DD111A}"/>
          </ac:graphicFrameMkLst>
        </pc:graphicFrameChg>
      </pc:sldChg>
      <pc:sldChg chg="delSp del mod ord">
        <pc:chgData name="Marco Traini" userId="8e575610-90b7-45af-b9d8-be0305d92aad" providerId="ADAL" clId="{C564FEE6-98C5-496E-A619-460AA8F80C2F}" dt="2025-05-29T22:01:03.380" v="6365" actId="47"/>
        <pc:sldMkLst>
          <pc:docMk/>
          <pc:sldMk cId="3871683936" sldId="3866"/>
        </pc:sldMkLst>
      </pc:sldChg>
      <pc:sldChg chg="addSp delSp modSp mod ord modNotesTx">
        <pc:chgData name="Marco Traini" userId="8e575610-90b7-45af-b9d8-be0305d92aad" providerId="ADAL" clId="{C564FEE6-98C5-496E-A619-460AA8F80C2F}" dt="2025-05-28T13:03:38.760" v="4245" actId="20577"/>
        <pc:sldMkLst>
          <pc:docMk/>
          <pc:sldMk cId="1684200743" sldId="3867"/>
        </pc:sldMkLst>
        <pc:spChg chg="add mod">
          <ac:chgData name="Marco Traini" userId="8e575610-90b7-45af-b9d8-be0305d92aad" providerId="ADAL" clId="{C564FEE6-98C5-496E-A619-460AA8F80C2F}" dt="2025-05-28T13:03:38.760" v="4245" actId="20577"/>
          <ac:spMkLst>
            <pc:docMk/>
            <pc:sldMk cId="1684200743" sldId="3867"/>
            <ac:spMk id="6" creationId="{24F6B9F2-4F7E-A6E3-2A30-06B1C807E757}"/>
          </ac:spMkLst>
        </pc:spChg>
        <pc:spChg chg="mod">
          <ac:chgData name="Marco Traini" userId="8e575610-90b7-45af-b9d8-be0305d92aad" providerId="ADAL" clId="{C564FEE6-98C5-496E-A619-460AA8F80C2F}" dt="2025-05-28T13:02:25.813" v="4147" actId="1076"/>
          <ac:spMkLst>
            <pc:docMk/>
            <pc:sldMk cId="1684200743" sldId="3867"/>
            <ac:spMk id="16" creationId="{40F24B95-1FDA-2104-F590-FE458E716BE8}"/>
          </ac:spMkLst>
        </pc:spChg>
        <pc:spChg chg="mod">
          <ac:chgData name="Marco Traini" userId="8e575610-90b7-45af-b9d8-be0305d92aad" providerId="ADAL" clId="{C564FEE6-98C5-496E-A619-460AA8F80C2F}" dt="2025-05-28T09:14:47.240" v="3563" actId="13926"/>
          <ac:spMkLst>
            <pc:docMk/>
            <pc:sldMk cId="1684200743" sldId="3867"/>
            <ac:spMk id="20" creationId="{56B8A689-889F-E7FF-8B61-BEB6910B0E04}"/>
          </ac:spMkLst>
        </pc:spChg>
      </pc:sldChg>
      <pc:sldChg chg="modSp mod modNotesTx">
        <pc:chgData name="Marco Traini" userId="8e575610-90b7-45af-b9d8-be0305d92aad" providerId="ADAL" clId="{C564FEE6-98C5-496E-A619-460AA8F80C2F}" dt="2025-05-28T09:57:57.037" v="3627" actId="20577"/>
        <pc:sldMkLst>
          <pc:docMk/>
          <pc:sldMk cId="1134143650" sldId="3868"/>
        </pc:sldMkLst>
        <pc:spChg chg="mod">
          <ac:chgData name="Marco Traini" userId="8e575610-90b7-45af-b9d8-be0305d92aad" providerId="ADAL" clId="{C564FEE6-98C5-496E-A619-460AA8F80C2F}" dt="2025-05-28T09:57:19.971" v="3625" actId="20577"/>
          <ac:spMkLst>
            <pc:docMk/>
            <pc:sldMk cId="1134143650" sldId="3868"/>
            <ac:spMk id="9" creationId="{33550AD7-35F6-B589-63B2-27F877389E67}"/>
          </ac:spMkLst>
        </pc:spChg>
      </pc:sldChg>
      <pc:sldChg chg="addSp delSp modSp mod ord modNotesTx">
        <pc:chgData name="Marco Traini" userId="8e575610-90b7-45af-b9d8-be0305d92aad" providerId="ADAL" clId="{C564FEE6-98C5-496E-A619-460AA8F80C2F}" dt="2025-05-31T09:40:52.339" v="7493" actId="1076"/>
        <pc:sldMkLst>
          <pc:docMk/>
          <pc:sldMk cId="3633897784" sldId="3869"/>
        </pc:sldMkLst>
        <pc:spChg chg="add mod">
          <ac:chgData name="Marco Traini" userId="8e575610-90b7-45af-b9d8-be0305d92aad" providerId="ADAL" clId="{C564FEE6-98C5-496E-A619-460AA8F80C2F}" dt="2025-05-28T13:04:25.354" v="4267" actId="20577"/>
          <ac:spMkLst>
            <pc:docMk/>
            <pc:sldMk cId="3633897784" sldId="3869"/>
            <ac:spMk id="9" creationId="{0B696CEA-8D96-1EBB-EE2A-028CAE378412}"/>
          </ac:spMkLst>
        </pc:spChg>
        <pc:graphicFrameChg chg="add mod modGraphic">
          <ac:chgData name="Marco Traini" userId="8e575610-90b7-45af-b9d8-be0305d92aad" providerId="ADAL" clId="{C564FEE6-98C5-496E-A619-460AA8F80C2F}" dt="2025-05-31T09:40:52.339" v="7493" actId="1076"/>
          <ac:graphicFrameMkLst>
            <pc:docMk/>
            <pc:sldMk cId="3633897784" sldId="3869"/>
            <ac:graphicFrameMk id="6" creationId="{37A33CCA-39D9-09D9-16F5-FD3455F7010F}"/>
          </ac:graphicFrameMkLst>
        </pc:graphicFrameChg>
      </pc:sldChg>
      <pc:sldChg chg="del ord">
        <pc:chgData name="Marco Traini" userId="8e575610-90b7-45af-b9d8-be0305d92aad" providerId="ADAL" clId="{C564FEE6-98C5-496E-A619-460AA8F80C2F}" dt="2025-05-29T21:27:45.082" v="4732" actId="47"/>
        <pc:sldMkLst>
          <pc:docMk/>
          <pc:sldMk cId="289820935" sldId="3870"/>
        </pc:sldMkLst>
      </pc:sldChg>
      <pc:sldChg chg="del">
        <pc:chgData name="Marco Traini" userId="8e575610-90b7-45af-b9d8-be0305d92aad" providerId="ADAL" clId="{C564FEE6-98C5-496E-A619-460AA8F80C2F}" dt="2025-05-28T09:47:08.410" v="3597" actId="47"/>
        <pc:sldMkLst>
          <pc:docMk/>
          <pc:sldMk cId="1591356947" sldId="3876"/>
        </pc:sldMkLst>
      </pc:sldChg>
      <pc:sldChg chg="addSp delSp modSp mod ord modNotesTx">
        <pc:chgData name="Marco Traini" userId="8e575610-90b7-45af-b9d8-be0305d92aad" providerId="ADAL" clId="{C564FEE6-98C5-496E-A619-460AA8F80C2F}" dt="2025-05-28T09:11:00.266" v="3549" actId="20577"/>
        <pc:sldMkLst>
          <pc:docMk/>
          <pc:sldMk cId="341316366" sldId="3877"/>
        </pc:sldMkLst>
        <pc:spChg chg="mod">
          <ac:chgData name="Marco Traini" userId="8e575610-90b7-45af-b9d8-be0305d92aad" providerId="ADAL" clId="{C564FEE6-98C5-496E-A619-460AA8F80C2F}" dt="2025-05-28T09:01:01.375" v="3511" actId="14100"/>
          <ac:spMkLst>
            <pc:docMk/>
            <pc:sldMk cId="341316366" sldId="3877"/>
            <ac:spMk id="5" creationId="{4603B0ED-3C06-B027-B558-914B5244582C}"/>
          </ac:spMkLst>
        </pc:spChg>
        <pc:spChg chg="add mod">
          <ac:chgData name="Marco Traini" userId="8e575610-90b7-45af-b9d8-be0305d92aad" providerId="ADAL" clId="{C564FEE6-98C5-496E-A619-460AA8F80C2F}" dt="2025-05-28T09:11:00.266" v="3549" actId="20577"/>
          <ac:spMkLst>
            <pc:docMk/>
            <pc:sldMk cId="341316366" sldId="3877"/>
            <ac:spMk id="13" creationId="{F97259EE-1A4A-3737-4592-895804100ACC}"/>
          </ac:spMkLst>
        </pc:spChg>
        <pc:spChg chg="mod">
          <ac:chgData name="Marco Traini" userId="8e575610-90b7-45af-b9d8-be0305d92aad" providerId="ADAL" clId="{C564FEE6-98C5-496E-A619-460AA8F80C2F}" dt="2025-05-28T09:01:23.415" v="3521" actId="1035"/>
          <ac:spMkLst>
            <pc:docMk/>
            <pc:sldMk cId="341316366" sldId="3877"/>
            <ac:spMk id="19" creationId="{D5288227-3DF5-5434-0B03-6F18503FE258}"/>
          </ac:spMkLst>
        </pc:spChg>
      </pc:sldChg>
      <pc:sldChg chg="addSp delSp modSp add mod modNotesTx">
        <pc:chgData name="Marco Traini" userId="8e575610-90b7-45af-b9d8-be0305d92aad" providerId="ADAL" clId="{C564FEE6-98C5-496E-A619-460AA8F80C2F}" dt="2025-06-01T08:27:39.947" v="9478" actId="12"/>
        <pc:sldMkLst>
          <pc:docMk/>
          <pc:sldMk cId="3012936242" sldId="3878"/>
        </pc:sldMkLst>
        <pc:spChg chg="mod">
          <ac:chgData name="Marco Traini" userId="8e575610-90b7-45af-b9d8-be0305d92aad" providerId="ADAL" clId="{C564FEE6-98C5-496E-A619-460AA8F80C2F}" dt="2025-05-26T21:52:44.031" v="398" actId="20577"/>
          <ac:spMkLst>
            <pc:docMk/>
            <pc:sldMk cId="3012936242" sldId="3878"/>
            <ac:spMk id="5" creationId="{5C1D2063-C9A4-6AD7-C0F0-D12D076F9FA7}"/>
          </ac:spMkLst>
        </pc:spChg>
        <pc:spChg chg="mod">
          <ac:chgData name="Marco Traini" userId="8e575610-90b7-45af-b9d8-be0305d92aad" providerId="ADAL" clId="{C564FEE6-98C5-496E-A619-460AA8F80C2F}" dt="2025-06-01T08:26:13.715" v="9467" actId="1037"/>
          <ac:spMkLst>
            <pc:docMk/>
            <pc:sldMk cId="3012936242" sldId="3878"/>
            <ac:spMk id="11" creationId="{5AFB2E31-CCF2-DE04-994C-22880D050E63}"/>
          </ac:spMkLst>
        </pc:spChg>
        <pc:spChg chg="add mod">
          <ac:chgData name="Marco Traini" userId="8e575610-90b7-45af-b9d8-be0305d92aad" providerId="ADAL" clId="{C564FEE6-98C5-496E-A619-460AA8F80C2F}" dt="2025-06-01T08:26:06.481" v="9464" actId="1076"/>
          <ac:spMkLst>
            <pc:docMk/>
            <pc:sldMk cId="3012936242" sldId="3878"/>
            <ac:spMk id="13" creationId="{F4D0C021-8C67-CD58-5BE1-FB99716C8E7C}"/>
          </ac:spMkLst>
        </pc:spChg>
        <pc:spChg chg="mod">
          <ac:chgData name="Marco Traini" userId="8e575610-90b7-45af-b9d8-be0305d92aad" providerId="ADAL" clId="{C564FEE6-98C5-496E-A619-460AA8F80C2F}" dt="2025-06-01T08:24:32.673" v="9461" actId="1076"/>
          <ac:spMkLst>
            <pc:docMk/>
            <pc:sldMk cId="3012936242" sldId="3878"/>
            <ac:spMk id="14" creationId="{91453335-47DE-2984-6F0C-BE1A3CFF05E3}"/>
          </ac:spMkLst>
        </pc:spChg>
        <pc:spChg chg="mod">
          <ac:chgData name="Marco Traini" userId="8e575610-90b7-45af-b9d8-be0305d92aad" providerId="ADAL" clId="{C564FEE6-98C5-496E-A619-460AA8F80C2F}" dt="2025-06-01T08:24:13.145" v="9459" actId="1076"/>
          <ac:spMkLst>
            <pc:docMk/>
            <pc:sldMk cId="3012936242" sldId="3878"/>
            <ac:spMk id="15" creationId="{44CBFD3A-6CD5-3B93-8A99-0F02A7958FB3}"/>
          </ac:spMkLst>
        </pc:spChg>
        <pc:spChg chg="mod">
          <ac:chgData name="Marco Traini" userId="8e575610-90b7-45af-b9d8-be0305d92aad" providerId="ADAL" clId="{C564FEE6-98C5-496E-A619-460AA8F80C2F}" dt="2025-06-01T08:25:39.128" v="9463" actId="1076"/>
          <ac:spMkLst>
            <pc:docMk/>
            <pc:sldMk cId="3012936242" sldId="3878"/>
            <ac:spMk id="16" creationId="{99489F55-740A-B01F-204A-BA5237779E8D}"/>
          </ac:spMkLst>
        </pc:spChg>
        <pc:spChg chg="add mod">
          <ac:chgData name="Marco Traini" userId="8e575610-90b7-45af-b9d8-be0305d92aad" providerId="ADAL" clId="{C564FEE6-98C5-496E-A619-460AA8F80C2F}" dt="2025-06-01T08:26:18.677" v="9468" actId="1076"/>
          <ac:spMkLst>
            <pc:docMk/>
            <pc:sldMk cId="3012936242" sldId="3878"/>
            <ac:spMk id="21" creationId="{76D4DB91-F082-170B-5C85-F11DEDDA00B9}"/>
          </ac:spMkLst>
        </pc:spChg>
        <pc:graphicFrameChg chg="mod modGraphic">
          <ac:chgData name="Marco Traini" userId="8e575610-90b7-45af-b9d8-be0305d92aad" providerId="ADAL" clId="{C564FEE6-98C5-496E-A619-460AA8F80C2F}" dt="2025-06-01T08:27:39.947" v="9478" actId="12"/>
          <ac:graphicFrameMkLst>
            <pc:docMk/>
            <pc:sldMk cId="3012936242" sldId="3878"/>
            <ac:graphicFrameMk id="10" creationId="{5B3F5509-F36E-F314-269D-8692D68346E1}"/>
          </ac:graphicFrameMkLst>
        </pc:graphicFrameChg>
      </pc:sldChg>
      <pc:sldChg chg="addSp modSp add del mod">
        <pc:chgData name="Marco Traini" userId="8e575610-90b7-45af-b9d8-be0305d92aad" providerId="ADAL" clId="{C564FEE6-98C5-496E-A619-460AA8F80C2F}" dt="2025-05-29T21:09:32" v="4730" actId="47"/>
        <pc:sldMkLst>
          <pc:docMk/>
          <pc:sldMk cId="2654740184" sldId="3879"/>
        </pc:sldMkLst>
      </pc:sldChg>
      <pc:sldChg chg="addSp delSp modSp add mod ord">
        <pc:chgData name="Marco Traini" userId="8e575610-90b7-45af-b9d8-be0305d92aad" providerId="ADAL" clId="{C564FEE6-98C5-496E-A619-460AA8F80C2F}" dt="2025-05-31T11:05:33.515" v="7990" actId="27918"/>
        <pc:sldMkLst>
          <pc:docMk/>
          <pc:sldMk cId="31613520" sldId="3880"/>
        </pc:sldMkLst>
        <pc:spChg chg="mod">
          <ac:chgData name="Marco Traini" userId="8e575610-90b7-45af-b9d8-be0305d92aad" providerId="ADAL" clId="{C564FEE6-98C5-496E-A619-460AA8F80C2F}" dt="2025-05-31T10:58:23.080" v="7912" actId="20577"/>
          <ac:spMkLst>
            <pc:docMk/>
            <pc:sldMk cId="31613520" sldId="3880"/>
            <ac:spMk id="5" creationId="{C0322DD1-45AB-D845-6088-749E68B2CFA0}"/>
          </ac:spMkLst>
        </pc:spChg>
        <pc:graphicFrameChg chg="add mod">
          <ac:chgData name="Marco Traini" userId="8e575610-90b7-45af-b9d8-be0305d92aad" providerId="ADAL" clId="{C564FEE6-98C5-496E-A619-460AA8F80C2F}" dt="2025-05-29T21:41:45.184" v="5015" actId="1038"/>
          <ac:graphicFrameMkLst>
            <pc:docMk/>
            <pc:sldMk cId="31613520" sldId="3880"/>
            <ac:graphicFrameMk id="11" creationId="{78B40C19-2608-ACF5-331E-B76025D42C43}"/>
          </ac:graphicFrameMkLst>
        </pc:graphicFrameChg>
        <pc:graphicFrameChg chg="add mod modGraphic">
          <ac:chgData name="Marco Traini" userId="8e575610-90b7-45af-b9d8-be0305d92aad" providerId="ADAL" clId="{C564FEE6-98C5-496E-A619-460AA8F80C2F}" dt="2025-05-31T11:05:21.508" v="7988" actId="20577"/>
          <ac:graphicFrameMkLst>
            <pc:docMk/>
            <pc:sldMk cId="31613520" sldId="3880"/>
            <ac:graphicFrameMk id="14" creationId="{FC686873-C76A-38FF-3DE2-683C7B91BCF8}"/>
          </ac:graphicFrameMkLst>
        </pc:graphicFrameChg>
      </pc:sldChg>
      <pc:sldChg chg="addSp delSp modSp del mod">
        <pc:chgData name="Marco Traini" userId="8e575610-90b7-45af-b9d8-be0305d92aad" providerId="ADAL" clId="{C564FEE6-98C5-496E-A619-460AA8F80C2F}" dt="2025-05-31T10:41:05.656" v="7733" actId="47"/>
        <pc:sldMkLst>
          <pc:docMk/>
          <pc:sldMk cId="3819849190" sldId="3881"/>
        </pc:sldMkLst>
      </pc:sldChg>
      <pc:sldChg chg="modSp del mod">
        <pc:chgData name="Marco Traini" userId="8e575610-90b7-45af-b9d8-be0305d92aad" providerId="ADAL" clId="{C564FEE6-98C5-496E-A619-460AA8F80C2F}" dt="2025-05-31T10:12:17.704" v="7632" actId="47"/>
        <pc:sldMkLst>
          <pc:docMk/>
          <pc:sldMk cId="2172830211" sldId="3882"/>
        </pc:sldMkLst>
      </pc:sldChg>
      <pc:sldChg chg="modSp del mod">
        <pc:chgData name="Marco Traini" userId="8e575610-90b7-45af-b9d8-be0305d92aad" providerId="ADAL" clId="{C564FEE6-98C5-496E-A619-460AA8F80C2F}" dt="2025-05-31T10:57:26.109" v="7888" actId="47"/>
        <pc:sldMkLst>
          <pc:docMk/>
          <pc:sldMk cId="921946469" sldId="3883"/>
        </pc:sldMkLst>
      </pc:sldChg>
      <pc:sldChg chg="del">
        <pc:chgData name="Marco Traini" userId="8e575610-90b7-45af-b9d8-be0305d92aad" providerId="ADAL" clId="{C564FEE6-98C5-496E-A619-460AA8F80C2F}" dt="2025-05-29T21:46:35.710" v="5043" actId="47"/>
        <pc:sldMkLst>
          <pc:docMk/>
          <pc:sldMk cId="3050954203" sldId="3884"/>
        </pc:sldMkLst>
      </pc:sldChg>
      <pc:sldChg chg="delSp modSp add del mod">
        <pc:chgData name="Marco Traini" userId="8e575610-90b7-45af-b9d8-be0305d92aad" providerId="ADAL" clId="{C564FEE6-98C5-496E-A619-460AA8F80C2F}" dt="2025-05-31T10:35:36.735" v="7700" actId="47"/>
        <pc:sldMkLst>
          <pc:docMk/>
          <pc:sldMk cId="3033471900" sldId="3885"/>
        </pc:sldMkLst>
      </pc:sldChg>
      <pc:sldChg chg="addSp delSp modSp add del mod ord">
        <pc:chgData name="Marco Traini" userId="8e575610-90b7-45af-b9d8-be0305d92aad" providerId="ADAL" clId="{C564FEE6-98C5-496E-A619-460AA8F80C2F}" dt="2025-05-31T00:08:03.601" v="7006" actId="47"/>
        <pc:sldMkLst>
          <pc:docMk/>
          <pc:sldMk cId="2246749558" sldId="3886"/>
        </pc:sldMkLst>
      </pc:sldChg>
      <pc:sldChg chg="modSp add del mod">
        <pc:chgData name="Marco Traini" userId="8e575610-90b7-45af-b9d8-be0305d92aad" providerId="ADAL" clId="{C564FEE6-98C5-496E-A619-460AA8F80C2F}" dt="2025-05-31T11:22:47.295" v="8139" actId="47"/>
        <pc:sldMkLst>
          <pc:docMk/>
          <pc:sldMk cId="2420476403" sldId="3887"/>
        </pc:sldMkLst>
      </pc:sldChg>
      <pc:sldChg chg="addSp delSp modSp add mod">
        <pc:chgData name="Marco Traini" userId="8e575610-90b7-45af-b9d8-be0305d92aad" providerId="ADAL" clId="{C564FEE6-98C5-496E-A619-460AA8F80C2F}" dt="2025-06-01T07:23:48.931" v="8339" actId="13926"/>
        <pc:sldMkLst>
          <pc:docMk/>
          <pc:sldMk cId="1732383206" sldId="3888"/>
        </pc:sldMkLst>
        <pc:spChg chg="mod">
          <ac:chgData name="Marco Traini" userId="8e575610-90b7-45af-b9d8-be0305d92aad" providerId="ADAL" clId="{C564FEE6-98C5-496E-A619-460AA8F80C2F}" dt="2025-05-29T21:51:30.204" v="5095" actId="20577"/>
          <ac:spMkLst>
            <pc:docMk/>
            <pc:sldMk cId="1732383206" sldId="3888"/>
            <ac:spMk id="5" creationId="{88BA22A5-EFF2-3009-64B1-7EB4835DC831}"/>
          </ac:spMkLst>
        </pc:spChg>
        <pc:spChg chg="add mod">
          <ac:chgData name="Marco Traini" userId="8e575610-90b7-45af-b9d8-be0305d92aad" providerId="ADAL" clId="{C564FEE6-98C5-496E-A619-460AA8F80C2F}" dt="2025-06-01T07:16:37.761" v="8277" actId="13926"/>
          <ac:spMkLst>
            <pc:docMk/>
            <pc:sldMk cId="1732383206" sldId="3888"/>
            <ac:spMk id="9" creationId="{B2A49904-2B85-3CE3-F8F0-83E921F7D157}"/>
          </ac:spMkLst>
        </pc:spChg>
        <pc:spChg chg="add mod">
          <ac:chgData name="Marco Traini" userId="8e575610-90b7-45af-b9d8-be0305d92aad" providerId="ADAL" clId="{C564FEE6-98C5-496E-A619-460AA8F80C2F}" dt="2025-06-01T07:23:48.931" v="8339" actId="13926"/>
          <ac:spMkLst>
            <pc:docMk/>
            <pc:sldMk cId="1732383206" sldId="3888"/>
            <ac:spMk id="11" creationId="{CC387099-DB97-5937-1A31-F8BAC10A865D}"/>
          </ac:spMkLst>
        </pc:spChg>
      </pc:sldChg>
      <pc:sldChg chg="addSp delSp modSp add mod">
        <pc:chgData name="Marco Traini" userId="8e575610-90b7-45af-b9d8-be0305d92aad" providerId="ADAL" clId="{C564FEE6-98C5-496E-A619-460AA8F80C2F}" dt="2025-06-01T08:47:23.360" v="9628" actId="1076"/>
        <pc:sldMkLst>
          <pc:docMk/>
          <pc:sldMk cId="1563905215" sldId="3889"/>
        </pc:sldMkLst>
        <pc:spChg chg="mod">
          <ac:chgData name="Marco Traini" userId="8e575610-90b7-45af-b9d8-be0305d92aad" providerId="ADAL" clId="{C564FEE6-98C5-496E-A619-460AA8F80C2F}" dt="2025-06-01T08:42:54.065" v="9620" actId="1076"/>
          <ac:spMkLst>
            <pc:docMk/>
            <pc:sldMk cId="1563905215" sldId="3889"/>
            <ac:spMk id="5" creationId="{CD76EE03-1A6E-B7D9-0CC8-6A6BF43BBE08}"/>
          </ac:spMkLst>
        </pc:spChg>
        <pc:spChg chg="add mod">
          <ac:chgData name="Marco Traini" userId="8e575610-90b7-45af-b9d8-be0305d92aad" providerId="ADAL" clId="{C564FEE6-98C5-496E-A619-460AA8F80C2F}" dt="2025-06-01T08:39:19.040" v="9603" actId="1036"/>
          <ac:spMkLst>
            <pc:docMk/>
            <pc:sldMk cId="1563905215" sldId="3889"/>
            <ac:spMk id="6" creationId="{B5D774B3-2C4C-81CE-FE60-9D0183309D07}"/>
          </ac:spMkLst>
        </pc:spChg>
        <pc:spChg chg="add mod">
          <ac:chgData name="Marco Traini" userId="8e575610-90b7-45af-b9d8-be0305d92aad" providerId="ADAL" clId="{C564FEE6-98C5-496E-A619-460AA8F80C2F}" dt="2025-06-01T08:39:19.040" v="9603" actId="1036"/>
          <ac:spMkLst>
            <pc:docMk/>
            <pc:sldMk cId="1563905215" sldId="3889"/>
            <ac:spMk id="10" creationId="{D02B05BB-418D-FEAC-97D9-8260E086743B}"/>
          </ac:spMkLst>
        </pc:spChg>
        <pc:spChg chg="add mod">
          <ac:chgData name="Marco Traini" userId="8e575610-90b7-45af-b9d8-be0305d92aad" providerId="ADAL" clId="{C564FEE6-98C5-496E-A619-460AA8F80C2F}" dt="2025-06-01T08:43:00.019" v="9621" actId="1076"/>
          <ac:spMkLst>
            <pc:docMk/>
            <pc:sldMk cId="1563905215" sldId="3889"/>
            <ac:spMk id="11" creationId="{76B8D962-DAB7-2AD5-3CEF-C33F75E5F1F9}"/>
          </ac:spMkLst>
        </pc:spChg>
        <pc:picChg chg="add mod">
          <ac:chgData name="Marco Traini" userId="8e575610-90b7-45af-b9d8-be0305d92aad" providerId="ADAL" clId="{C564FEE6-98C5-496E-A619-460AA8F80C2F}" dt="2025-06-01T08:47:23.360" v="9628" actId="1076"/>
          <ac:picMkLst>
            <pc:docMk/>
            <pc:sldMk cId="1563905215" sldId="3889"/>
            <ac:picMk id="16" creationId="{EC9D80E7-C398-46DE-CF6B-8FF487D4DADD}"/>
          </ac:picMkLst>
        </pc:picChg>
      </pc:sldChg>
      <pc:sldChg chg="modSp add del mod">
        <pc:chgData name="Marco Traini" userId="8e575610-90b7-45af-b9d8-be0305d92aad" providerId="ADAL" clId="{C564FEE6-98C5-496E-A619-460AA8F80C2F}" dt="2025-05-31T09:10:05.830" v="7370" actId="47"/>
        <pc:sldMkLst>
          <pc:docMk/>
          <pc:sldMk cId="1432348734" sldId="3890"/>
        </pc:sldMkLst>
      </pc:sldChg>
      <pc:sldChg chg="modSp add mod">
        <pc:chgData name="Marco Traini" userId="8e575610-90b7-45af-b9d8-be0305d92aad" providerId="ADAL" clId="{C564FEE6-98C5-496E-A619-460AA8F80C2F}" dt="2025-06-04T13:17:32.914" v="9725" actId="27918"/>
        <pc:sldMkLst>
          <pc:docMk/>
          <pc:sldMk cId="3380078577" sldId="3890"/>
        </pc:sldMkLst>
        <pc:spChg chg="mod">
          <ac:chgData name="Marco Traini" userId="8e575610-90b7-45af-b9d8-be0305d92aad" providerId="ADAL" clId="{C564FEE6-98C5-496E-A619-460AA8F80C2F}" dt="2025-05-31T10:58:58.139" v="7914" actId="108"/>
          <ac:spMkLst>
            <pc:docMk/>
            <pc:sldMk cId="3380078577" sldId="3890"/>
            <ac:spMk id="5" creationId="{E68993EA-0A9D-0834-A0B3-15BB1D8B5F69}"/>
          </ac:spMkLst>
        </pc:spChg>
        <pc:graphicFrameChg chg="mod modGraphic">
          <ac:chgData name="Marco Traini" userId="8e575610-90b7-45af-b9d8-be0305d92aad" providerId="ADAL" clId="{C564FEE6-98C5-496E-A619-460AA8F80C2F}" dt="2025-06-04T13:16:26.339" v="9722" actId="20577"/>
          <ac:graphicFrameMkLst>
            <pc:docMk/>
            <pc:sldMk cId="3380078577" sldId="3890"/>
            <ac:graphicFrameMk id="6" creationId="{A493EB8B-9FEB-5A5F-F852-285243CB27D6}"/>
          </ac:graphicFrameMkLst>
        </pc:graphicFrameChg>
        <pc:graphicFrameChg chg="mod">
          <ac:chgData name="Marco Traini" userId="8e575610-90b7-45af-b9d8-be0305d92aad" providerId="ADAL" clId="{C564FEE6-98C5-496E-A619-460AA8F80C2F}" dt="2025-05-31T10:47:45.010" v="7840" actId="1076"/>
          <ac:graphicFrameMkLst>
            <pc:docMk/>
            <pc:sldMk cId="3380078577" sldId="3890"/>
            <ac:graphicFrameMk id="13" creationId="{1DA63DF6-6BAC-910D-643A-A28889926EA4}"/>
          </ac:graphicFrameMkLst>
        </pc:graphicFrameChg>
      </pc:sldChg>
      <pc:sldChg chg="addSp delSp modSp add mod">
        <pc:chgData name="Marco Traini" userId="8e575610-90b7-45af-b9d8-be0305d92aad" providerId="ADAL" clId="{C564FEE6-98C5-496E-A619-460AA8F80C2F}" dt="2025-05-31T10:59:22.182" v="7915" actId="108"/>
        <pc:sldMkLst>
          <pc:docMk/>
          <pc:sldMk cId="782258310" sldId="3891"/>
        </pc:sldMkLst>
        <pc:spChg chg="mod">
          <ac:chgData name="Marco Traini" userId="8e575610-90b7-45af-b9d8-be0305d92aad" providerId="ADAL" clId="{C564FEE6-98C5-496E-A619-460AA8F80C2F}" dt="2025-05-31T10:59:22.182" v="7915" actId="108"/>
          <ac:spMkLst>
            <pc:docMk/>
            <pc:sldMk cId="782258310" sldId="3891"/>
            <ac:spMk id="5" creationId="{6500C74E-8F02-C879-4CD8-D19A3FF5677B}"/>
          </ac:spMkLst>
        </pc:spChg>
        <pc:graphicFrameChg chg="add mod">
          <ac:chgData name="Marco Traini" userId="8e575610-90b7-45af-b9d8-be0305d92aad" providerId="ADAL" clId="{C564FEE6-98C5-496E-A619-460AA8F80C2F}" dt="2025-05-31T10:35:28.744" v="7699"/>
          <ac:graphicFrameMkLst>
            <pc:docMk/>
            <pc:sldMk cId="782258310" sldId="3891"/>
            <ac:graphicFrameMk id="9" creationId="{7A9A7AAA-582A-CF91-9ED3-F8D3439C4DA2}"/>
          </ac:graphicFrameMkLst>
        </pc:graphicFrameChg>
        <pc:graphicFrameChg chg="mod">
          <ac:chgData name="Marco Traini" userId="8e575610-90b7-45af-b9d8-be0305d92aad" providerId="ADAL" clId="{C564FEE6-98C5-496E-A619-460AA8F80C2F}" dt="2025-05-31T10:47:10.362" v="7839" actId="1076"/>
          <ac:graphicFrameMkLst>
            <pc:docMk/>
            <pc:sldMk cId="782258310" sldId="3891"/>
            <ac:graphicFrameMk id="13" creationId="{0DF32A29-6BF3-E369-88D8-FDFFC029C690}"/>
          </ac:graphicFrameMkLst>
        </pc:graphicFrameChg>
      </pc:sldChg>
      <pc:sldChg chg="addSp delSp modSp add mod">
        <pc:chgData name="Marco Traini" userId="8e575610-90b7-45af-b9d8-be0305d92aad" providerId="ADAL" clId="{C564FEE6-98C5-496E-A619-460AA8F80C2F}" dt="2025-05-31T11:00:16.746" v="7921" actId="1038"/>
        <pc:sldMkLst>
          <pc:docMk/>
          <pc:sldMk cId="1219394460" sldId="3892"/>
        </pc:sldMkLst>
        <pc:graphicFrameChg chg="add mod modGraphic">
          <ac:chgData name="Marco Traini" userId="8e575610-90b7-45af-b9d8-be0305d92aad" providerId="ADAL" clId="{C564FEE6-98C5-496E-A619-460AA8F80C2F}" dt="2025-05-31T10:40:57.544" v="7732"/>
          <ac:graphicFrameMkLst>
            <pc:docMk/>
            <pc:sldMk cId="1219394460" sldId="3892"/>
            <ac:graphicFrameMk id="9" creationId="{4CDC0034-C27F-79EA-07BD-058DE08701EF}"/>
          </ac:graphicFrameMkLst>
        </pc:graphicFrameChg>
        <pc:graphicFrameChg chg="mod">
          <ac:chgData name="Marco Traini" userId="8e575610-90b7-45af-b9d8-be0305d92aad" providerId="ADAL" clId="{C564FEE6-98C5-496E-A619-460AA8F80C2F}" dt="2025-05-31T11:00:16.746" v="7921" actId="1038"/>
          <ac:graphicFrameMkLst>
            <pc:docMk/>
            <pc:sldMk cId="1219394460" sldId="3892"/>
            <ac:graphicFrameMk id="13" creationId="{2986B501-3117-3DBE-2E1D-B2A205E4C335}"/>
          </ac:graphicFrameMkLst>
        </pc:graphicFrameChg>
      </pc:sldChg>
      <pc:sldChg chg="modSp add mod">
        <pc:chgData name="Marco Traini" userId="8e575610-90b7-45af-b9d8-be0305d92aad" providerId="ADAL" clId="{C564FEE6-98C5-496E-A619-460AA8F80C2F}" dt="2025-06-04T13:28:41.787" v="9794" actId="27918"/>
        <pc:sldMkLst>
          <pc:docMk/>
          <pc:sldMk cId="3618116871" sldId="3893"/>
        </pc:sldMkLst>
        <pc:spChg chg="mod">
          <ac:chgData name="Marco Traini" userId="8e575610-90b7-45af-b9d8-be0305d92aad" providerId="ADAL" clId="{C564FEE6-98C5-496E-A619-460AA8F80C2F}" dt="2025-05-31T10:43:35.693" v="7819" actId="20577"/>
          <ac:spMkLst>
            <pc:docMk/>
            <pc:sldMk cId="3618116871" sldId="3893"/>
            <ac:spMk id="5" creationId="{64E2695D-55F0-7BCC-76F5-C4A871991686}"/>
          </ac:spMkLst>
        </pc:spChg>
        <pc:graphicFrameChg chg="mod modGraphic">
          <ac:chgData name="Marco Traini" userId="8e575610-90b7-45af-b9d8-be0305d92aad" providerId="ADAL" clId="{C564FEE6-98C5-496E-A619-460AA8F80C2F}" dt="2025-06-04T13:28:17.153" v="9791" actId="20577"/>
          <ac:graphicFrameMkLst>
            <pc:docMk/>
            <pc:sldMk cId="3618116871" sldId="3893"/>
            <ac:graphicFrameMk id="9" creationId="{C41DEB7A-04DF-6105-C967-4C2B075520D0}"/>
          </ac:graphicFrameMkLst>
        </pc:graphicFrameChg>
        <pc:graphicFrameChg chg="mod">
          <ac:chgData name="Marco Traini" userId="8e575610-90b7-45af-b9d8-be0305d92aad" providerId="ADAL" clId="{C564FEE6-98C5-496E-A619-460AA8F80C2F}" dt="2025-05-31T11:00:30.301" v="7925" actId="1037"/>
          <ac:graphicFrameMkLst>
            <pc:docMk/>
            <pc:sldMk cId="3618116871" sldId="3893"/>
            <ac:graphicFrameMk id="13" creationId="{01AEFE8C-726E-3DAC-CC54-71F464283FE7}"/>
          </ac:graphicFrameMkLst>
        </pc:graphicFrameChg>
      </pc:sldChg>
      <pc:sldChg chg="modSp add mod">
        <pc:chgData name="Marco Traini" userId="8e575610-90b7-45af-b9d8-be0305d92aad" providerId="ADAL" clId="{C564FEE6-98C5-496E-A619-460AA8F80C2F}" dt="2025-05-31T11:22:27.598" v="8138" actId="27918"/>
        <pc:sldMkLst>
          <pc:docMk/>
          <pc:sldMk cId="1607754925" sldId="3894"/>
        </pc:sldMkLst>
        <pc:graphicFrameChg chg="mod modGraphic">
          <ac:chgData name="Marco Traini" userId="8e575610-90b7-45af-b9d8-be0305d92aad" providerId="ADAL" clId="{C564FEE6-98C5-496E-A619-460AA8F80C2F}" dt="2025-05-31T11:21:59.728" v="8135" actId="20577"/>
          <ac:graphicFrameMkLst>
            <pc:docMk/>
            <pc:sldMk cId="1607754925" sldId="3894"/>
            <ac:graphicFrameMk id="14" creationId="{0C68BE32-A6C8-89E1-57D6-6BC91D818AE0}"/>
          </ac:graphicFrameMkLst>
        </pc:graphicFrameChg>
      </pc:sldChg>
    </pc:docChg>
  </pc:docChgLst>
  <pc:docChgLst>
    <pc:chgData name="Sara Silvi" userId="d5113b21-6138-4445-9db4-b3a8aa951ac4" providerId="ADAL" clId="{721570A9-36AD-4569-B078-04BF11A03B99}"/>
    <pc:docChg chg="custSel modSld sldOrd">
      <pc:chgData name="Sara Silvi" userId="d5113b21-6138-4445-9db4-b3a8aa951ac4" providerId="ADAL" clId="{721570A9-36AD-4569-B078-04BF11A03B99}" dt="2025-06-03T12:12:00.301" v="1474" actId="20577"/>
      <pc:docMkLst>
        <pc:docMk/>
      </pc:docMkLst>
      <pc:sldChg chg="modNotesTx">
        <pc:chgData name="Sara Silvi" userId="d5113b21-6138-4445-9db4-b3a8aa951ac4" providerId="ADAL" clId="{721570A9-36AD-4569-B078-04BF11A03B99}" dt="2025-06-03T08:50:51.931" v="227" actId="20577"/>
        <pc:sldMkLst>
          <pc:docMk/>
          <pc:sldMk cId="827769081" sldId="3865"/>
        </pc:sldMkLst>
      </pc:sldChg>
      <pc:sldChg chg="modNotesTx">
        <pc:chgData name="Sara Silvi" userId="d5113b21-6138-4445-9db4-b3a8aa951ac4" providerId="ADAL" clId="{721570A9-36AD-4569-B078-04BF11A03B99}" dt="2025-06-03T11:59:42.645" v="797" actId="20577"/>
        <pc:sldMkLst>
          <pc:docMk/>
          <pc:sldMk cId="3633897784" sldId="3869"/>
        </pc:sldMkLst>
      </pc:sldChg>
      <pc:sldChg chg="modSp mod ord">
        <pc:chgData name="Sara Silvi" userId="d5113b21-6138-4445-9db4-b3a8aa951ac4" providerId="ADAL" clId="{721570A9-36AD-4569-B078-04BF11A03B99}" dt="2025-06-03T09:07:21.889" v="442"/>
        <pc:sldMkLst>
          <pc:docMk/>
          <pc:sldMk cId="1732383206" sldId="3888"/>
        </pc:sldMkLst>
        <pc:spChg chg="mod">
          <ac:chgData name="Sara Silvi" userId="d5113b21-6138-4445-9db4-b3a8aa951ac4" providerId="ADAL" clId="{721570A9-36AD-4569-B078-04BF11A03B99}" dt="2025-06-03T09:06:17.745" v="427" actId="13926"/>
          <ac:spMkLst>
            <pc:docMk/>
            <pc:sldMk cId="1732383206" sldId="3888"/>
            <ac:spMk id="9" creationId="{B2A49904-2B85-3CE3-F8F0-83E921F7D157}"/>
          </ac:spMkLst>
        </pc:spChg>
        <pc:spChg chg="mod">
          <ac:chgData name="Sara Silvi" userId="d5113b21-6138-4445-9db4-b3a8aa951ac4" providerId="ADAL" clId="{721570A9-36AD-4569-B078-04BF11A03B99}" dt="2025-06-03T09:06:42.916" v="440" actId="20577"/>
          <ac:spMkLst>
            <pc:docMk/>
            <pc:sldMk cId="1732383206" sldId="3888"/>
            <ac:spMk id="11" creationId="{CC387099-DB97-5937-1A31-F8BAC10A865D}"/>
          </ac:spMkLst>
        </pc:spChg>
      </pc:sldChg>
      <pc:sldChg chg="modNotesTx">
        <pc:chgData name="Sara Silvi" userId="d5113b21-6138-4445-9db4-b3a8aa951ac4" providerId="ADAL" clId="{721570A9-36AD-4569-B078-04BF11A03B99}" dt="2025-06-03T12:11:08.257" v="1415" actId="20577"/>
        <pc:sldMkLst>
          <pc:docMk/>
          <pc:sldMk cId="3380078577" sldId="3890"/>
        </pc:sldMkLst>
      </pc:sldChg>
      <pc:sldChg chg="modNotesTx">
        <pc:chgData name="Sara Silvi" userId="d5113b21-6138-4445-9db4-b3a8aa951ac4" providerId="ADAL" clId="{721570A9-36AD-4569-B078-04BF11A03B99}" dt="2025-06-03T12:03:31.754" v="1016" actId="20577"/>
        <pc:sldMkLst>
          <pc:docMk/>
          <pc:sldMk cId="782258310" sldId="3891"/>
        </pc:sldMkLst>
      </pc:sldChg>
      <pc:sldChg chg="modNotesTx">
        <pc:chgData name="Sara Silvi" userId="d5113b21-6138-4445-9db4-b3a8aa951ac4" providerId="ADAL" clId="{721570A9-36AD-4569-B078-04BF11A03B99}" dt="2025-06-03T12:12:00.301" v="1474" actId="20577"/>
        <pc:sldMkLst>
          <pc:docMk/>
          <pc:sldMk cId="1219394460" sldId="3892"/>
        </pc:sldMkLst>
      </pc:sldChg>
    </pc:docChg>
  </pc:docChgLst>
  <pc:docChgLst>
    <pc:chgData name="Marco Traini" userId="8e575610-90b7-45af-b9d8-be0305d92aad" providerId="ADAL" clId="{6D66DF6B-FD2E-4560-84A1-00343CE50C17}"/>
    <pc:docChg chg="undo redo custSel addSld delSld modSld sldOrd">
      <pc:chgData name="Marco Traini" userId="8e575610-90b7-45af-b9d8-be0305d92aad" providerId="ADAL" clId="{6D66DF6B-FD2E-4560-84A1-00343CE50C17}" dt="2025-06-03T12:29:38.297" v="5822" actId="27918"/>
      <pc:docMkLst>
        <pc:docMk/>
      </pc:docMkLst>
      <pc:sldChg chg="addSp modSp mod">
        <pc:chgData name="Marco Traini" userId="8e575610-90b7-45af-b9d8-be0305d92aad" providerId="ADAL" clId="{6D66DF6B-FD2E-4560-84A1-00343CE50C17}" dt="2025-05-26T13:59:42.861" v="224" actId="20577"/>
        <pc:sldMkLst>
          <pc:docMk/>
          <pc:sldMk cId="1957840734" sldId="256"/>
        </pc:sldMkLst>
        <pc:spChg chg="add mod">
          <ac:chgData name="Marco Traini" userId="8e575610-90b7-45af-b9d8-be0305d92aad" providerId="ADAL" clId="{6D66DF6B-FD2E-4560-84A1-00343CE50C17}" dt="2025-05-26T13:59:42.861" v="224" actId="20577"/>
          <ac:spMkLst>
            <pc:docMk/>
            <pc:sldMk cId="1957840734" sldId="256"/>
            <ac:spMk id="2" creationId="{810DDDB8-B009-5321-DE87-0204E1BE5979}"/>
          </ac:spMkLst>
        </pc:spChg>
        <pc:grpChg chg="add mod">
          <ac:chgData name="Marco Traini" userId="8e575610-90b7-45af-b9d8-be0305d92aad" providerId="ADAL" clId="{6D66DF6B-FD2E-4560-84A1-00343CE50C17}" dt="2025-05-26T12:22:43.662" v="85"/>
          <ac:grpSpMkLst>
            <pc:docMk/>
            <pc:sldMk cId="1957840734" sldId="256"/>
            <ac:grpSpMk id="3" creationId="{70E49FBC-60CA-3E7F-2F31-58026E87DDA6}"/>
          </ac:grpSpMkLst>
        </pc:grpChg>
        <pc:picChg chg="mod">
          <ac:chgData name="Marco Traini" userId="8e575610-90b7-45af-b9d8-be0305d92aad" providerId="ADAL" clId="{6D66DF6B-FD2E-4560-84A1-00343CE50C17}" dt="2025-05-26T12:22:43.662" v="85"/>
          <ac:picMkLst>
            <pc:docMk/>
            <pc:sldMk cId="1957840734" sldId="256"/>
            <ac:picMk id="5" creationId="{33A97F6B-C73D-777D-BC78-7420160CE3BB}"/>
          </ac:picMkLst>
        </pc:picChg>
        <pc:picChg chg="mod">
          <ac:chgData name="Marco Traini" userId="8e575610-90b7-45af-b9d8-be0305d92aad" providerId="ADAL" clId="{6D66DF6B-FD2E-4560-84A1-00343CE50C17}" dt="2025-05-26T12:22:43.662" v="85"/>
          <ac:picMkLst>
            <pc:docMk/>
            <pc:sldMk cId="1957840734" sldId="256"/>
            <ac:picMk id="6" creationId="{0507E300-E091-4BFE-7843-C471EE052A56}"/>
          </ac:picMkLst>
        </pc:picChg>
        <pc:picChg chg="mod">
          <ac:chgData name="Marco Traini" userId="8e575610-90b7-45af-b9d8-be0305d92aad" providerId="ADAL" clId="{6D66DF6B-FD2E-4560-84A1-00343CE50C17}" dt="2025-05-26T12:22:43.662" v="85"/>
          <ac:picMkLst>
            <pc:docMk/>
            <pc:sldMk cId="1957840734" sldId="256"/>
            <ac:picMk id="7" creationId="{37F41658-E10C-803A-5C19-2F8C23E15C24}"/>
          </ac:picMkLst>
        </pc:picChg>
      </pc:sldChg>
      <pc:sldChg chg="addSp delSp modSp mod">
        <pc:chgData name="Marco Traini" userId="8e575610-90b7-45af-b9d8-be0305d92aad" providerId="ADAL" clId="{6D66DF6B-FD2E-4560-84A1-00343CE50C17}" dt="2025-05-29T09:33:19.672" v="4678" actId="6549"/>
        <pc:sldMkLst>
          <pc:docMk/>
          <pc:sldMk cId="358740942" sldId="3863"/>
        </pc:sldMkLst>
        <pc:spChg chg="mod">
          <ac:chgData name="Marco Traini" userId="8e575610-90b7-45af-b9d8-be0305d92aad" providerId="ADAL" clId="{6D66DF6B-FD2E-4560-84A1-00343CE50C17}" dt="2025-05-26T12:28:44.348" v="130" actId="207"/>
          <ac:spMkLst>
            <pc:docMk/>
            <pc:sldMk cId="358740942" sldId="3863"/>
            <ac:spMk id="4" creationId="{13F2536E-E767-55DC-7FD9-A8A942F098FB}"/>
          </ac:spMkLst>
        </pc:spChg>
        <pc:spChg chg="add mod">
          <ac:chgData name="Marco Traini" userId="8e575610-90b7-45af-b9d8-be0305d92aad" providerId="ADAL" clId="{6D66DF6B-FD2E-4560-84A1-00343CE50C17}" dt="2025-05-29T09:20:15.591" v="4569" actId="20577"/>
          <ac:spMkLst>
            <pc:docMk/>
            <pc:sldMk cId="358740942" sldId="3863"/>
            <ac:spMk id="5" creationId="{FBE02FD1-2129-B16A-786B-B902A4C2DDAD}"/>
          </ac:spMkLst>
        </pc:spChg>
        <pc:spChg chg="add mod">
          <ac:chgData name="Marco Traini" userId="8e575610-90b7-45af-b9d8-be0305d92aad" providerId="ADAL" clId="{6D66DF6B-FD2E-4560-84A1-00343CE50C17}" dt="2025-05-26T14:10:11.233" v="381" actId="6549"/>
          <ac:spMkLst>
            <pc:docMk/>
            <pc:sldMk cId="358740942" sldId="3863"/>
            <ac:spMk id="6" creationId="{DA3E9840-1D90-79D4-87C0-9516FD1B539F}"/>
          </ac:spMkLst>
        </pc:spChg>
        <pc:spChg chg="add mod">
          <ac:chgData name="Marco Traini" userId="8e575610-90b7-45af-b9d8-be0305d92aad" providerId="ADAL" clId="{6D66DF6B-FD2E-4560-84A1-00343CE50C17}" dt="2025-05-29T09:33:19.672" v="4678" actId="6549"/>
          <ac:spMkLst>
            <pc:docMk/>
            <pc:sldMk cId="358740942" sldId="3863"/>
            <ac:spMk id="13" creationId="{9050EFC4-AA39-9D0B-FD35-09FD4BC59DDC}"/>
          </ac:spMkLst>
        </pc:spChg>
        <pc:spChg chg="add mod">
          <ac:chgData name="Marco Traini" userId="8e575610-90b7-45af-b9d8-be0305d92aad" providerId="ADAL" clId="{6D66DF6B-FD2E-4560-84A1-00343CE50C17}" dt="2025-05-29T09:20:32.654" v="4570" actId="1076"/>
          <ac:spMkLst>
            <pc:docMk/>
            <pc:sldMk cId="358740942" sldId="3863"/>
            <ac:spMk id="14" creationId="{5F5E83D9-1B5C-14CD-F85B-9884029D224E}"/>
          </ac:spMkLst>
        </pc:spChg>
      </pc:sldChg>
      <pc:sldChg chg="addSp delSp modSp add del mod modClrScheme chgLayout">
        <pc:chgData name="Marco Traini" userId="8e575610-90b7-45af-b9d8-be0305d92aad" providerId="ADAL" clId="{6D66DF6B-FD2E-4560-84A1-00343CE50C17}" dt="2025-05-29T15:22:35.620" v="5447" actId="47"/>
        <pc:sldMkLst>
          <pc:docMk/>
          <pc:sldMk cId="503556329" sldId="3864"/>
        </pc:sldMkLst>
      </pc:sldChg>
      <pc:sldChg chg="delSp modSp add mod ord">
        <pc:chgData name="Marco Traini" userId="8e575610-90b7-45af-b9d8-be0305d92aad" providerId="ADAL" clId="{6D66DF6B-FD2E-4560-84A1-00343CE50C17}" dt="2025-05-29T09:57:13.320" v="4975" actId="6549"/>
        <pc:sldMkLst>
          <pc:docMk/>
          <pc:sldMk cId="827769081" sldId="3865"/>
        </pc:sldMkLst>
        <pc:spChg chg="mod">
          <ac:chgData name="Marco Traini" userId="8e575610-90b7-45af-b9d8-be0305d92aad" providerId="ADAL" clId="{6D66DF6B-FD2E-4560-84A1-00343CE50C17}" dt="2025-05-29T09:57:13.320" v="4975" actId="6549"/>
          <ac:spMkLst>
            <pc:docMk/>
            <pc:sldMk cId="827769081" sldId="3865"/>
            <ac:spMk id="10" creationId="{54133DC5-B2AA-7A81-3516-A47304056B74}"/>
          </ac:spMkLst>
        </pc:spChg>
        <pc:graphicFrameChg chg="modGraphic">
          <ac:chgData name="Marco Traini" userId="8e575610-90b7-45af-b9d8-be0305d92aad" providerId="ADAL" clId="{6D66DF6B-FD2E-4560-84A1-00343CE50C17}" dt="2025-05-29T09:55:25.541" v="4890" actId="20577"/>
          <ac:graphicFrameMkLst>
            <pc:docMk/>
            <pc:sldMk cId="827769081" sldId="3865"/>
            <ac:graphicFrameMk id="5" creationId="{1EDA332F-39F0-6D4A-3DD6-D51C57DD111A}"/>
          </ac:graphicFrameMkLst>
        </pc:graphicFrameChg>
      </pc:sldChg>
      <pc:sldChg chg="addSp modSp add mod">
        <pc:chgData name="Marco Traini" userId="8e575610-90b7-45af-b9d8-be0305d92aad" providerId="ADAL" clId="{6D66DF6B-FD2E-4560-84A1-00343CE50C17}" dt="2025-05-29T15:12:34.725" v="5446" actId="20577"/>
        <pc:sldMkLst>
          <pc:docMk/>
          <pc:sldMk cId="3871683936" sldId="3866"/>
        </pc:sldMkLst>
      </pc:sldChg>
      <pc:sldChg chg="addSp delSp modSp add mod">
        <pc:chgData name="Marco Traini" userId="8e575610-90b7-45af-b9d8-be0305d92aad" providerId="ADAL" clId="{6D66DF6B-FD2E-4560-84A1-00343CE50C17}" dt="2025-06-03T07:53:34.895" v="5455" actId="14100"/>
        <pc:sldMkLst>
          <pc:docMk/>
          <pc:sldMk cId="1684200743" sldId="3867"/>
        </pc:sldMkLst>
        <pc:spChg chg="add mod">
          <ac:chgData name="Marco Traini" userId="8e575610-90b7-45af-b9d8-be0305d92aad" providerId="ADAL" clId="{6D66DF6B-FD2E-4560-84A1-00343CE50C17}" dt="2025-05-29T08:11:49.310" v="4221" actId="14100"/>
          <ac:spMkLst>
            <pc:docMk/>
            <pc:sldMk cId="1684200743" sldId="3867"/>
            <ac:spMk id="15" creationId="{9B329008-3D72-12A0-2C0B-CF641347AFAA}"/>
          </ac:spMkLst>
        </pc:spChg>
        <pc:spChg chg="add mod">
          <ac:chgData name="Marco Traini" userId="8e575610-90b7-45af-b9d8-be0305d92aad" providerId="ADAL" clId="{6D66DF6B-FD2E-4560-84A1-00343CE50C17}" dt="2025-06-03T07:53:06.917" v="5451" actId="20577"/>
          <ac:spMkLst>
            <pc:docMk/>
            <pc:sldMk cId="1684200743" sldId="3867"/>
            <ac:spMk id="16" creationId="{40F24B95-1FDA-2104-F590-FE458E716BE8}"/>
          </ac:spMkLst>
        </pc:spChg>
        <pc:spChg chg="add mod">
          <ac:chgData name="Marco Traini" userId="8e575610-90b7-45af-b9d8-be0305d92aad" providerId="ADAL" clId="{6D66DF6B-FD2E-4560-84A1-00343CE50C17}" dt="2025-05-29T09:41:39.718" v="4680" actId="20577"/>
          <ac:spMkLst>
            <pc:docMk/>
            <pc:sldMk cId="1684200743" sldId="3867"/>
            <ac:spMk id="20" creationId="{56B8A689-889F-E7FF-8B61-BEB6910B0E04}"/>
          </ac:spMkLst>
        </pc:spChg>
        <pc:graphicFrameChg chg="add mod modGraphic">
          <ac:chgData name="Marco Traini" userId="8e575610-90b7-45af-b9d8-be0305d92aad" providerId="ADAL" clId="{6D66DF6B-FD2E-4560-84A1-00343CE50C17}" dt="2025-06-03T07:53:34.895" v="5455" actId="14100"/>
          <ac:graphicFrameMkLst>
            <pc:docMk/>
            <pc:sldMk cId="1684200743" sldId="3867"/>
            <ac:graphicFrameMk id="17" creationId="{5E3976DC-3146-4262-702E-7B73CB04B2CD}"/>
          </ac:graphicFrameMkLst>
        </pc:graphicFrameChg>
      </pc:sldChg>
      <pc:sldChg chg="addSp modSp add mod ord">
        <pc:chgData name="Marco Traini" userId="8e575610-90b7-45af-b9d8-be0305d92aad" providerId="ADAL" clId="{6D66DF6B-FD2E-4560-84A1-00343CE50C17}" dt="2025-05-27T13:03:05.561" v="3260" actId="6549"/>
        <pc:sldMkLst>
          <pc:docMk/>
          <pc:sldMk cId="1134143650" sldId="3868"/>
        </pc:sldMkLst>
        <pc:spChg chg="add mod">
          <ac:chgData name="Marco Traini" userId="8e575610-90b7-45af-b9d8-be0305d92aad" providerId="ADAL" clId="{6D66DF6B-FD2E-4560-84A1-00343CE50C17}" dt="2025-05-27T09:34:46.499" v="2151"/>
          <ac:spMkLst>
            <pc:docMk/>
            <pc:sldMk cId="1134143650" sldId="3868"/>
            <ac:spMk id="5" creationId="{F443BA05-B69B-1535-59D9-28D6C64FD673}"/>
          </ac:spMkLst>
        </pc:spChg>
        <pc:spChg chg="add mod">
          <ac:chgData name="Marco Traini" userId="8e575610-90b7-45af-b9d8-be0305d92aad" providerId="ADAL" clId="{6D66DF6B-FD2E-4560-84A1-00343CE50C17}" dt="2025-05-27T13:03:05.561" v="3260" actId="6549"/>
          <ac:spMkLst>
            <pc:docMk/>
            <pc:sldMk cId="1134143650" sldId="3868"/>
            <ac:spMk id="9" creationId="{33550AD7-35F6-B589-63B2-27F877389E67}"/>
          </ac:spMkLst>
        </pc:spChg>
        <pc:spChg chg="add mod">
          <ac:chgData name="Marco Traini" userId="8e575610-90b7-45af-b9d8-be0305d92aad" providerId="ADAL" clId="{6D66DF6B-FD2E-4560-84A1-00343CE50C17}" dt="2025-05-27T12:31:49.802" v="3003" actId="20577"/>
          <ac:spMkLst>
            <pc:docMk/>
            <pc:sldMk cId="1134143650" sldId="3868"/>
            <ac:spMk id="11" creationId="{9EC4719E-AD2C-6C6A-F7C4-B106F041C604}"/>
          </ac:spMkLst>
        </pc:spChg>
      </pc:sldChg>
      <pc:sldChg chg="addSp delSp modSp add mod ord">
        <pc:chgData name="Marco Traini" userId="8e575610-90b7-45af-b9d8-be0305d92aad" providerId="ADAL" clId="{6D66DF6B-FD2E-4560-84A1-00343CE50C17}" dt="2025-05-29T09:32:13.396" v="4672" actId="20577"/>
        <pc:sldMkLst>
          <pc:docMk/>
          <pc:sldMk cId="3633897784" sldId="3869"/>
        </pc:sldMkLst>
        <pc:graphicFrameChg chg="modGraphic">
          <ac:chgData name="Marco Traini" userId="8e575610-90b7-45af-b9d8-be0305d92aad" providerId="ADAL" clId="{6D66DF6B-FD2E-4560-84A1-00343CE50C17}" dt="2025-05-29T09:32:13.396" v="4672" actId="20577"/>
          <ac:graphicFrameMkLst>
            <pc:docMk/>
            <pc:sldMk cId="3633897784" sldId="3869"/>
            <ac:graphicFrameMk id="6" creationId="{37A33CCA-39D9-09D9-16F5-FD3455F7010F}"/>
          </ac:graphicFrameMkLst>
        </pc:graphicFrameChg>
      </pc:sldChg>
      <pc:sldChg chg="add">
        <pc:chgData name="Marco Traini" userId="8e575610-90b7-45af-b9d8-be0305d92aad" providerId="ADAL" clId="{6D66DF6B-FD2E-4560-84A1-00343CE50C17}" dt="2025-05-26T12:16:27.143" v="6"/>
        <pc:sldMkLst>
          <pc:docMk/>
          <pc:sldMk cId="289820935" sldId="3870"/>
        </pc:sldMkLst>
      </pc:sldChg>
      <pc:sldChg chg="add del">
        <pc:chgData name="Marco Traini" userId="8e575610-90b7-45af-b9d8-be0305d92aad" providerId="ADAL" clId="{6D66DF6B-FD2E-4560-84A1-00343CE50C17}" dt="2025-05-29T15:12:14.883" v="5438" actId="47"/>
        <pc:sldMkLst>
          <pc:docMk/>
          <pc:sldMk cId="3677886421" sldId="3871"/>
        </pc:sldMkLst>
      </pc:sldChg>
      <pc:sldChg chg="add del">
        <pc:chgData name="Marco Traini" userId="8e575610-90b7-45af-b9d8-be0305d92aad" providerId="ADAL" clId="{6D66DF6B-FD2E-4560-84A1-00343CE50C17}" dt="2025-05-29T15:12:16.448" v="5439" actId="47"/>
        <pc:sldMkLst>
          <pc:docMk/>
          <pc:sldMk cId="1067581926" sldId="3872"/>
        </pc:sldMkLst>
      </pc:sldChg>
      <pc:sldChg chg="add del">
        <pc:chgData name="Marco Traini" userId="8e575610-90b7-45af-b9d8-be0305d92aad" providerId="ADAL" clId="{6D66DF6B-FD2E-4560-84A1-00343CE50C17}" dt="2025-05-27T15:47:39.634" v="3786" actId="47"/>
        <pc:sldMkLst>
          <pc:docMk/>
          <pc:sldMk cId="3619406287" sldId="3873"/>
        </pc:sldMkLst>
      </pc:sldChg>
      <pc:sldChg chg="add del">
        <pc:chgData name="Marco Traini" userId="8e575610-90b7-45af-b9d8-be0305d92aad" providerId="ADAL" clId="{6D66DF6B-FD2E-4560-84A1-00343CE50C17}" dt="2025-05-27T15:47:40.530" v="3787" actId="47"/>
        <pc:sldMkLst>
          <pc:docMk/>
          <pc:sldMk cId="4126102265" sldId="3874"/>
        </pc:sldMkLst>
      </pc:sldChg>
      <pc:sldChg chg="add del">
        <pc:chgData name="Marco Traini" userId="8e575610-90b7-45af-b9d8-be0305d92aad" providerId="ADAL" clId="{6D66DF6B-FD2E-4560-84A1-00343CE50C17}" dt="2025-05-27T15:47:41.442" v="3788" actId="47"/>
        <pc:sldMkLst>
          <pc:docMk/>
          <pc:sldMk cId="568557703" sldId="3875"/>
        </pc:sldMkLst>
      </pc:sldChg>
      <pc:sldChg chg="add">
        <pc:chgData name="Marco Traini" userId="8e575610-90b7-45af-b9d8-be0305d92aad" providerId="ADAL" clId="{6D66DF6B-FD2E-4560-84A1-00343CE50C17}" dt="2025-05-26T12:16:29.436" v="12"/>
        <pc:sldMkLst>
          <pc:docMk/>
          <pc:sldMk cId="1591356947" sldId="3876"/>
        </pc:sldMkLst>
      </pc:sldChg>
      <pc:sldChg chg="addSp delSp modSp add mod">
        <pc:chgData name="Marco Traini" userId="8e575610-90b7-45af-b9d8-be0305d92aad" providerId="ADAL" clId="{6D66DF6B-FD2E-4560-84A1-00343CE50C17}" dt="2025-05-29T09:32:47.099" v="4674" actId="20577"/>
        <pc:sldMkLst>
          <pc:docMk/>
          <pc:sldMk cId="341316366" sldId="3877"/>
        </pc:sldMkLst>
        <pc:spChg chg="add mod">
          <ac:chgData name="Marco Traini" userId="8e575610-90b7-45af-b9d8-be0305d92aad" providerId="ADAL" clId="{6D66DF6B-FD2E-4560-84A1-00343CE50C17}" dt="2025-05-29T08:08:14.439" v="4169" actId="108"/>
          <ac:spMkLst>
            <pc:docMk/>
            <pc:sldMk cId="341316366" sldId="3877"/>
            <ac:spMk id="5" creationId="{4603B0ED-3C06-B027-B558-914B5244582C}"/>
          </ac:spMkLst>
        </pc:spChg>
        <pc:spChg chg="mod">
          <ac:chgData name="Marco Traini" userId="8e575610-90b7-45af-b9d8-be0305d92aad" providerId="ADAL" clId="{6D66DF6B-FD2E-4560-84A1-00343CE50C17}" dt="2025-05-26T15:46:37.011" v="611"/>
          <ac:spMkLst>
            <pc:docMk/>
            <pc:sldMk cId="341316366" sldId="3877"/>
            <ac:spMk id="6" creationId="{DF633ABE-EC59-1E23-5F8E-BC615F74661F}"/>
          </ac:spMkLst>
        </pc:spChg>
        <pc:spChg chg="add mod">
          <ac:chgData name="Marco Traini" userId="8e575610-90b7-45af-b9d8-be0305d92aad" providerId="ADAL" clId="{6D66DF6B-FD2E-4560-84A1-00343CE50C17}" dt="2025-05-29T08:03:35.307" v="4076" actId="1076"/>
          <ac:spMkLst>
            <pc:docMk/>
            <pc:sldMk cId="341316366" sldId="3877"/>
            <ac:spMk id="9" creationId="{33560C78-F58B-C418-48C5-50F0F0254389}"/>
          </ac:spMkLst>
        </pc:spChg>
        <pc:spChg chg="add mod">
          <ac:chgData name="Marco Traini" userId="8e575610-90b7-45af-b9d8-be0305d92aad" providerId="ADAL" clId="{6D66DF6B-FD2E-4560-84A1-00343CE50C17}" dt="2025-05-29T08:04:26.682" v="4112" actId="1037"/>
          <ac:spMkLst>
            <pc:docMk/>
            <pc:sldMk cId="341316366" sldId="3877"/>
            <ac:spMk id="10" creationId="{7F8F0A7B-40FE-0DC9-DD75-5E3189AC72CA}"/>
          </ac:spMkLst>
        </pc:spChg>
        <pc:spChg chg="add mod">
          <ac:chgData name="Marco Traini" userId="8e575610-90b7-45af-b9d8-be0305d92aad" providerId="ADAL" clId="{6D66DF6B-FD2E-4560-84A1-00343CE50C17}" dt="2025-05-29T08:03:52.002" v="4085" actId="1035"/>
          <ac:spMkLst>
            <pc:docMk/>
            <pc:sldMk cId="341316366" sldId="3877"/>
            <ac:spMk id="11" creationId="{9E5BC37A-D956-E62B-E066-4FDDFB623F2B}"/>
          </ac:spMkLst>
        </pc:spChg>
        <pc:spChg chg="mod">
          <ac:chgData name="Marco Traini" userId="8e575610-90b7-45af-b9d8-be0305d92aad" providerId="ADAL" clId="{6D66DF6B-FD2E-4560-84A1-00343CE50C17}" dt="2025-05-29T09:32:47.099" v="4674" actId="20577"/>
          <ac:spMkLst>
            <pc:docMk/>
            <pc:sldMk cId="341316366" sldId="3877"/>
            <ac:spMk id="13" creationId="{F97259EE-1A4A-3737-4592-895804100ACC}"/>
          </ac:spMkLst>
        </pc:spChg>
        <pc:spChg chg="add mod">
          <ac:chgData name="Marco Traini" userId="8e575610-90b7-45af-b9d8-be0305d92aad" providerId="ADAL" clId="{6D66DF6B-FD2E-4560-84A1-00343CE50C17}" dt="2025-05-29T08:04:13.350" v="4109" actId="1035"/>
          <ac:spMkLst>
            <pc:docMk/>
            <pc:sldMk cId="341316366" sldId="3877"/>
            <ac:spMk id="19" creationId="{D5288227-3DF5-5434-0B03-6F18503FE258}"/>
          </ac:spMkLst>
        </pc:spChg>
      </pc:sldChg>
      <pc:sldChg chg="addSp delSp modSp mod">
        <pc:chgData name="Marco Traini" userId="8e575610-90b7-45af-b9d8-be0305d92aad" providerId="ADAL" clId="{6D66DF6B-FD2E-4560-84A1-00343CE50C17}" dt="2025-05-27T12:29:38.478" v="2965" actId="1076"/>
        <pc:sldMkLst>
          <pc:docMk/>
          <pc:sldMk cId="3012936242" sldId="3878"/>
        </pc:sldMkLst>
        <pc:spChg chg="mod">
          <ac:chgData name="Marco Traini" userId="8e575610-90b7-45af-b9d8-be0305d92aad" providerId="ADAL" clId="{6D66DF6B-FD2E-4560-84A1-00343CE50C17}" dt="2025-05-27T07:55:36.843" v="1764" actId="20577"/>
          <ac:spMkLst>
            <pc:docMk/>
            <pc:sldMk cId="3012936242" sldId="3878"/>
            <ac:spMk id="5" creationId="{5C1D2063-C9A4-6AD7-C0F0-D12D076F9FA7}"/>
          </ac:spMkLst>
        </pc:spChg>
        <pc:spChg chg="add mod">
          <ac:chgData name="Marco Traini" userId="8e575610-90b7-45af-b9d8-be0305d92aad" providerId="ADAL" clId="{6D66DF6B-FD2E-4560-84A1-00343CE50C17}" dt="2025-05-27T12:25:36.103" v="2897" actId="1076"/>
          <ac:spMkLst>
            <pc:docMk/>
            <pc:sldMk cId="3012936242" sldId="3878"/>
            <ac:spMk id="11" creationId="{5AFB2E31-CCF2-DE04-994C-22880D050E63}"/>
          </ac:spMkLst>
        </pc:spChg>
        <pc:spChg chg="mod">
          <ac:chgData name="Marco Traini" userId="8e575610-90b7-45af-b9d8-be0305d92aad" providerId="ADAL" clId="{6D66DF6B-FD2E-4560-84A1-00343CE50C17}" dt="2025-05-27T12:29:34.669" v="2964" actId="1076"/>
          <ac:spMkLst>
            <pc:docMk/>
            <pc:sldMk cId="3012936242" sldId="3878"/>
            <ac:spMk id="13" creationId="{F4D0C021-8C67-CD58-5BE1-FB99716C8E7C}"/>
          </ac:spMkLst>
        </pc:spChg>
        <pc:spChg chg="add mod">
          <ac:chgData name="Marco Traini" userId="8e575610-90b7-45af-b9d8-be0305d92aad" providerId="ADAL" clId="{6D66DF6B-FD2E-4560-84A1-00343CE50C17}" dt="2025-05-27T12:29:01.603" v="2960" actId="13926"/>
          <ac:spMkLst>
            <pc:docMk/>
            <pc:sldMk cId="3012936242" sldId="3878"/>
            <ac:spMk id="14" creationId="{91453335-47DE-2984-6F0C-BE1A3CFF05E3}"/>
          </ac:spMkLst>
        </pc:spChg>
        <pc:spChg chg="add mod">
          <ac:chgData name="Marco Traini" userId="8e575610-90b7-45af-b9d8-be0305d92aad" providerId="ADAL" clId="{6D66DF6B-FD2E-4560-84A1-00343CE50C17}" dt="2025-05-27T12:29:13.482" v="2961" actId="13926"/>
          <ac:spMkLst>
            <pc:docMk/>
            <pc:sldMk cId="3012936242" sldId="3878"/>
            <ac:spMk id="15" creationId="{44CBFD3A-6CD5-3B93-8A99-0F02A7958FB3}"/>
          </ac:spMkLst>
        </pc:spChg>
        <pc:spChg chg="add mod">
          <ac:chgData name="Marco Traini" userId="8e575610-90b7-45af-b9d8-be0305d92aad" providerId="ADAL" clId="{6D66DF6B-FD2E-4560-84A1-00343CE50C17}" dt="2025-05-27T12:29:38.478" v="2965" actId="1076"/>
          <ac:spMkLst>
            <pc:docMk/>
            <pc:sldMk cId="3012936242" sldId="3878"/>
            <ac:spMk id="16" creationId="{99489F55-740A-B01F-204A-BA5237779E8D}"/>
          </ac:spMkLst>
        </pc:spChg>
        <pc:graphicFrameChg chg="add mod ord modGraphic">
          <ac:chgData name="Marco Traini" userId="8e575610-90b7-45af-b9d8-be0305d92aad" providerId="ADAL" clId="{6D66DF6B-FD2E-4560-84A1-00343CE50C17}" dt="2025-05-27T12:25:28.227" v="2896" actId="1076"/>
          <ac:graphicFrameMkLst>
            <pc:docMk/>
            <pc:sldMk cId="3012936242" sldId="3878"/>
            <ac:graphicFrameMk id="10" creationId="{5B3F5509-F36E-F314-269D-8692D68346E1}"/>
          </ac:graphicFrameMkLst>
        </pc:graphicFrameChg>
      </pc:sldChg>
      <pc:sldChg chg="modSp mod ord">
        <pc:chgData name="Marco Traini" userId="8e575610-90b7-45af-b9d8-be0305d92aad" providerId="ADAL" clId="{6D66DF6B-FD2E-4560-84A1-00343CE50C17}" dt="2025-05-29T13:02:01.071" v="5215" actId="20577"/>
        <pc:sldMkLst>
          <pc:docMk/>
          <pc:sldMk cId="2654740184" sldId="3879"/>
        </pc:sldMkLst>
      </pc:sldChg>
      <pc:sldChg chg="del">
        <pc:chgData name="Marco Traini" userId="8e575610-90b7-45af-b9d8-be0305d92aad" providerId="ADAL" clId="{6D66DF6B-FD2E-4560-84A1-00343CE50C17}" dt="2025-05-27T14:36:36.740" v="3779" actId="47"/>
        <pc:sldMkLst>
          <pc:docMk/>
          <pc:sldMk cId="4278783619" sldId="3879"/>
        </pc:sldMkLst>
      </pc:sldChg>
      <pc:sldChg chg="modSp mod">
        <pc:chgData name="Marco Traini" userId="8e575610-90b7-45af-b9d8-be0305d92aad" providerId="ADAL" clId="{6D66DF6B-FD2E-4560-84A1-00343CE50C17}" dt="2025-05-29T10:10:26.396" v="4999" actId="1076"/>
        <pc:sldMkLst>
          <pc:docMk/>
          <pc:sldMk cId="31613520" sldId="3880"/>
        </pc:sldMkLst>
        <pc:graphicFrameChg chg="mod">
          <ac:chgData name="Marco Traini" userId="8e575610-90b7-45af-b9d8-be0305d92aad" providerId="ADAL" clId="{6D66DF6B-FD2E-4560-84A1-00343CE50C17}" dt="2025-05-29T10:10:26.396" v="4999" actId="1076"/>
          <ac:graphicFrameMkLst>
            <pc:docMk/>
            <pc:sldMk cId="31613520" sldId="3880"/>
            <ac:graphicFrameMk id="11" creationId="{78B40C19-2608-ACF5-331E-B76025D42C43}"/>
          </ac:graphicFrameMkLst>
        </pc:graphicFrameChg>
      </pc:sldChg>
      <pc:sldChg chg="del">
        <pc:chgData name="Marco Traini" userId="8e575610-90b7-45af-b9d8-be0305d92aad" providerId="ADAL" clId="{6D66DF6B-FD2E-4560-84A1-00343CE50C17}" dt="2025-05-29T10:26:18.007" v="5000" actId="47"/>
        <pc:sldMkLst>
          <pc:docMk/>
          <pc:sldMk cId="1922314354" sldId="3881"/>
        </pc:sldMkLst>
      </pc:sldChg>
      <pc:sldChg chg="modSp add mod ord">
        <pc:chgData name="Marco Traini" userId="8e575610-90b7-45af-b9d8-be0305d92aad" providerId="ADAL" clId="{6D66DF6B-FD2E-4560-84A1-00343CE50C17}" dt="2025-05-29T13:17:18.991" v="5430" actId="1035"/>
        <pc:sldMkLst>
          <pc:docMk/>
          <pc:sldMk cId="3819849190" sldId="3881"/>
        </pc:sldMkLst>
      </pc:sldChg>
      <pc:sldChg chg="add ord">
        <pc:chgData name="Marco Traini" userId="8e575610-90b7-45af-b9d8-be0305d92aad" providerId="ADAL" clId="{6D66DF6B-FD2E-4560-84A1-00343CE50C17}" dt="2025-05-29T15:11:31.743" v="5433"/>
        <pc:sldMkLst>
          <pc:docMk/>
          <pc:sldMk cId="2172830211" sldId="3882"/>
        </pc:sldMkLst>
      </pc:sldChg>
      <pc:sldChg chg="add ord">
        <pc:chgData name="Marco Traini" userId="8e575610-90b7-45af-b9d8-be0305d92aad" providerId="ADAL" clId="{6D66DF6B-FD2E-4560-84A1-00343CE50C17}" dt="2025-05-29T15:11:44.126" v="5436"/>
        <pc:sldMkLst>
          <pc:docMk/>
          <pc:sldMk cId="921946469" sldId="3883"/>
        </pc:sldMkLst>
      </pc:sldChg>
      <pc:sldChg chg="add">
        <pc:chgData name="Marco Traini" userId="8e575610-90b7-45af-b9d8-be0305d92aad" providerId="ADAL" clId="{6D66DF6B-FD2E-4560-84A1-00343CE50C17}" dt="2025-05-29T15:12:11.092" v="5437"/>
        <pc:sldMkLst>
          <pc:docMk/>
          <pc:sldMk cId="3050954203" sldId="3884"/>
        </pc:sldMkLst>
      </pc:sldChg>
      <pc:sldChg chg="modSp mod">
        <pc:chgData name="Marco Traini" userId="8e575610-90b7-45af-b9d8-be0305d92aad" providerId="ADAL" clId="{6D66DF6B-FD2E-4560-84A1-00343CE50C17}" dt="2025-06-03T08:26:45.787" v="5458" actId="20577"/>
        <pc:sldMkLst>
          <pc:docMk/>
          <pc:sldMk cId="1732383206" sldId="3888"/>
        </pc:sldMkLst>
        <pc:spChg chg="mod">
          <ac:chgData name="Marco Traini" userId="8e575610-90b7-45af-b9d8-be0305d92aad" providerId="ADAL" clId="{6D66DF6B-FD2E-4560-84A1-00343CE50C17}" dt="2025-06-03T08:26:45.787" v="5458" actId="20577"/>
          <ac:spMkLst>
            <pc:docMk/>
            <pc:sldMk cId="1732383206" sldId="3888"/>
            <ac:spMk id="11" creationId="{CC387099-DB97-5937-1A31-F8BAC10A865D}"/>
          </ac:spMkLst>
        </pc:spChg>
      </pc:sldChg>
      <pc:sldChg chg="modSp mod">
        <pc:chgData name="Marco Traini" userId="8e575610-90b7-45af-b9d8-be0305d92aad" providerId="ADAL" clId="{6D66DF6B-FD2E-4560-84A1-00343CE50C17}" dt="2025-06-03T12:02:08.926" v="5772" actId="27918"/>
        <pc:sldMkLst>
          <pc:docMk/>
          <pc:sldMk cId="3380078577" sldId="3890"/>
        </pc:sldMkLst>
        <pc:graphicFrameChg chg="mod modGraphic">
          <ac:chgData name="Marco Traini" userId="8e575610-90b7-45af-b9d8-be0305d92aad" providerId="ADAL" clId="{6D66DF6B-FD2E-4560-84A1-00343CE50C17}" dt="2025-06-03T12:01:26.931" v="5768" actId="20577"/>
          <ac:graphicFrameMkLst>
            <pc:docMk/>
            <pc:sldMk cId="3380078577" sldId="3890"/>
            <ac:graphicFrameMk id="6" creationId="{A493EB8B-9FEB-5A5F-F852-285243CB27D6}"/>
          </ac:graphicFrameMkLst>
        </pc:graphicFrameChg>
      </pc:sldChg>
      <pc:sldChg chg="modSp mod">
        <pc:chgData name="Marco Traini" userId="8e575610-90b7-45af-b9d8-be0305d92aad" providerId="ADAL" clId="{6D66DF6B-FD2E-4560-84A1-00343CE50C17}" dt="2025-06-03T12:00:10.141" v="5742" actId="27918"/>
        <pc:sldMkLst>
          <pc:docMk/>
          <pc:sldMk cId="782258310" sldId="3891"/>
        </pc:sldMkLst>
        <pc:graphicFrameChg chg="modGraphic">
          <ac:chgData name="Marco Traini" userId="8e575610-90b7-45af-b9d8-be0305d92aad" providerId="ADAL" clId="{6D66DF6B-FD2E-4560-84A1-00343CE50C17}" dt="2025-06-03T11:59:19.346" v="5738" actId="20577"/>
          <ac:graphicFrameMkLst>
            <pc:docMk/>
            <pc:sldMk cId="782258310" sldId="3891"/>
            <ac:graphicFrameMk id="9" creationId="{7A9A7AAA-582A-CF91-9ED3-F8D3439C4DA2}"/>
          </ac:graphicFrameMkLst>
        </pc:graphicFrameChg>
      </pc:sldChg>
      <pc:sldChg chg="modSp mod">
        <pc:chgData name="Marco Traini" userId="8e575610-90b7-45af-b9d8-be0305d92aad" providerId="ADAL" clId="{6D66DF6B-FD2E-4560-84A1-00343CE50C17}" dt="2025-06-03T12:28:56.270" v="5818" actId="27918"/>
        <pc:sldMkLst>
          <pc:docMk/>
          <pc:sldMk cId="1219394460" sldId="3892"/>
        </pc:sldMkLst>
        <pc:graphicFrameChg chg="modGraphic">
          <ac:chgData name="Marco Traini" userId="8e575610-90b7-45af-b9d8-be0305d92aad" providerId="ADAL" clId="{6D66DF6B-FD2E-4560-84A1-00343CE50C17}" dt="2025-06-03T12:28:08.391" v="5815" actId="20577"/>
          <ac:graphicFrameMkLst>
            <pc:docMk/>
            <pc:sldMk cId="1219394460" sldId="3892"/>
            <ac:graphicFrameMk id="9" creationId="{4CDC0034-C27F-79EA-07BD-058DE08701EF}"/>
          </ac:graphicFrameMkLst>
        </pc:graphicFrameChg>
      </pc:sldChg>
      <pc:sldChg chg="modSp mod">
        <pc:chgData name="Marco Traini" userId="8e575610-90b7-45af-b9d8-be0305d92aad" providerId="ADAL" clId="{6D66DF6B-FD2E-4560-84A1-00343CE50C17}" dt="2025-06-03T12:29:38.297" v="5822" actId="27918"/>
        <pc:sldMkLst>
          <pc:docMk/>
          <pc:sldMk cId="3618116871" sldId="3893"/>
        </pc:sldMkLst>
        <pc:graphicFrameChg chg="mod modGraphic">
          <ac:chgData name="Marco Traini" userId="8e575610-90b7-45af-b9d8-be0305d92aad" providerId="ADAL" clId="{6D66DF6B-FD2E-4560-84A1-00343CE50C17}" dt="2025-06-03T12:28:00.631" v="5812" actId="20577"/>
          <ac:graphicFrameMkLst>
            <pc:docMk/>
            <pc:sldMk cId="3618116871" sldId="3893"/>
            <ac:graphicFrameMk id="9" creationId="{C41DEB7A-04DF-6105-C967-4C2B075520D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F33_2EA0508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F32_C977E7F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F34_48AE7B9C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F35_D7A8150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F28_1E2625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F36_5FD464AD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Budget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Foglio1!$A$2:$A$4</c:f>
              <c:strCache>
                <c:ptCount val="3"/>
                <c:pt idx="0">
                  <c:v>INFN</c:v>
                </c:pt>
                <c:pt idx="1">
                  <c:v>CNR</c:v>
                </c:pt>
                <c:pt idx="2">
                  <c:v>Tor Vergata</c:v>
                </c:pt>
              </c:strCache>
            </c:strRef>
          </c:cat>
          <c:val>
            <c:numRef>
              <c:f>Foglio1!$B$2:$B$4</c:f>
              <c:numCache>
                <c:formatCode>"€"#,##0.00_);[Red]\("€"#,##0.00\)</c:formatCode>
                <c:ptCount val="3"/>
                <c:pt idx="0">
                  <c:v>14316218.51</c:v>
                </c:pt>
                <c:pt idx="1">
                  <c:v>6230286</c:v>
                </c:pt>
                <c:pt idx="2">
                  <c:v>705000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D1-4B0C-82BF-19DA29400D0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Expenses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Foglio1!$A$2:$A$4</c:f>
              <c:strCache>
                <c:ptCount val="3"/>
                <c:pt idx="0">
                  <c:v>INFN</c:v>
                </c:pt>
                <c:pt idx="1">
                  <c:v>CNR</c:v>
                </c:pt>
                <c:pt idx="2">
                  <c:v>Tor Vergata</c:v>
                </c:pt>
              </c:strCache>
            </c:strRef>
          </c:cat>
          <c:val>
            <c:numRef>
              <c:f>Foglio1!$C$2:$C$4</c:f>
              <c:numCache>
                <c:formatCode>"€"#,##0.00_);[Red]\("€"#,##0.00\)</c:formatCode>
                <c:ptCount val="3"/>
                <c:pt idx="0">
                  <c:v>4979317.8566666665</c:v>
                </c:pt>
                <c:pt idx="1">
                  <c:v>1677418.06</c:v>
                </c:pt>
                <c:pt idx="2">
                  <c:v>311069.95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D1-4B0C-82BF-19DA29400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64379760"/>
        <c:axId val="1264385040"/>
      </c:barChart>
      <c:catAx>
        <c:axId val="126437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64385040"/>
        <c:crosses val="autoZero"/>
        <c:auto val="1"/>
        <c:lblAlgn val="ctr"/>
        <c:lblOffset val="100"/>
        <c:noMultiLvlLbl val="0"/>
      </c:catAx>
      <c:valAx>
        <c:axId val="126438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€&quot;#,##0.00_);[Red]\(&quot;€&quot;#,##0.00\)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6437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Budget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Foglio1!$A$2:$A$4</c:f>
              <c:strCache>
                <c:ptCount val="3"/>
                <c:pt idx="0">
                  <c:v>INFN</c:v>
                </c:pt>
                <c:pt idx="1">
                  <c:v>CNR</c:v>
                </c:pt>
                <c:pt idx="2">
                  <c:v>Tor Vergata</c:v>
                </c:pt>
              </c:strCache>
            </c:strRef>
          </c:cat>
          <c:val>
            <c:numRef>
              <c:f>Foglio1!$B$2:$B$4</c:f>
              <c:numCache>
                <c:formatCode>"€"#,##0.00_);[Red]\("€"#,##0.00\)</c:formatCode>
                <c:ptCount val="3"/>
                <c:pt idx="0">
                  <c:v>14316218.51</c:v>
                </c:pt>
                <c:pt idx="1">
                  <c:v>6230286</c:v>
                </c:pt>
                <c:pt idx="2">
                  <c:v>705000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D1-4B0C-82BF-19DA29400D0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Expenses + Commitment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Foglio1!$A$2:$A$4</c:f>
              <c:strCache>
                <c:ptCount val="3"/>
                <c:pt idx="0">
                  <c:v>INFN</c:v>
                </c:pt>
                <c:pt idx="1">
                  <c:v>CNR</c:v>
                </c:pt>
                <c:pt idx="2">
                  <c:v>Tor Vergata</c:v>
                </c:pt>
              </c:strCache>
            </c:strRef>
          </c:cat>
          <c:val>
            <c:numRef>
              <c:f>Foglio1!$C$2:$C$4</c:f>
              <c:numCache>
                <c:formatCode>"€"#,##0.00_);[Red]\("€"#,##0.00\)</c:formatCode>
                <c:ptCount val="3"/>
                <c:pt idx="0">
                  <c:v>14113742.523216665</c:v>
                </c:pt>
                <c:pt idx="1">
                  <c:v>6188331.7400000002</c:v>
                </c:pt>
                <c:pt idx="2">
                  <c:v>689134.64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D1-4B0C-82BF-19DA29400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64379760"/>
        <c:axId val="1264385040"/>
      </c:barChart>
      <c:catAx>
        <c:axId val="126437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64385040"/>
        <c:crosses val="autoZero"/>
        <c:auto val="1"/>
        <c:lblAlgn val="ctr"/>
        <c:lblOffset val="100"/>
        <c:noMultiLvlLbl val="0"/>
      </c:catAx>
      <c:valAx>
        <c:axId val="126438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€&quot;#,##0.00_);[Red]\(&quot;€&quot;#,##0.00\)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6437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Budget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Personnel</c:v>
                </c:pt>
                <c:pt idx="1">
                  <c:v>Instrumentation</c:v>
                </c:pt>
                <c:pt idx="2">
                  <c:v>Civil infr.</c:v>
                </c:pt>
                <c:pt idx="3">
                  <c:v>Training</c:v>
                </c:pt>
              </c:strCache>
            </c:strRef>
          </c:cat>
          <c:val>
            <c:numRef>
              <c:f>Foglio1!$B$2:$B$5</c:f>
              <c:numCache>
                <c:formatCode>"€"#,##0.00_);[Red]\("€"#,##0.00\)</c:formatCode>
                <c:ptCount val="4"/>
                <c:pt idx="0">
                  <c:v>1483341.64</c:v>
                </c:pt>
                <c:pt idx="1">
                  <c:v>18175406.489999998</c:v>
                </c:pt>
                <c:pt idx="2">
                  <c:v>1580006.38</c:v>
                </c:pt>
                <c:pt idx="3" formatCode="&quot;€&quot;#,##0_);[Red]\(&quot;€&quot;#,##0\)">
                  <c:v>12750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D1-4B0C-82BF-19DA29400D0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Expenses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Personnel</c:v>
                </c:pt>
                <c:pt idx="1">
                  <c:v>Instrumentation</c:v>
                </c:pt>
                <c:pt idx="2">
                  <c:v>Civil infr.</c:v>
                </c:pt>
                <c:pt idx="3">
                  <c:v>Training</c:v>
                </c:pt>
              </c:strCache>
            </c:strRef>
          </c:cat>
          <c:val>
            <c:numRef>
              <c:f>Foglio1!$C$2:$C$5</c:f>
              <c:numCache>
                <c:formatCode>"€"#,##0.00_);[Red]\("€"#,##0.00\)</c:formatCode>
                <c:ptCount val="4"/>
                <c:pt idx="0">
                  <c:v>1063490.44</c:v>
                </c:pt>
                <c:pt idx="1">
                  <c:v>5904315.4299999997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D1-4B0C-82BF-19DA29400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64379760"/>
        <c:axId val="1264385040"/>
      </c:barChart>
      <c:catAx>
        <c:axId val="126437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64385040"/>
        <c:crosses val="autoZero"/>
        <c:auto val="1"/>
        <c:lblAlgn val="ctr"/>
        <c:lblOffset val="100"/>
        <c:noMultiLvlLbl val="0"/>
      </c:catAx>
      <c:valAx>
        <c:axId val="126438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€&quot;#,##0.00_);[Red]\(&quot;€&quot;#,##0.00\)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6437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Budget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Personnel</c:v>
                </c:pt>
                <c:pt idx="1">
                  <c:v>Instrumentation</c:v>
                </c:pt>
                <c:pt idx="2">
                  <c:v>Civil infr.</c:v>
                </c:pt>
                <c:pt idx="3">
                  <c:v>Training</c:v>
                </c:pt>
              </c:strCache>
            </c:strRef>
          </c:cat>
          <c:val>
            <c:numRef>
              <c:f>Foglio1!$B$2:$B$5</c:f>
              <c:numCache>
                <c:formatCode>"€"#,##0.00_);[Red]\("€"#,##0.00\)</c:formatCode>
                <c:ptCount val="4"/>
                <c:pt idx="0">
                  <c:v>1483341.64</c:v>
                </c:pt>
                <c:pt idx="1">
                  <c:v>18175406.489999998</c:v>
                </c:pt>
                <c:pt idx="2">
                  <c:v>1580006.38</c:v>
                </c:pt>
                <c:pt idx="3" formatCode="&quot;€&quot;#,##0_);[Red]\(&quot;€&quot;#,##0\)">
                  <c:v>12750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D1-4B0C-82BF-19DA29400D0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Expenses + Commitment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Personnel</c:v>
                </c:pt>
                <c:pt idx="1">
                  <c:v>Instrumentation</c:v>
                </c:pt>
                <c:pt idx="2">
                  <c:v>Civil infr.</c:v>
                </c:pt>
                <c:pt idx="3">
                  <c:v>Training</c:v>
                </c:pt>
              </c:strCache>
            </c:strRef>
          </c:cat>
          <c:val>
            <c:numRef>
              <c:f>Foglio1!$C$2:$C$5</c:f>
              <c:numCache>
                <c:formatCode>"€"#,##0.00_);[Red]\("€"#,##0.00\)</c:formatCode>
                <c:ptCount val="4"/>
                <c:pt idx="0">
                  <c:v>1424085.9966666666</c:v>
                </c:pt>
                <c:pt idx="1">
                  <c:v>17969892.722400002</c:v>
                </c:pt>
                <c:pt idx="2">
                  <c:v>1582274.5430000001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D1-4B0C-82BF-19DA29400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64379760"/>
        <c:axId val="1264385040"/>
      </c:barChart>
      <c:catAx>
        <c:axId val="126437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64385040"/>
        <c:crosses val="autoZero"/>
        <c:auto val="1"/>
        <c:lblAlgn val="ctr"/>
        <c:lblOffset val="100"/>
        <c:noMultiLvlLbl val="0"/>
      </c:catAx>
      <c:valAx>
        <c:axId val="126438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€&quot;#,##0.00_);[Red]\(&quot;€&quot;#,##0.00\)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6437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Foglio1!$A$2:$A$19</c:f>
              <c:strCache>
                <c:ptCount val="18"/>
                <c:pt idx="0">
                  <c:v>Bim1</c:v>
                </c:pt>
                <c:pt idx="1">
                  <c:v>Bim2</c:v>
                </c:pt>
                <c:pt idx="2">
                  <c:v>Bim3</c:v>
                </c:pt>
                <c:pt idx="3">
                  <c:v>Bim4</c:v>
                </c:pt>
                <c:pt idx="4">
                  <c:v>Bim5</c:v>
                </c:pt>
                <c:pt idx="5">
                  <c:v>Bim6</c:v>
                </c:pt>
                <c:pt idx="6">
                  <c:v>Bim7</c:v>
                </c:pt>
                <c:pt idx="7">
                  <c:v>Bim8</c:v>
                </c:pt>
                <c:pt idx="8">
                  <c:v>Bim9</c:v>
                </c:pt>
                <c:pt idx="9">
                  <c:v>Bim10</c:v>
                </c:pt>
                <c:pt idx="10">
                  <c:v>Bim11</c:v>
                </c:pt>
                <c:pt idx="11">
                  <c:v>Bim12</c:v>
                </c:pt>
                <c:pt idx="12">
                  <c:v>Bim13</c:v>
                </c:pt>
                <c:pt idx="13">
                  <c:v>Bim14</c:v>
                </c:pt>
                <c:pt idx="14">
                  <c:v>Bim15</c:v>
                </c:pt>
                <c:pt idx="15">
                  <c:v>Bim16</c:v>
                </c:pt>
                <c:pt idx="16">
                  <c:v>Bim17</c:v>
                </c:pt>
                <c:pt idx="17">
                  <c:v>Bim18</c:v>
                </c:pt>
              </c:strCache>
            </c:strRef>
          </c:cat>
          <c:val>
            <c:numRef>
              <c:f>Foglio1!$B$2:$B$14</c:f>
              <c:numCache>
                <c:formatCode>#,##0.00\ _€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187281.83500000002</c:v>
                </c:pt>
                <c:pt idx="3">
                  <c:v>297780.33500000002</c:v>
                </c:pt>
                <c:pt idx="4">
                  <c:v>365868.55500000005</c:v>
                </c:pt>
                <c:pt idx="5">
                  <c:v>591735.37273333338</c:v>
                </c:pt>
                <c:pt idx="6">
                  <c:v>766591.60203333339</c:v>
                </c:pt>
                <c:pt idx="7">
                  <c:v>1735156.7920333333</c:v>
                </c:pt>
                <c:pt idx="8">
                  <c:v>2942375.7720333338</c:v>
                </c:pt>
                <c:pt idx="9">
                  <c:v>3705801.5020333338</c:v>
                </c:pt>
                <c:pt idx="10">
                  <c:v>4124175.4120333339</c:v>
                </c:pt>
                <c:pt idx="11">
                  <c:v>5111322.5799333341</c:v>
                </c:pt>
                <c:pt idx="12">
                  <c:v>7455552.2399333343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D1-429A-9E05-3DAE185A97F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Planned expenses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Foglio1!$A$2:$A$19</c:f>
              <c:strCache>
                <c:ptCount val="18"/>
                <c:pt idx="0">
                  <c:v>Bim1</c:v>
                </c:pt>
                <c:pt idx="1">
                  <c:v>Bim2</c:v>
                </c:pt>
                <c:pt idx="2">
                  <c:v>Bim3</c:v>
                </c:pt>
                <c:pt idx="3">
                  <c:v>Bim4</c:v>
                </c:pt>
                <c:pt idx="4">
                  <c:v>Bim5</c:v>
                </c:pt>
                <c:pt idx="5">
                  <c:v>Bim6</c:v>
                </c:pt>
                <c:pt idx="6">
                  <c:v>Bim7</c:v>
                </c:pt>
                <c:pt idx="7">
                  <c:v>Bim8</c:v>
                </c:pt>
                <c:pt idx="8">
                  <c:v>Bim9</c:v>
                </c:pt>
                <c:pt idx="9">
                  <c:v>Bim10</c:v>
                </c:pt>
                <c:pt idx="10">
                  <c:v>Bim11</c:v>
                </c:pt>
                <c:pt idx="11">
                  <c:v>Bim12</c:v>
                </c:pt>
                <c:pt idx="12">
                  <c:v>Bim13</c:v>
                </c:pt>
                <c:pt idx="13">
                  <c:v>Bim14</c:v>
                </c:pt>
                <c:pt idx="14">
                  <c:v>Bim15</c:v>
                </c:pt>
                <c:pt idx="15">
                  <c:v>Bim16</c:v>
                </c:pt>
                <c:pt idx="16">
                  <c:v>Bim17</c:v>
                </c:pt>
                <c:pt idx="17">
                  <c:v>Bim18</c:v>
                </c:pt>
              </c:strCache>
            </c:strRef>
          </c:cat>
          <c:val>
            <c:numRef>
              <c:f>Foglio1!$C$2:$C$19</c:f>
              <c:numCache>
                <c:formatCode>#,##0.00\ _€</c:formatCode>
                <c:ptCount val="18"/>
                <c:pt idx="0">
                  <c:v>0</c:v>
                </c:pt>
                <c:pt idx="1">
                  <c:v>42800</c:v>
                </c:pt>
                <c:pt idx="2">
                  <c:v>220173</c:v>
                </c:pt>
                <c:pt idx="3">
                  <c:v>1025387.31</c:v>
                </c:pt>
                <c:pt idx="4">
                  <c:v>1303578.97</c:v>
                </c:pt>
                <c:pt idx="5">
                  <c:v>3127470.12</c:v>
                </c:pt>
                <c:pt idx="6">
                  <c:v>3127470.12</c:v>
                </c:pt>
                <c:pt idx="7">
                  <c:v>3912240.08</c:v>
                </c:pt>
                <c:pt idx="8">
                  <c:v>3912240.08</c:v>
                </c:pt>
                <c:pt idx="9">
                  <c:v>5489661.75</c:v>
                </c:pt>
                <c:pt idx="10">
                  <c:v>5489661.75</c:v>
                </c:pt>
                <c:pt idx="11">
                  <c:v>7843664.25</c:v>
                </c:pt>
                <c:pt idx="12">
                  <c:v>8143264.25</c:v>
                </c:pt>
                <c:pt idx="13">
                  <c:v>14255034.26</c:v>
                </c:pt>
                <c:pt idx="14">
                  <c:v>15490075.26</c:v>
                </c:pt>
                <c:pt idx="15">
                  <c:v>17867314.66</c:v>
                </c:pt>
                <c:pt idx="16">
                  <c:v>19987007.780000001</c:v>
                </c:pt>
                <c:pt idx="17">
                  <c:v>22350588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D1-429A-9E05-3DAE185A9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8182192"/>
        <c:axId val="1058183152"/>
      </c:lineChart>
      <c:catAx>
        <c:axId val="105818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8183152"/>
        <c:crosses val="autoZero"/>
        <c:auto val="1"/>
        <c:lblAlgn val="ctr"/>
        <c:lblOffset val="100"/>
        <c:noMultiLvlLbl val="0"/>
      </c:catAx>
      <c:valAx>
        <c:axId val="105818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818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Actual + Commitment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Foglio1!$A$2:$A$19</c:f>
              <c:strCache>
                <c:ptCount val="18"/>
                <c:pt idx="0">
                  <c:v>Bim1</c:v>
                </c:pt>
                <c:pt idx="1">
                  <c:v>Bim2</c:v>
                </c:pt>
                <c:pt idx="2">
                  <c:v>Bim3</c:v>
                </c:pt>
                <c:pt idx="3">
                  <c:v>Bim4</c:v>
                </c:pt>
                <c:pt idx="4">
                  <c:v>Bim5</c:v>
                </c:pt>
                <c:pt idx="5">
                  <c:v>Bim6</c:v>
                </c:pt>
                <c:pt idx="6">
                  <c:v>Bim7</c:v>
                </c:pt>
                <c:pt idx="7">
                  <c:v>Bim8</c:v>
                </c:pt>
                <c:pt idx="8">
                  <c:v>Bim9</c:v>
                </c:pt>
                <c:pt idx="9">
                  <c:v>Bim10</c:v>
                </c:pt>
                <c:pt idx="10">
                  <c:v>Bim11</c:v>
                </c:pt>
                <c:pt idx="11">
                  <c:v>Bim12</c:v>
                </c:pt>
                <c:pt idx="12">
                  <c:v>Bim13</c:v>
                </c:pt>
                <c:pt idx="13">
                  <c:v>Bim14</c:v>
                </c:pt>
                <c:pt idx="14">
                  <c:v>Bim15</c:v>
                </c:pt>
                <c:pt idx="15">
                  <c:v>Bim16</c:v>
                </c:pt>
                <c:pt idx="16">
                  <c:v>Bim17</c:v>
                </c:pt>
                <c:pt idx="17">
                  <c:v>Bim18</c:v>
                </c:pt>
              </c:strCache>
            </c:strRef>
          </c:cat>
          <c:val>
            <c:numRef>
              <c:f>Foglio1!$B$2:$B$19</c:f>
              <c:numCache>
                <c:formatCode>#,##0.00\ _€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187281.83500000002</c:v>
                </c:pt>
                <c:pt idx="3">
                  <c:v>297780.33500000002</c:v>
                </c:pt>
                <c:pt idx="4">
                  <c:v>365868.55500000005</c:v>
                </c:pt>
                <c:pt idx="5">
                  <c:v>591735.37273333338</c:v>
                </c:pt>
                <c:pt idx="6">
                  <c:v>766591.60203333339</c:v>
                </c:pt>
                <c:pt idx="7">
                  <c:v>1735156.7920333333</c:v>
                </c:pt>
                <c:pt idx="8">
                  <c:v>2942375.7720333338</c:v>
                </c:pt>
                <c:pt idx="9">
                  <c:v>3705801.5020333338</c:v>
                </c:pt>
                <c:pt idx="10">
                  <c:v>4124175.4120333339</c:v>
                </c:pt>
                <c:pt idx="11">
                  <c:v>5111322.5799333341</c:v>
                </c:pt>
                <c:pt idx="12">
                  <c:v>7455552.2399333343</c:v>
                </c:pt>
                <c:pt idx="13" formatCode="General">
                  <c:v>9500336.716033332</c:v>
                </c:pt>
                <c:pt idx="14" formatCode="General">
                  <c:v>12224591.135702834</c:v>
                </c:pt>
                <c:pt idx="15" formatCode="General">
                  <c:v>14948845.555372335</c:v>
                </c:pt>
                <c:pt idx="16" formatCode="General">
                  <c:v>17673099.975041837</c:v>
                </c:pt>
                <c:pt idx="17" formatCode="General">
                  <c:v>20397354.394711338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D1-429A-9E05-3DAE185A97F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Planned expenses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Foglio1!$A$2:$A$19</c:f>
              <c:strCache>
                <c:ptCount val="18"/>
                <c:pt idx="0">
                  <c:v>Bim1</c:v>
                </c:pt>
                <c:pt idx="1">
                  <c:v>Bim2</c:v>
                </c:pt>
                <c:pt idx="2">
                  <c:v>Bim3</c:v>
                </c:pt>
                <c:pt idx="3">
                  <c:v>Bim4</c:v>
                </c:pt>
                <c:pt idx="4">
                  <c:v>Bim5</c:v>
                </c:pt>
                <c:pt idx="5">
                  <c:v>Bim6</c:v>
                </c:pt>
                <c:pt idx="6">
                  <c:v>Bim7</c:v>
                </c:pt>
                <c:pt idx="7">
                  <c:v>Bim8</c:v>
                </c:pt>
                <c:pt idx="8">
                  <c:v>Bim9</c:v>
                </c:pt>
                <c:pt idx="9">
                  <c:v>Bim10</c:v>
                </c:pt>
                <c:pt idx="10">
                  <c:v>Bim11</c:v>
                </c:pt>
                <c:pt idx="11">
                  <c:v>Bim12</c:v>
                </c:pt>
                <c:pt idx="12">
                  <c:v>Bim13</c:v>
                </c:pt>
                <c:pt idx="13">
                  <c:v>Bim14</c:v>
                </c:pt>
                <c:pt idx="14">
                  <c:v>Bim15</c:v>
                </c:pt>
                <c:pt idx="15">
                  <c:v>Bim16</c:v>
                </c:pt>
                <c:pt idx="16">
                  <c:v>Bim17</c:v>
                </c:pt>
                <c:pt idx="17">
                  <c:v>Bim18</c:v>
                </c:pt>
              </c:strCache>
            </c:strRef>
          </c:cat>
          <c:val>
            <c:numRef>
              <c:f>Foglio1!$C$2:$C$19</c:f>
              <c:numCache>
                <c:formatCode>#,##0.00\ _€</c:formatCode>
                <c:ptCount val="18"/>
                <c:pt idx="0">
                  <c:v>0</c:v>
                </c:pt>
                <c:pt idx="1">
                  <c:v>42800</c:v>
                </c:pt>
                <c:pt idx="2">
                  <c:v>220173</c:v>
                </c:pt>
                <c:pt idx="3">
                  <c:v>1025387.31</c:v>
                </c:pt>
                <c:pt idx="4">
                  <c:v>1303578.97</c:v>
                </c:pt>
                <c:pt idx="5">
                  <c:v>3127470.12</c:v>
                </c:pt>
                <c:pt idx="6">
                  <c:v>3127470.12</c:v>
                </c:pt>
                <c:pt idx="7">
                  <c:v>3912240.08</c:v>
                </c:pt>
                <c:pt idx="8">
                  <c:v>3912240.08</c:v>
                </c:pt>
                <c:pt idx="9">
                  <c:v>5489661.75</c:v>
                </c:pt>
                <c:pt idx="10">
                  <c:v>5489661.75</c:v>
                </c:pt>
                <c:pt idx="11">
                  <c:v>7843664.25</c:v>
                </c:pt>
                <c:pt idx="12">
                  <c:v>8143264.25</c:v>
                </c:pt>
                <c:pt idx="13">
                  <c:v>14255034.26</c:v>
                </c:pt>
                <c:pt idx="14">
                  <c:v>15490075.26</c:v>
                </c:pt>
                <c:pt idx="15">
                  <c:v>17867314.66</c:v>
                </c:pt>
                <c:pt idx="16">
                  <c:v>19987007.780000001</c:v>
                </c:pt>
                <c:pt idx="17">
                  <c:v>22350588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D1-429A-9E05-3DAE185A9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8182192"/>
        <c:axId val="1058183152"/>
      </c:lineChart>
      <c:catAx>
        <c:axId val="105818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8183152"/>
        <c:crosses val="autoZero"/>
        <c:auto val="1"/>
        <c:lblAlgn val="ctr"/>
        <c:lblOffset val="100"/>
        <c:noMultiLvlLbl val="0"/>
      </c:catAx>
      <c:valAx>
        <c:axId val="105818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818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88AE6C-35F0-40BE-9346-08EF3C4966A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EC3CF23-18F2-4000-9BB9-6B237815E4CE}">
      <dgm:prSet phldrT="[Testo]"/>
      <dgm:spPr/>
      <dgm:t>
        <a:bodyPr/>
        <a:lstStyle/>
        <a:p>
          <a:r>
            <a:rPr lang="it-IT"/>
            <a:t>Bim 1</a:t>
          </a:r>
        </a:p>
      </dgm:t>
    </dgm:pt>
    <dgm:pt modelId="{EF335FE8-43A3-4E56-AD89-3E4C2382255C}" type="parTrans" cxnId="{791D0F9A-0B3E-4BBC-A312-C1D13D2B52B3}">
      <dgm:prSet/>
      <dgm:spPr/>
      <dgm:t>
        <a:bodyPr/>
        <a:lstStyle/>
        <a:p>
          <a:endParaRPr lang="it-IT"/>
        </a:p>
      </dgm:t>
    </dgm:pt>
    <dgm:pt modelId="{5782E08F-21DC-4B3C-A509-78F1029C0026}" type="sibTrans" cxnId="{791D0F9A-0B3E-4BBC-A312-C1D13D2B52B3}">
      <dgm:prSet/>
      <dgm:spPr/>
      <dgm:t>
        <a:bodyPr/>
        <a:lstStyle/>
        <a:p>
          <a:endParaRPr lang="it-IT"/>
        </a:p>
      </dgm:t>
    </dgm:pt>
    <dgm:pt modelId="{868CDFA8-517F-4EAC-A99E-934FFAA3E922}">
      <dgm:prSet phldrT="[Testo]"/>
      <dgm:spPr/>
      <dgm:t>
        <a:bodyPr/>
        <a:lstStyle/>
        <a:p>
          <a:r>
            <a:rPr lang="it-IT"/>
            <a:t> </a:t>
          </a:r>
        </a:p>
      </dgm:t>
    </dgm:pt>
    <dgm:pt modelId="{8C2705B6-7C51-4196-B217-01F19F4119F0}" type="parTrans" cxnId="{27C46A35-CF7B-49EB-AC3D-B111E5E010F7}">
      <dgm:prSet/>
      <dgm:spPr/>
      <dgm:t>
        <a:bodyPr/>
        <a:lstStyle/>
        <a:p>
          <a:endParaRPr lang="it-IT"/>
        </a:p>
      </dgm:t>
    </dgm:pt>
    <dgm:pt modelId="{D15934A4-F886-4E9C-B668-D3380DF62F2C}" type="sibTrans" cxnId="{27C46A35-CF7B-49EB-AC3D-B111E5E010F7}">
      <dgm:prSet/>
      <dgm:spPr/>
      <dgm:t>
        <a:bodyPr/>
        <a:lstStyle/>
        <a:p>
          <a:endParaRPr lang="it-IT"/>
        </a:p>
      </dgm:t>
    </dgm:pt>
    <dgm:pt modelId="{0B066069-B040-4946-B49F-B438B9340ED9}">
      <dgm:prSet phldrT="[Testo]"/>
      <dgm:spPr/>
      <dgm:t>
        <a:bodyPr/>
        <a:lstStyle/>
        <a:p>
          <a:r>
            <a:rPr lang="it-IT"/>
            <a:t>Bim 15</a:t>
          </a:r>
        </a:p>
      </dgm:t>
    </dgm:pt>
    <dgm:pt modelId="{1D587426-5328-4DF8-A183-36FC20830D20}" type="parTrans" cxnId="{DFBC4161-A6F7-48FB-8181-41D66F3E78CE}">
      <dgm:prSet/>
      <dgm:spPr/>
      <dgm:t>
        <a:bodyPr/>
        <a:lstStyle/>
        <a:p>
          <a:endParaRPr lang="it-IT"/>
        </a:p>
      </dgm:t>
    </dgm:pt>
    <dgm:pt modelId="{CA985134-5A66-4E0C-9523-7627CCCF9C73}" type="sibTrans" cxnId="{DFBC4161-A6F7-48FB-8181-41D66F3E78CE}">
      <dgm:prSet/>
      <dgm:spPr/>
      <dgm:t>
        <a:bodyPr/>
        <a:lstStyle/>
        <a:p>
          <a:endParaRPr lang="it-IT"/>
        </a:p>
      </dgm:t>
    </dgm:pt>
    <dgm:pt modelId="{1200F8BA-F6F2-499E-9160-F15BA0CE1BF0}">
      <dgm:prSet phldrT="[Testo]"/>
      <dgm:spPr/>
      <dgm:t>
        <a:bodyPr/>
        <a:lstStyle/>
        <a:p>
          <a:endParaRPr lang="it-IT"/>
        </a:p>
      </dgm:t>
    </dgm:pt>
    <dgm:pt modelId="{5ED2481F-58DA-472E-B428-C66AD1596252}" type="parTrans" cxnId="{EFEFDA67-67B4-40E2-8574-3E45CE103C06}">
      <dgm:prSet/>
      <dgm:spPr/>
      <dgm:t>
        <a:bodyPr/>
        <a:lstStyle/>
        <a:p>
          <a:endParaRPr lang="it-IT"/>
        </a:p>
      </dgm:t>
    </dgm:pt>
    <dgm:pt modelId="{8F154020-42F7-43E9-AA1A-38712BDEBE43}" type="sibTrans" cxnId="{EFEFDA67-67B4-40E2-8574-3E45CE103C06}">
      <dgm:prSet/>
      <dgm:spPr/>
      <dgm:t>
        <a:bodyPr/>
        <a:lstStyle/>
        <a:p>
          <a:endParaRPr lang="it-IT"/>
        </a:p>
      </dgm:t>
    </dgm:pt>
    <dgm:pt modelId="{CB684F60-8539-481E-A10D-C5ABAF98F629}">
      <dgm:prSet phldrT="[Testo]"/>
      <dgm:spPr/>
      <dgm:t>
        <a:bodyPr/>
        <a:lstStyle/>
        <a:p>
          <a:endParaRPr lang="it-IT"/>
        </a:p>
      </dgm:t>
    </dgm:pt>
    <dgm:pt modelId="{9F00A38A-8488-429C-A514-50030B05DBC2}" type="parTrans" cxnId="{31F7E999-3529-4498-8253-2C7FEB00AC98}">
      <dgm:prSet/>
      <dgm:spPr/>
      <dgm:t>
        <a:bodyPr/>
        <a:lstStyle/>
        <a:p>
          <a:endParaRPr lang="it-IT"/>
        </a:p>
      </dgm:t>
    </dgm:pt>
    <dgm:pt modelId="{71A48ACB-D338-4676-950D-62DB15A8CFF0}" type="sibTrans" cxnId="{31F7E999-3529-4498-8253-2C7FEB00AC98}">
      <dgm:prSet/>
      <dgm:spPr/>
      <dgm:t>
        <a:bodyPr/>
        <a:lstStyle/>
        <a:p>
          <a:endParaRPr lang="it-IT"/>
        </a:p>
      </dgm:t>
    </dgm:pt>
    <dgm:pt modelId="{41F60381-3F34-42C0-AA47-F0CF294D9DB3}">
      <dgm:prSet phldrT="[Testo]"/>
      <dgm:spPr/>
      <dgm:t>
        <a:bodyPr/>
        <a:lstStyle/>
        <a:p>
          <a:endParaRPr lang="it-IT"/>
        </a:p>
      </dgm:t>
    </dgm:pt>
    <dgm:pt modelId="{4D62DCAA-E820-4A81-AD9F-63264884FDA1}" type="parTrans" cxnId="{E5FB0E1F-B38C-4DDB-A182-C7556ED0A9FD}">
      <dgm:prSet/>
      <dgm:spPr/>
      <dgm:t>
        <a:bodyPr/>
        <a:lstStyle/>
        <a:p>
          <a:endParaRPr lang="it-IT"/>
        </a:p>
      </dgm:t>
    </dgm:pt>
    <dgm:pt modelId="{CA44455D-84CE-41D7-965E-D93442494D59}" type="sibTrans" cxnId="{E5FB0E1F-B38C-4DDB-A182-C7556ED0A9FD}">
      <dgm:prSet/>
      <dgm:spPr/>
      <dgm:t>
        <a:bodyPr/>
        <a:lstStyle/>
        <a:p>
          <a:endParaRPr lang="it-IT"/>
        </a:p>
      </dgm:t>
    </dgm:pt>
    <dgm:pt modelId="{781201FA-949C-4725-A546-44CC91CF1256}">
      <dgm:prSet phldrT="[Testo]"/>
      <dgm:spPr/>
      <dgm:t>
        <a:bodyPr/>
        <a:lstStyle/>
        <a:p>
          <a:endParaRPr lang="it-IT"/>
        </a:p>
      </dgm:t>
    </dgm:pt>
    <dgm:pt modelId="{6EBAC2D6-593A-4731-8D24-B34F2BA45F0F}" type="parTrans" cxnId="{BEBAC046-86D8-4511-B9D2-6CC605A33D71}">
      <dgm:prSet/>
      <dgm:spPr/>
      <dgm:t>
        <a:bodyPr/>
        <a:lstStyle/>
        <a:p>
          <a:endParaRPr lang="it-IT"/>
        </a:p>
      </dgm:t>
    </dgm:pt>
    <dgm:pt modelId="{D26C8836-6BE3-44EB-9F55-65FB422DA114}" type="sibTrans" cxnId="{BEBAC046-86D8-4511-B9D2-6CC605A33D71}">
      <dgm:prSet/>
      <dgm:spPr/>
      <dgm:t>
        <a:bodyPr/>
        <a:lstStyle/>
        <a:p>
          <a:endParaRPr lang="it-IT"/>
        </a:p>
      </dgm:t>
    </dgm:pt>
    <dgm:pt modelId="{325183F5-34D8-4797-B87A-3FC9EC17E7B8}">
      <dgm:prSet phldrT="[Testo]"/>
      <dgm:spPr/>
      <dgm:t>
        <a:bodyPr/>
        <a:lstStyle/>
        <a:p>
          <a:endParaRPr lang="it-IT"/>
        </a:p>
      </dgm:t>
    </dgm:pt>
    <dgm:pt modelId="{3D5F54AA-9C06-4C42-AAAF-4A37E4DCE8F0}" type="parTrans" cxnId="{738693FC-EF44-491E-8C50-858CA7C1D9E1}">
      <dgm:prSet/>
      <dgm:spPr/>
      <dgm:t>
        <a:bodyPr/>
        <a:lstStyle/>
        <a:p>
          <a:endParaRPr lang="it-IT"/>
        </a:p>
      </dgm:t>
    </dgm:pt>
    <dgm:pt modelId="{4BFE0FDE-1772-49C4-9FBA-41D95ECB6A2F}" type="sibTrans" cxnId="{738693FC-EF44-491E-8C50-858CA7C1D9E1}">
      <dgm:prSet/>
      <dgm:spPr/>
      <dgm:t>
        <a:bodyPr/>
        <a:lstStyle/>
        <a:p>
          <a:endParaRPr lang="it-IT"/>
        </a:p>
      </dgm:t>
    </dgm:pt>
    <dgm:pt modelId="{C5389A60-C3F4-4130-BEED-A3662AD4BDD2}">
      <dgm:prSet phldrT="[Testo]"/>
      <dgm:spPr/>
      <dgm:t>
        <a:bodyPr/>
        <a:lstStyle/>
        <a:p>
          <a:endParaRPr lang="it-IT"/>
        </a:p>
      </dgm:t>
    </dgm:pt>
    <dgm:pt modelId="{3ED5F14C-024B-441F-B7AF-775F87D576EE}" type="parTrans" cxnId="{D67C613F-793E-47D7-9909-B63B0201FA24}">
      <dgm:prSet/>
      <dgm:spPr/>
      <dgm:t>
        <a:bodyPr/>
        <a:lstStyle/>
        <a:p>
          <a:endParaRPr lang="it-IT"/>
        </a:p>
      </dgm:t>
    </dgm:pt>
    <dgm:pt modelId="{912DE2BD-E34E-484E-BC28-E9253DB1AF32}" type="sibTrans" cxnId="{D67C613F-793E-47D7-9909-B63B0201FA24}">
      <dgm:prSet/>
      <dgm:spPr/>
      <dgm:t>
        <a:bodyPr/>
        <a:lstStyle/>
        <a:p>
          <a:endParaRPr lang="it-IT"/>
        </a:p>
      </dgm:t>
    </dgm:pt>
    <dgm:pt modelId="{DB2DFE85-F193-4CEF-891F-5A243D5DB12D}">
      <dgm:prSet phldrT="[Testo]"/>
      <dgm:spPr/>
      <dgm:t>
        <a:bodyPr/>
        <a:lstStyle/>
        <a:p>
          <a:endParaRPr lang="it-IT"/>
        </a:p>
      </dgm:t>
    </dgm:pt>
    <dgm:pt modelId="{5B67004E-495B-4D21-8F19-C9AC00A4264D}" type="parTrans" cxnId="{3F3C7B9E-E899-4F5D-8D1E-5561B8B0D7E3}">
      <dgm:prSet/>
      <dgm:spPr/>
      <dgm:t>
        <a:bodyPr/>
        <a:lstStyle/>
        <a:p>
          <a:endParaRPr lang="it-IT"/>
        </a:p>
      </dgm:t>
    </dgm:pt>
    <dgm:pt modelId="{7A9D218C-B228-4516-B60B-1157907E97D3}" type="sibTrans" cxnId="{3F3C7B9E-E899-4F5D-8D1E-5561B8B0D7E3}">
      <dgm:prSet/>
      <dgm:spPr/>
      <dgm:t>
        <a:bodyPr/>
        <a:lstStyle/>
        <a:p>
          <a:endParaRPr lang="it-IT"/>
        </a:p>
      </dgm:t>
    </dgm:pt>
    <dgm:pt modelId="{36ACFA6B-E9AE-482B-8517-2BD61ACF8B28}">
      <dgm:prSet phldrT="[Testo]"/>
      <dgm:spPr/>
      <dgm:t>
        <a:bodyPr/>
        <a:lstStyle/>
        <a:p>
          <a:endParaRPr lang="it-IT"/>
        </a:p>
      </dgm:t>
    </dgm:pt>
    <dgm:pt modelId="{36DC58AB-9AD1-4583-AD5C-9188C65690C8}" type="parTrans" cxnId="{F3F2C6CF-3911-41A7-9FE0-C097C0071D60}">
      <dgm:prSet/>
      <dgm:spPr/>
      <dgm:t>
        <a:bodyPr/>
        <a:lstStyle/>
        <a:p>
          <a:endParaRPr lang="it-IT"/>
        </a:p>
      </dgm:t>
    </dgm:pt>
    <dgm:pt modelId="{9085706F-9D17-4194-84FF-EEAEF44757BF}" type="sibTrans" cxnId="{F3F2C6CF-3911-41A7-9FE0-C097C0071D60}">
      <dgm:prSet/>
      <dgm:spPr/>
      <dgm:t>
        <a:bodyPr/>
        <a:lstStyle/>
        <a:p>
          <a:endParaRPr lang="it-IT"/>
        </a:p>
      </dgm:t>
    </dgm:pt>
    <dgm:pt modelId="{D309CA48-578A-466F-B261-1642C3071770}">
      <dgm:prSet phldrT="[Testo]"/>
      <dgm:spPr/>
      <dgm:t>
        <a:bodyPr/>
        <a:lstStyle/>
        <a:p>
          <a:endParaRPr lang="it-IT"/>
        </a:p>
      </dgm:t>
    </dgm:pt>
    <dgm:pt modelId="{4499E0D6-3225-4EB5-BE84-E59D7383B22E}" type="parTrans" cxnId="{049B47B6-70C1-423B-B642-BF9920267259}">
      <dgm:prSet/>
      <dgm:spPr/>
      <dgm:t>
        <a:bodyPr/>
        <a:lstStyle/>
        <a:p>
          <a:endParaRPr lang="it-IT"/>
        </a:p>
      </dgm:t>
    </dgm:pt>
    <dgm:pt modelId="{CB5F06EA-98BF-406A-8B0C-762D1ACF0697}" type="sibTrans" cxnId="{049B47B6-70C1-423B-B642-BF9920267259}">
      <dgm:prSet/>
      <dgm:spPr/>
      <dgm:t>
        <a:bodyPr/>
        <a:lstStyle/>
        <a:p>
          <a:endParaRPr lang="it-IT"/>
        </a:p>
      </dgm:t>
    </dgm:pt>
    <dgm:pt modelId="{9A48BFD8-A258-492F-A17D-7EF3477084D3}">
      <dgm:prSet phldrT="[Testo]"/>
      <dgm:spPr/>
      <dgm:t>
        <a:bodyPr/>
        <a:lstStyle/>
        <a:p>
          <a:endParaRPr lang="it-IT"/>
        </a:p>
      </dgm:t>
    </dgm:pt>
    <dgm:pt modelId="{30CDE2F3-414D-46F7-A2DE-0CEADEFBD4F8}" type="parTrans" cxnId="{740068FF-7B3F-4C8A-A662-F8A1B7107691}">
      <dgm:prSet/>
      <dgm:spPr/>
      <dgm:t>
        <a:bodyPr/>
        <a:lstStyle/>
        <a:p>
          <a:endParaRPr lang="it-IT"/>
        </a:p>
      </dgm:t>
    </dgm:pt>
    <dgm:pt modelId="{2626DD1B-6FC6-47FC-B585-39E9BC61E259}" type="sibTrans" cxnId="{740068FF-7B3F-4C8A-A662-F8A1B7107691}">
      <dgm:prSet/>
      <dgm:spPr/>
      <dgm:t>
        <a:bodyPr/>
        <a:lstStyle/>
        <a:p>
          <a:endParaRPr lang="it-IT"/>
        </a:p>
      </dgm:t>
    </dgm:pt>
    <dgm:pt modelId="{168F8E43-0E0A-4F89-AF0E-3FC9D40A2B0E}">
      <dgm:prSet phldrT="[Testo]"/>
      <dgm:spPr/>
      <dgm:t>
        <a:bodyPr/>
        <a:lstStyle/>
        <a:p>
          <a:endParaRPr lang="it-IT"/>
        </a:p>
      </dgm:t>
    </dgm:pt>
    <dgm:pt modelId="{09E3D37C-E3FB-4EB9-A6E3-F49C2760DBCA}" type="parTrans" cxnId="{85299E58-D773-4CD9-AFAE-D5B92611B85F}">
      <dgm:prSet/>
      <dgm:spPr/>
      <dgm:t>
        <a:bodyPr/>
        <a:lstStyle/>
        <a:p>
          <a:endParaRPr lang="it-IT"/>
        </a:p>
      </dgm:t>
    </dgm:pt>
    <dgm:pt modelId="{62B48EB6-A4F4-469F-BC39-795B6E06F493}" type="sibTrans" cxnId="{85299E58-D773-4CD9-AFAE-D5B92611B85F}">
      <dgm:prSet/>
      <dgm:spPr/>
      <dgm:t>
        <a:bodyPr/>
        <a:lstStyle/>
        <a:p>
          <a:endParaRPr lang="it-IT"/>
        </a:p>
      </dgm:t>
    </dgm:pt>
    <dgm:pt modelId="{18FEB540-D686-4829-B42E-BDA3674F3783}">
      <dgm:prSet phldrT="[Testo]"/>
      <dgm:spPr/>
      <dgm:t>
        <a:bodyPr/>
        <a:lstStyle/>
        <a:p>
          <a:endParaRPr lang="it-IT"/>
        </a:p>
      </dgm:t>
    </dgm:pt>
    <dgm:pt modelId="{ED39D9E5-9D39-4819-9BD2-C6A5238F53E6}" type="parTrans" cxnId="{46B0FA80-C800-46B8-AF8B-D4811B0C0D26}">
      <dgm:prSet/>
      <dgm:spPr/>
      <dgm:t>
        <a:bodyPr/>
        <a:lstStyle/>
        <a:p>
          <a:endParaRPr lang="it-IT"/>
        </a:p>
      </dgm:t>
    </dgm:pt>
    <dgm:pt modelId="{018FF7BA-FD3F-47DF-AAA7-9C5EAC16C656}" type="sibTrans" cxnId="{46B0FA80-C800-46B8-AF8B-D4811B0C0D26}">
      <dgm:prSet/>
      <dgm:spPr/>
      <dgm:t>
        <a:bodyPr/>
        <a:lstStyle/>
        <a:p>
          <a:endParaRPr lang="it-IT"/>
        </a:p>
      </dgm:t>
    </dgm:pt>
    <dgm:pt modelId="{3463D643-74CB-4928-9F57-3EB35EA6D2A0}">
      <dgm:prSet phldrT="[Testo]"/>
      <dgm:spPr/>
      <dgm:t>
        <a:bodyPr/>
        <a:lstStyle/>
        <a:p>
          <a:endParaRPr lang="it-IT"/>
        </a:p>
      </dgm:t>
    </dgm:pt>
    <dgm:pt modelId="{F70BD4B9-1019-466D-BD02-0E3B9C39ADB6}" type="parTrans" cxnId="{BA10BA34-8819-46C7-97FD-789E16DD4346}">
      <dgm:prSet/>
      <dgm:spPr/>
      <dgm:t>
        <a:bodyPr/>
        <a:lstStyle/>
        <a:p>
          <a:endParaRPr lang="it-IT"/>
        </a:p>
      </dgm:t>
    </dgm:pt>
    <dgm:pt modelId="{B7510375-8905-4A11-B864-4844DDA849A1}" type="sibTrans" cxnId="{BA10BA34-8819-46C7-97FD-789E16DD4346}">
      <dgm:prSet/>
      <dgm:spPr/>
      <dgm:t>
        <a:bodyPr/>
        <a:lstStyle/>
        <a:p>
          <a:endParaRPr lang="it-IT"/>
        </a:p>
      </dgm:t>
    </dgm:pt>
    <dgm:pt modelId="{47423780-9F82-48AF-BE86-572258030D71}">
      <dgm:prSet phldrT="[Tes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it-IT"/>
            <a:t>Bim 18</a:t>
          </a:r>
        </a:p>
      </dgm:t>
    </dgm:pt>
    <dgm:pt modelId="{B4C9767C-4D79-4D49-9348-B3D0DE62DC81}" type="parTrans" cxnId="{A3146B5F-E09E-4ED1-BC56-8C93606D31AE}">
      <dgm:prSet/>
      <dgm:spPr/>
      <dgm:t>
        <a:bodyPr/>
        <a:lstStyle/>
        <a:p>
          <a:endParaRPr lang="it-IT"/>
        </a:p>
      </dgm:t>
    </dgm:pt>
    <dgm:pt modelId="{0F051749-353D-428F-97D2-DEB4A29E8F96}" type="sibTrans" cxnId="{A3146B5F-E09E-4ED1-BC56-8C93606D31AE}">
      <dgm:prSet/>
      <dgm:spPr/>
      <dgm:t>
        <a:bodyPr/>
        <a:lstStyle/>
        <a:p>
          <a:endParaRPr lang="it-IT"/>
        </a:p>
      </dgm:t>
    </dgm:pt>
    <dgm:pt modelId="{898A355B-5B62-45DC-8F3E-7BACAEAA0D01}">
      <dgm:prSet phldrT="[Tes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it-IT"/>
        </a:p>
      </dgm:t>
    </dgm:pt>
    <dgm:pt modelId="{B087CAAF-56AF-4B49-889D-DEDCA76AA5BC}" type="parTrans" cxnId="{30B34EEC-EA9D-45AE-8009-3061504CB28D}">
      <dgm:prSet/>
      <dgm:spPr/>
      <dgm:t>
        <a:bodyPr/>
        <a:lstStyle/>
        <a:p>
          <a:endParaRPr lang="it-IT"/>
        </a:p>
      </dgm:t>
    </dgm:pt>
    <dgm:pt modelId="{F385F919-4376-4553-BD58-99218DED612C}" type="sibTrans" cxnId="{30B34EEC-EA9D-45AE-8009-3061504CB28D}">
      <dgm:prSet/>
      <dgm:spPr/>
      <dgm:t>
        <a:bodyPr/>
        <a:lstStyle/>
        <a:p>
          <a:endParaRPr lang="it-IT"/>
        </a:p>
      </dgm:t>
    </dgm:pt>
    <dgm:pt modelId="{713D4651-81DD-4722-B0CE-DAB485F520A2}">
      <dgm:prSet phldrT="[Tes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it-IT"/>
        </a:p>
      </dgm:t>
    </dgm:pt>
    <dgm:pt modelId="{E23E7D7D-B396-4602-BC04-257EBB3A4B74}" type="parTrans" cxnId="{4D3E0DA8-9EFD-4FD1-8A60-7BEFDAA6499E}">
      <dgm:prSet/>
      <dgm:spPr/>
      <dgm:t>
        <a:bodyPr/>
        <a:lstStyle/>
        <a:p>
          <a:endParaRPr lang="it-IT"/>
        </a:p>
      </dgm:t>
    </dgm:pt>
    <dgm:pt modelId="{278D9ED8-97DF-440E-BAD8-2B358FFC30ED}" type="sibTrans" cxnId="{4D3E0DA8-9EFD-4FD1-8A60-7BEFDAA6499E}">
      <dgm:prSet/>
      <dgm:spPr/>
      <dgm:t>
        <a:bodyPr/>
        <a:lstStyle/>
        <a:p>
          <a:endParaRPr lang="it-IT"/>
        </a:p>
      </dgm:t>
    </dgm:pt>
    <dgm:pt modelId="{1F822468-56C9-4A30-B29B-626EF797D9E5}" type="pres">
      <dgm:prSet presAssocID="{D988AE6C-35F0-40BE-9346-08EF3C4966A2}" presName="Name0" presStyleCnt="0">
        <dgm:presLayoutVars>
          <dgm:dir/>
          <dgm:animLvl val="lvl"/>
          <dgm:resizeHandles val="exact"/>
        </dgm:presLayoutVars>
      </dgm:prSet>
      <dgm:spPr/>
    </dgm:pt>
    <dgm:pt modelId="{24461CD7-28A3-482C-A167-3A956DA36592}" type="pres">
      <dgm:prSet presAssocID="{DEC3CF23-18F2-4000-9BB9-6B237815E4CE}" presName="parTxOnly" presStyleLbl="node1" presStyleIdx="0" presStyleCnt="19">
        <dgm:presLayoutVars>
          <dgm:chMax val="0"/>
          <dgm:chPref val="0"/>
          <dgm:bulletEnabled val="1"/>
        </dgm:presLayoutVars>
      </dgm:prSet>
      <dgm:spPr/>
    </dgm:pt>
    <dgm:pt modelId="{862490DF-5FAE-4441-8805-305AC101B427}" type="pres">
      <dgm:prSet presAssocID="{5782E08F-21DC-4B3C-A509-78F1029C0026}" presName="parTxOnlySpace" presStyleCnt="0"/>
      <dgm:spPr/>
    </dgm:pt>
    <dgm:pt modelId="{BC866972-1D26-470B-8C91-B1CB95A959C4}" type="pres">
      <dgm:prSet presAssocID="{868CDFA8-517F-4EAC-A99E-934FFAA3E922}" presName="parTxOnly" presStyleLbl="node1" presStyleIdx="1" presStyleCnt="19">
        <dgm:presLayoutVars>
          <dgm:chMax val="0"/>
          <dgm:chPref val="0"/>
          <dgm:bulletEnabled val="1"/>
        </dgm:presLayoutVars>
      </dgm:prSet>
      <dgm:spPr/>
    </dgm:pt>
    <dgm:pt modelId="{F83E0EE9-6583-4683-8EFB-6E3FA9AD4B43}" type="pres">
      <dgm:prSet presAssocID="{D15934A4-F886-4E9C-B668-D3380DF62F2C}" presName="parTxOnlySpace" presStyleCnt="0"/>
      <dgm:spPr/>
    </dgm:pt>
    <dgm:pt modelId="{E8187D24-69D9-456C-9EE3-F700E690277E}" type="pres">
      <dgm:prSet presAssocID="{3463D643-74CB-4928-9F57-3EB35EA6D2A0}" presName="parTxOnly" presStyleLbl="node1" presStyleIdx="2" presStyleCnt="19">
        <dgm:presLayoutVars>
          <dgm:chMax val="0"/>
          <dgm:chPref val="0"/>
          <dgm:bulletEnabled val="1"/>
        </dgm:presLayoutVars>
      </dgm:prSet>
      <dgm:spPr/>
    </dgm:pt>
    <dgm:pt modelId="{8823553C-C075-46DC-AA70-970B51021E01}" type="pres">
      <dgm:prSet presAssocID="{B7510375-8905-4A11-B864-4844DDA849A1}" presName="parTxOnlySpace" presStyleCnt="0"/>
      <dgm:spPr/>
    </dgm:pt>
    <dgm:pt modelId="{97305A06-8485-42FE-AC38-2A841384D5E5}" type="pres">
      <dgm:prSet presAssocID="{1200F8BA-F6F2-499E-9160-F15BA0CE1BF0}" presName="parTxOnly" presStyleLbl="node1" presStyleIdx="3" presStyleCnt="19">
        <dgm:presLayoutVars>
          <dgm:chMax val="0"/>
          <dgm:chPref val="0"/>
          <dgm:bulletEnabled val="1"/>
        </dgm:presLayoutVars>
      </dgm:prSet>
      <dgm:spPr/>
    </dgm:pt>
    <dgm:pt modelId="{36C1572B-721B-4419-AD3C-9D36EA517F84}" type="pres">
      <dgm:prSet presAssocID="{8F154020-42F7-43E9-AA1A-38712BDEBE43}" presName="parTxOnlySpace" presStyleCnt="0"/>
      <dgm:spPr/>
    </dgm:pt>
    <dgm:pt modelId="{A90DA608-2C19-478D-AD51-77F759996B81}" type="pres">
      <dgm:prSet presAssocID="{CB684F60-8539-481E-A10D-C5ABAF98F629}" presName="parTxOnly" presStyleLbl="node1" presStyleIdx="4" presStyleCnt="19">
        <dgm:presLayoutVars>
          <dgm:chMax val="0"/>
          <dgm:chPref val="0"/>
          <dgm:bulletEnabled val="1"/>
        </dgm:presLayoutVars>
      </dgm:prSet>
      <dgm:spPr/>
    </dgm:pt>
    <dgm:pt modelId="{9C088FB7-7DAD-459E-BA78-F8F489457D69}" type="pres">
      <dgm:prSet presAssocID="{71A48ACB-D338-4676-950D-62DB15A8CFF0}" presName="parTxOnlySpace" presStyleCnt="0"/>
      <dgm:spPr/>
    </dgm:pt>
    <dgm:pt modelId="{5AF31A1C-B13B-43DF-928E-E6A18374B88F}" type="pres">
      <dgm:prSet presAssocID="{41F60381-3F34-42C0-AA47-F0CF294D9DB3}" presName="parTxOnly" presStyleLbl="node1" presStyleIdx="5" presStyleCnt="19">
        <dgm:presLayoutVars>
          <dgm:chMax val="0"/>
          <dgm:chPref val="0"/>
          <dgm:bulletEnabled val="1"/>
        </dgm:presLayoutVars>
      </dgm:prSet>
      <dgm:spPr/>
    </dgm:pt>
    <dgm:pt modelId="{BE30F833-5BE0-4267-A2CB-C3B36C83AF9B}" type="pres">
      <dgm:prSet presAssocID="{CA44455D-84CE-41D7-965E-D93442494D59}" presName="parTxOnlySpace" presStyleCnt="0"/>
      <dgm:spPr/>
    </dgm:pt>
    <dgm:pt modelId="{34365247-A04B-44A5-B835-868D2479ECB3}" type="pres">
      <dgm:prSet presAssocID="{781201FA-949C-4725-A546-44CC91CF1256}" presName="parTxOnly" presStyleLbl="node1" presStyleIdx="6" presStyleCnt="19">
        <dgm:presLayoutVars>
          <dgm:chMax val="0"/>
          <dgm:chPref val="0"/>
          <dgm:bulletEnabled val="1"/>
        </dgm:presLayoutVars>
      </dgm:prSet>
      <dgm:spPr/>
    </dgm:pt>
    <dgm:pt modelId="{6AE61DB8-91D0-4160-B8BF-49FEE83E3FA9}" type="pres">
      <dgm:prSet presAssocID="{D26C8836-6BE3-44EB-9F55-65FB422DA114}" presName="parTxOnlySpace" presStyleCnt="0"/>
      <dgm:spPr/>
    </dgm:pt>
    <dgm:pt modelId="{23BD2A23-CC0D-4AF2-9728-AB9ECE228E46}" type="pres">
      <dgm:prSet presAssocID="{325183F5-34D8-4797-B87A-3FC9EC17E7B8}" presName="parTxOnly" presStyleLbl="node1" presStyleIdx="7" presStyleCnt="19">
        <dgm:presLayoutVars>
          <dgm:chMax val="0"/>
          <dgm:chPref val="0"/>
          <dgm:bulletEnabled val="1"/>
        </dgm:presLayoutVars>
      </dgm:prSet>
      <dgm:spPr/>
    </dgm:pt>
    <dgm:pt modelId="{893F1368-FBF9-4269-BEEB-17204B3E2AE7}" type="pres">
      <dgm:prSet presAssocID="{4BFE0FDE-1772-49C4-9FBA-41D95ECB6A2F}" presName="parTxOnlySpace" presStyleCnt="0"/>
      <dgm:spPr/>
    </dgm:pt>
    <dgm:pt modelId="{CE43F8A2-047F-47AB-9F0E-32C44E603E98}" type="pres">
      <dgm:prSet presAssocID="{C5389A60-C3F4-4130-BEED-A3662AD4BDD2}" presName="parTxOnly" presStyleLbl="node1" presStyleIdx="8" presStyleCnt="19">
        <dgm:presLayoutVars>
          <dgm:chMax val="0"/>
          <dgm:chPref val="0"/>
          <dgm:bulletEnabled val="1"/>
        </dgm:presLayoutVars>
      </dgm:prSet>
      <dgm:spPr/>
    </dgm:pt>
    <dgm:pt modelId="{EC7877CC-4F56-4E04-A18D-4F52A504D81A}" type="pres">
      <dgm:prSet presAssocID="{912DE2BD-E34E-484E-BC28-E9253DB1AF32}" presName="parTxOnlySpace" presStyleCnt="0"/>
      <dgm:spPr/>
    </dgm:pt>
    <dgm:pt modelId="{B6B32DC0-3E54-4387-A817-5FCAE2F97AA2}" type="pres">
      <dgm:prSet presAssocID="{DB2DFE85-F193-4CEF-891F-5A243D5DB12D}" presName="parTxOnly" presStyleLbl="node1" presStyleIdx="9" presStyleCnt="19">
        <dgm:presLayoutVars>
          <dgm:chMax val="0"/>
          <dgm:chPref val="0"/>
          <dgm:bulletEnabled val="1"/>
        </dgm:presLayoutVars>
      </dgm:prSet>
      <dgm:spPr/>
    </dgm:pt>
    <dgm:pt modelId="{A822DD67-54BA-49FF-BE09-29A87A48E38B}" type="pres">
      <dgm:prSet presAssocID="{7A9D218C-B228-4516-B60B-1157907E97D3}" presName="parTxOnlySpace" presStyleCnt="0"/>
      <dgm:spPr/>
    </dgm:pt>
    <dgm:pt modelId="{6EF353B4-47F3-49D2-BDCF-044020BF6399}" type="pres">
      <dgm:prSet presAssocID="{36ACFA6B-E9AE-482B-8517-2BD61ACF8B28}" presName="parTxOnly" presStyleLbl="node1" presStyleIdx="10" presStyleCnt="19">
        <dgm:presLayoutVars>
          <dgm:chMax val="0"/>
          <dgm:chPref val="0"/>
          <dgm:bulletEnabled val="1"/>
        </dgm:presLayoutVars>
      </dgm:prSet>
      <dgm:spPr/>
    </dgm:pt>
    <dgm:pt modelId="{BE2E9389-AA96-41EB-A981-DEE9C038F91D}" type="pres">
      <dgm:prSet presAssocID="{9085706F-9D17-4194-84FF-EEAEF44757BF}" presName="parTxOnlySpace" presStyleCnt="0"/>
      <dgm:spPr/>
    </dgm:pt>
    <dgm:pt modelId="{0D60E124-63CF-430F-BC11-856BC91F09FC}" type="pres">
      <dgm:prSet presAssocID="{D309CA48-578A-466F-B261-1642C3071770}" presName="parTxOnly" presStyleLbl="node1" presStyleIdx="11" presStyleCnt="19">
        <dgm:presLayoutVars>
          <dgm:chMax val="0"/>
          <dgm:chPref val="0"/>
          <dgm:bulletEnabled val="1"/>
        </dgm:presLayoutVars>
      </dgm:prSet>
      <dgm:spPr/>
    </dgm:pt>
    <dgm:pt modelId="{93540887-6EDF-4005-93C6-FF7D0BCFB22C}" type="pres">
      <dgm:prSet presAssocID="{CB5F06EA-98BF-406A-8B0C-762D1ACF0697}" presName="parTxOnlySpace" presStyleCnt="0"/>
      <dgm:spPr/>
    </dgm:pt>
    <dgm:pt modelId="{23DE150D-3F9A-454A-B71B-4683114BBEDA}" type="pres">
      <dgm:prSet presAssocID="{9A48BFD8-A258-492F-A17D-7EF3477084D3}" presName="parTxOnly" presStyleLbl="node1" presStyleIdx="12" presStyleCnt="19">
        <dgm:presLayoutVars>
          <dgm:chMax val="0"/>
          <dgm:chPref val="0"/>
          <dgm:bulletEnabled val="1"/>
        </dgm:presLayoutVars>
      </dgm:prSet>
      <dgm:spPr/>
    </dgm:pt>
    <dgm:pt modelId="{30306E42-FC07-4FE2-AEE2-0150CE46E9FC}" type="pres">
      <dgm:prSet presAssocID="{2626DD1B-6FC6-47FC-B585-39E9BC61E259}" presName="parTxOnlySpace" presStyleCnt="0"/>
      <dgm:spPr/>
    </dgm:pt>
    <dgm:pt modelId="{D28FC549-9E11-47AA-A929-371447F71490}" type="pres">
      <dgm:prSet presAssocID="{168F8E43-0E0A-4F89-AF0E-3FC9D40A2B0E}" presName="parTxOnly" presStyleLbl="node1" presStyleIdx="13" presStyleCnt="19">
        <dgm:presLayoutVars>
          <dgm:chMax val="0"/>
          <dgm:chPref val="0"/>
          <dgm:bulletEnabled val="1"/>
        </dgm:presLayoutVars>
      </dgm:prSet>
      <dgm:spPr/>
    </dgm:pt>
    <dgm:pt modelId="{5CCC4EEA-4CFA-4F20-BEA6-7D015850D38A}" type="pres">
      <dgm:prSet presAssocID="{62B48EB6-A4F4-469F-BC39-795B6E06F493}" presName="parTxOnlySpace" presStyleCnt="0"/>
      <dgm:spPr/>
    </dgm:pt>
    <dgm:pt modelId="{1A2C87CC-27B9-4E52-A1F8-3E3A5AE2D23E}" type="pres">
      <dgm:prSet presAssocID="{18FEB540-D686-4829-B42E-BDA3674F3783}" presName="parTxOnly" presStyleLbl="node1" presStyleIdx="14" presStyleCnt="19">
        <dgm:presLayoutVars>
          <dgm:chMax val="0"/>
          <dgm:chPref val="0"/>
          <dgm:bulletEnabled val="1"/>
        </dgm:presLayoutVars>
      </dgm:prSet>
      <dgm:spPr/>
    </dgm:pt>
    <dgm:pt modelId="{328DA56F-6447-4761-85C8-09AAEA3FA1A0}" type="pres">
      <dgm:prSet presAssocID="{018FF7BA-FD3F-47DF-AAA7-9C5EAC16C656}" presName="parTxOnlySpace" presStyleCnt="0"/>
      <dgm:spPr/>
    </dgm:pt>
    <dgm:pt modelId="{5BCDCBAB-3AB9-4AB0-B9C8-3419EA9BC63B}" type="pres">
      <dgm:prSet presAssocID="{0B066069-B040-4946-B49F-B438B9340ED9}" presName="parTxOnly" presStyleLbl="node1" presStyleIdx="15" presStyleCnt="19">
        <dgm:presLayoutVars>
          <dgm:chMax val="0"/>
          <dgm:chPref val="0"/>
          <dgm:bulletEnabled val="1"/>
        </dgm:presLayoutVars>
      </dgm:prSet>
      <dgm:spPr/>
    </dgm:pt>
    <dgm:pt modelId="{AD7D551A-1598-4F2E-832F-A15C4CF210B2}" type="pres">
      <dgm:prSet presAssocID="{CA985134-5A66-4E0C-9523-7627CCCF9C73}" presName="parTxOnlySpace" presStyleCnt="0"/>
      <dgm:spPr/>
    </dgm:pt>
    <dgm:pt modelId="{52CBCD9C-7876-4D74-9BA3-3932C0346375}" type="pres">
      <dgm:prSet presAssocID="{898A355B-5B62-45DC-8F3E-7BACAEAA0D01}" presName="parTxOnly" presStyleLbl="node1" presStyleIdx="16" presStyleCnt="19">
        <dgm:presLayoutVars>
          <dgm:chMax val="0"/>
          <dgm:chPref val="0"/>
          <dgm:bulletEnabled val="1"/>
        </dgm:presLayoutVars>
      </dgm:prSet>
      <dgm:spPr/>
    </dgm:pt>
    <dgm:pt modelId="{23F8417C-136F-4F11-9CD8-6B4ED97E90FC}" type="pres">
      <dgm:prSet presAssocID="{F385F919-4376-4553-BD58-99218DED612C}" presName="parTxOnlySpace" presStyleCnt="0"/>
      <dgm:spPr/>
    </dgm:pt>
    <dgm:pt modelId="{C685D414-5D0E-4260-824D-1DB2E8BFF3B4}" type="pres">
      <dgm:prSet presAssocID="{713D4651-81DD-4722-B0CE-DAB485F520A2}" presName="parTxOnly" presStyleLbl="node1" presStyleIdx="17" presStyleCnt="19">
        <dgm:presLayoutVars>
          <dgm:chMax val="0"/>
          <dgm:chPref val="0"/>
          <dgm:bulletEnabled val="1"/>
        </dgm:presLayoutVars>
      </dgm:prSet>
      <dgm:spPr/>
    </dgm:pt>
    <dgm:pt modelId="{76FF61D7-9584-4407-81F9-72FC2865B723}" type="pres">
      <dgm:prSet presAssocID="{278D9ED8-97DF-440E-BAD8-2B358FFC30ED}" presName="parTxOnlySpace" presStyleCnt="0"/>
      <dgm:spPr/>
    </dgm:pt>
    <dgm:pt modelId="{5A68008B-F9CD-4567-9AC8-5BDA5DF4330D}" type="pres">
      <dgm:prSet presAssocID="{47423780-9F82-48AF-BE86-572258030D71}" presName="parTxOnly" presStyleLbl="node1" presStyleIdx="18" presStyleCnt="19">
        <dgm:presLayoutVars>
          <dgm:chMax val="0"/>
          <dgm:chPref val="0"/>
          <dgm:bulletEnabled val="1"/>
        </dgm:presLayoutVars>
      </dgm:prSet>
      <dgm:spPr/>
    </dgm:pt>
  </dgm:ptLst>
  <dgm:cxnLst>
    <dgm:cxn modelId="{632ADE1B-30A2-4568-A1E2-77F9C8FB0B21}" type="presOf" srcId="{1200F8BA-F6F2-499E-9160-F15BA0CE1BF0}" destId="{97305A06-8485-42FE-AC38-2A841384D5E5}" srcOrd="0" destOrd="0" presId="urn:microsoft.com/office/officeart/2005/8/layout/chevron1"/>
    <dgm:cxn modelId="{E5FB0E1F-B38C-4DDB-A182-C7556ED0A9FD}" srcId="{D988AE6C-35F0-40BE-9346-08EF3C4966A2}" destId="{41F60381-3F34-42C0-AA47-F0CF294D9DB3}" srcOrd="5" destOrd="0" parTransId="{4D62DCAA-E820-4A81-AD9F-63264884FDA1}" sibTransId="{CA44455D-84CE-41D7-965E-D93442494D59}"/>
    <dgm:cxn modelId="{FA252E2A-5F08-404F-9B2F-0F0DCA8FAF3F}" type="presOf" srcId="{325183F5-34D8-4797-B87A-3FC9EC17E7B8}" destId="{23BD2A23-CC0D-4AF2-9728-AB9ECE228E46}" srcOrd="0" destOrd="0" presId="urn:microsoft.com/office/officeart/2005/8/layout/chevron1"/>
    <dgm:cxn modelId="{2412172C-6CF9-48C5-B5F9-CB8DE15680EB}" type="presOf" srcId="{18FEB540-D686-4829-B42E-BDA3674F3783}" destId="{1A2C87CC-27B9-4E52-A1F8-3E3A5AE2D23E}" srcOrd="0" destOrd="0" presId="urn:microsoft.com/office/officeart/2005/8/layout/chevron1"/>
    <dgm:cxn modelId="{6D9EEA32-02CF-4554-97A4-FAADC672C46F}" type="presOf" srcId="{DEC3CF23-18F2-4000-9BB9-6B237815E4CE}" destId="{24461CD7-28A3-482C-A167-3A956DA36592}" srcOrd="0" destOrd="0" presId="urn:microsoft.com/office/officeart/2005/8/layout/chevron1"/>
    <dgm:cxn modelId="{E5B5AE34-62C0-483E-B571-E129D9564F22}" type="presOf" srcId="{781201FA-949C-4725-A546-44CC91CF1256}" destId="{34365247-A04B-44A5-B835-868D2479ECB3}" srcOrd="0" destOrd="0" presId="urn:microsoft.com/office/officeart/2005/8/layout/chevron1"/>
    <dgm:cxn modelId="{BA10BA34-8819-46C7-97FD-789E16DD4346}" srcId="{D988AE6C-35F0-40BE-9346-08EF3C4966A2}" destId="{3463D643-74CB-4928-9F57-3EB35EA6D2A0}" srcOrd="2" destOrd="0" parTransId="{F70BD4B9-1019-466D-BD02-0E3B9C39ADB6}" sibTransId="{B7510375-8905-4A11-B864-4844DDA849A1}"/>
    <dgm:cxn modelId="{27C46A35-CF7B-49EB-AC3D-B111E5E010F7}" srcId="{D988AE6C-35F0-40BE-9346-08EF3C4966A2}" destId="{868CDFA8-517F-4EAC-A99E-934FFAA3E922}" srcOrd="1" destOrd="0" parTransId="{8C2705B6-7C51-4196-B217-01F19F4119F0}" sibTransId="{D15934A4-F886-4E9C-B668-D3380DF62F2C}"/>
    <dgm:cxn modelId="{FB324F36-28DC-411E-9953-4E1F591C786D}" type="presOf" srcId="{47423780-9F82-48AF-BE86-572258030D71}" destId="{5A68008B-F9CD-4567-9AC8-5BDA5DF4330D}" srcOrd="0" destOrd="0" presId="urn:microsoft.com/office/officeart/2005/8/layout/chevron1"/>
    <dgm:cxn modelId="{D2C4093F-FDE8-47DE-B959-934B0F5BD374}" type="presOf" srcId="{C5389A60-C3F4-4130-BEED-A3662AD4BDD2}" destId="{CE43F8A2-047F-47AB-9F0E-32C44E603E98}" srcOrd="0" destOrd="0" presId="urn:microsoft.com/office/officeart/2005/8/layout/chevron1"/>
    <dgm:cxn modelId="{D67C613F-793E-47D7-9909-B63B0201FA24}" srcId="{D988AE6C-35F0-40BE-9346-08EF3C4966A2}" destId="{C5389A60-C3F4-4130-BEED-A3662AD4BDD2}" srcOrd="8" destOrd="0" parTransId="{3ED5F14C-024B-441F-B7AF-775F87D576EE}" sibTransId="{912DE2BD-E34E-484E-BC28-E9253DB1AF32}"/>
    <dgm:cxn modelId="{A3146B5F-E09E-4ED1-BC56-8C93606D31AE}" srcId="{D988AE6C-35F0-40BE-9346-08EF3C4966A2}" destId="{47423780-9F82-48AF-BE86-572258030D71}" srcOrd="18" destOrd="0" parTransId="{B4C9767C-4D79-4D49-9348-B3D0DE62DC81}" sibTransId="{0F051749-353D-428F-97D2-DEB4A29E8F96}"/>
    <dgm:cxn modelId="{DFBC4161-A6F7-48FB-8181-41D66F3E78CE}" srcId="{D988AE6C-35F0-40BE-9346-08EF3C4966A2}" destId="{0B066069-B040-4946-B49F-B438B9340ED9}" srcOrd="15" destOrd="0" parTransId="{1D587426-5328-4DF8-A183-36FC20830D20}" sibTransId="{CA985134-5A66-4E0C-9523-7627CCCF9C73}"/>
    <dgm:cxn modelId="{BEBAC046-86D8-4511-B9D2-6CC605A33D71}" srcId="{D988AE6C-35F0-40BE-9346-08EF3C4966A2}" destId="{781201FA-949C-4725-A546-44CC91CF1256}" srcOrd="6" destOrd="0" parTransId="{6EBAC2D6-593A-4731-8D24-B34F2BA45F0F}" sibTransId="{D26C8836-6BE3-44EB-9F55-65FB422DA114}"/>
    <dgm:cxn modelId="{EFEFDA67-67B4-40E2-8574-3E45CE103C06}" srcId="{D988AE6C-35F0-40BE-9346-08EF3C4966A2}" destId="{1200F8BA-F6F2-499E-9160-F15BA0CE1BF0}" srcOrd="3" destOrd="0" parTransId="{5ED2481F-58DA-472E-B428-C66AD1596252}" sibTransId="{8F154020-42F7-43E9-AA1A-38712BDEBE43}"/>
    <dgm:cxn modelId="{6B5B1268-2E7B-47B2-95C2-5794E6DC5982}" type="presOf" srcId="{D988AE6C-35F0-40BE-9346-08EF3C4966A2}" destId="{1F822468-56C9-4A30-B29B-626EF797D9E5}" srcOrd="0" destOrd="0" presId="urn:microsoft.com/office/officeart/2005/8/layout/chevron1"/>
    <dgm:cxn modelId="{4620BB57-0420-4474-98F3-55E00CA94703}" type="presOf" srcId="{713D4651-81DD-4722-B0CE-DAB485F520A2}" destId="{C685D414-5D0E-4260-824D-1DB2E8BFF3B4}" srcOrd="0" destOrd="0" presId="urn:microsoft.com/office/officeart/2005/8/layout/chevron1"/>
    <dgm:cxn modelId="{85299E58-D773-4CD9-AFAE-D5B92611B85F}" srcId="{D988AE6C-35F0-40BE-9346-08EF3C4966A2}" destId="{168F8E43-0E0A-4F89-AF0E-3FC9D40A2B0E}" srcOrd="13" destOrd="0" parTransId="{09E3D37C-E3FB-4EB9-A6E3-F49C2760DBCA}" sibTransId="{62B48EB6-A4F4-469F-BC39-795B6E06F493}"/>
    <dgm:cxn modelId="{2AE75180-BA06-4AEC-8A71-7B9769D4C03A}" type="presOf" srcId="{0B066069-B040-4946-B49F-B438B9340ED9}" destId="{5BCDCBAB-3AB9-4AB0-B9C8-3419EA9BC63B}" srcOrd="0" destOrd="0" presId="urn:microsoft.com/office/officeart/2005/8/layout/chevron1"/>
    <dgm:cxn modelId="{46B0FA80-C800-46B8-AF8B-D4811B0C0D26}" srcId="{D988AE6C-35F0-40BE-9346-08EF3C4966A2}" destId="{18FEB540-D686-4829-B42E-BDA3674F3783}" srcOrd="14" destOrd="0" parTransId="{ED39D9E5-9D39-4819-9BD2-C6A5238F53E6}" sibTransId="{018FF7BA-FD3F-47DF-AAA7-9C5EAC16C656}"/>
    <dgm:cxn modelId="{D6A00C87-AC8D-49E2-BC4F-BB0B4632BDAC}" type="presOf" srcId="{868CDFA8-517F-4EAC-A99E-934FFAA3E922}" destId="{BC866972-1D26-470B-8C91-B1CB95A959C4}" srcOrd="0" destOrd="0" presId="urn:microsoft.com/office/officeart/2005/8/layout/chevron1"/>
    <dgm:cxn modelId="{7A946E8D-9794-4CEB-8EF4-9434CBC17A2F}" type="presOf" srcId="{898A355B-5B62-45DC-8F3E-7BACAEAA0D01}" destId="{52CBCD9C-7876-4D74-9BA3-3932C0346375}" srcOrd="0" destOrd="0" presId="urn:microsoft.com/office/officeart/2005/8/layout/chevron1"/>
    <dgm:cxn modelId="{D0306698-0748-4F90-99D4-036BE036E405}" type="presOf" srcId="{36ACFA6B-E9AE-482B-8517-2BD61ACF8B28}" destId="{6EF353B4-47F3-49D2-BDCF-044020BF6399}" srcOrd="0" destOrd="0" presId="urn:microsoft.com/office/officeart/2005/8/layout/chevron1"/>
    <dgm:cxn modelId="{31F7E999-3529-4498-8253-2C7FEB00AC98}" srcId="{D988AE6C-35F0-40BE-9346-08EF3C4966A2}" destId="{CB684F60-8539-481E-A10D-C5ABAF98F629}" srcOrd="4" destOrd="0" parTransId="{9F00A38A-8488-429C-A514-50030B05DBC2}" sibTransId="{71A48ACB-D338-4676-950D-62DB15A8CFF0}"/>
    <dgm:cxn modelId="{791D0F9A-0B3E-4BBC-A312-C1D13D2B52B3}" srcId="{D988AE6C-35F0-40BE-9346-08EF3C4966A2}" destId="{DEC3CF23-18F2-4000-9BB9-6B237815E4CE}" srcOrd="0" destOrd="0" parTransId="{EF335FE8-43A3-4E56-AD89-3E4C2382255C}" sibTransId="{5782E08F-21DC-4B3C-A509-78F1029C0026}"/>
    <dgm:cxn modelId="{3F3C7B9E-E899-4F5D-8D1E-5561B8B0D7E3}" srcId="{D988AE6C-35F0-40BE-9346-08EF3C4966A2}" destId="{DB2DFE85-F193-4CEF-891F-5A243D5DB12D}" srcOrd="9" destOrd="0" parTransId="{5B67004E-495B-4D21-8F19-C9AC00A4264D}" sibTransId="{7A9D218C-B228-4516-B60B-1157907E97D3}"/>
    <dgm:cxn modelId="{4D3E0DA8-9EFD-4FD1-8A60-7BEFDAA6499E}" srcId="{D988AE6C-35F0-40BE-9346-08EF3C4966A2}" destId="{713D4651-81DD-4722-B0CE-DAB485F520A2}" srcOrd="17" destOrd="0" parTransId="{E23E7D7D-B396-4602-BC04-257EBB3A4B74}" sibTransId="{278D9ED8-97DF-440E-BAD8-2B358FFC30ED}"/>
    <dgm:cxn modelId="{0BC8DBAA-F505-48B1-B0DA-0B151EC51981}" type="presOf" srcId="{D309CA48-578A-466F-B261-1642C3071770}" destId="{0D60E124-63CF-430F-BC11-856BC91F09FC}" srcOrd="0" destOrd="0" presId="urn:microsoft.com/office/officeart/2005/8/layout/chevron1"/>
    <dgm:cxn modelId="{63D84EAC-3CDA-4EDF-88C2-AB885D64F235}" type="presOf" srcId="{3463D643-74CB-4928-9F57-3EB35EA6D2A0}" destId="{E8187D24-69D9-456C-9EE3-F700E690277E}" srcOrd="0" destOrd="0" presId="urn:microsoft.com/office/officeart/2005/8/layout/chevron1"/>
    <dgm:cxn modelId="{049B47B6-70C1-423B-B642-BF9920267259}" srcId="{D988AE6C-35F0-40BE-9346-08EF3C4966A2}" destId="{D309CA48-578A-466F-B261-1642C3071770}" srcOrd="11" destOrd="0" parTransId="{4499E0D6-3225-4EB5-BE84-E59D7383B22E}" sibTransId="{CB5F06EA-98BF-406A-8B0C-762D1ACF0697}"/>
    <dgm:cxn modelId="{0DDF9FCC-B5FC-4DE4-BCFA-5198256B8DAF}" type="presOf" srcId="{9A48BFD8-A258-492F-A17D-7EF3477084D3}" destId="{23DE150D-3F9A-454A-B71B-4683114BBEDA}" srcOrd="0" destOrd="0" presId="urn:microsoft.com/office/officeart/2005/8/layout/chevron1"/>
    <dgm:cxn modelId="{F3F2C6CF-3911-41A7-9FE0-C097C0071D60}" srcId="{D988AE6C-35F0-40BE-9346-08EF3C4966A2}" destId="{36ACFA6B-E9AE-482B-8517-2BD61ACF8B28}" srcOrd="10" destOrd="0" parTransId="{36DC58AB-9AD1-4583-AD5C-9188C65690C8}" sibTransId="{9085706F-9D17-4194-84FF-EEAEF44757BF}"/>
    <dgm:cxn modelId="{5ABF3DD3-4744-4213-9C84-F07EDD1EB269}" type="presOf" srcId="{41F60381-3F34-42C0-AA47-F0CF294D9DB3}" destId="{5AF31A1C-B13B-43DF-928E-E6A18374B88F}" srcOrd="0" destOrd="0" presId="urn:microsoft.com/office/officeart/2005/8/layout/chevron1"/>
    <dgm:cxn modelId="{B24C8EDB-74CA-4D0D-9B6B-F94440E1F523}" type="presOf" srcId="{DB2DFE85-F193-4CEF-891F-5A243D5DB12D}" destId="{B6B32DC0-3E54-4387-A817-5FCAE2F97AA2}" srcOrd="0" destOrd="0" presId="urn:microsoft.com/office/officeart/2005/8/layout/chevron1"/>
    <dgm:cxn modelId="{A79FDDDF-7E44-4E6F-946B-B1137CD9C46C}" type="presOf" srcId="{168F8E43-0E0A-4F89-AF0E-3FC9D40A2B0E}" destId="{D28FC549-9E11-47AA-A929-371447F71490}" srcOrd="0" destOrd="0" presId="urn:microsoft.com/office/officeart/2005/8/layout/chevron1"/>
    <dgm:cxn modelId="{15EE62E4-33D0-4822-B9BA-F7DF17FF677D}" type="presOf" srcId="{CB684F60-8539-481E-A10D-C5ABAF98F629}" destId="{A90DA608-2C19-478D-AD51-77F759996B81}" srcOrd="0" destOrd="0" presId="urn:microsoft.com/office/officeart/2005/8/layout/chevron1"/>
    <dgm:cxn modelId="{30B34EEC-EA9D-45AE-8009-3061504CB28D}" srcId="{D988AE6C-35F0-40BE-9346-08EF3C4966A2}" destId="{898A355B-5B62-45DC-8F3E-7BACAEAA0D01}" srcOrd="16" destOrd="0" parTransId="{B087CAAF-56AF-4B49-889D-DEDCA76AA5BC}" sibTransId="{F385F919-4376-4553-BD58-99218DED612C}"/>
    <dgm:cxn modelId="{738693FC-EF44-491E-8C50-858CA7C1D9E1}" srcId="{D988AE6C-35F0-40BE-9346-08EF3C4966A2}" destId="{325183F5-34D8-4797-B87A-3FC9EC17E7B8}" srcOrd="7" destOrd="0" parTransId="{3D5F54AA-9C06-4C42-AAAF-4A37E4DCE8F0}" sibTransId="{4BFE0FDE-1772-49C4-9FBA-41D95ECB6A2F}"/>
    <dgm:cxn modelId="{740068FF-7B3F-4C8A-A662-F8A1B7107691}" srcId="{D988AE6C-35F0-40BE-9346-08EF3C4966A2}" destId="{9A48BFD8-A258-492F-A17D-7EF3477084D3}" srcOrd="12" destOrd="0" parTransId="{30CDE2F3-414D-46F7-A2DE-0CEADEFBD4F8}" sibTransId="{2626DD1B-6FC6-47FC-B585-39E9BC61E259}"/>
    <dgm:cxn modelId="{5BD33070-032A-4CCF-A059-B78FF2BB0122}" type="presParOf" srcId="{1F822468-56C9-4A30-B29B-626EF797D9E5}" destId="{24461CD7-28A3-482C-A167-3A956DA36592}" srcOrd="0" destOrd="0" presId="urn:microsoft.com/office/officeart/2005/8/layout/chevron1"/>
    <dgm:cxn modelId="{9E0DB7A4-F2C7-458A-8521-CAEF7CEAC525}" type="presParOf" srcId="{1F822468-56C9-4A30-B29B-626EF797D9E5}" destId="{862490DF-5FAE-4441-8805-305AC101B427}" srcOrd="1" destOrd="0" presId="urn:microsoft.com/office/officeart/2005/8/layout/chevron1"/>
    <dgm:cxn modelId="{20518641-3A0E-496F-9D37-0C310147B137}" type="presParOf" srcId="{1F822468-56C9-4A30-B29B-626EF797D9E5}" destId="{BC866972-1D26-470B-8C91-B1CB95A959C4}" srcOrd="2" destOrd="0" presId="urn:microsoft.com/office/officeart/2005/8/layout/chevron1"/>
    <dgm:cxn modelId="{931A0938-270F-420B-B893-164FA70E6668}" type="presParOf" srcId="{1F822468-56C9-4A30-B29B-626EF797D9E5}" destId="{F83E0EE9-6583-4683-8EFB-6E3FA9AD4B43}" srcOrd="3" destOrd="0" presId="urn:microsoft.com/office/officeart/2005/8/layout/chevron1"/>
    <dgm:cxn modelId="{3C57B931-7584-4071-8B59-4E3F562CD75B}" type="presParOf" srcId="{1F822468-56C9-4A30-B29B-626EF797D9E5}" destId="{E8187D24-69D9-456C-9EE3-F700E690277E}" srcOrd="4" destOrd="0" presId="urn:microsoft.com/office/officeart/2005/8/layout/chevron1"/>
    <dgm:cxn modelId="{971DA4DE-CC2F-434E-85BA-D047E7318C98}" type="presParOf" srcId="{1F822468-56C9-4A30-B29B-626EF797D9E5}" destId="{8823553C-C075-46DC-AA70-970B51021E01}" srcOrd="5" destOrd="0" presId="urn:microsoft.com/office/officeart/2005/8/layout/chevron1"/>
    <dgm:cxn modelId="{1F579525-1B64-43E4-8708-F30A299CEA4B}" type="presParOf" srcId="{1F822468-56C9-4A30-B29B-626EF797D9E5}" destId="{97305A06-8485-42FE-AC38-2A841384D5E5}" srcOrd="6" destOrd="0" presId="urn:microsoft.com/office/officeart/2005/8/layout/chevron1"/>
    <dgm:cxn modelId="{F8222E07-E3BE-41FB-B2C0-A65CB2803E77}" type="presParOf" srcId="{1F822468-56C9-4A30-B29B-626EF797D9E5}" destId="{36C1572B-721B-4419-AD3C-9D36EA517F84}" srcOrd="7" destOrd="0" presId="urn:microsoft.com/office/officeart/2005/8/layout/chevron1"/>
    <dgm:cxn modelId="{C120A4BC-C5BB-4093-A58D-4686B98AE0A3}" type="presParOf" srcId="{1F822468-56C9-4A30-B29B-626EF797D9E5}" destId="{A90DA608-2C19-478D-AD51-77F759996B81}" srcOrd="8" destOrd="0" presId="urn:microsoft.com/office/officeart/2005/8/layout/chevron1"/>
    <dgm:cxn modelId="{AF8FEBFF-2E20-43F1-8D5B-B449406FCF65}" type="presParOf" srcId="{1F822468-56C9-4A30-B29B-626EF797D9E5}" destId="{9C088FB7-7DAD-459E-BA78-F8F489457D69}" srcOrd="9" destOrd="0" presId="urn:microsoft.com/office/officeart/2005/8/layout/chevron1"/>
    <dgm:cxn modelId="{40E06322-C84D-4877-955F-237AA849063D}" type="presParOf" srcId="{1F822468-56C9-4A30-B29B-626EF797D9E5}" destId="{5AF31A1C-B13B-43DF-928E-E6A18374B88F}" srcOrd="10" destOrd="0" presId="urn:microsoft.com/office/officeart/2005/8/layout/chevron1"/>
    <dgm:cxn modelId="{85391032-64A9-49BD-856F-A591E28C2613}" type="presParOf" srcId="{1F822468-56C9-4A30-B29B-626EF797D9E5}" destId="{BE30F833-5BE0-4267-A2CB-C3B36C83AF9B}" srcOrd="11" destOrd="0" presId="urn:microsoft.com/office/officeart/2005/8/layout/chevron1"/>
    <dgm:cxn modelId="{B80E49A8-FC8B-43E0-9945-8E52D08D52E9}" type="presParOf" srcId="{1F822468-56C9-4A30-B29B-626EF797D9E5}" destId="{34365247-A04B-44A5-B835-868D2479ECB3}" srcOrd="12" destOrd="0" presId="urn:microsoft.com/office/officeart/2005/8/layout/chevron1"/>
    <dgm:cxn modelId="{2F2F0F6B-E32C-407D-9E3F-98C21408E545}" type="presParOf" srcId="{1F822468-56C9-4A30-B29B-626EF797D9E5}" destId="{6AE61DB8-91D0-4160-B8BF-49FEE83E3FA9}" srcOrd="13" destOrd="0" presId="urn:microsoft.com/office/officeart/2005/8/layout/chevron1"/>
    <dgm:cxn modelId="{EB6A04AB-76D3-46F6-9408-2D50471D24A1}" type="presParOf" srcId="{1F822468-56C9-4A30-B29B-626EF797D9E5}" destId="{23BD2A23-CC0D-4AF2-9728-AB9ECE228E46}" srcOrd="14" destOrd="0" presId="urn:microsoft.com/office/officeart/2005/8/layout/chevron1"/>
    <dgm:cxn modelId="{EC82E445-E5F2-482F-BFA1-B74CF45200A3}" type="presParOf" srcId="{1F822468-56C9-4A30-B29B-626EF797D9E5}" destId="{893F1368-FBF9-4269-BEEB-17204B3E2AE7}" srcOrd="15" destOrd="0" presId="urn:microsoft.com/office/officeart/2005/8/layout/chevron1"/>
    <dgm:cxn modelId="{A3604090-68F1-4735-ABD8-4D4BED86F957}" type="presParOf" srcId="{1F822468-56C9-4A30-B29B-626EF797D9E5}" destId="{CE43F8A2-047F-47AB-9F0E-32C44E603E98}" srcOrd="16" destOrd="0" presId="urn:microsoft.com/office/officeart/2005/8/layout/chevron1"/>
    <dgm:cxn modelId="{D84B6D42-8518-43E0-A694-61858F35252E}" type="presParOf" srcId="{1F822468-56C9-4A30-B29B-626EF797D9E5}" destId="{EC7877CC-4F56-4E04-A18D-4F52A504D81A}" srcOrd="17" destOrd="0" presId="urn:microsoft.com/office/officeart/2005/8/layout/chevron1"/>
    <dgm:cxn modelId="{E1D3607C-B932-4295-9BBF-A635A5477B38}" type="presParOf" srcId="{1F822468-56C9-4A30-B29B-626EF797D9E5}" destId="{B6B32DC0-3E54-4387-A817-5FCAE2F97AA2}" srcOrd="18" destOrd="0" presId="urn:microsoft.com/office/officeart/2005/8/layout/chevron1"/>
    <dgm:cxn modelId="{4FC2FD1A-1049-48A8-80F8-A92243480952}" type="presParOf" srcId="{1F822468-56C9-4A30-B29B-626EF797D9E5}" destId="{A822DD67-54BA-49FF-BE09-29A87A48E38B}" srcOrd="19" destOrd="0" presId="urn:microsoft.com/office/officeart/2005/8/layout/chevron1"/>
    <dgm:cxn modelId="{3BA8BEBF-116F-4B83-A0CD-73984826305A}" type="presParOf" srcId="{1F822468-56C9-4A30-B29B-626EF797D9E5}" destId="{6EF353B4-47F3-49D2-BDCF-044020BF6399}" srcOrd="20" destOrd="0" presId="urn:microsoft.com/office/officeart/2005/8/layout/chevron1"/>
    <dgm:cxn modelId="{3B9FC64A-FCEA-48C6-B69B-2EBEE22D335D}" type="presParOf" srcId="{1F822468-56C9-4A30-B29B-626EF797D9E5}" destId="{BE2E9389-AA96-41EB-A981-DEE9C038F91D}" srcOrd="21" destOrd="0" presId="urn:microsoft.com/office/officeart/2005/8/layout/chevron1"/>
    <dgm:cxn modelId="{C9688704-ACFE-46ED-83D1-FEBB0ECC1FA3}" type="presParOf" srcId="{1F822468-56C9-4A30-B29B-626EF797D9E5}" destId="{0D60E124-63CF-430F-BC11-856BC91F09FC}" srcOrd="22" destOrd="0" presId="urn:microsoft.com/office/officeart/2005/8/layout/chevron1"/>
    <dgm:cxn modelId="{AD62412D-8A98-4BB3-B12F-32ACB0F84122}" type="presParOf" srcId="{1F822468-56C9-4A30-B29B-626EF797D9E5}" destId="{93540887-6EDF-4005-93C6-FF7D0BCFB22C}" srcOrd="23" destOrd="0" presId="urn:microsoft.com/office/officeart/2005/8/layout/chevron1"/>
    <dgm:cxn modelId="{A43286E9-2870-4861-94F3-EC32DAB75CFE}" type="presParOf" srcId="{1F822468-56C9-4A30-B29B-626EF797D9E5}" destId="{23DE150D-3F9A-454A-B71B-4683114BBEDA}" srcOrd="24" destOrd="0" presId="urn:microsoft.com/office/officeart/2005/8/layout/chevron1"/>
    <dgm:cxn modelId="{725D623C-20CA-4123-A522-E07F38002C70}" type="presParOf" srcId="{1F822468-56C9-4A30-B29B-626EF797D9E5}" destId="{30306E42-FC07-4FE2-AEE2-0150CE46E9FC}" srcOrd="25" destOrd="0" presId="urn:microsoft.com/office/officeart/2005/8/layout/chevron1"/>
    <dgm:cxn modelId="{6C9B6123-CE59-4F4C-A742-EB64375283A6}" type="presParOf" srcId="{1F822468-56C9-4A30-B29B-626EF797D9E5}" destId="{D28FC549-9E11-47AA-A929-371447F71490}" srcOrd="26" destOrd="0" presId="urn:microsoft.com/office/officeart/2005/8/layout/chevron1"/>
    <dgm:cxn modelId="{5C4FFB43-24DC-4324-A35A-5C437D0B8BEA}" type="presParOf" srcId="{1F822468-56C9-4A30-B29B-626EF797D9E5}" destId="{5CCC4EEA-4CFA-4F20-BEA6-7D015850D38A}" srcOrd="27" destOrd="0" presId="urn:microsoft.com/office/officeart/2005/8/layout/chevron1"/>
    <dgm:cxn modelId="{44D5C239-D869-4D3E-A2C3-28DB87E1FA38}" type="presParOf" srcId="{1F822468-56C9-4A30-B29B-626EF797D9E5}" destId="{1A2C87CC-27B9-4E52-A1F8-3E3A5AE2D23E}" srcOrd="28" destOrd="0" presId="urn:microsoft.com/office/officeart/2005/8/layout/chevron1"/>
    <dgm:cxn modelId="{175FB411-8FED-47B8-B358-4A254FC35D97}" type="presParOf" srcId="{1F822468-56C9-4A30-B29B-626EF797D9E5}" destId="{328DA56F-6447-4761-85C8-09AAEA3FA1A0}" srcOrd="29" destOrd="0" presId="urn:microsoft.com/office/officeart/2005/8/layout/chevron1"/>
    <dgm:cxn modelId="{DFE85D45-B2C0-4695-A78F-90D319C0FC31}" type="presParOf" srcId="{1F822468-56C9-4A30-B29B-626EF797D9E5}" destId="{5BCDCBAB-3AB9-4AB0-B9C8-3419EA9BC63B}" srcOrd="30" destOrd="0" presId="urn:microsoft.com/office/officeart/2005/8/layout/chevron1"/>
    <dgm:cxn modelId="{FB7B60C6-A352-4091-B874-DD97CF7C8646}" type="presParOf" srcId="{1F822468-56C9-4A30-B29B-626EF797D9E5}" destId="{AD7D551A-1598-4F2E-832F-A15C4CF210B2}" srcOrd="31" destOrd="0" presId="urn:microsoft.com/office/officeart/2005/8/layout/chevron1"/>
    <dgm:cxn modelId="{418EEEF0-221A-4D87-B392-30CADE2C7B18}" type="presParOf" srcId="{1F822468-56C9-4A30-B29B-626EF797D9E5}" destId="{52CBCD9C-7876-4D74-9BA3-3932C0346375}" srcOrd="32" destOrd="0" presId="urn:microsoft.com/office/officeart/2005/8/layout/chevron1"/>
    <dgm:cxn modelId="{07E4FEA7-ECF8-49E7-A7D0-C965E73F8BB5}" type="presParOf" srcId="{1F822468-56C9-4A30-B29B-626EF797D9E5}" destId="{23F8417C-136F-4F11-9CD8-6B4ED97E90FC}" srcOrd="33" destOrd="0" presId="urn:microsoft.com/office/officeart/2005/8/layout/chevron1"/>
    <dgm:cxn modelId="{6D816225-BD44-4820-955F-B3C5319DA131}" type="presParOf" srcId="{1F822468-56C9-4A30-B29B-626EF797D9E5}" destId="{C685D414-5D0E-4260-824D-1DB2E8BFF3B4}" srcOrd="34" destOrd="0" presId="urn:microsoft.com/office/officeart/2005/8/layout/chevron1"/>
    <dgm:cxn modelId="{E2788862-8301-44F2-A1C7-1A91221D88EA}" type="presParOf" srcId="{1F822468-56C9-4A30-B29B-626EF797D9E5}" destId="{76FF61D7-9584-4407-81F9-72FC2865B723}" srcOrd="35" destOrd="0" presId="urn:microsoft.com/office/officeart/2005/8/layout/chevron1"/>
    <dgm:cxn modelId="{842D12DB-FE1B-4B6C-BCA8-FA4EB282E131}" type="presParOf" srcId="{1F822468-56C9-4A30-B29B-626EF797D9E5}" destId="{5A68008B-F9CD-4567-9AC8-5BDA5DF4330D}" srcOrd="3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D1103D-AF54-49B3-A675-D0DF99478658}" type="doc">
      <dgm:prSet loTypeId="urn:microsoft.com/office/officeart/2005/8/layout/hProcess6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FE67BA2-CC59-4695-A7C3-5D4B61C35A7B}">
      <dgm:prSet phldrT="[Testo]"/>
      <dgm:spPr>
        <a:solidFill>
          <a:srgbClr val="C48E48"/>
        </a:solidFill>
      </dgm:spPr>
      <dgm:t>
        <a:bodyPr/>
        <a:lstStyle/>
        <a:p>
          <a:r>
            <a:rPr lang="it-IT" err="1"/>
            <a:t>Internal</a:t>
          </a:r>
          <a:r>
            <a:rPr lang="it-IT"/>
            <a:t> Information systems</a:t>
          </a:r>
        </a:p>
      </dgm:t>
    </dgm:pt>
    <dgm:pt modelId="{029C574C-F54C-45C2-A5FF-34A7855890FC}" type="parTrans" cxnId="{4330310C-89D5-47B2-818B-212CBF75EFA3}">
      <dgm:prSet/>
      <dgm:spPr/>
      <dgm:t>
        <a:bodyPr/>
        <a:lstStyle/>
        <a:p>
          <a:endParaRPr lang="it-IT"/>
        </a:p>
      </dgm:t>
    </dgm:pt>
    <dgm:pt modelId="{5E8A1E2B-50B2-4AD7-9051-18B79FF4DB2F}" type="sibTrans" cxnId="{4330310C-89D5-47B2-818B-212CBF75EFA3}">
      <dgm:prSet/>
      <dgm:spPr/>
      <dgm:t>
        <a:bodyPr/>
        <a:lstStyle/>
        <a:p>
          <a:endParaRPr lang="it-IT"/>
        </a:p>
      </dgm:t>
    </dgm:pt>
    <dgm:pt modelId="{C00E0906-79B9-4F3B-8901-26142A4E6D08}">
      <dgm:prSet phldrT="[Tes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err="1">
              <a:latin typeface="Avenir Next LT Pro" panose="020B0504020202020204" pitchFamily="34" charset="0"/>
            </a:rPr>
            <a:t>Procedures</a:t>
          </a:r>
          <a:r>
            <a:rPr lang="it-IT">
              <a:latin typeface="Avenir Next LT Pro" panose="020B0504020202020204" pitchFamily="34" charset="0"/>
            </a:rPr>
            <a:t> </a:t>
          </a:r>
          <a:r>
            <a:rPr lang="it-IT" err="1">
              <a:latin typeface="Avenir Next LT Pro" panose="020B0504020202020204" pitchFamily="34" charset="0"/>
            </a:rPr>
            <a:t>documentation</a:t>
          </a:r>
          <a:endParaRPr lang="it-IT">
            <a:latin typeface="Avenir Next LT Pro" panose="020B0504020202020204" pitchFamily="34" charset="0"/>
          </a:endParaRPr>
        </a:p>
      </dgm:t>
    </dgm:pt>
    <dgm:pt modelId="{BFCC6DB8-5BA0-42E4-B67A-178737102322}" type="parTrans" cxnId="{A4265890-C73C-4A67-9F7A-36C7F5FBD6AD}">
      <dgm:prSet/>
      <dgm:spPr/>
      <dgm:t>
        <a:bodyPr/>
        <a:lstStyle/>
        <a:p>
          <a:endParaRPr lang="it-IT"/>
        </a:p>
      </dgm:t>
    </dgm:pt>
    <dgm:pt modelId="{E1DB41B6-9503-4A4F-86E2-F9A4209F84D5}" type="sibTrans" cxnId="{A4265890-C73C-4A67-9F7A-36C7F5FBD6AD}">
      <dgm:prSet/>
      <dgm:spPr/>
      <dgm:t>
        <a:bodyPr/>
        <a:lstStyle/>
        <a:p>
          <a:endParaRPr lang="it-IT"/>
        </a:p>
      </dgm:t>
    </dgm:pt>
    <dgm:pt modelId="{6418FCEC-0EF0-4AB8-AE98-BCC4FABE66C5}">
      <dgm:prSet phldrT="[Testo]"/>
      <dgm:spPr/>
      <dgm:t>
        <a:bodyPr/>
        <a:lstStyle/>
        <a:p>
          <a:r>
            <a:rPr lang="it-IT"/>
            <a:t>GEA</a:t>
          </a:r>
        </a:p>
      </dgm:t>
    </dgm:pt>
    <dgm:pt modelId="{EEADA742-71C8-4900-991C-91135450A2B6}" type="parTrans" cxnId="{D7E27717-6307-4211-AF68-5DE15515CD25}">
      <dgm:prSet/>
      <dgm:spPr/>
      <dgm:t>
        <a:bodyPr/>
        <a:lstStyle/>
        <a:p>
          <a:endParaRPr lang="it-IT"/>
        </a:p>
      </dgm:t>
    </dgm:pt>
    <dgm:pt modelId="{F7737998-7A63-4C5F-89BF-487AA6F47E08}" type="sibTrans" cxnId="{D7E27717-6307-4211-AF68-5DE15515CD25}">
      <dgm:prSet/>
      <dgm:spPr/>
      <dgm:t>
        <a:bodyPr/>
        <a:lstStyle/>
        <a:p>
          <a:endParaRPr lang="it-IT"/>
        </a:p>
      </dgm:t>
    </dgm:pt>
    <dgm:pt modelId="{B1AA3DF5-1DEA-434B-BE4D-1171332943B0}">
      <dgm:prSet phldrT="[Tes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>
              <a:latin typeface="Avenir Next LT Pro" panose="020B0504020202020204" pitchFamily="34" charset="0"/>
            </a:rPr>
            <a:t>Statement preparatory to the submission of the application for reimbursement</a:t>
          </a:r>
          <a:endParaRPr lang="it-IT">
            <a:latin typeface="Avenir Next LT Pro" panose="020B0504020202020204" pitchFamily="34" charset="0"/>
          </a:endParaRPr>
        </a:p>
      </dgm:t>
    </dgm:pt>
    <dgm:pt modelId="{C949FADC-111F-4598-8D0A-9AFC562FA4FB}" type="parTrans" cxnId="{C452628E-FAC6-4F88-9258-8E1311F28872}">
      <dgm:prSet/>
      <dgm:spPr/>
      <dgm:t>
        <a:bodyPr/>
        <a:lstStyle/>
        <a:p>
          <a:endParaRPr lang="it-IT"/>
        </a:p>
      </dgm:t>
    </dgm:pt>
    <dgm:pt modelId="{6B487B0C-F2DE-4F5F-9800-2554906DB13C}" type="sibTrans" cxnId="{C452628E-FAC6-4F88-9258-8E1311F28872}">
      <dgm:prSet/>
      <dgm:spPr/>
      <dgm:t>
        <a:bodyPr/>
        <a:lstStyle/>
        <a:p>
          <a:endParaRPr lang="it-IT"/>
        </a:p>
      </dgm:t>
    </dgm:pt>
    <dgm:pt modelId="{C5332DA7-345A-45A7-9A3A-2CAEA739D9C5}">
      <dgm:prSet phldrT="[Tes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err="1">
              <a:latin typeface="Avenir Next LT Pro" panose="020B0504020202020204" pitchFamily="34" charset="0"/>
            </a:rPr>
            <a:t>Pre-approved</a:t>
          </a:r>
          <a:r>
            <a:rPr lang="it-IT">
              <a:latin typeface="Avenir Next LT Pro" panose="020B0504020202020204" pitchFamily="34" charset="0"/>
            </a:rPr>
            <a:t> data</a:t>
          </a:r>
        </a:p>
      </dgm:t>
    </dgm:pt>
    <dgm:pt modelId="{29CFF409-5085-4964-8E82-3E3D6C556C24}" type="parTrans" cxnId="{84B9D608-17C5-4160-A846-494A130BA726}">
      <dgm:prSet/>
      <dgm:spPr/>
      <dgm:t>
        <a:bodyPr/>
        <a:lstStyle/>
        <a:p>
          <a:endParaRPr lang="it-IT"/>
        </a:p>
      </dgm:t>
    </dgm:pt>
    <dgm:pt modelId="{C201ADAA-B041-4925-8792-B0514F3A678C}" type="sibTrans" cxnId="{84B9D608-17C5-4160-A846-494A130BA726}">
      <dgm:prSet/>
      <dgm:spPr/>
      <dgm:t>
        <a:bodyPr/>
        <a:lstStyle/>
        <a:p>
          <a:endParaRPr lang="it-IT"/>
        </a:p>
      </dgm:t>
    </dgm:pt>
    <dgm:pt modelId="{F37A4516-3057-4C33-8C30-5380BF973534}">
      <dgm:prSet phldrT="[Testo]"/>
      <dgm:spPr>
        <a:solidFill>
          <a:srgbClr val="00B050"/>
        </a:solidFill>
      </dgm:spPr>
      <dgm:t>
        <a:bodyPr/>
        <a:lstStyle/>
        <a:p>
          <a:r>
            <a:rPr lang="it-IT" err="1"/>
            <a:t>ReGiS</a:t>
          </a:r>
          <a:endParaRPr lang="it-IT"/>
        </a:p>
      </dgm:t>
    </dgm:pt>
    <dgm:pt modelId="{43537FD8-198E-4305-88BB-8514EDD52BB6}" type="parTrans" cxnId="{36071465-2B6D-49FE-AC0D-2FCC27999AE2}">
      <dgm:prSet/>
      <dgm:spPr/>
      <dgm:t>
        <a:bodyPr/>
        <a:lstStyle/>
        <a:p>
          <a:endParaRPr lang="it-IT"/>
        </a:p>
      </dgm:t>
    </dgm:pt>
    <dgm:pt modelId="{2A7F1403-4C24-453E-9942-4DC5EE32F05E}" type="sibTrans" cxnId="{36071465-2B6D-49FE-AC0D-2FCC27999AE2}">
      <dgm:prSet/>
      <dgm:spPr/>
      <dgm:t>
        <a:bodyPr/>
        <a:lstStyle/>
        <a:p>
          <a:endParaRPr lang="it-IT"/>
        </a:p>
      </dgm:t>
    </dgm:pt>
    <dgm:pt modelId="{9BC6D01D-CFC3-4A5B-9DCE-D5F45A4E15FC}">
      <dgm:prSet phldrT="[Testo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it-IT">
              <a:latin typeface="Avenir Next LT Pro" panose="020B0504020202020204" pitchFamily="34" charset="0"/>
            </a:rPr>
            <a:t>Rendiconto di progetto</a:t>
          </a:r>
        </a:p>
      </dgm:t>
    </dgm:pt>
    <dgm:pt modelId="{B3C49F3A-E829-4E13-B384-9D8092531D0F}" type="parTrans" cxnId="{13C5F8F5-361D-4E61-9FE3-35633381EE3B}">
      <dgm:prSet/>
      <dgm:spPr/>
      <dgm:t>
        <a:bodyPr/>
        <a:lstStyle/>
        <a:p>
          <a:endParaRPr lang="it-IT"/>
        </a:p>
      </dgm:t>
    </dgm:pt>
    <dgm:pt modelId="{1DE3BCBF-C8FC-4157-81B3-7A972A19FE2F}" type="sibTrans" cxnId="{13C5F8F5-361D-4E61-9FE3-35633381EE3B}">
      <dgm:prSet/>
      <dgm:spPr/>
      <dgm:t>
        <a:bodyPr/>
        <a:lstStyle/>
        <a:p>
          <a:endParaRPr lang="it-IT"/>
        </a:p>
      </dgm:t>
    </dgm:pt>
    <dgm:pt modelId="{5EDE8C12-5BD6-437D-B9A2-B8246EF7B295}">
      <dgm:prSet phldrT="[Tes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err="1">
              <a:latin typeface="Avenir Next LT Pro" panose="020B0504020202020204" pitchFamily="34" charset="0"/>
            </a:rPr>
            <a:t>Expenditures</a:t>
          </a:r>
          <a:r>
            <a:rPr lang="it-IT">
              <a:latin typeface="Avenir Next LT Pro" panose="020B0504020202020204" pitchFamily="34" charset="0"/>
            </a:rPr>
            <a:t> </a:t>
          </a:r>
          <a:r>
            <a:rPr lang="it-IT" err="1">
              <a:latin typeface="Avenir Next LT Pro" panose="020B0504020202020204" pitchFamily="34" charset="0"/>
            </a:rPr>
            <a:t>docuentation</a:t>
          </a:r>
          <a:endParaRPr lang="it-IT">
            <a:latin typeface="Avenir Next LT Pro" panose="020B0504020202020204" pitchFamily="34" charset="0"/>
          </a:endParaRPr>
        </a:p>
      </dgm:t>
    </dgm:pt>
    <dgm:pt modelId="{198D2697-2B5E-4209-ABF1-13BE16342378}" type="parTrans" cxnId="{FC836CD8-62FD-4E23-BEE2-9EA9CA03EBFA}">
      <dgm:prSet/>
      <dgm:spPr/>
      <dgm:t>
        <a:bodyPr/>
        <a:lstStyle/>
        <a:p>
          <a:endParaRPr lang="it-IT"/>
        </a:p>
      </dgm:t>
    </dgm:pt>
    <dgm:pt modelId="{9F83B0D0-D6C6-4D6A-A49D-C83FBF235B25}" type="sibTrans" cxnId="{FC836CD8-62FD-4E23-BEE2-9EA9CA03EBFA}">
      <dgm:prSet/>
      <dgm:spPr/>
      <dgm:t>
        <a:bodyPr/>
        <a:lstStyle/>
        <a:p>
          <a:endParaRPr lang="it-IT"/>
        </a:p>
      </dgm:t>
    </dgm:pt>
    <dgm:pt modelId="{3CA1DE46-A271-4811-8FA5-0638A8ECAD36}">
      <dgm:prSet phldrT="[Tes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err="1">
              <a:latin typeface="Avenir Next LT Pro" panose="020B0504020202020204" pitchFamily="34" charset="0"/>
            </a:rPr>
            <a:t>Declarations</a:t>
          </a:r>
          <a:endParaRPr lang="it-IT">
            <a:latin typeface="Avenir Next LT Pro" panose="020B0504020202020204" pitchFamily="34" charset="0"/>
          </a:endParaRPr>
        </a:p>
      </dgm:t>
    </dgm:pt>
    <dgm:pt modelId="{597E5146-9854-47F0-9A91-77F251BA8BE0}" type="parTrans" cxnId="{19899C2A-654D-4B37-A73E-B4482BC4267A}">
      <dgm:prSet/>
      <dgm:spPr/>
      <dgm:t>
        <a:bodyPr/>
        <a:lstStyle/>
        <a:p>
          <a:endParaRPr lang="it-IT"/>
        </a:p>
      </dgm:t>
    </dgm:pt>
    <dgm:pt modelId="{9F27730F-F265-4623-A066-31A7D31FC958}" type="sibTrans" cxnId="{19899C2A-654D-4B37-A73E-B4482BC4267A}">
      <dgm:prSet/>
      <dgm:spPr/>
      <dgm:t>
        <a:bodyPr/>
        <a:lstStyle/>
        <a:p>
          <a:endParaRPr lang="it-IT"/>
        </a:p>
      </dgm:t>
    </dgm:pt>
    <dgm:pt modelId="{43173DDD-BFE0-414F-8F20-ACCAA7ECD2A2}">
      <dgm:prSet phldrT="[Tes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>
              <a:latin typeface="Avenir Next LT Pro" panose="020B0504020202020204" pitchFamily="34" charset="0"/>
            </a:rPr>
            <a:t>Self-monitoring checklists</a:t>
          </a:r>
        </a:p>
      </dgm:t>
    </dgm:pt>
    <dgm:pt modelId="{E3F6E197-B69A-4D42-8521-2C77F91DFFCE}" type="parTrans" cxnId="{49F9122E-87FE-462B-AF07-B96573AD4098}">
      <dgm:prSet/>
      <dgm:spPr/>
      <dgm:t>
        <a:bodyPr/>
        <a:lstStyle/>
        <a:p>
          <a:endParaRPr lang="it-IT"/>
        </a:p>
      </dgm:t>
    </dgm:pt>
    <dgm:pt modelId="{3A3DE0E6-6594-4F8D-83A9-DAF15AF029B4}" type="sibTrans" cxnId="{49F9122E-87FE-462B-AF07-B96573AD4098}">
      <dgm:prSet/>
      <dgm:spPr/>
      <dgm:t>
        <a:bodyPr/>
        <a:lstStyle/>
        <a:p>
          <a:endParaRPr lang="it-IT"/>
        </a:p>
      </dgm:t>
    </dgm:pt>
    <dgm:pt modelId="{3C5436B6-0766-4C21-B5C3-2DCE1506B5BF}">
      <dgm:prSet phldrT="[Tes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>
              <a:latin typeface="Avenir Next LT Pro" panose="020B0504020202020204" pitchFamily="34" charset="0"/>
            </a:rPr>
            <a:t>Technical Reports</a:t>
          </a:r>
        </a:p>
      </dgm:t>
    </dgm:pt>
    <dgm:pt modelId="{A7DEA223-6D38-492E-B1D0-41989B8DC6F0}" type="parTrans" cxnId="{F7C97B39-EA21-42E7-8CE0-60B769ACDC02}">
      <dgm:prSet/>
      <dgm:spPr/>
      <dgm:t>
        <a:bodyPr/>
        <a:lstStyle/>
        <a:p>
          <a:endParaRPr lang="it-IT"/>
        </a:p>
      </dgm:t>
    </dgm:pt>
    <dgm:pt modelId="{634E2E6F-3185-40DC-BED7-7EF0CD9B7E22}" type="sibTrans" cxnId="{F7C97B39-EA21-42E7-8CE0-60B769ACDC02}">
      <dgm:prSet/>
      <dgm:spPr/>
      <dgm:t>
        <a:bodyPr/>
        <a:lstStyle/>
        <a:p>
          <a:endParaRPr lang="it-IT"/>
        </a:p>
      </dgm:t>
    </dgm:pt>
    <dgm:pt modelId="{8849ACA7-A8FC-4D0E-AEA7-C44AA714049B}" type="pres">
      <dgm:prSet presAssocID="{EDD1103D-AF54-49B3-A675-D0DF99478658}" presName="theList" presStyleCnt="0">
        <dgm:presLayoutVars>
          <dgm:dir/>
          <dgm:animLvl val="lvl"/>
          <dgm:resizeHandles val="exact"/>
        </dgm:presLayoutVars>
      </dgm:prSet>
      <dgm:spPr/>
    </dgm:pt>
    <dgm:pt modelId="{DEDC3F5F-132D-4640-8904-5ED053D9291B}" type="pres">
      <dgm:prSet presAssocID="{CFE67BA2-CC59-4695-A7C3-5D4B61C35A7B}" presName="compNode" presStyleCnt="0"/>
      <dgm:spPr/>
    </dgm:pt>
    <dgm:pt modelId="{73447C44-06CA-408D-90FA-95A01B5706C8}" type="pres">
      <dgm:prSet presAssocID="{CFE67BA2-CC59-4695-A7C3-5D4B61C35A7B}" presName="noGeometry" presStyleCnt="0"/>
      <dgm:spPr/>
    </dgm:pt>
    <dgm:pt modelId="{61793F3E-E163-4FE6-83F5-EEF8395BCA24}" type="pres">
      <dgm:prSet presAssocID="{CFE67BA2-CC59-4695-A7C3-5D4B61C35A7B}" presName="childTextVisible" presStyleLbl="bgAccFollowNode1" presStyleIdx="0" presStyleCnt="3">
        <dgm:presLayoutVars>
          <dgm:bulletEnabled val="1"/>
        </dgm:presLayoutVars>
      </dgm:prSet>
      <dgm:spPr/>
    </dgm:pt>
    <dgm:pt modelId="{EB059CB5-77DC-4106-BEBF-238DF873589E}" type="pres">
      <dgm:prSet presAssocID="{CFE67BA2-CC59-4695-A7C3-5D4B61C35A7B}" presName="childTextHidden" presStyleLbl="bgAccFollowNode1" presStyleIdx="0" presStyleCnt="3"/>
      <dgm:spPr/>
    </dgm:pt>
    <dgm:pt modelId="{D6A2B8E7-07BC-4BEC-962E-0EDACD92B8F7}" type="pres">
      <dgm:prSet presAssocID="{CFE67BA2-CC59-4695-A7C3-5D4B61C35A7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7625783-277B-4048-99C2-260221260880}" type="pres">
      <dgm:prSet presAssocID="{CFE67BA2-CC59-4695-A7C3-5D4B61C35A7B}" presName="aSpace" presStyleCnt="0"/>
      <dgm:spPr/>
    </dgm:pt>
    <dgm:pt modelId="{DAED8EF2-B330-4039-91D1-17BD76580DB2}" type="pres">
      <dgm:prSet presAssocID="{6418FCEC-0EF0-4AB8-AE98-BCC4FABE66C5}" presName="compNode" presStyleCnt="0"/>
      <dgm:spPr/>
    </dgm:pt>
    <dgm:pt modelId="{E10097EE-0C6A-446E-A061-979B75D29C00}" type="pres">
      <dgm:prSet presAssocID="{6418FCEC-0EF0-4AB8-AE98-BCC4FABE66C5}" presName="noGeometry" presStyleCnt="0"/>
      <dgm:spPr/>
    </dgm:pt>
    <dgm:pt modelId="{A7963CE9-25E6-444F-9BA2-F05232D3F6B2}" type="pres">
      <dgm:prSet presAssocID="{6418FCEC-0EF0-4AB8-AE98-BCC4FABE66C5}" presName="childTextVisible" presStyleLbl="bgAccFollowNode1" presStyleIdx="1" presStyleCnt="3">
        <dgm:presLayoutVars>
          <dgm:bulletEnabled val="1"/>
        </dgm:presLayoutVars>
      </dgm:prSet>
      <dgm:spPr/>
    </dgm:pt>
    <dgm:pt modelId="{0A3337D3-34C4-404A-9AEE-7B63F52182B7}" type="pres">
      <dgm:prSet presAssocID="{6418FCEC-0EF0-4AB8-AE98-BCC4FABE66C5}" presName="childTextHidden" presStyleLbl="bgAccFollowNode1" presStyleIdx="1" presStyleCnt="3"/>
      <dgm:spPr/>
    </dgm:pt>
    <dgm:pt modelId="{BCDEFFEC-1F21-477F-85C6-74F6EA5FD306}" type="pres">
      <dgm:prSet presAssocID="{6418FCEC-0EF0-4AB8-AE98-BCC4FABE66C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C9AD88D-3289-4434-A4C4-9E20AA67FB44}" type="pres">
      <dgm:prSet presAssocID="{6418FCEC-0EF0-4AB8-AE98-BCC4FABE66C5}" presName="aSpace" presStyleCnt="0"/>
      <dgm:spPr/>
    </dgm:pt>
    <dgm:pt modelId="{8A56580B-C7E3-4B22-A6AF-32EC39503FC1}" type="pres">
      <dgm:prSet presAssocID="{F37A4516-3057-4C33-8C30-5380BF973534}" presName="compNode" presStyleCnt="0"/>
      <dgm:spPr/>
    </dgm:pt>
    <dgm:pt modelId="{A9866A83-CED6-4927-9BD7-AE1FF26E684C}" type="pres">
      <dgm:prSet presAssocID="{F37A4516-3057-4C33-8C30-5380BF973534}" presName="noGeometry" presStyleCnt="0"/>
      <dgm:spPr/>
    </dgm:pt>
    <dgm:pt modelId="{761141A6-8646-4129-BD52-37CE71F7D6F9}" type="pres">
      <dgm:prSet presAssocID="{F37A4516-3057-4C33-8C30-5380BF973534}" presName="childTextVisible" presStyleLbl="bgAccFollowNode1" presStyleIdx="2" presStyleCnt="3">
        <dgm:presLayoutVars>
          <dgm:bulletEnabled val="1"/>
        </dgm:presLayoutVars>
      </dgm:prSet>
      <dgm:spPr/>
    </dgm:pt>
    <dgm:pt modelId="{570CDAD4-7DE8-41C0-ABC8-8E221E93705D}" type="pres">
      <dgm:prSet presAssocID="{F37A4516-3057-4C33-8C30-5380BF973534}" presName="childTextHidden" presStyleLbl="bgAccFollowNode1" presStyleIdx="2" presStyleCnt="3"/>
      <dgm:spPr/>
    </dgm:pt>
    <dgm:pt modelId="{3251EE76-1320-4F07-8A7C-AAA1E40115FD}" type="pres">
      <dgm:prSet presAssocID="{F37A4516-3057-4C33-8C30-5380BF973534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84B9D608-17C5-4160-A846-494A130BA726}" srcId="{6418FCEC-0EF0-4AB8-AE98-BCC4FABE66C5}" destId="{C5332DA7-345A-45A7-9A3A-2CAEA739D9C5}" srcOrd="1" destOrd="0" parTransId="{29CFF409-5085-4964-8E82-3E3D6C556C24}" sibTransId="{C201ADAA-B041-4925-8792-B0514F3A678C}"/>
    <dgm:cxn modelId="{2E3A6E0B-CFB5-4613-9E68-2084059E1210}" type="presOf" srcId="{43173DDD-BFE0-414F-8F20-ACCAA7ECD2A2}" destId="{EB059CB5-77DC-4106-BEBF-238DF873589E}" srcOrd="1" destOrd="2" presId="urn:microsoft.com/office/officeart/2005/8/layout/hProcess6"/>
    <dgm:cxn modelId="{4330310C-89D5-47B2-818B-212CBF75EFA3}" srcId="{EDD1103D-AF54-49B3-A675-D0DF99478658}" destId="{CFE67BA2-CC59-4695-A7C3-5D4B61C35A7B}" srcOrd="0" destOrd="0" parTransId="{029C574C-F54C-45C2-A5FF-34A7855890FC}" sibTransId="{5E8A1E2B-50B2-4AD7-9051-18B79FF4DB2F}"/>
    <dgm:cxn modelId="{6D22520D-1A99-45DC-A310-F1AD31B38D14}" type="presOf" srcId="{C00E0906-79B9-4F3B-8901-26142A4E6D08}" destId="{61793F3E-E163-4FE6-83F5-EEF8395BCA24}" srcOrd="0" destOrd="0" presId="urn:microsoft.com/office/officeart/2005/8/layout/hProcess6"/>
    <dgm:cxn modelId="{A68C570E-6320-478F-8134-FA81C709F1F1}" type="presOf" srcId="{B1AA3DF5-1DEA-434B-BE4D-1171332943B0}" destId="{A7963CE9-25E6-444F-9BA2-F05232D3F6B2}" srcOrd="0" destOrd="0" presId="urn:microsoft.com/office/officeart/2005/8/layout/hProcess6"/>
    <dgm:cxn modelId="{D7E27717-6307-4211-AF68-5DE15515CD25}" srcId="{EDD1103D-AF54-49B3-A675-D0DF99478658}" destId="{6418FCEC-0EF0-4AB8-AE98-BCC4FABE66C5}" srcOrd="1" destOrd="0" parTransId="{EEADA742-71C8-4900-991C-91135450A2B6}" sibTransId="{F7737998-7A63-4C5F-89BF-487AA6F47E08}"/>
    <dgm:cxn modelId="{579D801B-A934-4088-A3C8-CD2B1533D03A}" type="presOf" srcId="{3C5436B6-0766-4C21-B5C3-2DCE1506B5BF}" destId="{EB059CB5-77DC-4106-BEBF-238DF873589E}" srcOrd="1" destOrd="4" presId="urn:microsoft.com/office/officeart/2005/8/layout/hProcess6"/>
    <dgm:cxn modelId="{4E85111F-385C-443D-96E7-8F9C3C4DD8CD}" type="presOf" srcId="{3C5436B6-0766-4C21-B5C3-2DCE1506B5BF}" destId="{61793F3E-E163-4FE6-83F5-EEF8395BCA24}" srcOrd="0" destOrd="4" presId="urn:microsoft.com/office/officeart/2005/8/layout/hProcess6"/>
    <dgm:cxn modelId="{19899C2A-654D-4B37-A73E-B4482BC4267A}" srcId="{CFE67BA2-CC59-4695-A7C3-5D4B61C35A7B}" destId="{3CA1DE46-A271-4811-8FA5-0638A8ECAD36}" srcOrd="3" destOrd="0" parTransId="{597E5146-9854-47F0-9A91-77F251BA8BE0}" sibTransId="{9F27730F-F265-4623-A066-31A7D31FC958}"/>
    <dgm:cxn modelId="{2A14AD2C-F4CC-4767-A383-4BAFF586EE25}" type="presOf" srcId="{B1AA3DF5-1DEA-434B-BE4D-1171332943B0}" destId="{0A3337D3-34C4-404A-9AEE-7B63F52182B7}" srcOrd="1" destOrd="0" presId="urn:microsoft.com/office/officeart/2005/8/layout/hProcess6"/>
    <dgm:cxn modelId="{49F9122E-87FE-462B-AF07-B96573AD4098}" srcId="{CFE67BA2-CC59-4695-A7C3-5D4B61C35A7B}" destId="{43173DDD-BFE0-414F-8F20-ACCAA7ECD2A2}" srcOrd="2" destOrd="0" parTransId="{E3F6E197-B69A-4D42-8521-2C77F91DFFCE}" sibTransId="{3A3DE0E6-6594-4F8D-83A9-DAF15AF029B4}"/>
    <dgm:cxn modelId="{69339137-60D5-46AA-BA77-C77ADB08D5F0}" type="presOf" srcId="{5EDE8C12-5BD6-437D-B9A2-B8246EF7B295}" destId="{61793F3E-E163-4FE6-83F5-EEF8395BCA24}" srcOrd="0" destOrd="1" presId="urn:microsoft.com/office/officeart/2005/8/layout/hProcess6"/>
    <dgm:cxn modelId="{F7C97B39-EA21-42E7-8CE0-60B769ACDC02}" srcId="{CFE67BA2-CC59-4695-A7C3-5D4B61C35A7B}" destId="{3C5436B6-0766-4C21-B5C3-2DCE1506B5BF}" srcOrd="4" destOrd="0" parTransId="{A7DEA223-6D38-492E-B1D0-41989B8DC6F0}" sibTransId="{634E2E6F-3185-40DC-BED7-7EF0CD9B7E22}"/>
    <dgm:cxn modelId="{B59E1863-D278-459E-BDD8-D98996761EAE}" type="presOf" srcId="{F37A4516-3057-4C33-8C30-5380BF973534}" destId="{3251EE76-1320-4F07-8A7C-AAA1E40115FD}" srcOrd="0" destOrd="0" presId="urn:microsoft.com/office/officeart/2005/8/layout/hProcess6"/>
    <dgm:cxn modelId="{CBA14763-1EA9-4E1C-B931-5C8AFD95BACD}" type="presOf" srcId="{3CA1DE46-A271-4811-8FA5-0638A8ECAD36}" destId="{61793F3E-E163-4FE6-83F5-EEF8395BCA24}" srcOrd="0" destOrd="3" presId="urn:microsoft.com/office/officeart/2005/8/layout/hProcess6"/>
    <dgm:cxn modelId="{36071465-2B6D-49FE-AC0D-2FCC27999AE2}" srcId="{EDD1103D-AF54-49B3-A675-D0DF99478658}" destId="{F37A4516-3057-4C33-8C30-5380BF973534}" srcOrd="2" destOrd="0" parTransId="{43537FD8-198E-4305-88BB-8514EDD52BB6}" sibTransId="{2A7F1403-4C24-453E-9942-4DC5EE32F05E}"/>
    <dgm:cxn modelId="{5474DC76-2D26-4142-A185-7C3578A2F904}" type="presOf" srcId="{9BC6D01D-CFC3-4A5B-9DCE-D5F45A4E15FC}" destId="{761141A6-8646-4129-BD52-37CE71F7D6F9}" srcOrd="0" destOrd="0" presId="urn:microsoft.com/office/officeart/2005/8/layout/hProcess6"/>
    <dgm:cxn modelId="{2179B859-9CA9-474C-964D-5CB86B93EBFD}" type="presOf" srcId="{CFE67BA2-CC59-4695-A7C3-5D4B61C35A7B}" destId="{D6A2B8E7-07BC-4BEC-962E-0EDACD92B8F7}" srcOrd="0" destOrd="0" presId="urn:microsoft.com/office/officeart/2005/8/layout/hProcess6"/>
    <dgm:cxn modelId="{6767E17B-9B58-4F35-8269-8AEC479417FE}" type="presOf" srcId="{43173DDD-BFE0-414F-8F20-ACCAA7ECD2A2}" destId="{61793F3E-E163-4FE6-83F5-EEF8395BCA24}" srcOrd="0" destOrd="2" presId="urn:microsoft.com/office/officeart/2005/8/layout/hProcess6"/>
    <dgm:cxn modelId="{59383384-6F86-42DE-AE9A-34AC133C04D0}" type="presOf" srcId="{9BC6D01D-CFC3-4A5B-9DCE-D5F45A4E15FC}" destId="{570CDAD4-7DE8-41C0-ABC8-8E221E93705D}" srcOrd="1" destOrd="0" presId="urn:microsoft.com/office/officeart/2005/8/layout/hProcess6"/>
    <dgm:cxn modelId="{0F61F98C-2368-47FE-93C5-733B9FFFC89A}" type="presOf" srcId="{EDD1103D-AF54-49B3-A675-D0DF99478658}" destId="{8849ACA7-A8FC-4D0E-AEA7-C44AA714049B}" srcOrd="0" destOrd="0" presId="urn:microsoft.com/office/officeart/2005/8/layout/hProcess6"/>
    <dgm:cxn modelId="{0FAE108E-3F79-4842-94F1-7ED360AAE47E}" type="presOf" srcId="{C5332DA7-345A-45A7-9A3A-2CAEA739D9C5}" destId="{A7963CE9-25E6-444F-9BA2-F05232D3F6B2}" srcOrd="0" destOrd="1" presId="urn:microsoft.com/office/officeart/2005/8/layout/hProcess6"/>
    <dgm:cxn modelId="{C452628E-FAC6-4F88-9258-8E1311F28872}" srcId="{6418FCEC-0EF0-4AB8-AE98-BCC4FABE66C5}" destId="{B1AA3DF5-1DEA-434B-BE4D-1171332943B0}" srcOrd="0" destOrd="0" parTransId="{C949FADC-111F-4598-8D0A-9AFC562FA4FB}" sibTransId="{6B487B0C-F2DE-4F5F-9800-2554906DB13C}"/>
    <dgm:cxn modelId="{A4265890-C73C-4A67-9F7A-36C7F5FBD6AD}" srcId="{CFE67BA2-CC59-4695-A7C3-5D4B61C35A7B}" destId="{C00E0906-79B9-4F3B-8901-26142A4E6D08}" srcOrd="0" destOrd="0" parTransId="{BFCC6DB8-5BA0-42E4-B67A-178737102322}" sibTransId="{E1DB41B6-9503-4A4F-86E2-F9A4209F84D5}"/>
    <dgm:cxn modelId="{2D7606BA-EBDC-404F-A733-C45F648071B0}" type="presOf" srcId="{6418FCEC-0EF0-4AB8-AE98-BCC4FABE66C5}" destId="{BCDEFFEC-1F21-477F-85C6-74F6EA5FD306}" srcOrd="0" destOrd="0" presId="urn:microsoft.com/office/officeart/2005/8/layout/hProcess6"/>
    <dgm:cxn modelId="{4ED6FDC8-D784-4F30-8DBC-1E62C5A6B5B1}" type="presOf" srcId="{5EDE8C12-5BD6-437D-B9A2-B8246EF7B295}" destId="{EB059CB5-77DC-4106-BEBF-238DF873589E}" srcOrd="1" destOrd="1" presId="urn:microsoft.com/office/officeart/2005/8/layout/hProcess6"/>
    <dgm:cxn modelId="{FC836CD8-62FD-4E23-BEE2-9EA9CA03EBFA}" srcId="{CFE67BA2-CC59-4695-A7C3-5D4B61C35A7B}" destId="{5EDE8C12-5BD6-437D-B9A2-B8246EF7B295}" srcOrd="1" destOrd="0" parTransId="{198D2697-2B5E-4209-ABF1-13BE16342378}" sibTransId="{9F83B0D0-D6C6-4D6A-A49D-C83FBF235B25}"/>
    <dgm:cxn modelId="{DB5166EF-F4C6-4A83-8864-7601E42A4A22}" type="presOf" srcId="{3CA1DE46-A271-4811-8FA5-0638A8ECAD36}" destId="{EB059CB5-77DC-4106-BEBF-238DF873589E}" srcOrd="1" destOrd="3" presId="urn:microsoft.com/office/officeart/2005/8/layout/hProcess6"/>
    <dgm:cxn modelId="{13C5F8F5-361D-4E61-9FE3-35633381EE3B}" srcId="{F37A4516-3057-4C33-8C30-5380BF973534}" destId="{9BC6D01D-CFC3-4A5B-9DCE-D5F45A4E15FC}" srcOrd="0" destOrd="0" parTransId="{B3C49F3A-E829-4E13-B384-9D8092531D0F}" sibTransId="{1DE3BCBF-C8FC-4157-81B3-7A972A19FE2F}"/>
    <dgm:cxn modelId="{45CC45FC-E627-445A-97F4-5A927E4A04F5}" type="presOf" srcId="{C00E0906-79B9-4F3B-8901-26142A4E6D08}" destId="{EB059CB5-77DC-4106-BEBF-238DF873589E}" srcOrd="1" destOrd="0" presId="urn:microsoft.com/office/officeart/2005/8/layout/hProcess6"/>
    <dgm:cxn modelId="{C10392FC-4BFD-4C1D-AAA2-E5D1139826C3}" type="presOf" srcId="{C5332DA7-345A-45A7-9A3A-2CAEA739D9C5}" destId="{0A3337D3-34C4-404A-9AEE-7B63F52182B7}" srcOrd="1" destOrd="1" presId="urn:microsoft.com/office/officeart/2005/8/layout/hProcess6"/>
    <dgm:cxn modelId="{92695C63-0ECC-492B-AED6-B2E62FED58B7}" type="presParOf" srcId="{8849ACA7-A8FC-4D0E-AEA7-C44AA714049B}" destId="{DEDC3F5F-132D-4640-8904-5ED053D9291B}" srcOrd="0" destOrd="0" presId="urn:microsoft.com/office/officeart/2005/8/layout/hProcess6"/>
    <dgm:cxn modelId="{995BCC4F-B620-45FF-8D68-BF7395D12D21}" type="presParOf" srcId="{DEDC3F5F-132D-4640-8904-5ED053D9291B}" destId="{73447C44-06CA-408D-90FA-95A01B5706C8}" srcOrd="0" destOrd="0" presId="urn:microsoft.com/office/officeart/2005/8/layout/hProcess6"/>
    <dgm:cxn modelId="{D236452D-9727-424B-9564-12BF12D56890}" type="presParOf" srcId="{DEDC3F5F-132D-4640-8904-5ED053D9291B}" destId="{61793F3E-E163-4FE6-83F5-EEF8395BCA24}" srcOrd="1" destOrd="0" presId="urn:microsoft.com/office/officeart/2005/8/layout/hProcess6"/>
    <dgm:cxn modelId="{F19773AE-DD7F-4960-B260-7205C349161C}" type="presParOf" srcId="{DEDC3F5F-132D-4640-8904-5ED053D9291B}" destId="{EB059CB5-77DC-4106-BEBF-238DF873589E}" srcOrd="2" destOrd="0" presId="urn:microsoft.com/office/officeart/2005/8/layout/hProcess6"/>
    <dgm:cxn modelId="{8EBF81CC-B136-4451-A3B0-1753AE10C239}" type="presParOf" srcId="{DEDC3F5F-132D-4640-8904-5ED053D9291B}" destId="{D6A2B8E7-07BC-4BEC-962E-0EDACD92B8F7}" srcOrd="3" destOrd="0" presId="urn:microsoft.com/office/officeart/2005/8/layout/hProcess6"/>
    <dgm:cxn modelId="{54E71CE6-B87B-4D3C-AD5C-886B2C6EBB7E}" type="presParOf" srcId="{8849ACA7-A8FC-4D0E-AEA7-C44AA714049B}" destId="{07625783-277B-4048-99C2-260221260880}" srcOrd="1" destOrd="0" presId="urn:microsoft.com/office/officeart/2005/8/layout/hProcess6"/>
    <dgm:cxn modelId="{6EB3D76B-779A-47FF-ACAB-091E9DAEB106}" type="presParOf" srcId="{8849ACA7-A8FC-4D0E-AEA7-C44AA714049B}" destId="{DAED8EF2-B330-4039-91D1-17BD76580DB2}" srcOrd="2" destOrd="0" presId="urn:microsoft.com/office/officeart/2005/8/layout/hProcess6"/>
    <dgm:cxn modelId="{56C2C73F-F83D-4C15-B2A3-68FF04C504CE}" type="presParOf" srcId="{DAED8EF2-B330-4039-91D1-17BD76580DB2}" destId="{E10097EE-0C6A-446E-A061-979B75D29C00}" srcOrd="0" destOrd="0" presId="urn:microsoft.com/office/officeart/2005/8/layout/hProcess6"/>
    <dgm:cxn modelId="{8E83F2FB-4574-4A2E-9C23-923FA47F402B}" type="presParOf" srcId="{DAED8EF2-B330-4039-91D1-17BD76580DB2}" destId="{A7963CE9-25E6-444F-9BA2-F05232D3F6B2}" srcOrd="1" destOrd="0" presId="urn:microsoft.com/office/officeart/2005/8/layout/hProcess6"/>
    <dgm:cxn modelId="{C4B7192C-C40E-4BE8-A8FE-BF14B82B537A}" type="presParOf" srcId="{DAED8EF2-B330-4039-91D1-17BD76580DB2}" destId="{0A3337D3-34C4-404A-9AEE-7B63F52182B7}" srcOrd="2" destOrd="0" presId="urn:microsoft.com/office/officeart/2005/8/layout/hProcess6"/>
    <dgm:cxn modelId="{9BCF9EE0-62CE-402F-96DC-FCC0AEA7ECF4}" type="presParOf" srcId="{DAED8EF2-B330-4039-91D1-17BD76580DB2}" destId="{BCDEFFEC-1F21-477F-85C6-74F6EA5FD306}" srcOrd="3" destOrd="0" presId="urn:microsoft.com/office/officeart/2005/8/layout/hProcess6"/>
    <dgm:cxn modelId="{4CE47539-0E3B-4B79-A8AA-694F945C3BFC}" type="presParOf" srcId="{8849ACA7-A8FC-4D0E-AEA7-C44AA714049B}" destId="{3C9AD88D-3289-4434-A4C4-9E20AA67FB44}" srcOrd="3" destOrd="0" presId="urn:microsoft.com/office/officeart/2005/8/layout/hProcess6"/>
    <dgm:cxn modelId="{8966128B-053D-4C32-83E6-6BA3D7AAAEB7}" type="presParOf" srcId="{8849ACA7-A8FC-4D0E-AEA7-C44AA714049B}" destId="{8A56580B-C7E3-4B22-A6AF-32EC39503FC1}" srcOrd="4" destOrd="0" presId="urn:microsoft.com/office/officeart/2005/8/layout/hProcess6"/>
    <dgm:cxn modelId="{8A5BC5EE-FAF7-495F-AC0A-8EE16EF5C2C0}" type="presParOf" srcId="{8A56580B-C7E3-4B22-A6AF-32EC39503FC1}" destId="{A9866A83-CED6-4927-9BD7-AE1FF26E684C}" srcOrd="0" destOrd="0" presId="urn:microsoft.com/office/officeart/2005/8/layout/hProcess6"/>
    <dgm:cxn modelId="{25FC1C27-F1F7-44B2-BD99-B4E6388FAA27}" type="presParOf" srcId="{8A56580B-C7E3-4B22-A6AF-32EC39503FC1}" destId="{761141A6-8646-4129-BD52-37CE71F7D6F9}" srcOrd="1" destOrd="0" presId="urn:microsoft.com/office/officeart/2005/8/layout/hProcess6"/>
    <dgm:cxn modelId="{0CA21B7F-70A6-43B9-A79F-000DA4805B1A}" type="presParOf" srcId="{8A56580B-C7E3-4B22-A6AF-32EC39503FC1}" destId="{570CDAD4-7DE8-41C0-ABC8-8E221E93705D}" srcOrd="2" destOrd="0" presId="urn:microsoft.com/office/officeart/2005/8/layout/hProcess6"/>
    <dgm:cxn modelId="{01FC1503-3D1A-4029-B371-3665F813D5DA}" type="presParOf" srcId="{8A56580B-C7E3-4B22-A6AF-32EC39503FC1}" destId="{3251EE76-1320-4F07-8A7C-AAA1E40115F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61CD7-28A3-482C-A167-3A956DA36592}">
      <dsp:nvSpPr>
        <dsp:cNvPr id="0" name=""/>
        <dsp:cNvSpPr/>
      </dsp:nvSpPr>
      <dsp:spPr>
        <a:xfrm>
          <a:off x="2757" y="563013"/>
          <a:ext cx="546882" cy="2187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kern="1200"/>
            <a:t>Bim 1</a:t>
          </a:r>
        </a:p>
      </dsp:txBody>
      <dsp:txXfrm>
        <a:off x="112134" y="563013"/>
        <a:ext cx="328129" cy="218753"/>
      </dsp:txXfrm>
    </dsp:sp>
    <dsp:sp modelId="{BC866972-1D26-470B-8C91-B1CB95A959C4}">
      <dsp:nvSpPr>
        <dsp:cNvPr id="0" name=""/>
        <dsp:cNvSpPr/>
      </dsp:nvSpPr>
      <dsp:spPr>
        <a:xfrm>
          <a:off x="494951" y="563013"/>
          <a:ext cx="546882" cy="2187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kern="1200"/>
            <a:t> </a:t>
          </a:r>
        </a:p>
      </dsp:txBody>
      <dsp:txXfrm>
        <a:off x="604328" y="563013"/>
        <a:ext cx="328129" cy="218753"/>
      </dsp:txXfrm>
    </dsp:sp>
    <dsp:sp modelId="{E8187D24-69D9-456C-9EE3-F700E690277E}">
      <dsp:nvSpPr>
        <dsp:cNvPr id="0" name=""/>
        <dsp:cNvSpPr/>
      </dsp:nvSpPr>
      <dsp:spPr>
        <a:xfrm>
          <a:off x="987146" y="563013"/>
          <a:ext cx="546882" cy="2187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>
        <a:off x="1096523" y="563013"/>
        <a:ext cx="328129" cy="218753"/>
      </dsp:txXfrm>
    </dsp:sp>
    <dsp:sp modelId="{97305A06-8485-42FE-AC38-2A841384D5E5}">
      <dsp:nvSpPr>
        <dsp:cNvPr id="0" name=""/>
        <dsp:cNvSpPr/>
      </dsp:nvSpPr>
      <dsp:spPr>
        <a:xfrm>
          <a:off x="1479340" y="563013"/>
          <a:ext cx="546882" cy="2187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>
        <a:off x="1588717" y="563013"/>
        <a:ext cx="328129" cy="218753"/>
      </dsp:txXfrm>
    </dsp:sp>
    <dsp:sp modelId="{A90DA608-2C19-478D-AD51-77F759996B81}">
      <dsp:nvSpPr>
        <dsp:cNvPr id="0" name=""/>
        <dsp:cNvSpPr/>
      </dsp:nvSpPr>
      <dsp:spPr>
        <a:xfrm>
          <a:off x="1971535" y="563013"/>
          <a:ext cx="546882" cy="2187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>
        <a:off x="2080912" y="563013"/>
        <a:ext cx="328129" cy="218753"/>
      </dsp:txXfrm>
    </dsp:sp>
    <dsp:sp modelId="{5AF31A1C-B13B-43DF-928E-E6A18374B88F}">
      <dsp:nvSpPr>
        <dsp:cNvPr id="0" name=""/>
        <dsp:cNvSpPr/>
      </dsp:nvSpPr>
      <dsp:spPr>
        <a:xfrm>
          <a:off x="2463729" y="563013"/>
          <a:ext cx="546882" cy="2187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>
        <a:off x="2573106" y="563013"/>
        <a:ext cx="328129" cy="218753"/>
      </dsp:txXfrm>
    </dsp:sp>
    <dsp:sp modelId="{34365247-A04B-44A5-B835-868D2479ECB3}">
      <dsp:nvSpPr>
        <dsp:cNvPr id="0" name=""/>
        <dsp:cNvSpPr/>
      </dsp:nvSpPr>
      <dsp:spPr>
        <a:xfrm>
          <a:off x="2955924" y="563013"/>
          <a:ext cx="546882" cy="2187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>
        <a:off x="3065301" y="563013"/>
        <a:ext cx="328129" cy="218753"/>
      </dsp:txXfrm>
    </dsp:sp>
    <dsp:sp modelId="{23BD2A23-CC0D-4AF2-9728-AB9ECE228E46}">
      <dsp:nvSpPr>
        <dsp:cNvPr id="0" name=""/>
        <dsp:cNvSpPr/>
      </dsp:nvSpPr>
      <dsp:spPr>
        <a:xfrm>
          <a:off x="3448118" y="563013"/>
          <a:ext cx="546882" cy="2187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>
        <a:off x="3557495" y="563013"/>
        <a:ext cx="328129" cy="218753"/>
      </dsp:txXfrm>
    </dsp:sp>
    <dsp:sp modelId="{CE43F8A2-047F-47AB-9F0E-32C44E603E98}">
      <dsp:nvSpPr>
        <dsp:cNvPr id="0" name=""/>
        <dsp:cNvSpPr/>
      </dsp:nvSpPr>
      <dsp:spPr>
        <a:xfrm>
          <a:off x="3940313" y="563013"/>
          <a:ext cx="546882" cy="2187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>
        <a:off x="4049690" y="563013"/>
        <a:ext cx="328129" cy="218753"/>
      </dsp:txXfrm>
    </dsp:sp>
    <dsp:sp modelId="{B6B32DC0-3E54-4387-A817-5FCAE2F97AA2}">
      <dsp:nvSpPr>
        <dsp:cNvPr id="0" name=""/>
        <dsp:cNvSpPr/>
      </dsp:nvSpPr>
      <dsp:spPr>
        <a:xfrm>
          <a:off x="4432507" y="563013"/>
          <a:ext cx="546882" cy="2187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>
        <a:off x="4541884" y="563013"/>
        <a:ext cx="328129" cy="218753"/>
      </dsp:txXfrm>
    </dsp:sp>
    <dsp:sp modelId="{6EF353B4-47F3-49D2-BDCF-044020BF6399}">
      <dsp:nvSpPr>
        <dsp:cNvPr id="0" name=""/>
        <dsp:cNvSpPr/>
      </dsp:nvSpPr>
      <dsp:spPr>
        <a:xfrm>
          <a:off x="4924702" y="563013"/>
          <a:ext cx="546882" cy="2187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>
        <a:off x="5034079" y="563013"/>
        <a:ext cx="328129" cy="218753"/>
      </dsp:txXfrm>
    </dsp:sp>
    <dsp:sp modelId="{0D60E124-63CF-430F-BC11-856BC91F09FC}">
      <dsp:nvSpPr>
        <dsp:cNvPr id="0" name=""/>
        <dsp:cNvSpPr/>
      </dsp:nvSpPr>
      <dsp:spPr>
        <a:xfrm>
          <a:off x="5416896" y="563013"/>
          <a:ext cx="546882" cy="2187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>
        <a:off x="5526273" y="563013"/>
        <a:ext cx="328129" cy="218753"/>
      </dsp:txXfrm>
    </dsp:sp>
    <dsp:sp modelId="{23DE150D-3F9A-454A-B71B-4683114BBEDA}">
      <dsp:nvSpPr>
        <dsp:cNvPr id="0" name=""/>
        <dsp:cNvSpPr/>
      </dsp:nvSpPr>
      <dsp:spPr>
        <a:xfrm>
          <a:off x="5909091" y="563013"/>
          <a:ext cx="546882" cy="2187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>
        <a:off x="6018468" y="563013"/>
        <a:ext cx="328129" cy="218753"/>
      </dsp:txXfrm>
    </dsp:sp>
    <dsp:sp modelId="{D28FC549-9E11-47AA-A929-371447F71490}">
      <dsp:nvSpPr>
        <dsp:cNvPr id="0" name=""/>
        <dsp:cNvSpPr/>
      </dsp:nvSpPr>
      <dsp:spPr>
        <a:xfrm>
          <a:off x="6401285" y="563013"/>
          <a:ext cx="546882" cy="2187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>
        <a:off x="6510662" y="563013"/>
        <a:ext cx="328129" cy="218753"/>
      </dsp:txXfrm>
    </dsp:sp>
    <dsp:sp modelId="{1A2C87CC-27B9-4E52-A1F8-3E3A5AE2D23E}">
      <dsp:nvSpPr>
        <dsp:cNvPr id="0" name=""/>
        <dsp:cNvSpPr/>
      </dsp:nvSpPr>
      <dsp:spPr>
        <a:xfrm>
          <a:off x="6893479" y="563013"/>
          <a:ext cx="546882" cy="2187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>
        <a:off x="7002856" y="563013"/>
        <a:ext cx="328129" cy="218753"/>
      </dsp:txXfrm>
    </dsp:sp>
    <dsp:sp modelId="{5BCDCBAB-3AB9-4AB0-B9C8-3419EA9BC63B}">
      <dsp:nvSpPr>
        <dsp:cNvPr id="0" name=""/>
        <dsp:cNvSpPr/>
      </dsp:nvSpPr>
      <dsp:spPr>
        <a:xfrm>
          <a:off x="7385674" y="563013"/>
          <a:ext cx="546882" cy="2187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kern="1200"/>
            <a:t>Bim 15</a:t>
          </a:r>
        </a:p>
      </dsp:txBody>
      <dsp:txXfrm>
        <a:off x="7495051" y="563013"/>
        <a:ext cx="328129" cy="218753"/>
      </dsp:txXfrm>
    </dsp:sp>
    <dsp:sp modelId="{52CBCD9C-7876-4D74-9BA3-3932C0346375}">
      <dsp:nvSpPr>
        <dsp:cNvPr id="0" name=""/>
        <dsp:cNvSpPr/>
      </dsp:nvSpPr>
      <dsp:spPr>
        <a:xfrm>
          <a:off x="7877868" y="563013"/>
          <a:ext cx="546882" cy="218753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>
        <a:off x="7987245" y="563013"/>
        <a:ext cx="328129" cy="218753"/>
      </dsp:txXfrm>
    </dsp:sp>
    <dsp:sp modelId="{C685D414-5D0E-4260-824D-1DB2E8BFF3B4}">
      <dsp:nvSpPr>
        <dsp:cNvPr id="0" name=""/>
        <dsp:cNvSpPr/>
      </dsp:nvSpPr>
      <dsp:spPr>
        <a:xfrm>
          <a:off x="8370063" y="563013"/>
          <a:ext cx="546882" cy="218753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>
        <a:off x="8479440" y="563013"/>
        <a:ext cx="328129" cy="218753"/>
      </dsp:txXfrm>
    </dsp:sp>
    <dsp:sp modelId="{5A68008B-F9CD-4567-9AC8-5BDA5DF4330D}">
      <dsp:nvSpPr>
        <dsp:cNvPr id="0" name=""/>
        <dsp:cNvSpPr/>
      </dsp:nvSpPr>
      <dsp:spPr>
        <a:xfrm>
          <a:off x="8862257" y="563013"/>
          <a:ext cx="546882" cy="218753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kern="1200"/>
            <a:t>Bim 18</a:t>
          </a:r>
        </a:p>
      </dsp:txBody>
      <dsp:txXfrm>
        <a:off x="8971634" y="563013"/>
        <a:ext cx="328129" cy="218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93F3E-E163-4FE6-83F5-EEF8395BCA24}">
      <dsp:nvSpPr>
        <dsp:cNvPr id="0" name=""/>
        <dsp:cNvSpPr/>
      </dsp:nvSpPr>
      <dsp:spPr>
        <a:xfrm>
          <a:off x="477725" y="987714"/>
          <a:ext cx="1896532" cy="165780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800" kern="1200" err="1">
              <a:latin typeface="Avenir Next LT Pro" panose="020B0504020202020204" pitchFamily="34" charset="0"/>
            </a:rPr>
            <a:t>Procedures</a:t>
          </a:r>
          <a:r>
            <a:rPr lang="it-IT" sz="800" kern="1200">
              <a:latin typeface="Avenir Next LT Pro" panose="020B0504020202020204" pitchFamily="34" charset="0"/>
            </a:rPr>
            <a:t> </a:t>
          </a:r>
          <a:r>
            <a:rPr lang="it-IT" sz="800" kern="1200" err="1">
              <a:latin typeface="Avenir Next LT Pro" panose="020B0504020202020204" pitchFamily="34" charset="0"/>
            </a:rPr>
            <a:t>documentation</a:t>
          </a:r>
          <a:endParaRPr lang="it-IT" sz="800" kern="1200">
            <a:latin typeface="Avenir Next LT Pro" panose="020B05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800" kern="1200" err="1">
              <a:latin typeface="Avenir Next LT Pro" panose="020B0504020202020204" pitchFamily="34" charset="0"/>
            </a:rPr>
            <a:t>Expenditures</a:t>
          </a:r>
          <a:r>
            <a:rPr lang="it-IT" sz="800" kern="1200">
              <a:latin typeface="Avenir Next LT Pro" panose="020B0504020202020204" pitchFamily="34" charset="0"/>
            </a:rPr>
            <a:t> </a:t>
          </a:r>
          <a:r>
            <a:rPr lang="it-IT" sz="800" kern="1200" err="1">
              <a:latin typeface="Avenir Next LT Pro" panose="020B0504020202020204" pitchFamily="34" charset="0"/>
            </a:rPr>
            <a:t>docuentation</a:t>
          </a:r>
          <a:endParaRPr lang="it-IT" sz="800" kern="1200">
            <a:latin typeface="Avenir Next LT Pro" panose="020B05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800" kern="1200">
              <a:latin typeface="Avenir Next LT Pro" panose="020B0504020202020204" pitchFamily="34" charset="0"/>
            </a:rPr>
            <a:t>Self-monitoring checklists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800" kern="1200" err="1">
              <a:latin typeface="Avenir Next LT Pro" panose="020B0504020202020204" pitchFamily="34" charset="0"/>
            </a:rPr>
            <a:t>Declarations</a:t>
          </a:r>
          <a:endParaRPr lang="it-IT" sz="800" kern="1200">
            <a:latin typeface="Avenir Next LT Pro" panose="020B05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800" kern="1200">
              <a:latin typeface="Avenir Next LT Pro" panose="020B0504020202020204" pitchFamily="34" charset="0"/>
            </a:rPr>
            <a:t>Technical Reports</a:t>
          </a:r>
        </a:p>
      </dsp:txBody>
      <dsp:txXfrm>
        <a:off x="951858" y="1236385"/>
        <a:ext cx="924559" cy="1160466"/>
      </dsp:txXfrm>
    </dsp:sp>
    <dsp:sp modelId="{D6A2B8E7-07BC-4BEC-962E-0EDACD92B8F7}">
      <dsp:nvSpPr>
        <dsp:cNvPr id="0" name=""/>
        <dsp:cNvSpPr/>
      </dsp:nvSpPr>
      <dsp:spPr>
        <a:xfrm>
          <a:off x="3591" y="1342485"/>
          <a:ext cx="948266" cy="948266"/>
        </a:xfrm>
        <a:prstGeom prst="ellipse">
          <a:avLst/>
        </a:prstGeom>
        <a:solidFill>
          <a:srgbClr val="C48E4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err="1"/>
            <a:t>Internal</a:t>
          </a:r>
          <a:r>
            <a:rPr lang="it-IT" sz="1000" kern="1200"/>
            <a:t> Information systems</a:t>
          </a:r>
        </a:p>
      </dsp:txBody>
      <dsp:txXfrm>
        <a:off x="142461" y="1481355"/>
        <a:ext cx="670526" cy="670526"/>
      </dsp:txXfrm>
    </dsp:sp>
    <dsp:sp modelId="{A7963CE9-25E6-444F-9BA2-F05232D3F6B2}">
      <dsp:nvSpPr>
        <dsp:cNvPr id="0" name=""/>
        <dsp:cNvSpPr/>
      </dsp:nvSpPr>
      <dsp:spPr>
        <a:xfrm>
          <a:off x="2966924" y="987714"/>
          <a:ext cx="1896532" cy="165780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800" kern="1200">
              <a:latin typeface="Avenir Next LT Pro" panose="020B0504020202020204" pitchFamily="34" charset="0"/>
            </a:rPr>
            <a:t>Statement preparatory to the submission of the application for reimbursement</a:t>
          </a:r>
          <a:endParaRPr lang="it-IT" sz="800" kern="1200">
            <a:latin typeface="Avenir Next LT Pro" panose="020B05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800" kern="1200" err="1">
              <a:latin typeface="Avenir Next LT Pro" panose="020B0504020202020204" pitchFamily="34" charset="0"/>
            </a:rPr>
            <a:t>Pre-approved</a:t>
          </a:r>
          <a:r>
            <a:rPr lang="it-IT" sz="800" kern="1200">
              <a:latin typeface="Avenir Next LT Pro" panose="020B0504020202020204" pitchFamily="34" charset="0"/>
            </a:rPr>
            <a:t> data</a:t>
          </a:r>
        </a:p>
      </dsp:txBody>
      <dsp:txXfrm>
        <a:off x="3441057" y="1236385"/>
        <a:ext cx="924559" cy="1160466"/>
      </dsp:txXfrm>
    </dsp:sp>
    <dsp:sp modelId="{BCDEFFEC-1F21-477F-85C6-74F6EA5FD306}">
      <dsp:nvSpPr>
        <dsp:cNvPr id="0" name=""/>
        <dsp:cNvSpPr/>
      </dsp:nvSpPr>
      <dsp:spPr>
        <a:xfrm>
          <a:off x="2492791" y="1342485"/>
          <a:ext cx="948266" cy="9482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/>
            <a:t>GEA</a:t>
          </a:r>
        </a:p>
      </dsp:txBody>
      <dsp:txXfrm>
        <a:off x="2631661" y="1481355"/>
        <a:ext cx="670526" cy="670526"/>
      </dsp:txXfrm>
    </dsp:sp>
    <dsp:sp modelId="{761141A6-8646-4129-BD52-37CE71F7D6F9}">
      <dsp:nvSpPr>
        <dsp:cNvPr id="0" name=""/>
        <dsp:cNvSpPr/>
      </dsp:nvSpPr>
      <dsp:spPr>
        <a:xfrm>
          <a:off x="5456123" y="987714"/>
          <a:ext cx="1896532" cy="165780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800" kern="1200">
              <a:latin typeface="Avenir Next LT Pro" panose="020B0504020202020204" pitchFamily="34" charset="0"/>
            </a:rPr>
            <a:t>Rendiconto di progetto</a:t>
          </a:r>
        </a:p>
      </dsp:txBody>
      <dsp:txXfrm>
        <a:off x="5930256" y="1236385"/>
        <a:ext cx="924559" cy="1160466"/>
      </dsp:txXfrm>
    </dsp:sp>
    <dsp:sp modelId="{3251EE76-1320-4F07-8A7C-AAA1E40115FD}">
      <dsp:nvSpPr>
        <dsp:cNvPr id="0" name=""/>
        <dsp:cNvSpPr/>
      </dsp:nvSpPr>
      <dsp:spPr>
        <a:xfrm>
          <a:off x="4981990" y="1342485"/>
          <a:ext cx="948266" cy="948266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err="1"/>
            <a:t>ReGiS</a:t>
          </a:r>
          <a:endParaRPr lang="it-IT" sz="1000" kern="1200"/>
        </a:p>
      </dsp:txBody>
      <dsp:txXfrm>
        <a:off x="5120860" y="1481355"/>
        <a:ext cx="670526" cy="670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A2AFB-8532-4C76-98CE-23C921737FB9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DA0E2-59ED-4222-B94D-137B7A27F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57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(Sara S on </a:t>
            </a:r>
            <a:r>
              <a:rPr lang="it-IT" err="1"/>
              <a:t>behalf</a:t>
            </a:r>
            <a:r>
              <a:rPr lang="it-IT"/>
              <a:t> of the </a:t>
            </a:r>
            <a:r>
              <a:rPr lang="it-IT" err="1"/>
              <a:t>External</a:t>
            </a:r>
            <a:r>
              <a:rPr lang="it-IT"/>
              <a:t> Fund Office)</a:t>
            </a:r>
          </a:p>
          <a:p>
            <a:endParaRPr lang="it-IT"/>
          </a:p>
          <a:p>
            <a:endParaRPr lang="it-IT"/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DA0E2-59ED-4222-B94D-137B7A27F0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87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A99AC-08E0-8B41-484B-580BC4EEE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B3ED74B-828B-ECC7-776A-EC19901B4C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20FFA52-9264-EDB8-F3DA-1A554356FC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  <a:p>
            <a:r>
              <a:rPr lang="it-IT" err="1"/>
              <a:t>Reported</a:t>
            </a:r>
            <a:r>
              <a:rPr lang="it-IT"/>
              <a:t> </a:t>
            </a:r>
            <a:r>
              <a:rPr lang="it-IT" err="1"/>
              <a:t>expenses</a:t>
            </a:r>
            <a:r>
              <a:rPr lang="it-IT"/>
              <a:t> -&gt; sono spese caricate per ultimo bimestre chiuso. </a:t>
            </a:r>
          </a:p>
          <a:p>
            <a:endParaRPr lang="it-IT"/>
          </a:p>
          <a:p>
            <a:pPr marL="228600" indent="-228600">
              <a:buAutoNum type="arabicPeriod"/>
            </a:pPr>
            <a:r>
              <a:rPr lang="it-IT"/>
              <a:t>Dire perché spese per </a:t>
            </a:r>
            <a:r>
              <a:rPr lang="it-IT" err="1"/>
              <a:t>Civil</a:t>
            </a:r>
            <a:r>
              <a:rPr lang="it-IT"/>
              <a:t> </a:t>
            </a:r>
            <a:r>
              <a:rPr lang="it-IT" err="1"/>
              <a:t>Infr</a:t>
            </a:r>
            <a:r>
              <a:rPr lang="it-IT"/>
              <a:t> sono a 0 -&gt; tre procedure, ancora </a:t>
            </a:r>
            <a:r>
              <a:rPr lang="it-IT" err="1"/>
              <a:t>ongoing</a:t>
            </a:r>
            <a:r>
              <a:rPr lang="it-IT"/>
              <a:t> -&gt; adeguamento locali che ospitano le attrezzature, quindi </a:t>
            </a:r>
            <a:r>
              <a:rPr lang="it-IT" err="1"/>
              <a:t>clean</a:t>
            </a:r>
            <a:r>
              <a:rPr lang="it-IT"/>
              <a:t> room a LNS e un bunker a Pisa + CNR</a:t>
            </a:r>
          </a:p>
          <a:p>
            <a:pPr marL="228600" indent="-228600">
              <a:buAutoNum type="arabicPeriod"/>
            </a:pPr>
            <a:r>
              <a:rPr lang="it-IT"/>
              <a:t>Training activities</a:t>
            </a:r>
          </a:p>
          <a:p>
            <a:endParaRPr lang="it-IT"/>
          </a:p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13C9886-773B-C4C4-F2D0-8D52439DFE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DA0E2-59ED-4222-B94D-137B7A27F0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78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DDE2B-AD50-AB0B-584C-DB25DB4F3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E672693-DA04-3696-8CE8-A09536AF96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DF7B9CE-D359-72CF-A84E-BA5173AE5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ABD92B-66C0-DD30-8EBC-F8CDEA0D81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DA0E2-59ED-4222-B94D-137B7A27F0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94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B8A31-B5F7-EF5B-1D5A-34C633E76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F29DDD3-A533-DA57-5400-262283BABB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4AFD71E-540B-5DD4-9FD8-B9898B4EB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4F43660-1CD2-C344-A981-E34347BE27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DA0E2-59ED-4222-B94D-137B7A27F0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17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Regis e </a:t>
            </a:r>
            <a:r>
              <a:rPr lang="it-IT" err="1"/>
              <a:t>gea</a:t>
            </a:r>
            <a:r>
              <a:rPr lang="it-IT"/>
              <a:t> si parlano in maniera silenziosa; quando si va a caricare in </a:t>
            </a:r>
            <a:r>
              <a:rPr lang="it-IT" err="1"/>
              <a:t>regis</a:t>
            </a:r>
            <a:r>
              <a:rPr lang="it-IT"/>
              <a:t> si trovano già i dati approvati e caricati in </a:t>
            </a:r>
            <a:r>
              <a:rPr lang="it-IT" err="1"/>
              <a:t>gea</a:t>
            </a:r>
            <a:r>
              <a:rPr lang="it-IT"/>
              <a:t>.</a:t>
            </a:r>
          </a:p>
          <a:p>
            <a:endParaRPr lang="it-IT"/>
          </a:p>
          <a:p>
            <a:r>
              <a:rPr lang="it-IT" err="1"/>
              <a:t>Sisgema</a:t>
            </a:r>
            <a:r>
              <a:rPr lang="it-IT"/>
              <a:t> di monitoraggio rigoroso e trasparente</a:t>
            </a:r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DA0E2-59ED-4222-B94D-137B7A27F0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93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>
              <a:latin typeface="Avenir Next LT Pro" panose="020B0504020202020204" pitchFamily="34" charset="0"/>
            </a:endParaRPr>
          </a:p>
          <a:p>
            <a:endParaRPr lang="en-US" sz="1200" b="1">
              <a:latin typeface="Avenir Next LT Pro" panose="020B0504020202020204" pitchFamily="34" charset="0"/>
            </a:endParaRPr>
          </a:p>
          <a:p>
            <a:endParaRPr lang="en-US" sz="1200" b="1">
              <a:latin typeface="Avenir Next LT Pro" panose="020B0504020202020204" pitchFamily="34" charset="0"/>
            </a:endParaRPr>
          </a:p>
          <a:p>
            <a:endParaRPr lang="en-US" sz="1200" b="1">
              <a:latin typeface="Avenir Next LT Pro" panose="020B0504020202020204" pitchFamily="34" charset="0"/>
            </a:endParaRPr>
          </a:p>
          <a:p>
            <a:r>
              <a:rPr lang="en-US" sz="1200" b="1">
                <a:latin typeface="Avenir Next LT Pro" panose="020B0504020202020204" pitchFamily="34" charset="0"/>
              </a:rPr>
              <a:t>1</a:t>
            </a:r>
            <a:r>
              <a:rPr lang="en-US" sz="1200" b="0">
                <a:latin typeface="Avenir Next LT Pro" panose="020B0504020202020204" pitchFamily="34" charset="0"/>
              </a:rPr>
              <a:t> e 2 </a:t>
            </a:r>
            <a:r>
              <a:rPr lang="en-US" sz="1200" b="0" err="1">
                <a:latin typeface="Avenir Next LT Pro" panose="020B0504020202020204" pitchFamily="34" charset="0"/>
              </a:rPr>
              <a:t>dentro</a:t>
            </a:r>
            <a:r>
              <a:rPr lang="en-US" sz="1200" b="0">
                <a:latin typeface="Avenir Next LT Pro" panose="020B0504020202020204" pitchFamily="34" charset="0"/>
              </a:rPr>
              <a:t> la </a:t>
            </a:r>
            <a:r>
              <a:rPr lang="en-US" sz="1200" b="0" err="1">
                <a:latin typeface="Avenir Next LT Pro" panose="020B0504020202020204" pitchFamily="34" charset="0"/>
              </a:rPr>
              <a:t>palla</a:t>
            </a:r>
            <a:r>
              <a:rPr lang="en-US" sz="1200" b="0">
                <a:latin typeface="Avenir Next LT Pro" panose="020B0504020202020204" pitchFamily="34" charset="0"/>
              </a:rPr>
              <a:t> -&gt; </a:t>
            </a:r>
            <a:r>
              <a:rPr lang="en-US" sz="1200" b="0" err="1">
                <a:latin typeface="Avenir Next LT Pro" panose="020B0504020202020204" pitchFamily="34" charset="0"/>
              </a:rPr>
              <a:t>sistemi</a:t>
            </a:r>
            <a:r>
              <a:rPr lang="en-US" sz="1200" b="0">
                <a:latin typeface="Avenir Next LT Pro" panose="020B0504020202020204" pitchFamily="34" charset="0"/>
              </a:rPr>
              <a:t> informative, oracle tool </a:t>
            </a:r>
            <a:r>
              <a:rPr lang="en-US" sz="1200" b="0" err="1">
                <a:latin typeface="Avenir Next LT Pro" panose="020B0504020202020204" pitchFamily="34" charset="0"/>
              </a:rPr>
              <a:t>rda</a:t>
            </a:r>
            <a:r>
              <a:rPr lang="en-US" sz="1200" b="0">
                <a:latin typeface="Avenir Next LT Pro" panose="020B0504020202020204" pitchFamily="34" charset="0"/>
              </a:rPr>
              <a:t>, </a:t>
            </a:r>
            <a:r>
              <a:rPr lang="en-US" sz="1200" b="0" err="1">
                <a:latin typeface="Avenir Next LT Pro" panose="020B0504020202020204" pitchFamily="34" charset="0"/>
              </a:rPr>
              <a:t>insomma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sistemi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interni</a:t>
            </a:r>
            <a:endParaRPr lang="en-US" sz="1200" b="0">
              <a:latin typeface="Avenir Next LT Pro" panose="020B0504020202020204" pitchFamily="34" charset="0"/>
            </a:endParaRPr>
          </a:p>
          <a:p>
            <a:r>
              <a:rPr lang="en-US" sz="1200" b="0">
                <a:latin typeface="Avenir Next LT Pro" panose="020B0504020202020204" pitchFamily="34" charset="0"/>
              </a:rPr>
              <a:t>3 è </a:t>
            </a:r>
            <a:r>
              <a:rPr lang="en-US" sz="1200" b="0" err="1">
                <a:latin typeface="Avenir Next LT Pro" panose="020B0504020202020204" pitchFamily="34" charset="0"/>
              </a:rPr>
              <a:t>caricamento</a:t>
            </a:r>
            <a:r>
              <a:rPr lang="en-US" sz="1200" b="0">
                <a:latin typeface="Avenir Next LT Pro" panose="020B0504020202020204" pitchFamily="34" charset="0"/>
              </a:rPr>
              <a:t> procedure in </a:t>
            </a:r>
            <a:r>
              <a:rPr lang="en-US" sz="1200" b="0" err="1">
                <a:latin typeface="Avenir Next LT Pro" panose="020B0504020202020204" pitchFamily="34" charset="0"/>
              </a:rPr>
              <a:t>gea</a:t>
            </a:r>
            <a:r>
              <a:rPr lang="en-US" sz="1200" b="0">
                <a:latin typeface="Avenir Next LT Pro" panose="020B0504020202020204" pitchFamily="34" charset="0"/>
              </a:rPr>
              <a:t>, in prima </a:t>
            </a:r>
            <a:r>
              <a:rPr lang="en-US" sz="1200" b="0" err="1">
                <a:latin typeface="Avenir Next LT Pro" panose="020B0504020202020204" pitchFamily="34" charset="0"/>
              </a:rPr>
              <a:t>freccia</a:t>
            </a:r>
            <a:r>
              <a:rPr lang="en-US" sz="1200" b="0">
                <a:latin typeface="Avenir Next LT Pro" panose="020B0504020202020204" pitchFamily="34" charset="0"/>
              </a:rPr>
              <a:t> celeste -&gt; ogni partner carica </a:t>
            </a:r>
            <a:r>
              <a:rPr lang="en-US" sz="1200" b="0" err="1">
                <a:latin typeface="Avenir Next LT Pro" panose="020B0504020202020204" pitchFamily="34" charset="0"/>
              </a:rPr>
              <a:t>documenti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preparati</a:t>
            </a:r>
            <a:r>
              <a:rPr lang="en-US" sz="1200" b="0">
                <a:latin typeface="Avenir Next LT Pro" panose="020B0504020202020204" pitchFamily="34" charset="0"/>
              </a:rPr>
              <a:t> secondo le proprio </a:t>
            </a:r>
            <a:r>
              <a:rPr lang="en-US" sz="1200" b="0" err="1">
                <a:latin typeface="Avenir Next LT Pro" panose="020B0504020202020204" pitchFamily="34" charset="0"/>
              </a:rPr>
              <a:t>regole</a:t>
            </a:r>
            <a:endParaRPr lang="en-US" sz="1200" b="0">
              <a:latin typeface="Avenir Next LT Pro" panose="020B0504020202020204" pitchFamily="34" charset="0"/>
            </a:endParaRPr>
          </a:p>
          <a:p>
            <a:r>
              <a:rPr lang="en-US" sz="1200" b="0">
                <a:latin typeface="Avenir Next LT Pro" panose="020B0504020202020204" pitchFamily="34" charset="0"/>
              </a:rPr>
              <a:t>4 </a:t>
            </a:r>
            <a:r>
              <a:rPr lang="en-US" sz="1200" b="0" err="1">
                <a:latin typeface="Avenir Next LT Pro" panose="020B0504020202020204" pitchFamily="34" charset="0"/>
              </a:rPr>
              <a:t>avviene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dentro</a:t>
            </a:r>
            <a:r>
              <a:rPr lang="en-US" sz="1200" b="0">
                <a:latin typeface="Avenir Next LT Pro" panose="020B0504020202020204" pitchFamily="34" charset="0"/>
              </a:rPr>
              <a:t> la </a:t>
            </a:r>
            <a:r>
              <a:rPr lang="en-US" sz="1200" b="0" err="1">
                <a:latin typeface="Avenir Next LT Pro" panose="020B0504020202020204" pitchFamily="34" charset="0"/>
              </a:rPr>
              <a:t>palla</a:t>
            </a:r>
            <a:r>
              <a:rPr lang="en-US" sz="1200" b="0">
                <a:latin typeface="Avenir Next LT Pro" panose="020B0504020202020204" pitchFamily="34" charset="0"/>
              </a:rPr>
              <a:t> di </a:t>
            </a:r>
            <a:r>
              <a:rPr lang="en-US" sz="1200" b="0" err="1">
                <a:latin typeface="Avenir Next LT Pro" panose="020B0504020202020204" pitchFamily="34" charset="0"/>
              </a:rPr>
              <a:t>gea</a:t>
            </a:r>
            <a:r>
              <a:rPr lang="en-US" sz="1200" b="0">
                <a:latin typeface="Avenir Next LT Pro" panose="020B0504020202020204" pitchFamily="34" charset="0"/>
              </a:rPr>
              <a:t>; è </a:t>
            </a:r>
            <a:r>
              <a:rPr lang="en-US" sz="1200" b="0" err="1">
                <a:latin typeface="Avenir Next LT Pro" panose="020B0504020202020204" pitchFamily="34" charset="0"/>
              </a:rPr>
              <a:t>mur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che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controlla</a:t>
            </a:r>
            <a:r>
              <a:rPr lang="en-US" sz="1200" b="0">
                <a:latin typeface="Avenir Next LT Pro" panose="020B0504020202020204" pitchFamily="34" charset="0"/>
              </a:rPr>
              <a:t> e </a:t>
            </a:r>
            <a:r>
              <a:rPr lang="en-US" sz="1200" b="0" err="1">
                <a:latin typeface="Avenir Next LT Pro" panose="020B0504020202020204" pitchFamily="34" charset="0"/>
              </a:rPr>
              <a:t>che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può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chiedere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altra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documentazione</a:t>
            </a:r>
            <a:r>
              <a:rPr lang="en-US" sz="1200" b="0">
                <a:latin typeface="Avenir Next LT Pro" panose="020B0504020202020204" pitchFamily="34" charset="0"/>
              </a:rPr>
              <a:t>, </a:t>
            </a:r>
            <a:r>
              <a:rPr lang="en-US" sz="1200" b="0" err="1">
                <a:latin typeface="Avenir Next LT Pro" panose="020B0504020202020204" pitchFamily="34" charset="0"/>
              </a:rPr>
              <a:t>cmq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mai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successo</a:t>
            </a:r>
            <a:r>
              <a:rPr lang="en-US" sz="1200" b="0">
                <a:latin typeface="Avenir Next LT Pro" panose="020B0504020202020204" pitchFamily="34" charset="0"/>
              </a:rPr>
              <a:t>. Da </a:t>
            </a:r>
            <a:r>
              <a:rPr lang="en-US" sz="1200" b="0" err="1">
                <a:latin typeface="Avenir Next LT Pro" panose="020B0504020202020204" pitchFamily="34" charset="0"/>
              </a:rPr>
              <a:t>questo</a:t>
            </a:r>
            <a:r>
              <a:rPr lang="en-US" sz="1200" b="0">
                <a:latin typeface="Avenir Next LT Pro" panose="020B0504020202020204" pitchFamily="34" charset="0"/>
              </a:rPr>
              <a:t> punto, dopo </a:t>
            </a:r>
            <a:r>
              <a:rPr lang="en-US" sz="1200" b="0" err="1">
                <a:latin typeface="Avenir Next LT Pro" panose="020B0504020202020204" pitchFamily="34" charset="0"/>
              </a:rPr>
              <a:t>che</a:t>
            </a:r>
            <a:r>
              <a:rPr lang="en-US" sz="1200" b="0">
                <a:latin typeface="Avenir Next LT Pro" panose="020B0504020202020204" pitchFamily="34" charset="0"/>
              </a:rPr>
              <a:t> ogni partner ha </a:t>
            </a:r>
            <a:r>
              <a:rPr lang="en-US" sz="1200" b="0" err="1">
                <a:latin typeface="Avenir Next LT Pro" panose="020B0504020202020204" pitchFamily="34" charset="0"/>
              </a:rPr>
              <a:t>caricato</a:t>
            </a:r>
            <a:r>
              <a:rPr lang="en-US" sz="1200" b="0">
                <a:latin typeface="Avenir Next LT Pro" panose="020B0504020202020204" pitchFamily="34" charset="0"/>
              </a:rPr>
              <a:t> I </a:t>
            </a:r>
            <a:r>
              <a:rPr lang="en-US" sz="1200" b="0" err="1">
                <a:latin typeface="Avenir Next LT Pro" panose="020B0504020202020204" pitchFamily="34" charset="0"/>
              </a:rPr>
              <a:t>propri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dati</a:t>
            </a:r>
            <a:r>
              <a:rPr lang="en-US" sz="1200" b="0">
                <a:latin typeface="Avenir Next LT Pro" panose="020B0504020202020204" pitchFamily="34" charset="0"/>
              </a:rPr>
              <a:t>, coordinator </a:t>
            </a:r>
            <a:r>
              <a:rPr lang="en-US" sz="1200" b="0" err="1">
                <a:latin typeface="Avenir Next LT Pro" panose="020B0504020202020204" pitchFamily="34" charset="0"/>
              </a:rPr>
              <a:t>presenta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dichiarazione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propedeutica</a:t>
            </a:r>
            <a:r>
              <a:rPr lang="en-US" sz="1200" b="0">
                <a:latin typeface="Avenir Next LT Pro" panose="020B0504020202020204" pitchFamily="34" charset="0"/>
              </a:rPr>
              <a:t> e </a:t>
            </a:r>
            <a:r>
              <a:rPr lang="en-US" sz="1200" b="0" err="1">
                <a:latin typeface="Avenir Next LT Pro" panose="020B0504020202020204" pitchFamily="34" charset="0"/>
              </a:rPr>
              <a:t>domanda</a:t>
            </a:r>
            <a:r>
              <a:rPr lang="en-US" sz="1200" b="0">
                <a:latin typeface="Avenir Next LT Pro" panose="020B0504020202020204" pitchFamily="34" charset="0"/>
              </a:rPr>
              <a:t> di </a:t>
            </a:r>
            <a:r>
              <a:rPr lang="en-US" sz="1200" b="0" err="1">
                <a:latin typeface="Avenir Next LT Pro" panose="020B0504020202020204" pitchFamily="34" charset="0"/>
              </a:rPr>
              <a:t>rimborso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anche</a:t>
            </a:r>
            <a:r>
              <a:rPr lang="en-US" sz="1200" b="0">
                <a:latin typeface="Avenir Next LT Pro" panose="020B0504020202020204" pitchFamily="34" charset="0"/>
              </a:rPr>
              <a:t> per loro.</a:t>
            </a:r>
          </a:p>
          <a:p>
            <a:r>
              <a:rPr lang="en-US" sz="1200" b="0">
                <a:latin typeface="Avenir Next LT Pro" panose="020B0504020202020204" pitchFamily="34" charset="0"/>
              </a:rPr>
              <a:t>5 è </a:t>
            </a:r>
            <a:r>
              <a:rPr lang="en-US" sz="1200" b="0" err="1">
                <a:latin typeface="Avenir Next LT Pro" panose="020B0504020202020204" pitchFamily="34" charset="0"/>
              </a:rPr>
              <a:t>trasferimento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dati</a:t>
            </a:r>
            <a:r>
              <a:rPr lang="en-US" sz="1200" b="0">
                <a:latin typeface="Avenir Next LT Pro" panose="020B0504020202020204" pitchFamily="34" charset="0"/>
              </a:rPr>
              <a:t> da </a:t>
            </a:r>
            <a:r>
              <a:rPr lang="en-US" sz="1200" b="0" err="1">
                <a:latin typeface="Avenir Next LT Pro" panose="020B0504020202020204" pitchFamily="34" charset="0"/>
              </a:rPr>
              <a:t>gea</a:t>
            </a:r>
            <a:r>
              <a:rPr lang="en-US" sz="1200" b="0">
                <a:latin typeface="Avenir Next LT Pro" panose="020B0504020202020204" pitchFamily="34" charset="0"/>
              </a:rPr>
              <a:t> a </a:t>
            </a:r>
            <a:r>
              <a:rPr lang="en-US" sz="1200" b="0" err="1">
                <a:latin typeface="Avenir Next LT Pro" panose="020B0504020202020204" pitchFamily="34" charset="0"/>
              </a:rPr>
              <a:t>regis</a:t>
            </a:r>
            <a:r>
              <a:rPr lang="en-US" sz="1200" b="0">
                <a:latin typeface="Avenir Next LT Pro" panose="020B0504020202020204" pitchFamily="34" charset="0"/>
              </a:rPr>
              <a:t>, </a:t>
            </a:r>
            <a:r>
              <a:rPr lang="en-US" sz="1200" b="0" err="1">
                <a:latin typeface="Avenir Next LT Pro" panose="020B0504020202020204" pitchFamily="34" charset="0"/>
              </a:rPr>
              <a:t>avviene</a:t>
            </a:r>
            <a:r>
              <a:rPr lang="en-US" sz="1200" b="0">
                <a:latin typeface="Avenir Next LT Pro" panose="020B0504020202020204" pitchFamily="34" charset="0"/>
              </a:rPr>
              <a:t> in </a:t>
            </a:r>
            <a:r>
              <a:rPr lang="en-US" sz="1200" b="0" err="1">
                <a:latin typeface="Avenir Next LT Pro" panose="020B0504020202020204" pitchFamily="34" charset="0"/>
              </a:rPr>
              <a:t>freccia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grigia</a:t>
            </a:r>
            <a:r>
              <a:rPr lang="en-US" sz="1200" b="0">
                <a:latin typeface="Avenir Next LT Pro" panose="020B0504020202020204" pitchFamily="34" charset="0"/>
              </a:rPr>
              <a:t>. È </a:t>
            </a:r>
            <a:r>
              <a:rPr lang="en-US" sz="1200" b="0" err="1">
                <a:latin typeface="Avenir Next LT Pro" panose="020B0504020202020204" pitchFamily="34" charset="0"/>
              </a:rPr>
              <a:t>personale</a:t>
            </a:r>
            <a:r>
              <a:rPr lang="en-US" sz="1200" b="0">
                <a:latin typeface="Avenir Next LT Pro" panose="020B0504020202020204" pitchFamily="34" charset="0"/>
              </a:rPr>
              <a:t> di </a:t>
            </a:r>
            <a:r>
              <a:rPr lang="en-US" sz="1200" b="0" err="1">
                <a:latin typeface="Avenir Next LT Pro" panose="020B0504020202020204" pitchFamily="34" charset="0"/>
              </a:rPr>
              <a:t>regis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che</a:t>
            </a:r>
            <a:r>
              <a:rPr lang="en-US" sz="1200" b="0">
                <a:latin typeface="Avenir Next LT Pro" panose="020B0504020202020204" pitchFamily="34" charset="0"/>
              </a:rPr>
              <a:t> ci </a:t>
            </a:r>
            <a:r>
              <a:rPr lang="en-US" sz="1200" b="0" err="1">
                <a:latin typeface="Avenir Next LT Pro" panose="020B0504020202020204" pitchFamily="34" charset="0"/>
              </a:rPr>
              <a:t>chiama</a:t>
            </a:r>
            <a:r>
              <a:rPr lang="en-US" sz="1200" b="0">
                <a:latin typeface="Avenir Next LT Pro" panose="020B0504020202020204" pitchFamily="34" charset="0"/>
              </a:rPr>
              <a:t> e </a:t>
            </a:r>
            <a:r>
              <a:rPr lang="en-US" sz="1200" b="0" err="1">
                <a:latin typeface="Avenir Next LT Pro" panose="020B0504020202020204" pitchFamily="34" charset="0"/>
              </a:rPr>
              <a:t>carichiamo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contestualmente</a:t>
            </a:r>
            <a:endParaRPr lang="en-US" sz="1200" b="0">
              <a:latin typeface="Avenir Next LT Pro" panose="020B0504020202020204" pitchFamily="34" charset="0"/>
            </a:endParaRPr>
          </a:p>
          <a:p>
            <a:r>
              <a:rPr lang="en-US" sz="1200" b="0">
                <a:latin typeface="Avenir Next LT Pro" panose="020B0504020202020204" pitchFamily="34" charset="0"/>
              </a:rPr>
              <a:t>6 è </a:t>
            </a:r>
            <a:r>
              <a:rPr lang="en-US" sz="1200" b="0" err="1">
                <a:latin typeface="Avenir Next LT Pro" panose="020B0504020202020204" pitchFamily="34" charset="0"/>
              </a:rPr>
              <a:t>finalizzazione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dentro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regis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insieme</a:t>
            </a:r>
            <a:r>
              <a:rPr lang="en-US" sz="1200" b="0">
                <a:latin typeface="Avenir Next LT Pro" panose="020B0504020202020204" pitchFamily="34" charset="0"/>
              </a:rPr>
              <a:t> a loro </a:t>
            </a:r>
            <a:r>
              <a:rPr lang="en-US" sz="1200" b="0" err="1">
                <a:latin typeface="Avenir Next LT Pro" panose="020B0504020202020204" pitchFamily="34" charset="0"/>
              </a:rPr>
              <a:t>personale</a:t>
            </a:r>
            <a:endParaRPr lang="en-US" sz="1200" b="0">
              <a:latin typeface="Avenir Next LT Pro" panose="020B0504020202020204" pitchFamily="34" charset="0"/>
            </a:endParaRPr>
          </a:p>
          <a:p>
            <a:r>
              <a:rPr lang="en-US" sz="1200" b="0">
                <a:latin typeface="Avenir Next LT Pro" panose="020B0504020202020204" pitchFamily="34" charset="0"/>
              </a:rPr>
              <a:t>7 è </a:t>
            </a:r>
            <a:r>
              <a:rPr lang="en-US" sz="1200" b="0" err="1">
                <a:latin typeface="Avenir Next LT Pro" panose="020B0504020202020204" pitchFamily="34" charset="0"/>
              </a:rPr>
              <a:t>parto</a:t>
            </a:r>
            <a:r>
              <a:rPr lang="en-US" sz="1200" b="0">
                <a:latin typeface="Avenir Next LT Pro" panose="020B0504020202020204" pitchFamily="34" charset="0"/>
              </a:rPr>
              <a:t> dell ultimo </a:t>
            </a:r>
            <a:r>
              <a:rPr lang="en-US" sz="1200" b="0" err="1">
                <a:latin typeface="Avenir Next LT Pro" panose="020B0504020202020204" pitchFamily="34" charset="0"/>
              </a:rPr>
              <a:t>documento</a:t>
            </a:r>
            <a:endParaRPr lang="en-US" sz="1200" b="0">
              <a:latin typeface="Avenir Next LT Pro" panose="020B0504020202020204" pitchFamily="34" charset="0"/>
            </a:endParaRPr>
          </a:p>
          <a:p>
            <a:endParaRPr lang="en-US" sz="1200" b="0">
              <a:latin typeface="Avenir Next LT Pro" panose="020B0504020202020204" pitchFamily="34" charset="0"/>
            </a:endParaRPr>
          </a:p>
          <a:p>
            <a:r>
              <a:rPr lang="en-US" sz="1200" b="0" err="1">
                <a:latin typeface="Avenir Next LT Pro" panose="020B0504020202020204" pitchFamily="34" charset="0"/>
              </a:rPr>
              <a:t>Avanzamento</a:t>
            </a:r>
            <a:r>
              <a:rPr lang="en-US" sz="1200" b="0">
                <a:latin typeface="Avenir Next LT Pro" panose="020B0504020202020204" pitchFamily="34" charset="0"/>
              </a:rPr>
              <a:t> FISICO –&gt; </a:t>
            </a:r>
            <a:r>
              <a:rPr lang="en-US" sz="1200" b="0" err="1">
                <a:latin typeface="Avenir Next LT Pro" panose="020B0504020202020204" pitchFamily="34" charset="0"/>
              </a:rPr>
              <a:t>relazione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tecnica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bimestrale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su</a:t>
            </a:r>
            <a:r>
              <a:rPr lang="en-US" sz="1200" b="0">
                <a:latin typeface="Avenir Next LT Pro" panose="020B0504020202020204" pitchFamily="34" charset="0"/>
              </a:rPr>
              <a:t> SAL , milestone </a:t>
            </a:r>
            <a:r>
              <a:rPr lang="en-US" sz="1200" b="0" err="1">
                <a:latin typeface="Avenir Next LT Pro" panose="020B0504020202020204" pitchFamily="34" charset="0"/>
              </a:rPr>
              <a:t>che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raccontano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avanzamento</a:t>
            </a:r>
            <a:r>
              <a:rPr lang="en-US" sz="1200" b="0">
                <a:latin typeface="Avenir Next LT Pro" panose="020B0504020202020204" pitchFamily="34" charset="0"/>
              </a:rPr>
              <a:t> Progetto</a:t>
            </a:r>
          </a:p>
          <a:p>
            <a:r>
              <a:rPr lang="en-US" sz="1200" b="0" err="1">
                <a:latin typeface="Avenir Next LT Pro" panose="020B0504020202020204" pitchFamily="34" charset="0"/>
              </a:rPr>
              <a:t>Avanzamento</a:t>
            </a:r>
            <a:r>
              <a:rPr lang="en-US" sz="1200" b="0">
                <a:latin typeface="Avenir Next LT Pro" panose="020B0504020202020204" pitchFamily="34" charset="0"/>
              </a:rPr>
              <a:t> PROCEDURALE -&gt; </a:t>
            </a:r>
            <a:r>
              <a:rPr lang="en-US" sz="1200" b="0" err="1">
                <a:latin typeface="Avenir Next LT Pro" panose="020B0504020202020204" pitchFamily="34" charset="0"/>
              </a:rPr>
              <a:t>sono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documenti</a:t>
            </a:r>
            <a:r>
              <a:rPr lang="en-US" sz="1200" b="0">
                <a:latin typeface="Avenir Next LT Pro" panose="020B0504020202020204" pitchFamily="34" charset="0"/>
              </a:rPr>
              <a:t> di </a:t>
            </a:r>
            <a:r>
              <a:rPr lang="en-US" sz="1200" b="0" err="1">
                <a:latin typeface="Avenir Next LT Pro" panose="020B0504020202020204" pitchFamily="34" charset="0"/>
              </a:rPr>
              <a:t>gara</a:t>
            </a:r>
            <a:r>
              <a:rPr lang="en-US" sz="1200" b="0">
                <a:latin typeface="Avenir Next LT Pro" panose="020B0504020202020204" pitchFamily="34" charset="0"/>
              </a:rPr>
              <a:t>, </a:t>
            </a:r>
            <a:r>
              <a:rPr lang="en-US" sz="1200" b="0" err="1">
                <a:latin typeface="Avenir Next LT Pro" panose="020B0504020202020204" pitchFamily="34" charset="0"/>
              </a:rPr>
              <a:t>dunque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già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finalizzati</a:t>
            </a:r>
            <a:r>
              <a:rPr lang="en-US" sz="1200" b="0">
                <a:latin typeface="Avenir Next LT Pro" panose="020B0504020202020204" pitchFamily="34" charset="0"/>
              </a:rPr>
              <a:t>. Checklist </a:t>
            </a:r>
            <a:r>
              <a:rPr lang="en-US" sz="1200" b="0" err="1">
                <a:latin typeface="Avenir Next LT Pro" panose="020B0504020202020204" pitchFamily="34" charset="0"/>
              </a:rPr>
              <a:t>predisposte</a:t>
            </a:r>
            <a:r>
              <a:rPr lang="en-US" sz="1200" b="0">
                <a:latin typeface="Avenir Next LT Pro" panose="020B0504020202020204" pitchFamily="34" charset="0"/>
              </a:rPr>
              <a:t> dal MUR</a:t>
            </a:r>
          </a:p>
          <a:p>
            <a:r>
              <a:rPr lang="en-US" sz="1200" b="0" err="1">
                <a:latin typeface="Avenir Next LT Pro" panose="020B0504020202020204" pitchFamily="34" charset="0"/>
              </a:rPr>
              <a:t>Avanzamento</a:t>
            </a:r>
            <a:r>
              <a:rPr lang="en-US" sz="1200" b="0">
                <a:latin typeface="Avenir Next LT Pro" panose="020B0504020202020204" pitchFamily="34" charset="0"/>
              </a:rPr>
              <a:t> FINANZIARIO -&gt; è </a:t>
            </a:r>
            <a:r>
              <a:rPr lang="en-US" sz="1200" b="0" err="1">
                <a:latin typeface="Avenir Next LT Pro" panose="020B0504020202020204" pitchFamily="34" charset="0"/>
              </a:rPr>
              <a:t>processo</a:t>
            </a:r>
            <a:r>
              <a:rPr lang="en-US" sz="1200" b="0">
                <a:latin typeface="Avenir Next LT Pro" panose="020B0504020202020204" pitchFamily="34" charset="0"/>
              </a:rPr>
              <a:t> di </a:t>
            </a:r>
            <a:r>
              <a:rPr lang="en-US" sz="1200" b="0" err="1">
                <a:latin typeface="Avenir Next LT Pro" panose="020B0504020202020204" pitchFamily="34" charset="0"/>
              </a:rPr>
              <a:t>registrazione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delle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spese</a:t>
            </a:r>
            <a:r>
              <a:rPr lang="en-US" sz="1200" b="0">
                <a:latin typeface="Avenir Next LT Pro" panose="020B0504020202020204" pitchFamily="34" charset="0"/>
              </a:rPr>
              <a:t>, nostra mano. Quando ogni partner ha </a:t>
            </a:r>
            <a:r>
              <a:rPr lang="en-US" sz="1200" b="0" err="1">
                <a:latin typeface="Avenir Next LT Pro" panose="020B0504020202020204" pitchFamily="34" charset="0"/>
              </a:rPr>
              <a:t>caricato</a:t>
            </a:r>
            <a:r>
              <a:rPr lang="en-US" sz="1200" b="0">
                <a:latin typeface="Avenir Next LT Pro" panose="020B0504020202020204" pitchFamily="34" charset="0"/>
              </a:rPr>
              <a:t> I proprio </a:t>
            </a:r>
            <a:r>
              <a:rPr lang="en-US" sz="1200" b="0" err="1">
                <a:latin typeface="Avenir Next LT Pro" panose="020B0504020202020204" pitchFamily="34" charset="0"/>
              </a:rPr>
              <a:t>dati</a:t>
            </a:r>
            <a:r>
              <a:rPr lang="en-US" sz="1200" b="0">
                <a:latin typeface="Avenir Next LT Pro" panose="020B0504020202020204" pitchFamily="34" charset="0"/>
              </a:rPr>
              <a:t>, coordinator fa </a:t>
            </a:r>
            <a:r>
              <a:rPr lang="en-US" sz="1200" b="0" err="1">
                <a:latin typeface="Avenir Next LT Pro" panose="020B0504020202020204" pitchFamily="34" charset="0"/>
              </a:rPr>
              <a:t>allegato</a:t>
            </a:r>
            <a:r>
              <a:rPr lang="en-US" sz="1200" b="0">
                <a:latin typeface="Avenir Next LT Pro" panose="020B0504020202020204" pitchFamily="34" charset="0"/>
              </a:rPr>
              <a:t> 3 -&gt;è </a:t>
            </a:r>
            <a:r>
              <a:rPr lang="en-US" sz="1200" b="0" err="1">
                <a:latin typeface="Avenir Next LT Pro" panose="020B0504020202020204" pitchFamily="34" charset="0"/>
              </a:rPr>
              <a:t>dichiarazione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prpeduetica</a:t>
            </a:r>
            <a:r>
              <a:rPr lang="en-US" sz="1200" b="0">
                <a:latin typeface="Avenir Next LT Pro" panose="020B0504020202020204" pitchFamily="34" charset="0"/>
              </a:rPr>
              <a:t> a </a:t>
            </a:r>
            <a:r>
              <a:rPr lang="en-US" sz="1200" b="0" err="1">
                <a:latin typeface="Avenir Next LT Pro" panose="020B0504020202020204" pitchFamily="34" charset="0"/>
              </a:rPr>
              <a:t>domanda</a:t>
            </a:r>
            <a:r>
              <a:rPr lang="en-US" sz="1200" b="0">
                <a:latin typeface="Avenir Next LT Pro" panose="020B0504020202020204" pitchFamily="34" charset="0"/>
              </a:rPr>
              <a:t> di </a:t>
            </a:r>
            <a:r>
              <a:rPr lang="en-US" sz="1200" b="0" err="1">
                <a:latin typeface="Avenir Next LT Pro" panose="020B0504020202020204" pitchFamily="34" charset="0"/>
              </a:rPr>
              <a:t>romborsa</a:t>
            </a:r>
            <a:r>
              <a:rPr lang="en-US" sz="1200" b="0">
                <a:latin typeface="Avenir Next LT Pro" panose="020B0504020202020204" pitchFamily="34" charset="0"/>
              </a:rPr>
              <a:t>, </a:t>
            </a:r>
            <a:r>
              <a:rPr lang="en-US" sz="1200" b="0" err="1">
                <a:latin typeface="Avenir Next LT Pro" panose="020B0504020202020204" pitchFamily="34" charset="0"/>
              </a:rPr>
              <a:t>prodotta</a:t>
            </a:r>
            <a:r>
              <a:rPr lang="en-US" sz="1200" b="0">
                <a:latin typeface="Avenir Next LT Pro" panose="020B0504020202020204" pitchFamily="34" charset="0"/>
              </a:rPr>
              <a:t> prima del </a:t>
            </a:r>
            <a:r>
              <a:rPr lang="en-US" sz="1200" b="0" err="1">
                <a:latin typeface="Avenir Next LT Pro" panose="020B0504020202020204" pitchFamily="34" charset="0"/>
              </a:rPr>
              <a:t>controllo</a:t>
            </a:r>
            <a:r>
              <a:rPr lang="en-US" sz="1200" b="0">
                <a:latin typeface="Avenir Next LT Pro" panose="020B0504020202020204" pitchFamily="34" charset="0"/>
              </a:rPr>
              <a:t> in GEA, </a:t>
            </a:r>
            <a:r>
              <a:rPr lang="en-US" sz="1200" b="0" err="1">
                <a:latin typeface="Avenir Next LT Pro" panose="020B0504020202020204" pitchFamily="34" charset="0"/>
              </a:rPr>
              <a:t>quando</a:t>
            </a:r>
            <a:r>
              <a:rPr lang="en-US" sz="1200" b="0">
                <a:latin typeface="Avenir Next LT Pro" panose="020B0504020202020204" pitchFamily="34" charset="0"/>
              </a:rPr>
              <a:t> poi </a:t>
            </a:r>
            <a:r>
              <a:rPr lang="en-US" sz="1200" b="0" err="1">
                <a:latin typeface="Avenir Next LT Pro" panose="020B0504020202020204" pitchFamily="34" charset="0"/>
              </a:rPr>
              <a:t>approvato</a:t>
            </a:r>
            <a:r>
              <a:rPr lang="en-US" sz="1200" b="0">
                <a:latin typeface="Avenir Next LT Pro" panose="020B0504020202020204" pitchFamily="34" charset="0"/>
              </a:rPr>
              <a:t> da MUR, </a:t>
            </a:r>
            <a:r>
              <a:rPr lang="en-US" sz="1200" b="0" err="1">
                <a:latin typeface="Avenir Next LT Pro" panose="020B0504020202020204" pitchFamily="34" charset="0"/>
              </a:rPr>
              <a:t>si</a:t>
            </a:r>
            <a:r>
              <a:rPr lang="en-US" sz="1200" b="0">
                <a:latin typeface="Avenir Next LT Pro" panose="020B0504020202020204" pitchFamily="34" charset="0"/>
              </a:rPr>
              <a:t> carica in Regis.</a:t>
            </a:r>
          </a:p>
          <a:p>
            <a:r>
              <a:rPr lang="en-US" sz="1200" b="0">
                <a:latin typeface="Avenir Next LT Pro" panose="020B0504020202020204" pitchFamily="34" charset="0"/>
              </a:rPr>
              <a:t>Quando poi </a:t>
            </a:r>
            <a:r>
              <a:rPr lang="en-US" sz="1200" b="0" err="1">
                <a:latin typeface="Avenir Next LT Pro" panose="020B0504020202020204" pitchFamily="34" charset="0"/>
              </a:rPr>
              <a:t>approvato</a:t>
            </a:r>
            <a:r>
              <a:rPr lang="en-US" sz="1200" b="0">
                <a:latin typeface="Avenir Next LT Pro" panose="020B0504020202020204" pitchFamily="34" charset="0"/>
              </a:rPr>
              <a:t> da </a:t>
            </a:r>
            <a:r>
              <a:rPr lang="en-US" sz="1200" b="0" err="1">
                <a:latin typeface="Avenir Next LT Pro" panose="020B0504020202020204" pitchFamily="34" charset="0"/>
              </a:rPr>
              <a:t>regis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c’è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produzione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automatica</a:t>
            </a:r>
            <a:r>
              <a:rPr lang="en-US" sz="1200" b="0">
                <a:latin typeface="Avenir Next LT Pro" panose="020B0504020202020204" pitchFamily="34" charset="0"/>
              </a:rPr>
              <a:t> del doc </a:t>
            </a:r>
            <a:r>
              <a:rPr lang="en-US" sz="1200" b="0" err="1">
                <a:latin typeface="Avenir Next LT Pro" panose="020B0504020202020204" pitchFamily="34" charset="0"/>
              </a:rPr>
              <a:t>chiamato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Rendiconto</a:t>
            </a:r>
            <a:r>
              <a:rPr lang="en-US" sz="1200" b="0">
                <a:latin typeface="Avenir Next LT Pro" panose="020B0504020202020204" pitchFamily="34" charset="0"/>
              </a:rPr>
              <a:t> di Progetto. </a:t>
            </a:r>
            <a:r>
              <a:rPr lang="en-US" sz="1200" b="0" err="1">
                <a:latin typeface="Avenir Next LT Pro" panose="020B0504020202020204" pitchFamily="34" charset="0"/>
              </a:rPr>
              <a:t>Fatti</a:t>
            </a:r>
            <a:r>
              <a:rPr lang="en-US" sz="1200" b="0">
                <a:latin typeface="Avenir Next LT Pro" panose="020B0504020202020204" pitchFamily="34" charset="0"/>
              </a:rPr>
              <a:t> due, </a:t>
            </a:r>
            <a:r>
              <a:rPr lang="en-US" sz="1200" b="0" err="1">
                <a:latin typeface="Avenir Next LT Pro" panose="020B0504020202020204" pitchFamily="34" charset="0"/>
              </a:rPr>
              <a:t>prma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sottomissione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fatt</a:t>
            </a:r>
            <a:r>
              <a:rPr lang="en-US" sz="1200" b="0">
                <a:latin typeface="Avenir Next LT Pro" panose="020B0504020202020204" pitchFamily="34" charset="0"/>
              </a:rPr>
              <a:t> per bimester 8, da poco </a:t>
            </a:r>
            <a:r>
              <a:rPr lang="en-US" sz="1200" b="0" err="1">
                <a:latin typeface="Avenir Next LT Pro" panose="020B0504020202020204" pitchFamily="34" charset="0"/>
              </a:rPr>
              <a:t>caricato</a:t>
            </a:r>
            <a:r>
              <a:rPr lang="en-US" sz="1200" b="0">
                <a:latin typeface="Avenir Next LT Pro" panose="020B0504020202020204" pitchFamily="34" charset="0"/>
              </a:rPr>
              <a:t> </a:t>
            </a:r>
            <a:r>
              <a:rPr lang="en-US" sz="1200" b="0" err="1">
                <a:latin typeface="Avenir Next LT Pro" panose="020B0504020202020204" pitchFamily="34" charset="0"/>
              </a:rPr>
              <a:t>fino</a:t>
            </a:r>
            <a:r>
              <a:rPr lang="en-US" sz="1200" b="0">
                <a:latin typeface="Avenir Next LT Pro" panose="020B0504020202020204" pitchFamily="34" charset="0"/>
              </a:rPr>
              <a:t> a 12. </a:t>
            </a:r>
          </a:p>
          <a:p>
            <a:endParaRPr lang="en-US" sz="1200" b="0">
              <a:latin typeface="Avenir Next LT Pro" panose="020B0504020202020204" pitchFamily="34" charset="0"/>
            </a:endParaRPr>
          </a:p>
          <a:p>
            <a:r>
              <a:rPr lang="it-IT"/>
              <a:t>Ogni partner carica le proprie fatture e documentazione dei costi, -&gt; a chiusura del bimestre il coordinatore fa checklist guidata con inserimento dati di tutti e 3 i partner, è checklist generale di gruppo, alla cui sottomissione segue documento chiamato Attestazione propedeutica alla Domanda di Rimborso, che facciamo firmare al presidente, e carichiamo in </a:t>
            </a:r>
            <a:r>
              <a:rPr lang="it-IT" err="1"/>
              <a:t>gea</a:t>
            </a:r>
            <a:r>
              <a:rPr lang="it-IT"/>
              <a:t>, e poi in </a:t>
            </a:r>
            <a:r>
              <a:rPr lang="it-IT" err="1"/>
              <a:t>regis</a:t>
            </a:r>
            <a:r>
              <a:rPr lang="it-IT"/>
              <a:t>. </a:t>
            </a:r>
            <a:r>
              <a:rPr lang="it-IT" err="1"/>
              <a:t>Dopodiche</a:t>
            </a:r>
            <a:r>
              <a:rPr lang="it-IT"/>
              <a:t>, quando </a:t>
            </a:r>
            <a:r>
              <a:rPr lang="it-IT" err="1"/>
              <a:t>regis</a:t>
            </a:r>
            <a:r>
              <a:rPr lang="it-IT"/>
              <a:t> verifica e approva, nasce e viene sputata la vera domanda di </a:t>
            </a:r>
            <a:r>
              <a:rPr lang="it-IT" err="1"/>
              <a:t>rimbro’so</a:t>
            </a:r>
            <a:r>
              <a:rPr lang="it-IT"/>
              <a:t>’’,’’ c’h’i’a’m’a’’’</a:t>
            </a:r>
            <a:r>
              <a:rPr lang="it-IT" err="1"/>
              <a:t>ta</a:t>
            </a:r>
            <a:r>
              <a:rPr lang="it-IT"/>
              <a:t> rendiconto di progetto</a:t>
            </a:r>
          </a:p>
          <a:p>
            <a:endParaRPr lang="it-IT"/>
          </a:p>
          <a:p>
            <a:endParaRPr lang="en-US" sz="1200" b="0">
              <a:latin typeface="Avenir Next LT Pro" panose="020B0504020202020204" pitchFamily="34" charset="0"/>
            </a:endParaRPr>
          </a:p>
          <a:p>
            <a:endParaRPr lang="en-US" sz="1200" b="0">
              <a:latin typeface="Avenir Next LT Pro" panose="020B05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DA0E2-59ED-4222-B94D-137B7A27F0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42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/>
              <a:t>Financial Highlights</a:t>
            </a:r>
            <a:r>
              <a:rPr lang="it-IT"/>
              <a:t>:</a:t>
            </a:r>
          </a:p>
          <a:p>
            <a:pPr marL="228600" indent="-228600">
              <a:buAutoNum type="arabicPeriod"/>
            </a:pPr>
            <a:r>
              <a:rPr lang="it-IT" err="1"/>
              <a:t>Accomplishment</a:t>
            </a:r>
            <a:r>
              <a:rPr lang="it-IT"/>
              <a:t> of </a:t>
            </a:r>
            <a:r>
              <a:rPr lang="it-IT" err="1"/>
              <a:t>all</a:t>
            </a:r>
            <a:r>
              <a:rPr lang="it-IT"/>
              <a:t> the </a:t>
            </a:r>
            <a:r>
              <a:rPr lang="it-IT" err="1"/>
              <a:t>financial</a:t>
            </a:r>
            <a:r>
              <a:rPr lang="it-IT"/>
              <a:t> </a:t>
            </a:r>
            <a:r>
              <a:rPr lang="it-IT" err="1"/>
              <a:t>threshold</a:t>
            </a:r>
            <a:r>
              <a:rPr lang="it-IT"/>
              <a:t> </a:t>
            </a:r>
            <a:r>
              <a:rPr lang="it-IT" err="1"/>
              <a:t>foreseen</a:t>
            </a:r>
            <a:r>
              <a:rPr lang="it-IT"/>
              <a:t> in the budget</a:t>
            </a:r>
          </a:p>
          <a:p>
            <a:pPr marL="228600" indent="-228600">
              <a:buAutoNum type="arabicPeriod"/>
            </a:pPr>
            <a:r>
              <a:rPr lang="it-IT"/>
              <a:t>Minimal </a:t>
            </a:r>
            <a:r>
              <a:rPr lang="it-IT" err="1"/>
              <a:t>deviation</a:t>
            </a:r>
            <a:r>
              <a:rPr lang="it-IT"/>
              <a:t> from </a:t>
            </a:r>
            <a:r>
              <a:rPr lang="it-IT" err="1"/>
              <a:t>planned</a:t>
            </a:r>
            <a:r>
              <a:rPr lang="it-IT"/>
              <a:t> </a:t>
            </a:r>
            <a:r>
              <a:rPr lang="it-IT" err="1"/>
              <a:t>expenditures</a:t>
            </a:r>
            <a:r>
              <a:rPr lang="it-IT"/>
              <a:t>’ </a:t>
            </a:r>
            <a:r>
              <a:rPr lang="it-IT" err="1"/>
              <a:t>path</a:t>
            </a:r>
            <a:endParaRPr lang="it-IT"/>
          </a:p>
          <a:p>
            <a:pPr marL="228600" indent="-228600">
              <a:buAutoNum type="arabicPeriod"/>
            </a:pPr>
            <a:r>
              <a:rPr lang="it-IT" err="1"/>
              <a:t>Prevision</a:t>
            </a:r>
            <a:r>
              <a:rPr lang="it-IT"/>
              <a:t> of full budget </a:t>
            </a:r>
            <a:r>
              <a:rPr lang="it-IT" err="1"/>
              <a:t>consumption</a:t>
            </a:r>
            <a:r>
              <a:rPr lang="it-IT"/>
              <a:t> -&gt; no money </a:t>
            </a:r>
            <a:r>
              <a:rPr lang="it-IT" err="1"/>
              <a:t>left</a:t>
            </a:r>
            <a:endParaRPr lang="it-IT"/>
          </a:p>
          <a:p>
            <a:pPr marL="228600" indent="-228600">
              <a:buAutoNum type="arabicPeriod"/>
            </a:pPr>
            <a:r>
              <a:rPr lang="it-IT"/>
              <a:t>Financial </a:t>
            </a:r>
            <a:r>
              <a:rPr lang="it-IT" err="1"/>
              <a:t>coverture</a:t>
            </a:r>
            <a:r>
              <a:rPr lang="it-IT"/>
              <a:t> for INFN </a:t>
            </a:r>
            <a:r>
              <a:rPr lang="it-IT" err="1"/>
              <a:t>Personnel</a:t>
            </a:r>
            <a:r>
              <a:rPr lang="it-IT"/>
              <a:t> staff </a:t>
            </a:r>
            <a:r>
              <a:rPr lang="it-IT" err="1"/>
              <a:t>despite</a:t>
            </a:r>
            <a:r>
              <a:rPr lang="it-IT"/>
              <a:t> the project </a:t>
            </a:r>
            <a:r>
              <a:rPr lang="it-IT" err="1"/>
              <a:t>expenditures</a:t>
            </a:r>
            <a:r>
              <a:rPr lang="it-IT"/>
              <a:t> </a:t>
            </a:r>
            <a:r>
              <a:rPr lang="it-IT" err="1"/>
              <a:t>without</a:t>
            </a:r>
            <a:r>
              <a:rPr lang="it-IT"/>
              <a:t> </a:t>
            </a:r>
            <a:r>
              <a:rPr lang="it-IT" err="1"/>
              <a:t>any</a:t>
            </a:r>
            <a:r>
              <a:rPr lang="it-IT"/>
              <a:t> budget </a:t>
            </a:r>
            <a:r>
              <a:rPr lang="it-IT" err="1"/>
              <a:t>increase</a:t>
            </a:r>
            <a:endParaRPr lang="it-IT"/>
          </a:p>
          <a:p>
            <a:pPr marL="228600" indent="-228600">
              <a:buAutoNum type="arabicPeriod"/>
            </a:pPr>
            <a:r>
              <a:rPr lang="it-IT"/>
              <a:t>Full compliance with </a:t>
            </a:r>
            <a:r>
              <a:rPr lang="it-IT" err="1"/>
              <a:t>all</a:t>
            </a:r>
            <a:r>
              <a:rPr lang="it-IT"/>
              <a:t> PNRR </a:t>
            </a:r>
            <a:r>
              <a:rPr lang="it-IT" err="1"/>
              <a:t>regulations</a:t>
            </a:r>
            <a:r>
              <a:rPr lang="it-IT"/>
              <a:t> </a:t>
            </a:r>
            <a:r>
              <a:rPr lang="it-IT" err="1"/>
              <a:t>it’s</a:t>
            </a:r>
            <a:r>
              <a:rPr lang="it-IT"/>
              <a:t> </a:t>
            </a:r>
            <a:r>
              <a:rPr lang="it-IT" err="1"/>
              <a:t>our</a:t>
            </a:r>
            <a:r>
              <a:rPr lang="it-IT"/>
              <a:t> </a:t>
            </a:r>
            <a:r>
              <a:rPr lang="it-IT" err="1"/>
              <a:t>priority</a:t>
            </a:r>
            <a:endParaRPr lang="it-IT"/>
          </a:p>
          <a:p>
            <a:pPr marL="228600" indent="-228600">
              <a:buAutoNum type="arabicPeriod"/>
            </a:pPr>
            <a:endParaRPr lang="it-IT"/>
          </a:p>
          <a:p>
            <a:pPr marL="0" indent="0">
              <a:buNone/>
            </a:pPr>
            <a:r>
              <a:rPr lang="en-US" sz="1200" b="1">
                <a:latin typeface="Avenir Next LT Pro" panose="020B0504020202020204" pitchFamily="34" charset="0"/>
              </a:rPr>
              <a:t>Upcoming Reporting Deadlines</a:t>
            </a:r>
            <a:endParaRPr lang="it-IT" sz="1200" b="1">
              <a:latin typeface="Avenir Next LT Pro" panose="020B0504020202020204" pitchFamily="34" charset="0"/>
            </a:endParaRPr>
          </a:p>
          <a:p>
            <a:pPr marL="228600" indent="-228600">
              <a:buAutoNum type="arabicPeriod"/>
            </a:pPr>
            <a:r>
              <a:rPr lang="it-IT" sz="1200" b="0" err="1">
                <a:latin typeface="Avenir Next LT Pro" panose="020B0504020202020204" pitchFamily="34" charset="0"/>
              </a:rPr>
              <a:t>Physical</a:t>
            </a:r>
            <a:r>
              <a:rPr lang="it-IT" sz="1200" b="0">
                <a:latin typeface="Avenir Next LT Pro" panose="020B0504020202020204" pitchFamily="34" charset="0"/>
              </a:rPr>
              <a:t> reporting of bimestre 10 </a:t>
            </a:r>
            <a:r>
              <a:rPr lang="it-IT" sz="1200" b="0" err="1">
                <a:latin typeface="Avenir Next LT Pro" panose="020B0504020202020204" pitchFamily="34" charset="0"/>
              </a:rPr>
              <a:t>is</a:t>
            </a:r>
            <a:r>
              <a:rPr lang="it-IT" sz="1200" b="0">
                <a:latin typeface="Avenir Next LT Pro" panose="020B0504020202020204" pitchFamily="34" charset="0"/>
              </a:rPr>
              <a:t> on </a:t>
            </a:r>
            <a:r>
              <a:rPr lang="it-IT" sz="1200" b="0" err="1">
                <a:latin typeface="Avenir Next LT Pro" panose="020B0504020202020204" pitchFamily="34" charset="0"/>
              </a:rPr>
              <a:t>his</a:t>
            </a:r>
            <a:r>
              <a:rPr lang="it-IT" sz="1200" b="0">
                <a:latin typeface="Avenir Next LT Pro" panose="020B0504020202020204" pitchFamily="34" charset="0"/>
              </a:rPr>
              <a:t> </a:t>
            </a:r>
            <a:r>
              <a:rPr lang="it-IT" sz="1200" b="0" err="1">
                <a:latin typeface="Avenir Next LT Pro" panose="020B0504020202020204" pitchFamily="34" charset="0"/>
              </a:rPr>
              <a:t>final</a:t>
            </a:r>
            <a:r>
              <a:rPr lang="it-IT" sz="1200" b="0">
                <a:latin typeface="Avenir Next LT Pro" panose="020B0504020202020204" pitchFamily="34" charset="0"/>
              </a:rPr>
              <a:t> steps</a:t>
            </a:r>
          </a:p>
          <a:p>
            <a:pPr marL="228600" indent="-228600">
              <a:buAutoNum type="arabicPeriod"/>
            </a:pPr>
            <a:r>
              <a:rPr lang="it-IT" sz="1200" b="0">
                <a:latin typeface="Avenir Next LT Pro" panose="020B0504020202020204" pitchFamily="34" charset="0"/>
              </a:rPr>
              <a:t>Financial reporting of bimestre 14 </a:t>
            </a:r>
            <a:r>
              <a:rPr lang="it-IT" sz="1200" b="0" err="1">
                <a:latin typeface="Avenir Next LT Pro" panose="020B0504020202020204" pitchFamily="34" charset="0"/>
              </a:rPr>
              <a:t>is</a:t>
            </a:r>
            <a:r>
              <a:rPr lang="it-IT" sz="1200" b="0">
                <a:latin typeface="Avenir Next LT Pro" panose="020B0504020202020204" pitchFamily="34" charset="0"/>
              </a:rPr>
              <a:t> on </a:t>
            </a:r>
            <a:r>
              <a:rPr lang="it-IT" sz="1200" b="0" err="1">
                <a:latin typeface="Avenir Next LT Pro" panose="020B0504020202020204" pitchFamily="34" charset="0"/>
              </a:rPr>
              <a:t>his</a:t>
            </a:r>
            <a:r>
              <a:rPr lang="it-IT" sz="1200" b="0">
                <a:latin typeface="Avenir Next LT Pro" panose="020B0504020202020204" pitchFamily="34" charset="0"/>
              </a:rPr>
              <a:t> </a:t>
            </a:r>
            <a:r>
              <a:rPr lang="it-IT" sz="1200" b="0" err="1">
                <a:latin typeface="Avenir Next LT Pro" panose="020B0504020202020204" pitchFamily="34" charset="0"/>
              </a:rPr>
              <a:t>final</a:t>
            </a:r>
            <a:r>
              <a:rPr lang="it-IT" sz="1200" b="0">
                <a:latin typeface="Avenir Next LT Pro" panose="020B0504020202020204" pitchFamily="34" charset="0"/>
              </a:rPr>
              <a:t> steps</a:t>
            </a:r>
          </a:p>
          <a:p>
            <a:pPr marL="228600" indent="-228600">
              <a:buAutoNum type="arabicPeriod"/>
            </a:pPr>
            <a:r>
              <a:rPr lang="it-IT" sz="1200" b="0">
                <a:latin typeface="Avenir Next LT Pro" panose="020B0504020202020204" pitchFamily="34" charset="0"/>
              </a:rPr>
              <a:t>Last </a:t>
            </a:r>
            <a:r>
              <a:rPr lang="it-IT" sz="1200" b="0" err="1">
                <a:latin typeface="Avenir Next LT Pro" panose="020B0504020202020204" pitchFamily="34" charset="0"/>
              </a:rPr>
              <a:t>purcheasing</a:t>
            </a:r>
            <a:r>
              <a:rPr lang="it-IT" sz="1200" b="0">
                <a:latin typeface="Avenir Next LT Pro" panose="020B0504020202020204" pitchFamily="34" charset="0"/>
              </a:rPr>
              <a:t> </a:t>
            </a:r>
            <a:r>
              <a:rPr lang="it-IT" sz="1200" b="0" err="1">
                <a:latin typeface="Avenir Next LT Pro" panose="020B0504020202020204" pitchFamily="34" charset="0"/>
              </a:rPr>
              <a:t>procedures</a:t>
            </a:r>
            <a:r>
              <a:rPr lang="it-IT" sz="1200" b="0">
                <a:latin typeface="Avenir Next LT Pro" panose="020B0504020202020204" pitchFamily="34" charset="0"/>
              </a:rPr>
              <a:t> are to be </a:t>
            </a:r>
            <a:r>
              <a:rPr lang="it-IT" sz="1200" b="0" err="1">
                <a:latin typeface="Avenir Next LT Pro" panose="020B0504020202020204" pitchFamily="34" charset="0"/>
              </a:rPr>
              <a:t>finalized</a:t>
            </a:r>
            <a:endParaRPr lang="it-IT" sz="1200" b="0">
              <a:latin typeface="Avenir Next LT Pro" panose="020B0504020202020204" pitchFamily="34" charset="0"/>
            </a:endParaRPr>
          </a:p>
          <a:p>
            <a:pPr marL="228600" indent="-228600">
              <a:buAutoNum type="arabicPeriod"/>
            </a:pPr>
            <a:endParaRPr lang="it-IT" sz="1200" b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200" b="1">
                <a:latin typeface="Avenir Next LT Pro" panose="020B0504020202020204" pitchFamily="34" charset="0"/>
              </a:rPr>
              <a:t>Key Actions for Partners</a:t>
            </a:r>
          </a:p>
          <a:p>
            <a:pPr marL="228600" indent="-228600">
              <a:buAutoNum type="arabicPeriod"/>
            </a:pPr>
            <a:r>
              <a:rPr lang="en-US" sz="1200" b="0">
                <a:latin typeface="Avenir Next LT Pro" panose="020B0504020202020204" pitchFamily="34" charset="0"/>
              </a:rPr>
              <a:t>In time data providing</a:t>
            </a:r>
          </a:p>
          <a:p>
            <a:pPr marL="228600" indent="-228600">
              <a:buAutoNum type="arabicPeriod"/>
            </a:pPr>
            <a:r>
              <a:rPr lang="en-US" sz="1200" b="0">
                <a:latin typeface="Avenir Next LT Pro" panose="020B0504020202020204" pitchFamily="34" charset="0"/>
              </a:rPr>
              <a:t>Leading and proactive role in order to prevent and solve problems and avoid delays</a:t>
            </a:r>
          </a:p>
          <a:p>
            <a:pPr marL="228600" indent="-228600">
              <a:buAutoNum type="arabicPeriod"/>
            </a:pPr>
            <a:endParaRPr lang="en-US" sz="1200" b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200" b="1">
                <a:latin typeface="Avenir Next LT Pro" panose="020B0504020202020204" pitchFamily="34" charset="0"/>
              </a:rPr>
              <a:t>Internal Actions (</a:t>
            </a:r>
            <a:r>
              <a:rPr lang="en-US" sz="1200" b="1" err="1">
                <a:latin typeface="Avenir Next LT Pro" panose="020B0504020202020204" pitchFamily="34" charset="0"/>
              </a:rPr>
              <a:t>Ufficio</a:t>
            </a:r>
            <a:r>
              <a:rPr lang="en-US" sz="1200" b="1">
                <a:latin typeface="Avenir Next LT Pro" panose="020B0504020202020204" pitchFamily="34" charset="0"/>
              </a:rPr>
              <a:t> </a:t>
            </a:r>
            <a:r>
              <a:rPr lang="en-US" sz="1200" b="1" err="1">
                <a:latin typeface="Avenir Next LT Pro" panose="020B0504020202020204" pitchFamily="34" charset="0"/>
              </a:rPr>
              <a:t>Fondi</a:t>
            </a:r>
            <a:r>
              <a:rPr lang="en-US" sz="1200" b="1">
                <a:latin typeface="Avenir Next LT Pro" panose="020B0504020202020204" pitchFamily="34" charset="0"/>
              </a:rPr>
              <a:t> </a:t>
            </a:r>
            <a:r>
              <a:rPr lang="en-US" sz="1200" b="1" err="1">
                <a:latin typeface="Avenir Next LT Pro" panose="020B0504020202020204" pitchFamily="34" charset="0"/>
              </a:rPr>
              <a:t>Esterni</a:t>
            </a:r>
            <a:r>
              <a:rPr lang="en-US" sz="1200" b="1">
                <a:latin typeface="Avenir Next LT Pro" panose="020B0504020202020204" pitchFamily="34" charset="0"/>
              </a:rPr>
              <a:t>)</a:t>
            </a:r>
          </a:p>
          <a:p>
            <a:pPr marL="228600" indent="-228600">
              <a:buAutoNum type="arabicPeriod"/>
            </a:pPr>
            <a:r>
              <a:rPr lang="en-US" sz="1200" b="0">
                <a:latin typeface="Avenir Next LT Pro" panose="020B0504020202020204" pitchFamily="34" charset="0"/>
              </a:rPr>
              <a:t>Always in contact with Cabina di Regia and Regis staff for next </a:t>
            </a:r>
            <a:r>
              <a:rPr lang="en-US" sz="1200" b="0" err="1">
                <a:latin typeface="Avenir Next LT Pro" panose="020B0504020202020204" pitchFamily="34" charset="0"/>
              </a:rPr>
              <a:t>domande</a:t>
            </a:r>
            <a:r>
              <a:rPr lang="en-US" sz="1200" b="0">
                <a:latin typeface="Avenir Next LT Pro" panose="020B0504020202020204" pitchFamily="34" charset="0"/>
              </a:rPr>
              <a:t> di </a:t>
            </a:r>
            <a:r>
              <a:rPr lang="en-US" sz="1200" b="0" err="1">
                <a:latin typeface="Avenir Next LT Pro" panose="020B0504020202020204" pitchFamily="34" charset="0"/>
              </a:rPr>
              <a:t>Rimborso</a:t>
            </a:r>
            <a:endParaRPr lang="en-US" sz="1200" b="0">
              <a:latin typeface="Avenir Next LT Pro" panose="020B05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200" b="0">
                <a:latin typeface="Avenir Next LT Pro" panose="020B0504020202020204" pitchFamily="34" charset="0"/>
              </a:rPr>
              <a:t>Archiving of all the administrative documentation needed for an eventual external audit </a:t>
            </a:r>
          </a:p>
          <a:p>
            <a:pPr marL="228600" indent="-228600">
              <a:buAutoNum type="arabicPeriod"/>
            </a:pPr>
            <a:r>
              <a:rPr lang="en-US" sz="1200" b="0">
                <a:latin typeface="Avenir Next LT Pro" panose="020B0504020202020204" pitchFamily="34" charset="0"/>
              </a:rPr>
              <a:t>Transfer to the partners of the reimbursement allotments we will receive from the MUR</a:t>
            </a:r>
          </a:p>
          <a:p>
            <a:pPr marL="228600" indent="-228600">
              <a:buAutoNum type="arabicPeriod"/>
            </a:pPr>
            <a:endParaRPr lang="en-US" sz="1200" b="0">
              <a:latin typeface="Avenir Next LT Pro" panose="020B0504020202020204" pitchFamily="34" charset="0"/>
            </a:endParaRPr>
          </a:p>
          <a:p>
            <a:pPr marL="228600" indent="-228600">
              <a:buAutoNum type="arabicPeriod"/>
            </a:pPr>
            <a:endParaRPr lang="it-IT" sz="1200" b="0">
              <a:latin typeface="Avenir Next LT Pro" panose="020B0504020202020204" pitchFamily="34" charset="0"/>
            </a:endParaRPr>
          </a:p>
          <a:p>
            <a:pPr marL="228600" indent="-228600">
              <a:buAutoNum type="arabicPeriod"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DA0E2-59ED-4222-B94D-137B7A27F0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4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>
                <a:latin typeface="Avenir Next LT Pro" panose="020B0504020202020204" pitchFamily="34" charset="0"/>
              </a:rPr>
              <a:t>Chi </a:t>
            </a:r>
            <a:r>
              <a:rPr lang="en-US" sz="1200" err="1">
                <a:latin typeface="Avenir Next LT Pro" panose="020B0504020202020204" pitchFamily="34" charset="0"/>
              </a:rPr>
              <a:t>siamo</a:t>
            </a:r>
            <a:endParaRPr lang="en-US" sz="1200">
              <a:latin typeface="Avenir Next LT Pro" panose="020B05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>
                <a:latin typeface="Avenir Next LT Pro" panose="020B0504020202020204" pitchFamily="34" charset="0"/>
              </a:rPr>
              <a:t>Partnership; CNR partner storico eupraxia, </a:t>
            </a:r>
            <a:r>
              <a:rPr lang="en-US" sz="1200" err="1">
                <a:latin typeface="Avenir Next LT Pro" panose="020B0504020202020204" pitchFamily="34" charset="0"/>
              </a:rPr>
              <a:t>Unitov</a:t>
            </a:r>
            <a:r>
              <a:rPr lang="en-US" sz="1200">
                <a:latin typeface="Avenir Next LT Pro" panose="020B0504020202020204" pitchFamily="34" charset="0"/>
              </a:rPr>
              <a:t>, </a:t>
            </a:r>
            <a:r>
              <a:rPr lang="en-US" sz="1200" err="1">
                <a:latin typeface="Avenir Next LT Pro" panose="020B0504020202020204" pitchFamily="34" charset="0"/>
              </a:rPr>
              <a:t>genitorialitùà</a:t>
            </a:r>
            <a:r>
              <a:rPr lang="en-US" sz="1200">
                <a:latin typeface="Avenir Next LT Pro" panose="020B0504020202020204" pitchFamily="34" charset="0"/>
              </a:rPr>
              <a:t> </a:t>
            </a:r>
            <a:r>
              <a:rPr lang="en-US" sz="1200" err="1">
                <a:latin typeface="Avenir Next LT Pro" panose="020B0504020202020204" pitchFamily="34" charset="0"/>
              </a:rPr>
              <a:t>scientifica</a:t>
            </a:r>
            <a:r>
              <a:rPr lang="en-US" sz="1200">
                <a:latin typeface="Avenir Next LT Pro" panose="020B0504020202020204" pitchFamily="34" charset="0"/>
              </a:rPr>
              <a:t>. CERCA NOME PROF IDEATORE PROGETTO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>
                <a:latin typeface="Avenir Next LT Pro" panose="020B0504020202020204" pitchFamily="34" charset="0"/>
              </a:rPr>
              <a:t>Sorgente </a:t>
            </a:r>
            <a:r>
              <a:rPr lang="en-US" sz="1200" err="1">
                <a:latin typeface="Avenir Next LT Pro" panose="020B0504020202020204" pitchFamily="34" charset="0"/>
              </a:rPr>
              <a:t>presso</a:t>
            </a:r>
            <a:r>
              <a:rPr lang="en-US" sz="1200">
                <a:latin typeface="Avenir Next LT Pro" panose="020B0504020202020204" pitchFamily="34" charset="0"/>
              </a:rPr>
              <a:t> SPARC LAB </a:t>
            </a:r>
            <a:r>
              <a:rPr lang="en-US" sz="1200" err="1">
                <a:latin typeface="Avenir Next LT Pro" panose="020B0504020202020204" pitchFamily="34" charset="0"/>
              </a:rPr>
              <a:t>dei</a:t>
            </a:r>
            <a:r>
              <a:rPr lang="en-US" sz="1200">
                <a:latin typeface="Avenir Next LT Pro" panose="020B0504020202020204" pitchFamily="34" charset="0"/>
              </a:rPr>
              <a:t> LNF, LNS </a:t>
            </a:r>
            <a:r>
              <a:rPr lang="en-US" sz="1200" err="1">
                <a:latin typeface="Avenir Next LT Pro" panose="020B0504020202020204" pitchFamily="34" charset="0"/>
              </a:rPr>
              <a:t>attività</a:t>
            </a:r>
            <a:r>
              <a:rPr lang="en-US" sz="1200">
                <a:latin typeface="Avenir Next LT Pro" panose="020B0504020202020204" pitchFamily="34" charset="0"/>
              </a:rPr>
              <a:t> </a:t>
            </a:r>
            <a:r>
              <a:rPr lang="en-US" sz="1200" err="1">
                <a:latin typeface="Avenir Next LT Pro" panose="020B0504020202020204" pitchFamily="34" charset="0"/>
              </a:rPr>
              <a:t>scientifiche</a:t>
            </a:r>
            <a:r>
              <a:rPr lang="en-US" sz="1200">
                <a:latin typeface="Avenir Next LT Pro" panose="020B0504020202020204" pitchFamily="34" charset="0"/>
              </a:rPr>
              <a:t> </a:t>
            </a:r>
            <a:r>
              <a:rPr lang="en-US" sz="1200" err="1">
                <a:latin typeface="Avenir Next LT Pro" panose="020B0504020202020204" pitchFamily="34" charset="0"/>
              </a:rPr>
              <a:t>allineate</a:t>
            </a:r>
            <a:r>
              <a:rPr lang="en-US" sz="1200">
                <a:latin typeface="Avenir Next LT Pro" panose="020B0504020202020204" pitchFamily="34" charset="0"/>
              </a:rPr>
              <a:t> con eupraxia e </a:t>
            </a:r>
            <a:r>
              <a:rPr lang="en-US" sz="1200" err="1">
                <a:latin typeface="Avenir Next LT Pro" panose="020B0504020202020204" pitchFamily="34" charset="0"/>
              </a:rPr>
              <a:t>euAPS</a:t>
            </a:r>
            <a:endParaRPr lang="en-US" sz="1200">
              <a:latin typeface="Avenir Next LT Pro" panose="020B05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>
                <a:latin typeface="Avenir Next LT Pro" panose="020B0504020202020204" pitchFamily="34" charset="0"/>
              </a:rPr>
              <a:t>14 </a:t>
            </a:r>
            <a:r>
              <a:rPr lang="en-US" sz="1200" err="1">
                <a:latin typeface="Avenir Next LT Pro" panose="020B0504020202020204" pitchFamily="34" charset="0"/>
              </a:rPr>
              <a:t>persone</a:t>
            </a:r>
            <a:r>
              <a:rPr lang="en-US" sz="1200">
                <a:latin typeface="Avenir Next LT Pro" panose="020B0504020202020204" pitchFamily="34" charset="0"/>
              </a:rPr>
              <a:t> -&gt; </a:t>
            </a:r>
            <a:r>
              <a:rPr lang="en-US" sz="1200" err="1">
                <a:latin typeface="Avenir Next LT Pro" panose="020B0504020202020204" pitchFamily="34" charset="0"/>
              </a:rPr>
              <a:t>assunti</a:t>
            </a:r>
            <a:r>
              <a:rPr lang="en-US" sz="1200">
                <a:latin typeface="Avenir Next LT Pro" panose="020B0504020202020204" pitchFamily="34" charset="0"/>
              </a:rPr>
              <a:t> ad hoc, 7 + </a:t>
            </a:r>
            <a:r>
              <a:rPr lang="en-US" sz="1200" err="1">
                <a:latin typeface="Avenir Next LT Pro" panose="020B0504020202020204" pitchFamily="34" charset="0"/>
              </a:rPr>
              <a:t>fte</a:t>
            </a:r>
            <a:endParaRPr lang="en-US" sz="1200">
              <a:latin typeface="Avenir Next LT Pro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latin typeface="Avenir Next LT Pro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latin typeface="Avenir Next LT Pro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latin typeface="Avenir Next LT Pro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latin typeface="Avenir Next LT Pro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latin typeface="Avenir Next LT Pro" panose="020B05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>
                <a:latin typeface="Avenir Next LT Pro" panose="020B0504020202020204" pitchFamily="34" charset="0"/>
              </a:rPr>
              <a:t>CNR -&gt; quota </a:t>
            </a:r>
            <a:r>
              <a:rPr lang="en-US" sz="1200" err="1">
                <a:latin typeface="Avenir Next LT Pro" panose="020B0504020202020204" pitchFamily="34" charset="0"/>
              </a:rPr>
              <a:t>grossa</a:t>
            </a:r>
            <a:r>
              <a:rPr lang="en-US" sz="1200">
                <a:latin typeface="Avenir Next LT Pro" panose="020B0504020202020204" pitchFamily="34" charset="0"/>
              </a:rPr>
              <a:t>, wp3, </a:t>
            </a:r>
            <a:r>
              <a:rPr lang="en-US" sz="1200" err="1">
                <a:latin typeface="Avenir Next LT Pro" panose="020B0504020202020204" pitchFamily="34" charset="0"/>
              </a:rPr>
              <a:t>istituto</a:t>
            </a:r>
            <a:r>
              <a:rPr lang="en-US" sz="1200">
                <a:latin typeface="Avenir Next LT Pro" panose="020B0504020202020204" pitchFamily="34" charset="0"/>
              </a:rPr>
              <a:t> </a:t>
            </a:r>
            <a:r>
              <a:rPr lang="en-US" sz="1200" err="1">
                <a:latin typeface="Avenir Next LT Pro" panose="020B0504020202020204" pitchFamily="34" charset="0"/>
              </a:rPr>
              <a:t>nazionale</a:t>
            </a:r>
            <a:r>
              <a:rPr lang="en-US" sz="1200">
                <a:latin typeface="Avenir Next LT Pro" panose="020B0504020202020204" pitchFamily="34" charset="0"/>
              </a:rPr>
              <a:t> </a:t>
            </a:r>
            <a:r>
              <a:rPr lang="en-US" sz="1200" err="1">
                <a:latin typeface="Avenir Next LT Pro" panose="020B0504020202020204" pitchFamily="34" charset="0"/>
              </a:rPr>
              <a:t>ottica</a:t>
            </a:r>
            <a:r>
              <a:rPr lang="en-US" sz="1200">
                <a:latin typeface="Avenir Next LT Pro" panose="020B0504020202020204" pitchFamily="34" charset="0"/>
              </a:rPr>
              <a:t>, INO (è </a:t>
            </a:r>
            <a:r>
              <a:rPr lang="en-US" sz="1200" err="1">
                <a:latin typeface="Avenir Next LT Pro" panose="020B0504020202020204" pitchFamily="34" charset="0"/>
              </a:rPr>
              <a:t>parte</a:t>
            </a:r>
            <a:r>
              <a:rPr lang="en-US" sz="1200">
                <a:latin typeface="Avenir Next LT Pro" panose="020B0504020202020204" pitchFamily="34" charset="0"/>
              </a:rPr>
              <a:t> di CNR) poi </a:t>
            </a:r>
            <a:r>
              <a:rPr lang="en-US" sz="1200" err="1">
                <a:latin typeface="Avenir Next LT Pro" panose="020B0504020202020204" pitchFamily="34" charset="0"/>
              </a:rPr>
              <a:t>piccola</a:t>
            </a:r>
            <a:r>
              <a:rPr lang="en-US" sz="1200">
                <a:latin typeface="Avenir Next LT Pro" panose="020B0504020202020204" pitchFamily="34" charset="0"/>
              </a:rPr>
              <a:t> quota </a:t>
            </a:r>
            <a:r>
              <a:rPr lang="en-US" sz="1200" err="1">
                <a:latin typeface="Avenir Next LT Pro" panose="020B0504020202020204" pitchFamily="34" charset="0"/>
              </a:rPr>
              <a:t>parte</a:t>
            </a:r>
            <a:r>
              <a:rPr lang="en-US" sz="1200">
                <a:latin typeface="Avenir Next LT Pro" panose="020B0504020202020204" pitchFamily="34" charset="0"/>
              </a:rPr>
              <a:t> </a:t>
            </a:r>
            <a:r>
              <a:rPr lang="en-US" sz="1200" err="1">
                <a:latin typeface="Avenir Next LT Pro" panose="020B0504020202020204" pitchFamily="34" charset="0"/>
              </a:rPr>
              <a:t>isn</a:t>
            </a:r>
            <a:r>
              <a:rPr lang="en-US" sz="1200">
                <a:latin typeface="Avenir Next LT Pro" panose="020B0504020202020204" pitchFamily="34" charset="0"/>
              </a:rPr>
              <a:t>, </a:t>
            </a:r>
            <a:r>
              <a:rPr lang="en-US" sz="1200" err="1">
                <a:latin typeface="Avenir Next LT Pro" panose="020B0504020202020204" pitchFamily="34" charset="0"/>
              </a:rPr>
              <a:t>istituto</a:t>
            </a:r>
            <a:r>
              <a:rPr lang="en-US" sz="1200">
                <a:latin typeface="Avenir Next LT Pro" panose="020B0504020202020204" pitchFamily="34" charset="0"/>
              </a:rPr>
              <a:t> </a:t>
            </a:r>
            <a:r>
              <a:rPr lang="en-US" sz="1200" err="1">
                <a:latin typeface="Avenir Next LT Pro" panose="020B0504020202020204" pitchFamily="34" charset="0"/>
              </a:rPr>
              <a:t>struttura</a:t>
            </a:r>
            <a:r>
              <a:rPr lang="en-US" sz="1200">
                <a:latin typeface="Avenir Next LT Pro" panose="020B0504020202020204" pitchFamily="34" charset="0"/>
              </a:rPr>
              <a:t> </a:t>
            </a:r>
            <a:r>
              <a:rPr lang="en-US" sz="1200" err="1">
                <a:latin typeface="Avenir Next LT Pro" panose="020B0504020202020204" pitchFamily="34" charset="0"/>
              </a:rPr>
              <a:t>materia</a:t>
            </a:r>
            <a:r>
              <a:rPr lang="en-US" sz="1200">
                <a:latin typeface="Avenir Next LT Pro" panose="020B0504020202020204" pitchFamily="34" charset="0"/>
              </a:rPr>
              <a:t>, ISM (sempre </a:t>
            </a:r>
            <a:r>
              <a:rPr lang="en-US" sz="1200" err="1">
                <a:latin typeface="Avenir Next LT Pro" panose="020B0504020202020204" pitchFamily="34" charset="0"/>
              </a:rPr>
              <a:t>parte</a:t>
            </a:r>
            <a:r>
              <a:rPr lang="en-US" sz="1200">
                <a:latin typeface="Avenir Next LT Pro" panose="020B0504020202020204" pitchFamily="34" charset="0"/>
              </a:rPr>
              <a:t> di CNR) due </a:t>
            </a:r>
            <a:r>
              <a:rPr lang="en-US" sz="1200" err="1">
                <a:latin typeface="Avenir Next LT Pro" panose="020B0504020202020204" pitchFamily="34" charset="0"/>
              </a:rPr>
              <a:t>sedi</a:t>
            </a:r>
            <a:r>
              <a:rPr lang="en-US" sz="1200">
                <a:latin typeface="Avenir Next LT Pro" panose="020B0504020202020204" pitchFamily="34" charset="0"/>
              </a:rPr>
              <a:t>, Potenza, </a:t>
            </a:r>
            <a:r>
              <a:rPr lang="en-US" sz="1200" err="1">
                <a:latin typeface="Avenir Next LT Pro" panose="020B0504020202020204" pitchFamily="34" charset="0"/>
              </a:rPr>
              <a:t>montelibretti</a:t>
            </a:r>
            <a:endParaRPr lang="en-US" sz="1200">
              <a:latin typeface="Avenir Next LT Pro" panose="020B05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err="1">
                <a:latin typeface="Avenir Next LT Pro" panose="020B0504020202020204" pitchFamily="34" charset="0"/>
              </a:rPr>
              <a:t>Unitov</a:t>
            </a:r>
            <a:r>
              <a:rPr lang="en-US" sz="1200">
                <a:latin typeface="Avenir Next LT Pro" panose="020B0504020202020204" pitchFamily="34" charset="0"/>
              </a:rPr>
              <a:t> -&gt; </a:t>
            </a:r>
            <a:r>
              <a:rPr lang="en-US" sz="1200" err="1">
                <a:latin typeface="Avenir Next LT Pro" panose="020B0504020202020204" pitchFamily="34" charset="0"/>
              </a:rPr>
              <a:t>ideatore</a:t>
            </a:r>
            <a:r>
              <a:rPr lang="en-US" sz="1200">
                <a:latin typeface="Avenir Next LT Pro" panose="020B0504020202020204" pitchFamily="34" charset="0"/>
              </a:rPr>
              <a:t> </a:t>
            </a:r>
            <a:r>
              <a:rPr lang="en-US" sz="1200" err="1">
                <a:latin typeface="Avenir Next LT Pro" panose="020B0504020202020204" pitchFamily="34" charset="0"/>
              </a:rPr>
              <a:t>scientifico</a:t>
            </a:r>
            <a:r>
              <a:rPr lang="en-US" sz="1200">
                <a:latin typeface="Avenir Next LT Pro" panose="020B0504020202020204" pitchFamily="34" charset="0"/>
              </a:rPr>
              <a:t> è stabile li -&gt; </a:t>
            </a:r>
            <a:r>
              <a:rPr lang="en-US" sz="1200" err="1">
                <a:latin typeface="Avenir Next LT Pro" panose="020B0504020202020204" pitchFamily="34" charset="0"/>
              </a:rPr>
              <a:t>cerca</a:t>
            </a:r>
            <a:r>
              <a:rPr lang="en-US" sz="1200">
                <a:latin typeface="Avenir Next LT Pro" panose="020B0504020202020204" pitchFamily="34" charset="0"/>
              </a:rPr>
              <a:t> di </a:t>
            </a:r>
            <a:r>
              <a:rPr lang="en-US" sz="1200" err="1">
                <a:latin typeface="Avenir Next LT Pro" panose="020B0504020202020204" pitchFamily="34" charset="0"/>
              </a:rPr>
              <a:t>capire</a:t>
            </a:r>
            <a:r>
              <a:rPr lang="en-US" sz="1200">
                <a:latin typeface="Avenir Next LT Pro" panose="020B0504020202020204" pitchFamily="34" charset="0"/>
              </a:rPr>
              <a:t> </a:t>
            </a:r>
            <a:r>
              <a:rPr lang="en-US" sz="1200" err="1">
                <a:latin typeface="Avenir Next LT Pro" panose="020B0504020202020204" pitchFamily="34" charset="0"/>
              </a:rPr>
              <a:t>meglio</a:t>
            </a:r>
            <a:r>
              <a:rPr lang="en-US" sz="1200">
                <a:latin typeface="Avenir Next LT Pro" panose="020B0504020202020204" pitchFamily="34" charset="0"/>
              </a:rPr>
              <a:t> </a:t>
            </a:r>
            <a:r>
              <a:rPr lang="en-US" sz="1200" err="1">
                <a:latin typeface="Avenir Next LT Pro" panose="020B0504020202020204" pitchFamily="34" charset="0"/>
              </a:rPr>
              <a:t>sta</a:t>
            </a:r>
            <a:r>
              <a:rPr lang="en-US" sz="1200">
                <a:latin typeface="Avenir Next LT Pro" panose="020B0504020202020204" pitchFamily="34" charset="0"/>
              </a:rPr>
              <a:t> </a:t>
            </a:r>
            <a:r>
              <a:rPr lang="en-US" sz="1200" err="1">
                <a:latin typeface="Avenir Next LT Pro" panose="020B0504020202020204" pitchFamily="34" charset="0"/>
              </a:rPr>
              <a:t>cosa</a:t>
            </a:r>
            <a:endParaRPr lang="en-US" sz="1200">
              <a:latin typeface="Avenir Next LT Pro" panose="020B05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>
              <a:latin typeface="Avenir Next LT Pro" panose="020B05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DA0E2-59ED-4222-B94D-137B7A27F0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it-IT"/>
              <a:t>PNRR -&gt; </a:t>
            </a:r>
            <a:r>
              <a:rPr lang="it-IT" b="1"/>
              <a:t>Trasformazione sistemica </a:t>
            </a:r>
            <a:r>
              <a:rPr lang="it-IT"/>
              <a:t>per superare </a:t>
            </a:r>
            <a:r>
              <a:rPr lang="it-IT" b="1"/>
              <a:t>fragilità strutturali; </a:t>
            </a:r>
            <a:r>
              <a:rPr lang="it-IT" sz="1800"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più grande pacchetto di stimolo. </a:t>
            </a:r>
            <a:r>
              <a:rPr lang="it-IT" sz="1800" b="1"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Principi trasversali </a:t>
            </a:r>
            <a:r>
              <a:rPr lang="it-IT" sz="1800"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-&gt; Digitalizzazione, green </a:t>
            </a:r>
            <a:r>
              <a:rPr lang="it-IT" sz="1800" err="1"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transition</a:t>
            </a:r>
            <a:r>
              <a:rPr lang="it-IT" sz="1800"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inclusività</a:t>
            </a:r>
            <a:endParaRPr lang="it-IT" b="1"/>
          </a:p>
          <a:p>
            <a:pPr marL="228600" indent="-228600">
              <a:buAutoNum type="arabicPeriod"/>
            </a:pPr>
            <a:r>
              <a:rPr lang="it-IT" b="1"/>
              <a:t>M4 </a:t>
            </a:r>
            <a:r>
              <a:rPr lang="it-IT" b="0"/>
              <a:t>-&gt; </a:t>
            </a:r>
            <a:r>
              <a:rPr lang="it-IT" sz="1800"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sviluppo </a:t>
            </a:r>
            <a:r>
              <a:rPr lang="it-IT" sz="1800" b="1"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capitale umano</a:t>
            </a:r>
            <a:r>
              <a:rPr lang="it-IT" sz="1800"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creazione ecosistema </a:t>
            </a:r>
            <a:r>
              <a:rPr lang="it-IT" sz="1800" b="1"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ricerca e innovazione </a:t>
            </a:r>
            <a:r>
              <a:rPr lang="it-IT" sz="1800"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più dinamico e competitivo a livello internazionale.</a:t>
            </a:r>
          </a:p>
          <a:p>
            <a:pPr marL="228600" indent="-228600">
              <a:buAutoNum type="arabicPeriod"/>
            </a:pPr>
            <a:r>
              <a:rPr lang="it-IT" sz="1800" b="1"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C2</a:t>
            </a:r>
            <a:r>
              <a:rPr lang="it-IT" sz="1800"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-&gt; Componente «Dalla </a:t>
            </a:r>
            <a:r>
              <a:rPr lang="it-IT" sz="1800" b="1"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Ricerca</a:t>
            </a:r>
            <a:r>
              <a:rPr lang="it-IT" sz="1800"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all’</a:t>
            </a:r>
            <a:r>
              <a:rPr lang="it-IT" sz="1800" b="1"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impresa</a:t>
            </a:r>
            <a:r>
              <a:rPr lang="it-IT" sz="1800"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»</a:t>
            </a:r>
          </a:p>
          <a:p>
            <a:pPr marL="228600" indent="-228600">
              <a:buAutoNum type="arabicPeriod"/>
            </a:pPr>
            <a:r>
              <a:rPr lang="it-IT" sz="1800"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Invest. 3.1 -&gt; Fondo per la creazione di un </a:t>
            </a:r>
            <a:r>
              <a:rPr lang="it-IT" sz="1800" b="1"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sistema integrato di infrastrutture ricerca </a:t>
            </a:r>
            <a:r>
              <a:rPr lang="it-IT" sz="1800"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 </a:t>
            </a:r>
            <a:r>
              <a:rPr lang="it-IT" sz="1800" b="1"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innovazione</a:t>
            </a:r>
            <a:r>
              <a:rPr lang="it-IT" sz="1800"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"</a:t>
            </a:r>
          </a:p>
          <a:p>
            <a:pPr marL="228600" indent="-228600">
              <a:buAutoNum type="arabicPeriod"/>
            </a:pPr>
            <a:r>
              <a:rPr lang="it-IT" sz="1800" b="0" err="1">
                <a:effectLst/>
                <a:latin typeface="Lucida Bright" panose="02040602050505020304" pitchFamily="18" charset="0"/>
                <a:cs typeface="Times New Roman" panose="02020603050405020304" pitchFamily="18" charset="0"/>
              </a:rPr>
              <a:t>EuAPS</a:t>
            </a:r>
            <a:r>
              <a:rPr lang="it-IT" sz="1800" b="0">
                <a:effectLst/>
                <a:latin typeface="Lucida Bright" panose="02040602050505020304" pitchFamily="18" charset="0"/>
                <a:cs typeface="Times New Roman" panose="02020603050405020304" pitchFamily="18" charset="0"/>
              </a:rPr>
              <a:t> -&gt; </a:t>
            </a:r>
            <a:r>
              <a:rPr lang="it-IT" sz="1800"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posizionare l'Italia tra i leader mondiali nello sviluppo di una </a:t>
            </a:r>
            <a:r>
              <a:rPr lang="it-IT" sz="1800" b="1"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nuova generazione di sorgenti di luce</a:t>
            </a:r>
            <a:r>
              <a:rPr lang="it-IT" sz="1800"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-&gt;</a:t>
            </a:r>
            <a:r>
              <a:rPr lang="it-IT" sz="1800" b="1"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conoscenza scientifica di frontiera</a:t>
            </a:r>
            <a:endParaRPr lang="it-IT" b="1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/>
              <a:t>.Parte di 194 miliardi euro parte sotto forma di prestiti e una parte come sovvenzioni</a:t>
            </a:r>
          </a:p>
          <a:p>
            <a:r>
              <a:rPr lang="it-IT"/>
              <a:t>. Dettato da esigenza di rispondere a crisi pandemica </a:t>
            </a:r>
          </a:p>
          <a:p>
            <a:r>
              <a:rPr lang="it-IT"/>
              <a:t>. per completamento traguardi -&gt; tecnico-scientifici ed economico finanziari (sia raggiungimento obiettivi, sia rendicontazione finanziaria)</a:t>
            </a:r>
          </a:p>
          <a:p>
            <a:r>
              <a:rPr lang="it-IT"/>
              <a:t>. Tre pilastri fondamentali PNRR -&gt; crescita, digitalizzazione, transizione ecologica</a:t>
            </a:r>
          </a:p>
          <a:p>
            <a:r>
              <a:rPr lang="it-IT"/>
              <a:t>. </a:t>
            </a:r>
            <a:r>
              <a:rPr lang="it-IT" sz="1600" b="1">
                <a:solidFill>
                  <a:srgbClr val="FF0000"/>
                </a:solidFill>
              </a:rPr>
              <a:t>Rafforzamento e creazione di Infrastrutture di Ricerca” nell’ambito del PNRR</a:t>
            </a:r>
            <a:r>
              <a:rPr lang="it-IT" sz="1600"/>
              <a:t>.</a:t>
            </a:r>
          </a:p>
          <a:p>
            <a:r>
              <a:rPr lang="it-IT" b="1"/>
              <a:t>. </a:t>
            </a:r>
            <a:r>
              <a:rPr lang="it-IT" b="1">
                <a:solidFill>
                  <a:srgbClr val="FF0000"/>
                </a:solidFill>
              </a:rPr>
              <a:t>primo posto durante la valutazione da parte del Panel tecnico scientifico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DA0E2-59ED-4222-B94D-137B7A27F0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50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it-IT" b="1"/>
              <a:t>Call </a:t>
            </a:r>
            <a:r>
              <a:rPr lang="it-IT" b="0"/>
              <a:t>dicembre 2021, </a:t>
            </a:r>
            <a:r>
              <a:rPr lang="it-IT" b="1"/>
              <a:t>graduatoria</a:t>
            </a:r>
            <a:r>
              <a:rPr lang="it-IT" b="0"/>
              <a:t> maggio 2022, </a:t>
            </a:r>
            <a:r>
              <a:rPr lang="it-IT" b="1"/>
              <a:t>inizio attività </a:t>
            </a:r>
            <a:r>
              <a:rPr lang="it-IT" b="0" err="1"/>
              <a:t>dic</a:t>
            </a:r>
            <a:r>
              <a:rPr lang="it-IT" b="0"/>
              <a:t> 2022, </a:t>
            </a:r>
            <a:r>
              <a:rPr lang="it-IT" b="1">
                <a:solidFill>
                  <a:srgbClr val="FF0000"/>
                </a:solidFill>
              </a:rPr>
              <a:t>primo posto </a:t>
            </a:r>
            <a:r>
              <a:rPr lang="it-IT" b="0">
                <a:solidFill>
                  <a:srgbClr val="FF0000"/>
                </a:solidFill>
              </a:rPr>
              <a:t>durante la </a:t>
            </a:r>
            <a:r>
              <a:rPr lang="it-IT" b="1">
                <a:solidFill>
                  <a:srgbClr val="FF0000"/>
                </a:solidFill>
              </a:rPr>
              <a:t>valutazione da parte del Panel tecnico scientifico</a:t>
            </a:r>
            <a:endParaRPr lang="it-IT" b="0"/>
          </a:p>
          <a:p>
            <a:pPr marL="228600" indent="-228600">
              <a:buAutoNum type="arabicPeriod"/>
            </a:pPr>
            <a:r>
              <a:rPr lang="it-IT" b="0"/>
              <a:t>Proroga di progetto, tutti partners; budget invariato</a:t>
            </a:r>
          </a:p>
          <a:p>
            <a:pPr marL="228600" indent="-228600">
              <a:buAutoNum type="arabicPeriod"/>
            </a:pPr>
            <a:r>
              <a:rPr lang="it-IT" b="0"/>
              <a:t>Rendicontazione finale; certezza di bimestre tecnico. Informale marzo 2026</a:t>
            </a:r>
          </a:p>
          <a:p>
            <a:pPr marL="228600" indent="-228600">
              <a:buAutoNum type="arabicPeriod"/>
            </a:pPr>
            <a:r>
              <a:rPr lang="it-IT" b="0"/>
              <a:t>Storia budget: da 27 a 22 mln</a:t>
            </a:r>
          </a:p>
          <a:p>
            <a:pPr marL="228600" indent="-228600">
              <a:buAutoNum type="arabicPeriod"/>
            </a:pPr>
            <a:r>
              <a:rPr lang="it-IT" b="0"/>
              <a:t>Divisione interna budget INFN: </a:t>
            </a:r>
            <a:r>
              <a:rPr lang="it-IT"/>
              <a:t>LNS quasi 7,8 mln, frascati 6,6 , mi 480 k </a:t>
            </a:r>
            <a:r>
              <a:rPr lang="it-IT" b="1"/>
              <a:t>CONTROLLA </a:t>
            </a:r>
            <a:r>
              <a:rPr lang="it-IT" b="1" err="1"/>
              <a:t>PERCHé</a:t>
            </a:r>
            <a:r>
              <a:rPr lang="it-IT" b="1"/>
              <a:t> QUESTI NUMERI NON COMBACIANO CON PERCENTUALE DEL 40 DELLA QUOTA SUD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/>
              <a:t>Primi 4 bimestri sono di progettazione e selezione della strumentazione</a:t>
            </a:r>
            <a:endParaRPr lang="it-IT" b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DA0E2-59ED-4222-B94D-137B7A27F0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5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it-IT"/>
              <a:t>Osservazione generale su peso «Scientific </a:t>
            </a:r>
            <a:r>
              <a:rPr lang="it-IT" err="1"/>
              <a:t>instr</a:t>
            </a:r>
            <a:r>
              <a:rPr lang="it-IT"/>
              <a:t>» -&gt; acquisto strumentazione necessaria per costruzione </a:t>
            </a:r>
            <a:r>
              <a:rPr lang="it-IT" err="1"/>
              <a:t>civil</a:t>
            </a:r>
            <a:r>
              <a:rPr lang="it-IT"/>
              <a:t> </a:t>
            </a:r>
            <a:r>
              <a:rPr lang="it-IT" err="1"/>
              <a:t>infrastr</a:t>
            </a:r>
            <a:r>
              <a:rPr lang="it-IT"/>
              <a:t>. -&gt; è core del progetto</a:t>
            </a:r>
          </a:p>
          <a:p>
            <a:pPr marL="228600" indent="-228600">
              <a:buFontTx/>
              <a:buAutoNum type="arabicPeriod"/>
            </a:pPr>
            <a:r>
              <a:rPr lang="it-IT"/>
              <a:t>Commento </a:t>
            </a:r>
            <a:r>
              <a:rPr lang="it-IT" err="1"/>
              <a:t>fixed</a:t>
            </a:r>
            <a:r>
              <a:rPr lang="it-IT"/>
              <a:t> </a:t>
            </a:r>
            <a:r>
              <a:rPr lang="it-IT" err="1"/>
              <a:t>term</a:t>
            </a:r>
            <a:r>
              <a:rPr lang="it-IT"/>
              <a:t> </a:t>
            </a:r>
            <a:r>
              <a:rPr lang="it-IT" err="1"/>
              <a:t>personnel</a:t>
            </a:r>
            <a:r>
              <a:rPr lang="it-IT"/>
              <a:t>; -&gt;  </a:t>
            </a:r>
            <a:r>
              <a:rPr lang="it-IT" err="1"/>
              <a:t>deu</a:t>
            </a:r>
            <a:r>
              <a:rPr lang="it-IT"/>
              <a:t> condizioni 1; a. assunto appositamente per progetto b. assunto a </a:t>
            </a:r>
            <a:r>
              <a:rPr lang="it-IT" err="1"/>
              <a:t>t.d</a:t>
            </a:r>
            <a:r>
              <a:rPr lang="it-IT"/>
              <a:t>. -&gt;  7 INFN /T </a:t>
            </a:r>
            <a:r>
              <a:rPr lang="it-IT" err="1"/>
              <a:t>pnrrr</a:t>
            </a:r>
            <a:r>
              <a:rPr lang="it-IT"/>
              <a:t> + PERSONALE INTERNO = 14 -&gt; MA INTERNI NON GRAVANO SU PROGETTO, NON Compilano </a:t>
            </a:r>
            <a:r>
              <a:rPr lang="it-IT" err="1"/>
              <a:t>tms</a:t>
            </a:r>
            <a:r>
              <a:rPr lang="it-IT"/>
              <a:t>), 4 CNR, 1 TOV.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it-IT" sz="1800" kern="100" err="1">
                <a:solidFill>
                  <a:srgbClr val="00B050"/>
                </a:solidFill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Civil</a:t>
            </a:r>
            <a:r>
              <a:rPr lang="it-IT" sz="1800" kern="100">
                <a:solidFill>
                  <a:srgbClr val="00B050"/>
                </a:solidFill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err="1">
                <a:solidFill>
                  <a:srgbClr val="00B050"/>
                </a:solidFill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infrastructures</a:t>
            </a:r>
            <a:r>
              <a:rPr lang="it-IT" sz="1800" kern="100">
                <a:solidFill>
                  <a:srgbClr val="00B050"/>
                </a:solidFill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-&gt; adeguamento locali che ospitano le attrezzature, </a:t>
            </a:r>
            <a:r>
              <a:rPr lang="it-IT" sz="1800" kern="100" err="1">
                <a:solidFill>
                  <a:srgbClr val="00B050"/>
                </a:solidFill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clean</a:t>
            </a:r>
            <a:r>
              <a:rPr lang="it-IT" sz="1800" kern="100">
                <a:solidFill>
                  <a:srgbClr val="00B050"/>
                </a:solidFill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room a LNS e bunker a Pisa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it-IT" sz="1800" kern="100">
                <a:solidFill>
                  <a:srgbClr val="00B050"/>
                </a:solidFill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Cosa sono, cosa ci si compra -&gt; ciò che non è permesso nelle altre categorie di costo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it-IT" sz="1800" kern="100">
                <a:solidFill>
                  <a:srgbClr val="00B050"/>
                </a:solidFill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Training activities rimarrà non spesa -&gt; </a:t>
            </a:r>
            <a:r>
              <a:rPr lang="it-IT" sz="1800" b="1" kern="100">
                <a:solidFill>
                  <a:srgbClr val="00B050"/>
                </a:solidFill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trovare </a:t>
            </a:r>
            <a:r>
              <a:rPr lang="it-IT" sz="1800" b="1" kern="100" err="1">
                <a:solidFill>
                  <a:srgbClr val="00B050"/>
                </a:solidFill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qlc</a:t>
            </a:r>
            <a:r>
              <a:rPr lang="it-IT" sz="1800" b="1" kern="100">
                <a:solidFill>
                  <a:srgbClr val="00B050"/>
                </a:solidFill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in più da dire -&gt; </a:t>
            </a:r>
            <a:r>
              <a:rPr lang="it-IT" sz="1800" b="0" kern="100">
                <a:solidFill>
                  <a:srgbClr val="00B050"/>
                </a:solidFill>
                <a:effectLst/>
                <a:latin typeface="Lucida Bright" panose="020406020505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forse si potranno spendere per workshop, ma originariamente per cosa erano previste?</a:t>
            </a:r>
            <a:endParaRPr lang="it-IT" sz="1800" b="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8600">
              <a:buFontTx/>
              <a:buAutoNum type="arabicPeriod"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DA0E2-59ED-4222-B94D-137B7A27F0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92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it-IT"/>
              <a:t>WP1, solo Frascati -&gt; abbiamo il PM</a:t>
            </a:r>
          </a:p>
          <a:p>
            <a:pPr marL="228600" indent="-228600">
              <a:buAutoNum type="arabicPeriod"/>
            </a:pPr>
            <a:r>
              <a:rPr lang="it-IT"/>
              <a:t>Wp2 e Wp3 -&gt; è core del progetto, grande parte del budget -&gt; linea da 40 m per produrre la radiazione di betatrone per metterla a disposizione di utenti esterni</a:t>
            </a:r>
          </a:p>
          <a:p>
            <a:pPr marL="228600" indent="-228600">
              <a:buAutoNum type="arabicPeriod"/>
            </a:pPr>
            <a:endParaRPr lang="it-IT"/>
          </a:p>
          <a:p>
            <a:pPr marL="0" indent="0">
              <a:buNone/>
            </a:pPr>
            <a:r>
              <a:rPr lang="it-IT"/>
              <a:t>CERCARE DI ARRICCHIRE, NARRAZIONE POTREBBE ESSERE SCARNA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DA0E2-59ED-4222-B94D-137B7A27F0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61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7F7FA-5C79-E83C-CF77-F9245FDF0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F763F99-3FDC-1450-0F72-52FCBBB3B2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ABBCC1F-F8A4-6972-0A33-A9E3DF880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it-IT"/>
              <a:t>Spese caricate per ultimo bimestre chiuso.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it-IT"/>
              <a:t>Dire che sia in Budget che Spese non sono presenti OH, anche per evidenziare meglio come sono stati spesi i soldi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it-IT"/>
              <a:t>Parlare subito dell’impegnato e scarto fra gennaio e giugno, giorno d oggi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it-IT"/>
              <a:t>Tempistiche dilatate; scarto temporale fra inizio e core delle attività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it-IT"/>
              <a:t>Ritardo nei pagamenti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it-IT"/>
              <a:t>Procedure di rendicontazione con tempi tecnici e formali </a:t>
            </a:r>
            <a:r>
              <a:rPr lang="it-IT" err="1"/>
              <a:t>èarticolarmente</a:t>
            </a:r>
            <a:r>
              <a:rPr lang="it-IT"/>
              <a:t> lunghi, non Immediati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it-IT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it-IT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/>
          </a:p>
          <a:p>
            <a:endParaRPr lang="it-IT"/>
          </a:p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A03A22-7ECE-C0CA-0A08-D07FFD27AA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DA0E2-59ED-4222-B94D-137B7A27F0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89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CF817-1085-FC9E-6BE1-BA4D94914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61AFD63-1C16-EF54-2ED6-C392EA94AC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D5AE465-72F8-E772-F5B5-06E502F65E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it-IT"/>
              <a:t>Spese caricate per ultimo bimestre chiuso.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it-IT"/>
              <a:t>Esclusi </a:t>
            </a:r>
            <a:r>
              <a:rPr lang="it-IT" err="1"/>
              <a:t>ovh</a:t>
            </a:r>
            <a:endParaRPr lang="it-IT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it-IT"/>
              <a:t>Commitment sono importi già contrattualizzati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it-IT"/>
              <a:t>CNR _&gt; Ha percentuali più basse di </a:t>
            </a:r>
            <a:r>
              <a:rPr lang="it-IT" err="1"/>
              <a:t>ytutto</a:t>
            </a:r>
            <a:r>
              <a:rPr lang="it-IT"/>
              <a:t> </a:t>
            </a:r>
            <a:r>
              <a:rPr lang="it-IT" err="1"/>
              <a:t>ik</a:t>
            </a:r>
            <a:r>
              <a:rPr lang="it-IT"/>
              <a:t> partenariato. Ma, ad oggi, per spese di acquisti, sembra abbiano impegnato $ quasi tutto, stanno saturando. Rimarrà basso il costo delle </a:t>
            </a:r>
            <a:r>
              <a:rPr lang="it-IT" err="1"/>
              <a:t>civil</a:t>
            </a:r>
            <a:r>
              <a:rPr lang="it-IT"/>
              <a:t> </a:t>
            </a:r>
            <a:r>
              <a:rPr lang="it-IT" err="1"/>
              <a:t>infrastructures</a:t>
            </a:r>
            <a:r>
              <a:rPr lang="it-IT"/>
              <a:t> se </a:t>
            </a:r>
            <a:r>
              <a:rPr lang="it-IT" err="1"/>
              <a:t>mur</a:t>
            </a:r>
            <a:r>
              <a:rPr lang="it-IT"/>
              <a:t> non dà oltre bimestre tecnico. Hanno 1 sola RDA su </a:t>
            </a:r>
            <a:r>
              <a:rPr lang="it-IT" err="1"/>
              <a:t>civil</a:t>
            </a:r>
            <a:r>
              <a:rPr lang="it-IT"/>
              <a:t> </a:t>
            </a:r>
            <a:r>
              <a:rPr lang="it-IT" err="1"/>
              <a:t>infr</a:t>
            </a:r>
            <a:r>
              <a:rPr lang="it-IT"/>
              <a:t>. Ma non finalizzata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it-IT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it-IT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/>
          </a:p>
          <a:p>
            <a:endParaRPr lang="it-IT"/>
          </a:p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129006-3859-FD5A-3898-EB64E19528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DA0E2-59ED-4222-B94D-137B7A27F0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25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4BB0D-4B25-E5D0-3C95-A23BE5BBF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42574BB-D808-FFB7-E54E-74B47FAA53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B2A8DC0-C35E-2376-568E-F9A14AFEA5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  <a:p>
            <a:endParaRPr lang="it-IT"/>
          </a:p>
          <a:p>
            <a:pPr marL="228600" indent="-228600">
              <a:buAutoNum type="arabicPeriod"/>
            </a:pPr>
            <a:r>
              <a:rPr lang="it-IT"/>
              <a:t>Dire perché spese per </a:t>
            </a:r>
            <a:r>
              <a:rPr lang="it-IT" err="1"/>
              <a:t>Civil</a:t>
            </a:r>
            <a:r>
              <a:rPr lang="it-IT"/>
              <a:t> </a:t>
            </a:r>
            <a:r>
              <a:rPr lang="it-IT" err="1"/>
              <a:t>Infr</a:t>
            </a:r>
            <a:r>
              <a:rPr lang="it-IT"/>
              <a:t> sono a 0 -&gt; tre procedure, ancora </a:t>
            </a:r>
            <a:r>
              <a:rPr lang="it-IT" err="1"/>
              <a:t>ongoing</a:t>
            </a:r>
            <a:r>
              <a:rPr lang="it-IT"/>
              <a:t> -&gt; adeguamento locali che ospitano le attrezzature, quindi;: INFN </a:t>
            </a:r>
            <a:r>
              <a:rPr lang="it-IT" err="1"/>
              <a:t>clean</a:t>
            </a:r>
            <a:r>
              <a:rPr lang="it-IT"/>
              <a:t> room a LNS e un bunker a Pisa, CNR 1 procedura . Tutte e tre ongoing</a:t>
            </a:r>
          </a:p>
          <a:p>
            <a:pPr marL="228600" indent="-228600">
              <a:buAutoNum type="arabicPeriod"/>
            </a:pPr>
            <a:r>
              <a:rPr lang="it-IT"/>
              <a:t>Training activities</a:t>
            </a:r>
          </a:p>
          <a:p>
            <a:endParaRPr lang="it-IT"/>
          </a:p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282E70F-EA7C-BC84-A359-8758E10CD0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DA0E2-59ED-4222-B94D-137B7A27F0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8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jpeg"/><Relationship Id="rId16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Annual Meeting - Catania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date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EB000E7-4207-12B4-F83E-BB9A78780B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00" y="80372"/>
            <a:ext cx="1699078" cy="9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3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Annual Meeting - Catania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22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Annual Meeting - Catania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962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22038-E401-9B59-43A1-1AFFB7DF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60FDE-D97A-7471-78F1-CE28AF3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Annual Meeting - Catania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939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5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7" y="6371740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376587" y="6349997"/>
            <a:ext cx="76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8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it-IT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04375" y="6365386"/>
            <a:ext cx="13441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A. Cianchi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9135677-35EC-CA53-8C9E-39ADE7AAD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92" y="250694"/>
            <a:ext cx="1822265" cy="55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59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815413" y="1772825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  <a:ea typeface="Open Sans Semibold" panose="020B0706030804020204"/>
                <a:cs typeface="Open Sans Semibold" panose="020B0706030804020204"/>
              </a:defRPr>
            </a:lvl1pPr>
          </a:lstStyle>
          <a:p>
            <a:r>
              <a:rPr lang="it-IT"/>
              <a:t>WG2 </a:t>
            </a:r>
            <a:r>
              <a:rPr lang="it-IT" err="1"/>
              <a:t>Betatron</a:t>
            </a:r>
            <a:r>
              <a:rPr lang="it-IT"/>
              <a:t> source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573016"/>
            <a:ext cx="8534400" cy="1106754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Alessandro Cianchi on </a:t>
            </a:r>
            <a:r>
              <a:rPr lang="it-IT" err="1"/>
              <a:t>behalf</a:t>
            </a:r>
            <a:r>
              <a:rPr lang="it-IT"/>
              <a:t> of </a:t>
            </a:r>
            <a:r>
              <a:rPr lang="it-IT" err="1"/>
              <a:t>EuAPS</a:t>
            </a:r>
            <a:r>
              <a:rPr lang="it-IT"/>
              <a:t> WG2</a:t>
            </a:r>
          </a:p>
          <a:p>
            <a:r>
              <a:rPr lang="it-IT"/>
              <a:t>University of Rome Tor Vergata &amp; INFN</a:t>
            </a:r>
          </a:p>
        </p:txBody>
      </p:sp>
      <p:sp>
        <p:nvSpPr>
          <p:cNvPr id="9" name="Sottotitolo 2"/>
          <p:cNvSpPr txBox="1">
            <a:spLocks/>
          </p:cNvSpPr>
          <p:nvPr userDrawn="1"/>
        </p:nvSpPr>
        <p:spPr>
          <a:xfrm>
            <a:off x="1835377" y="4679770"/>
            <a:ext cx="8534400" cy="4774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80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335360" y="6093296"/>
            <a:ext cx="1142526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Google Shape;715;p76">
            <a:extLst>
              <a:ext uri="{FF2B5EF4-FFF2-40B4-BE49-F238E27FC236}">
                <a16:creationId xmlns:a16="http://schemas.microsoft.com/office/drawing/2014/main" id="{3731A6A0-32F4-1C32-AB82-A9488BD2D3F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490267" y="330992"/>
            <a:ext cx="1371600" cy="49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16;p76">
            <a:extLst>
              <a:ext uri="{FF2B5EF4-FFF2-40B4-BE49-F238E27FC236}">
                <a16:creationId xmlns:a16="http://schemas.microsoft.com/office/drawing/2014/main" id="{C3C3E37C-9875-0B12-611B-E08570E5FF8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807013" y="322370"/>
            <a:ext cx="137160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27;p76">
            <a:extLst>
              <a:ext uri="{FF2B5EF4-FFF2-40B4-BE49-F238E27FC236}">
                <a16:creationId xmlns:a16="http://schemas.microsoft.com/office/drawing/2014/main" id="{42AF5FCE-1852-C064-2161-D45D808ABFDF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661130" y="1027451"/>
            <a:ext cx="2236207" cy="369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4">
            <a:extLst>
              <a:ext uri="{FF2B5EF4-FFF2-40B4-BE49-F238E27FC236}">
                <a16:creationId xmlns:a16="http://schemas.microsoft.com/office/drawing/2014/main" id="{0A76A068-06BF-F7EA-3537-4BD96C42399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828800" y="112714"/>
            <a:ext cx="3572933" cy="1495425"/>
            <a:chOff x="864" y="71"/>
            <a:chExt cx="1688" cy="942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2DF773DF-FD89-E4A0-DEE2-6CE31F56F040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864" y="71"/>
              <a:ext cx="1688" cy="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1254D944-3050-2134-0C6F-F865919F013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71"/>
              <a:ext cx="1689" cy="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2015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3493993" y="282377"/>
            <a:ext cx="8298519" cy="469731"/>
          </a:xfrm>
          <a:prstGeom prst="rect">
            <a:avLst/>
          </a:prstGeom>
          <a:solidFill>
            <a:srgbClr val="2B3982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1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8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376588" y="6349997"/>
            <a:ext cx="7680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35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it-IT" sz="135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04376" y="6365389"/>
            <a:ext cx="13441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A. Cianchi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735A18BB-353F-9CBD-96AA-60E1FF2E7ED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85751" y="107951"/>
            <a:ext cx="2755900" cy="1154113"/>
            <a:chOff x="135" y="68"/>
            <a:chExt cx="1302" cy="727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437CC2EC-94A2-1A87-7F0C-44474A7DACDF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35" y="68"/>
              <a:ext cx="1302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BF201FA6-FE4C-C1BB-B9F9-2DF0CC059B0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" y="68"/>
              <a:ext cx="1303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9622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5733" y="53752"/>
            <a:ext cx="7886667" cy="9269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15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35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35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15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35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35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Annual Meeting - Catania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81E3-3265-45EE-A2C3-C9AF2D30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96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5733" y="53752"/>
            <a:ext cx="7886667" cy="9269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135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1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 sz="135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Annual Meeting - Catania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81E3-3265-45EE-A2C3-C9AF2D30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45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Annual Meeting - Catania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209-8CA3-4058-92CA-45BF53264E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347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9168341" y="26836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CE81E3-3265-45EE-A2C3-C9AF2D303D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CasellaDiTesto 19"/>
          <p:cNvSpPr txBox="1"/>
          <p:nvPr userDrawn="1"/>
        </p:nvSpPr>
        <p:spPr>
          <a:xfrm>
            <a:off x="203200" y="6400806"/>
            <a:ext cx="11582400" cy="2539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</a:rPr>
              <a:t>A. Cianchi </a:t>
            </a:r>
            <a:r>
              <a:rPr lang="en-US" sz="1050" baseline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</a:rPr>
              <a:t>New challenges in emittance measurements</a:t>
            </a:r>
            <a:r>
              <a:rPr lang="en-US" sz="1050" baseline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</a:rPr>
              <a:t>SIF – Pisa 2014</a:t>
            </a:r>
          </a:p>
        </p:txBody>
      </p:sp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143339" y="53752"/>
            <a:ext cx="10972800" cy="9269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5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Annual Meeting - Catania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70D01B9-98A4-9D3B-A128-6BDDA26E49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00" y="80372"/>
            <a:ext cx="1699078" cy="9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8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384"/>
            <a:ext cx="12192000" cy="8031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8" y="83790"/>
            <a:ext cx="1894855" cy="610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85" y="116641"/>
            <a:ext cx="906475" cy="44914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407885" y="507100"/>
            <a:ext cx="144875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>
                <a:solidFill>
                  <a:srgbClr val="0070C0"/>
                </a:solidFill>
              </a:rPr>
              <a:t>Horizon 2020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453345"/>
            <a:ext cx="12192000" cy="4015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98" y="-171400"/>
            <a:ext cx="6756281" cy="1143000"/>
          </a:xfrm>
        </p:spPr>
        <p:txBody>
          <a:bodyPr>
            <a:normAutofit/>
          </a:bodyPr>
          <a:lstStyle>
            <a:lvl1pPr algn="ctr">
              <a:defRPr sz="2625">
                <a:solidFill>
                  <a:srgbClr val="2D3A84"/>
                </a:solidFill>
                <a:latin typeface="Helvetica Neue Ligh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86912"/>
            <a:ext cx="10972800" cy="5485058"/>
          </a:xfrm>
        </p:spPr>
        <p:txBody>
          <a:bodyPr/>
          <a:lstStyle>
            <a:lvl1pPr>
              <a:defRPr>
                <a:latin typeface="Helvetica Neue Light"/>
              </a:defRPr>
            </a:lvl1pPr>
            <a:lvl2pPr>
              <a:defRPr>
                <a:latin typeface="Helvetica Neue Light"/>
              </a:defRPr>
            </a:lvl2pPr>
            <a:lvl3pPr>
              <a:defRPr>
                <a:latin typeface="Helvetica Neue Light"/>
              </a:defRPr>
            </a:lvl3pPr>
            <a:lvl4pPr>
              <a:defRPr>
                <a:latin typeface="Helvetica Neue Light"/>
              </a:defRPr>
            </a:lvl4pPr>
            <a:lvl5pPr>
              <a:defRPr>
                <a:latin typeface="Helvetica Neue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93095" y="6473665"/>
            <a:ext cx="7433308" cy="365125"/>
          </a:xfrm>
        </p:spPr>
        <p:txBody>
          <a:bodyPr/>
          <a:lstStyle>
            <a:lvl1pPr algn="l">
              <a:defRPr>
                <a:solidFill>
                  <a:srgbClr val="2D3A84"/>
                </a:solidFill>
                <a:latin typeface="Helvetica Neue Light"/>
              </a:defRPr>
            </a:lvl1pPr>
          </a:lstStyle>
          <a:p>
            <a:r>
              <a:rPr lang="en-GB"/>
              <a:t>Annual Meeting - Catania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737600" y="6468580"/>
            <a:ext cx="2844800" cy="365125"/>
          </a:xfrm>
        </p:spPr>
        <p:txBody>
          <a:bodyPr/>
          <a:lstStyle>
            <a:lvl1pPr>
              <a:defRPr>
                <a:solidFill>
                  <a:srgbClr val="2D3A84"/>
                </a:solidFill>
              </a:defRPr>
            </a:lvl1pPr>
          </a:lstStyle>
          <a:p>
            <a:fld id="{7C8D6F1B-0912-4E83-AA89-4880E35867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037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4"/>
          <a:stretch/>
        </p:blipFill>
        <p:spPr>
          <a:xfrm>
            <a:off x="-6688" y="3096"/>
            <a:ext cx="121986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7648" y="2132867"/>
            <a:ext cx="8832981" cy="932745"/>
          </a:xfrm>
        </p:spPr>
        <p:txBody>
          <a:bodyPr>
            <a:normAutofit/>
          </a:bodyPr>
          <a:lstStyle>
            <a:lvl1pPr algn="l">
              <a:defRPr sz="1575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7651" y="3180172"/>
            <a:ext cx="8832980" cy="464863"/>
          </a:xfrm>
        </p:spPr>
        <p:txBody>
          <a:bodyPr>
            <a:normAutofit/>
          </a:bodyPr>
          <a:lstStyle>
            <a:lvl1pPr marL="0" indent="0" algn="l">
              <a:buNone/>
              <a:defRPr sz="788" baseline="0">
                <a:solidFill>
                  <a:srgbClr val="FFC000"/>
                </a:solidFill>
              </a:defRPr>
            </a:lvl1pPr>
            <a:lvl2pPr marL="2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author / institute</a:t>
            </a:r>
            <a:r>
              <a:rPr lang="en-GB"/>
              <a:t> and occasion</a:t>
            </a:r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527387" y="182238"/>
            <a:ext cx="3416895" cy="10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1238">
                <a:solidFill>
                  <a:srgbClr val="3399FF"/>
                </a:solidFill>
                <a:latin typeface="Arial Narrow" pitchFamily="34" charset="0"/>
              </a:rPr>
              <a:t>EUROPEAN</a:t>
            </a:r>
          </a:p>
          <a:p>
            <a:r>
              <a:rPr lang="en-GB" altLang="en-US" sz="1238">
                <a:solidFill>
                  <a:srgbClr val="33CCFF"/>
                </a:solidFill>
                <a:latin typeface="Arial Narrow" pitchFamily="34" charset="0"/>
              </a:rPr>
              <a:t>PLASMA RESEARCH</a:t>
            </a:r>
          </a:p>
          <a:p>
            <a:r>
              <a:rPr lang="en-GB" altLang="en-US" sz="1238">
                <a:solidFill>
                  <a:srgbClr val="33CCFF"/>
                </a:solidFill>
                <a:latin typeface="Arial Narrow" pitchFamily="34" charset="0"/>
              </a:rPr>
              <a:t>ACCELERATOR WITH</a:t>
            </a:r>
          </a:p>
          <a:p>
            <a:r>
              <a:rPr lang="en-GB" altLang="en-US" sz="1238">
                <a:solidFill>
                  <a:schemeClr val="bg1"/>
                </a:solidFill>
                <a:latin typeface="Arial Narrow" pitchFamily="34" charset="0"/>
              </a:rPr>
              <a:t>EXCELLENCE IN</a:t>
            </a:r>
          </a:p>
          <a:p>
            <a:r>
              <a:rPr lang="en-GB" altLang="en-US" sz="1238">
                <a:solidFill>
                  <a:schemeClr val="bg1"/>
                </a:solidFill>
                <a:latin typeface="Arial Narrow" pitchFamily="34" charset="0"/>
              </a:rPr>
              <a:t>APPLICATIONS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1203331" y="6439399"/>
            <a:ext cx="4412623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No 653782.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645" y="295559"/>
            <a:ext cx="3717535" cy="1261233"/>
          </a:xfrm>
          <a:prstGeom prst="rect">
            <a:avLst/>
          </a:prstGeom>
        </p:spPr>
      </p:pic>
      <p:pic>
        <p:nvPicPr>
          <p:cNvPr id="44" name="Picture 43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05" y="6453046"/>
            <a:ext cx="629480" cy="288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/>
          <p:cNvGrpSpPr/>
          <p:nvPr userDrawn="1"/>
        </p:nvGrpSpPr>
        <p:grpSpPr>
          <a:xfrm>
            <a:off x="335360" y="5229198"/>
            <a:ext cx="5376597" cy="1152130"/>
            <a:chOff x="755576" y="5229198"/>
            <a:chExt cx="4032448" cy="1152130"/>
          </a:xfrm>
        </p:grpSpPr>
        <p:sp>
          <p:nvSpPr>
            <p:cNvPr id="21" name="Rectangle 20"/>
            <p:cNvSpPr/>
            <p:nvPr userDrawn="1"/>
          </p:nvSpPr>
          <p:spPr>
            <a:xfrm rot="5400000">
              <a:off x="2195735" y="3789039"/>
              <a:ext cx="1152130" cy="4032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grpSp>
          <p:nvGrpSpPr>
            <p:cNvPr id="12" name="Group 11"/>
            <p:cNvGrpSpPr/>
            <p:nvPr userDrawn="1"/>
          </p:nvGrpSpPr>
          <p:grpSpPr>
            <a:xfrm>
              <a:off x="864463" y="5363056"/>
              <a:ext cx="3814672" cy="898636"/>
              <a:chOff x="894080" y="5363056"/>
              <a:chExt cx="3814672" cy="898636"/>
            </a:xfrm>
          </p:grpSpPr>
          <p:pic>
            <p:nvPicPr>
              <p:cNvPr id="45" name="Picture 44" descr="de.png"/>
              <p:cNvPicPr>
                <a:picLocks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4080" y="5363056"/>
                <a:ext cx="568800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6" name="Picture 45" descr="gb.png"/>
              <p:cNvPicPr>
                <a:picLocks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95736" y="5363056"/>
                <a:ext cx="568800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7" name="Picture 46" descr="fr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43808" y="5363056"/>
                <a:ext cx="568165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8" name="Picture 47" descr="it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55562" y="5363056"/>
                <a:ext cx="568166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9" name="Picture 48" descr="pt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91880" y="5363056"/>
                <a:ext cx="568165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0" name="Picture 49" descr="jp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95736" y="5900228"/>
                <a:ext cx="568165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2" name="Picture 51" descr="us.png"/>
              <p:cNvPicPr>
                <a:picLocks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47664" y="5900228"/>
                <a:ext cx="568800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3" name="Picture 52" descr="hu.png"/>
              <p:cNvPicPr>
                <a:picLocks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4080" y="5900228"/>
                <a:ext cx="568800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4" name="Picture 53" descr="se.png"/>
              <p:cNvPicPr>
                <a:picLocks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39952" y="5363056"/>
                <a:ext cx="568800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5" name="Picture 54" descr="cn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43808" y="5900228"/>
                <a:ext cx="568165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" name="Picture 3"/>
              <p:cNvPicPr>
                <a:picLocks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1880" y="5900228"/>
                <a:ext cx="568800" cy="3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6" name="Picture 5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9952" y="5898764"/>
                <a:ext cx="568800" cy="36292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3712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892975" y="312549"/>
            <a:ext cx="10406063" cy="1518047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875"/>
              <a:t>Body Level One</a:t>
            </a:r>
          </a:p>
          <a:p>
            <a:pPr lvl="1">
              <a:defRPr sz="1800"/>
            </a:pPr>
            <a:r>
              <a:rPr sz="1875"/>
              <a:t>Body Level Two</a:t>
            </a:r>
          </a:p>
          <a:p>
            <a:pPr lvl="2">
              <a:defRPr sz="1800"/>
            </a:pPr>
            <a:r>
              <a:rPr sz="1875"/>
              <a:t>Body Level Three</a:t>
            </a:r>
          </a:p>
          <a:p>
            <a:pPr lvl="3">
              <a:defRPr sz="1800"/>
            </a:pPr>
            <a:r>
              <a:rPr sz="1875"/>
              <a:t>Body Level Four</a:t>
            </a:r>
          </a:p>
          <a:p>
            <a:pPr lvl="4">
              <a:defRPr sz="1800"/>
            </a:pPr>
            <a:r>
              <a:rPr sz="1875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96408702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1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6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50000"/>
            <a:ext cx="864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it-IT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79416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1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6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50000"/>
            <a:ext cx="864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it-IT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1990419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1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6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50000"/>
            <a:ext cx="864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it-IT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4214361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1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6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50000"/>
            <a:ext cx="864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it-IT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2269023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1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6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50000"/>
            <a:ext cx="864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it-IT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2992801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1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6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50000"/>
            <a:ext cx="864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it-IT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3233623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1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buClrTx/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6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50000"/>
            <a:ext cx="864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it-IT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421763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Annual Meeting - Catania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2651607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1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buClrTx/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6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50000"/>
            <a:ext cx="864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it-IT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145945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1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buClrTx/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6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50000"/>
            <a:ext cx="864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it-IT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410759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1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buClrTx/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6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50000"/>
            <a:ext cx="864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it-IT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164722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1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6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50000"/>
            <a:ext cx="864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it-IT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26279001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1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6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50000"/>
            <a:ext cx="864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it-IT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28560138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1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6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50000"/>
            <a:ext cx="864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it-IT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3976378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1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6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50000"/>
            <a:ext cx="864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it-IT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413157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1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6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50000"/>
            <a:ext cx="864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it-IT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11880431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1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6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50000"/>
            <a:ext cx="864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it-IT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19845202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7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1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8" y="6371746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280028" y="6350000"/>
            <a:ext cx="864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it-IT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Risultati immagini per logo tor vergat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" y="94068"/>
            <a:ext cx="21646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92D6F4-A6ED-444D-8FE2-359AD0FF7514}"/>
              </a:ext>
            </a:extLst>
          </p:cNvPr>
          <p:cNvSpPr txBox="1"/>
          <p:nvPr userDrawn="1"/>
        </p:nvSpPr>
        <p:spPr>
          <a:xfrm>
            <a:off x="323216" y="6396167"/>
            <a:ext cx="1086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A. Cianchi                                                          Particle Accelerators For Science And Interdisciplinary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332459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Annual Meeting - Catania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23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Annual Meeting - Catania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8400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Annual Meeting - Catania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266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Annual Meeting - Catania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01438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Annual Meeting - Catania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8008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Annual Meeting - Catania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6618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Annual Meeting - Catania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6E02D7F-D305-1A25-E550-CE108B0614D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239" y="62737"/>
            <a:ext cx="1572931" cy="86489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9AE9434-113A-1FB8-6529-223D44E88F9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00" y="80372"/>
            <a:ext cx="1699078" cy="9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hf hd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Nome beneficiario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Annual Meeting - Catania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81E3-3265-45EE-A2C3-C9AF2D30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1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</p:sldLayoutIdLst>
  <p:hf hdr="0" dt="0"/>
  <p:txStyles>
    <p:titleStyle>
      <a:lvl1pPr algn="ctr" defTabSz="685783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1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hyperlink" Target="mailto:rendicontazione@lists.lnf.infn.it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arco.traini@lnf.infn.it" TargetMode="External"/><Relationship Id="rId5" Type="http://schemas.openxmlformats.org/officeDocument/2006/relationships/hyperlink" Target="mailto:sara.silvi@lnf.infn.it" TargetMode="Externa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9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5" Type="http://schemas.openxmlformats.org/officeDocument/2006/relationships/image" Target="../media/image31.png"/><Relationship Id="rId10" Type="http://schemas.microsoft.com/office/2007/relationships/diagramDrawing" Target="../diagrams/drawing1.xml"/><Relationship Id="rId4" Type="http://schemas.openxmlformats.org/officeDocument/2006/relationships/image" Target="../media/image30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10DDDB8-B009-5321-DE87-0204E1BE5979}"/>
              </a:ext>
            </a:extLst>
          </p:cNvPr>
          <p:cNvSpPr txBox="1"/>
          <p:nvPr/>
        </p:nvSpPr>
        <p:spPr>
          <a:xfrm>
            <a:off x="5132717" y="1906444"/>
            <a:ext cx="579695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solidFill>
                  <a:srgbClr val="C48E48"/>
                </a:solidFill>
                <a:latin typeface="Arial" panose="020B0604020202020204" pitchFamily="34" charset="0"/>
              </a:rPr>
              <a:t>EuAPS</a:t>
            </a:r>
            <a:br>
              <a:rPr lang="en-US" sz="2800" b="1">
                <a:solidFill>
                  <a:srgbClr val="C48E48"/>
                </a:solidFill>
                <a:latin typeface="Arial" panose="020B0604020202020204" pitchFamily="34" charset="0"/>
              </a:rPr>
            </a:br>
            <a:r>
              <a:rPr lang="en-US" sz="2800" b="1" err="1">
                <a:solidFill>
                  <a:srgbClr val="C48E48"/>
                </a:solidFill>
                <a:latin typeface="Arial" panose="020B0604020202020204" pitchFamily="34" charset="0"/>
              </a:rPr>
              <a:t>EuPRAXIA</a:t>
            </a:r>
            <a:r>
              <a:rPr lang="en-US" sz="2800" b="1">
                <a:solidFill>
                  <a:srgbClr val="C48E48"/>
                </a:solidFill>
                <a:latin typeface="Arial" panose="020B0604020202020204" pitchFamily="34" charset="0"/>
              </a:rPr>
              <a:t> Advanced Photon Source</a:t>
            </a:r>
            <a:br>
              <a:rPr lang="en-US" sz="2800" b="1">
                <a:solidFill>
                  <a:srgbClr val="C48E48"/>
                </a:solidFill>
                <a:latin typeface="Arial" panose="020B0604020202020204" pitchFamily="34" charset="0"/>
              </a:rPr>
            </a:br>
            <a:br>
              <a:rPr lang="en-US" sz="2800" b="1">
                <a:solidFill>
                  <a:srgbClr val="C48E48"/>
                </a:solidFill>
                <a:latin typeface="Arial" panose="020B0604020202020204" pitchFamily="34" charset="0"/>
              </a:rPr>
            </a:br>
            <a:r>
              <a:rPr lang="en-US" sz="2800" b="1">
                <a:solidFill>
                  <a:srgbClr val="C48E48"/>
                </a:solidFill>
                <a:latin typeface="Arial" panose="020B0604020202020204" pitchFamily="34" charset="0"/>
              </a:rPr>
              <a:t>Financial Update</a:t>
            </a:r>
          </a:p>
          <a:p>
            <a:pPr algn="ctr"/>
            <a:endParaRPr lang="en-US" sz="2800" b="1">
              <a:solidFill>
                <a:srgbClr val="C48E48"/>
              </a:solidFill>
              <a:latin typeface="Arial" panose="020B0604020202020204" pitchFamily="34" charset="0"/>
            </a:endParaRPr>
          </a:p>
          <a:p>
            <a:pPr algn="ctr"/>
            <a:endParaRPr lang="en-US" sz="2800" b="1">
              <a:solidFill>
                <a:srgbClr val="C48E48"/>
              </a:solidFill>
              <a:latin typeface="Arial" panose="020B0604020202020204" pitchFamily="34" charset="0"/>
            </a:endParaRPr>
          </a:p>
          <a:p>
            <a:pPr algn="ctr"/>
            <a:r>
              <a:rPr lang="it-IT">
                <a:latin typeface="Arial Rounded MT Bold" panose="020F0704030504030204" pitchFamily="34" charset="0"/>
              </a:rPr>
              <a:t>Sara Silvi</a:t>
            </a:r>
            <a:br>
              <a:rPr lang="it-IT">
                <a:latin typeface="Arial Rounded MT Bold" panose="020F0704030504030204" pitchFamily="34" charset="0"/>
              </a:rPr>
            </a:br>
            <a:r>
              <a:rPr lang="it-IT">
                <a:latin typeface="Arial Rounded MT Bold" panose="020F0704030504030204" pitchFamily="34" charset="0"/>
              </a:rPr>
              <a:t>INFN-LNF </a:t>
            </a:r>
            <a:r>
              <a:rPr lang="it-IT" err="1">
                <a:latin typeface="Arial Rounded MT Bold" panose="020F0704030504030204" pitchFamily="34" charset="0"/>
              </a:rPr>
              <a:t>External</a:t>
            </a:r>
            <a:r>
              <a:rPr lang="it-IT">
                <a:latin typeface="Arial Rounded MT Bold" panose="020F0704030504030204" pitchFamily="34" charset="0"/>
              </a:rPr>
              <a:t> Funds Office</a:t>
            </a:r>
            <a:br>
              <a:rPr lang="it-IT">
                <a:latin typeface="Arial Rounded MT Bold" panose="020F0704030504030204" pitchFamily="34" charset="0"/>
              </a:rPr>
            </a:br>
            <a:r>
              <a:rPr lang="it-IT" err="1">
                <a:latin typeface="Arial Rounded MT Bold" panose="020F0704030504030204" pitchFamily="34" charset="0"/>
              </a:rPr>
              <a:t>May</a:t>
            </a:r>
            <a:r>
              <a:rPr lang="it-IT">
                <a:latin typeface="Arial Rounded MT Bold" panose="020F0704030504030204" pitchFamily="34" charset="0"/>
              </a:rPr>
              <a:t> 2025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70E49FBC-60CA-3E7F-2F31-58026E87DDA6}"/>
              </a:ext>
            </a:extLst>
          </p:cNvPr>
          <p:cNvGrpSpPr/>
          <p:nvPr/>
        </p:nvGrpSpPr>
        <p:grpSpPr>
          <a:xfrm>
            <a:off x="660645" y="2712512"/>
            <a:ext cx="2700811" cy="1779600"/>
            <a:chOff x="6693313" y="2710084"/>
            <a:chExt cx="2353620" cy="1406755"/>
          </a:xfrm>
        </p:grpSpPr>
        <p:pic>
          <p:nvPicPr>
            <p:cNvPr id="5" name="Google Shape;715;p76">
              <a:extLst>
                <a:ext uri="{FF2B5EF4-FFF2-40B4-BE49-F238E27FC236}">
                  <a16:creationId xmlns:a16="http://schemas.microsoft.com/office/drawing/2014/main" id="{33A97F6B-C73D-777D-BC78-7420160CE3BB}"/>
                </a:ext>
              </a:extLst>
            </p:cNvPr>
            <p:cNvPicPr preferRelativeResize="0"/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rcRect/>
            <a:stretch/>
          </p:blipFill>
          <p:spPr>
            <a:xfrm>
              <a:off x="6693313" y="2710085"/>
              <a:ext cx="1282123" cy="6195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716;p76">
              <a:extLst>
                <a:ext uri="{FF2B5EF4-FFF2-40B4-BE49-F238E27FC236}">
                  <a16:creationId xmlns:a16="http://schemas.microsoft.com/office/drawing/2014/main" id="{0507E300-E091-4BFE-7843-C471EE052A56}"/>
                </a:ext>
              </a:extLst>
            </p:cNvPr>
            <p:cNvPicPr preferRelativeResize="0"/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rcRect/>
            <a:stretch/>
          </p:blipFill>
          <p:spPr>
            <a:xfrm>
              <a:off x="7807787" y="2710084"/>
              <a:ext cx="1239146" cy="6195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727;p76">
              <a:extLst>
                <a:ext uri="{FF2B5EF4-FFF2-40B4-BE49-F238E27FC236}">
                  <a16:creationId xmlns:a16="http://schemas.microsoft.com/office/drawing/2014/main" id="{37F41658-E10C-803A-5C19-2F8C23E15C2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93313" y="3602489"/>
              <a:ext cx="2335733" cy="5143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57840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783F9-7E17-3BE1-77AF-DE9607A65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92E0525C-3629-E636-9B82-4F214D4D8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0050" y="6386354"/>
            <a:ext cx="730419" cy="365125"/>
          </a:xfrm>
        </p:spPr>
        <p:txBody>
          <a:bodyPr/>
          <a:lstStyle/>
          <a:p>
            <a:pPr algn="r">
              <a:defRPr/>
            </a:pPr>
            <a:fld id="{DE78000B-BA7C-BB4C-B6CD-6DC887061CC6}" type="slidenum">
              <a:rPr lang="en-US" smtClean="0">
                <a:solidFill>
                  <a:schemeClr val="bg1"/>
                </a:solidFill>
              </a:rPr>
              <a:pPr algn="r">
                <a:defRPr/>
              </a:pPr>
              <a:t>10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7B12D5C3-07E1-CAB5-84E7-D04F6A9D44F0}"/>
              </a:ext>
            </a:extLst>
          </p:cNvPr>
          <p:cNvGrpSpPr/>
          <p:nvPr/>
        </p:nvGrpSpPr>
        <p:grpSpPr>
          <a:xfrm>
            <a:off x="118408" y="5770342"/>
            <a:ext cx="1009452" cy="538096"/>
            <a:chOff x="0" y="0"/>
            <a:chExt cx="1345936" cy="717461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17C3A95F-D0EE-35A1-3AF9-0DC38C25E7A5}"/>
                </a:ext>
              </a:extLst>
            </p:cNvPr>
            <p:cNvSpPr/>
            <p:nvPr/>
          </p:nvSpPr>
          <p:spPr>
            <a:xfrm>
              <a:off x="0" y="0"/>
              <a:ext cx="1345946" cy="717423"/>
            </a:xfrm>
            <a:custGeom>
              <a:avLst/>
              <a:gdLst/>
              <a:ahLst/>
              <a:cxnLst/>
              <a:rect l="l" t="t" r="r" b="b"/>
              <a:pathLst>
                <a:path w="1345946" h="717423">
                  <a:moveTo>
                    <a:pt x="0" y="0"/>
                  </a:moveTo>
                  <a:lnTo>
                    <a:pt x="1345946" y="0"/>
                  </a:lnTo>
                  <a:lnTo>
                    <a:pt x="1345946" y="717423"/>
                  </a:lnTo>
                  <a:lnTo>
                    <a:pt x="0" y="717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1" b="-11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B2A46439-7346-3F6A-1E68-2CEC45CDB2CF}"/>
              </a:ext>
            </a:extLst>
          </p:cNvPr>
          <p:cNvGrpSpPr/>
          <p:nvPr/>
        </p:nvGrpSpPr>
        <p:grpSpPr>
          <a:xfrm>
            <a:off x="1402982" y="5780974"/>
            <a:ext cx="2169010" cy="527464"/>
            <a:chOff x="0" y="0"/>
            <a:chExt cx="2892013" cy="703285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DD3FBE0-570B-5ADE-EA3F-CF5E4F5BD7FF}"/>
                </a:ext>
              </a:extLst>
            </p:cNvPr>
            <p:cNvSpPr/>
            <p:nvPr/>
          </p:nvSpPr>
          <p:spPr>
            <a:xfrm>
              <a:off x="0" y="0"/>
              <a:ext cx="2892044" cy="703326"/>
            </a:xfrm>
            <a:custGeom>
              <a:avLst/>
              <a:gdLst/>
              <a:ahLst/>
              <a:cxnLst/>
              <a:rect l="l" t="t" r="r" b="b"/>
              <a:pathLst>
                <a:path w="2892044" h="703326">
                  <a:moveTo>
                    <a:pt x="0" y="0"/>
                  </a:moveTo>
                  <a:lnTo>
                    <a:pt x="2892044" y="0"/>
                  </a:lnTo>
                  <a:lnTo>
                    <a:pt x="2892044" y="703326"/>
                  </a:lnTo>
                  <a:lnTo>
                    <a:pt x="0" y="703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66" r="1" b="-6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2" name="Immagine 11" descr="Immagine che contiene Carattere, schermata, Elementi grafici, testo&#10;&#10;Il contenuto generato dall'IA potrebbe non essere corretto.">
            <a:extLst>
              <a:ext uri="{FF2B5EF4-FFF2-40B4-BE49-F238E27FC236}">
                <a16:creationId xmlns:a16="http://schemas.microsoft.com/office/drawing/2014/main" id="{3D442443-C216-9021-6A33-12BBF2E2E1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49" y="5516724"/>
            <a:ext cx="1183279" cy="754196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F68F6D-ECD3-05AE-539F-F2817BB2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Annual Meeting - Catania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4E2695D-55F0-7BCC-76F5-C4A871991686}"/>
              </a:ext>
            </a:extLst>
          </p:cNvPr>
          <p:cNvSpPr txBox="1"/>
          <p:nvPr/>
        </p:nvSpPr>
        <p:spPr>
          <a:xfrm>
            <a:off x="118408" y="1352516"/>
            <a:ext cx="10515600" cy="530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>
                <a:solidFill>
                  <a:srgbClr val="B27F47"/>
                </a:solidFill>
                <a:latin typeface="Avenir Next LT Pro" panose="020B0504020202020204" pitchFamily="34" charset="0"/>
              </a:rPr>
              <a:t>Budget vs </a:t>
            </a:r>
            <a:r>
              <a:rPr lang="en-US" sz="2400" b="1">
                <a:solidFill>
                  <a:srgbClr val="B27F47"/>
                </a:solidFill>
                <a:latin typeface="Avenir Next LT Pro" panose="020B0504020202020204" pitchFamily="34" charset="0"/>
              </a:rPr>
              <a:t>Cost Category</a:t>
            </a:r>
            <a:r>
              <a:rPr lang="en-US" sz="2400" b="1" kern="1200">
                <a:solidFill>
                  <a:srgbClr val="B27F47"/>
                </a:solidFill>
                <a:latin typeface="Avenir Next LT Pro" panose="020B0504020202020204" pitchFamily="34" charset="0"/>
              </a:rPr>
              <a:t> Expenses + Commitment</a:t>
            </a:r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01AEFE8C-726E-3DAC-CC54-71F464283F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0082725"/>
              </p:ext>
            </p:extLst>
          </p:nvPr>
        </p:nvGraphicFramePr>
        <p:xfrm>
          <a:off x="4740993" y="2131120"/>
          <a:ext cx="6534151" cy="376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C41DEB7A-04DF-6105-C967-4C2B07552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128728"/>
              </p:ext>
            </p:extLst>
          </p:nvPr>
        </p:nvGraphicFramePr>
        <p:xfrm>
          <a:off x="376377" y="2811762"/>
          <a:ext cx="3798523" cy="1981200"/>
        </p:xfrm>
        <a:graphic>
          <a:graphicData uri="http://schemas.openxmlformats.org/drawingml/2006/table">
            <a:tbl>
              <a:tblPr firstRow="1" firstCol="1" lastCol="1">
                <a:tableStyleId>{B301B821-A1FF-4177-AEE7-76D212191A09}</a:tableStyleId>
              </a:tblPr>
              <a:tblGrid>
                <a:gridCol w="874347">
                  <a:extLst>
                    <a:ext uri="{9D8B030D-6E8A-4147-A177-3AD203B41FA5}">
                      <a16:colId xmlns:a16="http://schemas.microsoft.com/office/drawing/2014/main" val="2042696730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156989650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42658613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641537807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it-IT" sz="1000" b="0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Budget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err="1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Expenses</a:t>
                      </a:r>
                      <a:r>
                        <a:rPr lang="it-IT" sz="1000" b="1" i="0" u="none" strike="noStrike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 + commitment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68724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it-IT" sz="1000" b="1" err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Fixed</a:t>
                      </a:r>
                      <a:r>
                        <a:rPr lang="it-IT" sz="10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it-IT" sz="1000" b="1" err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term</a:t>
                      </a:r>
                      <a:r>
                        <a:rPr lang="it-IT" sz="10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it-IT" sz="1000" b="1" err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Personnel</a:t>
                      </a:r>
                      <a:endParaRPr lang="it-IT" sz="1000" b="1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1.483.341,64 €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1.424.086,00 €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96,01 %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21744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Scientific </a:t>
                      </a:r>
                      <a:r>
                        <a:rPr lang="it-IT" sz="1000" b="1" err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Instrument</a:t>
                      </a:r>
                      <a:r>
                        <a:rPr lang="it-IT" sz="10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18.175.406,49 €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17.969.892,72 €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98,87 %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99619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it-IT" sz="1000" b="1" err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Civil</a:t>
                      </a:r>
                      <a:r>
                        <a:rPr lang="it-IT" sz="10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it-IT" sz="1000" b="1" err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Infrastruct</a:t>
                      </a:r>
                      <a:r>
                        <a:rPr lang="it-IT" sz="10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1.580.006,38 €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1.582.274,54 €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100,14 %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12193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Training activities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12.750,00 €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0,00 €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0,00 %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899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116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46309-FBC4-023B-9425-5A4538770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10410BEC-103A-7AB4-D6B1-5EE9B09F2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0050" y="6386354"/>
            <a:ext cx="730419" cy="365125"/>
          </a:xfrm>
        </p:spPr>
        <p:txBody>
          <a:bodyPr/>
          <a:lstStyle/>
          <a:p>
            <a:pPr algn="r">
              <a:defRPr/>
            </a:pPr>
            <a:fld id="{DE78000B-BA7C-BB4C-B6CD-6DC887061CC6}" type="slidenum">
              <a:rPr lang="en-US" smtClean="0">
                <a:solidFill>
                  <a:schemeClr val="bg1"/>
                </a:solidFill>
              </a:rPr>
              <a:pPr algn="r">
                <a:defRPr/>
              </a:pPr>
              <a:t>11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CE85E8A6-B19F-CF0D-123D-AB9E560C2FC0}"/>
              </a:ext>
            </a:extLst>
          </p:cNvPr>
          <p:cNvGrpSpPr/>
          <p:nvPr/>
        </p:nvGrpSpPr>
        <p:grpSpPr>
          <a:xfrm>
            <a:off x="118408" y="5770342"/>
            <a:ext cx="1009452" cy="538096"/>
            <a:chOff x="0" y="0"/>
            <a:chExt cx="1345936" cy="717461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7596D394-69F1-A1CA-32FC-9D45E40D4529}"/>
                </a:ext>
              </a:extLst>
            </p:cNvPr>
            <p:cNvSpPr/>
            <p:nvPr/>
          </p:nvSpPr>
          <p:spPr>
            <a:xfrm>
              <a:off x="0" y="0"/>
              <a:ext cx="1345946" cy="717423"/>
            </a:xfrm>
            <a:custGeom>
              <a:avLst/>
              <a:gdLst/>
              <a:ahLst/>
              <a:cxnLst/>
              <a:rect l="l" t="t" r="r" b="b"/>
              <a:pathLst>
                <a:path w="1345946" h="717423">
                  <a:moveTo>
                    <a:pt x="0" y="0"/>
                  </a:moveTo>
                  <a:lnTo>
                    <a:pt x="1345946" y="0"/>
                  </a:lnTo>
                  <a:lnTo>
                    <a:pt x="1345946" y="717423"/>
                  </a:lnTo>
                  <a:lnTo>
                    <a:pt x="0" y="717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1" b="-11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AA50DEEB-3115-0479-A900-9EE291B6B9DE}"/>
              </a:ext>
            </a:extLst>
          </p:cNvPr>
          <p:cNvGrpSpPr/>
          <p:nvPr/>
        </p:nvGrpSpPr>
        <p:grpSpPr>
          <a:xfrm>
            <a:off x="1402982" y="5780974"/>
            <a:ext cx="2169010" cy="527464"/>
            <a:chOff x="0" y="0"/>
            <a:chExt cx="2892013" cy="703285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BFD24867-E127-9634-2AAB-BC0335340ACA}"/>
                </a:ext>
              </a:extLst>
            </p:cNvPr>
            <p:cNvSpPr/>
            <p:nvPr/>
          </p:nvSpPr>
          <p:spPr>
            <a:xfrm>
              <a:off x="0" y="0"/>
              <a:ext cx="2892044" cy="703326"/>
            </a:xfrm>
            <a:custGeom>
              <a:avLst/>
              <a:gdLst/>
              <a:ahLst/>
              <a:cxnLst/>
              <a:rect l="l" t="t" r="r" b="b"/>
              <a:pathLst>
                <a:path w="2892044" h="703326">
                  <a:moveTo>
                    <a:pt x="0" y="0"/>
                  </a:moveTo>
                  <a:lnTo>
                    <a:pt x="2892044" y="0"/>
                  </a:lnTo>
                  <a:lnTo>
                    <a:pt x="2892044" y="703326"/>
                  </a:lnTo>
                  <a:lnTo>
                    <a:pt x="0" y="703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66" r="1" b="-6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2" name="Immagine 11" descr="Immagine che contiene Carattere, schermata, Elementi grafici, testo&#10;&#10;Il contenuto generato dall'IA potrebbe non essere corretto.">
            <a:extLst>
              <a:ext uri="{FF2B5EF4-FFF2-40B4-BE49-F238E27FC236}">
                <a16:creationId xmlns:a16="http://schemas.microsoft.com/office/drawing/2014/main" id="{144D0CCA-9850-E1CA-0D24-828747F9D7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49" y="5516724"/>
            <a:ext cx="1183279" cy="754196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9DF0B69-1B45-D27A-09AC-D467E64A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Annual Meeting - Catania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0322DD1-45AB-D845-6088-749E68B2CFA0}"/>
              </a:ext>
            </a:extLst>
          </p:cNvPr>
          <p:cNvSpPr txBox="1"/>
          <p:nvPr/>
        </p:nvSpPr>
        <p:spPr>
          <a:xfrm>
            <a:off x="118408" y="1352516"/>
            <a:ext cx="10515600" cy="530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>
                <a:solidFill>
                  <a:srgbClr val="B27F47"/>
                </a:solidFill>
                <a:latin typeface="Avenir Next LT Pro" panose="020B0504020202020204" pitchFamily="34" charset="0"/>
              </a:rPr>
              <a:t>Actual vs Planned Expenses</a:t>
            </a: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78B40C19-2608-ACF5-331E-B76025D42C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0091322"/>
              </p:ext>
            </p:extLst>
          </p:nvPr>
        </p:nvGraphicFramePr>
        <p:xfrm>
          <a:off x="1052563" y="1877323"/>
          <a:ext cx="6879757" cy="3645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FC686873-C76A-38FF-3DE2-683C7B91B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971450"/>
              </p:ext>
            </p:extLst>
          </p:nvPr>
        </p:nvGraphicFramePr>
        <p:xfrm>
          <a:off x="8864915" y="1307426"/>
          <a:ext cx="3036522" cy="4785360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874347">
                  <a:extLst>
                    <a:ext uri="{9D8B030D-6E8A-4147-A177-3AD203B41FA5}">
                      <a16:colId xmlns:a16="http://schemas.microsoft.com/office/drawing/2014/main" val="2042696730"/>
                    </a:ext>
                  </a:extLst>
                </a:gridCol>
                <a:gridCol w="1090981">
                  <a:extLst>
                    <a:ext uri="{9D8B030D-6E8A-4147-A177-3AD203B41FA5}">
                      <a16:colId xmlns:a16="http://schemas.microsoft.com/office/drawing/2014/main" val="156989650"/>
                    </a:ext>
                  </a:extLst>
                </a:gridCol>
                <a:gridCol w="1071194">
                  <a:extLst>
                    <a:ext uri="{9D8B030D-6E8A-4147-A177-3AD203B41FA5}">
                      <a16:colId xmlns:a16="http://schemas.microsoft.com/office/drawing/2014/main" val="4265861301"/>
                    </a:ext>
                  </a:extLst>
                </a:gridCol>
              </a:tblGrid>
              <a:tr h="348234">
                <a:tc>
                  <a:txBody>
                    <a:bodyPr/>
                    <a:lstStyle/>
                    <a:p>
                      <a:pPr algn="ctr"/>
                      <a:endParaRPr lang="it-IT" sz="1000" b="0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err="1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Actual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err="1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Planned</a:t>
                      </a:r>
                      <a:r>
                        <a:rPr lang="it-IT" sz="1000" b="1" i="0" u="none" strike="noStrike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it-IT" sz="1000" b="1" i="0" u="none" strike="noStrike" err="1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expenses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687242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Bim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0,00 €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0,00 €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217448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Bim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0,00 €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42.800,00 €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996198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Bim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187.281,84 €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220.173,00 €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121934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Bim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297.780,34 €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1.025.387,31 €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232725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Bim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365.868,56 €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1.303.578,97 €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53296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Bim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591.735,37 €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3.127.470,12 €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258455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Bim 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766.591,60 €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3.127.470,12 €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7049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Bim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1.735.156,79 €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3.912.240,08 €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090119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Bim 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2.942.375,77 €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3.912.240,08 €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558241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Bim 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3.705.801,50 €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5.489.661,75 €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8483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Bim 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4.124.175,41 €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5.489.661,75 €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49349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Bim 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5.111.322,58 €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7.843.664,25 €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683169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Bim 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7.455.552,24 €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8.143.264,25 €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080711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Bim 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14.255.034,26 €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780555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Bim 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15.490.075,26 €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578470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Bim 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17.867.314,66 €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766414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Bim 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19.987.007,78 €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962214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Bim 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22.350.588,00 €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136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3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87159-459B-6D28-119D-658FC5096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86E4E9A1-769F-57FE-2792-B64AB558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0050" y="6386354"/>
            <a:ext cx="730419" cy="365125"/>
          </a:xfrm>
        </p:spPr>
        <p:txBody>
          <a:bodyPr/>
          <a:lstStyle/>
          <a:p>
            <a:pPr algn="r">
              <a:defRPr/>
            </a:pPr>
            <a:fld id="{DE78000B-BA7C-BB4C-B6CD-6DC887061CC6}" type="slidenum">
              <a:rPr lang="en-US" smtClean="0">
                <a:solidFill>
                  <a:schemeClr val="bg1"/>
                </a:solidFill>
              </a:rPr>
              <a:pPr algn="r">
                <a:defRPr/>
              </a:pPr>
              <a:t>12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78DAAA7A-8BDF-1469-0192-AC6D115FA364}"/>
              </a:ext>
            </a:extLst>
          </p:cNvPr>
          <p:cNvGrpSpPr/>
          <p:nvPr/>
        </p:nvGrpSpPr>
        <p:grpSpPr>
          <a:xfrm>
            <a:off x="118408" y="5770342"/>
            <a:ext cx="1009452" cy="538096"/>
            <a:chOff x="0" y="0"/>
            <a:chExt cx="1345936" cy="717461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038E8737-6ED0-EBE9-6156-C986CBEFF892}"/>
                </a:ext>
              </a:extLst>
            </p:cNvPr>
            <p:cNvSpPr/>
            <p:nvPr/>
          </p:nvSpPr>
          <p:spPr>
            <a:xfrm>
              <a:off x="0" y="0"/>
              <a:ext cx="1345946" cy="717423"/>
            </a:xfrm>
            <a:custGeom>
              <a:avLst/>
              <a:gdLst/>
              <a:ahLst/>
              <a:cxnLst/>
              <a:rect l="l" t="t" r="r" b="b"/>
              <a:pathLst>
                <a:path w="1345946" h="717423">
                  <a:moveTo>
                    <a:pt x="0" y="0"/>
                  </a:moveTo>
                  <a:lnTo>
                    <a:pt x="1345946" y="0"/>
                  </a:lnTo>
                  <a:lnTo>
                    <a:pt x="1345946" y="717423"/>
                  </a:lnTo>
                  <a:lnTo>
                    <a:pt x="0" y="717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1" b="-11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3AFAC1D2-8FCF-670B-66B7-6FE3E4625EB1}"/>
              </a:ext>
            </a:extLst>
          </p:cNvPr>
          <p:cNvGrpSpPr/>
          <p:nvPr/>
        </p:nvGrpSpPr>
        <p:grpSpPr>
          <a:xfrm>
            <a:off x="1402982" y="5780974"/>
            <a:ext cx="2169010" cy="527464"/>
            <a:chOff x="0" y="0"/>
            <a:chExt cx="2892013" cy="703285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56B80723-BA7F-C81F-2DEA-2E384E2FCEB5}"/>
                </a:ext>
              </a:extLst>
            </p:cNvPr>
            <p:cNvSpPr/>
            <p:nvPr/>
          </p:nvSpPr>
          <p:spPr>
            <a:xfrm>
              <a:off x="0" y="0"/>
              <a:ext cx="2892044" cy="703326"/>
            </a:xfrm>
            <a:custGeom>
              <a:avLst/>
              <a:gdLst/>
              <a:ahLst/>
              <a:cxnLst/>
              <a:rect l="l" t="t" r="r" b="b"/>
              <a:pathLst>
                <a:path w="2892044" h="703326">
                  <a:moveTo>
                    <a:pt x="0" y="0"/>
                  </a:moveTo>
                  <a:lnTo>
                    <a:pt x="2892044" y="0"/>
                  </a:lnTo>
                  <a:lnTo>
                    <a:pt x="2892044" y="703326"/>
                  </a:lnTo>
                  <a:lnTo>
                    <a:pt x="0" y="703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66" r="1" b="-6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2" name="Immagine 11" descr="Immagine che contiene Carattere, schermata, Elementi grafici, testo&#10;&#10;Il contenuto generato dall'IA potrebbe non essere corretto.">
            <a:extLst>
              <a:ext uri="{FF2B5EF4-FFF2-40B4-BE49-F238E27FC236}">
                <a16:creationId xmlns:a16="http://schemas.microsoft.com/office/drawing/2014/main" id="{FB1FE1E6-EAC3-4068-6408-56CBBC998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49" y="5516724"/>
            <a:ext cx="1183279" cy="754196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88FC87F-073D-5135-C0DB-FB06193C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Annual Meeting - Catania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3707F54-77A4-6734-5020-78CEF02BFD19}"/>
              </a:ext>
            </a:extLst>
          </p:cNvPr>
          <p:cNvSpPr txBox="1"/>
          <p:nvPr/>
        </p:nvSpPr>
        <p:spPr>
          <a:xfrm>
            <a:off x="118408" y="1352516"/>
            <a:ext cx="10515600" cy="530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>
                <a:solidFill>
                  <a:srgbClr val="B27F47"/>
                </a:solidFill>
                <a:latin typeface="Avenir Next LT Pro" panose="020B0504020202020204" pitchFamily="34" charset="0"/>
              </a:rPr>
              <a:t>Actual (+ Commitment) vs Planned Expenses</a:t>
            </a: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A7544A97-BCE4-0DBC-5A06-C1535BB9BB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7733988"/>
              </p:ext>
            </p:extLst>
          </p:nvPr>
        </p:nvGraphicFramePr>
        <p:xfrm>
          <a:off x="1052563" y="1877323"/>
          <a:ext cx="6879757" cy="3645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0C68BE32-A6C8-89E1-57D6-6BC91D818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861217"/>
              </p:ext>
            </p:extLst>
          </p:nvPr>
        </p:nvGraphicFramePr>
        <p:xfrm>
          <a:off x="8864915" y="1307426"/>
          <a:ext cx="3036522" cy="4785360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874347">
                  <a:extLst>
                    <a:ext uri="{9D8B030D-6E8A-4147-A177-3AD203B41FA5}">
                      <a16:colId xmlns:a16="http://schemas.microsoft.com/office/drawing/2014/main" val="2042696730"/>
                    </a:ext>
                  </a:extLst>
                </a:gridCol>
                <a:gridCol w="1090981">
                  <a:extLst>
                    <a:ext uri="{9D8B030D-6E8A-4147-A177-3AD203B41FA5}">
                      <a16:colId xmlns:a16="http://schemas.microsoft.com/office/drawing/2014/main" val="156989650"/>
                    </a:ext>
                  </a:extLst>
                </a:gridCol>
                <a:gridCol w="1071194">
                  <a:extLst>
                    <a:ext uri="{9D8B030D-6E8A-4147-A177-3AD203B41FA5}">
                      <a16:colId xmlns:a16="http://schemas.microsoft.com/office/drawing/2014/main" val="4265861301"/>
                    </a:ext>
                  </a:extLst>
                </a:gridCol>
              </a:tblGrid>
              <a:tr h="348234">
                <a:tc>
                  <a:txBody>
                    <a:bodyPr/>
                    <a:lstStyle/>
                    <a:p>
                      <a:pPr algn="ctr"/>
                      <a:endParaRPr lang="it-IT" sz="1000" b="0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err="1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Actual</a:t>
                      </a:r>
                      <a:r>
                        <a:rPr lang="it-IT" sz="1000" b="1" i="0" u="none" strike="noStrike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 + Commitment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err="1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Planned</a:t>
                      </a:r>
                      <a:r>
                        <a:rPr lang="it-IT" sz="1000" b="1" i="0" u="none" strike="noStrike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it-IT" sz="1000" b="1" i="0" u="none" strike="noStrike" err="1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expenses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687242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Bim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0,00 €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0,00 €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217448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Bim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0,00 €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42.800,00 €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996198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Bim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187.281,84 €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220.173,00 €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121934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Bim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297.780,34 €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1.025.387,31 €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232725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Bim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365.868,56 €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1.303.578,97 €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53296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Bim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591.735,37 €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3.127.470,12 €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258455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Bim 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766.591,60 €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3.127.470,12 €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7049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Bim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1.735.156,79 €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3.912.240,08 €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090119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Bim 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2.942.375,77 €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3.912.240,08 €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558241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Bim 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3.705.801,50 €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5.489.661,75 €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8483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Bim 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4.124.175,41 €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5.489.661,75 €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49349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Bim 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5.111.322,58 €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7.843.664,25 €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683169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Bim 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7.455.552,24 €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8.143.264,25 €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080711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Bim 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9.500.336,72 €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14.255.034,26 €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22702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Bim 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12.224.591,14 €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15.490.075,26 €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190447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Bim 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14.948.845,56 €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17.867.314,66 €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957693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Bim 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17.673.099,98 €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19.987.007,78 €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874582"/>
                  </a:ext>
                </a:extLst>
              </a:tr>
              <a:tr h="214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Bim 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20.397.354,39 €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22.350.588,00 €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882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754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82673-0031-A4FA-EE69-E60909D84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180F78C8-E19D-D680-0D79-79593BBD0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0050" y="6386354"/>
            <a:ext cx="730419" cy="365125"/>
          </a:xfrm>
        </p:spPr>
        <p:txBody>
          <a:bodyPr/>
          <a:lstStyle/>
          <a:p>
            <a:pPr algn="r">
              <a:defRPr/>
            </a:pPr>
            <a:fld id="{DE78000B-BA7C-BB4C-B6CD-6DC887061CC6}" type="slidenum">
              <a:rPr lang="en-US" smtClean="0">
                <a:solidFill>
                  <a:schemeClr val="bg1"/>
                </a:solidFill>
              </a:rPr>
              <a:pPr algn="r">
                <a:defRPr/>
              </a:pPr>
              <a:t>13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FF136F90-51C0-91BF-00DE-A2B7842853CF}"/>
              </a:ext>
            </a:extLst>
          </p:cNvPr>
          <p:cNvGrpSpPr/>
          <p:nvPr/>
        </p:nvGrpSpPr>
        <p:grpSpPr>
          <a:xfrm>
            <a:off x="118408" y="5770342"/>
            <a:ext cx="1009452" cy="538096"/>
            <a:chOff x="0" y="0"/>
            <a:chExt cx="1345936" cy="717461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66AD06F4-FDCA-0628-5A7D-44172B2F3CC9}"/>
                </a:ext>
              </a:extLst>
            </p:cNvPr>
            <p:cNvSpPr/>
            <p:nvPr/>
          </p:nvSpPr>
          <p:spPr>
            <a:xfrm>
              <a:off x="0" y="0"/>
              <a:ext cx="1345946" cy="717423"/>
            </a:xfrm>
            <a:custGeom>
              <a:avLst/>
              <a:gdLst/>
              <a:ahLst/>
              <a:cxnLst/>
              <a:rect l="l" t="t" r="r" b="b"/>
              <a:pathLst>
                <a:path w="1345946" h="717423">
                  <a:moveTo>
                    <a:pt x="0" y="0"/>
                  </a:moveTo>
                  <a:lnTo>
                    <a:pt x="1345946" y="0"/>
                  </a:lnTo>
                  <a:lnTo>
                    <a:pt x="1345946" y="717423"/>
                  </a:lnTo>
                  <a:lnTo>
                    <a:pt x="0" y="717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1" b="-11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5B44FB85-3DBC-64EB-BA23-3F8960AEFA12}"/>
              </a:ext>
            </a:extLst>
          </p:cNvPr>
          <p:cNvGrpSpPr/>
          <p:nvPr/>
        </p:nvGrpSpPr>
        <p:grpSpPr>
          <a:xfrm>
            <a:off x="1402982" y="5780974"/>
            <a:ext cx="2169010" cy="527464"/>
            <a:chOff x="0" y="0"/>
            <a:chExt cx="2892013" cy="703285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AF6DA4FD-8496-3A20-F10A-41225FED7FA1}"/>
                </a:ext>
              </a:extLst>
            </p:cNvPr>
            <p:cNvSpPr/>
            <p:nvPr/>
          </p:nvSpPr>
          <p:spPr>
            <a:xfrm>
              <a:off x="0" y="0"/>
              <a:ext cx="2892044" cy="703326"/>
            </a:xfrm>
            <a:custGeom>
              <a:avLst/>
              <a:gdLst/>
              <a:ahLst/>
              <a:cxnLst/>
              <a:rect l="l" t="t" r="r" b="b"/>
              <a:pathLst>
                <a:path w="2892044" h="703326">
                  <a:moveTo>
                    <a:pt x="0" y="0"/>
                  </a:moveTo>
                  <a:lnTo>
                    <a:pt x="2892044" y="0"/>
                  </a:lnTo>
                  <a:lnTo>
                    <a:pt x="2892044" y="703326"/>
                  </a:lnTo>
                  <a:lnTo>
                    <a:pt x="0" y="703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66" r="1" b="-6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2" name="Immagine 11" descr="Immagine che contiene Carattere, schermata, Elementi grafici, testo&#10;&#10;Il contenuto generato dall'IA potrebbe non essere corretto.">
            <a:extLst>
              <a:ext uri="{FF2B5EF4-FFF2-40B4-BE49-F238E27FC236}">
                <a16:creationId xmlns:a16="http://schemas.microsoft.com/office/drawing/2014/main" id="{EA2379F4-DEDE-727F-AA0B-A8EA0FC9C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49" y="5516724"/>
            <a:ext cx="1183279" cy="754196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22B9B86-52C8-5C29-ABCB-78F81DD99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Annual Meeting - Catania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43BA05-B69B-1535-59D9-28D6C64FD673}"/>
              </a:ext>
            </a:extLst>
          </p:cNvPr>
          <p:cNvSpPr txBox="1"/>
          <p:nvPr/>
        </p:nvSpPr>
        <p:spPr>
          <a:xfrm>
            <a:off x="198581" y="1330717"/>
            <a:ext cx="10515600" cy="530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>
                <a:solidFill>
                  <a:srgbClr val="B27F47"/>
                </a:solidFill>
                <a:latin typeface="Avenir Next LT Pro" panose="020B0504020202020204" pitchFamily="34" charset="0"/>
              </a:rPr>
              <a:t>The PNRR Digital Ecosystem: GEA and </a:t>
            </a:r>
            <a:r>
              <a:rPr lang="en-US" sz="2400" b="1" kern="1200" err="1">
                <a:solidFill>
                  <a:srgbClr val="B27F47"/>
                </a:solidFill>
                <a:latin typeface="Avenir Next LT Pro" panose="020B0504020202020204" pitchFamily="34" charset="0"/>
              </a:rPr>
              <a:t>ReGiS</a:t>
            </a:r>
            <a:endParaRPr lang="it-IT" sz="2400" b="1" kern="1200">
              <a:solidFill>
                <a:srgbClr val="B27F47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3550AD7-35F6-B589-63B2-27F877389E67}"/>
              </a:ext>
            </a:extLst>
          </p:cNvPr>
          <p:cNvSpPr txBox="1"/>
          <p:nvPr/>
        </p:nvSpPr>
        <p:spPr>
          <a:xfrm>
            <a:off x="623137" y="2033759"/>
            <a:ext cx="508754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latin typeface="Avenir Next LT Pro" panose="020B0504020202020204" pitchFamily="34" charset="0"/>
              </a:rPr>
              <a:t>GEA Platform (MUR):</a:t>
            </a:r>
          </a:p>
          <a:p>
            <a:endParaRPr lang="en-US" sz="1600">
              <a:latin typeface="Avenir Next LT Pro" panose="020B05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latin typeface="Avenir Next LT Pro" panose="020B0504020202020204" pitchFamily="34" charset="0"/>
              </a:rPr>
              <a:t>Purpose: Internal/Ministerial platform for project data entry and monitoring of procedural, physical and financial progress of PNRR projects.</a:t>
            </a:r>
          </a:p>
          <a:p>
            <a:pPr lvl="1"/>
            <a:endParaRPr lang="en-US" sz="1600">
              <a:latin typeface="Avenir Next LT Pro" panose="020B05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latin typeface="Avenir Next LT Pro" panose="020B0504020202020204" pitchFamily="34" charset="0"/>
              </a:rPr>
              <a:t>Use for </a:t>
            </a:r>
            <a:r>
              <a:rPr lang="en-US" sz="1600" err="1">
                <a:latin typeface="Avenir Next LT Pro" panose="020B0504020202020204" pitchFamily="34" charset="0"/>
              </a:rPr>
              <a:t>EuAPS</a:t>
            </a:r>
            <a:r>
              <a:rPr lang="en-US" sz="1600">
                <a:latin typeface="Avenir Next LT Pro" panose="020B0504020202020204" pitchFamily="34" charset="0"/>
              </a:rPr>
              <a:t>: A management and monitoring system to collect documentation and progress data in a structured way in order to have a pre-validation phase and a “bridge” system that feeds </a:t>
            </a:r>
            <a:r>
              <a:rPr lang="en-US" sz="1600" err="1">
                <a:latin typeface="Avenir Next LT Pro" panose="020B0504020202020204" pitchFamily="34" charset="0"/>
              </a:rPr>
              <a:t>ReGiS</a:t>
            </a:r>
            <a:r>
              <a:rPr lang="en-US" sz="1600">
                <a:latin typeface="Avenir Next LT Pro" panose="020B0504020202020204" pitchFamily="34" charset="0"/>
              </a:rPr>
              <a:t> with already partially audited data, easing (ideally) the process.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EC4719E-AD2C-6C6A-F7C4-B106F041C604}"/>
              </a:ext>
            </a:extLst>
          </p:cNvPr>
          <p:cNvSpPr txBox="1"/>
          <p:nvPr/>
        </p:nvSpPr>
        <p:spPr>
          <a:xfrm>
            <a:off x="6481316" y="2033759"/>
            <a:ext cx="50875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err="1">
                <a:latin typeface="Avenir Next LT Pro" panose="020B0504020202020204" pitchFamily="34" charset="0"/>
              </a:rPr>
              <a:t>ReGiS</a:t>
            </a:r>
            <a:r>
              <a:rPr lang="en-US" sz="1600" b="1">
                <a:latin typeface="Avenir Next LT Pro" panose="020B0504020202020204" pitchFamily="34" charset="0"/>
              </a:rPr>
              <a:t> Platform (</a:t>
            </a:r>
            <a:r>
              <a:rPr lang="en-US" sz="1600" b="1" err="1">
                <a:latin typeface="Avenir Next LT Pro" panose="020B0504020202020204" pitchFamily="34" charset="0"/>
              </a:rPr>
              <a:t>Ragioneria</a:t>
            </a:r>
            <a:r>
              <a:rPr lang="en-US" sz="1600" b="1">
                <a:latin typeface="Avenir Next LT Pro" panose="020B0504020202020204" pitchFamily="34" charset="0"/>
              </a:rPr>
              <a:t> Generale </a:t>
            </a:r>
            <a:r>
              <a:rPr lang="en-US" sz="1600" b="1" err="1">
                <a:latin typeface="Avenir Next LT Pro" panose="020B0504020202020204" pitchFamily="34" charset="0"/>
              </a:rPr>
              <a:t>dello</a:t>
            </a:r>
            <a:r>
              <a:rPr lang="en-US" sz="1600" b="1">
                <a:latin typeface="Avenir Next LT Pro" panose="020B0504020202020204" pitchFamily="34" charset="0"/>
              </a:rPr>
              <a:t> </a:t>
            </a:r>
            <a:r>
              <a:rPr lang="en-US" sz="1600" b="1" err="1">
                <a:latin typeface="Avenir Next LT Pro" panose="020B0504020202020204" pitchFamily="34" charset="0"/>
              </a:rPr>
              <a:t>Stato</a:t>
            </a:r>
            <a:r>
              <a:rPr lang="en-US" sz="1600" b="1">
                <a:latin typeface="Avenir Next LT Pro" panose="020B0504020202020204" pitchFamily="34" charset="0"/>
              </a:rPr>
              <a:t>):</a:t>
            </a:r>
          </a:p>
          <a:p>
            <a:endParaRPr lang="en-US" sz="160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Avenir Next LT Pro" panose="020B0504020202020204" pitchFamily="34" charset="0"/>
              </a:rPr>
              <a:t>Purpose: The single national IT system for monitoring and reporting all PNRR projects, ensuring data flow to the National Audit Office and the European Commission.</a:t>
            </a:r>
          </a:p>
        </p:txBody>
      </p:sp>
    </p:spTree>
    <p:extLst>
      <p:ext uri="{BB962C8B-B14F-4D97-AF65-F5344CB8AC3E}">
        <p14:creationId xmlns:p14="http://schemas.microsoft.com/office/powerpoint/2010/main" val="1134143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D157F-E338-F59B-A07B-501008E37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5B3F5509-F36E-F314-269D-8692D68346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5802344"/>
              </p:ext>
            </p:extLst>
          </p:nvPr>
        </p:nvGraphicFramePr>
        <p:xfrm>
          <a:off x="2417877" y="1103341"/>
          <a:ext cx="7356248" cy="3633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E4EC7429-3854-212B-69B4-9F61928F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0050" y="6386354"/>
            <a:ext cx="730419" cy="365125"/>
          </a:xfrm>
        </p:spPr>
        <p:txBody>
          <a:bodyPr/>
          <a:lstStyle/>
          <a:p>
            <a:pPr algn="r">
              <a:defRPr/>
            </a:pPr>
            <a:fld id="{DE78000B-BA7C-BB4C-B6CD-6DC887061CC6}" type="slidenum">
              <a:rPr lang="en-US" smtClean="0">
                <a:solidFill>
                  <a:schemeClr val="bg1"/>
                </a:solidFill>
              </a:rPr>
              <a:pPr algn="r">
                <a:defRPr/>
              </a:pPr>
              <a:t>14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21CE4CB0-471B-5CCA-029F-DA80F5E045EA}"/>
              </a:ext>
            </a:extLst>
          </p:cNvPr>
          <p:cNvGrpSpPr/>
          <p:nvPr/>
        </p:nvGrpSpPr>
        <p:grpSpPr>
          <a:xfrm>
            <a:off x="118408" y="5770342"/>
            <a:ext cx="1009452" cy="538096"/>
            <a:chOff x="0" y="0"/>
            <a:chExt cx="1345936" cy="717461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C955F6E3-6196-ED4D-D8F6-8E94A2B5543C}"/>
                </a:ext>
              </a:extLst>
            </p:cNvPr>
            <p:cNvSpPr/>
            <p:nvPr/>
          </p:nvSpPr>
          <p:spPr>
            <a:xfrm>
              <a:off x="0" y="0"/>
              <a:ext cx="1345946" cy="717423"/>
            </a:xfrm>
            <a:custGeom>
              <a:avLst/>
              <a:gdLst/>
              <a:ahLst/>
              <a:cxnLst/>
              <a:rect l="l" t="t" r="r" b="b"/>
              <a:pathLst>
                <a:path w="1345946" h="717423">
                  <a:moveTo>
                    <a:pt x="0" y="0"/>
                  </a:moveTo>
                  <a:lnTo>
                    <a:pt x="1345946" y="0"/>
                  </a:lnTo>
                  <a:lnTo>
                    <a:pt x="1345946" y="717423"/>
                  </a:lnTo>
                  <a:lnTo>
                    <a:pt x="0" y="717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111" b="-11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2505B07B-2401-3B86-80C0-F766A9713BD1}"/>
              </a:ext>
            </a:extLst>
          </p:cNvPr>
          <p:cNvGrpSpPr/>
          <p:nvPr/>
        </p:nvGrpSpPr>
        <p:grpSpPr>
          <a:xfrm>
            <a:off x="1402982" y="5780974"/>
            <a:ext cx="2169010" cy="527464"/>
            <a:chOff x="0" y="0"/>
            <a:chExt cx="2892013" cy="703285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4DB6DB11-24E0-D89F-E04D-D1048B7B0321}"/>
                </a:ext>
              </a:extLst>
            </p:cNvPr>
            <p:cNvSpPr/>
            <p:nvPr/>
          </p:nvSpPr>
          <p:spPr>
            <a:xfrm>
              <a:off x="0" y="0"/>
              <a:ext cx="2892044" cy="703326"/>
            </a:xfrm>
            <a:custGeom>
              <a:avLst/>
              <a:gdLst/>
              <a:ahLst/>
              <a:cxnLst/>
              <a:rect l="l" t="t" r="r" b="b"/>
              <a:pathLst>
                <a:path w="2892044" h="703326">
                  <a:moveTo>
                    <a:pt x="0" y="0"/>
                  </a:moveTo>
                  <a:lnTo>
                    <a:pt x="2892044" y="0"/>
                  </a:lnTo>
                  <a:lnTo>
                    <a:pt x="2892044" y="703326"/>
                  </a:lnTo>
                  <a:lnTo>
                    <a:pt x="0" y="703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66" r="1" b="-6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2" name="Immagine 11" descr="Immagine che contiene Carattere, schermata, Elementi grafici, testo&#10;&#10;Il contenuto generato dall'IA potrebbe non essere corretto.">
            <a:extLst>
              <a:ext uri="{FF2B5EF4-FFF2-40B4-BE49-F238E27FC236}">
                <a16:creationId xmlns:a16="http://schemas.microsoft.com/office/drawing/2014/main" id="{F0ADC959-660B-95E3-1B67-503F74B066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49" y="5516724"/>
            <a:ext cx="1183279" cy="754196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0A54DFD-7DF6-9ED2-3376-99B32C509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Annual Meeting - Catania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C1D2063-C9A4-6AD7-C0F0-D12D076F9FA7}"/>
              </a:ext>
            </a:extLst>
          </p:cNvPr>
          <p:cNvSpPr txBox="1"/>
          <p:nvPr/>
        </p:nvSpPr>
        <p:spPr>
          <a:xfrm>
            <a:off x="198581" y="1330717"/>
            <a:ext cx="10515600" cy="530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>
                <a:solidFill>
                  <a:srgbClr val="B27F47"/>
                </a:solidFill>
                <a:latin typeface="Avenir Next LT Pro" panose="020B0504020202020204" pitchFamily="34" charset="0"/>
              </a:rPr>
              <a:t>PNRR Reporting (Financial point of view)</a:t>
            </a:r>
            <a:endParaRPr lang="it-IT" sz="2400" b="1" kern="1200">
              <a:solidFill>
                <a:srgbClr val="B27F47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4D0C021-8C67-CD58-5BE1-FB99716C8E7C}"/>
              </a:ext>
            </a:extLst>
          </p:cNvPr>
          <p:cNvSpPr txBox="1"/>
          <p:nvPr/>
        </p:nvSpPr>
        <p:spPr>
          <a:xfrm>
            <a:off x="9252961" y="4244505"/>
            <a:ext cx="2113843" cy="110199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36000" tIns="36000" rIns="36000" bIns="3600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US" sz="1200">
                <a:latin typeface="Avenir Next LT Pro" panose="020B0504020202020204" pitchFamily="34" charset="0"/>
              </a:rPr>
              <a:t>Verification of the data transmitted by GEA and finalization of the reimbursement application on </a:t>
            </a:r>
            <a:r>
              <a:rPr lang="en-US" sz="1200" err="1">
                <a:latin typeface="Avenir Next LT Pro" panose="020B0504020202020204" pitchFamily="34" charset="0"/>
              </a:rPr>
              <a:t>ReGiS</a:t>
            </a:r>
            <a:r>
              <a:rPr lang="en-US" sz="1100">
                <a:latin typeface="Avenir Next LT Pro" panose="020B0504020202020204" pitchFamily="34" charset="0"/>
              </a:rPr>
              <a:t>.</a:t>
            </a:r>
            <a:endParaRPr lang="it-IT" sz="1200">
              <a:latin typeface="Avenir Next LT Pro" panose="020B05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AFB2E31-CCF2-DE04-994C-22880D050E63}"/>
              </a:ext>
            </a:extLst>
          </p:cNvPr>
          <p:cNvSpPr txBox="1"/>
          <p:nvPr/>
        </p:nvSpPr>
        <p:spPr>
          <a:xfrm>
            <a:off x="243001" y="2269957"/>
            <a:ext cx="1952148" cy="130630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>
                <a:latin typeface="Avenir Next LT Pro" panose="020B0504020202020204" pitchFamily="34" charset="0"/>
              </a:rPr>
              <a:t>Analysis of accounting records and verification of expenses eligibility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>
                <a:latin typeface="Avenir Next LT Pro" panose="020B0504020202020204" pitchFamily="34" charset="0"/>
              </a:rPr>
              <a:t>Finding supporting documentation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1453335-47DE-2984-6F0C-BE1A3CFF05E3}"/>
              </a:ext>
            </a:extLst>
          </p:cNvPr>
          <p:cNvSpPr txBox="1"/>
          <p:nvPr/>
        </p:nvSpPr>
        <p:spPr>
          <a:xfrm>
            <a:off x="986893" y="4244505"/>
            <a:ext cx="1952148" cy="110199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lIns="36000" tIns="36000" rIns="36000" bIns="3600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200">
                <a:latin typeface="Avenir Next LT Pro" panose="020B0504020202020204" pitchFamily="34" charset="0"/>
              </a:rPr>
              <a:t>Entering data and documents on GEA related to physical, procedural and financial progress.</a:t>
            </a:r>
            <a:endParaRPr lang="en-US" sz="1200">
              <a:highlight>
                <a:srgbClr val="FFFF00"/>
              </a:highlight>
              <a:latin typeface="Avenir Next LT Pro" panose="020B05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4CBFD3A-6CD5-3B93-8A99-0F02A7958FB3}"/>
              </a:ext>
            </a:extLst>
          </p:cNvPr>
          <p:cNvSpPr txBox="1"/>
          <p:nvPr/>
        </p:nvSpPr>
        <p:spPr>
          <a:xfrm>
            <a:off x="3742881" y="4247228"/>
            <a:ext cx="1951200" cy="110199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36000" tIns="36000" rIns="36000" bIns="3600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200">
                <a:latin typeface="Avenir Next LT Pro" panose="020B0504020202020204" pitchFamily="34" charset="0"/>
              </a:rPr>
              <a:t>Preliminary Checks and Validation by the MUR on GEA of the documentation and data provided.</a:t>
            </a:r>
            <a:endParaRPr lang="en-US" sz="1200">
              <a:highlight>
                <a:srgbClr val="FFFF00"/>
              </a:highlight>
              <a:latin typeface="Avenir Next LT Pro" panose="020B05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9489F55-740A-B01F-204A-BA5237779E8D}"/>
              </a:ext>
            </a:extLst>
          </p:cNvPr>
          <p:cNvSpPr txBox="1"/>
          <p:nvPr/>
        </p:nvSpPr>
        <p:spPr>
          <a:xfrm>
            <a:off x="6497921" y="4337115"/>
            <a:ext cx="1951200" cy="916773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lIns="36000" tIns="36000" rIns="36000" bIns="36000">
            <a:norm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sz="1200">
                <a:latin typeface="Avenir Next LT Pro" panose="020B0504020202020204" pitchFamily="34" charset="0"/>
              </a:rPr>
              <a:t>Transfer of Data from GEA to </a:t>
            </a:r>
            <a:r>
              <a:rPr lang="en-US" sz="1200" err="1">
                <a:latin typeface="Avenir Next LT Pro" panose="020B0504020202020204" pitchFamily="34" charset="0"/>
              </a:rPr>
              <a:t>ReGiS</a:t>
            </a:r>
            <a:r>
              <a:rPr lang="en-US" sz="1200">
                <a:latin typeface="Avenir Next LT Pro" panose="020B0504020202020204" pitchFamily="34" charset="0"/>
              </a:rPr>
              <a:t> related to approved expenses and u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6D4DB91-F082-170B-5C85-F11DEDDA00B9}"/>
              </a:ext>
            </a:extLst>
          </p:cNvPr>
          <p:cNvSpPr txBox="1"/>
          <p:nvPr/>
        </p:nvSpPr>
        <p:spPr>
          <a:xfrm>
            <a:off x="10003339" y="2471119"/>
            <a:ext cx="1945660" cy="89768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36000" tIns="36000" rIns="36000" bIns="36000">
            <a:spAutoFit/>
          </a:bodyPr>
          <a:lstStyle/>
          <a:p>
            <a:pPr marL="228600" indent="-228600">
              <a:buFont typeface="+mj-lt"/>
              <a:buAutoNum type="arabicPeriod" startAt="7"/>
            </a:pPr>
            <a:r>
              <a:rPr lang="en-US" sz="1200">
                <a:latin typeface="Avenir Next LT Pro" panose="020B0504020202020204" pitchFamily="34" charset="0"/>
              </a:rPr>
              <a:t>Final validation and formal generation of the </a:t>
            </a:r>
            <a:r>
              <a:rPr lang="en-US" sz="1200" err="1">
                <a:latin typeface="Avenir Next LT Pro" panose="020B0504020202020204" pitchFamily="34" charset="0"/>
              </a:rPr>
              <a:t>Rendiconto</a:t>
            </a:r>
            <a:r>
              <a:rPr lang="en-US" sz="1200">
                <a:latin typeface="Avenir Next LT Pro" panose="020B0504020202020204" pitchFamily="34" charset="0"/>
              </a:rPr>
              <a:t> di Progetto</a:t>
            </a:r>
            <a:r>
              <a:rPr lang="en-US" sz="1100">
                <a:latin typeface="Avenir Next LT Pro" panose="020B0504020202020204" pitchFamily="34" charset="0"/>
              </a:rPr>
              <a:t>. </a:t>
            </a:r>
            <a:endParaRPr lang="it-IT" sz="1200">
              <a:highlight>
                <a:srgbClr val="FFFF00"/>
              </a:highlight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36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9FED0-E8E2-DA2A-8581-F614517D3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0046EF51-BC82-7E9B-7289-72DB9CD6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0050" y="6386354"/>
            <a:ext cx="730419" cy="365125"/>
          </a:xfrm>
        </p:spPr>
        <p:txBody>
          <a:bodyPr/>
          <a:lstStyle/>
          <a:p>
            <a:pPr algn="r">
              <a:defRPr/>
            </a:pPr>
            <a:fld id="{DE78000B-BA7C-BB4C-B6CD-6DC887061CC6}" type="slidenum">
              <a:rPr lang="en-US" smtClean="0">
                <a:solidFill>
                  <a:schemeClr val="bg1"/>
                </a:solidFill>
              </a:rPr>
              <a:pPr algn="r">
                <a:defRPr/>
              </a:pPr>
              <a:t>15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3AF9C4D6-9004-737A-DC74-372902A25080}"/>
              </a:ext>
            </a:extLst>
          </p:cNvPr>
          <p:cNvGrpSpPr/>
          <p:nvPr/>
        </p:nvGrpSpPr>
        <p:grpSpPr>
          <a:xfrm>
            <a:off x="118408" y="5770342"/>
            <a:ext cx="1009452" cy="538096"/>
            <a:chOff x="0" y="0"/>
            <a:chExt cx="1345936" cy="717461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C4E5D981-F4A9-187B-A5A0-36A493C1A3A6}"/>
                </a:ext>
              </a:extLst>
            </p:cNvPr>
            <p:cNvSpPr/>
            <p:nvPr/>
          </p:nvSpPr>
          <p:spPr>
            <a:xfrm>
              <a:off x="0" y="0"/>
              <a:ext cx="1345946" cy="717423"/>
            </a:xfrm>
            <a:custGeom>
              <a:avLst/>
              <a:gdLst/>
              <a:ahLst/>
              <a:cxnLst/>
              <a:rect l="l" t="t" r="r" b="b"/>
              <a:pathLst>
                <a:path w="1345946" h="717423">
                  <a:moveTo>
                    <a:pt x="0" y="0"/>
                  </a:moveTo>
                  <a:lnTo>
                    <a:pt x="1345946" y="0"/>
                  </a:lnTo>
                  <a:lnTo>
                    <a:pt x="1345946" y="717423"/>
                  </a:lnTo>
                  <a:lnTo>
                    <a:pt x="0" y="717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1" b="-11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1A555C1C-7E5F-09BC-22BF-BAD2E0591AB5}"/>
              </a:ext>
            </a:extLst>
          </p:cNvPr>
          <p:cNvGrpSpPr/>
          <p:nvPr/>
        </p:nvGrpSpPr>
        <p:grpSpPr>
          <a:xfrm>
            <a:off x="1402982" y="5780974"/>
            <a:ext cx="2169010" cy="527464"/>
            <a:chOff x="0" y="0"/>
            <a:chExt cx="2892013" cy="703285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4CD98104-C5E0-D3F9-08E6-60E124C1F1C7}"/>
                </a:ext>
              </a:extLst>
            </p:cNvPr>
            <p:cNvSpPr/>
            <p:nvPr/>
          </p:nvSpPr>
          <p:spPr>
            <a:xfrm>
              <a:off x="0" y="0"/>
              <a:ext cx="2892044" cy="703326"/>
            </a:xfrm>
            <a:custGeom>
              <a:avLst/>
              <a:gdLst/>
              <a:ahLst/>
              <a:cxnLst/>
              <a:rect l="l" t="t" r="r" b="b"/>
              <a:pathLst>
                <a:path w="2892044" h="703326">
                  <a:moveTo>
                    <a:pt x="0" y="0"/>
                  </a:moveTo>
                  <a:lnTo>
                    <a:pt x="2892044" y="0"/>
                  </a:lnTo>
                  <a:lnTo>
                    <a:pt x="2892044" y="703326"/>
                  </a:lnTo>
                  <a:lnTo>
                    <a:pt x="0" y="703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66" r="1" b="-6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2" name="Immagine 11" descr="Immagine che contiene Carattere, schermata, Elementi grafici, testo&#10;&#10;Il contenuto generato dall'IA potrebbe non essere corretto.">
            <a:extLst>
              <a:ext uri="{FF2B5EF4-FFF2-40B4-BE49-F238E27FC236}">
                <a16:creationId xmlns:a16="http://schemas.microsoft.com/office/drawing/2014/main" id="{6EA809EA-A181-8EFD-991B-A188ADF294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49" y="5516724"/>
            <a:ext cx="1183279" cy="754196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356E4E0-596D-112D-ADCA-8AB191F8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Annual Meeting - Catania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BA22A5-EFF2-3009-64B1-7EB4835DC831}"/>
              </a:ext>
            </a:extLst>
          </p:cNvPr>
          <p:cNvSpPr txBox="1"/>
          <p:nvPr/>
        </p:nvSpPr>
        <p:spPr>
          <a:xfrm>
            <a:off x="118408" y="1352516"/>
            <a:ext cx="10515600" cy="530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>
                <a:solidFill>
                  <a:srgbClr val="B27F47"/>
                </a:solidFill>
                <a:latin typeface="Avenir Next LT Pro" panose="020B0504020202020204" pitchFamily="34" charset="0"/>
              </a:rPr>
              <a:t>Financial Status and Next Step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2A49904-2B85-3CE3-F8F0-83E921F7D157}"/>
              </a:ext>
            </a:extLst>
          </p:cNvPr>
          <p:cNvSpPr txBox="1"/>
          <p:nvPr/>
        </p:nvSpPr>
        <p:spPr>
          <a:xfrm>
            <a:off x="118408" y="1883489"/>
            <a:ext cx="469582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latin typeface="Avenir Next LT Pro" panose="020B0504020202020204" pitchFamily="34" charset="0"/>
              </a:rPr>
              <a:t>Financial highlights:</a:t>
            </a:r>
            <a:endParaRPr lang="en-US" sz="1600">
              <a:latin typeface="Avenir Next LT Pro" panose="020B05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latin typeface="Avenir Next LT Pro" panose="020B0504020202020204" pitchFamily="34" charset="0"/>
              </a:rPr>
              <a:t>Accomplishment of all the financial procedures and deadlines foreseen by the auditing process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latin typeface="Avenir Next LT Pro" panose="020B0504020202020204" pitchFamily="34" charset="0"/>
              </a:rPr>
              <a:t>Minimal deviation from planned expenditures’ path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latin typeface="Avenir Next LT Pro" panose="020B0504020202020204" pitchFamily="34" charset="0"/>
              </a:rPr>
              <a:t>Prevision of full budget consumption -&gt; no money left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latin typeface="Avenir Next LT Pro" panose="020B0504020202020204" pitchFamily="34" charset="0"/>
              </a:rPr>
              <a:t>Financial coverture for INFN Personnel staff despite the project extension without any budget increase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latin typeface="Avenir Next LT Pro" panose="020B0504020202020204" pitchFamily="34" charset="0"/>
              </a:rPr>
              <a:t>Full compliance with all PNRR regulations has been, still is and will be our priority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C387099-DB97-5937-1A31-F8BAC10A865D}"/>
              </a:ext>
            </a:extLst>
          </p:cNvPr>
          <p:cNvSpPr txBox="1"/>
          <p:nvPr/>
        </p:nvSpPr>
        <p:spPr>
          <a:xfrm>
            <a:off x="5294050" y="1618002"/>
            <a:ext cx="609600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latin typeface="Avenir Next LT Pro" panose="020B0504020202020204" pitchFamily="34" charset="0"/>
              </a:rPr>
              <a:t>Upcoming Reporting Deadlines:</a:t>
            </a:r>
            <a:endParaRPr lang="en-US" sz="1600">
              <a:latin typeface="Avenir Next LT Pro" panose="020B05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err="1">
                <a:latin typeface="Avenir Next LT Pro" panose="020B0504020202020204" pitchFamily="34" charset="0"/>
              </a:rPr>
              <a:t>Physical</a:t>
            </a:r>
            <a:r>
              <a:rPr lang="it-IT" sz="1600">
                <a:latin typeface="Avenir Next LT Pro" panose="020B0504020202020204" pitchFamily="34" charset="0"/>
              </a:rPr>
              <a:t> reporting of bimestre 15 </a:t>
            </a:r>
            <a:r>
              <a:rPr lang="it-IT" sz="1600" err="1">
                <a:latin typeface="Avenir Next LT Pro" panose="020B0504020202020204" pitchFamily="34" charset="0"/>
              </a:rPr>
              <a:t>is</a:t>
            </a:r>
            <a:r>
              <a:rPr lang="it-IT" sz="1600">
                <a:latin typeface="Avenir Next LT Pro" panose="020B0504020202020204" pitchFamily="34" charset="0"/>
              </a:rPr>
              <a:t> on </a:t>
            </a:r>
            <a:r>
              <a:rPr lang="it-IT" sz="1600" err="1">
                <a:latin typeface="Avenir Next LT Pro" panose="020B0504020202020204" pitchFamily="34" charset="0"/>
              </a:rPr>
              <a:t>his</a:t>
            </a:r>
            <a:r>
              <a:rPr lang="it-IT" sz="1600">
                <a:latin typeface="Avenir Next LT Pro" panose="020B0504020202020204" pitchFamily="34" charset="0"/>
              </a:rPr>
              <a:t> </a:t>
            </a:r>
            <a:r>
              <a:rPr lang="it-IT" sz="1600" err="1">
                <a:latin typeface="Avenir Next LT Pro" panose="020B0504020202020204" pitchFamily="34" charset="0"/>
              </a:rPr>
              <a:t>final</a:t>
            </a:r>
            <a:r>
              <a:rPr lang="it-IT" sz="1600">
                <a:latin typeface="Avenir Next LT Pro" panose="020B0504020202020204" pitchFamily="34" charset="0"/>
              </a:rPr>
              <a:t> steps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>
                <a:latin typeface="Avenir Next LT Pro" panose="020B0504020202020204" pitchFamily="34" charset="0"/>
              </a:rPr>
              <a:t>Financial reporting of bimestre 14 </a:t>
            </a:r>
            <a:r>
              <a:rPr lang="it-IT" sz="1600" err="1">
                <a:latin typeface="Avenir Next LT Pro" panose="020B0504020202020204" pitchFamily="34" charset="0"/>
              </a:rPr>
              <a:t>is</a:t>
            </a:r>
            <a:r>
              <a:rPr lang="it-IT" sz="1600">
                <a:latin typeface="Avenir Next LT Pro" panose="020B0504020202020204" pitchFamily="34" charset="0"/>
              </a:rPr>
              <a:t> on </a:t>
            </a:r>
            <a:r>
              <a:rPr lang="it-IT" sz="1600" err="1">
                <a:latin typeface="Avenir Next LT Pro" panose="020B0504020202020204" pitchFamily="34" charset="0"/>
              </a:rPr>
              <a:t>his</a:t>
            </a:r>
            <a:r>
              <a:rPr lang="it-IT" sz="1600">
                <a:latin typeface="Avenir Next LT Pro" panose="020B0504020202020204" pitchFamily="34" charset="0"/>
              </a:rPr>
              <a:t> </a:t>
            </a:r>
            <a:r>
              <a:rPr lang="it-IT" sz="1600" err="1">
                <a:latin typeface="Avenir Next LT Pro" panose="020B0504020202020204" pitchFamily="34" charset="0"/>
              </a:rPr>
              <a:t>final</a:t>
            </a:r>
            <a:r>
              <a:rPr lang="it-IT" sz="1600">
                <a:latin typeface="Avenir Next LT Pro" panose="020B0504020202020204" pitchFamily="34" charset="0"/>
              </a:rPr>
              <a:t> steps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>
                <a:latin typeface="Avenir Next LT Pro" panose="020B0504020202020204" pitchFamily="34" charset="0"/>
              </a:rPr>
              <a:t>Last </a:t>
            </a:r>
            <a:r>
              <a:rPr lang="it-IT" sz="1600" err="1">
                <a:latin typeface="Avenir Next LT Pro" panose="020B0504020202020204" pitchFamily="34" charset="0"/>
              </a:rPr>
              <a:t>purchasing</a:t>
            </a:r>
            <a:r>
              <a:rPr lang="it-IT" sz="1600">
                <a:latin typeface="Avenir Next LT Pro" panose="020B0504020202020204" pitchFamily="34" charset="0"/>
              </a:rPr>
              <a:t> </a:t>
            </a:r>
            <a:r>
              <a:rPr lang="it-IT" sz="1600" err="1">
                <a:latin typeface="Avenir Next LT Pro" panose="020B0504020202020204" pitchFamily="34" charset="0"/>
              </a:rPr>
              <a:t>procedures</a:t>
            </a:r>
            <a:r>
              <a:rPr lang="it-IT" sz="1600">
                <a:latin typeface="Avenir Next LT Pro" panose="020B0504020202020204" pitchFamily="34" charset="0"/>
              </a:rPr>
              <a:t> are to be </a:t>
            </a:r>
            <a:r>
              <a:rPr lang="it-IT" sz="1600" err="1">
                <a:latin typeface="Avenir Next LT Pro" panose="020B0504020202020204" pitchFamily="34" charset="0"/>
              </a:rPr>
              <a:t>finalized</a:t>
            </a:r>
            <a:endParaRPr lang="it-IT" sz="1600">
              <a:latin typeface="Avenir Next LT Pro" panose="020B05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>
              <a:latin typeface="Avenir Next LT Pro" panose="020B0504020202020204" pitchFamily="34" charset="0"/>
            </a:endParaRPr>
          </a:p>
          <a:p>
            <a:r>
              <a:rPr lang="en-US" sz="1600" b="1">
                <a:latin typeface="Avenir Next LT Pro" panose="020B0504020202020204" pitchFamily="34" charset="0"/>
              </a:rPr>
              <a:t>Key Actions for Partners:</a:t>
            </a:r>
            <a:endParaRPr lang="en-US" sz="1600">
              <a:latin typeface="Avenir Next LT Pro" panose="020B05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0">
                <a:latin typeface="Avenir Next LT Pro" panose="020B0504020202020204" pitchFamily="34" charset="0"/>
              </a:rPr>
              <a:t>In time data providing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0">
                <a:latin typeface="Avenir Next LT Pro" panose="020B0504020202020204" pitchFamily="34" charset="0"/>
              </a:rPr>
              <a:t>Cooperating and proactive role in order to prevent and solve problems and avoid delays</a:t>
            </a:r>
          </a:p>
          <a:p>
            <a:pPr lvl="1"/>
            <a:endParaRPr lang="en-US" sz="1600">
              <a:latin typeface="Avenir Next LT Pro" panose="020B0504020202020204" pitchFamily="34" charset="0"/>
            </a:endParaRPr>
          </a:p>
          <a:p>
            <a:r>
              <a:rPr lang="en-US" sz="1600" b="1">
                <a:latin typeface="Avenir Next LT Pro" panose="020B0504020202020204" pitchFamily="34" charset="0"/>
              </a:rPr>
              <a:t>Internal Actions (</a:t>
            </a:r>
            <a:r>
              <a:rPr lang="en-US" sz="1600" b="1" err="1">
                <a:latin typeface="Avenir Next LT Pro" panose="020B0504020202020204" pitchFamily="34" charset="0"/>
              </a:rPr>
              <a:t>Ufficio</a:t>
            </a:r>
            <a:r>
              <a:rPr lang="en-US" sz="1600" b="1">
                <a:latin typeface="Avenir Next LT Pro" panose="020B0504020202020204" pitchFamily="34" charset="0"/>
              </a:rPr>
              <a:t> Fondi Esterni):</a:t>
            </a:r>
            <a:endParaRPr lang="en-US" sz="1600">
              <a:latin typeface="Avenir Next LT Pro" panose="020B05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0">
                <a:latin typeface="Avenir Next LT Pro" panose="020B0504020202020204" pitchFamily="34" charset="0"/>
              </a:rPr>
              <a:t>Always in contact with Cabina di Regia and Regis staff for upcoming </a:t>
            </a:r>
            <a:r>
              <a:rPr lang="en-US" sz="1600" b="0" err="1">
                <a:latin typeface="Avenir Next LT Pro" panose="020B0504020202020204" pitchFamily="34" charset="0"/>
              </a:rPr>
              <a:t>reimbursment</a:t>
            </a:r>
            <a:r>
              <a:rPr lang="en-US" sz="1600" b="0">
                <a:latin typeface="Avenir Next LT Pro" panose="020B0504020202020204" pitchFamily="34" charset="0"/>
              </a:rPr>
              <a:t> application</a:t>
            </a:r>
            <a:endParaRPr lang="en-US" sz="1600">
              <a:latin typeface="Avenir Next LT Pro" panose="020B05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0">
                <a:latin typeface="Avenir Next LT Pro" panose="020B0504020202020204" pitchFamily="34" charset="0"/>
              </a:rPr>
              <a:t>Archiving of all the administrative documentation needed for an eventual external audit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0">
                <a:latin typeface="Avenir Next LT Pro" panose="020B0504020202020204" pitchFamily="34" charset="0"/>
              </a:rPr>
              <a:t>Transfer to the partners of the reimbursement </a:t>
            </a:r>
            <a:r>
              <a:rPr lang="en-US" sz="1600">
                <a:latin typeface="Avenir Next LT Pro" panose="020B0504020202020204" pitchFamily="34" charset="0"/>
              </a:rPr>
              <a:t>shares</a:t>
            </a:r>
            <a:r>
              <a:rPr lang="en-US" sz="1600" b="0">
                <a:latin typeface="Avenir Next LT Pro" panose="020B0504020202020204" pitchFamily="34" charset="0"/>
              </a:rPr>
              <a:t> we will receive from the MUR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83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9C821-0C26-5AD1-7195-F4513D7C1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373295FD-E86D-4B1E-496C-05EBF7A50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0050" y="6386354"/>
            <a:ext cx="730419" cy="365125"/>
          </a:xfrm>
        </p:spPr>
        <p:txBody>
          <a:bodyPr/>
          <a:lstStyle/>
          <a:p>
            <a:pPr algn="r">
              <a:defRPr/>
            </a:pPr>
            <a:fld id="{DE78000B-BA7C-BB4C-B6CD-6DC887061CC6}" type="slidenum">
              <a:rPr lang="en-US" smtClean="0">
                <a:solidFill>
                  <a:schemeClr val="bg1"/>
                </a:solidFill>
              </a:rPr>
              <a:pPr algn="r">
                <a:defRPr/>
              </a:pPr>
              <a:t>16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F1FFB93D-463C-1982-5ED6-03E1BF42BB6D}"/>
              </a:ext>
            </a:extLst>
          </p:cNvPr>
          <p:cNvGrpSpPr/>
          <p:nvPr/>
        </p:nvGrpSpPr>
        <p:grpSpPr>
          <a:xfrm>
            <a:off x="118408" y="5770342"/>
            <a:ext cx="1009452" cy="538096"/>
            <a:chOff x="0" y="0"/>
            <a:chExt cx="1345936" cy="717461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BB5997CB-C47B-880F-5F55-11475D956C01}"/>
                </a:ext>
              </a:extLst>
            </p:cNvPr>
            <p:cNvSpPr/>
            <p:nvPr/>
          </p:nvSpPr>
          <p:spPr>
            <a:xfrm>
              <a:off x="0" y="0"/>
              <a:ext cx="1345946" cy="717423"/>
            </a:xfrm>
            <a:custGeom>
              <a:avLst/>
              <a:gdLst/>
              <a:ahLst/>
              <a:cxnLst/>
              <a:rect l="l" t="t" r="r" b="b"/>
              <a:pathLst>
                <a:path w="1345946" h="717423">
                  <a:moveTo>
                    <a:pt x="0" y="0"/>
                  </a:moveTo>
                  <a:lnTo>
                    <a:pt x="1345946" y="0"/>
                  </a:lnTo>
                  <a:lnTo>
                    <a:pt x="1345946" y="717423"/>
                  </a:lnTo>
                  <a:lnTo>
                    <a:pt x="0" y="717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11" b="-11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1FC16CA4-650B-4E9B-F544-C65171A464ED}"/>
              </a:ext>
            </a:extLst>
          </p:cNvPr>
          <p:cNvGrpSpPr/>
          <p:nvPr/>
        </p:nvGrpSpPr>
        <p:grpSpPr>
          <a:xfrm>
            <a:off x="1402982" y="5780974"/>
            <a:ext cx="2169010" cy="527464"/>
            <a:chOff x="0" y="0"/>
            <a:chExt cx="2892013" cy="703285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55B972C8-F566-02CC-54B6-D2FC31ED560C}"/>
                </a:ext>
              </a:extLst>
            </p:cNvPr>
            <p:cNvSpPr/>
            <p:nvPr/>
          </p:nvSpPr>
          <p:spPr>
            <a:xfrm>
              <a:off x="0" y="0"/>
              <a:ext cx="2892044" cy="703326"/>
            </a:xfrm>
            <a:custGeom>
              <a:avLst/>
              <a:gdLst/>
              <a:ahLst/>
              <a:cxnLst/>
              <a:rect l="l" t="t" r="r" b="b"/>
              <a:pathLst>
                <a:path w="2892044" h="703326">
                  <a:moveTo>
                    <a:pt x="0" y="0"/>
                  </a:moveTo>
                  <a:lnTo>
                    <a:pt x="2892044" y="0"/>
                  </a:lnTo>
                  <a:lnTo>
                    <a:pt x="2892044" y="703326"/>
                  </a:lnTo>
                  <a:lnTo>
                    <a:pt x="0" y="703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66" r="1" b="-6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2" name="Immagine 11" descr="Immagine che contiene Carattere, schermata, Elementi grafici, testo&#10;&#10;Il contenuto generato dall'IA potrebbe non essere corretto.">
            <a:extLst>
              <a:ext uri="{FF2B5EF4-FFF2-40B4-BE49-F238E27FC236}">
                <a16:creationId xmlns:a16="http://schemas.microsoft.com/office/drawing/2014/main" id="{8B54C189-118E-A036-2551-B2F2FA4F9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49" y="5516724"/>
            <a:ext cx="1183279" cy="754196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E338B33-7CE9-FFAE-50E9-AF2E79128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Annual Meeting - Catania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76EE03-1A6E-B7D9-0CC8-6A6BF43BBE08}"/>
              </a:ext>
            </a:extLst>
          </p:cNvPr>
          <p:cNvSpPr txBox="1"/>
          <p:nvPr/>
        </p:nvSpPr>
        <p:spPr>
          <a:xfrm>
            <a:off x="2125877" y="2469167"/>
            <a:ext cx="2892276" cy="5309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3600" b="1" kern="1200">
                <a:solidFill>
                  <a:srgbClr val="002060"/>
                </a:solidFill>
                <a:latin typeface="Avenir Next LT Pro" panose="020B0504020202020204" pitchFamily="34" charset="0"/>
              </a:rPr>
              <a:t>Thank </a:t>
            </a:r>
            <a:r>
              <a:rPr lang="it-IT" sz="3600" b="1" kern="1200" err="1">
                <a:solidFill>
                  <a:srgbClr val="002060"/>
                </a:solidFill>
                <a:latin typeface="Avenir Next LT Pro" panose="020B0504020202020204" pitchFamily="34" charset="0"/>
              </a:rPr>
              <a:t>you</a:t>
            </a:r>
            <a:endParaRPr lang="en-US" sz="3600" b="1" kern="1200">
              <a:solidFill>
                <a:srgbClr val="00206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5D774B3-2C4C-81CE-FE60-9D0183309D07}"/>
              </a:ext>
            </a:extLst>
          </p:cNvPr>
          <p:cNvSpPr txBox="1"/>
          <p:nvPr/>
        </p:nvSpPr>
        <p:spPr>
          <a:xfrm>
            <a:off x="3262436" y="4012451"/>
            <a:ext cx="24474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/>
              <a:t>Contact Information:</a:t>
            </a:r>
            <a:endParaRPr lang="en-US" sz="1600"/>
          </a:p>
          <a:p>
            <a:r>
              <a:rPr lang="en-US" sz="1600"/>
              <a:t>Sara Silvi</a:t>
            </a:r>
          </a:p>
          <a:p>
            <a:r>
              <a:rPr lang="en-US" sz="1600"/>
              <a:t>Marco Traini</a:t>
            </a:r>
          </a:p>
          <a:p>
            <a:r>
              <a:rPr lang="en-US" sz="1600"/>
              <a:t>INFN External Funds Office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02B05BB-418D-FEAC-97D9-8260E086743B}"/>
              </a:ext>
            </a:extLst>
          </p:cNvPr>
          <p:cNvSpPr txBox="1"/>
          <p:nvPr/>
        </p:nvSpPr>
        <p:spPr>
          <a:xfrm>
            <a:off x="5250827" y="4258672"/>
            <a:ext cx="33343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600">
                <a:hlinkClick r:id="rId5"/>
              </a:rPr>
              <a:t>sara.silvi@lnf.infn.it</a:t>
            </a:r>
            <a:endParaRPr lang="en-US" sz="1600"/>
          </a:p>
          <a:p>
            <a:pPr lvl="1"/>
            <a:r>
              <a:rPr lang="en-US" sz="1600">
                <a:hlinkClick r:id="rId6"/>
              </a:rPr>
              <a:t>marco.traini@lnf.infn.it</a:t>
            </a:r>
            <a:endParaRPr lang="en-US" sz="1600"/>
          </a:p>
          <a:p>
            <a:pPr lvl="1"/>
            <a:r>
              <a:rPr lang="en-US" sz="1600">
                <a:hlinkClick r:id="rId7"/>
              </a:rPr>
              <a:t>rendicontazione@lists.lnf.infn.it</a:t>
            </a:r>
            <a:endParaRPr lang="en-US" sz="160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6B8D962-DAB7-2AD5-3CEF-C33F75E5F1F9}"/>
              </a:ext>
            </a:extLst>
          </p:cNvPr>
          <p:cNvSpPr txBox="1"/>
          <p:nvPr/>
        </p:nvSpPr>
        <p:spPr>
          <a:xfrm>
            <a:off x="6502034" y="2213967"/>
            <a:ext cx="3564089" cy="10619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3600" b="1" kern="1200" err="1">
                <a:solidFill>
                  <a:srgbClr val="002060"/>
                </a:solidFill>
                <a:latin typeface="Avenir Next LT Pro" panose="020B0504020202020204" pitchFamily="34" charset="0"/>
              </a:rPr>
              <a:t>Any</a:t>
            </a:r>
            <a:r>
              <a:rPr lang="it-IT" sz="3600" b="1" kern="1200">
                <a:solidFill>
                  <a:srgbClr val="002060"/>
                </a:solidFill>
                <a:latin typeface="Avenir Next LT Pro" panose="020B0504020202020204" pitchFamily="34" charset="0"/>
              </a:rPr>
              <a:t> </a:t>
            </a:r>
            <a:r>
              <a:rPr lang="it-IT" sz="3600" b="1" kern="1200" err="1">
                <a:solidFill>
                  <a:srgbClr val="002060"/>
                </a:solidFill>
                <a:latin typeface="Avenir Next LT Pro" panose="020B0504020202020204" pitchFamily="34" charset="0"/>
              </a:rPr>
              <a:t>questions</a:t>
            </a:r>
            <a:r>
              <a:rPr lang="it-IT" sz="3600" b="1" kern="1200">
                <a:solidFill>
                  <a:srgbClr val="002060"/>
                </a:solidFill>
                <a:latin typeface="Avenir Next LT Pro" panose="020B0504020202020204" pitchFamily="34" charset="0"/>
              </a:rPr>
              <a:t> or </a:t>
            </a:r>
            <a:r>
              <a:rPr lang="it-IT" sz="3600" b="1" kern="1200" err="1">
                <a:solidFill>
                  <a:srgbClr val="002060"/>
                </a:solidFill>
                <a:latin typeface="Avenir Next LT Pro" panose="020B0504020202020204" pitchFamily="34" charset="0"/>
              </a:rPr>
              <a:t>needs</a:t>
            </a:r>
            <a:r>
              <a:rPr lang="it-IT" sz="3600" b="1" kern="1200">
                <a:solidFill>
                  <a:srgbClr val="002060"/>
                </a:solidFill>
                <a:latin typeface="Avenir Next LT Pro" panose="020B0504020202020204" pitchFamily="34" charset="0"/>
              </a:rPr>
              <a:t>?</a:t>
            </a:r>
            <a:endParaRPr lang="en-US" sz="3600" b="1" kern="1200">
              <a:solidFill>
                <a:srgbClr val="002060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16" name="Immagine 15" descr="Immagine che contiene Spuntino, cibo, dessert, interno&#10;&#10;Il contenuto generato dall'IA potrebbe non essere corretto.">
            <a:extLst>
              <a:ext uri="{FF2B5EF4-FFF2-40B4-BE49-F238E27FC236}">
                <a16:creationId xmlns:a16="http://schemas.microsoft.com/office/drawing/2014/main" id="{EC9D80E7-C398-46DE-CF6B-8FF487D4DA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123" y="2075015"/>
            <a:ext cx="1339850" cy="133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0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D10A2084-81ED-8E70-6C7B-86E4E140C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0050" y="6386354"/>
            <a:ext cx="730419" cy="365125"/>
          </a:xfrm>
        </p:spPr>
        <p:txBody>
          <a:bodyPr/>
          <a:lstStyle/>
          <a:p>
            <a:pPr algn="r">
              <a:defRPr/>
            </a:pPr>
            <a:fld id="{DE78000B-BA7C-BB4C-B6CD-6DC887061CC6}" type="slidenum">
              <a:rPr lang="en-US" smtClean="0">
                <a:solidFill>
                  <a:schemeClr val="bg1"/>
                </a:solidFill>
              </a:rPr>
              <a:pPr algn="r">
                <a:defRPr/>
              </a:pPr>
              <a:t>2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6252F073-2CB6-5F3D-8FEB-9F6F1F64BAEB}"/>
              </a:ext>
            </a:extLst>
          </p:cNvPr>
          <p:cNvGrpSpPr/>
          <p:nvPr/>
        </p:nvGrpSpPr>
        <p:grpSpPr>
          <a:xfrm>
            <a:off x="118408" y="5770342"/>
            <a:ext cx="1009452" cy="538096"/>
            <a:chOff x="0" y="0"/>
            <a:chExt cx="1345936" cy="717461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DAC9240D-4820-0FA8-729F-58934FCE7226}"/>
                </a:ext>
              </a:extLst>
            </p:cNvPr>
            <p:cNvSpPr/>
            <p:nvPr/>
          </p:nvSpPr>
          <p:spPr>
            <a:xfrm>
              <a:off x="0" y="0"/>
              <a:ext cx="1345946" cy="717423"/>
            </a:xfrm>
            <a:custGeom>
              <a:avLst/>
              <a:gdLst/>
              <a:ahLst/>
              <a:cxnLst/>
              <a:rect l="l" t="t" r="r" b="b"/>
              <a:pathLst>
                <a:path w="1345946" h="717423">
                  <a:moveTo>
                    <a:pt x="0" y="0"/>
                  </a:moveTo>
                  <a:lnTo>
                    <a:pt x="1345946" y="0"/>
                  </a:lnTo>
                  <a:lnTo>
                    <a:pt x="1345946" y="717423"/>
                  </a:lnTo>
                  <a:lnTo>
                    <a:pt x="0" y="717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1" b="-11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BCEF44FE-E633-DE9F-BCCB-B16384BBF814}"/>
              </a:ext>
            </a:extLst>
          </p:cNvPr>
          <p:cNvGrpSpPr/>
          <p:nvPr/>
        </p:nvGrpSpPr>
        <p:grpSpPr>
          <a:xfrm>
            <a:off x="1402982" y="5780974"/>
            <a:ext cx="2169010" cy="527464"/>
            <a:chOff x="0" y="0"/>
            <a:chExt cx="2892013" cy="703285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1E3E8E28-D9DF-288D-FA83-08B22B9B2F76}"/>
                </a:ext>
              </a:extLst>
            </p:cNvPr>
            <p:cNvSpPr/>
            <p:nvPr/>
          </p:nvSpPr>
          <p:spPr>
            <a:xfrm>
              <a:off x="0" y="0"/>
              <a:ext cx="2892044" cy="703326"/>
            </a:xfrm>
            <a:custGeom>
              <a:avLst/>
              <a:gdLst/>
              <a:ahLst/>
              <a:cxnLst/>
              <a:rect l="l" t="t" r="r" b="b"/>
              <a:pathLst>
                <a:path w="2892044" h="703326">
                  <a:moveTo>
                    <a:pt x="0" y="0"/>
                  </a:moveTo>
                  <a:lnTo>
                    <a:pt x="2892044" y="0"/>
                  </a:lnTo>
                  <a:lnTo>
                    <a:pt x="2892044" y="703326"/>
                  </a:lnTo>
                  <a:lnTo>
                    <a:pt x="0" y="703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66" r="1" b="-6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2" name="Immagine 11" descr="Immagine che contiene Carattere, schermata, Elementi grafici, testo&#10;&#10;Il contenuto generato dall'IA potrebbe non essere corretto.">
            <a:extLst>
              <a:ext uri="{FF2B5EF4-FFF2-40B4-BE49-F238E27FC236}">
                <a16:creationId xmlns:a16="http://schemas.microsoft.com/office/drawing/2014/main" id="{045FD8CC-0103-B273-D53A-92A9D7C911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49" y="5516724"/>
            <a:ext cx="1183279" cy="754196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3F2536E-E767-55DC-7FD9-A8A942F09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err="1"/>
              <a:t>Annual</a:t>
            </a:r>
            <a:r>
              <a:rPr lang="it-IT"/>
              <a:t> Meeting - Catania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A3E9840-1D90-79D4-87C0-9516FD1B539F}"/>
              </a:ext>
            </a:extLst>
          </p:cNvPr>
          <p:cNvSpPr txBox="1"/>
          <p:nvPr/>
        </p:nvSpPr>
        <p:spPr>
          <a:xfrm>
            <a:off x="198581" y="1330717"/>
            <a:ext cx="11374294" cy="5309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>
                <a:solidFill>
                  <a:srgbClr val="B27F47"/>
                </a:solidFill>
                <a:latin typeface="Avenir Next LT Pro" panose="020B0504020202020204" pitchFamily="34" charset="0"/>
              </a:rPr>
              <a:t>INFN-LNF External Funds Office: Supporting </a:t>
            </a:r>
            <a:r>
              <a:rPr lang="en-US" sz="2400" b="1" kern="1200" err="1">
                <a:solidFill>
                  <a:srgbClr val="B27F47"/>
                </a:solidFill>
                <a:latin typeface="Avenir Next LT Pro" panose="020B0504020202020204" pitchFamily="34" charset="0"/>
              </a:rPr>
              <a:t>EuAPS</a:t>
            </a:r>
            <a:r>
              <a:rPr lang="en-US" sz="2400" b="1" kern="1200">
                <a:solidFill>
                  <a:srgbClr val="B27F47"/>
                </a:solidFill>
                <a:latin typeface="Avenir Next LT Pro" panose="020B0504020202020204" pitchFamily="34" charset="0"/>
              </a:rPr>
              <a:t> Financial Management </a:t>
            </a:r>
            <a:endParaRPr lang="it-IT" sz="2400" b="1" kern="1200">
              <a:solidFill>
                <a:srgbClr val="B27F47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050EFC4-AA39-9D0B-FD35-09FD4BC59DDC}"/>
              </a:ext>
            </a:extLst>
          </p:cNvPr>
          <p:cNvSpPr txBox="1"/>
          <p:nvPr/>
        </p:nvSpPr>
        <p:spPr>
          <a:xfrm>
            <a:off x="198581" y="1792682"/>
            <a:ext cx="553223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>
                <a:latin typeface="Avenir Next LT Pro" panose="020B0504020202020204" pitchFamily="34" charset="0"/>
              </a:rPr>
              <a:t>Who </a:t>
            </a:r>
            <a:r>
              <a:rPr lang="it-IT" sz="1600" b="1" err="1">
                <a:latin typeface="Avenir Next LT Pro" panose="020B0504020202020204" pitchFamily="34" charset="0"/>
              </a:rPr>
              <a:t>we</a:t>
            </a:r>
            <a:r>
              <a:rPr lang="it-IT" sz="1600" b="1">
                <a:latin typeface="Avenir Next LT Pro" panose="020B0504020202020204" pitchFamily="34" charset="0"/>
              </a:rPr>
              <a:t> are:</a:t>
            </a:r>
            <a:endParaRPr lang="it-IT" sz="1600" b="1">
              <a:solidFill>
                <a:srgbClr val="0070C0"/>
              </a:solidFill>
              <a:latin typeface="Avenir Next LT Pro" panose="020B0504020202020204" pitchFamily="34" charset="0"/>
            </a:endParaRPr>
          </a:p>
          <a:p>
            <a:pPr algn="just"/>
            <a:r>
              <a:rPr lang="en-US" sz="1600">
                <a:latin typeface="Avenir Next LT Pro" panose="020B0504020202020204" pitchFamily="34" charset="0"/>
              </a:rPr>
              <a:t>INFN’s dedicated department for the administrative and financial management of externally funded projects, under the direction of our responsible and </a:t>
            </a:r>
            <a:r>
              <a:rPr lang="en-US" sz="1600" err="1">
                <a:latin typeface="Avenir Next LT Pro" panose="020B0504020202020204" pitchFamily="34" charset="0"/>
              </a:rPr>
              <a:t>EuAPS</a:t>
            </a:r>
            <a:r>
              <a:rPr lang="en-US" sz="1600">
                <a:latin typeface="Avenir Next LT Pro" panose="020B0504020202020204" pitchFamily="34" charset="0"/>
              </a:rPr>
              <a:t> Financial Officer Tiziano Ferro.</a:t>
            </a:r>
          </a:p>
          <a:p>
            <a:pPr algn="just"/>
            <a:br>
              <a:rPr lang="en-US" sz="1600">
                <a:latin typeface="Avenir Next LT Pro" panose="020B0504020202020204" pitchFamily="34" charset="0"/>
              </a:rPr>
            </a:br>
            <a:r>
              <a:rPr lang="en-US" sz="1600" b="1">
                <a:latin typeface="Avenir Next LT Pro" panose="020B0504020202020204" pitchFamily="34" charset="0"/>
              </a:rPr>
              <a:t>Our core activities: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>
                <a:latin typeface="Avenir Next LT Pro" panose="020B0504020202020204" pitchFamily="34" charset="0"/>
              </a:rPr>
              <a:t>Management, monitoring and coordination of financial aspects for more than 50 projects;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>
                <a:latin typeface="Avenir Next LT Pro" panose="020B0504020202020204" pitchFamily="34" charset="0"/>
              </a:rPr>
              <a:t>Preparation and submission of financial reports according to the funding body regulations and procedures (e.g. European Union, International Institutions, National Ministries, Regional authorities).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5E83D9-1B5C-14CD-F85B-9884029D224E}"/>
              </a:ext>
            </a:extLst>
          </p:cNvPr>
          <p:cNvSpPr txBox="1"/>
          <p:nvPr/>
        </p:nvSpPr>
        <p:spPr>
          <a:xfrm>
            <a:off x="6461186" y="3977760"/>
            <a:ext cx="5468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>
                <a:latin typeface="Avenir Next LT Pro" panose="020B0504020202020204" pitchFamily="34" charset="0"/>
              </a:rPr>
              <a:t>Our Commitment to </a:t>
            </a:r>
            <a:r>
              <a:rPr lang="en-US" sz="1600" b="1" err="1">
                <a:latin typeface="Avenir Next LT Pro" panose="020B0504020202020204" pitchFamily="34" charset="0"/>
              </a:rPr>
              <a:t>EuAPS</a:t>
            </a:r>
            <a:r>
              <a:rPr lang="en-US" sz="1600" b="1">
                <a:latin typeface="Avenir Next LT Pro" panose="020B0504020202020204" pitchFamily="34" charset="0"/>
              </a:rPr>
              <a:t>:</a:t>
            </a:r>
          </a:p>
          <a:p>
            <a:pPr algn="just"/>
            <a:r>
              <a:rPr lang="en-US" sz="1600">
                <a:latin typeface="Avenir Next LT Pro" panose="020B0504020202020204" pitchFamily="34" charset="0"/>
              </a:rPr>
              <a:t>Ensure proper financial management and timely reporting </a:t>
            </a:r>
            <a:r>
              <a:rPr lang="en-US" sz="1600" b="1">
                <a:solidFill>
                  <a:srgbClr val="FF0000"/>
                </a:solidFill>
                <a:latin typeface="Avenir Next LT Pro" panose="020B0504020202020204" pitchFamily="34" charset="0"/>
              </a:rPr>
              <a:t>for all partners</a:t>
            </a:r>
            <a:r>
              <a:rPr lang="en-US" sz="1600">
                <a:latin typeface="Avenir Next LT Pro" panose="020B0504020202020204" pitchFamily="34" charset="0"/>
              </a:rPr>
              <a:t> involved in the project, in accordance with the provisions of the PNRR framework, ensuring full compliance with all applicable regulations.</a:t>
            </a:r>
            <a:endParaRPr lang="it-IT" sz="1600">
              <a:latin typeface="Avenir Next LT Pro" panose="020B05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BE02FD1-2129-B16A-786B-B902A4C2DDAD}"/>
              </a:ext>
            </a:extLst>
          </p:cNvPr>
          <p:cNvSpPr txBox="1"/>
          <p:nvPr/>
        </p:nvSpPr>
        <p:spPr>
          <a:xfrm>
            <a:off x="6461186" y="1792682"/>
            <a:ext cx="55322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err="1">
                <a:latin typeface="Avenir Next LT Pro" panose="020B0504020202020204" pitchFamily="34" charset="0"/>
              </a:rPr>
              <a:t>EuAPS</a:t>
            </a:r>
            <a:r>
              <a:rPr lang="en-US" sz="1600" b="1">
                <a:latin typeface="Avenir Next LT Pro" panose="020B0504020202020204" pitchFamily="34" charset="0"/>
              </a:rPr>
              <a:t> Partnership</a:t>
            </a:r>
          </a:p>
          <a:p>
            <a:pPr algn="just"/>
            <a:r>
              <a:rPr lang="en-US" sz="1600" b="1">
                <a:solidFill>
                  <a:srgbClr val="0070C0"/>
                </a:solidFill>
                <a:latin typeface="Avenir Next LT Pro" panose="020B0504020202020204" pitchFamily="34" charset="0"/>
              </a:rPr>
              <a:t>Coordinator/applicant:</a:t>
            </a:r>
            <a:r>
              <a:rPr lang="en-US" sz="1600">
                <a:latin typeface="Avenir Next LT Pro" panose="020B0504020202020204" pitchFamily="34" charset="0"/>
              </a:rPr>
              <a:t> </a:t>
            </a:r>
          </a:p>
          <a:p>
            <a:pPr algn="just"/>
            <a:r>
              <a:rPr lang="en-US" sz="1600">
                <a:latin typeface="Avenir Next LT Pro" panose="020B0504020202020204" pitchFamily="34" charset="0"/>
              </a:rPr>
              <a:t>INFN: LNF, LNS, Milano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>
              <a:highlight>
                <a:srgbClr val="FFFF00"/>
              </a:highlight>
              <a:latin typeface="Avenir Next LT Pro" panose="020B0504020202020204" pitchFamily="34" charset="0"/>
            </a:endParaRPr>
          </a:p>
          <a:p>
            <a:pPr algn="just"/>
            <a:r>
              <a:rPr lang="en-US" sz="1600" b="1">
                <a:solidFill>
                  <a:srgbClr val="0070C0"/>
                </a:solidFill>
                <a:latin typeface="Avenir Next LT Pro" panose="020B0504020202020204" pitchFamily="34" charset="0"/>
              </a:rPr>
              <a:t>Key partners:</a:t>
            </a:r>
            <a:r>
              <a:rPr lang="en-US" sz="1600">
                <a:latin typeface="Avenir Next LT Pro" panose="020B0504020202020204" pitchFamily="34" charset="0"/>
              </a:rPr>
              <a:t> </a:t>
            </a:r>
          </a:p>
          <a:p>
            <a:pPr algn="just"/>
            <a:r>
              <a:rPr lang="en-US" sz="1600">
                <a:latin typeface="Avenir Next LT Pro" panose="020B0504020202020204" pitchFamily="34" charset="0"/>
              </a:rPr>
              <a:t>CNR: </a:t>
            </a:r>
            <a:r>
              <a:rPr lang="it-IT" sz="1600">
                <a:latin typeface="Avenir Next LT Pro" panose="020B0504020202020204" pitchFamily="34" charset="0"/>
              </a:rPr>
              <a:t>Ist. di Struttura della Materia, Ist. Nazionale di Ottica  </a:t>
            </a:r>
            <a:endParaRPr lang="en-US" sz="1600">
              <a:latin typeface="Avenir Next LT Pro" panose="020B0504020202020204" pitchFamily="34" charset="0"/>
            </a:endParaRPr>
          </a:p>
          <a:p>
            <a:pPr algn="just"/>
            <a:r>
              <a:rPr lang="en-US" sz="1600">
                <a:latin typeface="Avenir Next LT Pro" panose="020B0504020202020204" pitchFamily="34" charset="0"/>
              </a:rPr>
              <a:t>University of Rome “Tor </a:t>
            </a:r>
            <a:r>
              <a:rPr lang="en-US" sz="1600" err="1">
                <a:latin typeface="Avenir Next LT Pro" panose="020B0504020202020204" pitchFamily="34" charset="0"/>
              </a:rPr>
              <a:t>Vergata</a:t>
            </a:r>
            <a:r>
              <a:rPr lang="en-US" sz="1600">
                <a:latin typeface="Avenir Next LT Pro" panose="020B0504020202020204" pitchFamily="34" charset="0"/>
              </a:rPr>
              <a:t>”: Department of Physics</a:t>
            </a:r>
          </a:p>
        </p:txBody>
      </p:sp>
    </p:spTree>
    <p:extLst>
      <p:ext uri="{BB962C8B-B14F-4D97-AF65-F5344CB8AC3E}">
        <p14:creationId xmlns:p14="http://schemas.microsoft.com/office/powerpoint/2010/main" val="35874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8116C-E3C1-7EC9-E5E9-124522B59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6EDB7655-2D96-282B-B872-A60D63F68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0050" y="6386354"/>
            <a:ext cx="730419" cy="365125"/>
          </a:xfrm>
        </p:spPr>
        <p:txBody>
          <a:bodyPr/>
          <a:lstStyle/>
          <a:p>
            <a:pPr algn="r">
              <a:defRPr/>
            </a:pPr>
            <a:fld id="{DE78000B-BA7C-BB4C-B6CD-6DC887061CC6}" type="slidenum">
              <a:rPr lang="en-US" smtClean="0">
                <a:solidFill>
                  <a:schemeClr val="bg1"/>
                </a:solidFill>
              </a:rPr>
              <a:pPr algn="r">
                <a:defRPr/>
              </a:pPr>
              <a:t>3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7D656943-34F4-3CDB-D23F-3A0CB554E7C0}"/>
              </a:ext>
            </a:extLst>
          </p:cNvPr>
          <p:cNvGrpSpPr/>
          <p:nvPr/>
        </p:nvGrpSpPr>
        <p:grpSpPr>
          <a:xfrm>
            <a:off x="118408" y="5770342"/>
            <a:ext cx="1009452" cy="538096"/>
            <a:chOff x="0" y="0"/>
            <a:chExt cx="1345936" cy="717461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4C7F2167-CEC0-02AC-8613-65BA9C541988}"/>
                </a:ext>
              </a:extLst>
            </p:cNvPr>
            <p:cNvSpPr/>
            <p:nvPr/>
          </p:nvSpPr>
          <p:spPr>
            <a:xfrm>
              <a:off x="0" y="0"/>
              <a:ext cx="1345946" cy="717423"/>
            </a:xfrm>
            <a:custGeom>
              <a:avLst/>
              <a:gdLst/>
              <a:ahLst/>
              <a:cxnLst/>
              <a:rect l="l" t="t" r="r" b="b"/>
              <a:pathLst>
                <a:path w="1345946" h="717423">
                  <a:moveTo>
                    <a:pt x="0" y="0"/>
                  </a:moveTo>
                  <a:lnTo>
                    <a:pt x="1345946" y="0"/>
                  </a:lnTo>
                  <a:lnTo>
                    <a:pt x="1345946" y="717423"/>
                  </a:lnTo>
                  <a:lnTo>
                    <a:pt x="0" y="717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1" b="-11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A15CC724-461E-87EB-CFA3-24969BAEBB03}"/>
              </a:ext>
            </a:extLst>
          </p:cNvPr>
          <p:cNvGrpSpPr/>
          <p:nvPr/>
        </p:nvGrpSpPr>
        <p:grpSpPr>
          <a:xfrm>
            <a:off x="1402982" y="5780974"/>
            <a:ext cx="2169010" cy="527464"/>
            <a:chOff x="0" y="0"/>
            <a:chExt cx="2892013" cy="703285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2CEBEDEA-A51C-ED9C-7227-A83CA0F5F39E}"/>
                </a:ext>
              </a:extLst>
            </p:cNvPr>
            <p:cNvSpPr/>
            <p:nvPr/>
          </p:nvSpPr>
          <p:spPr>
            <a:xfrm>
              <a:off x="0" y="0"/>
              <a:ext cx="2892044" cy="703326"/>
            </a:xfrm>
            <a:custGeom>
              <a:avLst/>
              <a:gdLst/>
              <a:ahLst/>
              <a:cxnLst/>
              <a:rect l="l" t="t" r="r" b="b"/>
              <a:pathLst>
                <a:path w="2892044" h="703326">
                  <a:moveTo>
                    <a:pt x="0" y="0"/>
                  </a:moveTo>
                  <a:lnTo>
                    <a:pt x="2892044" y="0"/>
                  </a:lnTo>
                  <a:lnTo>
                    <a:pt x="2892044" y="703326"/>
                  </a:lnTo>
                  <a:lnTo>
                    <a:pt x="0" y="703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66" r="1" b="-6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2" name="Immagine 11" descr="Immagine che contiene Carattere, schermata, Elementi grafici, testo&#10;&#10;Il contenuto generato dall'IA potrebbe non essere corretto.">
            <a:extLst>
              <a:ext uri="{FF2B5EF4-FFF2-40B4-BE49-F238E27FC236}">
                <a16:creationId xmlns:a16="http://schemas.microsoft.com/office/drawing/2014/main" id="{84541CCD-5DE3-E654-BE64-62AF7EF623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49" y="5516724"/>
            <a:ext cx="1183279" cy="754196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6D8AA1-169F-1A10-4FCD-B4C298E56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err="1"/>
              <a:t>Annual</a:t>
            </a:r>
            <a:r>
              <a:rPr lang="it-IT"/>
              <a:t> Meeting - Catania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F633ABE-EC59-1E23-5F8E-BC615F74661F}"/>
              </a:ext>
            </a:extLst>
          </p:cNvPr>
          <p:cNvSpPr txBox="1"/>
          <p:nvPr/>
        </p:nvSpPr>
        <p:spPr>
          <a:xfrm>
            <a:off x="198581" y="1330717"/>
            <a:ext cx="10515600" cy="530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>
                <a:solidFill>
                  <a:srgbClr val="B27F47"/>
                </a:solidFill>
                <a:latin typeface="Avenir Next LT Pro" panose="020B0504020202020204" pitchFamily="34" charset="0"/>
              </a:rPr>
              <a:t>PNRR Context: Italy's National Recovery and Resilience Plan</a:t>
            </a:r>
            <a:endParaRPr lang="it-IT" sz="2400" b="1" kern="1200">
              <a:solidFill>
                <a:srgbClr val="B27F47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03B0ED-3C06-B027-B558-914B5244582C}"/>
              </a:ext>
            </a:extLst>
          </p:cNvPr>
          <p:cNvSpPr txBox="1"/>
          <p:nvPr/>
        </p:nvSpPr>
        <p:spPr>
          <a:xfrm>
            <a:off x="198580" y="1792682"/>
            <a:ext cx="11794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>
                <a:latin typeface="Avenir Next LT Pro" panose="020B0504020202020204" pitchFamily="34" charset="0"/>
              </a:rPr>
              <a:t>Funded by the EU's </a:t>
            </a:r>
            <a:r>
              <a:rPr lang="en-US" sz="1600" err="1">
                <a:latin typeface="Avenir Next LT Pro" panose="020B0504020202020204" pitchFamily="34" charset="0"/>
              </a:rPr>
              <a:t>NextGenerationEU</a:t>
            </a:r>
            <a:r>
              <a:rPr lang="en-US" sz="1600">
                <a:latin typeface="Avenir Next LT Pro" panose="020B0504020202020204" pitchFamily="34" charset="0"/>
              </a:rPr>
              <a:t> recovery instrument, the PNRR aims to boost Italy's economic recovery, sustainability, and resilience through investments and reforms for a total amount of about </a:t>
            </a:r>
            <a:r>
              <a:rPr lang="en-US" sz="1600" b="1">
                <a:solidFill>
                  <a:srgbClr val="FF0000"/>
                </a:solidFill>
                <a:latin typeface="Avenir Next LT Pro" panose="020B0504020202020204" pitchFamily="34" charset="0"/>
              </a:rPr>
              <a:t>194 B€</a:t>
            </a:r>
            <a:r>
              <a:rPr lang="en-US" sz="1600">
                <a:latin typeface="Avenir Next LT Pro" panose="020B0504020202020204" pitchFamily="34" charset="0"/>
              </a:rPr>
              <a:t>, from 2021 to 2026.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F8F0A7B-40FE-0DC9-DD75-5E3189AC72CA}"/>
              </a:ext>
            </a:extLst>
          </p:cNvPr>
          <p:cNvSpPr txBox="1"/>
          <p:nvPr/>
        </p:nvSpPr>
        <p:spPr>
          <a:xfrm>
            <a:off x="5538295" y="3385016"/>
            <a:ext cx="58426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Avenir Next LT Pro" panose="020B0504020202020204" pitchFamily="34" charset="0"/>
              </a:rPr>
              <a:t>C1 - Enhancement of the provision of education services: from nurseries to Universities (63% 19,44 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00B050"/>
                </a:solidFill>
                <a:latin typeface="Avenir Next LT Pro" panose="020B0504020202020204" pitchFamily="34" charset="0"/>
              </a:rPr>
              <a:t>C2 - From Research to Business (37% 11,44 B)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E5BC37A-D956-E62B-E066-4FDDFB623F2B}"/>
              </a:ext>
            </a:extLst>
          </p:cNvPr>
          <p:cNvSpPr txBox="1"/>
          <p:nvPr/>
        </p:nvSpPr>
        <p:spPr>
          <a:xfrm>
            <a:off x="198579" y="2652246"/>
            <a:ext cx="74703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>
                <a:latin typeface="Avenir Next LT Pro" panose="020B0504020202020204" pitchFamily="34" charset="0"/>
              </a:rPr>
              <a:t>M1 - Digitalization, Innovation, Competitiveness, Culture, and Tourism (21%)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>
                <a:latin typeface="Avenir Next LT Pro" panose="020B0504020202020204" pitchFamily="34" charset="0"/>
              </a:rPr>
              <a:t>M2 - Green Revolution and Ecological Transition (31%)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>
                <a:latin typeface="Avenir Next LT Pro" panose="020B0504020202020204" pitchFamily="34" charset="0"/>
              </a:rPr>
              <a:t>M3 - Infrastructure for Sustainable Mobility (13,3%)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00B050"/>
                </a:solidFill>
                <a:latin typeface="Avenir Next LT Pro" panose="020B0504020202020204" pitchFamily="34" charset="0"/>
              </a:rPr>
              <a:t>M4 - Education and Research (16,1%)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>
                <a:latin typeface="Avenir Next LT Pro" panose="020B0504020202020204" pitchFamily="34" charset="0"/>
              </a:rPr>
              <a:t>M5 - Inclusion and Cohesion (10,4%)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>
                <a:latin typeface="Avenir Next LT Pro" panose="020B0504020202020204" pitchFamily="34" charset="0"/>
              </a:rPr>
              <a:t>M6 - Health (8,2%)</a:t>
            </a:r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D5288227-3DF5-5434-0B03-6F18503FE258}"/>
              </a:ext>
            </a:extLst>
          </p:cNvPr>
          <p:cNvSpPr/>
          <p:nvPr/>
        </p:nvSpPr>
        <p:spPr>
          <a:xfrm>
            <a:off x="4517136" y="3478343"/>
            <a:ext cx="939245" cy="1459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97259EE-1A4A-3737-4592-895804100ACC}"/>
              </a:ext>
            </a:extLst>
          </p:cNvPr>
          <p:cNvSpPr txBox="1"/>
          <p:nvPr/>
        </p:nvSpPr>
        <p:spPr>
          <a:xfrm>
            <a:off x="198579" y="4354570"/>
            <a:ext cx="117948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Avenir Next LT Pro" panose="020B0504020202020204" pitchFamily="34" charset="0"/>
              </a:rPr>
              <a:t>To achieve this overall goal, M4C2 has several specific “Investments,” each with its own objectives, budget, types of eligible projects, and dedicated implementation and reporting guidelines. </a:t>
            </a:r>
          </a:p>
          <a:p>
            <a:r>
              <a:rPr lang="en-US" sz="1600" b="1">
                <a:latin typeface="Avenir Next LT Pro" panose="020B0504020202020204" pitchFamily="34" charset="0"/>
              </a:rPr>
              <a:t>Specifically for </a:t>
            </a:r>
            <a:r>
              <a:rPr lang="en-US" sz="1600" b="1" err="1">
                <a:latin typeface="Avenir Next LT Pro" panose="020B0504020202020204" pitchFamily="34" charset="0"/>
              </a:rPr>
              <a:t>EuAPS</a:t>
            </a:r>
            <a:r>
              <a:rPr lang="en-US" sz="1600">
                <a:latin typeface="Avenir Next LT Pro" panose="020B0504020202020204" pitchFamily="34" charset="0"/>
              </a:rPr>
              <a:t>: </a:t>
            </a:r>
          </a:p>
          <a:p>
            <a:r>
              <a:rPr lang="en-US" sz="1600" b="1">
                <a:solidFill>
                  <a:srgbClr val="00B050"/>
                </a:solidFill>
                <a:latin typeface="Avenir Next LT Pro" panose="020B0504020202020204" pitchFamily="34" charset="0"/>
                <a:sym typeface="Wingdings" panose="05000000000000000000" pitchFamily="2" charset="2"/>
              </a:rPr>
              <a:t>Investment 3.1: Fund for the implementation of an integrated research and innovation infrastructure system.</a:t>
            </a:r>
            <a:endParaRPr lang="it-IT" sz="1600" b="1">
              <a:solidFill>
                <a:srgbClr val="00B05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3560C78-F58B-C418-48C5-50F0F0254389}"/>
              </a:ext>
            </a:extLst>
          </p:cNvPr>
          <p:cNvSpPr txBox="1"/>
          <p:nvPr/>
        </p:nvSpPr>
        <p:spPr>
          <a:xfrm>
            <a:off x="198579" y="2377457"/>
            <a:ext cx="74703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>
                <a:latin typeface="Avenir Next LT Pro" panose="020B0504020202020204" pitchFamily="34" charset="0"/>
              </a:rPr>
              <a:t>Structured into six core Missions addressing six key national strategic areas:</a:t>
            </a:r>
          </a:p>
        </p:txBody>
      </p:sp>
    </p:spTree>
    <p:extLst>
      <p:ext uri="{BB962C8B-B14F-4D97-AF65-F5344CB8AC3E}">
        <p14:creationId xmlns:p14="http://schemas.microsoft.com/office/powerpoint/2010/main" val="34131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4A989-64A4-26B9-8584-C9E5FB57B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EC19B8D9-ED0D-0A02-FA9E-0222E24D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0050" y="6386354"/>
            <a:ext cx="730419" cy="365125"/>
          </a:xfrm>
        </p:spPr>
        <p:txBody>
          <a:bodyPr/>
          <a:lstStyle/>
          <a:p>
            <a:pPr algn="r">
              <a:defRPr/>
            </a:pPr>
            <a:fld id="{DE78000B-BA7C-BB4C-B6CD-6DC887061CC6}" type="slidenum">
              <a:rPr lang="en-US" smtClean="0">
                <a:solidFill>
                  <a:schemeClr val="bg1"/>
                </a:solidFill>
              </a:rPr>
              <a:pPr algn="r">
                <a:defRPr/>
              </a:pPr>
              <a:t>4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4858E167-3442-2942-48BB-D34707DB455F}"/>
              </a:ext>
            </a:extLst>
          </p:cNvPr>
          <p:cNvGrpSpPr/>
          <p:nvPr/>
        </p:nvGrpSpPr>
        <p:grpSpPr>
          <a:xfrm>
            <a:off x="118408" y="5770342"/>
            <a:ext cx="1009452" cy="538096"/>
            <a:chOff x="0" y="0"/>
            <a:chExt cx="1345936" cy="717461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BBDAF795-0F02-D48E-A9E7-A3AF7B1FF8E5}"/>
                </a:ext>
              </a:extLst>
            </p:cNvPr>
            <p:cNvSpPr/>
            <p:nvPr/>
          </p:nvSpPr>
          <p:spPr>
            <a:xfrm>
              <a:off x="0" y="0"/>
              <a:ext cx="1345946" cy="717423"/>
            </a:xfrm>
            <a:custGeom>
              <a:avLst/>
              <a:gdLst/>
              <a:ahLst/>
              <a:cxnLst/>
              <a:rect l="l" t="t" r="r" b="b"/>
              <a:pathLst>
                <a:path w="1345946" h="717423">
                  <a:moveTo>
                    <a:pt x="0" y="0"/>
                  </a:moveTo>
                  <a:lnTo>
                    <a:pt x="1345946" y="0"/>
                  </a:lnTo>
                  <a:lnTo>
                    <a:pt x="1345946" y="717423"/>
                  </a:lnTo>
                  <a:lnTo>
                    <a:pt x="0" y="717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1" b="-11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B6F7968F-06CC-C87D-C4FF-CDB136447FCD}"/>
              </a:ext>
            </a:extLst>
          </p:cNvPr>
          <p:cNvGrpSpPr/>
          <p:nvPr/>
        </p:nvGrpSpPr>
        <p:grpSpPr>
          <a:xfrm>
            <a:off x="1402982" y="5780974"/>
            <a:ext cx="2169010" cy="527464"/>
            <a:chOff x="0" y="0"/>
            <a:chExt cx="2892013" cy="703285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5EAB9FF-E029-4EB1-0363-EDF0DF468264}"/>
                </a:ext>
              </a:extLst>
            </p:cNvPr>
            <p:cNvSpPr/>
            <p:nvPr/>
          </p:nvSpPr>
          <p:spPr>
            <a:xfrm>
              <a:off x="0" y="0"/>
              <a:ext cx="2892044" cy="703326"/>
            </a:xfrm>
            <a:custGeom>
              <a:avLst/>
              <a:gdLst/>
              <a:ahLst/>
              <a:cxnLst/>
              <a:rect l="l" t="t" r="r" b="b"/>
              <a:pathLst>
                <a:path w="2892044" h="703326">
                  <a:moveTo>
                    <a:pt x="0" y="0"/>
                  </a:moveTo>
                  <a:lnTo>
                    <a:pt x="2892044" y="0"/>
                  </a:lnTo>
                  <a:lnTo>
                    <a:pt x="2892044" y="703326"/>
                  </a:lnTo>
                  <a:lnTo>
                    <a:pt x="0" y="703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66" r="1" b="-6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2" name="Immagine 11" descr="Immagine che contiene Carattere, schermata, Elementi grafici, testo&#10;&#10;Il contenuto generato dall'IA potrebbe non essere corretto.">
            <a:extLst>
              <a:ext uri="{FF2B5EF4-FFF2-40B4-BE49-F238E27FC236}">
                <a16:creationId xmlns:a16="http://schemas.microsoft.com/office/drawing/2014/main" id="{F5F99D18-04D4-BA1B-2836-531EA6051E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49" y="5516724"/>
            <a:ext cx="1183279" cy="754196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266FE86-D5B1-1C24-1177-FB241DF69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Annual Meeting - Catania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B329008-3D72-12A0-2C0B-CF641347AFAA}"/>
              </a:ext>
            </a:extLst>
          </p:cNvPr>
          <p:cNvSpPr txBox="1"/>
          <p:nvPr/>
        </p:nvSpPr>
        <p:spPr>
          <a:xfrm>
            <a:off x="463448" y="3385866"/>
            <a:ext cx="50717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Avenir Next LT Pro" panose="020B0504020202020204" pitchFamily="34" charset="0"/>
              </a:rPr>
              <a:t>Initial Project Duration: 30 Months (15 </a:t>
            </a:r>
            <a:r>
              <a:rPr lang="en-US" sz="1600" b="1" err="1">
                <a:solidFill>
                  <a:srgbClr val="0070C0"/>
                </a:solidFill>
                <a:latin typeface="Avenir Next LT Pro" panose="020B0504020202020204" pitchFamily="34" charset="0"/>
              </a:rPr>
              <a:t>Bimestri</a:t>
            </a:r>
            <a:r>
              <a:rPr lang="en-US" sz="1600" b="1">
                <a:solidFill>
                  <a:srgbClr val="0070C0"/>
                </a:solidFill>
                <a:latin typeface="Avenir Next LT Pro" panose="020B0504020202020204" pitchFamily="34" charset="0"/>
              </a:rPr>
              <a:t>)</a:t>
            </a:r>
          </a:p>
          <a:p>
            <a:r>
              <a:rPr lang="en-US" sz="1600" b="1">
                <a:latin typeface="Avenir Next LT Pro" panose="020B0504020202020204" pitchFamily="34" charset="0"/>
              </a:rPr>
              <a:t>Start Date: </a:t>
            </a:r>
            <a:r>
              <a:rPr lang="en-US" sz="1600">
                <a:latin typeface="Avenir Next LT Pro" panose="020B0504020202020204" pitchFamily="34" charset="0"/>
              </a:rPr>
              <a:t>December 1, 2022</a:t>
            </a:r>
          </a:p>
          <a:p>
            <a:r>
              <a:rPr lang="en-US" sz="1600" b="1">
                <a:latin typeface="Avenir Next LT Pro" panose="020B0504020202020204" pitchFamily="34" charset="0"/>
              </a:rPr>
              <a:t>Original End Date: </a:t>
            </a:r>
            <a:r>
              <a:rPr lang="en-US" sz="1600">
                <a:latin typeface="Avenir Next LT Pro" panose="020B0504020202020204" pitchFamily="34" charset="0"/>
              </a:rPr>
              <a:t>May 31, 2025</a:t>
            </a:r>
          </a:p>
          <a:p>
            <a:endParaRPr lang="en-US" sz="1600">
              <a:latin typeface="Avenir Next LT Pro" panose="020B0504020202020204" pitchFamily="34" charset="0"/>
            </a:endParaRPr>
          </a:p>
          <a:p>
            <a:r>
              <a:rPr lang="en-US" sz="1600" b="1">
                <a:solidFill>
                  <a:srgbClr val="0070C0"/>
                </a:solidFill>
                <a:latin typeface="Avenir Next LT Pro" panose="020B0504020202020204" pitchFamily="34" charset="0"/>
              </a:rPr>
              <a:t>Project Extension: 6 Months (3 </a:t>
            </a:r>
            <a:r>
              <a:rPr lang="en-US" sz="1600" b="1" err="1">
                <a:solidFill>
                  <a:srgbClr val="0070C0"/>
                </a:solidFill>
                <a:latin typeface="Avenir Next LT Pro" panose="020B0504020202020204" pitchFamily="34" charset="0"/>
              </a:rPr>
              <a:t>Bimestri</a:t>
            </a:r>
            <a:r>
              <a:rPr lang="en-US" sz="1600" b="1">
                <a:solidFill>
                  <a:srgbClr val="0070C0"/>
                </a:solidFill>
                <a:latin typeface="Avenir Next LT Pro" panose="020B0504020202020204" pitchFamily="34" charset="0"/>
              </a:rPr>
              <a:t>)</a:t>
            </a:r>
          </a:p>
          <a:p>
            <a:r>
              <a:rPr lang="en-US" sz="1600" b="1">
                <a:latin typeface="Avenir Next LT Pro" panose="020B0504020202020204" pitchFamily="34" charset="0"/>
              </a:rPr>
              <a:t>New Project End Date: </a:t>
            </a:r>
            <a:r>
              <a:rPr lang="en-US" sz="1600">
                <a:latin typeface="Avenir Next LT Pro" panose="020B0504020202020204" pitchFamily="34" charset="0"/>
              </a:rPr>
              <a:t>November 30, 2025</a:t>
            </a:r>
          </a:p>
          <a:p>
            <a:endParaRPr lang="en-US" sz="1600">
              <a:latin typeface="Avenir Next LT Pro" panose="020B0504020202020204" pitchFamily="34" charset="0"/>
            </a:endParaRPr>
          </a:p>
          <a:p>
            <a:endParaRPr lang="en-US" sz="1600">
              <a:latin typeface="Avenir Next LT Pro" panose="020B05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0F24B95-1FDA-2104-F590-FE458E716BE8}"/>
              </a:ext>
            </a:extLst>
          </p:cNvPr>
          <p:cNvSpPr txBox="1"/>
          <p:nvPr/>
        </p:nvSpPr>
        <p:spPr>
          <a:xfrm>
            <a:off x="198581" y="1761267"/>
            <a:ext cx="67681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Avenir Next LT Pro" panose="020B0504020202020204" pitchFamily="34" charset="0"/>
              </a:rPr>
              <a:t>Financial reporting is structured in bimester (two-month periods).</a:t>
            </a:r>
            <a:endParaRPr lang="it-IT" sz="1600">
              <a:latin typeface="Avenir Next LT Pro" panose="020B0504020202020204" pitchFamily="34" charset="0"/>
            </a:endParaRPr>
          </a:p>
        </p:txBody>
      </p:sp>
      <p:graphicFrame>
        <p:nvGraphicFramePr>
          <p:cNvPr id="17" name="Diagramma 16">
            <a:extLst>
              <a:ext uri="{FF2B5EF4-FFF2-40B4-BE49-F238E27FC236}">
                <a16:creationId xmlns:a16="http://schemas.microsoft.com/office/drawing/2014/main" id="{5E3976DC-3146-4262-702E-7B73CB04B2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7943733"/>
              </p:ext>
            </p:extLst>
          </p:nvPr>
        </p:nvGraphicFramePr>
        <p:xfrm>
          <a:off x="1390051" y="1883489"/>
          <a:ext cx="9411898" cy="1344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6B8A689-889F-E7FF-8B61-BEB6910B0E04}"/>
              </a:ext>
            </a:extLst>
          </p:cNvPr>
          <p:cNvSpPr txBox="1"/>
          <p:nvPr/>
        </p:nvSpPr>
        <p:spPr>
          <a:xfrm>
            <a:off x="6656832" y="3385866"/>
            <a:ext cx="50717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Avenir Next LT Pro" panose="020B0504020202020204" pitchFamily="34" charset="0"/>
              </a:rPr>
              <a:t>Total Budget: 22.350.588,00 €</a:t>
            </a:r>
          </a:p>
          <a:p>
            <a:r>
              <a:rPr lang="en-US" sz="1600" b="1">
                <a:latin typeface="Avenir Next LT Pro" panose="020B0504020202020204" pitchFamily="34" charset="0"/>
              </a:rPr>
              <a:t>INFN: </a:t>
            </a:r>
            <a:r>
              <a:rPr lang="en-US" sz="1600">
                <a:latin typeface="Avenir Next LT Pro" panose="020B0504020202020204" pitchFamily="34" charset="0"/>
              </a:rPr>
              <a:t>14.935.838,00 €  (66,83%)</a:t>
            </a:r>
            <a:endParaRPr lang="en-US" sz="1600" b="1">
              <a:latin typeface="Avenir Next LT Pro" panose="020B0504020202020204" pitchFamily="34" charset="0"/>
            </a:endParaRPr>
          </a:p>
          <a:p>
            <a:r>
              <a:rPr lang="en-US" sz="1600" b="1">
                <a:latin typeface="Avenir Next LT Pro" panose="020B0504020202020204" pitchFamily="34" charset="0"/>
              </a:rPr>
              <a:t>CNR: </a:t>
            </a:r>
            <a:r>
              <a:rPr lang="en-US" sz="1600">
                <a:latin typeface="Avenir Next LT Pro" panose="020B0504020202020204" pitchFamily="34" charset="0"/>
              </a:rPr>
              <a:t>6.660.750,00 €  (29,80%)</a:t>
            </a:r>
          </a:p>
          <a:p>
            <a:r>
              <a:rPr lang="en-US" sz="1600" b="1">
                <a:latin typeface="Avenir Next LT Pro" panose="020B0504020202020204" pitchFamily="34" charset="0"/>
              </a:rPr>
              <a:t>Univ. of Rome “Tor </a:t>
            </a:r>
            <a:r>
              <a:rPr lang="en-US" sz="1600" b="1" err="1">
                <a:latin typeface="Avenir Next LT Pro" panose="020B0504020202020204" pitchFamily="34" charset="0"/>
              </a:rPr>
              <a:t>Vergata</a:t>
            </a:r>
            <a:r>
              <a:rPr lang="en-US" sz="1600" b="1">
                <a:latin typeface="Avenir Next LT Pro" panose="020B0504020202020204" pitchFamily="34" charset="0"/>
              </a:rPr>
              <a:t>”: </a:t>
            </a:r>
            <a:r>
              <a:rPr lang="en-US" sz="1600">
                <a:latin typeface="Avenir Next LT Pro" panose="020B0504020202020204" pitchFamily="34" charset="0"/>
              </a:rPr>
              <a:t>754.000,00 €  (3,37%)</a:t>
            </a:r>
            <a:endParaRPr lang="en-US" sz="1600" b="1">
              <a:latin typeface="Avenir Next LT Pro" panose="020B05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4F6B9F2-4F7E-A6E3-2A30-06B1C807E757}"/>
              </a:ext>
            </a:extLst>
          </p:cNvPr>
          <p:cNvSpPr txBox="1"/>
          <p:nvPr/>
        </p:nvSpPr>
        <p:spPr>
          <a:xfrm>
            <a:off x="198581" y="1330717"/>
            <a:ext cx="10515600" cy="530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2400" b="1" kern="1200" err="1">
                <a:solidFill>
                  <a:srgbClr val="B27F47"/>
                </a:solidFill>
                <a:latin typeface="Avenir Next LT Pro" panose="020B0504020202020204" pitchFamily="34" charset="0"/>
              </a:rPr>
              <a:t>EuAPS</a:t>
            </a:r>
            <a:r>
              <a:rPr lang="it-IT" sz="2400" b="1" kern="1200">
                <a:solidFill>
                  <a:srgbClr val="B27F47"/>
                </a:solidFill>
                <a:latin typeface="Avenir Next LT Pro" panose="020B0504020202020204" pitchFamily="34" charset="0"/>
              </a:rPr>
              <a:t> Project Timeline &amp; Budget</a:t>
            </a:r>
          </a:p>
        </p:txBody>
      </p:sp>
    </p:spTree>
    <p:extLst>
      <p:ext uri="{BB962C8B-B14F-4D97-AF65-F5344CB8AC3E}">
        <p14:creationId xmlns:p14="http://schemas.microsoft.com/office/powerpoint/2010/main" val="168420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D2C9C-D978-E99D-9736-A6F39818E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AA5AA49F-09EE-001E-8C89-99F5F21AD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4672"/>
            <a:ext cx="730419" cy="365125"/>
          </a:xfrm>
        </p:spPr>
        <p:txBody>
          <a:bodyPr/>
          <a:lstStyle/>
          <a:p>
            <a:pPr algn="r">
              <a:defRPr/>
            </a:pPr>
            <a:fld id="{DE78000B-BA7C-BB4C-B6CD-6DC887061CC6}" type="slidenum">
              <a:rPr lang="en-US" smtClean="0">
                <a:solidFill>
                  <a:schemeClr val="bg1"/>
                </a:solidFill>
              </a:rPr>
              <a:pPr algn="r">
                <a:defRPr/>
              </a:pPr>
              <a:t>5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EDCA9031-3730-27F7-6314-FF6D5AEC9B0C}"/>
              </a:ext>
            </a:extLst>
          </p:cNvPr>
          <p:cNvGrpSpPr/>
          <p:nvPr/>
        </p:nvGrpSpPr>
        <p:grpSpPr>
          <a:xfrm>
            <a:off x="118408" y="5770342"/>
            <a:ext cx="1009452" cy="538096"/>
            <a:chOff x="0" y="0"/>
            <a:chExt cx="1345936" cy="717461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EEDB3415-5B28-D872-F3C9-9BCB6537E50A}"/>
                </a:ext>
              </a:extLst>
            </p:cNvPr>
            <p:cNvSpPr/>
            <p:nvPr/>
          </p:nvSpPr>
          <p:spPr>
            <a:xfrm>
              <a:off x="0" y="0"/>
              <a:ext cx="1345946" cy="717423"/>
            </a:xfrm>
            <a:custGeom>
              <a:avLst/>
              <a:gdLst/>
              <a:ahLst/>
              <a:cxnLst/>
              <a:rect l="l" t="t" r="r" b="b"/>
              <a:pathLst>
                <a:path w="1345946" h="717423">
                  <a:moveTo>
                    <a:pt x="0" y="0"/>
                  </a:moveTo>
                  <a:lnTo>
                    <a:pt x="1345946" y="0"/>
                  </a:lnTo>
                  <a:lnTo>
                    <a:pt x="1345946" y="717423"/>
                  </a:lnTo>
                  <a:lnTo>
                    <a:pt x="0" y="717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1" b="-11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F0BF1DF3-2961-EE9E-FD06-D38F05146BD3}"/>
              </a:ext>
            </a:extLst>
          </p:cNvPr>
          <p:cNvGrpSpPr/>
          <p:nvPr/>
        </p:nvGrpSpPr>
        <p:grpSpPr>
          <a:xfrm>
            <a:off x="1402982" y="5780974"/>
            <a:ext cx="2169010" cy="527464"/>
            <a:chOff x="0" y="0"/>
            <a:chExt cx="2892013" cy="703285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083C5061-9F68-7783-BEC8-F3D9AB9941BF}"/>
                </a:ext>
              </a:extLst>
            </p:cNvPr>
            <p:cNvSpPr/>
            <p:nvPr/>
          </p:nvSpPr>
          <p:spPr>
            <a:xfrm>
              <a:off x="0" y="0"/>
              <a:ext cx="2892044" cy="703326"/>
            </a:xfrm>
            <a:custGeom>
              <a:avLst/>
              <a:gdLst/>
              <a:ahLst/>
              <a:cxnLst/>
              <a:rect l="l" t="t" r="r" b="b"/>
              <a:pathLst>
                <a:path w="2892044" h="703326">
                  <a:moveTo>
                    <a:pt x="0" y="0"/>
                  </a:moveTo>
                  <a:lnTo>
                    <a:pt x="2892044" y="0"/>
                  </a:lnTo>
                  <a:lnTo>
                    <a:pt x="2892044" y="703326"/>
                  </a:lnTo>
                  <a:lnTo>
                    <a:pt x="0" y="703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66" r="1" b="-6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2" name="Immagine 11" descr="Immagine che contiene Carattere, schermata, Elementi grafici, testo&#10;&#10;Il contenuto generato dall'IA potrebbe non essere corretto.">
            <a:extLst>
              <a:ext uri="{FF2B5EF4-FFF2-40B4-BE49-F238E27FC236}">
                <a16:creationId xmlns:a16="http://schemas.microsoft.com/office/drawing/2014/main" id="{48A1A38B-25B6-9BA8-8EE4-87FD51F64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49" y="5516724"/>
            <a:ext cx="1183279" cy="754196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E966B4A-482B-3875-C9A4-B84F0A6A8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Annual Meeting - Catania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37A33CCA-39D9-09D9-16F5-FD3455F70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268739"/>
              </p:ext>
            </p:extLst>
          </p:nvPr>
        </p:nvGraphicFramePr>
        <p:xfrm>
          <a:off x="1636547" y="2338453"/>
          <a:ext cx="7639668" cy="2701508"/>
        </p:xfrm>
        <a:graphic>
          <a:graphicData uri="http://schemas.openxmlformats.org/drawingml/2006/table">
            <a:tbl>
              <a:tblPr firstRow="1" firstCol="1" lastRow="1" lastCol="1">
                <a:tableStyleId>{B301B821-A1FF-4177-AEE7-76D212191A09}</a:tableStyleId>
              </a:tblPr>
              <a:tblGrid>
                <a:gridCol w="865428">
                  <a:extLst>
                    <a:ext uri="{9D8B030D-6E8A-4147-A177-3AD203B41FA5}">
                      <a16:colId xmlns:a16="http://schemas.microsoft.com/office/drawing/2014/main" val="2042696730"/>
                    </a:ext>
                  </a:extLst>
                </a:gridCol>
                <a:gridCol w="1129040">
                  <a:extLst>
                    <a:ext uri="{9D8B030D-6E8A-4147-A177-3AD203B41FA5}">
                      <a16:colId xmlns:a16="http://schemas.microsoft.com/office/drawing/2014/main" val="156989650"/>
                    </a:ext>
                  </a:extLst>
                </a:gridCol>
                <a:gridCol w="1129040">
                  <a:extLst>
                    <a:ext uri="{9D8B030D-6E8A-4147-A177-3AD203B41FA5}">
                      <a16:colId xmlns:a16="http://schemas.microsoft.com/office/drawing/2014/main" val="4265861301"/>
                    </a:ext>
                  </a:extLst>
                </a:gridCol>
                <a:gridCol w="1129040">
                  <a:extLst>
                    <a:ext uri="{9D8B030D-6E8A-4147-A177-3AD203B41FA5}">
                      <a16:colId xmlns:a16="http://schemas.microsoft.com/office/drawing/2014/main" val="3641537807"/>
                    </a:ext>
                  </a:extLst>
                </a:gridCol>
                <a:gridCol w="1129040">
                  <a:extLst>
                    <a:ext uri="{9D8B030D-6E8A-4147-A177-3AD203B41FA5}">
                      <a16:colId xmlns:a16="http://schemas.microsoft.com/office/drawing/2014/main" val="395951994"/>
                    </a:ext>
                  </a:extLst>
                </a:gridCol>
                <a:gridCol w="1129040">
                  <a:extLst>
                    <a:ext uri="{9D8B030D-6E8A-4147-A177-3AD203B41FA5}">
                      <a16:colId xmlns:a16="http://schemas.microsoft.com/office/drawing/2014/main" val="3791568249"/>
                    </a:ext>
                  </a:extLst>
                </a:gridCol>
                <a:gridCol w="1129040">
                  <a:extLst>
                    <a:ext uri="{9D8B030D-6E8A-4147-A177-3AD203B41FA5}">
                      <a16:colId xmlns:a16="http://schemas.microsoft.com/office/drawing/2014/main" val="1386003596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endParaRPr lang="it-IT" sz="1000" b="0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Fixed term personnel hired for the project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Scientific </a:t>
                      </a:r>
                      <a:r>
                        <a:rPr lang="en-US" sz="1000" b="1" u="none" strike="noStrike" err="1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instrum</a:t>
                      </a:r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. and technological equip.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Civil infrastructures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Indirect costs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Training activities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TOTAL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687242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INFN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929.200,00 €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11.904.262,13 €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1.300.006,38 €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789.619,49 €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12.750,00 €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14.935.838,00 €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217448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CNR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434.300,00 €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5.515.986,00 €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280.000,00 €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430.464,00 €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0,00 €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6.660.750,00 €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996198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UniTov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119.841,64 €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585.158,36 €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0,00 €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49.000,00 €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0,00 €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754.000,00 €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121934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1.483.341,64 €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18.005.406,49 €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1.580.006,38 €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1.269.083,49 €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12.750,00 €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22.350.588,00 €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232725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0B696CEA-8D96-1EBB-EE2A-028CAE378412}"/>
              </a:ext>
            </a:extLst>
          </p:cNvPr>
          <p:cNvSpPr txBox="1"/>
          <p:nvPr/>
        </p:nvSpPr>
        <p:spPr>
          <a:xfrm>
            <a:off x="198581" y="1330717"/>
            <a:ext cx="10515600" cy="530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2400" b="1" kern="1200">
                <a:solidFill>
                  <a:srgbClr val="B27F47"/>
                </a:solidFill>
                <a:latin typeface="Avenir Next LT Pro" panose="020B0504020202020204" pitchFamily="34" charset="0"/>
              </a:rPr>
              <a:t>EuAPS </a:t>
            </a:r>
            <a:r>
              <a:rPr lang="it-IT" sz="2400" b="1" kern="1200" err="1">
                <a:solidFill>
                  <a:srgbClr val="B27F47"/>
                </a:solidFill>
                <a:latin typeface="Avenir Next LT Pro" panose="020B0504020202020204" pitchFamily="34" charset="0"/>
              </a:rPr>
              <a:t>Detailed</a:t>
            </a:r>
            <a:r>
              <a:rPr lang="it-IT" sz="2400" b="1" kern="1200">
                <a:solidFill>
                  <a:srgbClr val="B27F47"/>
                </a:solidFill>
                <a:latin typeface="Avenir Next LT Pro" panose="020B0504020202020204" pitchFamily="34" charset="0"/>
              </a:rPr>
              <a:t> Budget - Partners</a:t>
            </a:r>
          </a:p>
        </p:txBody>
      </p:sp>
    </p:spTree>
    <p:extLst>
      <p:ext uri="{BB962C8B-B14F-4D97-AF65-F5344CB8AC3E}">
        <p14:creationId xmlns:p14="http://schemas.microsoft.com/office/powerpoint/2010/main" val="363389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531F3-6A2F-FFE9-1B80-5DC9F9B78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364F0A95-6288-9138-DC79-9FD9B199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0050" y="6386354"/>
            <a:ext cx="730419" cy="365125"/>
          </a:xfrm>
        </p:spPr>
        <p:txBody>
          <a:bodyPr/>
          <a:lstStyle/>
          <a:p>
            <a:pPr algn="r">
              <a:defRPr/>
            </a:pPr>
            <a:fld id="{DE78000B-BA7C-BB4C-B6CD-6DC887061CC6}" type="slidenum">
              <a:rPr lang="en-US" smtClean="0">
                <a:solidFill>
                  <a:schemeClr val="bg1"/>
                </a:solidFill>
              </a:rPr>
              <a:pPr algn="r">
                <a:defRPr/>
              </a:pPr>
              <a:t>6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49B4D5DD-B809-D206-0D5D-FA4923966A8D}"/>
              </a:ext>
            </a:extLst>
          </p:cNvPr>
          <p:cNvGrpSpPr/>
          <p:nvPr/>
        </p:nvGrpSpPr>
        <p:grpSpPr>
          <a:xfrm>
            <a:off x="118408" y="5770342"/>
            <a:ext cx="1009452" cy="538096"/>
            <a:chOff x="0" y="0"/>
            <a:chExt cx="1345936" cy="717461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D6F473CC-B6B6-4578-7254-9BB883D6CE08}"/>
                </a:ext>
              </a:extLst>
            </p:cNvPr>
            <p:cNvSpPr/>
            <p:nvPr/>
          </p:nvSpPr>
          <p:spPr>
            <a:xfrm>
              <a:off x="0" y="0"/>
              <a:ext cx="1345946" cy="717423"/>
            </a:xfrm>
            <a:custGeom>
              <a:avLst/>
              <a:gdLst/>
              <a:ahLst/>
              <a:cxnLst/>
              <a:rect l="l" t="t" r="r" b="b"/>
              <a:pathLst>
                <a:path w="1345946" h="717423">
                  <a:moveTo>
                    <a:pt x="0" y="0"/>
                  </a:moveTo>
                  <a:lnTo>
                    <a:pt x="1345946" y="0"/>
                  </a:lnTo>
                  <a:lnTo>
                    <a:pt x="1345946" y="717423"/>
                  </a:lnTo>
                  <a:lnTo>
                    <a:pt x="0" y="717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1" b="-11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6068086D-A1C7-F55F-2A20-D713EA857D16}"/>
              </a:ext>
            </a:extLst>
          </p:cNvPr>
          <p:cNvGrpSpPr/>
          <p:nvPr/>
        </p:nvGrpSpPr>
        <p:grpSpPr>
          <a:xfrm>
            <a:off x="1402982" y="5780974"/>
            <a:ext cx="2169010" cy="527464"/>
            <a:chOff x="0" y="0"/>
            <a:chExt cx="2892013" cy="703285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20511923-5D47-0F8E-E336-85541BE4F81C}"/>
                </a:ext>
              </a:extLst>
            </p:cNvPr>
            <p:cNvSpPr/>
            <p:nvPr/>
          </p:nvSpPr>
          <p:spPr>
            <a:xfrm>
              <a:off x="0" y="0"/>
              <a:ext cx="2892044" cy="703326"/>
            </a:xfrm>
            <a:custGeom>
              <a:avLst/>
              <a:gdLst/>
              <a:ahLst/>
              <a:cxnLst/>
              <a:rect l="l" t="t" r="r" b="b"/>
              <a:pathLst>
                <a:path w="2892044" h="703326">
                  <a:moveTo>
                    <a:pt x="0" y="0"/>
                  </a:moveTo>
                  <a:lnTo>
                    <a:pt x="2892044" y="0"/>
                  </a:lnTo>
                  <a:lnTo>
                    <a:pt x="2892044" y="703326"/>
                  </a:lnTo>
                  <a:lnTo>
                    <a:pt x="0" y="703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66" r="1" b="-6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2" name="Immagine 11" descr="Immagine che contiene Carattere, schermata, Elementi grafici, testo&#10;&#10;Il contenuto generato dall'IA potrebbe non essere corretto.">
            <a:extLst>
              <a:ext uri="{FF2B5EF4-FFF2-40B4-BE49-F238E27FC236}">
                <a16:creationId xmlns:a16="http://schemas.microsoft.com/office/drawing/2014/main" id="{548180E2-6A9F-97EE-A601-7361C229B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49" y="5516724"/>
            <a:ext cx="1183279" cy="754196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BFF60B9-D7C0-C479-4E7F-EE027E65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Annual Meeting - Catania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4133DC5-B2AA-7A81-3516-A47304056B74}"/>
              </a:ext>
            </a:extLst>
          </p:cNvPr>
          <p:cNvSpPr txBox="1"/>
          <p:nvPr/>
        </p:nvSpPr>
        <p:spPr>
          <a:xfrm>
            <a:off x="198582" y="1701800"/>
            <a:ext cx="7047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>
                <a:latin typeface="Avenir Next LT Pro" panose="020B0504020202020204" pitchFamily="34" charset="0"/>
              </a:rPr>
              <a:t>Work Packages:</a:t>
            </a:r>
          </a:p>
          <a:p>
            <a:pPr algn="just"/>
            <a:r>
              <a:rPr lang="en-US" sz="1600">
                <a:latin typeface="Avenir Next LT Pro" panose="020B0504020202020204" pitchFamily="34" charset="0"/>
              </a:rPr>
              <a:t>WP1 – Management &amp; Dissemination: INFN-LNF</a:t>
            </a:r>
          </a:p>
          <a:p>
            <a:pPr algn="just"/>
            <a:r>
              <a:rPr lang="en-US" sz="1600">
                <a:latin typeface="Avenir Next LT Pro" panose="020B0504020202020204" pitchFamily="34" charset="0"/>
              </a:rPr>
              <a:t>WP2 – </a:t>
            </a:r>
            <a:r>
              <a:rPr lang="en-US" sz="1600" err="1">
                <a:latin typeface="Avenir Next LT Pro" panose="020B0504020202020204" pitchFamily="34" charset="0"/>
              </a:rPr>
              <a:t>Betatron</a:t>
            </a:r>
            <a:r>
              <a:rPr lang="en-US" sz="1600">
                <a:latin typeface="Avenir Next LT Pro" panose="020B0504020202020204" pitchFamily="34" charset="0"/>
              </a:rPr>
              <a:t> Radiation Source: INFN-Milano &amp; LNF, CNR-ISM, </a:t>
            </a:r>
            <a:r>
              <a:rPr lang="en-US" sz="1600" err="1">
                <a:latin typeface="Avenir Next LT Pro" panose="020B0504020202020204" pitchFamily="34" charset="0"/>
              </a:rPr>
              <a:t>UniTov</a:t>
            </a:r>
            <a:endParaRPr lang="en-US" sz="1600">
              <a:latin typeface="Avenir Next LT Pro" panose="020B0504020202020204" pitchFamily="34" charset="0"/>
            </a:endParaRPr>
          </a:p>
          <a:p>
            <a:pPr algn="just"/>
            <a:r>
              <a:rPr lang="en-US" sz="1600">
                <a:latin typeface="Avenir Next LT Pro" panose="020B0504020202020204" pitchFamily="34" charset="0"/>
              </a:rPr>
              <a:t>WP3 – High Power Laser Beam Line: INFN-LNS</a:t>
            </a:r>
          </a:p>
          <a:p>
            <a:pPr algn="just"/>
            <a:r>
              <a:rPr lang="en-US" sz="1600">
                <a:latin typeface="Avenir Next LT Pro" panose="020B0504020202020204" pitchFamily="34" charset="0"/>
              </a:rPr>
              <a:t>WP4 – High Repetition Rate Laser Beam Line: CNR-INO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1EDA332F-39F0-6D4A-3DD6-D51C57DD1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997827"/>
              </p:ext>
            </p:extLst>
          </p:nvPr>
        </p:nvGraphicFramePr>
        <p:xfrm>
          <a:off x="4152152" y="3126657"/>
          <a:ext cx="7662237" cy="2226285"/>
        </p:xfrm>
        <a:graphic>
          <a:graphicData uri="http://schemas.openxmlformats.org/drawingml/2006/table">
            <a:tbl>
              <a:tblPr firstRow="1" firstCol="1" lastRow="1" lastCol="1">
                <a:tableStyleId>{B301B821-A1FF-4177-AEE7-76D212191A09}</a:tableStyleId>
              </a:tblPr>
              <a:tblGrid>
                <a:gridCol w="867987">
                  <a:extLst>
                    <a:ext uri="{9D8B030D-6E8A-4147-A177-3AD203B41FA5}">
                      <a16:colId xmlns:a16="http://schemas.microsoft.com/office/drawing/2014/main" val="2042696730"/>
                    </a:ext>
                  </a:extLst>
                </a:gridCol>
                <a:gridCol w="1132375">
                  <a:extLst>
                    <a:ext uri="{9D8B030D-6E8A-4147-A177-3AD203B41FA5}">
                      <a16:colId xmlns:a16="http://schemas.microsoft.com/office/drawing/2014/main" val="156989650"/>
                    </a:ext>
                  </a:extLst>
                </a:gridCol>
                <a:gridCol w="1132375">
                  <a:extLst>
                    <a:ext uri="{9D8B030D-6E8A-4147-A177-3AD203B41FA5}">
                      <a16:colId xmlns:a16="http://schemas.microsoft.com/office/drawing/2014/main" val="4265861301"/>
                    </a:ext>
                  </a:extLst>
                </a:gridCol>
                <a:gridCol w="1132375">
                  <a:extLst>
                    <a:ext uri="{9D8B030D-6E8A-4147-A177-3AD203B41FA5}">
                      <a16:colId xmlns:a16="http://schemas.microsoft.com/office/drawing/2014/main" val="3641537807"/>
                    </a:ext>
                  </a:extLst>
                </a:gridCol>
                <a:gridCol w="1132375">
                  <a:extLst>
                    <a:ext uri="{9D8B030D-6E8A-4147-A177-3AD203B41FA5}">
                      <a16:colId xmlns:a16="http://schemas.microsoft.com/office/drawing/2014/main" val="395951994"/>
                    </a:ext>
                  </a:extLst>
                </a:gridCol>
                <a:gridCol w="1132375">
                  <a:extLst>
                    <a:ext uri="{9D8B030D-6E8A-4147-A177-3AD203B41FA5}">
                      <a16:colId xmlns:a16="http://schemas.microsoft.com/office/drawing/2014/main" val="3791568249"/>
                    </a:ext>
                  </a:extLst>
                </a:gridCol>
                <a:gridCol w="1132375">
                  <a:extLst>
                    <a:ext uri="{9D8B030D-6E8A-4147-A177-3AD203B41FA5}">
                      <a16:colId xmlns:a16="http://schemas.microsoft.com/office/drawing/2014/main" val="1386003596"/>
                    </a:ext>
                  </a:extLst>
                </a:gridCol>
              </a:tblGrid>
              <a:tr h="706215">
                <a:tc>
                  <a:txBody>
                    <a:bodyPr/>
                    <a:lstStyle/>
                    <a:p>
                      <a:pPr algn="ctr"/>
                      <a:endParaRPr lang="it-IT" sz="1000" b="0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Fixed term personnel hired for the project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Scientific </a:t>
                      </a:r>
                      <a:r>
                        <a:rPr lang="en-US" sz="1000" b="1" u="none" strike="noStrike" err="1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instrum</a:t>
                      </a:r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. and technological equip.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err="1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Civil</a:t>
                      </a:r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it-IT" sz="1000" b="1" u="none" strike="noStrike" err="1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infrastructures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err="1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Indirect</a:t>
                      </a:r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 costs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Training activities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TOTAL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687242"/>
                  </a:ext>
                </a:extLst>
              </a:tr>
              <a:tr h="304014"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WP1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204.550,00 €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0,00 €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0,00 €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15.211,00 €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12.750,00 €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232.511,00 €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217448"/>
                  </a:ext>
                </a:extLst>
              </a:tr>
              <a:tr h="304014"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WP2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788.191,64 €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7.956.808,35 €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0,00 €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606.128,99 €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0,00 €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9.351.128,98 €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996198"/>
                  </a:ext>
                </a:extLst>
              </a:tr>
              <a:tr h="304014"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WP3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250.600,00 €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6.023.612,14 €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1.300.006,38 €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329.579,50 €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0,00 €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7.903.798,02 €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823081"/>
                  </a:ext>
                </a:extLst>
              </a:tr>
              <a:tr h="304014"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WP4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240.000,00 €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4.024.986,00 €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280.000,00 €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318.164,00 €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0,00 €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4.863.150,00 €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121934"/>
                  </a:ext>
                </a:extLst>
              </a:tr>
              <a:tr h="304014"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1.483.341,64 €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18.005.406,49 €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1.580.006,38 €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1.269.083,49 €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12.750,00 €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22.350.588,00 €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232725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910A44B9-ED01-6453-6549-F6907B8582CD}"/>
              </a:ext>
            </a:extLst>
          </p:cNvPr>
          <p:cNvSpPr txBox="1"/>
          <p:nvPr/>
        </p:nvSpPr>
        <p:spPr>
          <a:xfrm>
            <a:off x="198581" y="1330717"/>
            <a:ext cx="10515600" cy="530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2400" b="1" kern="1200" err="1">
                <a:solidFill>
                  <a:srgbClr val="B27F47"/>
                </a:solidFill>
                <a:latin typeface="Avenir Next LT Pro" panose="020B0504020202020204" pitchFamily="34" charset="0"/>
              </a:rPr>
              <a:t>EuAPS</a:t>
            </a:r>
            <a:r>
              <a:rPr lang="it-IT" sz="2400" b="1" kern="1200">
                <a:solidFill>
                  <a:srgbClr val="B27F47"/>
                </a:solidFill>
                <a:latin typeface="Avenir Next LT Pro" panose="020B0504020202020204" pitchFamily="34" charset="0"/>
              </a:rPr>
              <a:t> </a:t>
            </a:r>
            <a:r>
              <a:rPr lang="it-IT" sz="2400" b="1" kern="1200" err="1">
                <a:solidFill>
                  <a:srgbClr val="B27F47"/>
                </a:solidFill>
                <a:latin typeface="Avenir Next LT Pro" panose="020B0504020202020204" pitchFamily="34" charset="0"/>
              </a:rPr>
              <a:t>Detailed</a:t>
            </a:r>
            <a:r>
              <a:rPr lang="it-IT" sz="2400" b="1" kern="1200">
                <a:solidFill>
                  <a:srgbClr val="B27F47"/>
                </a:solidFill>
                <a:latin typeface="Avenir Next LT Pro" panose="020B0504020202020204" pitchFamily="34" charset="0"/>
              </a:rPr>
              <a:t> Budget – Work Packages</a:t>
            </a:r>
          </a:p>
        </p:txBody>
      </p:sp>
    </p:spTree>
    <p:extLst>
      <p:ext uri="{BB962C8B-B14F-4D97-AF65-F5344CB8AC3E}">
        <p14:creationId xmlns:p14="http://schemas.microsoft.com/office/powerpoint/2010/main" val="827769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300EB-C607-022E-86AA-F315FF180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19D416AE-2A9C-84AE-8158-4DC25196A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0050" y="6386354"/>
            <a:ext cx="730419" cy="365125"/>
          </a:xfrm>
        </p:spPr>
        <p:txBody>
          <a:bodyPr/>
          <a:lstStyle/>
          <a:p>
            <a:pPr algn="r">
              <a:defRPr/>
            </a:pPr>
            <a:fld id="{DE78000B-BA7C-BB4C-B6CD-6DC887061CC6}" type="slidenum">
              <a:rPr lang="en-US" smtClean="0">
                <a:solidFill>
                  <a:schemeClr val="bg1"/>
                </a:solidFill>
              </a:rPr>
              <a:pPr algn="r">
                <a:defRPr/>
              </a:pPr>
              <a:t>7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C9C90510-1AD5-D542-AF87-812FDF249D6F}"/>
              </a:ext>
            </a:extLst>
          </p:cNvPr>
          <p:cNvGrpSpPr/>
          <p:nvPr/>
        </p:nvGrpSpPr>
        <p:grpSpPr>
          <a:xfrm>
            <a:off x="118408" y="5770342"/>
            <a:ext cx="1009452" cy="538096"/>
            <a:chOff x="0" y="0"/>
            <a:chExt cx="1345936" cy="717461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88C67C4E-A36F-16CA-367D-1F4C47AE5383}"/>
                </a:ext>
              </a:extLst>
            </p:cNvPr>
            <p:cNvSpPr/>
            <p:nvPr/>
          </p:nvSpPr>
          <p:spPr>
            <a:xfrm>
              <a:off x="0" y="0"/>
              <a:ext cx="1345946" cy="717423"/>
            </a:xfrm>
            <a:custGeom>
              <a:avLst/>
              <a:gdLst/>
              <a:ahLst/>
              <a:cxnLst/>
              <a:rect l="l" t="t" r="r" b="b"/>
              <a:pathLst>
                <a:path w="1345946" h="717423">
                  <a:moveTo>
                    <a:pt x="0" y="0"/>
                  </a:moveTo>
                  <a:lnTo>
                    <a:pt x="1345946" y="0"/>
                  </a:lnTo>
                  <a:lnTo>
                    <a:pt x="1345946" y="717423"/>
                  </a:lnTo>
                  <a:lnTo>
                    <a:pt x="0" y="717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1" b="-11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45B21106-D2DB-0848-0127-0157033170FE}"/>
              </a:ext>
            </a:extLst>
          </p:cNvPr>
          <p:cNvGrpSpPr/>
          <p:nvPr/>
        </p:nvGrpSpPr>
        <p:grpSpPr>
          <a:xfrm>
            <a:off x="1402982" y="5780974"/>
            <a:ext cx="2169010" cy="527464"/>
            <a:chOff x="0" y="0"/>
            <a:chExt cx="2892013" cy="703285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BAB01F24-A543-4F54-7315-3AEEDC2DC4D3}"/>
                </a:ext>
              </a:extLst>
            </p:cNvPr>
            <p:cNvSpPr/>
            <p:nvPr/>
          </p:nvSpPr>
          <p:spPr>
            <a:xfrm>
              <a:off x="0" y="0"/>
              <a:ext cx="2892044" cy="703326"/>
            </a:xfrm>
            <a:custGeom>
              <a:avLst/>
              <a:gdLst/>
              <a:ahLst/>
              <a:cxnLst/>
              <a:rect l="l" t="t" r="r" b="b"/>
              <a:pathLst>
                <a:path w="2892044" h="703326">
                  <a:moveTo>
                    <a:pt x="0" y="0"/>
                  </a:moveTo>
                  <a:lnTo>
                    <a:pt x="2892044" y="0"/>
                  </a:lnTo>
                  <a:lnTo>
                    <a:pt x="2892044" y="703326"/>
                  </a:lnTo>
                  <a:lnTo>
                    <a:pt x="0" y="703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66" r="1" b="-6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2" name="Immagine 11" descr="Immagine che contiene Carattere, schermata, Elementi grafici, testo&#10;&#10;Il contenuto generato dall'IA potrebbe non essere corretto.">
            <a:extLst>
              <a:ext uri="{FF2B5EF4-FFF2-40B4-BE49-F238E27FC236}">
                <a16:creationId xmlns:a16="http://schemas.microsoft.com/office/drawing/2014/main" id="{711AA4D7-C93C-DC94-E26D-27334C040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49" y="5516724"/>
            <a:ext cx="1183279" cy="754196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32A820B-5F51-2ED8-CD64-CF4C08A82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Annual Meeting - Catania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500C74E-8F02-C879-4CD8-D19A3FF5677B}"/>
              </a:ext>
            </a:extLst>
          </p:cNvPr>
          <p:cNvSpPr txBox="1"/>
          <p:nvPr/>
        </p:nvSpPr>
        <p:spPr>
          <a:xfrm>
            <a:off x="118408" y="1352516"/>
            <a:ext cx="10515600" cy="530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>
                <a:solidFill>
                  <a:srgbClr val="B27F47"/>
                </a:solidFill>
                <a:latin typeface="Avenir Next LT Pro" panose="020B0504020202020204" pitchFamily="34" charset="0"/>
              </a:rPr>
              <a:t>Budget vs </a:t>
            </a:r>
            <a:r>
              <a:rPr lang="en-US" sz="2400" b="1">
                <a:solidFill>
                  <a:srgbClr val="B27F47"/>
                </a:solidFill>
                <a:latin typeface="Avenir Next LT Pro" panose="020B0504020202020204" pitchFamily="34" charset="0"/>
              </a:rPr>
              <a:t>Partners’ Actual Expenses </a:t>
            </a:r>
            <a:r>
              <a:rPr lang="en-US" sz="2400" b="1" kern="1200">
                <a:solidFill>
                  <a:srgbClr val="B27F47"/>
                </a:solidFill>
                <a:latin typeface="Avenir Next LT Pro" panose="020B0504020202020204" pitchFamily="34" charset="0"/>
              </a:rPr>
              <a:t>(at Bim 13 – January 2025</a:t>
            </a:r>
            <a:r>
              <a:rPr lang="it-IT" sz="2400" b="1">
                <a:solidFill>
                  <a:srgbClr val="B27F47"/>
                </a:solidFill>
                <a:latin typeface="Avenir Next LT Pro" panose="020B0504020202020204" pitchFamily="34" charset="0"/>
              </a:rPr>
              <a:t>)</a:t>
            </a:r>
            <a:endParaRPr lang="en-US" sz="2400" b="1" kern="1200">
              <a:solidFill>
                <a:srgbClr val="B27F47"/>
              </a:solidFill>
              <a:latin typeface="Avenir Next LT Pro" panose="020B0504020202020204" pitchFamily="34" charset="0"/>
            </a:endParaRPr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0DF32A29-6BF3-E369-88D8-FDFFC029C6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8325587"/>
              </p:ext>
            </p:extLst>
          </p:nvPr>
        </p:nvGraphicFramePr>
        <p:xfrm>
          <a:off x="4750026" y="2131120"/>
          <a:ext cx="6534151" cy="376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7A9A7AAA-582A-CF91-9ED3-F8D3439C4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500553"/>
              </p:ext>
            </p:extLst>
          </p:nvPr>
        </p:nvGraphicFramePr>
        <p:xfrm>
          <a:off x="376377" y="2811762"/>
          <a:ext cx="3798523" cy="1980000"/>
        </p:xfrm>
        <a:graphic>
          <a:graphicData uri="http://schemas.openxmlformats.org/drawingml/2006/table">
            <a:tbl>
              <a:tblPr firstRow="1" firstCol="1" lastRow="1" lastCol="1">
                <a:tableStyleId>{B301B821-A1FF-4177-AEE7-76D212191A09}</a:tableStyleId>
              </a:tblPr>
              <a:tblGrid>
                <a:gridCol w="874347">
                  <a:extLst>
                    <a:ext uri="{9D8B030D-6E8A-4147-A177-3AD203B41FA5}">
                      <a16:colId xmlns:a16="http://schemas.microsoft.com/office/drawing/2014/main" val="2042696730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156989650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42658613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641537807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it-IT" sz="1000" b="0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Budget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err="1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Expenses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68724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INFN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14.316.218,51 €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4.979.317,86 €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34,78 %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21744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CNR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6.230.286,00 €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1.677.418,06 €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26,92 %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99619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it-IT" sz="1000" b="1" err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UniTov</a:t>
                      </a:r>
                      <a:endParaRPr lang="it-IT" sz="1000" b="1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705.000,00 €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311.069,95 €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44,12 %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12193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21.251.504,51 €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6.967.805,87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32,79 %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232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258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8F6F4-EC6F-4687-675C-97D636F5D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6C5AA024-4EED-6F4B-D66C-FBFF97616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0050" y="6386354"/>
            <a:ext cx="730419" cy="365125"/>
          </a:xfrm>
        </p:spPr>
        <p:txBody>
          <a:bodyPr/>
          <a:lstStyle/>
          <a:p>
            <a:pPr algn="r">
              <a:defRPr/>
            </a:pPr>
            <a:fld id="{DE78000B-BA7C-BB4C-B6CD-6DC887061CC6}" type="slidenum">
              <a:rPr lang="en-US" smtClean="0">
                <a:solidFill>
                  <a:schemeClr val="bg1"/>
                </a:solidFill>
              </a:rPr>
              <a:pPr algn="r">
                <a:defRPr/>
              </a:pPr>
              <a:t>8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D4B743CF-9BCD-2821-4046-6BB296F4DBA4}"/>
              </a:ext>
            </a:extLst>
          </p:cNvPr>
          <p:cNvGrpSpPr/>
          <p:nvPr/>
        </p:nvGrpSpPr>
        <p:grpSpPr>
          <a:xfrm>
            <a:off x="118408" y="5770342"/>
            <a:ext cx="1009452" cy="538096"/>
            <a:chOff x="0" y="0"/>
            <a:chExt cx="1345936" cy="717461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D431F927-0EF9-DADD-A1F2-A000DF649816}"/>
                </a:ext>
              </a:extLst>
            </p:cNvPr>
            <p:cNvSpPr/>
            <p:nvPr/>
          </p:nvSpPr>
          <p:spPr>
            <a:xfrm>
              <a:off x="0" y="0"/>
              <a:ext cx="1345946" cy="717423"/>
            </a:xfrm>
            <a:custGeom>
              <a:avLst/>
              <a:gdLst/>
              <a:ahLst/>
              <a:cxnLst/>
              <a:rect l="l" t="t" r="r" b="b"/>
              <a:pathLst>
                <a:path w="1345946" h="717423">
                  <a:moveTo>
                    <a:pt x="0" y="0"/>
                  </a:moveTo>
                  <a:lnTo>
                    <a:pt x="1345946" y="0"/>
                  </a:lnTo>
                  <a:lnTo>
                    <a:pt x="1345946" y="717423"/>
                  </a:lnTo>
                  <a:lnTo>
                    <a:pt x="0" y="717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1" b="-11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DD39AC1B-1566-16DD-564D-0DB442F91219}"/>
              </a:ext>
            </a:extLst>
          </p:cNvPr>
          <p:cNvGrpSpPr/>
          <p:nvPr/>
        </p:nvGrpSpPr>
        <p:grpSpPr>
          <a:xfrm>
            <a:off x="1402982" y="5780974"/>
            <a:ext cx="2169010" cy="527464"/>
            <a:chOff x="0" y="0"/>
            <a:chExt cx="2892013" cy="703285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266359D3-F503-5D59-B76B-34FD8C799580}"/>
                </a:ext>
              </a:extLst>
            </p:cNvPr>
            <p:cNvSpPr/>
            <p:nvPr/>
          </p:nvSpPr>
          <p:spPr>
            <a:xfrm>
              <a:off x="0" y="0"/>
              <a:ext cx="2892044" cy="703326"/>
            </a:xfrm>
            <a:custGeom>
              <a:avLst/>
              <a:gdLst/>
              <a:ahLst/>
              <a:cxnLst/>
              <a:rect l="l" t="t" r="r" b="b"/>
              <a:pathLst>
                <a:path w="2892044" h="703326">
                  <a:moveTo>
                    <a:pt x="0" y="0"/>
                  </a:moveTo>
                  <a:lnTo>
                    <a:pt x="2892044" y="0"/>
                  </a:lnTo>
                  <a:lnTo>
                    <a:pt x="2892044" y="703326"/>
                  </a:lnTo>
                  <a:lnTo>
                    <a:pt x="0" y="703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66" r="1" b="-6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2" name="Immagine 11" descr="Immagine che contiene Carattere, schermata, Elementi grafici, testo&#10;&#10;Il contenuto generato dall'IA potrebbe non essere corretto.">
            <a:extLst>
              <a:ext uri="{FF2B5EF4-FFF2-40B4-BE49-F238E27FC236}">
                <a16:creationId xmlns:a16="http://schemas.microsoft.com/office/drawing/2014/main" id="{62F446DF-95EF-C9D0-9DC3-279BE8F6A6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49" y="5516724"/>
            <a:ext cx="1183279" cy="754196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D97200D-3414-E8D0-C9D6-53D842721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Annual Meeting - Catania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68993EA-0A9D-0834-A0B3-15BB1D8B5F69}"/>
              </a:ext>
            </a:extLst>
          </p:cNvPr>
          <p:cNvSpPr txBox="1"/>
          <p:nvPr/>
        </p:nvSpPr>
        <p:spPr>
          <a:xfrm>
            <a:off x="118408" y="1352516"/>
            <a:ext cx="10515600" cy="530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>
                <a:solidFill>
                  <a:srgbClr val="B27F47"/>
                </a:solidFill>
                <a:latin typeface="Avenir Next LT Pro" panose="020B0504020202020204" pitchFamily="34" charset="0"/>
              </a:rPr>
              <a:t>Budget vs </a:t>
            </a:r>
            <a:r>
              <a:rPr lang="en-US" sz="2400" b="1">
                <a:solidFill>
                  <a:srgbClr val="B27F47"/>
                </a:solidFill>
                <a:latin typeface="Avenir Next LT Pro" panose="020B0504020202020204" pitchFamily="34" charset="0"/>
              </a:rPr>
              <a:t>Partners’ Actual Expenses </a:t>
            </a:r>
            <a:r>
              <a:rPr lang="en-US" sz="2400" b="1" kern="1200">
                <a:solidFill>
                  <a:srgbClr val="B27F47"/>
                </a:solidFill>
                <a:latin typeface="Avenir Next LT Pro" panose="020B0504020202020204" pitchFamily="34" charset="0"/>
              </a:rPr>
              <a:t>+ Commitment	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A493EB8B-9FEB-5A5F-F852-285243CB2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974341"/>
              </p:ext>
            </p:extLst>
          </p:nvPr>
        </p:nvGraphicFramePr>
        <p:xfrm>
          <a:off x="376377" y="2811762"/>
          <a:ext cx="3798523" cy="1980240"/>
        </p:xfrm>
        <a:graphic>
          <a:graphicData uri="http://schemas.openxmlformats.org/drawingml/2006/table">
            <a:tbl>
              <a:tblPr firstRow="1" firstCol="1" lastRow="1" lastCol="1">
                <a:tableStyleId>{B301B821-A1FF-4177-AEE7-76D212191A09}</a:tableStyleId>
              </a:tblPr>
              <a:tblGrid>
                <a:gridCol w="874347">
                  <a:extLst>
                    <a:ext uri="{9D8B030D-6E8A-4147-A177-3AD203B41FA5}">
                      <a16:colId xmlns:a16="http://schemas.microsoft.com/office/drawing/2014/main" val="2042696730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156989650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42658613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641537807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it-IT" sz="1000" b="0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Budget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err="1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Expenses</a:t>
                      </a:r>
                      <a:r>
                        <a:rPr lang="it-IT" sz="1000" b="1" i="0" u="none" strike="noStrike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 + Commitment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68724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INFN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14.316.218,51 €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14.113.742,52 €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98,59 %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21744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CNR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6.230.286,00 €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6.188.331,74 €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99,33 %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99619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it-IT" sz="1000" b="1" err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UniTov</a:t>
                      </a:r>
                      <a:endParaRPr lang="it-IT" sz="1000" b="1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705.000,00 €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698.134,64 €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97,75 %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12193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21.251.504,51 €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20.991.208,90 €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98,78 %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232725"/>
                  </a:ext>
                </a:extLst>
              </a:tr>
            </a:tbl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1DA63DF6-6BAC-910D-643A-A28889926E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5641541"/>
              </p:ext>
            </p:extLst>
          </p:nvPr>
        </p:nvGraphicFramePr>
        <p:xfrm>
          <a:off x="4750026" y="2131120"/>
          <a:ext cx="6534151" cy="376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80078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AE7BF-18B2-DB2E-3440-72022DF55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2B421BAE-09AD-B505-2A00-E815471F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0050" y="6386354"/>
            <a:ext cx="730419" cy="365125"/>
          </a:xfrm>
        </p:spPr>
        <p:txBody>
          <a:bodyPr/>
          <a:lstStyle/>
          <a:p>
            <a:pPr algn="r">
              <a:defRPr/>
            </a:pPr>
            <a:fld id="{DE78000B-BA7C-BB4C-B6CD-6DC887061CC6}" type="slidenum">
              <a:rPr lang="en-US" smtClean="0">
                <a:solidFill>
                  <a:schemeClr val="bg1"/>
                </a:solidFill>
              </a:rPr>
              <a:pPr algn="r">
                <a:defRPr/>
              </a:pPr>
              <a:t>9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2AB6DC67-52B1-7212-66F7-904B05B0F3F6}"/>
              </a:ext>
            </a:extLst>
          </p:cNvPr>
          <p:cNvGrpSpPr/>
          <p:nvPr/>
        </p:nvGrpSpPr>
        <p:grpSpPr>
          <a:xfrm>
            <a:off x="118408" y="5770342"/>
            <a:ext cx="1009452" cy="538096"/>
            <a:chOff x="0" y="0"/>
            <a:chExt cx="1345936" cy="717461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732A99CE-0319-7D5D-A1F2-040DC88E09AC}"/>
                </a:ext>
              </a:extLst>
            </p:cNvPr>
            <p:cNvSpPr/>
            <p:nvPr/>
          </p:nvSpPr>
          <p:spPr>
            <a:xfrm>
              <a:off x="0" y="0"/>
              <a:ext cx="1345946" cy="717423"/>
            </a:xfrm>
            <a:custGeom>
              <a:avLst/>
              <a:gdLst/>
              <a:ahLst/>
              <a:cxnLst/>
              <a:rect l="l" t="t" r="r" b="b"/>
              <a:pathLst>
                <a:path w="1345946" h="717423">
                  <a:moveTo>
                    <a:pt x="0" y="0"/>
                  </a:moveTo>
                  <a:lnTo>
                    <a:pt x="1345946" y="0"/>
                  </a:lnTo>
                  <a:lnTo>
                    <a:pt x="1345946" y="717423"/>
                  </a:lnTo>
                  <a:lnTo>
                    <a:pt x="0" y="717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1" b="-11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6F400996-1FDE-4E5A-7849-289051EF921F}"/>
              </a:ext>
            </a:extLst>
          </p:cNvPr>
          <p:cNvGrpSpPr/>
          <p:nvPr/>
        </p:nvGrpSpPr>
        <p:grpSpPr>
          <a:xfrm>
            <a:off x="1402982" y="5780974"/>
            <a:ext cx="2169010" cy="527464"/>
            <a:chOff x="0" y="0"/>
            <a:chExt cx="2892013" cy="703285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3681421-EC23-5BEC-9F0B-82883BFA5799}"/>
                </a:ext>
              </a:extLst>
            </p:cNvPr>
            <p:cNvSpPr/>
            <p:nvPr/>
          </p:nvSpPr>
          <p:spPr>
            <a:xfrm>
              <a:off x="0" y="0"/>
              <a:ext cx="2892044" cy="703326"/>
            </a:xfrm>
            <a:custGeom>
              <a:avLst/>
              <a:gdLst/>
              <a:ahLst/>
              <a:cxnLst/>
              <a:rect l="l" t="t" r="r" b="b"/>
              <a:pathLst>
                <a:path w="2892044" h="703326">
                  <a:moveTo>
                    <a:pt x="0" y="0"/>
                  </a:moveTo>
                  <a:lnTo>
                    <a:pt x="2892044" y="0"/>
                  </a:lnTo>
                  <a:lnTo>
                    <a:pt x="2892044" y="703326"/>
                  </a:lnTo>
                  <a:lnTo>
                    <a:pt x="0" y="703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66" r="1" b="-6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2" name="Immagine 11" descr="Immagine che contiene Carattere, schermata, Elementi grafici, testo&#10;&#10;Il contenuto generato dall'IA potrebbe non essere corretto.">
            <a:extLst>
              <a:ext uri="{FF2B5EF4-FFF2-40B4-BE49-F238E27FC236}">
                <a16:creationId xmlns:a16="http://schemas.microsoft.com/office/drawing/2014/main" id="{7890BECC-3487-3352-8C25-E0653D791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49" y="5516724"/>
            <a:ext cx="1183279" cy="754196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A5877B4-210C-BFAF-604A-9A72A309D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Annual Meeting - Catania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CD353C-F089-96B4-47D6-180DF55CEA58}"/>
              </a:ext>
            </a:extLst>
          </p:cNvPr>
          <p:cNvSpPr txBox="1"/>
          <p:nvPr/>
        </p:nvSpPr>
        <p:spPr>
          <a:xfrm>
            <a:off x="118408" y="1352516"/>
            <a:ext cx="10515600" cy="530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>
                <a:solidFill>
                  <a:srgbClr val="B27F47"/>
                </a:solidFill>
                <a:latin typeface="Avenir Next LT Pro" panose="020B0504020202020204" pitchFamily="34" charset="0"/>
              </a:rPr>
              <a:t>Budget vs </a:t>
            </a:r>
            <a:r>
              <a:rPr lang="en-US" sz="2400" b="1">
                <a:solidFill>
                  <a:srgbClr val="B27F47"/>
                </a:solidFill>
                <a:latin typeface="Avenir Next LT Pro" panose="020B0504020202020204" pitchFamily="34" charset="0"/>
              </a:rPr>
              <a:t>Cost Category</a:t>
            </a:r>
            <a:r>
              <a:rPr lang="en-US" sz="2400" b="1" kern="1200">
                <a:solidFill>
                  <a:srgbClr val="B27F47"/>
                </a:solidFill>
                <a:latin typeface="Avenir Next LT Pro" panose="020B0504020202020204" pitchFamily="34" charset="0"/>
              </a:rPr>
              <a:t> Expenses (at Bim 13 – January 2025</a:t>
            </a:r>
            <a:r>
              <a:rPr lang="it-IT" sz="2400" b="1">
                <a:solidFill>
                  <a:srgbClr val="B27F47"/>
                </a:solidFill>
                <a:latin typeface="Avenir Next LT Pro" panose="020B0504020202020204" pitchFamily="34" charset="0"/>
              </a:rPr>
              <a:t>)</a:t>
            </a:r>
            <a:endParaRPr lang="en-US" sz="2400" b="1" kern="1200">
              <a:solidFill>
                <a:srgbClr val="B27F47"/>
              </a:solidFill>
              <a:latin typeface="Avenir Next LT Pro" panose="020B0504020202020204" pitchFamily="34" charset="0"/>
            </a:endParaRPr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2986B501-3117-3DBE-2E1D-B2A205E4C3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0881008"/>
              </p:ext>
            </p:extLst>
          </p:nvPr>
        </p:nvGraphicFramePr>
        <p:xfrm>
          <a:off x="4740993" y="2131120"/>
          <a:ext cx="6534151" cy="376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4CDC0034-C27F-79EA-07BD-058DE0870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217300"/>
              </p:ext>
            </p:extLst>
          </p:nvPr>
        </p:nvGraphicFramePr>
        <p:xfrm>
          <a:off x="376377" y="2811762"/>
          <a:ext cx="3798523" cy="1980960"/>
        </p:xfrm>
        <a:graphic>
          <a:graphicData uri="http://schemas.openxmlformats.org/drawingml/2006/table">
            <a:tbl>
              <a:tblPr firstRow="1" firstCol="1" lastCol="1">
                <a:tableStyleId>{B301B821-A1FF-4177-AEE7-76D212191A09}</a:tableStyleId>
              </a:tblPr>
              <a:tblGrid>
                <a:gridCol w="874347">
                  <a:extLst>
                    <a:ext uri="{9D8B030D-6E8A-4147-A177-3AD203B41FA5}">
                      <a16:colId xmlns:a16="http://schemas.microsoft.com/office/drawing/2014/main" val="2042696730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156989650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42658613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641537807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it-IT" sz="1000" b="0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Budget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err="1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Expenses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68724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it-IT" sz="1000" b="1" err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Fixed</a:t>
                      </a:r>
                      <a:r>
                        <a:rPr lang="it-IT" sz="10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it-IT" sz="1000" b="1" err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term</a:t>
                      </a:r>
                      <a:r>
                        <a:rPr lang="it-IT" sz="10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it-IT" sz="1000" b="1" err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Personnel</a:t>
                      </a:r>
                      <a:endParaRPr lang="it-IT" sz="1000" b="1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1.483.341,64 €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1.063.490,44 €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71,70 %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21744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Scientific </a:t>
                      </a:r>
                      <a:r>
                        <a:rPr lang="it-IT" sz="1000" b="1" err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Instrument</a:t>
                      </a:r>
                      <a:r>
                        <a:rPr lang="it-IT" sz="10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18.175.406,49 €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5.904.315,43 €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32,49 %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99619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it-IT" sz="1000" b="1" err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Civil</a:t>
                      </a:r>
                      <a:r>
                        <a:rPr lang="it-IT" sz="10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it-IT" sz="1000" b="1" err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Infrastruct</a:t>
                      </a:r>
                      <a:r>
                        <a:rPr lang="it-IT" sz="10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1.580.006,38 €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0,00 %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12193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Training activities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12.750,00 €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899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3944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rclab.potx" id="{C1A3C7CE-2D9B-49F1-888C-39EDD889F26A}" vid="{81DC1F27-88A2-4415-A251-87766527D274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16</Slides>
  <Notes>15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Tema di Office</vt:lpstr>
      <vt:lpstr>1_Tema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Frontiers of Beam Diagnostics in Plasma Accelerators: Measuring the Ultra-fast and Ultra-cold</dc:title>
  <dc:creator>Alessandro Cianchi</dc:creator>
  <cp:revision>1</cp:revision>
  <dcterms:created xsi:type="dcterms:W3CDTF">2018-08-27T07:33:28Z</dcterms:created>
  <dcterms:modified xsi:type="dcterms:W3CDTF">2025-06-04T13:29:16Z</dcterms:modified>
</cp:coreProperties>
</file>