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72" r:id="rId2"/>
  </p:sldMasterIdLst>
  <p:notesMasterIdLst>
    <p:notesMasterId r:id="rId35"/>
  </p:notesMasterIdLst>
  <p:sldIdLst>
    <p:sldId id="256" r:id="rId3"/>
    <p:sldId id="3925" r:id="rId4"/>
    <p:sldId id="302" r:id="rId5"/>
    <p:sldId id="314" r:id="rId6"/>
    <p:sldId id="315" r:id="rId7"/>
    <p:sldId id="312" r:id="rId8"/>
    <p:sldId id="316" r:id="rId9"/>
    <p:sldId id="3926" r:id="rId10"/>
    <p:sldId id="3927" r:id="rId11"/>
    <p:sldId id="3929" r:id="rId12"/>
    <p:sldId id="3928" r:id="rId13"/>
    <p:sldId id="3915" r:id="rId14"/>
    <p:sldId id="3912" r:id="rId15"/>
    <p:sldId id="3916" r:id="rId16"/>
    <p:sldId id="3911" r:id="rId17"/>
    <p:sldId id="3919" r:id="rId18"/>
    <p:sldId id="3921" r:id="rId19"/>
    <p:sldId id="3922" r:id="rId20"/>
    <p:sldId id="3920" r:id="rId21"/>
    <p:sldId id="3923" r:id="rId22"/>
    <p:sldId id="3924" r:id="rId23"/>
    <p:sldId id="3875" r:id="rId24"/>
    <p:sldId id="3909" r:id="rId25"/>
    <p:sldId id="3930" r:id="rId26"/>
    <p:sldId id="3934" r:id="rId27"/>
    <p:sldId id="3931" r:id="rId28"/>
    <p:sldId id="262" r:id="rId29"/>
    <p:sldId id="260" r:id="rId30"/>
    <p:sldId id="3917" r:id="rId31"/>
    <p:sldId id="3918" r:id="rId32"/>
    <p:sldId id="3932" r:id="rId33"/>
    <p:sldId id="393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FF"/>
    <a:srgbClr val="008800"/>
    <a:srgbClr val="44536A"/>
    <a:srgbClr val="2A65AF"/>
    <a:srgbClr val="03C2F3"/>
    <a:srgbClr val="FF7600"/>
    <a:srgbClr val="00BF00"/>
    <a:srgbClr val="C48E48"/>
    <a:srgbClr val="E36B54"/>
    <a:srgbClr val="E57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4" autoAdjust="0"/>
    <p:restoredTop sz="79561" autoAdjust="0"/>
  </p:normalViewPr>
  <p:slideViewPr>
    <p:cSldViewPr snapToGrid="0">
      <p:cViewPr varScale="1">
        <p:scale>
          <a:sx n="50" d="100"/>
          <a:sy n="50" d="100"/>
        </p:scale>
        <p:origin x="116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ianchi" userId="a8711f11-0147-4936-a346-e902d3b0ec46" providerId="ADAL" clId="{C776A723-92BA-451C-B8EB-3A768B858E93}"/>
    <pc:docChg chg="undo custSel addSld delSld modSld sldOrd">
      <pc:chgData name="Alessandro Cianchi" userId="a8711f11-0147-4936-a346-e902d3b0ec46" providerId="ADAL" clId="{C776A723-92BA-451C-B8EB-3A768B858E93}" dt="2024-06-03T11:37:48.525" v="277" actId="47"/>
      <pc:docMkLst>
        <pc:docMk/>
      </pc:docMkLst>
      <pc:sldChg chg="add">
        <pc:chgData name="Alessandro Cianchi" userId="a8711f11-0147-4936-a346-e902d3b0ec46" providerId="ADAL" clId="{C776A723-92BA-451C-B8EB-3A768B858E93}" dt="2024-06-02T09:34:09.117" v="199"/>
        <pc:sldMkLst>
          <pc:docMk/>
          <pc:sldMk cId="1666751270" sldId="259"/>
        </pc:sldMkLst>
      </pc:sldChg>
      <pc:sldChg chg="add">
        <pc:chgData name="Alessandro Cianchi" userId="a8711f11-0147-4936-a346-e902d3b0ec46" providerId="ADAL" clId="{C776A723-92BA-451C-B8EB-3A768B858E93}" dt="2024-06-02T09:29:18.139" v="196"/>
        <pc:sldMkLst>
          <pc:docMk/>
          <pc:sldMk cId="163257806" sldId="285"/>
        </pc:sldMkLst>
      </pc:sldChg>
      <pc:sldChg chg="del">
        <pc:chgData name="Alessandro Cianchi" userId="a8711f11-0147-4936-a346-e902d3b0ec46" providerId="ADAL" clId="{C776A723-92BA-451C-B8EB-3A768B858E93}" dt="2024-06-02T09:26:17.800" v="11" actId="47"/>
        <pc:sldMkLst>
          <pc:docMk/>
          <pc:sldMk cId="0" sldId="302"/>
        </pc:sldMkLst>
      </pc:sldChg>
      <pc:sldChg chg="add">
        <pc:chgData name="Alessandro Cianchi" userId="a8711f11-0147-4936-a346-e902d3b0ec46" providerId="ADAL" clId="{C776A723-92BA-451C-B8EB-3A768B858E93}" dt="2024-06-02T09:25:17.745" v="5"/>
        <pc:sldMkLst>
          <pc:docMk/>
          <pc:sldMk cId="2950191593" sldId="308"/>
        </pc:sldMkLst>
      </pc:sldChg>
      <pc:sldChg chg="add">
        <pc:chgData name="Alessandro Cianchi" userId="a8711f11-0147-4936-a346-e902d3b0ec46" providerId="ADAL" clId="{C776A723-92BA-451C-B8EB-3A768B858E93}" dt="2024-06-02T09:25:17.745" v="5"/>
        <pc:sldMkLst>
          <pc:docMk/>
          <pc:sldMk cId="3223763048" sldId="309"/>
        </pc:sldMkLst>
      </pc:sldChg>
      <pc:sldChg chg="add ord">
        <pc:chgData name="Alessandro Cianchi" userId="a8711f11-0147-4936-a346-e902d3b0ec46" providerId="ADAL" clId="{C776A723-92BA-451C-B8EB-3A768B858E93}" dt="2024-06-02T09:29:22.951" v="198"/>
        <pc:sldMkLst>
          <pc:docMk/>
          <pc:sldMk cId="11410590" sldId="310"/>
        </pc:sldMkLst>
      </pc:sldChg>
      <pc:sldChg chg="modSp add mod">
        <pc:chgData name="Alessandro Cianchi" userId="a8711f11-0147-4936-a346-e902d3b0ec46" providerId="ADAL" clId="{C776A723-92BA-451C-B8EB-3A768B858E93}" dt="2024-06-02T09:25:54.166" v="8" actId="20577"/>
        <pc:sldMkLst>
          <pc:docMk/>
          <pc:sldMk cId="3781186737" sldId="314"/>
        </pc:sldMkLst>
      </pc:sldChg>
      <pc:sldChg chg="add">
        <pc:chgData name="Alessandro Cianchi" userId="a8711f11-0147-4936-a346-e902d3b0ec46" providerId="ADAL" clId="{C776A723-92BA-451C-B8EB-3A768B858E93}" dt="2024-06-02T09:25:17.745" v="5"/>
        <pc:sldMkLst>
          <pc:docMk/>
          <pc:sldMk cId="2305724278" sldId="315"/>
        </pc:sldMkLst>
      </pc:sldChg>
      <pc:sldChg chg="add del">
        <pc:chgData name="Alessandro Cianchi" userId="a8711f11-0147-4936-a346-e902d3b0ec46" providerId="ADAL" clId="{C776A723-92BA-451C-B8EB-3A768B858E93}" dt="2024-06-03T11:37:48.525" v="277" actId="47"/>
        <pc:sldMkLst>
          <pc:docMk/>
          <pc:sldMk cId="592881113" sldId="316"/>
        </pc:sldMkLst>
      </pc:sldChg>
      <pc:sldChg chg="del">
        <pc:chgData name="Alessandro Cianchi" userId="a8711f11-0147-4936-a346-e902d3b0ec46" providerId="ADAL" clId="{C776A723-92BA-451C-B8EB-3A768B858E93}" dt="2024-06-02T09:24:18.707" v="2" actId="47"/>
        <pc:sldMkLst>
          <pc:docMk/>
          <pc:sldMk cId="2116057583" sldId="318"/>
        </pc:sldMkLst>
      </pc:sldChg>
      <pc:sldChg chg="del">
        <pc:chgData name="Alessandro Cianchi" userId="a8711f11-0147-4936-a346-e902d3b0ec46" providerId="ADAL" clId="{C776A723-92BA-451C-B8EB-3A768B858E93}" dt="2024-06-02T09:24:17.055" v="1" actId="47"/>
        <pc:sldMkLst>
          <pc:docMk/>
          <pc:sldMk cId="1981537996" sldId="319"/>
        </pc:sldMkLst>
      </pc:sldChg>
      <pc:sldChg chg="del">
        <pc:chgData name="Alessandro Cianchi" userId="a8711f11-0147-4936-a346-e902d3b0ec46" providerId="ADAL" clId="{C776A723-92BA-451C-B8EB-3A768B858E93}" dt="2024-06-02T09:24:20.210" v="3" actId="47"/>
        <pc:sldMkLst>
          <pc:docMk/>
          <pc:sldMk cId="2489188010" sldId="320"/>
        </pc:sldMkLst>
      </pc:sldChg>
      <pc:sldChg chg="del ord">
        <pc:chgData name="Alessandro Cianchi" userId="a8711f11-0147-4936-a346-e902d3b0ec46" providerId="ADAL" clId="{C776A723-92BA-451C-B8EB-3A768B858E93}" dt="2024-06-02T09:35:08.627" v="207" actId="47"/>
        <pc:sldMkLst>
          <pc:docMk/>
          <pc:sldMk cId="2958703766" sldId="321"/>
        </pc:sldMkLst>
      </pc:sldChg>
      <pc:sldChg chg="modSp del mod">
        <pc:chgData name="Alessandro Cianchi" userId="a8711f11-0147-4936-a346-e902d3b0ec46" providerId="ADAL" clId="{C776A723-92BA-451C-B8EB-3A768B858E93}" dt="2024-06-02T09:35:35.838" v="208" actId="47"/>
        <pc:sldMkLst>
          <pc:docMk/>
          <pc:sldMk cId="3827422140" sldId="322"/>
        </pc:sldMkLst>
      </pc:sldChg>
      <pc:sldChg chg="modSp mod">
        <pc:chgData name="Alessandro Cianchi" userId="a8711f11-0147-4936-a346-e902d3b0ec46" providerId="ADAL" clId="{C776A723-92BA-451C-B8EB-3A768B858E93}" dt="2024-06-02T09:28:18.289" v="195" actId="6549"/>
        <pc:sldMkLst>
          <pc:docMk/>
          <pc:sldMk cId="377956119" sldId="323"/>
        </pc:sldMkLst>
      </pc:sldChg>
      <pc:sldChg chg="del">
        <pc:chgData name="Alessandro Cianchi" userId="a8711f11-0147-4936-a346-e902d3b0ec46" providerId="ADAL" clId="{C776A723-92BA-451C-B8EB-3A768B858E93}" dt="2024-06-02T09:24:21.780" v="4" actId="47"/>
        <pc:sldMkLst>
          <pc:docMk/>
          <pc:sldMk cId="1039657454" sldId="324"/>
        </pc:sldMkLst>
      </pc:sldChg>
      <pc:sldChg chg="add del">
        <pc:chgData name="Alessandro Cianchi" userId="a8711f11-0147-4936-a346-e902d3b0ec46" providerId="ADAL" clId="{C776A723-92BA-451C-B8EB-3A768B858E93}" dt="2024-06-02T09:25:20.566" v="6" actId="47"/>
        <pc:sldMkLst>
          <pc:docMk/>
          <pc:sldMk cId="3964849809" sldId="324"/>
        </pc:sldMkLst>
      </pc:sldChg>
      <pc:sldChg chg="add">
        <pc:chgData name="Alessandro Cianchi" userId="a8711f11-0147-4936-a346-e902d3b0ec46" providerId="ADAL" clId="{C776A723-92BA-451C-B8EB-3A768B858E93}" dt="2024-06-02T09:25:17.745" v="5"/>
        <pc:sldMkLst>
          <pc:docMk/>
          <pc:sldMk cId="0" sldId="325"/>
        </pc:sldMkLst>
      </pc:sldChg>
      <pc:sldChg chg="del">
        <pc:chgData name="Alessandro Cianchi" userId="a8711f11-0147-4936-a346-e902d3b0ec46" providerId="ADAL" clId="{C776A723-92BA-451C-B8EB-3A768B858E93}" dt="2024-06-02T09:24:14.135" v="0" actId="47"/>
        <pc:sldMkLst>
          <pc:docMk/>
          <pc:sldMk cId="3831475869" sldId="325"/>
        </pc:sldMkLst>
      </pc:sldChg>
      <pc:sldChg chg="add del">
        <pc:chgData name="Alessandro Cianchi" userId="a8711f11-0147-4936-a346-e902d3b0ec46" providerId="ADAL" clId="{C776A723-92BA-451C-B8EB-3A768B858E93}" dt="2024-06-02T09:25:58.652" v="9" actId="47"/>
        <pc:sldMkLst>
          <pc:docMk/>
          <pc:sldMk cId="962589267" sldId="326"/>
        </pc:sldMkLst>
      </pc:sldChg>
      <pc:sldChg chg="add del">
        <pc:chgData name="Alessandro Cianchi" userId="a8711f11-0147-4936-a346-e902d3b0ec46" providerId="ADAL" clId="{C776A723-92BA-451C-B8EB-3A768B858E93}" dt="2024-06-02T09:26:15.561" v="10" actId="47"/>
        <pc:sldMkLst>
          <pc:docMk/>
          <pc:sldMk cId="4285349906" sldId="327"/>
        </pc:sldMkLst>
      </pc:sldChg>
      <pc:sldChg chg="add">
        <pc:chgData name="Alessandro Cianchi" userId="a8711f11-0147-4936-a346-e902d3b0ec46" providerId="ADAL" clId="{C776A723-92BA-451C-B8EB-3A768B858E93}" dt="2024-06-02T09:29:18.139" v="196"/>
        <pc:sldMkLst>
          <pc:docMk/>
          <pc:sldMk cId="1537639355" sldId="678"/>
        </pc:sldMkLst>
      </pc:sldChg>
      <pc:sldChg chg="add">
        <pc:chgData name="Alessandro Cianchi" userId="a8711f11-0147-4936-a346-e902d3b0ec46" providerId="ADAL" clId="{C776A723-92BA-451C-B8EB-3A768B858E93}" dt="2024-06-02T09:29:18.139" v="196"/>
        <pc:sldMkLst>
          <pc:docMk/>
          <pc:sldMk cId="3594923914" sldId="709"/>
        </pc:sldMkLst>
      </pc:sldChg>
      <pc:sldChg chg="add">
        <pc:chgData name="Alessandro Cianchi" userId="a8711f11-0147-4936-a346-e902d3b0ec46" providerId="ADAL" clId="{C776A723-92BA-451C-B8EB-3A768B858E93}" dt="2024-06-02T09:34:28.419" v="200"/>
        <pc:sldMkLst>
          <pc:docMk/>
          <pc:sldMk cId="1385562764" sldId="3849"/>
        </pc:sldMkLst>
      </pc:sldChg>
      <pc:sldChg chg="modSp add mod">
        <pc:chgData name="Alessandro Cianchi" userId="a8711f11-0147-4936-a346-e902d3b0ec46" providerId="ADAL" clId="{C776A723-92BA-451C-B8EB-3A768B858E93}" dt="2024-06-02T09:34:54.166" v="204" actId="1076"/>
        <pc:sldMkLst>
          <pc:docMk/>
          <pc:sldMk cId="2924033051" sldId="3850"/>
        </pc:sldMkLst>
      </pc:sldChg>
      <pc:sldChg chg="add">
        <pc:chgData name="Alessandro Cianchi" userId="a8711f11-0147-4936-a346-e902d3b0ec46" providerId="ADAL" clId="{C776A723-92BA-451C-B8EB-3A768B858E93}" dt="2024-06-02T09:34:28.419" v="200"/>
        <pc:sldMkLst>
          <pc:docMk/>
          <pc:sldMk cId="1453363390" sldId="3852"/>
        </pc:sldMkLst>
      </pc:sldChg>
      <pc:sldChg chg="addSp delSp modSp new mod">
        <pc:chgData name="Alessandro Cianchi" userId="a8711f11-0147-4936-a346-e902d3b0ec46" providerId="ADAL" clId="{C776A723-92BA-451C-B8EB-3A768B858E93}" dt="2024-06-02T09:40:34.577" v="276" actId="123"/>
        <pc:sldMkLst>
          <pc:docMk/>
          <pc:sldMk cId="3721569693" sldId="3853"/>
        </pc:sldMkLst>
      </pc:sldChg>
    </pc:docChg>
  </pc:docChgLst>
  <pc:docChgLst>
    <pc:chgData name="Alessandro Cianchi" userId="a8711f11-0147-4936-a346-e902d3b0ec46" providerId="ADAL" clId="{50666C34-BE16-431E-91D9-7E76A548E0A6}"/>
    <pc:docChg chg="undo custSel addSld delSld modSld sldOrd modMainMaster">
      <pc:chgData name="Alessandro Cianchi" userId="a8711f11-0147-4936-a346-e902d3b0ec46" providerId="ADAL" clId="{50666C34-BE16-431E-91D9-7E76A548E0A6}" dt="2025-06-04T13:56:24.461" v="4224" actId="20577"/>
      <pc:docMkLst>
        <pc:docMk/>
      </pc:docMkLst>
      <pc:sldChg chg="addSp delSp modSp mod">
        <pc:chgData name="Alessandro Cianchi" userId="a8711f11-0147-4936-a346-e902d3b0ec46" providerId="ADAL" clId="{50666C34-BE16-431E-91D9-7E76A548E0A6}" dt="2025-06-01T07:32:06.775" v="697" actId="20577"/>
        <pc:sldMkLst>
          <pc:docMk/>
          <pc:sldMk cId="1957840734" sldId="256"/>
        </pc:sldMkLst>
        <pc:spChg chg="mod">
          <ac:chgData name="Alessandro Cianchi" userId="a8711f11-0147-4936-a346-e902d3b0ec46" providerId="ADAL" clId="{50666C34-BE16-431E-91D9-7E76A548E0A6}" dt="2025-06-01T07:31:05.655" v="635" actId="20577"/>
          <ac:spMkLst>
            <pc:docMk/>
            <pc:sldMk cId="1957840734" sldId="256"/>
            <ac:spMk id="10" creationId="{39394330-4A7C-5A1F-C024-9931BAEBB41B}"/>
          </ac:spMkLst>
        </pc:spChg>
        <pc:spChg chg="mod">
          <ac:chgData name="Alessandro Cianchi" userId="a8711f11-0147-4936-a346-e902d3b0ec46" providerId="ADAL" clId="{50666C34-BE16-431E-91D9-7E76A548E0A6}" dt="2025-06-01T07:32:06.775" v="697" actId="20577"/>
          <ac:spMkLst>
            <pc:docMk/>
            <pc:sldMk cId="1957840734" sldId="256"/>
            <ac:spMk id="11" creationId="{5620F69F-34E7-6DB8-8C19-2B64907758E9}"/>
          </ac:spMkLst>
        </pc:spChg>
        <pc:grpChg chg="add mod">
          <ac:chgData name="Alessandro Cianchi" userId="a8711f11-0147-4936-a346-e902d3b0ec46" providerId="ADAL" clId="{50666C34-BE16-431E-91D9-7E76A548E0A6}" dt="2025-06-01T07:31:47.893" v="657" actId="1076"/>
          <ac:grpSpMkLst>
            <pc:docMk/>
            <pc:sldMk cId="1957840734" sldId="256"/>
            <ac:grpSpMk id="2" creationId="{F073FD26-B54A-C55F-18F3-C7CF80924EBD}"/>
          </ac:grpSpMkLst>
        </pc:grpChg>
        <pc:picChg chg="mod">
          <ac:chgData name="Alessandro Cianchi" userId="a8711f11-0147-4936-a346-e902d3b0ec46" providerId="ADAL" clId="{50666C34-BE16-431E-91D9-7E76A548E0A6}" dt="2025-06-01T07:31:40.927" v="655"/>
          <ac:picMkLst>
            <pc:docMk/>
            <pc:sldMk cId="1957840734" sldId="256"/>
            <ac:picMk id="3" creationId="{5D835E08-3730-441C-8EE3-8C738F35DFF8}"/>
          </ac:picMkLst>
        </pc:picChg>
        <pc:picChg chg="mod">
          <ac:chgData name="Alessandro Cianchi" userId="a8711f11-0147-4936-a346-e902d3b0ec46" providerId="ADAL" clId="{50666C34-BE16-431E-91D9-7E76A548E0A6}" dt="2025-06-01T07:31:40.927" v="655"/>
          <ac:picMkLst>
            <pc:docMk/>
            <pc:sldMk cId="1957840734" sldId="256"/>
            <ac:picMk id="4" creationId="{CCD47E9B-67FF-45A5-F539-CD4365D04F25}"/>
          </ac:picMkLst>
        </pc:picChg>
        <pc:picChg chg="mod">
          <ac:chgData name="Alessandro Cianchi" userId="a8711f11-0147-4936-a346-e902d3b0ec46" providerId="ADAL" clId="{50666C34-BE16-431E-91D9-7E76A548E0A6}" dt="2025-06-01T07:31:40.927" v="655"/>
          <ac:picMkLst>
            <pc:docMk/>
            <pc:sldMk cId="1957840734" sldId="256"/>
            <ac:picMk id="5" creationId="{163BAB08-4657-A28B-6D1B-4A5D7E2AFD4B}"/>
          </ac:picMkLst>
        </pc:picChg>
      </pc:sldChg>
      <pc:sldChg chg="modSp add del mod">
        <pc:chgData name="Alessandro Cianchi" userId="a8711f11-0147-4936-a346-e902d3b0ec46" providerId="ADAL" clId="{50666C34-BE16-431E-91D9-7E76A548E0A6}" dt="2025-06-02T07:47:14.047" v="2422"/>
        <pc:sldMkLst>
          <pc:docMk/>
          <pc:sldMk cId="2816863975" sldId="259"/>
        </pc:sldMkLst>
      </pc:sldChg>
      <pc:sldChg chg="addSp delSp modSp add del mod">
        <pc:chgData name="Alessandro Cianchi" userId="a8711f11-0147-4936-a346-e902d3b0ec46" providerId="ADAL" clId="{50666C34-BE16-431E-91D9-7E76A548E0A6}" dt="2025-06-02T10:11:17.179" v="4160" actId="1076"/>
        <pc:sldMkLst>
          <pc:docMk/>
          <pc:sldMk cId="1517277251" sldId="260"/>
        </pc:sldMkLst>
        <pc:spChg chg="add mod">
          <ac:chgData name="Alessandro Cianchi" userId="a8711f11-0147-4936-a346-e902d3b0ec46" providerId="ADAL" clId="{50666C34-BE16-431E-91D9-7E76A548E0A6}" dt="2025-06-02T10:11:17.179" v="4160" actId="1076"/>
          <ac:spMkLst>
            <pc:docMk/>
            <pc:sldMk cId="1517277251" sldId="260"/>
            <ac:spMk id="2" creationId="{7ED317D3-1768-A440-E89A-E36DC1107084}"/>
          </ac:spMkLst>
        </pc:spChg>
        <pc:spChg chg="mod">
          <ac:chgData name="Alessandro Cianchi" userId="a8711f11-0147-4936-a346-e902d3b0ec46" providerId="ADAL" clId="{50666C34-BE16-431E-91D9-7E76A548E0A6}" dt="2025-06-02T07:54:22.593" v="2620" actId="20577"/>
          <ac:spMkLst>
            <pc:docMk/>
            <pc:sldMk cId="1517277251" sldId="260"/>
            <ac:spMk id="7" creationId="{919DA32E-A0B2-259D-89C9-6B54F9D7EE3D}"/>
          </ac:spMkLst>
        </pc:spChg>
        <pc:grpChg chg="mod">
          <ac:chgData name="Alessandro Cianchi" userId="a8711f11-0147-4936-a346-e902d3b0ec46" providerId="ADAL" clId="{50666C34-BE16-431E-91D9-7E76A548E0A6}" dt="2025-06-02T07:53:41.974" v="2600" actId="1076"/>
          <ac:grpSpMkLst>
            <pc:docMk/>
            <pc:sldMk cId="1517277251" sldId="260"/>
            <ac:grpSpMk id="16" creationId="{5A78F9D6-EB51-18EB-C490-D602AA678567}"/>
          </ac:grpSpMkLst>
        </pc:grpChg>
        <pc:picChg chg="ord">
          <ac:chgData name="Alessandro Cianchi" userId="a8711f11-0147-4936-a346-e902d3b0ec46" providerId="ADAL" clId="{50666C34-BE16-431E-91D9-7E76A548E0A6}" dt="2025-06-02T07:54:03.035" v="2607" actId="167"/>
          <ac:picMkLst>
            <pc:docMk/>
            <pc:sldMk cId="1517277251" sldId="260"/>
            <ac:picMk id="6" creationId="{95C36290-E1BA-B6CB-6EC0-4830F57165A8}"/>
          </ac:picMkLst>
        </pc:picChg>
      </pc:sldChg>
      <pc:sldChg chg="addSp delSp modSp add del mod modClrScheme chgLayout">
        <pc:chgData name="Alessandro Cianchi" userId="a8711f11-0147-4936-a346-e902d3b0ec46" providerId="ADAL" clId="{50666C34-BE16-431E-91D9-7E76A548E0A6}" dt="2025-06-02T10:11:11.581" v="4158"/>
        <pc:sldMkLst>
          <pc:docMk/>
          <pc:sldMk cId="1244003463" sldId="262"/>
        </pc:sldMkLst>
        <pc:spChg chg="add mod">
          <ac:chgData name="Alessandro Cianchi" userId="a8711f11-0147-4936-a346-e902d3b0ec46" providerId="ADAL" clId="{50666C34-BE16-431E-91D9-7E76A548E0A6}" dt="2025-06-02T10:11:11.581" v="4158"/>
          <ac:spMkLst>
            <pc:docMk/>
            <pc:sldMk cId="1244003463" sldId="262"/>
            <ac:spMk id="2" creationId="{5BB54E9D-E8D2-3993-0D14-8A4A069C1094}"/>
          </ac:spMkLst>
        </pc:spChg>
        <pc:spChg chg="add mod ord">
          <ac:chgData name="Alessandro Cianchi" userId="a8711f11-0147-4936-a346-e902d3b0ec46" providerId="ADAL" clId="{50666C34-BE16-431E-91D9-7E76A548E0A6}" dt="2025-06-02T07:53:07.864" v="2596" actId="790"/>
          <ac:spMkLst>
            <pc:docMk/>
            <pc:sldMk cId="1244003463" sldId="262"/>
            <ac:spMk id="3" creationId="{3B299CD6-5B30-D795-D497-4C7808452DB6}"/>
          </ac:spMkLst>
        </pc:spChg>
        <pc:spChg chg="add mod ord">
          <ac:chgData name="Alessandro Cianchi" userId="a8711f11-0147-4936-a346-e902d3b0ec46" providerId="ADAL" clId="{50666C34-BE16-431E-91D9-7E76A548E0A6}" dt="2025-06-02T07:53:16.763" v="2597"/>
          <ac:spMkLst>
            <pc:docMk/>
            <pc:sldMk cId="1244003463" sldId="262"/>
            <ac:spMk id="5" creationId="{AA81D4F8-CB7C-576F-1539-54789E76CBBC}"/>
          </ac:spMkLst>
        </pc:spChg>
      </pc:sldChg>
      <pc:sldChg chg="addSp modSp add mod modClrScheme chgLayout">
        <pc:chgData name="Alessandro Cianchi" userId="a8711f11-0147-4936-a346-e902d3b0ec46" providerId="ADAL" clId="{50666C34-BE16-431E-91D9-7E76A548E0A6}" dt="2025-06-02T08:22:50.993" v="3739" actId="27636"/>
        <pc:sldMkLst>
          <pc:docMk/>
          <pc:sldMk cId="0" sldId="302"/>
        </pc:sldMkLst>
        <pc:spChg chg="mod ord">
          <ac:chgData name="Alessandro Cianchi" userId="a8711f11-0147-4936-a346-e902d3b0ec46" providerId="ADAL" clId="{50666C34-BE16-431E-91D9-7E76A548E0A6}" dt="2025-05-31T15:36:17.310" v="241" actId="700"/>
          <ac:spMkLst>
            <pc:docMk/>
            <pc:sldMk cId="0" sldId="302"/>
            <ac:spMk id="2" creationId="{2378700A-0AEC-1E35-119E-2DC194C76B07}"/>
          </ac:spMkLst>
        </pc:spChg>
        <pc:spChg chg="add mod ord">
          <ac:chgData name="Alessandro Cianchi" userId="a8711f11-0147-4936-a346-e902d3b0ec46" providerId="ADAL" clId="{50666C34-BE16-431E-91D9-7E76A548E0A6}" dt="2025-06-02T08:22:50.993" v="3739" actId="27636"/>
          <ac:spMkLst>
            <pc:docMk/>
            <pc:sldMk cId="0" sldId="302"/>
            <ac:spMk id="4" creationId="{D021E21F-8F35-B575-1B8D-1AFD7C25762E}"/>
          </ac:spMkLst>
        </pc:spChg>
        <pc:grpChg chg="mod">
          <ac:chgData name="Alessandro Cianchi" userId="a8711f11-0147-4936-a346-e902d3b0ec46" providerId="ADAL" clId="{50666C34-BE16-431E-91D9-7E76A548E0A6}" dt="2025-05-31T15:36:20.334" v="242" actId="1076"/>
          <ac:grpSpMkLst>
            <pc:docMk/>
            <pc:sldMk cId="0" sldId="302"/>
            <ac:grpSpMk id="703" creationId="{00000000-0000-0000-0000-000000000000}"/>
          </ac:grpSpMkLst>
        </pc:grpChg>
        <pc:picChg chg="mod ord">
          <ac:chgData name="Alessandro Cianchi" userId="a8711f11-0147-4936-a346-e902d3b0ec46" providerId="ADAL" clId="{50666C34-BE16-431E-91D9-7E76A548E0A6}" dt="2025-05-31T15:36:22.247" v="243" actId="1076"/>
          <ac:picMkLst>
            <pc:docMk/>
            <pc:sldMk cId="0" sldId="302"/>
            <ac:picMk id="702" creationId="{00000000-0000-0000-0000-000000000000}"/>
          </ac:picMkLst>
        </pc:picChg>
      </pc:sldChg>
      <pc:sldChg chg="addSp delSp modSp add mod modClrScheme chgLayout">
        <pc:chgData name="Alessandro Cianchi" userId="a8711f11-0147-4936-a346-e902d3b0ec46" providerId="ADAL" clId="{50666C34-BE16-431E-91D9-7E76A548E0A6}" dt="2025-05-31T15:37:25.815" v="298" actId="478"/>
        <pc:sldMkLst>
          <pc:docMk/>
          <pc:sldMk cId="1778379579" sldId="312"/>
        </pc:sldMkLst>
        <pc:spChg chg="mod ord">
          <ac:chgData name="Alessandro Cianchi" userId="a8711f11-0147-4936-a346-e902d3b0ec46" providerId="ADAL" clId="{50666C34-BE16-431E-91D9-7E76A548E0A6}" dt="2025-05-31T15:37:09.426" v="294" actId="700"/>
          <ac:spMkLst>
            <pc:docMk/>
            <pc:sldMk cId="1778379579" sldId="312"/>
            <ac:spMk id="3" creationId="{BF06563A-8185-7D7B-DC46-3F2DB5A0C34B}"/>
          </ac:spMkLst>
        </pc:spChg>
        <pc:graphicFrameChg chg="add del">
          <ac:chgData name="Alessandro Cianchi" userId="a8711f11-0147-4936-a346-e902d3b0ec46" providerId="ADAL" clId="{50666C34-BE16-431E-91D9-7E76A548E0A6}" dt="2025-05-31T15:37:23.178" v="297" actId="478"/>
          <ac:graphicFrameMkLst>
            <pc:docMk/>
            <pc:sldMk cId="1778379579" sldId="312"/>
            <ac:graphicFrameMk id="7" creationId="{DDC739FB-4969-F244-759D-31B3CA4BED8C}"/>
          </ac:graphicFrameMkLst>
        </pc:graphicFrameChg>
      </pc:sldChg>
      <pc:sldChg chg="addSp delSp modSp add mod modClrScheme chgLayout">
        <pc:chgData name="Alessandro Cianchi" userId="a8711f11-0147-4936-a346-e902d3b0ec46" providerId="ADAL" clId="{50666C34-BE16-431E-91D9-7E76A548E0A6}" dt="2025-06-04T13:56:24.461" v="4224" actId="20577"/>
        <pc:sldMkLst>
          <pc:docMk/>
          <pc:sldMk cId="3781186737" sldId="314"/>
        </pc:sldMkLst>
        <pc:spChg chg="mod ord">
          <ac:chgData name="Alessandro Cianchi" userId="a8711f11-0147-4936-a346-e902d3b0ec46" providerId="ADAL" clId="{50666C34-BE16-431E-91D9-7E76A548E0A6}" dt="2025-05-31T15:36:27.763" v="244" actId="700"/>
          <ac:spMkLst>
            <pc:docMk/>
            <pc:sldMk cId="3781186737" sldId="314"/>
            <ac:spMk id="2" creationId="{3A1D6D98-AFE1-E679-EF6B-E50C0B770AA3}"/>
          </ac:spMkLst>
        </pc:spChg>
        <pc:graphicFrameChg chg="mod ord modGraphic">
          <ac:chgData name="Alessandro Cianchi" userId="a8711f11-0147-4936-a346-e902d3b0ec46" providerId="ADAL" clId="{50666C34-BE16-431E-91D9-7E76A548E0A6}" dt="2025-06-04T13:56:24.461" v="4224" actId="20577"/>
          <ac:graphicFrameMkLst>
            <pc:docMk/>
            <pc:sldMk cId="3781186737" sldId="314"/>
            <ac:graphicFrameMk id="6" creationId="{DDC3A1F0-AD5B-A9A8-939F-F4A5CF9A1C19}"/>
          </ac:graphicFrameMkLst>
        </pc:graphicFrameChg>
      </pc:sldChg>
      <pc:sldChg chg="addSp delSp modSp add mod modClrScheme chgLayout">
        <pc:chgData name="Alessandro Cianchi" userId="a8711f11-0147-4936-a346-e902d3b0ec46" providerId="ADAL" clId="{50666C34-BE16-431E-91D9-7E76A548E0A6}" dt="2025-05-31T15:37:02.758" v="293" actId="1035"/>
        <pc:sldMkLst>
          <pc:docMk/>
          <pc:sldMk cId="2305724278" sldId="315"/>
        </pc:sldMkLst>
        <pc:spChg chg="mod ord">
          <ac:chgData name="Alessandro Cianchi" userId="a8711f11-0147-4936-a346-e902d3b0ec46" providerId="ADAL" clId="{50666C34-BE16-431E-91D9-7E76A548E0A6}" dt="2025-05-31T15:36:48.805" v="266" actId="700"/>
          <ac:spMkLst>
            <pc:docMk/>
            <pc:sldMk cId="2305724278" sldId="315"/>
            <ac:spMk id="2" creationId="{6DC2E21C-1668-7B38-4A71-35ABDD2856A8}"/>
          </ac:spMkLst>
        </pc:spChg>
        <pc:spChg chg="add del mod ord">
          <ac:chgData name="Alessandro Cianchi" userId="a8711f11-0147-4936-a346-e902d3b0ec46" providerId="ADAL" clId="{50666C34-BE16-431E-91D9-7E76A548E0A6}" dt="2025-05-31T15:37:02.758" v="293" actId="1035"/>
          <ac:spMkLst>
            <pc:docMk/>
            <pc:sldMk cId="2305724278" sldId="315"/>
            <ac:spMk id="3" creationId="{C83F89C1-AE5B-C14C-FECD-9B90914DDD45}"/>
          </ac:spMkLst>
        </pc:spChg>
      </pc:sldChg>
      <pc:sldChg chg="addSp delSp modSp add mod modClrScheme chgLayout">
        <pc:chgData name="Alessandro Cianchi" userId="a8711f11-0147-4936-a346-e902d3b0ec46" providerId="ADAL" clId="{50666C34-BE16-431E-91D9-7E76A548E0A6}" dt="2025-06-02T08:14:54.621" v="3609" actId="20577"/>
        <pc:sldMkLst>
          <pc:docMk/>
          <pc:sldMk cId="592881113" sldId="316"/>
        </pc:sldMkLst>
        <pc:spChg chg="mod ord">
          <ac:chgData name="Alessandro Cianchi" userId="a8711f11-0147-4936-a346-e902d3b0ec46" providerId="ADAL" clId="{50666C34-BE16-431E-91D9-7E76A548E0A6}" dt="2025-05-31T15:39:19.215" v="299" actId="700"/>
          <ac:spMkLst>
            <pc:docMk/>
            <pc:sldMk cId="592881113" sldId="316"/>
            <ac:spMk id="2" creationId="{EC8D827D-6CD6-59C4-20ED-F91C98F3EEA0}"/>
          </ac:spMkLst>
        </pc:spChg>
        <pc:spChg chg="mod ord">
          <ac:chgData name="Alessandro Cianchi" userId="a8711f11-0147-4936-a346-e902d3b0ec46" providerId="ADAL" clId="{50666C34-BE16-431E-91D9-7E76A548E0A6}" dt="2025-06-02T08:14:54.621" v="3609" actId="20577"/>
          <ac:spMkLst>
            <pc:docMk/>
            <pc:sldMk cId="592881113" sldId="316"/>
            <ac:spMk id="3" creationId="{85AB68D0-D90E-44D8-B9C9-28E0920F82E3}"/>
          </ac:spMkLst>
        </pc:spChg>
      </pc:sldChg>
      <pc:sldChg chg="addSp modSp mod">
        <pc:chgData name="Alessandro Cianchi" userId="a8711f11-0147-4936-a346-e902d3b0ec46" providerId="ADAL" clId="{50666C34-BE16-431E-91D9-7E76A548E0A6}" dt="2025-06-02T10:10:02.376" v="4098" actId="14100"/>
        <pc:sldMkLst>
          <pc:docMk/>
          <pc:sldMk cId="3433049398" sldId="3875"/>
        </pc:sldMkLst>
        <pc:spChg chg="add mod">
          <ac:chgData name="Alessandro Cianchi" userId="a8711f11-0147-4936-a346-e902d3b0ec46" providerId="ADAL" clId="{50666C34-BE16-431E-91D9-7E76A548E0A6}" dt="2025-06-02T10:10:02.376" v="4098" actId="14100"/>
          <ac:spMkLst>
            <pc:docMk/>
            <pc:sldMk cId="3433049398" sldId="3875"/>
            <ac:spMk id="2" creationId="{EF474838-C80B-FA55-4557-B31551EBDAA7}"/>
          </ac:spMkLst>
        </pc:spChg>
      </pc:sldChg>
      <pc:sldChg chg="addSp delSp modSp mod">
        <pc:chgData name="Alessandro Cianchi" userId="a8711f11-0147-4936-a346-e902d3b0ec46" providerId="ADAL" clId="{50666C34-BE16-431E-91D9-7E76A548E0A6}" dt="2025-06-02T10:10:23.820" v="4124" actId="1037"/>
        <pc:sldMkLst>
          <pc:docMk/>
          <pc:sldMk cId="3056661189" sldId="3909"/>
        </pc:sldMkLst>
        <pc:spChg chg="add mod">
          <ac:chgData name="Alessandro Cianchi" userId="a8711f11-0147-4936-a346-e902d3b0ec46" providerId="ADAL" clId="{50666C34-BE16-431E-91D9-7E76A548E0A6}" dt="2025-06-02T10:10:23.820" v="4124" actId="1037"/>
          <ac:spMkLst>
            <pc:docMk/>
            <pc:sldMk cId="3056661189" sldId="3909"/>
            <ac:spMk id="2" creationId="{39FD396B-66E8-BD80-BCE3-7D6E13A0DA9A}"/>
          </ac:spMkLst>
        </pc:spChg>
      </pc:sldChg>
      <pc:sldChg chg="addSp modSp del mod">
        <pc:chgData name="Alessandro Cianchi" userId="a8711f11-0147-4936-a346-e902d3b0ec46" providerId="ADAL" clId="{50666C34-BE16-431E-91D9-7E76A548E0A6}" dt="2025-06-02T08:31:35.635" v="3875" actId="47"/>
        <pc:sldMkLst>
          <pc:docMk/>
          <pc:sldMk cId="4051960039" sldId="3910"/>
        </pc:sldMkLst>
      </pc:sldChg>
      <pc:sldChg chg="addSp delSp modSp new mod chgLayout">
        <pc:chgData name="Alessandro Cianchi" userId="a8711f11-0147-4936-a346-e902d3b0ec46" providerId="ADAL" clId="{50666C34-BE16-431E-91D9-7E76A548E0A6}" dt="2025-06-02T17:53:52.998" v="4213" actId="20577"/>
        <pc:sldMkLst>
          <pc:docMk/>
          <pc:sldMk cId="2474562136" sldId="3911"/>
        </pc:sldMkLst>
        <pc:spChg chg="add mod">
          <ac:chgData name="Alessandro Cianchi" userId="a8711f11-0147-4936-a346-e902d3b0ec46" providerId="ADAL" clId="{50666C34-BE16-431E-91D9-7E76A548E0A6}" dt="2025-06-02T17:53:45.776" v="4205" actId="20577"/>
          <ac:spMkLst>
            <pc:docMk/>
            <pc:sldMk cId="2474562136" sldId="3911"/>
            <ac:spMk id="2" creationId="{6CA72691-77DC-2D2C-AEAD-AB378A279CDD}"/>
          </ac:spMkLst>
        </pc:spChg>
        <pc:spChg chg="add mod">
          <ac:chgData name="Alessandro Cianchi" userId="a8711f11-0147-4936-a346-e902d3b0ec46" providerId="ADAL" clId="{50666C34-BE16-431E-91D9-7E76A548E0A6}" dt="2025-06-02T17:53:52.998" v="4213" actId="20577"/>
          <ac:spMkLst>
            <pc:docMk/>
            <pc:sldMk cId="2474562136" sldId="3911"/>
            <ac:spMk id="3" creationId="{34971B77-E069-9B72-EF3A-F9C6107C4412}"/>
          </ac:spMkLst>
        </pc:spChg>
        <pc:spChg chg="add mod">
          <ac:chgData name="Alessandro Cianchi" userId="a8711f11-0147-4936-a346-e902d3b0ec46" providerId="ADAL" clId="{50666C34-BE16-431E-91D9-7E76A548E0A6}" dt="2025-06-02T08:21:40.874" v="3725" actId="113"/>
          <ac:spMkLst>
            <pc:docMk/>
            <pc:sldMk cId="2474562136" sldId="3911"/>
            <ac:spMk id="4" creationId="{7F842EF6-3517-4BA6-CEE9-34CA5762F4D7}"/>
          </ac:spMkLst>
        </pc:spChg>
        <pc:spChg chg="add mod">
          <ac:chgData name="Alessandro Cianchi" userId="a8711f11-0147-4936-a346-e902d3b0ec46" providerId="ADAL" clId="{50666C34-BE16-431E-91D9-7E76A548E0A6}" dt="2025-06-02T08:25:14.860" v="3755" actId="20577"/>
          <ac:spMkLst>
            <pc:docMk/>
            <pc:sldMk cId="2474562136" sldId="3911"/>
            <ac:spMk id="5" creationId="{17808553-65D8-E265-D293-58AA6DD16F4D}"/>
          </ac:spMkLst>
        </pc:spChg>
        <pc:spChg chg="add mod ord">
          <ac:chgData name="Alessandro Cianchi" userId="a8711f11-0147-4936-a346-e902d3b0ec46" providerId="ADAL" clId="{50666C34-BE16-431E-91D9-7E76A548E0A6}" dt="2025-06-02T08:23:43.248" v="3742" actId="790"/>
          <ac:spMkLst>
            <pc:docMk/>
            <pc:sldMk cId="2474562136" sldId="3911"/>
            <ac:spMk id="7" creationId="{4C2A04FE-1F8D-BA29-3610-F526D29A0AE5}"/>
          </ac:spMkLst>
        </pc:spChg>
        <pc:spChg chg="add mod ord">
          <ac:chgData name="Alessandro Cianchi" userId="a8711f11-0147-4936-a346-e902d3b0ec46" providerId="ADAL" clId="{50666C34-BE16-431E-91D9-7E76A548E0A6}" dt="2025-06-02T08:22:07.899" v="3735" actId="20577"/>
          <ac:spMkLst>
            <pc:docMk/>
            <pc:sldMk cId="2474562136" sldId="3911"/>
            <ac:spMk id="8" creationId="{92DFF34D-46F9-1E09-1602-1F2BFEE03AB4}"/>
          </ac:spMkLst>
        </pc:spChg>
        <pc:picChg chg="add mod">
          <ac:chgData name="Alessandro Cianchi" userId="a8711f11-0147-4936-a346-e902d3b0ec46" providerId="ADAL" clId="{50666C34-BE16-431E-91D9-7E76A548E0A6}" dt="2025-06-01T08:01:55.212" v="1286" actId="1076"/>
          <ac:picMkLst>
            <pc:docMk/>
            <pc:sldMk cId="2474562136" sldId="3911"/>
            <ac:picMk id="6" creationId="{DCB619D9-60AD-86B1-9870-42721F1F777C}"/>
          </ac:picMkLst>
        </pc:picChg>
      </pc:sldChg>
      <pc:sldChg chg="addSp delSp modSp new mod ord modClrScheme chgLayout">
        <pc:chgData name="Alessandro Cianchi" userId="a8711f11-0147-4936-a346-e902d3b0ec46" providerId="ADAL" clId="{50666C34-BE16-431E-91D9-7E76A548E0A6}" dt="2025-06-02T10:09:21.973" v="4080" actId="1076"/>
        <pc:sldMkLst>
          <pc:docMk/>
          <pc:sldMk cId="796163616" sldId="3912"/>
        </pc:sldMkLst>
        <pc:spChg chg="mod ord">
          <ac:chgData name="Alessandro Cianchi" userId="a8711f11-0147-4936-a346-e902d3b0ec46" providerId="ADAL" clId="{50666C34-BE16-431E-91D9-7E76A548E0A6}" dt="2025-06-01T07:55:33.674" v="1198" actId="14100"/>
          <ac:spMkLst>
            <pc:docMk/>
            <pc:sldMk cId="796163616" sldId="3912"/>
            <ac:spMk id="2" creationId="{1C8A23FF-2ED5-2259-2EF5-0844D80A3001}"/>
          </ac:spMkLst>
        </pc:spChg>
        <pc:spChg chg="add mod">
          <ac:chgData name="Alessandro Cianchi" userId="a8711f11-0147-4936-a346-e902d3b0ec46" providerId="ADAL" clId="{50666C34-BE16-431E-91D9-7E76A548E0A6}" dt="2025-06-02T10:09:21.973" v="4080" actId="1076"/>
          <ac:spMkLst>
            <pc:docMk/>
            <pc:sldMk cId="796163616" sldId="3912"/>
            <ac:spMk id="8" creationId="{F6C5BBDA-B60C-5E1C-D8FF-EF626E9275D2}"/>
          </ac:spMkLst>
        </pc:spChg>
        <pc:picChg chg="add mod">
          <ac:chgData name="Alessandro Cianchi" userId="a8711f11-0147-4936-a346-e902d3b0ec46" providerId="ADAL" clId="{50666C34-BE16-431E-91D9-7E76A548E0A6}" dt="2025-06-01T07:55:02.084" v="1194" actId="1076"/>
          <ac:picMkLst>
            <pc:docMk/>
            <pc:sldMk cId="796163616" sldId="3912"/>
            <ac:picMk id="4" creationId="{366AA94A-4640-90AD-8C9B-4E915FB1666C}"/>
          </ac:picMkLst>
        </pc:picChg>
        <pc:picChg chg="add mod ord">
          <ac:chgData name="Alessandro Cianchi" userId="a8711f11-0147-4936-a346-e902d3b0ec46" providerId="ADAL" clId="{50666C34-BE16-431E-91D9-7E76A548E0A6}" dt="2025-06-01T07:54:50.939" v="1192" actId="14100"/>
          <ac:picMkLst>
            <pc:docMk/>
            <pc:sldMk cId="796163616" sldId="3912"/>
            <ac:picMk id="6" creationId="{30C21EF2-647F-81BC-7B57-F0E0AE0FAA50}"/>
          </ac:picMkLst>
        </pc:picChg>
      </pc:sldChg>
      <pc:sldChg chg="addSp delSp modSp new del mod ord">
        <pc:chgData name="Alessandro Cianchi" userId="a8711f11-0147-4936-a346-e902d3b0ec46" providerId="ADAL" clId="{50666C34-BE16-431E-91D9-7E76A548E0A6}" dt="2025-06-01T07:56:16.530" v="1223" actId="47"/>
        <pc:sldMkLst>
          <pc:docMk/>
          <pc:sldMk cId="1632449697" sldId="3913"/>
        </pc:sldMkLst>
      </pc:sldChg>
      <pc:sldChg chg="addSp delSp modSp new del mod ord">
        <pc:chgData name="Alessandro Cianchi" userId="a8711f11-0147-4936-a346-e902d3b0ec46" providerId="ADAL" clId="{50666C34-BE16-431E-91D9-7E76A548E0A6}" dt="2025-06-01T07:52:50.362" v="1177" actId="47"/>
        <pc:sldMkLst>
          <pc:docMk/>
          <pc:sldMk cId="3718166714" sldId="3914"/>
        </pc:sldMkLst>
      </pc:sldChg>
      <pc:sldChg chg="addSp delSp modSp new mod ord modClrScheme chgLayout">
        <pc:chgData name="Alessandro Cianchi" userId="a8711f11-0147-4936-a346-e902d3b0ec46" providerId="ADAL" clId="{50666C34-BE16-431E-91D9-7E76A548E0A6}" dt="2025-06-02T08:19:22.476" v="3694" actId="123"/>
        <pc:sldMkLst>
          <pc:docMk/>
          <pc:sldMk cId="946898437" sldId="3915"/>
        </pc:sldMkLst>
        <pc:spChg chg="mod ord">
          <ac:chgData name="Alessandro Cianchi" userId="a8711f11-0147-4936-a346-e902d3b0ec46" providerId="ADAL" clId="{50666C34-BE16-431E-91D9-7E76A548E0A6}" dt="2025-06-01T07:39:26.510" v="953" actId="20577"/>
          <ac:spMkLst>
            <pc:docMk/>
            <pc:sldMk cId="946898437" sldId="3915"/>
            <ac:spMk id="2" creationId="{45CA28EE-0873-8A68-D1DB-116FB912D94B}"/>
          </ac:spMkLst>
        </pc:spChg>
        <pc:spChg chg="add mod ord">
          <ac:chgData name="Alessandro Cianchi" userId="a8711f11-0147-4936-a346-e902d3b0ec46" providerId="ADAL" clId="{50666C34-BE16-431E-91D9-7E76A548E0A6}" dt="2025-06-02T08:19:22.476" v="3694" actId="123"/>
          <ac:spMkLst>
            <pc:docMk/>
            <pc:sldMk cId="946898437" sldId="3915"/>
            <ac:spMk id="5" creationId="{31CC6792-63DE-3090-0020-F2F650098053}"/>
          </ac:spMkLst>
        </pc:spChg>
        <pc:picChg chg="add mod">
          <ac:chgData name="Alessandro Cianchi" userId="a8711f11-0147-4936-a346-e902d3b0ec46" providerId="ADAL" clId="{50666C34-BE16-431E-91D9-7E76A548E0A6}" dt="2025-06-01T07:52:46.462" v="1176" actId="1076"/>
          <ac:picMkLst>
            <pc:docMk/>
            <pc:sldMk cId="946898437" sldId="3915"/>
            <ac:picMk id="9" creationId="{B0C72F91-9EE2-4200-DA42-C90434586C39}"/>
          </ac:picMkLst>
        </pc:picChg>
      </pc:sldChg>
      <pc:sldChg chg="addSp delSp modSp new mod ord modNotesTx">
        <pc:chgData name="Alessandro Cianchi" userId="a8711f11-0147-4936-a346-e902d3b0ec46" providerId="ADAL" clId="{50666C34-BE16-431E-91D9-7E76A548E0A6}" dt="2025-06-02T10:09:33.103" v="4083" actId="1076"/>
        <pc:sldMkLst>
          <pc:docMk/>
          <pc:sldMk cId="200261290" sldId="3916"/>
        </pc:sldMkLst>
        <pc:spChg chg="mod">
          <ac:chgData name="Alessandro Cianchi" userId="a8711f11-0147-4936-a346-e902d3b0ec46" providerId="ADAL" clId="{50666C34-BE16-431E-91D9-7E76A548E0A6}" dt="2025-06-01T07:56:43.128" v="1252" actId="20577"/>
          <ac:spMkLst>
            <pc:docMk/>
            <pc:sldMk cId="200261290" sldId="3916"/>
            <ac:spMk id="2" creationId="{7919BB88-E684-936F-3961-FD3E545F73E2}"/>
          </ac:spMkLst>
        </pc:spChg>
        <pc:spChg chg="add mod">
          <ac:chgData name="Alessandro Cianchi" userId="a8711f11-0147-4936-a346-e902d3b0ec46" providerId="ADAL" clId="{50666C34-BE16-431E-91D9-7E76A548E0A6}" dt="2025-06-02T10:09:33.103" v="4083" actId="1076"/>
          <ac:spMkLst>
            <pc:docMk/>
            <pc:sldMk cId="200261290" sldId="3916"/>
            <ac:spMk id="4" creationId="{0DA3633A-69DF-95DD-3E5A-CCFA7348DF1D}"/>
          </ac:spMkLst>
        </pc:spChg>
        <pc:picChg chg="add mod">
          <ac:chgData name="Alessandro Cianchi" userId="a8711f11-0147-4936-a346-e902d3b0ec46" providerId="ADAL" clId="{50666C34-BE16-431E-91D9-7E76A548E0A6}" dt="2025-06-02T09:50:49.246" v="4070" actId="1035"/>
          <ac:picMkLst>
            <pc:docMk/>
            <pc:sldMk cId="200261290" sldId="3916"/>
            <ac:picMk id="5" creationId="{C47664B4-E113-283E-2998-A3580CB7624B}"/>
          </ac:picMkLst>
        </pc:picChg>
        <pc:picChg chg="add del mod">
          <ac:chgData name="Alessandro Cianchi" userId="a8711f11-0147-4936-a346-e902d3b0ec46" providerId="ADAL" clId="{50666C34-BE16-431E-91D9-7E76A548E0A6}" dt="2025-06-01T08:01:41.720" v="1284" actId="1076"/>
          <ac:picMkLst>
            <pc:docMk/>
            <pc:sldMk cId="200261290" sldId="3916"/>
            <ac:picMk id="6" creationId="{9F4ACAA7-DE2A-9FF5-7023-A614D1385C6D}"/>
          </ac:picMkLst>
        </pc:picChg>
      </pc:sldChg>
      <pc:sldChg chg="addSp delSp modSp new mod modClrScheme chgLayout">
        <pc:chgData name="Alessandro Cianchi" userId="a8711f11-0147-4936-a346-e902d3b0ec46" providerId="ADAL" clId="{50666C34-BE16-431E-91D9-7E76A548E0A6}" dt="2025-06-02T10:11:31.461" v="4183" actId="20577"/>
        <pc:sldMkLst>
          <pc:docMk/>
          <pc:sldMk cId="2171706238" sldId="3917"/>
        </pc:sldMkLst>
        <pc:spChg chg="mod ord">
          <ac:chgData name="Alessandro Cianchi" userId="a8711f11-0147-4936-a346-e902d3b0ec46" providerId="ADAL" clId="{50666C34-BE16-431E-91D9-7E76A548E0A6}" dt="2025-06-02T07:54:49.064" v="2644" actId="700"/>
          <ac:spMkLst>
            <pc:docMk/>
            <pc:sldMk cId="2171706238" sldId="3917"/>
            <ac:spMk id="2" creationId="{F269FBE6-1525-F5A0-5D50-6A0C14358E08}"/>
          </ac:spMkLst>
        </pc:spChg>
        <pc:spChg chg="add mod ord">
          <ac:chgData name="Alessandro Cianchi" userId="a8711f11-0147-4936-a346-e902d3b0ec46" providerId="ADAL" clId="{50666C34-BE16-431E-91D9-7E76A548E0A6}" dt="2025-06-02T07:59:32.999" v="2677" actId="20577"/>
          <ac:spMkLst>
            <pc:docMk/>
            <pc:sldMk cId="2171706238" sldId="3917"/>
            <ac:spMk id="3" creationId="{99DDB107-2038-15C6-07AE-168904C6547F}"/>
          </ac:spMkLst>
        </pc:spChg>
        <pc:spChg chg="add mod">
          <ac:chgData name="Alessandro Cianchi" userId="a8711f11-0147-4936-a346-e902d3b0ec46" providerId="ADAL" clId="{50666C34-BE16-431E-91D9-7E76A548E0A6}" dt="2025-06-02T10:11:31.461" v="4183" actId="20577"/>
          <ac:spMkLst>
            <pc:docMk/>
            <pc:sldMk cId="2171706238" sldId="3917"/>
            <ac:spMk id="4" creationId="{245F04C3-C483-6902-B495-93DCBB021CC1}"/>
          </ac:spMkLst>
        </pc:spChg>
        <pc:picChg chg="add mod ord">
          <ac:chgData name="Alessandro Cianchi" userId="a8711f11-0147-4936-a346-e902d3b0ec46" providerId="ADAL" clId="{50666C34-BE16-431E-91D9-7E76A548E0A6}" dt="2025-06-02T07:54:54.801" v="2647" actId="1076"/>
          <ac:picMkLst>
            <pc:docMk/>
            <pc:sldMk cId="2171706238" sldId="3917"/>
            <ac:picMk id="5" creationId="{6045E4AC-001E-E0DB-4FBE-DB299CAB52C6}"/>
          </ac:picMkLst>
        </pc:picChg>
      </pc:sldChg>
      <pc:sldChg chg="addSp delSp modSp new mod modClrScheme chgLayout">
        <pc:chgData name="Alessandro Cianchi" userId="a8711f11-0147-4936-a346-e902d3b0ec46" providerId="ADAL" clId="{50666C34-BE16-431E-91D9-7E76A548E0A6}" dt="2025-06-02T17:55:02.436" v="4222" actId="1076"/>
        <pc:sldMkLst>
          <pc:docMk/>
          <pc:sldMk cId="1948514095" sldId="3918"/>
        </pc:sldMkLst>
        <pc:spChg chg="mod ord">
          <ac:chgData name="Alessandro Cianchi" userId="a8711f11-0147-4936-a346-e902d3b0ec46" providerId="ADAL" clId="{50666C34-BE16-431E-91D9-7E76A548E0A6}" dt="2025-06-02T08:08:09.364" v="3585" actId="790"/>
          <ac:spMkLst>
            <pc:docMk/>
            <pc:sldMk cId="1948514095" sldId="3918"/>
            <ac:spMk id="2" creationId="{91B5D5C8-DBF2-8C9B-7FFC-43075341E94C}"/>
          </ac:spMkLst>
        </pc:spChg>
        <pc:spChg chg="add mod ord">
          <ac:chgData name="Alessandro Cianchi" userId="a8711f11-0147-4936-a346-e902d3b0ec46" providerId="ADAL" clId="{50666C34-BE16-431E-91D9-7E76A548E0A6}" dt="2025-06-02T08:32:02.909" v="3877" actId="14100"/>
          <ac:spMkLst>
            <pc:docMk/>
            <pc:sldMk cId="1948514095" sldId="3918"/>
            <ac:spMk id="3" creationId="{D4647001-1285-C6EF-B363-BC1D122138B4}"/>
          </ac:spMkLst>
        </pc:spChg>
        <pc:spChg chg="add mod">
          <ac:chgData name="Alessandro Cianchi" userId="a8711f11-0147-4936-a346-e902d3b0ec46" providerId="ADAL" clId="{50666C34-BE16-431E-91D9-7E76A548E0A6}" dt="2025-06-02T10:11:41.364" v="4185" actId="1076"/>
          <ac:spMkLst>
            <pc:docMk/>
            <pc:sldMk cId="1948514095" sldId="3918"/>
            <ac:spMk id="4" creationId="{02E2BB60-1716-22D3-F511-3F93994C6CAF}"/>
          </ac:spMkLst>
        </pc:spChg>
        <pc:picChg chg="add mod ord">
          <ac:chgData name="Alessandro Cianchi" userId="a8711f11-0147-4936-a346-e902d3b0ec46" providerId="ADAL" clId="{50666C34-BE16-431E-91D9-7E76A548E0A6}" dt="2025-06-02T08:07:51.342" v="3583" actId="1076"/>
          <ac:picMkLst>
            <pc:docMk/>
            <pc:sldMk cId="1948514095" sldId="3918"/>
            <ac:picMk id="5" creationId="{CFEABC63-354D-30D4-2077-41B47E2264B4}"/>
          </ac:picMkLst>
        </pc:picChg>
        <pc:picChg chg="add mod">
          <ac:chgData name="Alessandro Cianchi" userId="a8711f11-0147-4936-a346-e902d3b0ec46" providerId="ADAL" clId="{50666C34-BE16-431E-91D9-7E76A548E0A6}" dt="2025-06-02T17:55:02.436" v="4222" actId="1076"/>
          <ac:picMkLst>
            <pc:docMk/>
            <pc:sldMk cId="1948514095" sldId="3918"/>
            <ac:picMk id="6" creationId="{3C736FF4-85C3-066A-0EC5-D02AB6B8601D}"/>
          </ac:picMkLst>
        </pc:picChg>
      </pc:sldChg>
      <pc:sldChg chg="addSp delSp modSp new mod modClrScheme chgLayout">
        <pc:chgData name="Alessandro Cianchi" userId="a8711f11-0147-4936-a346-e902d3b0ec46" providerId="ADAL" clId="{50666C34-BE16-431E-91D9-7E76A548E0A6}" dt="2025-06-02T08:25:22.895" v="3756"/>
        <pc:sldMkLst>
          <pc:docMk/>
          <pc:sldMk cId="2204170984" sldId="3919"/>
        </pc:sldMkLst>
        <pc:spChg chg="mod ord">
          <ac:chgData name="Alessandro Cianchi" userId="a8711f11-0147-4936-a346-e902d3b0ec46" providerId="ADAL" clId="{50666C34-BE16-431E-91D9-7E76A548E0A6}" dt="2025-06-01T08:05:27.781" v="1584" actId="700"/>
          <ac:spMkLst>
            <pc:docMk/>
            <pc:sldMk cId="2204170984" sldId="3919"/>
            <ac:spMk id="2" creationId="{0F62EAC7-946A-9F6C-7AA3-E568D3336ACC}"/>
          </ac:spMkLst>
        </pc:spChg>
        <pc:spChg chg="add mod ord">
          <ac:chgData name="Alessandro Cianchi" userId="a8711f11-0147-4936-a346-e902d3b0ec46" providerId="ADAL" clId="{50666C34-BE16-431E-91D9-7E76A548E0A6}" dt="2025-06-02T08:24:43.875" v="3743" actId="123"/>
          <ac:spMkLst>
            <pc:docMk/>
            <pc:sldMk cId="2204170984" sldId="3919"/>
            <ac:spMk id="3" creationId="{619493A5-3EE7-C898-B3DE-3B5E22EBA943}"/>
          </ac:spMkLst>
        </pc:spChg>
        <pc:spChg chg="add mod">
          <ac:chgData name="Alessandro Cianchi" userId="a8711f11-0147-4936-a346-e902d3b0ec46" providerId="ADAL" clId="{50666C34-BE16-431E-91D9-7E76A548E0A6}" dt="2025-06-02T08:25:22.895" v="3756"/>
          <ac:spMkLst>
            <pc:docMk/>
            <pc:sldMk cId="2204170984" sldId="3919"/>
            <ac:spMk id="4" creationId="{BFBDFA22-4587-A5AD-DDF7-AFD1FAAC7871}"/>
          </ac:spMkLst>
        </pc:spChg>
        <pc:picChg chg="add mod ord">
          <ac:chgData name="Alessandro Cianchi" userId="a8711f11-0147-4936-a346-e902d3b0ec46" providerId="ADAL" clId="{50666C34-BE16-431E-91D9-7E76A548E0A6}" dt="2025-06-01T08:05:34.779" v="1586" actId="1076"/>
          <ac:picMkLst>
            <pc:docMk/>
            <pc:sldMk cId="2204170984" sldId="3919"/>
            <ac:picMk id="6" creationId="{3C8C07FE-4747-6BB4-DE98-BCC7B0914E85}"/>
          </ac:picMkLst>
        </pc:picChg>
      </pc:sldChg>
      <pc:sldChg chg="addSp delSp modSp new mod modClrScheme chgLayout">
        <pc:chgData name="Alessandro Cianchi" userId="a8711f11-0147-4936-a346-e902d3b0ec46" providerId="ADAL" clId="{50666C34-BE16-431E-91D9-7E76A548E0A6}" dt="2025-06-02T08:26:52.441" v="3777" actId="207"/>
        <pc:sldMkLst>
          <pc:docMk/>
          <pc:sldMk cId="1773816580" sldId="3920"/>
        </pc:sldMkLst>
        <pc:spChg chg="mod ord">
          <ac:chgData name="Alessandro Cianchi" userId="a8711f11-0147-4936-a346-e902d3b0ec46" providerId="ADAL" clId="{50666C34-BE16-431E-91D9-7E76A548E0A6}" dt="2025-06-01T08:43:53.680" v="2085" actId="700"/>
          <ac:spMkLst>
            <pc:docMk/>
            <pc:sldMk cId="1773816580" sldId="3920"/>
            <ac:spMk id="2" creationId="{42F07079-56FF-68E5-3E72-28E758FD4134}"/>
          </ac:spMkLst>
        </pc:spChg>
        <pc:spChg chg="add mod ord">
          <ac:chgData name="Alessandro Cianchi" userId="a8711f11-0147-4936-a346-e902d3b0ec46" providerId="ADAL" clId="{50666C34-BE16-431E-91D9-7E76A548E0A6}" dt="2025-06-02T08:26:52.441" v="3777" actId="207"/>
          <ac:spMkLst>
            <pc:docMk/>
            <pc:sldMk cId="1773816580" sldId="3920"/>
            <ac:spMk id="3" creationId="{A4911A11-F52F-F9CF-462F-91212FF1DC12}"/>
          </ac:spMkLst>
        </pc:spChg>
        <pc:spChg chg="add mod">
          <ac:chgData name="Alessandro Cianchi" userId="a8711f11-0147-4936-a346-e902d3b0ec46" providerId="ADAL" clId="{50666C34-BE16-431E-91D9-7E76A548E0A6}" dt="2025-06-02T08:26:26.985" v="3773"/>
          <ac:spMkLst>
            <pc:docMk/>
            <pc:sldMk cId="1773816580" sldId="3920"/>
            <ac:spMk id="5" creationId="{0C2EC11D-9627-DEC5-5AA9-AB20C7E6B849}"/>
          </ac:spMkLst>
        </pc:spChg>
        <pc:picChg chg="add mod ord">
          <ac:chgData name="Alessandro Cianchi" userId="a8711f11-0147-4936-a346-e902d3b0ec46" providerId="ADAL" clId="{50666C34-BE16-431E-91D9-7E76A548E0A6}" dt="2025-06-01T08:43:55.227" v="2086" actId="1076"/>
          <ac:picMkLst>
            <pc:docMk/>
            <pc:sldMk cId="1773816580" sldId="3920"/>
            <ac:picMk id="6" creationId="{41273DD1-F241-7C9C-F120-9B54DA085DF5}"/>
          </ac:picMkLst>
        </pc:picChg>
      </pc:sldChg>
      <pc:sldChg chg="addSp delSp modSp new mod ord modClrScheme chgLayout">
        <pc:chgData name="Alessandro Cianchi" userId="a8711f11-0147-4936-a346-e902d3b0ec46" providerId="ADAL" clId="{50666C34-BE16-431E-91D9-7E76A548E0A6}" dt="2025-06-02T17:54:01.791" v="4220" actId="20577"/>
        <pc:sldMkLst>
          <pc:docMk/>
          <pc:sldMk cId="2459565287" sldId="3921"/>
        </pc:sldMkLst>
        <pc:spChg chg="mod ord">
          <ac:chgData name="Alessandro Cianchi" userId="a8711f11-0147-4936-a346-e902d3b0ec46" providerId="ADAL" clId="{50666C34-BE16-431E-91D9-7E76A548E0A6}" dt="2025-06-01T08:38:55.200" v="1762" actId="700"/>
          <ac:spMkLst>
            <pc:docMk/>
            <pc:sldMk cId="2459565287" sldId="3921"/>
            <ac:spMk id="2" creationId="{CE3A65A4-C695-F53E-AEAA-5028EF9E5889}"/>
          </ac:spMkLst>
        </pc:spChg>
        <pc:spChg chg="add mod ord">
          <ac:chgData name="Alessandro Cianchi" userId="a8711f11-0147-4936-a346-e902d3b0ec46" providerId="ADAL" clId="{50666C34-BE16-431E-91D9-7E76A548E0A6}" dt="2025-06-02T17:54:01.791" v="4220" actId="20577"/>
          <ac:spMkLst>
            <pc:docMk/>
            <pc:sldMk cId="2459565287" sldId="3921"/>
            <ac:spMk id="3" creationId="{A703AC29-3F7F-6AC5-B849-5C284B27831D}"/>
          </ac:spMkLst>
        </pc:spChg>
        <pc:spChg chg="add mod">
          <ac:chgData name="Alessandro Cianchi" userId="a8711f11-0147-4936-a346-e902d3b0ec46" providerId="ADAL" clId="{50666C34-BE16-431E-91D9-7E76A548E0A6}" dt="2025-06-02T08:25:28.152" v="3758" actId="1076"/>
          <ac:spMkLst>
            <pc:docMk/>
            <pc:sldMk cId="2459565287" sldId="3921"/>
            <ac:spMk id="5" creationId="{46D73D88-A184-3AFD-F7F2-031FC6490263}"/>
          </ac:spMkLst>
        </pc:spChg>
        <pc:picChg chg="add mod ord">
          <ac:chgData name="Alessandro Cianchi" userId="a8711f11-0147-4936-a346-e902d3b0ec46" providerId="ADAL" clId="{50666C34-BE16-431E-91D9-7E76A548E0A6}" dt="2025-06-01T08:38:57.936" v="1763" actId="1076"/>
          <ac:picMkLst>
            <pc:docMk/>
            <pc:sldMk cId="2459565287" sldId="3921"/>
            <ac:picMk id="6" creationId="{9EC06977-A4A8-8AD4-E28D-AE44A6AC01B8}"/>
          </ac:picMkLst>
        </pc:picChg>
      </pc:sldChg>
      <pc:sldChg chg="addSp delSp modSp new mod ord">
        <pc:chgData name="Alessandro Cianchi" userId="a8711f11-0147-4936-a346-e902d3b0ec46" providerId="ADAL" clId="{50666C34-BE16-431E-91D9-7E76A548E0A6}" dt="2025-06-02T08:26:09.946" v="3772" actId="20577"/>
        <pc:sldMkLst>
          <pc:docMk/>
          <pc:sldMk cId="824622182" sldId="3922"/>
        </pc:sldMkLst>
        <pc:spChg chg="mod">
          <ac:chgData name="Alessandro Cianchi" userId="a8711f11-0147-4936-a346-e902d3b0ec46" providerId="ADAL" clId="{50666C34-BE16-431E-91D9-7E76A548E0A6}" dt="2025-06-01T08:42:33.631" v="2072" actId="20577"/>
          <ac:spMkLst>
            <pc:docMk/>
            <pc:sldMk cId="824622182" sldId="3922"/>
            <ac:spMk id="2" creationId="{8160B43C-D15C-FFF6-2118-322640FF420D}"/>
          </ac:spMkLst>
        </pc:spChg>
        <pc:spChg chg="add mod">
          <ac:chgData name="Alessandro Cianchi" userId="a8711f11-0147-4936-a346-e902d3b0ec46" providerId="ADAL" clId="{50666C34-BE16-431E-91D9-7E76A548E0A6}" dt="2025-06-02T08:26:09.946" v="3772" actId="20577"/>
          <ac:spMkLst>
            <pc:docMk/>
            <pc:sldMk cId="824622182" sldId="3922"/>
            <ac:spMk id="3" creationId="{3212A9A2-CE21-0982-E105-3B41C712DFCB}"/>
          </ac:spMkLst>
        </pc:spChg>
        <pc:picChg chg="add mod">
          <ac:chgData name="Alessandro Cianchi" userId="a8711f11-0147-4936-a346-e902d3b0ec46" providerId="ADAL" clId="{50666C34-BE16-431E-91D9-7E76A548E0A6}" dt="2025-05-31T15:27:37.027" v="74" actId="962"/>
          <ac:picMkLst>
            <pc:docMk/>
            <pc:sldMk cId="824622182" sldId="3922"/>
            <ac:picMk id="6" creationId="{B8203FED-A0B1-5BA0-F748-15D6E9120C27}"/>
          </ac:picMkLst>
        </pc:picChg>
      </pc:sldChg>
      <pc:sldChg chg="addSp delSp modSp new mod modClrScheme chgLayout">
        <pc:chgData name="Alessandro Cianchi" userId="a8711f11-0147-4936-a346-e902d3b0ec46" providerId="ADAL" clId="{50666C34-BE16-431E-91D9-7E76A548E0A6}" dt="2025-06-02T08:27:19.312" v="3779" actId="1076"/>
        <pc:sldMkLst>
          <pc:docMk/>
          <pc:sldMk cId="2747213999" sldId="3923"/>
        </pc:sldMkLst>
        <pc:spChg chg="mod ord">
          <ac:chgData name="Alessandro Cianchi" userId="a8711f11-0147-4936-a346-e902d3b0ec46" providerId="ADAL" clId="{50666C34-BE16-431E-91D9-7E76A548E0A6}" dt="2025-06-01T08:46:42.028" v="2347" actId="700"/>
          <ac:spMkLst>
            <pc:docMk/>
            <pc:sldMk cId="2747213999" sldId="3923"/>
            <ac:spMk id="2" creationId="{966131FC-85B9-7533-E69E-B4AD051BA1D2}"/>
          </ac:spMkLst>
        </pc:spChg>
        <pc:spChg chg="add mod">
          <ac:chgData name="Alessandro Cianchi" userId="a8711f11-0147-4936-a346-e902d3b0ec46" providerId="ADAL" clId="{50666C34-BE16-431E-91D9-7E76A548E0A6}" dt="2025-06-02T08:27:19.312" v="3779" actId="1076"/>
          <ac:spMkLst>
            <pc:docMk/>
            <pc:sldMk cId="2747213999" sldId="3923"/>
            <ac:spMk id="5" creationId="{AB581D01-7EFA-8933-6B34-801716CB0EB2}"/>
          </ac:spMkLst>
        </pc:spChg>
        <pc:picChg chg="add mod ord">
          <ac:chgData name="Alessandro Cianchi" userId="a8711f11-0147-4936-a346-e902d3b0ec46" providerId="ADAL" clId="{50666C34-BE16-431E-91D9-7E76A548E0A6}" dt="2025-06-01T08:46:44.365" v="2348" actId="1076"/>
          <ac:picMkLst>
            <pc:docMk/>
            <pc:sldMk cId="2747213999" sldId="3923"/>
            <ac:picMk id="10" creationId="{66B7A1DC-08BE-AC8C-0FD1-0DA0B5A7DD6F}"/>
          </ac:picMkLst>
        </pc:picChg>
      </pc:sldChg>
      <pc:sldChg chg="addSp delSp modSp new mod">
        <pc:chgData name="Alessandro Cianchi" userId="a8711f11-0147-4936-a346-e902d3b0ec46" providerId="ADAL" clId="{50666C34-BE16-431E-91D9-7E76A548E0A6}" dt="2025-06-02T08:27:23.585" v="3781" actId="1076"/>
        <pc:sldMkLst>
          <pc:docMk/>
          <pc:sldMk cId="1477928505" sldId="3924"/>
        </pc:sldMkLst>
        <pc:spChg chg="mod">
          <ac:chgData name="Alessandro Cianchi" userId="a8711f11-0147-4936-a346-e902d3b0ec46" providerId="ADAL" clId="{50666C34-BE16-431E-91D9-7E76A548E0A6}" dt="2025-06-01T08:49:30.811" v="2391" actId="790"/>
          <ac:spMkLst>
            <pc:docMk/>
            <pc:sldMk cId="1477928505" sldId="3924"/>
            <ac:spMk id="2" creationId="{E6A45E75-67E4-188B-688F-6D33C6F74F8F}"/>
          </ac:spMkLst>
        </pc:spChg>
        <pc:spChg chg="add mod">
          <ac:chgData name="Alessandro Cianchi" userId="a8711f11-0147-4936-a346-e902d3b0ec46" providerId="ADAL" clId="{50666C34-BE16-431E-91D9-7E76A548E0A6}" dt="2025-06-02T08:27:23.585" v="3781" actId="1076"/>
          <ac:spMkLst>
            <pc:docMk/>
            <pc:sldMk cId="1477928505" sldId="3924"/>
            <ac:spMk id="4" creationId="{1F37AEC4-F349-3133-ACE6-F63590332C23}"/>
          </ac:spMkLst>
        </pc:spChg>
        <pc:picChg chg="add mod">
          <ac:chgData name="Alessandro Cianchi" userId="a8711f11-0147-4936-a346-e902d3b0ec46" providerId="ADAL" clId="{50666C34-BE16-431E-91D9-7E76A548E0A6}" dt="2025-06-01T08:48:49.233" v="2353" actId="1076"/>
          <ac:picMkLst>
            <pc:docMk/>
            <pc:sldMk cId="1477928505" sldId="3924"/>
            <ac:picMk id="3" creationId="{61BD3829-4EE2-3873-E244-983A3E9D0126}"/>
          </ac:picMkLst>
        </pc:picChg>
        <pc:picChg chg="add mod">
          <ac:chgData name="Alessandro Cianchi" userId="a8711f11-0147-4936-a346-e902d3b0ec46" providerId="ADAL" clId="{50666C34-BE16-431E-91D9-7E76A548E0A6}" dt="2025-06-01T08:48:40.799" v="2349" actId="1076"/>
          <ac:picMkLst>
            <pc:docMk/>
            <pc:sldMk cId="1477928505" sldId="3924"/>
            <ac:picMk id="6" creationId="{033F750C-29EA-CA3A-2FC9-FFDED6A658BC}"/>
          </ac:picMkLst>
        </pc:picChg>
      </pc:sldChg>
      <pc:sldChg chg="delSp modSp new mod">
        <pc:chgData name="Alessandro Cianchi" userId="a8711f11-0147-4936-a346-e902d3b0ec46" providerId="ADAL" clId="{50666C34-BE16-431E-91D9-7E76A548E0A6}" dt="2025-06-02T08:12:15.749" v="3598" actId="20577"/>
        <pc:sldMkLst>
          <pc:docMk/>
          <pc:sldMk cId="4930842" sldId="3925"/>
        </pc:sldMkLst>
        <pc:spChg chg="mod">
          <ac:chgData name="Alessandro Cianchi" userId="a8711f11-0147-4936-a346-e902d3b0ec46" providerId="ADAL" clId="{50666C34-BE16-431E-91D9-7E76A548E0A6}" dt="2025-05-31T15:31:37.034" v="95" actId="20577"/>
          <ac:spMkLst>
            <pc:docMk/>
            <pc:sldMk cId="4930842" sldId="3925"/>
            <ac:spMk id="2" creationId="{56498584-1B61-B31B-AB0C-B58ACAC16551}"/>
          </ac:spMkLst>
        </pc:spChg>
        <pc:spChg chg="mod">
          <ac:chgData name="Alessandro Cianchi" userId="a8711f11-0147-4936-a346-e902d3b0ec46" providerId="ADAL" clId="{50666C34-BE16-431E-91D9-7E76A548E0A6}" dt="2025-06-02T08:12:15.749" v="3598" actId="20577"/>
          <ac:spMkLst>
            <pc:docMk/>
            <pc:sldMk cId="4930842" sldId="3925"/>
            <ac:spMk id="3" creationId="{3F1A28F4-76C7-6A9A-329F-306EACAE350F}"/>
          </ac:spMkLst>
        </pc:spChg>
      </pc:sldChg>
      <pc:sldChg chg="addSp delSp modSp new mod modClrScheme chgLayout">
        <pc:chgData name="Alessandro Cianchi" userId="a8711f11-0147-4936-a346-e902d3b0ec46" providerId="ADAL" clId="{50666C34-BE16-431E-91D9-7E76A548E0A6}" dt="2025-06-02T08:18:35.604" v="3689" actId="790"/>
        <pc:sldMkLst>
          <pc:docMk/>
          <pc:sldMk cId="2877883731" sldId="3926"/>
        </pc:sldMkLst>
        <pc:spChg chg="mod ord">
          <ac:chgData name="Alessandro Cianchi" userId="a8711f11-0147-4936-a346-e902d3b0ec46" providerId="ADAL" clId="{50666C34-BE16-431E-91D9-7E76A548E0A6}" dt="2025-06-02T08:18:35.604" v="3689" actId="790"/>
          <ac:spMkLst>
            <pc:docMk/>
            <pc:sldMk cId="2877883731" sldId="3926"/>
            <ac:spMk id="2" creationId="{9F9210A9-4FFA-C6C9-42E2-92F050BE4A4A}"/>
          </ac:spMkLst>
        </pc:spChg>
        <pc:spChg chg="mod ord">
          <ac:chgData name="Alessandro Cianchi" userId="a8711f11-0147-4936-a346-e902d3b0ec46" providerId="ADAL" clId="{50666C34-BE16-431E-91D9-7E76A548E0A6}" dt="2025-06-02T08:16:22.228" v="3625" actId="207"/>
          <ac:spMkLst>
            <pc:docMk/>
            <pc:sldMk cId="2877883731" sldId="3926"/>
            <ac:spMk id="3" creationId="{FCAFDC8A-E7D4-9434-1398-64C336475850}"/>
          </ac:spMkLst>
        </pc:spChg>
      </pc:sldChg>
      <pc:sldChg chg="delSp modSp new mod">
        <pc:chgData name="Alessandro Cianchi" userId="a8711f11-0147-4936-a346-e902d3b0ec46" providerId="ADAL" clId="{50666C34-BE16-431E-91D9-7E76A548E0A6}" dt="2025-06-02T08:18:21.206" v="3688" actId="20577"/>
        <pc:sldMkLst>
          <pc:docMk/>
          <pc:sldMk cId="3270260191" sldId="3927"/>
        </pc:sldMkLst>
        <pc:spChg chg="mod">
          <ac:chgData name="Alessandro Cianchi" userId="a8711f11-0147-4936-a346-e902d3b0ec46" providerId="ADAL" clId="{50666C34-BE16-431E-91D9-7E76A548E0A6}" dt="2025-06-02T08:18:21.206" v="3688" actId="20577"/>
          <ac:spMkLst>
            <pc:docMk/>
            <pc:sldMk cId="3270260191" sldId="3927"/>
            <ac:spMk id="2" creationId="{4BA98589-0016-E59C-0646-9A9F92989E5D}"/>
          </ac:spMkLst>
        </pc:spChg>
        <pc:spChg chg="mod">
          <ac:chgData name="Alessandro Cianchi" userId="a8711f11-0147-4936-a346-e902d3b0ec46" providerId="ADAL" clId="{50666C34-BE16-431E-91D9-7E76A548E0A6}" dt="2025-06-02T08:16:35.531" v="3628" actId="1076"/>
          <ac:spMkLst>
            <pc:docMk/>
            <pc:sldMk cId="3270260191" sldId="3927"/>
            <ac:spMk id="3" creationId="{B737D6BD-3E2C-99E1-B271-26D2FCA51090}"/>
          </ac:spMkLst>
        </pc:spChg>
      </pc:sldChg>
      <pc:sldChg chg="delSp modSp new mod modShow">
        <pc:chgData name="Alessandro Cianchi" userId="a8711f11-0147-4936-a346-e902d3b0ec46" providerId="ADAL" clId="{50666C34-BE16-431E-91D9-7E76A548E0A6}" dt="2025-06-01T07:37:22.618" v="878" actId="729"/>
        <pc:sldMkLst>
          <pc:docMk/>
          <pc:sldMk cId="2014780328" sldId="3928"/>
        </pc:sldMkLst>
        <pc:spChg chg="mod">
          <ac:chgData name="Alessandro Cianchi" userId="a8711f11-0147-4936-a346-e902d3b0ec46" providerId="ADAL" clId="{50666C34-BE16-431E-91D9-7E76A548E0A6}" dt="2025-05-31T16:08:53.160" v="631" actId="20577"/>
          <ac:spMkLst>
            <pc:docMk/>
            <pc:sldMk cId="2014780328" sldId="3928"/>
            <ac:spMk id="2" creationId="{2BB4C4CE-08C5-9D94-37E3-F21D131A5AC6}"/>
          </ac:spMkLst>
        </pc:spChg>
        <pc:spChg chg="mod">
          <ac:chgData name="Alessandro Cianchi" userId="a8711f11-0147-4936-a346-e902d3b0ec46" providerId="ADAL" clId="{50666C34-BE16-431E-91D9-7E76A548E0A6}" dt="2025-05-31T15:51:54.730" v="514" actId="27636"/>
          <ac:spMkLst>
            <pc:docMk/>
            <pc:sldMk cId="2014780328" sldId="3928"/>
            <ac:spMk id="3" creationId="{1D3F8280-DD1F-226E-E10D-5011E4970D7C}"/>
          </ac:spMkLst>
        </pc:spChg>
      </pc:sldChg>
      <pc:sldChg chg="delSp modSp new mod">
        <pc:chgData name="Alessandro Cianchi" userId="a8711f11-0147-4936-a346-e902d3b0ec46" providerId="ADAL" clId="{50666C34-BE16-431E-91D9-7E76A548E0A6}" dt="2025-06-02T08:18:55.839" v="3693" actId="20577"/>
        <pc:sldMkLst>
          <pc:docMk/>
          <pc:sldMk cId="3408072280" sldId="3929"/>
        </pc:sldMkLst>
        <pc:spChg chg="mod">
          <ac:chgData name="Alessandro Cianchi" userId="a8711f11-0147-4936-a346-e902d3b0ec46" providerId="ADAL" clId="{50666C34-BE16-431E-91D9-7E76A548E0A6}" dt="2025-06-02T08:17:58.381" v="3684" actId="20577"/>
          <ac:spMkLst>
            <pc:docMk/>
            <pc:sldMk cId="3408072280" sldId="3929"/>
            <ac:spMk id="2" creationId="{F2AF325B-7C08-24FE-1EE6-C2349A77451E}"/>
          </ac:spMkLst>
        </pc:spChg>
        <pc:spChg chg="mod">
          <ac:chgData name="Alessandro Cianchi" userId="a8711f11-0147-4936-a346-e902d3b0ec46" providerId="ADAL" clId="{50666C34-BE16-431E-91D9-7E76A548E0A6}" dt="2025-06-02T08:18:55.839" v="3693" actId="20577"/>
          <ac:spMkLst>
            <pc:docMk/>
            <pc:sldMk cId="3408072280" sldId="3929"/>
            <ac:spMk id="3" creationId="{06388F0D-EED3-F35E-797C-236D2E859917}"/>
          </ac:spMkLst>
        </pc:spChg>
      </pc:sldChg>
      <pc:sldChg chg="delSp modSp new mod">
        <pc:chgData name="Alessandro Cianchi" userId="a8711f11-0147-4936-a346-e902d3b0ec46" providerId="ADAL" clId="{50666C34-BE16-431E-91D9-7E76A548E0A6}" dt="2025-06-01T08:52:21.160" v="2418" actId="790"/>
        <pc:sldMkLst>
          <pc:docMk/>
          <pc:sldMk cId="3470570687" sldId="3930"/>
        </pc:sldMkLst>
        <pc:spChg chg="mod">
          <ac:chgData name="Alessandro Cianchi" userId="a8711f11-0147-4936-a346-e902d3b0ec46" providerId="ADAL" clId="{50666C34-BE16-431E-91D9-7E76A548E0A6}" dt="2025-06-01T08:52:21.160" v="2418" actId="790"/>
          <ac:spMkLst>
            <pc:docMk/>
            <pc:sldMk cId="3470570687" sldId="3930"/>
            <ac:spMk id="2" creationId="{102FC599-818C-772A-DCF5-61614A508BB0}"/>
          </ac:spMkLst>
        </pc:spChg>
        <pc:spChg chg="mod">
          <ac:chgData name="Alessandro Cianchi" userId="a8711f11-0147-4936-a346-e902d3b0ec46" providerId="ADAL" clId="{50666C34-BE16-431E-91D9-7E76A548E0A6}" dt="2025-06-01T08:52:06.106" v="2417" actId="20577"/>
          <ac:spMkLst>
            <pc:docMk/>
            <pc:sldMk cId="3470570687" sldId="3930"/>
            <ac:spMk id="3" creationId="{51BBA95C-4D17-6DA5-6AF9-985220F76A8B}"/>
          </ac:spMkLst>
        </pc:spChg>
      </pc:sldChg>
      <pc:sldChg chg="addSp delSp modSp new mod">
        <pc:chgData name="Alessandro Cianchi" userId="a8711f11-0147-4936-a346-e902d3b0ec46" providerId="ADAL" clId="{50666C34-BE16-431E-91D9-7E76A548E0A6}" dt="2025-06-02T10:11:07.758" v="4157" actId="1076"/>
        <pc:sldMkLst>
          <pc:docMk/>
          <pc:sldMk cId="172246349" sldId="3931"/>
        </pc:sldMkLst>
        <pc:spChg chg="mod">
          <ac:chgData name="Alessandro Cianchi" userId="a8711f11-0147-4936-a346-e902d3b0ec46" providerId="ADAL" clId="{50666C34-BE16-431E-91D9-7E76A548E0A6}" dt="2025-06-02T07:47:53.554" v="2433" actId="20577"/>
          <ac:spMkLst>
            <pc:docMk/>
            <pc:sldMk cId="172246349" sldId="3931"/>
            <ac:spMk id="2" creationId="{CA00077D-38C3-E71B-04BD-099A17D5BB50}"/>
          </ac:spMkLst>
        </pc:spChg>
        <pc:spChg chg="add mod">
          <ac:chgData name="Alessandro Cianchi" userId="a8711f11-0147-4936-a346-e902d3b0ec46" providerId="ADAL" clId="{50666C34-BE16-431E-91D9-7E76A548E0A6}" dt="2025-06-02T10:11:07.758" v="4157" actId="1076"/>
          <ac:spMkLst>
            <pc:docMk/>
            <pc:sldMk cId="172246349" sldId="3931"/>
            <ac:spMk id="3" creationId="{AEAC153D-D257-C052-8C6A-839F4E8D7967}"/>
          </ac:spMkLst>
        </pc:spChg>
        <pc:picChg chg="add mod">
          <ac:chgData name="Alessandro Cianchi" userId="a8711f11-0147-4936-a346-e902d3b0ec46" providerId="ADAL" clId="{50666C34-BE16-431E-91D9-7E76A548E0A6}" dt="2025-06-02T08:31:45.494" v="3876" actId="1076"/>
          <ac:picMkLst>
            <pc:docMk/>
            <pc:sldMk cId="172246349" sldId="3931"/>
            <ac:picMk id="5" creationId="{C375E001-DE0E-55D6-5662-1E01B74B815C}"/>
          </ac:picMkLst>
        </pc:picChg>
      </pc:sldChg>
      <pc:sldChg chg="new del">
        <pc:chgData name="Alessandro Cianchi" userId="a8711f11-0147-4936-a346-e902d3b0ec46" providerId="ADAL" clId="{50666C34-BE16-431E-91D9-7E76A548E0A6}" dt="2025-06-02T07:54:29.195" v="2621" actId="47"/>
        <pc:sldMkLst>
          <pc:docMk/>
          <pc:sldMk cId="2488745190" sldId="3932"/>
        </pc:sldMkLst>
      </pc:sldChg>
      <pc:sldChg chg="delSp modSp new mod">
        <pc:chgData name="Alessandro Cianchi" userId="a8711f11-0147-4936-a346-e902d3b0ec46" providerId="ADAL" clId="{50666C34-BE16-431E-91D9-7E76A548E0A6}" dt="2025-06-02T08:32:44.114" v="3933" actId="6549"/>
        <pc:sldMkLst>
          <pc:docMk/>
          <pc:sldMk cId="3936411877" sldId="3932"/>
        </pc:sldMkLst>
        <pc:spChg chg="mod">
          <ac:chgData name="Alessandro Cianchi" userId="a8711f11-0147-4936-a346-e902d3b0ec46" providerId="ADAL" clId="{50666C34-BE16-431E-91D9-7E76A548E0A6}" dt="2025-06-02T08:00:37.367" v="2721" actId="20577"/>
          <ac:spMkLst>
            <pc:docMk/>
            <pc:sldMk cId="3936411877" sldId="3932"/>
            <ac:spMk id="2" creationId="{D2872108-E63F-F124-B830-406C915A2B5A}"/>
          </ac:spMkLst>
        </pc:spChg>
        <pc:spChg chg="mod">
          <ac:chgData name="Alessandro Cianchi" userId="a8711f11-0147-4936-a346-e902d3b0ec46" providerId="ADAL" clId="{50666C34-BE16-431E-91D9-7E76A548E0A6}" dt="2025-06-02T08:32:44.114" v="3933" actId="6549"/>
          <ac:spMkLst>
            <pc:docMk/>
            <pc:sldMk cId="3936411877" sldId="3932"/>
            <ac:spMk id="3" creationId="{B2412EAE-F86F-97DB-21B2-398A2DA537D7}"/>
          </ac:spMkLst>
        </pc:spChg>
      </pc:sldChg>
      <pc:sldChg chg="delSp modSp new mod">
        <pc:chgData name="Alessandro Cianchi" userId="a8711f11-0147-4936-a346-e902d3b0ec46" providerId="ADAL" clId="{50666C34-BE16-431E-91D9-7E76A548E0A6}" dt="2025-06-02T08:06:39.064" v="3573" actId="20577"/>
        <pc:sldMkLst>
          <pc:docMk/>
          <pc:sldMk cId="771463813" sldId="3933"/>
        </pc:sldMkLst>
        <pc:spChg chg="mod">
          <ac:chgData name="Alessandro Cianchi" userId="a8711f11-0147-4936-a346-e902d3b0ec46" providerId="ADAL" clId="{50666C34-BE16-431E-91D9-7E76A548E0A6}" dt="2025-06-02T08:02:38.432" v="2961" actId="790"/>
          <ac:spMkLst>
            <pc:docMk/>
            <pc:sldMk cId="771463813" sldId="3933"/>
            <ac:spMk id="2" creationId="{195681AF-0B9F-6799-E849-C69B46C4044D}"/>
          </ac:spMkLst>
        </pc:spChg>
        <pc:spChg chg="mod">
          <ac:chgData name="Alessandro Cianchi" userId="a8711f11-0147-4936-a346-e902d3b0ec46" providerId="ADAL" clId="{50666C34-BE16-431E-91D9-7E76A548E0A6}" dt="2025-06-02T08:06:39.064" v="3573" actId="20577"/>
          <ac:spMkLst>
            <pc:docMk/>
            <pc:sldMk cId="771463813" sldId="3933"/>
            <ac:spMk id="3" creationId="{0602D563-91E6-E4B0-2BE9-88D7C2E85013}"/>
          </ac:spMkLst>
        </pc:spChg>
      </pc:sldChg>
      <pc:sldChg chg="addSp delSp modSp new mod modClrScheme chgLayout">
        <pc:chgData name="Alessandro Cianchi" userId="a8711f11-0147-4936-a346-e902d3b0ec46" providerId="ADAL" clId="{50666C34-BE16-431E-91D9-7E76A548E0A6}" dt="2025-06-02T17:54:30.847" v="4221" actId="20577"/>
        <pc:sldMkLst>
          <pc:docMk/>
          <pc:sldMk cId="3749050482" sldId="3934"/>
        </pc:sldMkLst>
        <pc:spChg chg="mod ord">
          <ac:chgData name="Alessandro Cianchi" userId="a8711f11-0147-4936-a346-e902d3b0ec46" providerId="ADAL" clId="{50666C34-BE16-431E-91D9-7E76A548E0A6}" dt="2025-06-02T08:29:06.468" v="3828" actId="700"/>
          <ac:spMkLst>
            <pc:docMk/>
            <pc:sldMk cId="3749050482" sldId="3934"/>
            <ac:spMk id="2" creationId="{1205F367-7632-FF96-5771-F0738D9F90C0}"/>
          </ac:spMkLst>
        </pc:spChg>
        <pc:spChg chg="add mod ord">
          <ac:chgData name="Alessandro Cianchi" userId="a8711f11-0147-4936-a346-e902d3b0ec46" providerId="ADAL" clId="{50666C34-BE16-431E-91D9-7E76A548E0A6}" dt="2025-06-02T17:54:30.847" v="4221" actId="20577"/>
          <ac:spMkLst>
            <pc:docMk/>
            <pc:sldMk cId="3749050482" sldId="3934"/>
            <ac:spMk id="5" creationId="{90389B34-1544-C53C-0584-0D230B69F336}"/>
          </ac:spMkLst>
        </pc:spChg>
        <pc:spChg chg="add mod">
          <ac:chgData name="Alessandro Cianchi" userId="a8711f11-0147-4936-a346-e902d3b0ec46" providerId="ADAL" clId="{50666C34-BE16-431E-91D9-7E76A548E0A6}" dt="2025-06-02T08:30:59.478" v="3859" actId="1076"/>
          <ac:spMkLst>
            <pc:docMk/>
            <pc:sldMk cId="3749050482" sldId="3934"/>
            <ac:spMk id="8" creationId="{896EA645-6801-E508-0215-5592FBBB087A}"/>
          </ac:spMkLst>
        </pc:spChg>
        <pc:graphicFrameChg chg="add mod">
          <ac:chgData name="Alessandro Cianchi" userId="a8711f11-0147-4936-a346-e902d3b0ec46" providerId="ADAL" clId="{50666C34-BE16-431E-91D9-7E76A548E0A6}" dt="2025-06-02T08:31:21.074" v="3873" actId="1076"/>
          <ac:graphicFrameMkLst>
            <pc:docMk/>
            <pc:sldMk cId="3749050482" sldId="3934"/>
            <ac:graphicFrameMk id="7" creationId="{3F860398-9041-FE4A-7A8F-97F87B495D47}"/>
          </ac:graphicFrameMkLst>
        </pc:graphicFrameChg>
        <pc:picChg chg="add mod">
          <ac:chgData name="Alessandro Cianchi" userId="a8711f11-0147-4936-a346-e902d3b0ec46" providerId="ADAL" clId="{50666C34-BE16-431E-91D9-7E76A548E0A6}" dt="2025-06-02T08:29:13.138" v="3831" actId="1076"/>
          <ac:picMkLst>
            <pc:docMk/>
            <pc:sldMk cId="3749050482" sldId="3934"/>
            <ac:picMk id="6" creationId="{39FB77A4-AA47-ECAA-9A31-C1340D44B560}"/>
          </ac:picMkLst>
        </pc:picChg>
      </pc:sldChg>
      <pc:sldMasterChg chg="modSldLayout">
        <pc:chgData name="Alessandro Cianchi" userId="a8711f11-0147-4936-a346-e902d3b0ec46" providerId="ADAL" clId="{50666C34-BE16-431E-91D9-7E76A548E0A6}" dt="2025-06-02T08:23:28.641" v="3741" actId="790"/>
        <pc:sldMasterMkLst>
          <pc:docMk/>
          <pc:sldMasterMk cId="1448125284" sldId="2147483699"/>
        </pc:sldMasterMkLst>
        <pc:sldLayoutChg chg="delSp modSp mod">
          <pc:chgData name="Alessandro Cianchi" userId="a8711f11-0147-4936-a346-e902d3b0ec46" providerId="ADAL" clId="{50666C34-BE16-431E-91D9-7E76A548E0A6}" dt="2025-06-02T08:22:50.887" v="3738" actId="790"/>
          <pc:sldLayoutMkLst>
            <pc:docMk/>
            <pc:sldMasterMk cId="1448125284" sldId="2147483699"/>
            <pc:sldLayoutMk cId="2000485689" sldId="2147483701"/>
          </pc:sldLayoutMkLst>
          <pc:spChg chg="mod">
            <ac:chgData name="Alessandro Cianchi" userId="a8711f11-0147-4936-a346-e902d3b0ec46" providerId="ADAL" clId="{50666C34-BE16-431E-91D9-7E76A548E0A6}" dt="2025-06-02T08:22:34.398" v="3736" actId="790"/>
            <ac:spMkLst>
              <pc:docMk/>
              <pc:sldMasterMk cId="1448125284" sldId="2147483699"/>
              <pc:sldLayoutMk cId="2000485689" sldId="2147483701"/>
              <ac:spMk id="2" creationId="{BFA23C25-57A7-422D-B6C7-C275549FF640}"/>
            </ac:spMkLst>
          </pc:spChg>
          <pc:spChg chg="mod">
            <ac:chgData name="Alessandro Cianchi" userId="a8711f11-0147-4936-a346-e902d3b0ec46" providerId="ADAL" clId="{50666C34-BE16-431E-91D9-7E76A548E0A6}" dt="2025-06-02T08:22:50.887" v="3738" actId="790"/>
            <ac:spMkLst>
              <pc:docMk/>
              <pc:sldMasterMk cId="1448125284" sldId="2147483699"/>
              <pc:sldLayoutMk cId="2000485689" sldId="2147483701"/>
              <ac:spMk id="3" creationId="{54D1D7BD-5B6C-4729-8C26-EC0268815D31}"/>
            </ac:spMkLst>
          </pc:spChg>
          <pc:spChg chg="mod">
            <ac:chgData name="Alessandro Cianchi" userId="a8711f11-0147-4936-a346-e902d3b0ec46" providerId="ADAL" clId="{50666C34-BE16-431E-91D9-7E76A548E0A6}" dt="2025-05-31T08:36:06.955" v="17" actId="20577"/>
            <ac:spMkLst>
              <pc:docMk/>
              <pc:sldMasterMk cId="1448125284" sldId="2147483699"/>
              <pc:sldLayoutMk cId="2000485689" sldId="2147483701"/>
              <ac:spMk id="8" creationId="{700E3336-6690-3BBE-4A73-197967D126FB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10.559" v="1842"/>
          <pc:sldLayoutMkLst>
            <pc:docMk/>
            <pc:sldMasterMk cId="1448125284" sldId="2147483699"/>
            <pc:sldLayoutMk cId="265160787" sldId="2147483702"/>
          </pc:sldLayoutMkLst>
          <pc:spChg chg="mod">
            <ac:chgData name="Alessandro Cianchi" userId="a8711f11-0147-4936-a346-e902d3b0ec46" providerId="ADAL" clId="{50666C34-BE16-431E-91D9-7E76A548E0A6}" dt="2025-06-01T07:40:38.435" v="962"/>
            <ac:spMkLst>
              <pc:docMk/>
              <pc:sldMasterMk cId="1448125284" sldId="2147483699"/>
              <pc:sldLayoutMk cId="265160787" sldId="2147483702"/>
              <ac:spMk id="7" creationId="{EB20033A-82CF-5008-774A-DA5B7A30AEE2}"/>
            </ac:spMkLst>
          </pc:spChg>
          <pc:spChg chg="mod">
            <ac:chgData name="Alessandro Cianchi" userId="a8711f11-0147-4936-a346-e902d3b0ec46" providerId="ADAL" clId="{50666C34-BE16-431E-91D9-7E76A548E0A6}" dt="2025-06-01T08:40:10.559" v="1842"/>
            <ac:spMkLst>
              <pc:docMk/>
              <pc:sldMasterMk cId="1448125284" sldId="2147483699"/>
              <pc:sldLayoutMk cId="265160787" sldId="2147483702"/>
              <ac:spMk id="11" creationId="{CE867D3A-ED7E-6D9F-E0B7-1EF66164E052}"/>
            </ac:spMkLst>
          </pc:spChg>
        </pc:sldLayoutChg>
        <pc:sldLayoutChg chg="modSp mod">
          <pc:chgData name="Alessandro Cianchi" userId="a8711f11-0147-4936-a346-e902d3b0ec46" providerId="ADAL" clId="{50666C34-BE16-431E-91D9-7E76A548E0A6}" dt="2025-06-02T08:23:28.641" v="3741" actId="790"/>
          <pc:sldLayoutMkLst>
            <pc:docMk/>
            <pc:sldMasterMk cId="1448125284" sldId="2147483699"/>
            <pc:sldLayoutMk cId="3289235772" sldId="2147483703"/>
          </pc:sldLayoutMkLst>
          <pc:spChg chg="mod">
            <ac:chgData name="Alessandro Cianchi" userId="a8711f11-0147-4936-a346-e902d3b0ec46" providerId="ADAL" clId="{50666C34-BE16-431E-91D9-7E76A548E0A6}" dt="2025-06-02T08:23:28.641" v="3741" actId="790"/>
            <ac:spMkLst>
              <pc:docMk/>
              <pc:sldMasterMk cId="1448125284" sldId="2147483699"/>
              <pc:sldLayoutMk cId="3289235772" sldId="2147483703"/>
              <ac:spMk id="3" creationId="{4326570B-BDA4-42C4-922B-A550CE793100}"/>
            </ac:spMkLst>
          </pc:spChg>
          <pc:spChg chg="mod">
            <ac:chgData name="Alessandro Cianchi" userId="a8711f11-0147-4936-a346-e902d3b0ec46" providerId="ADAL" clId="{50666C34-BE16-431E-91D9-7E76A548E0A6}" dt="2025-06-02T08:23:14.821" v="3740" actId="790"/>
            <ac:spMkLst>
              <pc:docMk/>
              <pc:sldMasterMk cId="1448125284" sldId="2147483699"/>
              <pc:sldLayoutMk cId="3289235772" sldId="2147483703"/>
              <ac:spMk id="4" creationId="{9E526D08-C78C-4553-A117-1F0011D763A4}"/>
            </ac:spMkLst>
          </pc:spChg>
          <pc:spChg chg="mod">
            <ac:chgData name="Alessandro Cianchi" userId="a8711f11-0147-4936-a346-e902d3b0ec46" providerId="ADAL" clId="{50666C34-BE16-431E-91D9-7E76A548E0A6}" dt="2025-06-01T07:40:35.054" v="961"/>
            <ac:spMkLst>
              <pc:docMk/>
              <pc:sldMasterMk cId="1448125284" sldId="2147483699"/>
              <pc:sldLayoutMk cId="3289235772" sldId="2147483703"/>
              <ac:spMk id="10" creationId="{0B8C557C-6D19-5CAA-CD37-F02D6169F191}"/>
            </ac:spMkLst>
          </pc:spChg>
          <pc:spChg chg="mod">
            <ac:chgData name="Alessandro Cianchi" userId="a8711f11-0147-4936-a346-e902d3b0ec46" providerId="ADAL" clId="{50666C34-BE16-431E-91D9-7E76A548E0A6}" dt="2025-06-01T08:39:57.998" v="1841" actId="20577"/>
            <ac:spMkLst>
              <pc:docMk/>
              <pc:sldMasterMk cId="1448125284" sldId="2147483699"/>
              <pc:sldLayoutMk cId="3289235772" sldId="2147483703"/>
              <ac:spMk id="11" creationId="{3924D9C1-023E-507C-85A2-DD33FE9A0EF9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13.847" v="1843"/>
          <pc:sldLayoutMkLst>
            <pc:docMk/>
            <pc:sldMasterMk cId="1448125284" sldId="2147483699"/>
            <pc:sldLayoutMk cId="1184004924" sldId="2147483704"/>
          </pc:sldLayoutMkLst>
          <pc:spChg chg="mod">
            <ac:chgData name="Alessandro Cianchi" userId="a8711f11-0147-4936-a346-e902d3b0ec46" providerId="ADAL" clId="{50666C34-BE16-431E-91D9-7E76A548E0A6}" dt="2025-06-01T07:40:30.763" v="960"/>
            <ac:spMkLst>
              <pc:docMk/>
              <pc:sldMasterMk cId="1448125284" sldId="2147483699"/>
              <pc:sldLayoutMk cId="1184004924" sldId="2147483704"/>
              <ac:spMk id="4" creationId="{6481A240-9924-FD3B-1763-49E6CA0DE746}"/>
            </ac:spMkLst>
          </pc:spChg>
          <pc:spChg chg="mod">
            <ac:chgData name="Alessandro Cianchi" userId="a8711f11-0147-4936-a346-e902d3b0ec46" providerId="ADAL" clId="{50666C34-BE16-431E-91D9-7E76A548E0A6}" dt="2025-06-01T08:40:13.847" v="1843"/>
            <ac:spMkLst>
              <pc:docMk/>
              <pc:sldMasterMk cId="1448125284" sldId="2147483699"/>
              <pc:sldLayoutMk cId="1184004924" sldId="2147483704"/>
              <ac:spMk id="5" creationId="{C10E7B91-996B-E063-9722-4DF92A21F91F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18.529" v="1844"/>
          <pc:sldLayoutMkLst>
            <pc:docMk/>
            <pc:sldMasterMk cId="1448125284" sldId="2147483699"/>
            <pc:sldLayoutMk cId="1432662717" sldId="2147483705"/>
          </pc:sldLayoutMkLst>
          <pc:spChg chg="mod">
            <ac:chgData name="Alessandro Cianchi" userId="a8711f11-0147-4936-a346-e902d3b0ec46" providerId="ADAL" clId="{50666C34-BE16-431E-91D9-7E76A548E0A6}" dt="2025-06-01T07:40:26.876" v="959"/>
            <ac:spMkLst>
              <pc:docMk/>
              <pc:sldMasterMk cId="1448125284" sldId="2147483699"/>
              <pc:sldLayoutMk cId="1432662717" sldId="2147483705"/>
              <ac:spMk id="8" creationId="{A8FAC5EF-83B8-1B6D-F2CE-C4D8486317EA}"/>
            </ac:spMkLst>
          </pc:spChg>
          <pc:spChg chg="mod">
            <ac:chgData name="Alessandro Cianchi" userId="a8711f11-0147-4936-a346-e902d3b0ec46" providerId="ADAL" clId="{50666C34-BE16-431E-91D9-7E76A548E0A6}" dt="2025-06-01T08:40:18.529" v="1844"/>
            <ac:spMkLst>
              <pc:docMk/>
              <pc:sldMasterMk cId="1448125284" sldId="2147483699"/>
              <pc:sldLayoutMk cId="1432662717" sldId="2147483705"/>
              <ac:spMk id="9" creationId="{44CA1747-A6FC-57CF-39BD-CD7009B2E20D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22.287" v="1845"/>
          <pc:sldLayoutMkLst>
            <pc:docMk/>
            <pc:sldMasterMk cId="1448125284" sldId="2147483699"/>
            <pc:sldLayoutMk cId="2014383612" sldId="2147483706"/>
          </pc:sldLayoutMkLst>
          <pc:spChg chg="mod">
            <ac:chgData name="Alessandro Cianchi" userId="a8711f11-0147-4936-a346-e902d3b0ec46" providerId="ADAL" clId="{50666C34-BE16-431E-91D9-7E76A548E0A6}" dt="2025-06-01T07:40:23.086" v="958"/>
            <ac:spMkLst>
              <pc:docMk/>
              <pc:sldMasterMk cId="1448125284" sldId="2147483699"/>
              <pc:sldLayoutMk cId="2014383612" sldId="2147483706"/>
              <ac:spMk id="8" creationId="{37C26CD7-4254-BEA1-218F-F31AEFBCC7A9}"/>
            </ac:spMkLst>
          </pc:spChg>
          <pc:spChg chg="mod">
            <ac:chgData name="Alessandro Cianchi" userId="a8711f11-0147-4936-a346-e902d3b0ec46" providerId="ADAL" clId="{50666C34-BE16-431E-91D9-7E76A548E0A6}" dt="2025-06-01T08:40:22.287" v="1845"/>
            <ac:spMkLst>
              <pc:docMk/>
              <pc:sldMasterMk cId="1448125284" sldId="2147483699"/>
              <pc:sldLayoutMk cId="2014383612" sldId="2147483706"/>
              <ac:spMk id="9" creationId="{A44B18B4-084A-9DA3-FB2B-555D02302FD8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25.894" v="1846"/>
          <pc:sldLayoutMkLst>
            <pc:docMk/>
            <pc:sldMasterMk cId="1448125284" sldId="2147483699"/>
            <pc:sldLayoutMk cId="980083585" sldId="2147483707"/>
          </pc:sldLayoutMkLst>
          <pc:spChg chg="mod">
            <ac:chgData name="Alessandro Cianchi" userId="a8711f11-0147-4936-a346-e902d3b0ec46" providerId="ADAL" clId="{50666C34-BE16-431E-91D9-7E76A548E0A6}" dt="2025-06-01T07:40:17.995" v="957"/>
            <ac:spMkLst>
              <pc:docMk/>
              <pc:sldMasterMk cId="1448125284" sldId="2147483699"/>
              <pc:sldLayoutMk cId="980083585" sldId="2147483707"/>
              <ac:spMk id="10" creationId="{E73BA834-FEC1-8D69-86CE-B4A11F72071A}"/>
            </ac:spMkLst>
          </pc:spChg>
          <pc:spChg chg="mod">
            <ac:chgData name="Alessandro Cianchi" userId="a8711f11-0147-4936-a346-e902d3b0ec46" providerId="ADAL" clId="{50666C34-BE16-431E-91D9-7E76A548E0A6}" dt="2025-06-01T08:40:25.894" v="1846"/>
            <ac:spMkLst>
              <pc:docMk/>
              <pc:sldMasterMk cId="1448125284" sldId="2147483699"/>
              <pc:sldLayoutMk cId="980083585" sldId="2147483707"/>
              <ac:spMk id="11" creationId="{E8991617-C028-0ABC-CF8E-82C011AB335C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31.024" v="1847"/>
          <pc:sldLayoutMkLst>
            <pc:docMk/>
            <pc:sldMasterMk cId="1448125284" sldId="2147483699"/>
            <pc:sldLayoutMk cId="1766188340" sldId="2147483708"/>
          </pc:sldLayoutMkLst>
          <pc:spChg chg="mod">
            <ac:chgData name="Alessandro Cianchi" userId="a8711f11-0147-4936-a346-e902d3b0ec46" providerId="ADAL" clId="{50666C34-BE16-431E-91D9-7E76A548E0A6}" dt="2025-06-01T07:40:10.193" v="956"/>
            <ac:spMkLst>
              <pc:docMk/>
              <pc:sldMasterMk cId="1448125284" sldId="2147483699"/>
              <pc:sldLayoutMk cId="1766188340" sldId="2147483708"/>
              <ac:spMk id="10" creationId="{F5EA883D-3EF3-FB03-2BC6-EA0D1178548B}"/>
            </ac:spMkLst>
          </pc:spChg>
          <pc:spChg chg="mod">
            <ac:chgData name="Alessandro Cianchi" userId="a8711f11-0147-4936-a346-e902d3b0ec46" providerId="ADAL" clId="{50666C34-BE16-431E-91D9-7E76A548E0A6}" dt="2025-06-01T08:40:31.024" v="1847"/>
            <ac:spMkLst>
              <pc:docMk/>
              <pc:sldMasterMk cId="1448125284" sldId="2147483699"/>
              <pc:sldLayoutMk cId="1766188340" sldId="2147483708"/>
              <ac:spMk id="11" creationId="{9B7C797F-C7DC-58AC-E0D2-70A1D5012D5B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33.944" v="1848"/>
          <pc:sldLayoutMkLst>
            <pc:docMk/>
            <pc:sldMasterMk cId="1448125284" sldId="2147483699"/>
            <pc:sldLayoutMk cId="1871229016" sldId="2147483709"/>
          </pc:sldLayoutMkLst>
          <pc:spChg chg="mod">
            <ac:chgData name="Alessandro Cianchi" userId="a8711f11-0147-4936-a346-e902d3b0ec46" providerId="ADAL" clId="{50666C34-BE16-431E-91D9-7E76A548E0A6}" dt="2025-06-01T08:40:33.944" v="1848"/>
            <ac:spMkLst>
              <pc:docMk/>
              <pc:sldMasterMk cId="1448125284" sldId="2147483699"/>
              <pc:sldLayoutMk cId="1871229016" sldId="2147483709"/>
              <ac:spMk id="7" creationId="{0F8E9050-4F59-2DA2-CA02-54F09941707E}"/>
            </ac:spMkLst>
          </pc:spChg>
          <pc:spChg chg="mod">
            <ac:chgData name="Alessandro Cianchi" userId="a8711f11-0147-4936-a346-e902d3b0ec46" providerId="ADAL" clId="{50666C34-BE16-431E-91D9-7E76A548E0A6}" dt="2025-06-01T07:40:46.362" v="963"/>
            <ac:spMkLst>
              <pc:docMk/>
              <pc:sldMasterMk cId="1448125284" sldId="2147483699"/>
              <pc:sldLayoutMk cId="1871229016" sldId="2147483709"/>
              <ac:spMk id="9" creationId="{04587E88-B682-9296-49E1-7E22FB5E037D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37.477" v="1849"/>
          <pc:sldLayoutMkLst>
            <pc:docMk/>
            <pc:sldMasterMk cId="1448125284" sldId="2147483699"/>
            <pc:sldLayoutMk cId="2827962074" sldId="2147483710"/>
          </pc:sldLayoutMkLst>
          <pc:spChg chg="mod">
            <ac:chgData name="Alessandro Cianchi" userId="a8711f11-0147-4936-a346-e902d3b0ec46" providerId="ADAL" clId="{50666C34-BE16-431E-91D9-7E76A548E0A6}" dt="2025-06-01T08:40:37.477" v="1849"/>
            <ac:spMkLst>
              <pc:docMk/>
              <pc:sldMasterMk cId="1448125284" sldId="2147483699"/>
              <pc:sldLayoutMk cId="2827962074" sldId="2147483710"/>
              <ac:spMk id="7" creationId="{A9F3E5FB-6D63-B9DE-A0F3-9A0EB028898D}"/>
            </ac:spMkLst>
          </pc:spChg>
          <pc:spChg chg="mod">
            <ac:chgData name="Alessandro Cianchi" userId="a8711f11-0147-4936-a346-e902d3b0ec46" providerId="ADAL" clId="{50666C34-BE16-431E-91D9-7E76A548E0A6}" dt="2025-06-01T07:40:54.548" v="965"/>
            <ac:spMkLst>
              <pc:docMk/>
              <pc:sldMasterMk cId="1448125284" sldId="2147483699"/>
              <pc:sldLayoutMk cId="2827962074" sldId="2147483710"/>
              <ac:spMk id="9" creationId="{1253D92A-6DD5-1E34-7CBA-A21BCFC0DCB6}"/>
            </ac:spMkLst>
          </pc:spChg>
        </pc:sldLayoutChg>
        <pc:sldLayoutChg chg="modSp">
          <pc:chgData name="Alessandro Cianchi" userId="a8711f11-0147-4936-a346-e902d3b0ec46" providerId="ADAL" clId="{50666C34-BE16-431E-91D9-7E76A548E0A6}" dt="2025-06-01T08:40:40.691" v="1850"/>
          <pc:sldLayoutMkLst>
            <pc:docMk/>
            <pc:sldMasterMk cId="1448125284" sldId="2147483699"/>
            <pc:sldLayoutMk cId="3341939841" sldId="2147483711"/>
          </pc:sldLayoutMkLst>
          <pc:spChg chg="mod">
            <ac:chgData name="Alessandro Cianchi" userId="a8711f11-0147-4936-a346-e902d3b0ec46" providerId="ADAL" clId="{50666C34-BE16-431E-91D9-7E76A548E0A6}" dt="2025-06-01T08:40:40.691" v="1850"/>
            <ac:spMkLst>
              <pc:docMk/>
              <pc:sldMasterMk cId="1448125284" sldId="2147483699"/>
              <pc:sldLayoutMk cId="3341939841" sldId="2147483711"/>
              <ac:spMk id="7" creationId="{570EBE69-3167-C8D2-CF26-4B84CCE25FDF}"/>
            </ac:spMkLst>
          </pc:spChg>
          <pc:spChg chg="mod">
            <ac:chgData name="Alessandro Cianchi" userId="a8711f11-0147-4936-a346-e902d3b0ec46" providerId="ADAL" clId="{50666C34-BE16-431E-91D9-7E76A548E0A6}" dt="2025-06-01T07:41:00.411" v="966"/>
            <ac:spMkLst>
              <pc:docMk/>
              <pc:sldMasterMk cId="1448125284" sldId="2147483699"/>
              <pc:sldLayoutMk cId="3341939841" sldId="2147483711"/>
              <ac:spMk id="9" creationId="{F88EED99-F0D6-00E1-AE79-47768F35516D}"/>
            </ac:spMkLst>
          </pc:spChg>
        </pc:sldLayoutChg>
      </pc:sldMasterChg>
    </pc:docChg>
  </pc:docChgLst>
  <pc:docChgLst>
    <pc:chgData name="Andrea Frazzitta" userId="d9134611ed7d65dc" providerId="LiveId" clId="{72CFF251-26E8-475E-9419-A6441A77B23B}"/>
    <pc:docChg chg="undo custSel addSld delSld modSld sldOrd">
      <pc:chgData name="Andrea Frazzitta" userId="d9134611ed7d65dc" providerId="LiveId" clId="{72CFF251-26E8-475E-9419-A6441A77B23B}" dt="2024-11-22T17:56:21.491" v="1626" actId="729"/>
      <pc:docMkLst>
        <pc:docMk/>
      </pc:docMkLst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1666751270" sldId="259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163257806" sldId="285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3223763048" sldId="309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11410590" sldId="310"/>
        </pc:sldMkLst>
      </pc:sldChg>
      <pc:sldChg chg="addSp modSp mod">
        <pc:chgData name="Andrea Frazzitta" userId="d9134611ed7d65dc" providerId="LiveId" clId="{72CFF251-26E8-475E-9419-A6441A77B23B}" dt="2024-11-22T17:42:04.204" v="1623" actId="14734"/>
        <pc:sldMkLst>
          <pc:docMk/>
          <pc:sldMk cId="3781186737" sldId="314"/>
        </pc:sldMkLst>
      </pc:sldChg>
      <pc:sldChg chg="modSp mod modNotesTx">
        <pc:chgData name="Andrea Frazzitta" userId="d9134611ed7d65dc" providerId="LiveId" clId="{72CFF251-26E8-475E-9419-A6441A77B23B}" dt="2024-11-22T17:49:44.870" v="1624" actId="20577"/>
        <pc:sldMkLst>
          <pc:docMk/>
          <pc:sldMk cId="2305724278" sldId="315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377956119" sldId="323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0" sldId="325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1537639355" sldId="678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3594923914" sldId="709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1385562764" sldId="3849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2924033051" sldId="3850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1453363390" sldId="3852"/>
        </pc:sldMkLst>
      </pc:sldChg>
      <pc:sldChg chg="mod ord modShow">
        <pc:chgData name="Andrea Frazzitta" userId="d9134611ed7d65dc" providerId="LiveId" clId="{72CFF251-26E8-475E-9419-A6441A77B23B}" dt="2024-11-22T17:56:21.491" v="1626" actId="729"/>
        <pc:sldMkLst>
          <pc:docMk/>
          <pc:sldMk cId="3721569693" sldId="3853"/>
        </pc:sldMkLst>
      </pc:sldChg>
      <pc:sldChg chg="addSp delSp modSp mod">
        <pc:chgData name="Andrea Frazzitta" userId="d9134611ed7d65dc" providerId="LiveId" clId="{72CFF251-26E8-475E-9419-A6441A77B23B}" dt="2024-11-22T17:24:32.771" v="1621" actId="1076"/>
        <pc:sldMkLst>
          <pc:docMk/>
          <pc:sldMk cId="3428233557" sldId="3855"/>
        </pc:sldMkLst>
      </pc:sldChg>
      <pc:sldChg chg="del">
        <pc:chgData name="Andrea Frazzitta" userId="d9134611ed7d65dc" providerId="LiveId" clId="{72CFF251-26E8-475E-9419-A6441A77B23B}" dt="2024-11-22T17:56:10.632" v="1625" actId="47"/>
        <pc:sldMkLst>
          <pc:docMk/>
          <pc:sldMk cId="3518612933" sldId="3857"/>
        </pc:sldMkLst>
      </pc:sldChg>
      <pc:sldChg chg="modSp mod">
        <pc:chgData name="Andrea Frazzitta" userId="d9134611ed7d65dc" providerId="LiveId" clId="{72CFF251-26E8-475E-9419-A6441A77B23B}" dt="2024-11-21T09:59:55.654" v="63" actId="20577"/>
        <pc:sldMkLst>
          <pc:docMk/>
          <pc:sldMk cId="2269430672" sldId="3858"/>
        </pc:sldMkLst>
      </pc:sldChg>
      <pc:sldChg chg="modSp mod modNotesTx">
        <pc:chgData name="Andrea Frazzitta" userId="d9134611ed7d65dc" providerId="LiveId" clId="{72CFF251-26E8-475E-9419-A6441A77B23B}" dt="2024-11-21T14:16:54.444" v="958" actId="113"/>
        <pc:sldMkLst>
          <pc:docMk/>
          <pc:sldMk cId="654723696" sldId="3859"/>
        </pc:sldMkLst>
      </pc:sldChg>
      <pc:sldChg chg="addSp modSp modNotesTx">
        <pc:chgData name="Andrea Frazzitta" userId="d9134611ed7d65dc" providerId="LiveId" clId="{72CFF251-26E8-475E-9419-A6441A77B23B}" dt="2024-11-21T10:24:18.417" v="189" actId="20577"/>
        <pc:sldMkLst>
          <pc:docMk/>
          <pc:sldMk cId="2604183544" sldId="3861"/>
        </pc:sldMkLst>
      </pc:sldChg>
      <pc:sldChg chg="mod modShow">
        <pc:chgData name="Andrea Frazzitta" userId="d9134611ed7d65dc" providerId="LiveId" clId="{72CFF251-26E8-475E-9419-A6441A77B23B}" dt="2024-11-22T17:56:21.491" v="1626" actId="729"/>
        <pc:sldMkLst>
          <pc:docMk/>
          <pc:sldMk cId="41544997" sldId="3862"/>
        </pc:sldMkLst>
      </pc:sldChg>
      <pc:sldChg chg="addSp modSp modNotesTx">
        <pc:chgData name="Andrea Frazzitta" userId="d9134611ed7d65dc" providerId="LiveId" clId="{72CFF251-26E8-475E-9419-A6441A77B23B}" dt="2024-11-21T10:36:43.716" v="870" actId="20577"/>
        <pc:sldMkLst>
          <pc:docMk/>
          <pc:sldMk cId="3352483478" sldId="3863"/>
        </pc:sldMkLst>
      </pc:sldChg>
      <pc:sldChg chg="addSp modSp add mod">
        <pc:chgData name="Andrea Frazzitta" userId="d9134611ed7d65dc" providerId="LiveId" clId="{72CFF251-26E8-475E-9419-A6441A77B23B}" dt="2024-11-21T14:47:10.748" v="984" actId="14100"/>
        <pc:sldMkLst>
          <pc:docMk/>
          <pc:sldMk cId="1457204722" sldId="3864"/>
        </pc:sldMkLst>
      </pc:sldChg>
      <pc:sldChg chg="addSp modSp add mod ord modNotesTx">
        <pc:chgData name="Andrea Frazzitta" userId="d9134611ed7d65dc" providerId="LiveId" clId="{72CFF251-26E8-475E-9419-A6441A77B23B}" dt="2024-11-21T14:47:04.358" v="983" actId="14100"/>
        <pc:sldMkLst>
          <pc:docMk/>
          <pc:sldMk cId="3553726245" sldId="3865"/>
        </pc:sldMkLst>
      </pc:sldChg>
      <pc:sldChg chg="add">
        <pc:chgData name="Andrea Frazzitta" userId="d9134611ed7d65dc" providerId="LiveId" clId="{72CFF251-26E8-475E-9419-A6441A77B23B}" dt="2024-11-20T18:06:49.034" v="15"/>
        <pc:sldMkLst>
          <pc:docMk/>
          <pc:sldMk cId="3859598980" sldId="3865"/>
        </pc:sldMkLst>
      </pc:sldChg>
      <pc:sldChg chg="add modNotesTx">
        <pc:chgData name="Andrea Frazzitta" userId="d9134611ed7d65dc" providerId="LiveId" clId="{72CFF251-26E8-475E-9419-A6441A77B23B}" dt="2024-11-21T10:27:21.353" v="579" actId="20577"/>
        <pc:sldMkLst>
          <pc:docMk/>
          <pc:sldMk cId="3333110230" sldId="3866"/>
        </pc:sldMkLst>
      </pc:sldChg>
    </pc:docChg>
  </pc:docChgLst>
  <pc:docChgLst>
    <pc:chgData name="Valentina Dompè" userId="8bccf9b5-adbd-4869-836e-3e58fd8fb216" providerId="ADAL" clId="{029E102B-2F34-1C4E-B958-43B514291AE9}"/>
    <pc:docChg chg="custSel delSld modSld">
      <pc:chgData name="Valentina Dompè" userId="8bccf9b5-adbd-4869-836e-3e58fd8fb216" providerId="ADAL" clId="{029E102B-2F34-1C4E-B958-43B514291AE9}" dt="2024-12-05T10:56:51.509" v="62" actId="20577"/>
      <pc:docMkLst>
        <pc:docMk/>
      </pc:docMkLst>
      <pc:sldChg chg="modNotesTx">
        <pc:chgData name="Valentina Dompè" userId="8bccf9b5-adbd-4869-836e-3e58fd8fb216" providerId="ADAL" clId="{029E102B-2F34-1C4E-B958-43B514291AE9}" dt="2024-12-05T10:54:18.248" v="28" actId="20577"/>
        <pc:sldMkLst>
          <pc:docMk/>
          <pc:sldMk cId="1957840734" sldId="256"/>
        </pc:sldMkLst>
      </pc:sldChg>
      <pc:sldChg chg="del">
        <pc:chgData name="Valentina Dompè" userId="8bccf9b5-adbd-4869-836e-3e58fd8fb216" providerId="ADAL" clId="{029E102B-2F34-1C4E-B958-43B514291AE9}" dt="2024-12-05T10:54:08.716" v="26" actId="2696"/>
        <pc:sldMkLst>
          <pc:docMk/>
          <pc:sldMk cId="1666751270" sldId="259"/>
        </pc:sldMkLst>
      </pc:sldChg>
      <pc:sldChg chg="del">
        <pc:chgData name="Valentina Dompè" userId="8bccf9b5-adbd-4869-836e-3e58fd8fb216" providerId="ADAL" clId="{029E102B-2F34-1C4E-B958-43B514291AE9}" dt="2024-12-05T10:54:06.407" v="21" actId="2696"/>
        <pc:sldMkLst>
          <pc:docMk/>
          <pc:sldMk cId="163257806" sldId="285"/>
        </pc:sldMkLst>
      </pc:sldChg>
      <pc:sldChg chg="del">
        <pc:chgData name="Valentina Dompè" userId="8bccf9b5-adbd-4869-836e-3e58fd8fb216" providerId="ADAL" clId="{029E102B-2F34-1C4E-B958-43B514291AE9}" dt="2024-12-05T10:54:03.996" v="13" actId="2696"/>
        <pc:sldMkLst>
          <pc:docMk/>
          <pc:sldMk cId="2950191593" sldId="308"/>
        </pc:sldMkLst>
      </pc:sldChg>
      <pc:sldChg chg="del">
        <pc:chgData name="Valentina Dompè" userId="8bccf9b5-adbd-4869-836e-3e58fd8fb216" providerId="ADAL" clId="{029E102B-2F34-1C4E-B958-43B514291AE9}" dt="2024-12-05T10:54:05.195" v="17" actId="2696"/>
        <pc:sldMkLst>
          <pc:docMk/>
          <pc:sldMk cId="3223763048" sldId="309"/>
        </pc:sldMkLst>
      </pc:sldChg>
      <pc:sldChg chg="del">
        <pc:chgData name="Valentina Dompè" userId="8bccf9b5-adbd-4869-836e-3e58fd8fb216" providerId="ADAL" clId="{029E102B-2F34-1C4E-B958-43B514291AE9}" dt="2024-12-05T10:54:05.477" v="18" actId="2696"/>
        <pc:sldMkLst>
          <pc:docMk/>
          <pc:sldMk cId="11410590" sldId="310"/>
        </pc:sldMkLst>
      </pc:sldChg>
      <pc:sldChg chg="del">
        <pc:chgData name="Valentina Dompè" userId="8bccf9b5-adbd-4869-836e-3e58fd8fb216" providerId="ADAL" clId="{029E102B-2F34-1C4E-B958-43B514291AE9}" dt="2024-12-05T10:54:09.342" v="27" actId="2696"/>
        <pc:sldMkLst>
          <pc:docMk/>
          <pc:sldMk cId="377956119" sldId="323"/>
        </pc:sldMkLst>
      </pc:sldChg>
      <pc:sldChg chg="del">
        <pc:chgData name="Valentina Dompè" userId="8bccf9b5-adbd-4869-836e-3e58fd8fb216" providerId="ADAL" clId="{029E102B-2F34-1C4E-B958-43B514291AE9}" dt="2024-12-05T10:54:06.702" v="22" actId="2696"/>
        <pc:sldMkLst>
          <pc:docMk/>
          <pc:sldMk cId="0" sldId="325"/>
        </pc:sldMkLst>
      </pc:sldChg>
      <pc:sldChg chg="del">
        <pc:chgData name="Valentina Dompè" userId="8bccf9b5-adbd-4869-836e-3e58fd8fb216" providerId="ADAL" clId="{029E102B-2F34-1C4E-B958-43B514291AE9}" dt="2024-12-05T10:54:06.168" v="20" actId="2696"/>
        <pc:sldMkLst>
          <pc:docMk/>
          <pc:sldMk cId="1537639355" sldId="678"/>
        </pc:sldMkLst>
      </pc:sldChg>
      <pc:sldChg chg="del">
        <pc:chgData name="Valentina Dompè" userId="8bccf9b5-adbd-4869-836e-3e58fd8fb216" providerId="ADAL" clId="{029E102B-2F34-1C4E-B958-43B514291AE9}" dt="2024-12-05T10:54:05.852" v="19" actId="2696"/>
        <pc:sldMkLst>
          <pc:docMk/>
          <pc:sldMk cId="3594923914" sldId="709"/>
        </pc:sldMkLst>
      </pc:sldChg>
      <pc:sldChg chg="del">
        <pc:chgData name="Valentina Dompè" userId="8bccf9b5-adbd-4869-836e-3e58fd8fb216" providerId="ADAL" clId="{029E102B-2F34-1C4E-B958-43B514291AE9}" dt="2024-12-05T10:54:06.977" v="23" actId="2696"/>
        <pc:sldMkLst>
          <pc:docMk/>
          <pc:sldMk cId="1385562764" sldId="3849"/>
        </pc:sldMkLst>
      </pc:sldChg>
      <pc:sldChg chg="del">
        <pc:chgData name="Valentina Dompè" userId="8bccf9b5-adbd-4869-836e-3e58fd8fb216" providerId="ADAL" clId="{029E102B-2F34-1C4E-B958-43B514291AE9}" dt="2024-12-05T10:54:07.269" v="24" actId="2696"/>
        <pc:sldMkLst>
          <pc:docMk/>
          <pc:sldMk cId="2924033051" sldId="3850"/>
        </pc:sldMkLst>
      </pc:sldChg>
      <pc:sldChg chg="del">
        <pc:chgData name="Valentina Dompè" userId="8bccf9b5-adbd-4869-836e-3e58fd8fb216" providerId="ADAL" clId="{029E102B-2F34-1C4E-B958-43B514291AE9}" dt="2024-12-05T10:54:07.594" v="25" actId="2696"/>
        <pc:sldMkLst>
          <pc:docMk/>
          <pc:sldMk cId="1453363390" sldId="3852"/>
        </pc:sldMkLst>
      </pc:sldChg>
      <pc:sldChg chg="del">
        <pc:chgData name="Valentina Dompè" userId="8bccf9b5-adbd-4869-836e-3e58fd8fb216" providerId="ADAL" clId="{029E102B-2F34-1C4E-B958-43B514291AE9}" dt="2024-12-05T10:54:03.368" v="11" actId="2696"/>
        <pc:sldMkLst>
          <pc:docMk/>
          <pc:sldMk cId="3721569693" sldId="3853"/>
        </pc:sldMkLst>
      </pc:sldChg>
      <pc:sldChg chg="del">
        <pc:chgData name="Valentina Dompè" userId="8bccf9b5-adbd-4869-836e-3e58fd8fb216" providerId="ADAL" clId="{029E102B-2F34-1C4E-B958-43B514291AE9}" dt="2024-12-05T10:54:04.901" v="16" actId="2696"/>
        <pc:sldMkLst>
          <pc:docMk/>
          <pc:sldMk cId="41544997" sldId="3862"/>
        </pc:sldMkLst>
      </pc:sldChg>
      <pc:sldChg chg="del">
        <pc:chgData name="Valentina Dompè" userId="8bccf9b5-adbd-4869-836e-3e58fd8fb216" providerId="ADAL" clId="{029E102B-2F34-1C4E-B958-43B514291AE9}" dt="2024-12-05T10:54:04.318" v="14" actId="2696"/>
        <pc:sldMkLst>
          <pc:docMk/>
          <pc:sldMk cId="3352483478" sldId="3863"/>
        </pc:sldMkLst>
      </pc:sldChg>
      <pc:sldChg chg="del">
        <pc:chgData name="Valentina Dompè" userId="8bccf9b5-adbd-4869-836e-3e58fd8fb216" providerId="ADAL" clId="{029E102B-2F34-1C4E-B958-43B514291AE9}" dt="2024-12-05T10:54:04.611" v="15" actId="2696"/>
        <pc:sldMkLst>
          <pc:docMk/>
          <pc:sldMk cId="3553726245" sldId="3865"/>
        </pc:sldMkLst>
      </pc:sldChg>
      <pc:sldChg chg="del">
        <pc:chgData name="Valentina Dompè" userId="8bccf9b5-adbd-4869-836e-3e58fd8fb216" providerId="ADAL" clId="{029E102B-2F34-1C4E-B958-43B514291AE9}" dt="2024-12-05T10:54:01.780" v="6" actId="2696"/>
        <pc:sldMkLst>
          <pc:docMk/>
          <pc:sldMk cId="2402797553" sldId="3867"/>
        </pc:sldMkLst>
      </pc:sldChg>
      <pc:sldChg chg="del">
        <pc:chgData name="Valentina Dompè" userId="8bccf9b5-adbd-4869-836e-3e58fd8fb216" providerId="ADAL" clId="{029E102B-2F34-1C4E-B958-43B514291AE9}" dt="2024-12-05T10:54:02.111" v="7" actId="2696"/>
        <pc:sldMkLst>
          <pc:docMk/>
          <pc:sldMk cId="712373401" sldId="3868"/>
        </pc:sldMkLst>
      </pc:sldChg>
      <pc:sldChg chg="del">
        <pc:chgData name="Valentina Dompè" userId="8bccf9b5-adbd-4869-836e-3e58fd8fb216" providerId="ADAL" clId="{029E102B-2F34-1C4E-B958-43B514291AE9}" dt="2024-12-05T10:54:00.012" v="1" actId="2696"/>
        <pc:sldMkLst>
          <pc:docMk/>
          <pc:sldMk cId="400255493" sldId="3871"/>
        </pc:sldMkLst>
      </pc:sldChg>
      <pc:sldChg chg="modNotesTx">
        <pc:chgData name="Valentina Dompè" userId="8bccf9b5-adbd-4869-836e-3e58fd8fb216" providerId="ADAL" clId="{029E102B-2F34-1C4E-B958-43B514291AE9}" dt="2024-12-05T10:54:43.205" v="34" actId="20577"/>
        <pc:sldMkLst>
          <pc:docMk/>
          <pc:sldMk cId="3429161348" sldId="3872"/>
        </pc:sldMkLst>
      </pc:sldChg>
      <pc:sldChg chg="modNotesTx">
        <pc:chgData name="Valentina Dompè" userId="8bccf9b5-adbd-4869-836e-3e58fd8fb216" providerId="ADAL" clId="{029E102B-2F34-1C4E-B958-43B514291AE9}" dt="2024-12-05T10:55:39.740" v="47" actId="20577"/>
        <pc:sldMkLst>
          <pc:docMk/>
          <pc:sldMk cId="3267845463" sldId="3873"/>
        </pc:sldMkLst>
      </pc:sldChg>
      <pc:sldChg chg="modNotesTx">
        <pc:chgData name="Valentina Dompè" userId="8bccf9b5-adbd-4869-836e-3e58fd8fb216" providerId="ADAL" clId="{029E102B-2F34-1C4E-B958-43B514291AE9}" dt="2024-12-05T10:55:52.935" v="49" actId="12"/>
        <pc:sldMkLst>
          <pc:docMk/>
          <pc:sldMk cId="497276737" sldId="3874"/>
        </pc:sldMkLst>
      </pc:sldChg>
      <pc:sldChg chg="modNotesTx">
        <pc:chgData name="Valentina Dompè" userId="8bccf9b5-adbd-4869-836e-3e58fd8fb216" providerId="ADAL" clId="{029E102B-2F34-1C4E-B958-43B514291AE9}" dt="2024-12-05T10:55:29.857" v="45" actId="20577"/>
        <pc:sldMkLst>
          <pc:docMk/>
          <pc:sldMk cId="839722491" sldId="3876"/>
        </pc:sldMkLst>
      </pc:sldChg>
      <pc:sldChg chg="modNotesTx">
        <pc:chgData name="Valentina Dompè" userId="8bccf9b5-adbd-4869-836e-3e58fd8fb216" providerId="ADAL" clId="{029E102B-2F34-1C4E-B958-43B514291AE9}" dt="2024-12-05T10:56:44.817" v="61" actId="20577"/>
        <pc:sldMkLst>
          <pc:docMk/>
          <pc:sldMk cId="1267380285" sldId="3881"/>
        </pc:sldMkLst>
      </pc:sldChg>
      <pc:sldChg chg="modNotesTx">
        <pc:chgData name="Valentina Dompè" userId="8bccf9b5-adbd-4869-836e-3e58fd8fb216" providerId="ADAL" clId="{029E102B-2F34-1C4E-B958-43B514291AE9}" dt="2024-12-05T10:54:51.197" v="36" actId="20577"/>
        <pc:sldMkLst>
          <pc:docMk/>
          <pc:sldMk cId="1981773872" sldId="3884"/>
        </pc:sldMkLst>
      </pc:sldChg>
      <pc:sldChg chg="del">
        <pc:chgData name="Valentina Dompè" userId="8bccf9b5-adbd-4869-836e-3e58fd8fb216" providerId="ADAL" clId="{029E102B-2F34-1C4E-B958-43B514291AE9}" dt="2024-12-05T10:54:01.241" v="4" actId="2696"/>
        <pc:sldMkLst>
          <pc:docMk/>
          <pc:sldMk cId="1861573178" sldId="3885"/>
        </pc:sldMkLst>
      </pc:sldChg>
      <pc:sldChg chg="modNotesTx">
        <pc:chgData name="Valentina Dompè" userId="8bccf9b5-adbd-4869-836e-3e58fd8fb216" providerId="ADAL" clId="{029E102B-2F34-1C4E-B958-43B514291AE9}" dt="2024-12-05T10:55:06.496" v="40" actId="20577"/>
        <pc:sldMkLst>
          <pc:docMk/>
          <pc:sldMk cId="4286053131" sldId="3887"/>
        </pc:sldMkLst>
      </pc:sldChg>
      <pc:sldChg chg="del">
        <pc:chgData name="Valentina Dompè" userId="8bccf9b5-adbd-4869-836e-3e58fd8fb216" providerId="ADAL" clId="{029E102B-2F34-1C4E-B958-43B514291AE9}" dt="2024-12-05T10:54:03.684" v="12" actId="2696"/>
        <pc:sldMkLst>
          <pc:docMk/>
          <pc:sldMk cId="37353317" sldId="3888"/>
        </pc:sldMkLst>
      </pc:sldChg>
      <pc:sldChg chg="modNotesTx">
        <pc:chgData name="Valentina Dompè" userId="8bccf9b5-adbd-4869-836e-3e58fd8fb216" providerId="ADAL" clId="{029E102B-2F34-1C4E-B958-43B514291AE9}" dt="2024-12-05T10:55:10.709" v="41" actId="20577"/>
        <pc:sldMkLst>
          <pc:docMk/>
          <pc:sldMk cId="3896554412" sldId="3891"/>
        </pc:sldMkLst>
      </pc:sldChg>
      <pc:sldChg chg="del">
        <pc:chgData name="Valentina Dompè" userId="8bccf9b5-adbd-4869-836e-3e58fd8fb216" providerId="ADAL" clId="{029E102B-2F34-1C4E-B958-43B514291AE9}" dt="2024-12-05T10:54:01.004" v="3" actId="2696"/>
        <pc:sldMkLst>
          <pc:docMk/>
          <pc:sldMk cId="116470247" sldId="3892"/>
        </pc:sldMkLst>
      </pc:sldChg>
      <pc:sldChg chg="modNotesTx">
        <pc:chgData name="Valentina Dompè" userId="8bccf9b5-adbd-4869-836e-3e58fd8fb216" providerId="ADAL" clId="{029E102B-2F34-1C4E-B958-43B514291AE9}" dt="2024-12-05T10:55:20.574" v="43" actId="20577"/>
        <pc:sldMkLst>
          <pc:docMk/>
          <pc:sldMk cId="566451928" sldId="3893"/>
        </pc:sldMkLst>
      </pc:sldChg>
      <pc:sldChg chg="modNotesTx">
        <pc:chgData name="Valentina Dompè" userId="8bccf9b5-adbd-4869-836e-3e58fd8fb216" providerId="ADAL" clId="{029E102B-2F34-1C4E-B958-43B514291AE9}" dt="2024-12-05T10:55:25.374" v="44" actId="20577"/>
        <pc:sldMkLst>
          <pc:docMk/>
          <pc:sldMk cId="3654376623" sldId="3894"/>
        </pc:sldMkLst>
      </pc:sldChg>
      <pc:sldChg chg="del">
        <pc:chgData name="Valentina Dompè" userId="8bccf9b5-adbd-4869-836e-3e58fd8fb216" providerId="ADAL" clId="{029E102B-2F34-1C4E-B958-43B514291AE9}" dt="2024-12-05T10:54:03.045" v="10" actId="2696"/>
        <pc:sldMkLst>
          <pc:docMk/>
          <pc:sldMk cId="37478780" sldId="3895"/>
        </pc:sldMkLst>
      </pc:sldChg>
      <pc:sldChg chg="modNotesTx">
        <pc:chgData name="Valentina Dompè" userId="8bccf9b5-adbd-4869-836e-3e58fd8fb216" providerId="ADAL" clId="{029E102B-2F34-1C4E-B958-43B514291AE9}" dt="2024-12-05T10:55:34.779" v="46" actId="20577"/>
        <pc:sldMkLst>
          <pc:docMk/>
          <pc:sldMk cId="2954024960" sldId="3896"/>
        </pc:sldMkLst>
      </pc:sldChg>
      <pc:sldChg chg="modNotesTx">
        <pc:chgData name="Valentina Dompè" userId="8bccf9b5-adbd-4869-836e-3e58fd8fb216" providerId="ADAL" clId="{029E102B-2F34-1C4E-B958-43B514291AE9}" dt="2024-12-05T10:54:47.323" v="35" actId="20577"/>
        <pc:sldMkLst>
          <pc:docMk/>
          <pc:sldMk cId="227408285" sldId="3898"/>
        </pc:sldMkLst>
      </pc:sldChg>
      <pc:sldChg chg="del">
        <pc:chgData name="Valentina Dompè" userId="8bccf9b5-adbd-4869-836e-3e58fd8fb216" providerId="ADAL" clId="{029E102B-2F34-1C4E-B958-43B514291AE9}" dt="2024-12-05T10:54:02.413" v="8" actId="2696"/>
        <pc:sldMkLst>
          <pc:docMk/>
          <pc:sldMk cId="97168726" sldId="3901"/>
        </pc:sldMkLst>
      </pc:sldChg>
      <pc:sldChg chg="modNotesTx">
        <pc:chgData name="Valentina Dompè" userId="8bccf9b5-adbd-4869-836e-3e58fd8fb216" providerId="ADAL" clId="{029E102B-2F34-1C4E-B958-43B514291AE9}" dt="2024-12-05T10:56:36.127" v="58" actId="20577"/>
        <pc:sldMkLst>
          <pc:docMk/>
          <pc:sldMk cId="480054628" sldId="3902"/>
        </pc:sldMkLst>
      </pc:sldChg>
      <pc:sldChg chg="modSp mod modNotesTx">
        <pc:chgData name="Valentina Dompè" userId="8bccf9b5-adbd-4869-836e-3e58fd8fb216" providerId="ADAL" clId="{029E102B-2F34-1C4E-B958-43B514291AE9}" dt="2024-12-05T10:56:08.736" v="51" actId="1035"/>
        <pc:sldMkLst>
          <pc:docMk/>
          <pc:sldMk cId="2252021648" sldId="3903"/>
        </pc:sldMkLst>
      </pc:sldChg>
      <pc:sldChg chg="addSp delSp modSp mod modNotesTx">
        <pc:chgData name="Valentina Dompè" userId="8bccf9b5-adbd-4869-836e-3e58fd8fb216" providerId="ADAL" clId="{029E102B-2F34-1C4E-B958-43B514291AE9}" dt="2024-12-05T10:56:31.169" v="55"/>
        <pc:sldMkLst>
          <pc:docMk/>
          <pc:sldMk cId="2328434991" sldId="3904"/>
        </pc:sldMkLst>
      </pc:sldChg>
      <pc:sldChg chg="del">
        <pc:chgData name="Valentina Dompè" userId="8bccf9b5-adbd-4869-836e-3e58fd8fb216" providerId="ADAL" clId="{029E102B-2F34-1C4E-B958-43B514291AE9}" dt="2024-12-05T10:54:01.462" v="5" actId="2696"/>
        <pc:sldMkLst>
          <pc:docMk/>
          <pc:sldMk cId="2912943405" sldId="3905"/>
        </pc:sldMkLst>
      </pc:sldChg>
      <pc:sldChg chg="del">
        <pc:chgData name="Valentina Dompè" userId="8bccf9b5-adbd-4869-836e-3e58fd8fb216" providerId="ADAL" clId="{029E102B-2F34-1C4E-B958-43B514291AE9}" dt="2024-12-05T10:54:02.691" v="9" actId="2696"/>
        <pc:sldMkLst>
          <pc:docMk/>
          <pc:sldMk cId="2775034667" sldId="3906"/>
        </pc:sldMkLst>
      </pc:sldChg>
      <pc:sldChg chg="modNotesTx">
        <pc:chgData name="Valentina Dompè" userId="8bccf9b5-adbd-4869-836e-3e58fd8fb216" providerId="ADAL" clId="{029E102B-2F34-1C4E-B958-43B514291AE9}" dt="2024-12-05T10:56:51.509" v="62" actId="20577"/>
        <pc:sldMkLst>
          <pc:docMk/>
          <pc:sldMk cId="1524829885" sldId="3907"/>
        </pc:sldMkLst>
      </pc:sldChg>
      <pc:sldChg chg="modNotesTx">
        <pc:chgData name="Valentina Dompè" userId="8bccf9b5-adbd-4869-836e-3e58fd8fb216" providerId="ADAL" clId="{029E102B-2F34-1C4E-B958-43B514291AE9}" dt="2024-12-05T10:55:15.939" v="42" actId="20577"/>
        <pc:sldMkLst>
          <pc:docMk/>
          <pc:sldMk cId="344298381" sldId="3908"/>
        </pc:sldMkLst>
      </pc:sldChg>
      <pc:sldChg chg="del">
        <pc:chgData name="Valentina Dompè" userId="8bccf9b5-adbd-4869-836e-3e58fd8fb216" providerId="ADAL" clId="{029E102B-2F34-1C4E-B958-43B514291AE9}" dt="2024-12-05T10:54:00.638" v="2" actId="2696"/>
        <pc:sldMkLst>
          <pc:docMk/>
          <pc:sldMk cId="1884533558" sldId="3909"/>
        </pc:sldMkLst>
      </pc:sldChg>
      <pc:sldChg chg="del">
        <pc:chgData name="Valentina Dompè" userId="8bccf9b5-adbd-4869-836e-3e58fd8fb216" providerId="ADAL" clId="{029E102B-2F34-1C4E-B958-43B514291AE9}" dt="2024-12-05T10:53:59.274" v="0" actId="2696"/>
        <pc:sldMkLst>
          <pc:docMk/>
          <pc:sldMk cId="4199424918" sldId="3910"/>
        </pc:sldMkLst>
      </pc:sldChg>
    </pc:docChg>
  </pc:docChgLst>
  <pc:docChgLst>
    <pc:chgData name="Valentina Dompè" userId="8bccf9b5-adbd-4869-836e-3e58fd8fb216" providerId="ADAL" clId="{015013E1-FCDA-A849-8599-E3F175121A53}"/>
    <pc:docChg chg="undo redo custSel addSld delSld modSld sldOrd modMainMaster">
      <pc:chgData name="Valentina Dompè" userId="8bccf9b5-adbd-4869-836e-3e58fd8fb216" providerId="ADAL" clId="{015013E1-FCDA-A849-8599-E3F175121A53}" dt="2024-12-04T13:52:20.563" v="38160" actId="20577"/>
      <pc:docMkLst>
        <pc:docMk/>
      </pc:docMkLst>
      <pc:sldChg chg="addSp delSp modSp mod modNotesTx">
        <pc:chgData name="Valentina Dompè" userId="8bccf9b5-adbd-4869-836e-3e58fd8fb216" providerId="ADAL" clId="{015013E1-FCDA-A849-8599-E3F175121A53}" dt="2024-12-02T17:27:23.330" v="36052" actId="20577"/>
        <pc:sldMkLst>
          <pc:docMk/>
          <pc:sldMk cId="1957840734" sldId="256"/>
        </pc:sldMkLst>
      </pc:sldChg>
      <pc:sldChg chg="delSp modSp mod ord modShow">
        <pc:chgData name="Valentina Dompè" userId="8bccf9b5-adbd-4869-836e-3e58fd8fb216" providerId="ADAL" clId="{015013E1-FCDA-A849-8599-E3F175121A53}" dt="2024-11-27T14:56:04.504" v="11262" actId="20578"/>
        <pc:sldMkLst>
          <pc:docMk/>
          <pc:sldMk cId="2950191593" sldId="308"/>
        </pc:sldMkLst>
      </pc:sldChg>
      <pc:sldChg chg="del">
        <pc:chgData name="Valentina Dompè" userId="8bccf9b5-adbd-4869-836e-3e58fd8fb216" providerId="ADAL" clId="{015013E1-FCDA-A849-8599-E3F175121A53}" dt="2024-11-23T13:10:14.283" v="3716" actId="2696"/>
        <pc:sldMkLst>
          <pc:docMk/>
          <pc:sldMk cId="3781186737" sldId="314"/>
        </pc:sldMkLst>
      </pc:sldChg>
      <pc:sldChg chg="del">
        <pc:chgData name="Valentina Dompè" userId="8bccf9b5-adbd-4869-836e-3e58fd8fb216" providerId="ADAL" clId="{015013E1-FCDA-A849-8599-E3F175121A53}" dt="2024-11-23T13:10:15.076" v="3717" actId="2696"/>
        <pc:sldMkLst>
          <pc:docMk/>
          <pc:sldMk cId="2305724278" sldId="315"/>
        </pc:sldMkLst>
      </pc:sldChg>
      <pc:sldChg chg="addSp delSp modSp mod ord modShow">
        <pc:chgData name="Valentina Dompè" userId="8bccf9b5-adbd-4869-836e-3e58fd8fb216" providerId="ADAL" clId="{015013E1-FCDA-A849-8599-E3F175121A53}" dt="2024-11-29T15:27:27.165" v="17832" actId="729"/>
        <pc:sldMkLst>
          <pc:docMk/>
          <pc:sldMk cId="3721569693" sldId="3853"/>
        </pc:sldMkLst>
      </pc:sldChg>
      <pc:sldChg chg="del">
        <pc:chgData name="Valentina Dompè" userId="8bccf9b5-adbd-4869-836e-3e58fd8fb216" providerId="ADAL" clId="{015013E1-FCDA-A849-8599-E3F175121A53}" dt="2024-11-23T13:10:11.675" v="3710" actId="2696"/>
        <pc:sldMkLst>
          <pc:docMk/>
          <pc:sldMk cId="477276553" sldId="3854"/>
        </pc:sldMkLst>
      </pc:sldChg>
      <pc:sldChg chg="del">
        <pc:chgData name="Valentina Dompè" userId="8bccf9b5-adbd-4869-836e-3e58fd8fb216" providerId="ADAL" clId="{015013E1-FCDA-A849-8599-E3F175121A53}" dt="2024-11-23T13:10:13.669" v="3715" actId="2696"/>
        <pc:sldMkLst>
          <pc:docMk/>
          <pc:sldMk cId="3428233557" sldId="3855"/>
        </pc:sldMkLst>
      </pc:sldChg>
      <pc:sldChg chg="del">
        <pc:chgData name="Valentina Dompè" userId="8bccf9b5-adbd-4869-836e-3e58fd8fb216" providerId="ADAL" clId="{015013E1-FCDA-A849-8599-E3F175121A53}" dt="2024-11-23T13:10:12.350" v="3712" actId="2696"/>
        <pc:sldMkLst>
          <pc:docMk/>
          <pc:sldMk cId="1271717845" sldId="3856"/>
        </pc:sldMkLst>
      </pc:sldChg>
      <pc:sldChg chg="del">
        <pc:chgData name="Valentina Dompè" userId="8bccf9b5-adbd-4869-836e-3e58fd8fb216" providerId="ADAL" clId="{015013E1-FCDA-A849-8599-E3F175121A53}" dt="2024-11-23T13:10:12.946" v="3714" actId="2696"/>
        <pc:sldMkLst>
          <pc:docMk/>
          <pc:sldMk cId="2269430672" sldId="3858"/>
        </pc:sldMkLst>
      </pc:sldChg>
      <pc:sldChg chg="addSp modSp add del mod">
        <pc:chgData name="Valentina Dompè" userId="8bccf9b5-adbd-4869-836e-3e58fd8fb216" providerId="ADAL" clId="{015013E1-FCDA-A849-8599-E3F175121A53}" dt="2024-11-23T13:10:12.635" v="3713" actId="2696"/>
        <pc:sldMkLst>
          <pc:docMk/>
          <pc:sldMk cId="654723696" sldId="3859"/>
        </pc:sldMkLst>
      </pc:sldChg>
      <pc:sldChg chg="del">
        <pc:chgData name="Valentina Dompè" userId="8bccf9b5-adbd-4869-836e-3e58fd8fb216" providerId="ADAL" clId="{015013E1-FCDA-A849-8599-E3F175121A53}" dt="2024-11-23T13:10:12.034" v="3711" actId="2696"/>
        <pc:sldMkLst>
          <pc:docMk/>
          <pc:sldMk cId="3456786073" sldId="3860"/>
        </pc:sldMkLst>
      </pc:sldChg>
      <pc:sldChg chg="addSp delSp modSp del mod">
        <pc:chgData name="Valentina Dompè" userId="8bccf9b5-adbd-4869-836e-3e58fd8fb216" providerId="ADAL" clId="{015013E1-FCDA-A849-8599-E3F175121A53}" dt="2024-11-23T13:10:17.648" v="3718" actId="2696"/>
        <pc:sldMkLst>
          <pc:docMk/>
          <pc:sldMk cId="2604183544" sldId="3861"/>
        </pc:sldMkLst>
      </pc:sldChg>
      <pc:sldChg chg="delSp mod modShow">
        <pc:chgData name="Valentina Dompè" userId="8bccf9b5-adbd-4869-836e-3e58fd8fb216" providerId="ADAL" clId="{015013E1-FCDA-A849-8599-E3F175121A53}" dt="2024-11-25T17:28:47.971" v="6961" actId="729"/>
        <pc:sldMkLst>
          <pc:docMk/>
          <pc:sldMk cId="3352483478" sldId="3863"/>
        </pc:sldMkLst>
      </pc:sldChg>
      <pc:sldChg chg="modSp del mod ord">
        <pc:chgData name="Valentina Dompè" userId="8bccf9b5-adbd-4869-836e-3e58fd8fb216" providerId="ADAL" clId="{015013E1-FCDA-A849-8599-E3F175121A53}" dt="2024-11-25T17:27:07.898" v="6925" actId="2696"/>
        <pc:sldMkLst>
          <pc:docMk/>
          <pc:sldMk cId="1457204722" sldId="3864"/>
        </pc:sldMkLst>
      </pc:sldChg>
      <pc:sldChg chg="mod modShow">
        <pc:chgData name="Valentina Dompè" userId="8bccf9b5-adbd-4869-836e-3e58fd8fb216" providerId="ADAL" clId="{015013E1-FCDA-A849-8599-E3F175121A53}" dt="2024-11-25T17:28:43.158" v="6960" actId="729"/>
        <pc:sldMkLst>
          <pc:docMk/>
          <pc:sldMk cId="3553726245" sldId="3865"/>
        </pc:sldMkLst>
      </pc:sldChg>
      <pc:sldChg chg="addSp delSp del mod">
        <pc:chgData name="Valentina Dompè" userId="8bccf9b5-adbd-4869-836e-3e58fd8fb216" providerId="ADAL" clId="{015013E1-FCDA-A849-8599-E3F175121A53}" dt="2024-11-23T13:10:18.701" v="3719" actId="2696"/>
        <pc:sldMkLst>
          <pc:docMk/>
          <pc:sldMk cId="3333110230" sldId="3866"/>
        </pc:sldMkLst>
      </pc:sldChg>
      <pc:sldChg chg="addSp delSp modSp add del mod ord modShow modNotesTx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2402797553" sldId="3867"/>
        </pc:sldMkLst>
      </pc:sldChg>
      <pc:sldChg chg="addSp delSp modSp add mod ord modShow modNotesTx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712373401" sldId="3868"/>
        </pc:sldMkLst>
      </pc:sldChg>
      <pc:sldChg chg="addSp delSp modSp add del mod">
        <pc:chgData name="Valentina Dompè" userId="8bccf9b5-adbd-4869-836e-3e58fd8fb216" providerId="ADAL" clId="{015013E1-FCDA-A849-8599-E3F175121A53}" dt="2024-11-27T10:20:11.128" v="8373" actId="2696"/>
        <pc:sldMkLst>
          <pc:docMk/>
          <pc:sldMk cId="4011664462" sldId="3869"/>
        </pc:sldMkLst>
      </pc:sldChg>
      <pc:sldChg chg="addSp delSp modSp add del mod">
        <pc:chgData name="Valentina Dompè" userId="8bccf9b5-adbd-4869-836e-3e58fd8fb216" providerId="ADAL" clId="{015013E1-FCDA-A849-8599-E3F175121A53}" dt="2024-11-23T12:51:34.922" v="3272" actId="2696"/>
        <pc:sldMkLst>
          <pc:docMk/>
          <pc:sldMk cId="2948201463" sldId="3870"/>
        </pc:sldMkLst>
      </pc:sldChg>
      <pc:sldChg chg="addSp delSp modSp add mod ord modShow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400255493" sldId="3871"/>
        </pc:sldMkLst>
      </pc:sldChg>
      <pc:sldChg chg="new del">
        <pc:chgData name="Valentina Dompè" userId="8bccf9b5-adbd-4869-836e-3e58fd8fb216" providerId="ADAL" clId="{015013E1-FCDA-A849-8599-E3F175121A53}" dt="2024-11-23T10:21:15.281" v="71" actId="680"/>
        <pc:sldMkLst>
          <pc:docMk/>
          <pc:sldMk cId="152067262" sldId="3872"/>
        </pc:sldMkLst>
      </pc:sldChg>
      <pc:sldChg chg="addSp delSp modSp add mod ord modNotesTx">
        <pc:chgData name="Valentina Dompè" userId="8bccf9b5-adbd-4869-836e-3e58fd8fb216" providerId="ADAL" clId="{015013E1-FCDA-A849-8599-E3F175121A53}" dt="2024-12-04T10:42:01.570" v="37635" actId="20577"/>
        <pc:sldMkLst>
          <pc:docMk/>
          <pc:sldMk cId="3429161348" sldId="3872"/>
        </pc:sldMkLst>
      </pc:sldChg>
      <pc:sldChg chg="addSp delSp modSp add mod modNotesTx">
        <pc:chgData name="Valentina Dompè" userId="8bccf9b5-adbd-4869-836e-3e58fd8fb216" providerId="ADAL" clId="{015013E1-FCDA-A849-8599-E3F175121A53}" dt="2024-12-04T10:47:09.830" v="38109" actId="20577"/>
        <pc:sldMkLst>
          <pc:docMk/>
          <pc:sldMk cId="3267845463" sldId="3873"/>
        </pc:sldMkLst>
      </pc:sldChg>
      <pc:sldChg chg="addSp delSp modSp add mod modNotesTx">
        <pc:chgData name="Valentina Dompè" userId="8bccf9b5-adbd-4869-836e-3e58fd8fb216" providerId="ADAL" clId="{015013E1-FCDA-A849-8599-E3F175121A53}" dt="2024-12-01T15:53:35.481" v="34703" actId="20577"/>
        <pc:sldMkLst>
          <pc:docMk/>
          <pc:sldMk cId="497276737" sldId="3874"/>
        </pc:sldMkLst>
      </pc:sldChg>
      <pc:sldChg chg="addSp delSp modSp add mod">
        <pc:chgData name="Valentina Dompè" userId="8bccf9b5-adbd-4869-836e-3e58fd8fb216" providerId="ADAL" clId="{015013E1-FCDA-A849-8599-E3F175121A53}" dt="2024-11-25T17:25:55.166" v="6901" actId="14100"/>
        <pc:sldMkLst>
          <pc:docMk/>
          <pc:sldMk cId="3433049398" sldId="3875"/>
        </pc:sldMkLst>
      </pc:sldChg>
      <pc:sldChg chg="addSp delSp modSp add mod ord modNotesTx">
        <pc:chgData name="Valentina Dompè" userId="8bccf9b5-adbd-4869-836e-3e58fd8fb216" providerId="ADAL" clId="{015013E1-FCDA-A849-8599-E3F175121A53}" dt="2024-12-03T15:49:09.280" v="36633" actId="20577"/>
        <pc:sldMkLst>
          <pc:docMk/>
          <pc:sldMk cId="839722491" sldId="3876"/>
        </pc:sldMkLst>
      </pc:sldChg>
      <pc:sldChg chg="addSp modSp add del mod">
        <pc:chgData name="Valentina Dompè" userId="8bccf9b5-adbd-4869-836e-3e58fd8fb216" providerId="ADAL" clId="{015013E1-FCDA-A849-8599-E3F175121A53}" dt="2024-11-23T12:26:41.242" v="2608" actId="2696"/>
        <pc:sldMkLst>
          <pc:docMk/>
          <pc:sldMk cId="2278679834" sldId="3877"/>
        </pc:sldMkLst>
      </pc:sldChg>
      <pc:sldChg chg="delSp modSp add del mod ord">
        <pc:chgData name="Valentina Dompè" userId="8bccf9b5-adbd-4869-836e-3e58fd8fb216" providerId="ADAL" clId="{015013E1-FCDA-A849-8599-E3F175121A53}" dt="2024-11-23T12:51:25.334" v="3266" actId="2696"/>
        <pc:sldMkLst>
          <pc:docMk/>
          <pc:sldMk cId="1443704159" sldId="3878"/>
        </pc:sldMkLst>
      </pc:sldChg>
      <pc:sldChg chg="add del ord">
        <pc:chgData name="Valentina Dompè" userId="8bccf9b5-adbd-4869-836e-3e58fd8fb216" providerId="ADAL" clId="{015013E1-FCDA-A849-8599-E3F175121A53}" dt="2024-11-23T12:51:26.437" v="3267" actId="2696"/>
        <pc:sldMkLst>
          <pc:docMk/>
          <pc:sldMk cId="952953803" sldId="3879"/>
        </pc:sldMkLst>
      </pc:sldChg>
      <pc:sldChg chg="addSp delSp modSp add del mod ord">
        <pc:chgData name="Valentina Dompè" userId="8bccf9b5-adbd-4869-836e-3e58fd8fb216" providerId="ADAL" clId="{015013E1-FCDA-A849-8599-E3F175121A53}" dt="2024-11-27T11:34:53.347" v="9133" actId="2696"/>
        <pc:sldMkLst>
          <pc:docMk/>
          <pc:sldMk cId="611290239" sldId="3880"/>
        </pc:sldMkLst>
      </pc:sldChg>
      <pc:sldChg chg="addSp delSp modSp add del mod modNotesTx">
        <pc:chgData name="Valentina Dompè" userId="8bccf9b5-adbd-4869-836e-3e58fd8fb216" providerId="ADAL" clId="{015013E1-FCDA-A849-8599-E3F175121A53}" dt="2024-12-04T10:44:49.973" v="37935" actId="20577"/>
        <pc:sldMkLst>
          <pc:docMk/>
          <pc:sldMk cId="1267380285" sldId="3881"/>
        </pc:sldMkLst>
      </pc:sldChg>
      <pc:sldChg chg="addSp delSp modSp add del mod ord">
        <pc:chgData name="Valentina Dompè" userId="8bccf9b5-adbd-4869-836e-3e58fd8fb216" providerId="ADAL" clId="{015013E1-FCDA-A849-8599-E3F175121A53}" dt="2024-11-23T13:55:26.887" v="4462" actId="2696"/>
        <pc:sldMkLst>
          <pc:docMk/>
          <pc:sldMk cId="631880243" sldId="3882"/>
        </pc:sldMkLst>
      </pc:sldChg>
      <pc:sldChg chg="addSp delSp modSp add del mod">
        <pc:chgData name="Valentina Dompè" userId="8bccf9b5-adbd-4869-836e-3e58fd8fb216" providerId="ADAL" clId="{015013E1-FCDA-A849-8599-E3F175121A53}" dt="2024-11-23T12:58:11.472" v="3427" actId="2696"/>
        <pc:sldMkLst>
          <pc:docMk/>
          <pc:sldMk cId="3629504581" sldId="3883"/>
        </pc:sldMkLst>
      </pc:sldChg>
      <pc:sldChg chg="addSp delSp modSp add mod modNotesTx">
        <pc:chgData name="Valentina Dompè" userId="8bccf9b5-adbd-4869-836e-3e58fd8fb216" providerId="ADAL" clId="{015013E1-FCDA-A849-8599-E3F175121A53}" dt="2024-12-02T15:53:47.302" v="35672" actId="20577"/>
        <pc:sldMkLst>
          <pc:docMk/>
          <pc:sldMk cId="1981773872" sldId="3884"/>
        </pc:sldMkLst>
      </pc:sldChg>
      <pc:sldChg chg="add del">
        <pc:chgData name="Valentina Dompè" userId="8bccf9b5-adbd-4869-836e-3e58fd8fb216" providerId="ADAL" clId="{015013E1-FCDA-A849-8599-E3F175121A53}" dt="2024-11-23T12:58:21.809" v="3429"/>
        <pc:sldMkLst>
          <pc:docMk/>
          <pc:sldMk cId="1497780264" sldId="3885"/>
        </pc:sldMkLst>
      </pc:sldChg>
      <pc:sldChg chg="addSp delSp modSp add mod ord modShow modNotesTx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1861573178" sldId="3885"/>
        </pc:sldMkLst>
      </pc:sldChg>
      <pc:sldChg chg="add del">
        <pc:chgData name="Valentina Dompè" userId="8bccf9b5-adbd-4869-836e-3e58fd8fb216" providerId="ADAL" clId="{015013E1-FCDA-A849-8599-E3F175121A53}" dt="2024-11-23T13:07:14.456" v="3639" actId="2890"/>
        <pc:sldMkLst>
          <pc:docMk/>
          <pc:sldMk cId="743866504" sldId="3886"/>
        </pc:sldMkLst>
      </pc:sldChg>
      <pc:sldChg chg="add del">
        <pc:chgData name="Valentina Dompè" userId="8bccf9b5-adbd-4869-836e-3e58fd8fb216" providerId="ADAL" clId="{015013E1-FCDA-A849-8599-E3F175121A53}" dt="2024-11-23T13:07:50.665" v="3657" actId="2696"/>
        <pc:sldMkLst>
          <pc:docMk/>
          <pc:sldMk cId="2035376149" sldId="3886"/>
        </pc:sldMkLst>
      </pc:sldChg>
      <pc:sldChg chg="addSp modSp add del">
        <pc:chgData name="Valentina Dompè" userId="8bccf9b5-adbd-4869-836e-3e58fd8fb216" providerId="ADAL" clId="{015013E1-FCDA-A849-8599-E3F175121A53}" dt="2024-11-23T13:57:18.684" v="4466" actId="2696"/>
        <pc:sldMkLst>
          <pc:docMk/>
          <pc:sldMk cId="3453156775" sldId="3886"/>
        </pc:sldMkLst>
      </pc:sldChg>
      <pc:sldChg chg="modSp add del mod">
        <pc:chgData name="Valentina Dompè" userId="8bccf9b5-adbd-4869-836e-3e58fd8fb216" providerId="ADAL" clId="{015013E1-FCDA-A849-8599-E3F175121A53}" dt="2024-11-23T13:50:13.192" v="4342" actId="2696"/>
        <pc:sldMkLst>
          <pc:docMk/>
          <pc:sldMk cId="1730342087" sldId="3887"/>
        </pc:sldMkLst>
      </pc:sldChg>
      <pc:sldChg chg="addSp delSp modSp add mod modNotesTx">
        <pc:chgData name="Valentina Dompè" userId="8bccf9b5-adbd-4869-836e-3e58fd8fb216" providerId="ADAL" clId="{015013E1-FCDA-A849-8599-E3F175121A53}" dt="2024-12-01T17:27:50.917" v="34975" actId="20577"/>
        <pc:sldMkLst>
          <pc:docMk/>
          <pc:sldMk cId="4286053131" sldId="3887"/>
        </pc:sldMkLst>
      </pc:sldChg>
      <pc:sldChg chg="add ord">
        <pc:chgData name="Valentina Dompè" userId="8bccf9b5-adbd-4869-836e-3e58fd8fb216" providerId="ADAL" clId="{015013E1-FCDA-A849-8599-E3F175121A53}" dt="2024-11-25T17:28:37.400" v="6959" actId="20578"/>
        <pc:sldMkLst>
          <pc:docMk/>
          <pc:sldMk cId="37353317" sldId="3888"/>
        </pc:sldMkLst>
      </pc:sldChg>
      <pc:sldChg chg="add del">
        <pc:chgData name="Valentina Dompè" userId="8bccf9b5-adbd-4869-836e-3e58fd8fb216" providerId="ADAL" clId="{015013E1-FCDA-A849-8599-E3F175121A53}" dt="2024-11-23T14:15:45.341" v="4785" actId="2696"/>
        <pc:sldMkLst>
          <pc:docMk/>
          <pc:sldMk cId="1942809752" sldId="3889"/>
        </pc:sldMkLst>
      </pc:sldChg>
      <pc:sldChg chg="add del">
        <pc:chgData name="Valentina Dompè" userId="8bccf9b5-adbd-4869-836e-3e58fd8fb216" providerId="ADAL" clId="{015013E1-FCDA-A849-8599-E3F175121A53}" dt="2024-11-23T14:15:39.707" v="4784" actId="2696"/>
        <pc:sldMkLst>
          <pc:docMk/>
          <pc:sldMk cId="1880879595" sldId="3890"/>
        </pc:sldMkLst>
      </pc:sldChg>
      <pc:sldChg chg="add del">
        <pc:chgData name="Valentina Dompè" userId="8bccf9b5-adbd-4869-836e-3e58fd8fb216" providerId="ADAL" clId="{015013E1-FCDA-A849-8599-E3F175121A53}" dt="2024-11-23T14:00:32.594" v="4505"/>
        <pc:sldMkLst>
          <pc:docMk/>
          <pc:sldMk cId="994255537" sldId="3891"/>
        </pc:sldMkLst>
      </pc:sldChg>
      <pc:sldChg chg="addSp delSp modSp add mod ord modNotesTx">
        <pc:chgData name="Valentina Dompè" userId="8bccf9b5-adbd-4869-836e-3e58fd8fb216" providerId="ADAL" clId="{015013E1-FCDA-A849-8599-E3F175121A53}" dt="2024-12-03T15:53:31.248" v="36678" actId="20577"/>
        <pc:sldMkLst>
          <pc:docMk/>
          <pc:sldMk cId="3896554412" sldId="3891"/>
        </pc:sldMkLst>
      </pc:sldChg>
      <pc:sldChg chg="addSp delSp modSp add mod ord modShow modNotesTx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116470247" sldId="3892"/>
        </pc:sldMkLst>
      </pc:sldChg>
      <pc:sldChg chg="addSp delSp modSp add mod ord modNotesTx">
        <pc:chgData name="Valentina Dompè" userId="8bccf9b5-adbd-4869-836e-3e58fd8fb216" providerId="ADAL" clId="{015013E1-FCDA-A849-8599-E3F175121A53}" dt="2024-12-01T17:31:34.367" v="34984" actId="20577"/>
        <pc:sldMkLst>
          <pc:docMk/>
          <pc:sldMk cId="566451928" sldId="3893"/>
        </pc:sldMkLst>
      </pc:sldChg>
      <pc:sldChg chg="delSp add del mod">
        <pc:chgData name="Valentina Dompè" userId="8bccf9b5-adbd-4869-836e-3e58fd8fb216" providerId="ADAL" clId="{015013E1-FCDA-A849-8599-E3F175121A53}" dt="2024-11-25T16:54:01.654" v="6518" actId="2696"/>
        <pc:sldMkLst>
          <pc:docMk/>
          <pc:sldMk cId="348446690" sldId="3894"/>
        </pc:sldMkLst>
      </pc:sldChg>
      <pc:sldChg chg="addSp delSp modSp add mod modNotesTx">
        <pc:chgData name="Valentina Dompè" userId="8bccf9b5-adbd-4869-836e-3e58fd8fb216" providerId="ADAL" clId="{015013E1-FCDA-A849-8599-E3F175121A53}" dt="2024-12-01T15:42:27.536" v="34011" actId="20577"/>
        <pc:sldMkLst>
          <pc:docMk/>
          <pc:sldMk cId="3654376623" sldId="3894"/>
        </pc:sldMkLst>
      </pc:sldChg>
      <pc:sldChg chg="modSp add mod">
        <pc:chgData name="Valentina Dompè" userId="8bccf9b5-adbd-4869-836e-3e58fd8fb216" providerId="ADAL" clId="{015013E1-FCDA-A849-8599-E3F175121A53}" dt="2024-11-25T17:25:54.912" v="6900" actId="14100"/>
        <pc:sldMkLst>
          <pc:docMk/>
          <pc:sldMk cId="37478780" sldId="3895"/>
        </pc:sldMkLst>
      </pc:sldChg>
      <pc:sldChg chg="add del">
        <pc:chgData name="Valentina Dompè" userId="8bccf9b5-adbd-4869-836e-3e58fd8fb216" providerId="ADAL" clId="{015013E1-FCDA-A849-8599-E3F175121A53}" dt="2024-11-25T17:10:54.771" v="6737"/>
        <pc:sldMkLst>
          <pc:docMk/>
          <pc:sldMk cId="2906683423" sldId="3895"/>
        </pc:sldMkLst>
      </pc:sldChg>
      <pc:sldChg chg="addSp delSp modSp add mod modNotesTx">
        <pc:chgData name="Valentina Dompè" userId="8bccf9b5-adbd-4869-836e-3e58fd8fb216" providerId="ADAL" clId="{015013E1-FCDA-A849-8599-E3F175121A53}" dt="2024-12-01T17:17:32.973" v="34958" actId="14100"/>
        <pc:sldMkLst>
          <pc:docMk/>
          <pc:sldMk cId="2954024960" sldId="3896"/>
        </pc:sldMkLst>
      </pc:sldChg>
      <pc:sldChg chg="addSp delSp modSp add del mod">
        <pc:chgData name="Valentina Dompè" userId="8bccf9b5-adbd-4869-836e-3e58fd8fb216" providerId="ADAL" clId="{015013E1-FCDA-A849-8599-E3F175121A53}" dt="2024-11-29T15:36:55.004" v="18266" actId="2696"/>
        <pc:sldMkLst>
          <pc:docMk/>
          <pc:sldMk cId="319958826" sldId="3897"/>
        </pc:sldMkLst>
      </pc:sldChg>
      <pc:sldChg chg="addSp delSp modSp add del mod modNotesTx">
        <pc:chgData name="Valentina Dompè" userId="8bccf9b5-adbd-4869-836e-3e58fd8fb216" providerId="ADAL" clId="{015013E1-FCDA-A849-8599-E3F175121A53}" dt="2024-12-01T15:59:52.775" v="34718" actId="20577"/>
        <pc:sldMkLst>
          <pc:docMk/>
          <pc:sldMk cId="227408285" sldId="3898"/>
        </pc:sldMkLst>
      </pc:sldChg>
      <pc:sldChg chg="addSp delSp modSp add del mod modNotesTx">
        <pc:chgData name="Valentina Dompè" userId="8bccf9b5-adbd-4869-836e-3e58fd8fb216" providerId="ADAL" clId="{015013E1-FCDA-A849-8599-E3F175121A53}" dt="2024-11-28T16:58:24.546" v="15069" actId="2696"/>
        <pc:sldMkLst>
          <pc:docMk/>
          <pc:sldMk cId="3145150579" sldId="3899"/>
        </pc:sldMkLst>
      </pc:sldChg>
      <pc:sldChg chg="modSp add del mod modNotesTx">
        <pc:chgData name="Valentina Dompè" userId="8bccf9b5-adbd-4869-836e-3e58fd8fb216" providerId="ADAL" clId="{015013E1-FCDA-A849-8599-E3F175121A53}" dt="2024-11-30T17:37:08.622" v="24408" actId="2696"/>
        <pc:sldMkLst>
          <pc:docMk/>
          <pc:sldMk cId="47414753" sldId="3900"/>
        </pc:sldMkLst>
      </pc:sldChg>
      <pc:sldChg chg="modSp add mod ord modShow modNotesTx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97168726" sldId="3901"/>
        </pc:sldMkLst>
      </pc:sldChg>
      <pc:sldChg chg="addSp delSp modSp add mod modNotesTx">
        <pc:chgData name="Valentina Dompè" userId="8bccf9b5-adbd-4869-836e-3e58fd8fb216" providerId="ADAL" clId="{015013E1-FCDA-A849-8599-E3F175121A53}" dt="2024-12-04T11:07:24.131" v="38137" actId="20577"/>
        <pc:sldMkLst>
          <pc:docMk/>
          <pc:sldMk cId="480054628" sldId="3902"/>
        </pc:sldMkLst>
      </pc:sldChg>
      <pc:sldChg chg="addSp delSp modSp add mod modNotesTx">
        <pc:chgData name="Valentina Dompè" userId="8bccf9b5-adbd-4869-836e-3e58fd8fb216" providerId="ADAL" clId="{015013E1-FCDA-A849-8599-E3F175121A53}" dt="2024-12-04T13:52:20.563" v="38160" actId="20577"/>
        <pc:sldMkLst>
          <pc:docMk/>
          <pc:sldMk cId="2252021648" sldId="3903"/>
        </pc:sldMkLst>
      </pc:sldChg>
      <pc:sldChg chg="addSp modSp add mod modNotesTx">
        <pc:chgData name="Valentina Dompè" userId="8bccf9b5-adbd-4869-836e-3e58fd8fb216" providerId="ADAL" clId="{015013E1-FCDA-A849-8599-E3F175121A53}" dt="2024-11-30T19:19:05.831" v="27993" actId="20577"/>
        <pc:sldMkLst>
          <pc:docMk/>
          <pc:sldMk cId="2328434991" sldId="3904"/>
        </pc:sldMkLst>
      </pc:sldChg>
      <pc:sldChg chg="add mod ord modShow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2912943405" sldId="3905"/>
        </pc:sldMkLst>
      </pc:sldChg>
      <pc:sldChg chg="add mod ord modShow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2775034667" sldId="3906"/>
        </pc:sldMkLst>
      </pc:sldChg>
      <pc:sldChg chg="modSp add mod modNotesTx">
        <pc:chgData name="Valentina Dompè" userId="8bccf9b5-adbd-4869-836e-3e58fd8fb216" providerId="ADAL" clId="{015013E1-FCDA-A849-8599-E3F175121A53}" dt="2024-12-01T16:04:17.933" v="34748" actId="1035"/>
        <pc:sldMkLst>
          <pc:docMk/>
          <pc:sldMk cId="1524829885" sldId="3907"/>
        </pc:sldMkLst>
      </pc:sldChg>
      <pc:sldChg chg="addSp delSp modSp add mod ord modNotesTx">
        <pc:chgData name="Valentina Dompè" userId="8bccf9b5-adbd-4869-836e-3e58fd8fb216" providerId="ADAL" clId="{015013E1-FCDA-A849-8599-E3F175121A53}" dt="2024-12-02T15:23:34.998" v="35182" actId="1036"/>
        <pc:sldMkLst>
          <pc:docMk/>
          <pc:sldMk cId="344298381" sldId="3908"/>
        </pc:sldMkLst>
      </pc:sldChg>
      <pc:sldChg chg="add mod ord modShow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1884533558" sldId="3909"/>
        </pc:sldMkLst>
      </pc:sldChg>
      <pc:sldChg chg="add mod ord modShow">
        <pc:chgData name="Valentina Dompè" userId="8bccf9b5-adbd-4869-836e-3e58fd8fb216" providerId="ADAL" clId="{015013E1-FCDA-A849-8599-E3F175121A53}" dt="2024-12-01T16:24:30.923" v="34946" actId="20578"/>
        <pc:sldMkLst>
          <pc:docMk/>
          <pc:sldMk cId="4199424918" sldId="3910"/>
        </pc:sldMkLst>
      </pc:sldChg>
      <pc:sldMasterChg chg="modSldLayout">
        <pc:chgData name="Valentina Dompè" userId="8bccf9b5-adbd-4869-836e-3e58fd8fb216" providerId="ADAL" clId="{015013E1-FCDA-A849-8599-E3F175121A53}" dt="2024-12-01T16:08:36.248" v="34776"/>
        <pc:sldMasterMkLst>
          <pc:docMk/>
          <pc:sldMasterMk cId="1066118051" sldId="2147483672"/>
        </pc:sldMasterMkLst>
        <pc:sldLayoutChg chg="setBg">
          <pc:chgData name="Valentina Dompè" userId="8bccf9b5-adbd-4869-836e-3e58fd8fb216" providerId="ADAL" clId="{015013E1-FCDA-A849-8599-E3F175121A53}" dt="2024-12-01T16:08:36.248" v="34776"/>
          <pc:sldLayoutMkLst>
            <pc:docMk/>
            <pc:sldMasterMk cId="1066118051" sldId="2147483672"/>
            <pc:sldLayoutMk cId="632015493" sldId="2147483673"/>
          </pc:sldLayoutMkLst>
        </pc:sldLayoutChg>
        <pc:sldLayoutChg chg="setBg">
          <pc:chgData name="Valentina Dompè" userId="8bccf9b5-adbd-4869-836e-3e58fd8fb216" providerId="ADAL" clId="{015013E1-FCDA-A849-8599-E3F175121A53}" dt="2024-12-01T16:08:36.248" v="34776"/>
          <pc:sldLayoutMkLst>
            <pc:docMk/>
            <pc:sldMasterMk cId="1066118051" sldId="2147483672"/>
            <pc:sldLayoutMk cId="2509622306" sldId="2147483674"/>
          </pc:sldLayoutMkLst>
        </pc:sldLayoutChg>
      </pc:sldMasterChg>
      <pc:sldMasterChg chg="addSp delSp modSp mod modSldLayout">
        <pc:chgData name="Valentina Dompè" userId="8bccf9b5-adbd-4869-836e-3e58fd8fb216" providerId="ADAL" clId="{015013E1-FCDA-A849-8599-E3F175121A53}" dt="2024-12-01T16:18:55.930" v="34938" actId="1076"/>
        <pc:sldMasterMkLst>
          <pc:docMk/>
          <pc:sldMasterMk cId="1448125284" sldId="2147483699"/>
        </pc:sldMasterMkLst>
        <pc:sldLayoutChg chg="addSp delSp modSp mod">
          <pc:chgData name="Valentina Dompè" userId="8bccf9b5-adbd-4869-836e-3e58fd8fb216" providerId="ADAL" clId="{015013E1-FCDA-A849-8599-E3F175121A53}" dt="2024-12-01T16:18:55.930" v="34938" actId="1076"/>
          <pc:sldLayoutMkLst>
            <pc:docMk/>
            <pc:sldMasterMk cId="1448125284" sldId="2147483699"/>
            <pc:sldLayoutMk cId="2000485689" sldId="2147483701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09.477" v="34912"/>
          <pc:sldLayoutMkLst>
            <pc:docMk/>
            <pc:sldMasterMk cId="1448125284" sldId="2147483699"/>
            <pc:sldLayoutMk cId="265160787" sldId="2147483702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13.155" v="34914"/>
          <pc:sldLayoutMkLst>
            <pc:docMk/>
            <pc:sldMasterMk cId="1448125284" sldId="2147483699"/>
            <pc:sldLayoutMk cId="3289235772" sldId="2147483703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18.648" v="34916"/>
          <pc:sldLayoutMkLst>
            <pc:docMk/>
            <pc:sldMasterMk cId="1448125284" sldId="2147483699"/>
            <pc:sldLayoutMk cId="1184004924" sldId="2147483704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22.434" v="34918"/>
          <pc:sldLayoutMkLst>
            <pc:docMk/>
            <pc:sldMasterMk cId="1448125284" sldId="2147483699"/>
            <pc:sldLayoutMk cId="1432662717" sldId="2147483705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28.694" v="34920"/>
          <pc:sldLayoutMkLst>
            <pc:docMk/>
            <pc:sldMasterMk cId="1448125284" sldId="2147483699"/>
            <pc:sldLayoutMk cId="2014383612" sldId="2147483706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33.692" v="34922"/>
          <pc:sldLayoutMkLst>
            <pc:docMk/>
            <pc:sldMasterMk cId="1448125284" sldId="2147483699"/>
            <pc:sldLayoutMk cId="980083585" sldId="2147483707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5:38.824" v="34924"/>
          <pc:sldLayoutMkLst>
            <pc:docMk/>
            <pc:sldMasterMk cId="1448125284" sldId="2147483699"/>
            <pc:sldLayoutMk cId="1766188340" sldId="2147483708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2:27.326" v="34891"/>
          <pc:sldLayoutMkLst>
            <pc:docMk/>
            <pc:sldMasterMk cId="1448125284" sldId="2147483699"/>
            <pc:sldLayoutMk cId="1871229016" sldId="2147483709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2:35.388" v="34893"/>
          <pc:sldLayoutMkLst>
            <pc:docMk/>
            <pc:sldMasterMk cId="1448125284" sldId="2147483699"/>
            <pc:sldLayoutMk cId="2827962074" sldId="2147483710"/>
          </pc:sldLayoutMkLst>
        </pc:sldLayoutChg>
        <pc:sldLayoutChg chg="addSp delSp modSp mod">
          <pc:chgData name="Valentina Dompè" userId="8bccf9b5-adbd-4869-836e-3e58fd8fb216" providerId="ADAL" clId="{015013E1-FCDA-A849-8599-E3F175121A53}" dt="2024-12-01T16:12:40.904" v="34895"/>
          <pc:sldLayoutMkLst>
            <pc:docMk/>
            <pc:sldMasterMk cId="1448125284" sldId="2147483699"/>
            <pc:sldLayoutMk cId="3341939841" sldId="2147483711"/>
          </pc:sldLayoutMkLst>
        </pc:sldLayoutChg>
      </pc:sldMasterChg>
    </pc:docChg>
  </pc:docChgLst>
  <pc:docChgLst>
    <pc:chgData name="Valentina Dompè" userId="8bccf9b5-adbd-4869-836e-3e58fd8fb216" providerId="ADAL" clId="{0871E592-FC5F-264F-AEEF-7C914B3048E1}"/>
    <pc:docChg chg="undo custSel modSld">
      <pc:chgData name="Valentina Dompè" userId="8bccf9b5-adbd-4869-836e-3e58fd8fb216" providerId="ADAL" clId="{0871E592-FC5F-264F-AEEF-7C914B3048E1}" dt="2024-11-23T09:59:52.098" v="40" actId="27636"/>
      <pc:docMkLst>
        <pc:docMk/>
      </pc:docMkLst>
      <pc:sldChg chg="addSp delSp modSp mod">
        <pc:chgData name="Valentina Dompè" userId="8bccf9b5-adbd-4869-836e-3e58fd8fb216" providerId="ADAL" clId="{0871E592-FC5F-264F-AEEF-7C914B3048E1}" dt="2024-11-23T09:59:52.098" v="40" actId="27636"/>
        <pc:sldMkLst>
          <pc:docMk/>
          <pc:sldMk cId="1957840734" sldId="25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Hardware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820-483E-89AB-42BC39E810D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820-483E-89AB-42BC39E810D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820-483E-89AB-42BC39E810D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820-483E-89AB-42BC39E810D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820-483E-89AB-42BC39E810D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208F7F8-CBDE-43D1-B2CA-5934F35C13B8}" type="PERCENTAGE">
                      <a:rPr lang="en-US" sz="1600" b="1">
                        <a:solidFill>
                          <a:schemeClr val="bg1"/>
                        </a:solidFill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20-483E-89AB-42BC39E810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D52B707-45C1-4857-86AD-5D6EE1034C06}" type="PERCENTAGE">
                      <a:rPr lang="en-US" sz="1600">
                        <a:solidFill>
                          <a:schemeClr val="bg1"/>
                        </a:solidFill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20-483E-89AB-42BC39E810D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3A01744-BEBB-416B-A410-D5709B7B3296}" type="PERCENTAGE">
                      <a:rPr lang="en-US" sz="1600">
                        <a:solidFill>
                          <a:schemeClr val="bg1"/>
                        </a:solidFill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20-483E-89AB-42BC39E810D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34BEF3-ECE2-47D0-B740-F18414663A78}" type="PERCENTAGE">
                      <a:rPr lang="en-US" sz="1600">
                        <a:solidFill>
                          <a:schemeClr val="bg1"/>
                        </a:solidFill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820-483E-89AB-42BC39E810D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36D1F26-C0D4-488D-B2DF-11A498CD8C99}" type="PERCENTAGE">
                      <a:rPr lang="en-US" sz="1600">
                        <a:solidFill>
                          <a:schemeClr val="bg1"/>
                        </a:solidFill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820-483E-89AB-42BC39E810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Foglio1!$A$1:$A$5</c:f>
              <c:strCache>
                <c:ptCount val="5"/>
                <c:pt idx="0">
                  <c:v>INFN-LNF</c:v>
                </c:pt>
                <c:pt idx="1">
                  <c:v>INFN-Mi</c:v>
                </c:pt>
                <c:pt idx="2">
                  <c:v>UTOV</c:v>
                </c:pt>
                <c:pt idx="3">
                  <c:v>CNR PZ</c:v>
                </c:pt>
                <c:pt idx="4">
                  <c:v>CNR Mt.Lib</c:v>
                </c:pt>
              </c:strCache>
            </c:strRef>
          </c:cat>
          <c:val>
            <c:numRef>
              <c:f>Foglio1!$B$1:$B$5</c:f>
              <c:numCache>
                <c:formatCode>General</c:formatCode>
                <c:ptCount val="5"/>
                <c:pt idx="0">
                  <c:v>5673400</c:v>
                </c:pt>
                <c:pt idx="1">
                  <c:v>267000</c:v>
                </c:pt>
                <c:pt idx="2">
                  <c:v>400000</c:v>
                </c:pt>
                <c:pt idx="3">
                  <c:v>1000000</c:v>
                </c:pt>
                <c:pt idx="4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20-483E-89AB-42BC39E810D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2AFB-8532-4C76-98CE-23C921737FB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DA0E2-59ED-4222-B94D-137B7A27F02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DA0E2-59ED-4222-B94D-137B7A27F0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2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5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0" name="Google Shape;700;p52:notes"/>
          <p:cNvSpPr txBox="1">
            <a:spLocks noGrp="1"/>
          </p:cNvSpPr>
          <p:nvPr>
            <p:ph type="sldNum" idx="12"/>
          </p:nvPr>
        </p:nvSpPr>
        <p:spPr>
          <a:xfrm>
            <a:off x="3848644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FRG=Full </a:t>
            </a:r>
            <a:r>
              <a:rPr lang="it-IT" dirty="0" err="1"/>
              <a:t>rage</a:t>
            </a:r>
            <a:r>
              <a:rPr lang="it-IT" dirty="0"/>
              <a:t> Pirani </a:t>
            </a:r>
            <a:r>
              <a:rPr lang="it-IT" dirty="0" err="1"/>
              <a:t>Penning</a:t>
            </a:r>
            <a:endParaRPr lang="it-IT" dirty="0"/>
          </a:p>
          <a:p>
            <a:r>
              <a:rPr lang="it-IT" dirty="0"/>
              <a:t>PG Pirani Gauge</a:t>
            </a:r>
          </a:p>
          <a:p>
            <a:r>
              <a:rPr lang="it-IT" dirty="0"/>
              <a:t>TP </a:t>
            </a:r>
            <a:r>
              <a:rPr lang="it-IT" dirty="0" err="1"/>
              <a:t>Transition</a:t>
            </a:r>
            <a:r>
              <a:rPr lang="it-IT" dirty="0"/>
              <a:t> Pipe</a:t>
            </a:r>
          </a:p>
          <a:p>
            <a:r>
              <a:rPr lang="it-IT" dirty="0"/>
              <a:t>IC </a:t>
            </a:r>
            <a:r>
              <a:rPr lang="it-IT" dirty="0" err="1"/>
              <a:t>Interaztion</a:t>
            </a:r>
            <a:r>
              <a:rPr lang="it-IT" dirty="0"/>
              <a:t> Chamber</a:t>
            </a:r>
          </a:p>
          <a:p>
            <a:r>
              <a:rPr lang="it-IT" dirty="0"/>
              <a:t>ES </a:t>
            </a:r>
            <a:r>
              <a:rPr lang="it-IT" dirty="0" err="1"/>
              <a:t>Extraction</a:t>
            </a:r>
            <a:r>
              <a:rPr lang="it-IT" dirty="0"/>
              <a:t> system.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DA0E2-59ED-4222-B94D-137B7A27F0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DA0E2-59ED-4222-B94D-137B7A27F0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DA0E2-59ED-4222-B94D-137B7A27F0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8E9050-4F59-2DA2-CA02-54F09941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 dirty="0"/>
              <a:t>A. Cianchi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8E6B53-8EA0-B667-A129-266B4787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4587E88-B682-9296-49E1-7E22FB5E037D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</p:spTree>
    <p:extLst>
      <p:ext uri="{BB962C8B-B14F-4D97-AF65-F5344CB8AC3E}">
        <p14:creationId xmlns:p14="http://schemas.microsoft.com/office/powerpoint/2010/main" val="18712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F3E5FB-6D63-B9DE-A0F3-9A0EB028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 dirty="0"/>
              <a:t>A. Cianchi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5990CE-1B70-8819-CDED-0924A6A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253D92A-6DD5-1E34-7CBA-A21BCFC0DCB6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</p:spTree>
    <p:extLst>
      <p:ext uri="{BB962C8B-B14F-4D97-AF65-F5344CB8AC3E}">
        <p14:creationId xmlns:p14="http://schemas.microsoft.com/office/powerpoint/2010/main" val="282796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0EBE69-3167-C8D2-CF26-4B84CCE2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 dirty="0"/>
              <a:t>A. Cianchi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BF8BF3-DA43-2F0F-3C0F-00BFB88B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88EED99-F0D6-00E1-AE79-47768F35516D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</p:spTree>
    <p:extLst>
      <p:ext uri="{BB962C8B-B14F-4D97-AF65-F5344CB8AC3E}">
        <p14:creationId xmlns:p14="http://schemas.microsoft.com/office/powerpoint/2010/main" val="334193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5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 dirty="0"/>
              <a:t>WG2 </a:t>
            </a:r>
            <a:r>
              <a:rPr lang="it-IT" dirty="0" err="1"/>
              <a:t>Betatron</a:t>
            </a:r>
            <a:r>
              <a:rPr lang="it-IT" dirty="0"/>
              <a:t> source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Alessandro Cianchi on </a:t>
            </a:r>
            <a:r>
              <a:rPr lang="it-IT" dirty="0" err="1"/>
              <a:t>behalf</a:t>
            </a:r>
            <a:r>
              <a:rPr lang="it-IT" dirty="0"/>
              <a:t> of </a:t>
            </a:r>
            <a:r>
              <a:rPr lang="it-IT" dirty="0" err="1"/>
              <a:t>EuAPS</a:t>
            </a:r>
            <a:r>
              <a:rPr lang="it-IT" dirty="0"/>
              <a:t> WG2</a:t>
            </a:r>
          </a:p>
          <a:p>
            <a:r>
              <a:rPr lang="it-IT" dirty="0"/>
              <a:t>University of Rome Tor Vergata &amp; INFN</a:t>
            </a:r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Google Shape;715;p76">
            <a:extLst>
              <a:ext uri="{FF2B5EF4-FFF2-40B4-BE49-F238E27FC236}">
                <a16:creationId xmlns:a16="http://schemas.microsoft.com/office/drawing/2014/main" id="{3731A6A0-32F4-1C32-AB82-A9488BD2D3F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490267" y="330992"/>
            <a:ext cx="13716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6;p76">
            <a:extLst>
              <a:ext uri="{FF2B5EF4-FFF2-40B4-BE49-F238E27FC236}">
                <a16:creationId xmlns:a16="http://schemas.microsoft.com/office/drawing/2014/main" id="{C3C3E37C-9875-0B12-611B-E08570E5FF8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807013" y="322370"/>
            <a:ext cx="13716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27;p76">
            <a:extLst>
              <a:ext uri="{FF2B5EF4-FFF2-40B4-BE49-F238E27FC236}">
                <a16:creationId xmlns:a16="http://schemas.microsoft.com/office/drawing/2014/main" id="{42AF5FCE-1852-C064-2161-D45D808AB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661130" y="1027451"/>
            <a:ext cx="2236207" cy="36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0A76A068-06BF-F7EA-3537-4BD96C4239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28800" y="112714"/>
            <a:ext cx="3572933" cy="1495425"/>
            <a:chOff x="864" y="71"/>
            <a:chExt cx="1688" cy="942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2DF773DF-FD89-E4A0-DEE2-6CE31F56F0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64" y="71"/>
              <a:ext cx="1688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254D944-3050-2134-0C6F-F865919F01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1"/>
              <a:ext cx="1689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015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3493993" y="282377"/>
            <a:ext cx="8298519" cy="469731"/>
          </a:xfrm>
          <a:prstGeom prst="rect">
            <a:avLst/>
          </a:prstGeom>
          <a:solidFill>
            <a:srgbClr val="2B398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35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6" y="6365389"/>
            <a:ext cx="13441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35A18BB-353F-9CBD-96AA-60E1FF2E7E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5751" y="107951"/>
            <a:ext cx="2755900" cy="1154113"/>
            <a:chOff x="135" y="68"/>
            <a:chExt cx="1302" cy="72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37CC2EC-94A2-1A87-7F0C-44474A7DAC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5" y="68"/>
              <a:ext cx="130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BF201FA6-FE4C-C1BB-B9F9-2DF0CC059B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68"/>
              <a:ext cx="1303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62230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96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4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47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6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06"/>
            <a:ext cx="11582400" cy="2539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8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41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100"/>
            <a:ext cx="14487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5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8" y="-171400"/>
            <a:ext cx="6756281" cy="1143000"/>
          </a:xfrm>
        </p:spPr>
        <p:txBody>
          <a:bodyPr>
            <a:normAutofit/>
          </a:bodyPr>
          <a:lstStyle>
            <a:lvl1pPr algn="ctr">
              <a:defRPr sz="2625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5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GB" dirty="0" err="1"/>
              <a:t>EuPRAXIA</a:t>
            </a:r>
            <a:r>
              <a:rPr lang="en-GB" dirty="0"/>
              <a:t> Yearly Meeting Lisbon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80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03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US" noProof="0" dirty="0" err="1"/>
              <a:t>Modifica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testo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/>
              <a:t>Terzo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307989-E4C2-7616-7CCE-C410E5671920}"/>
              </a:ext>
            </a:extLst>
          </p:cNvPr>
          <p:cNvSpPr txBox="1">
            <a:spLocks/>
          </p:cNvSpPr>
          <p:nvPr userDrawn="1"/>
        </p:nvSpPr>
        <p:spPr>
          <a:xfrm>
            <a:off x="8744803" y="6411412"/>
            <a:ext cx="3159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00E3336-6690-3BBE-4A73-197967D126FB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A457CB-1346-E4B5-E787-C3A397DF0D16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048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7"/>
            <a:ext cx="8832981" cy="932745"/>
          </a:xfrm>
        </p:spPr>
        <p:txBody>
          <a:bodyPr>
            <a:normAutofit/>
          </a:bodyPr>
          <a:lstStyle>
            <a:lvl1pPr algn="l">
              <a:defRPr sz="157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2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788" baseline="0">
                <a:solidFill>
                  <a:srgbClr val="FFC000"/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7" y="182238"/>
            <a:ext cx="3416895" cy="1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38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238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238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238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238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1" y="6439399"/>
            <a:ext cx="4412623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5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6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712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5" y="312549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875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6408702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941648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9041981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436105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6902331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280193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336236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76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594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20033A-82CF-5008-774A-DA5B7A30AEE2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E867D3A-ED7E-6D9F-E0B7-1EF66164E052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3D2E0F6-C832-61ED-9E95-60D2BCD76AFD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160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075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472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27900185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5601381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637848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315756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8804310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8452021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2459047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US" noProof="0" dirty="0" err="1"/>
              <a:t>Modifica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testo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/>
              <a:t>Terzo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US" noProof="0" dirty="0" err="1"/>
              <a:t>Modifica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testo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/>
              <a:t>Terzo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B8C557C-6D19-5CAA-CD37-F02D6169F191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24D9C1-023E-507C-85A2-DD33FE9A0EF9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9DE620-BB51-77C5-1C2F-A207FD8D0331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92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1A240-9924-FD3B-1763-49E6CA0DE746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0E7B91-996B-E063-9722-4DF92A21F91F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13F8E01-D926-7EAB-4DC9-839D01881013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40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FAC5EF-83B8-1B6D-F2CE-C4D8486317EA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4CA1747-A6FC-57CF-39BD-CD7009B2E20D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65C80F2-7961-2A49-D6CB-D53CBE98A592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26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26CD7-4254-BEA1-218F-F31AEFBCC7A9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44B18B4-084A-9DA3-FB2B-555D02302FD8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EF2C3F3-9E07-B529-E166-ED3DFC5D8FC3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438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3BA834-FEC1-8D69-86CE-B4A11F72071A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8991617-C028-0ABC-CF8E-82C011AB335C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B663EEC-0D95-344C-CD6E-004C70FDCF5A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008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5EA883D-3EF3-FB03-2BC6-EA0D1178548B}"/>
              </a:ext>
            </a:extLst>
          </p:cNvPr>
          <p:cNvSpPr txBox="1">
            <a:spLocks/>
          </p:cNvSpPr>
          <p:nvPr userDrawn="1"/>
        </p:nvSpPr>
        <p:spPr>
          <a:xfrm>
            <a:off x="8603775" y="6430138"/>
            <a:ext cx="3588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err="1"/>
              <a:t>EuAPS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Meeting 4-5/6/2025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B7C797F-C7DC-58AC-E0D2-70A1D5012D5B}"/>
              </a:ext>
            </a:extLst>
          </p:cNvPr>
          <p:cNvSpPr txBox="1">
            <a:spLocks/>
          </p:cNvSpPr>
          <p:nvPr userDrawn="1"/>
        </p:nvSpPr>
        <p:spPr>
          <a:xfrm>
            <a:off x="703997" y="641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A. Cianchi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4550D90-B438-A803-67E5-C1F9F66B6507}"/>
              </a:ext>
            </a:extLst>
          </p:cNvPr>
          <p:cNvSpPr txBox="1">
            <a:spLocks/>
          </p:cNvSpPr>
          <p:nvPr userDrawn="1"/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B13B172-409A-48BF-92CD-9E808051E234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618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V. Dompè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ctr" defTabSz="685783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3">
            <a:extLst>
              <a:ext uri="{FF2B5EF4-FFF2-40B4-BE49-F238E27FC236}">
                <a16:creationId xmlns:a16="http://schemas.microsoft.com/office/drawing/2014/main" id="{39394330-4A7C-5A1F-C024-9931BAEBB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9019" y="1104735"/>
            <a:ext cx="6096000" cy="3152281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rgbClr val="C48E48"/>
                </a:solidFill>
              </a:rPr>
              <a:t>The </a:t>
            </a:r>
            <a:r>
              <a:rPr lang="en-US" sz="4400" dirty="0" err="1">
                <a:solidFill>
                  <a:srgbClr val="C48E48"/>
                </a:solidFill>
              </a:rPr>
              <a:t>EuAPS</a:t>
            </a:r>
            <a:r>
              <a:rPr lang="en-US" sz="4400" dirty="0">
                <a:solidFill>
                  <a:srgbClr val="C48E48"/>
                </a:solidFill>
              </a:rPr>
              <a:t> project:  </a:t>
            </a:r>
            <a:br>
              <a:rPr lang="en-US" sz="4400" dirty="0">
                <a:solidFill>
                  <a:srgbClr val="C48E48"/>
                </a:solidFill>
              </a:rPr>
            </a:br>
            <a:r>
              <a:rPr lang="en-US" sz="4400" dirty="0">
                <a:solidFill>
                  <a:srgbClr val="C48E48"/>
                </a:solidFill>
              </a:rPr>
              <a:t>WP2</a:t>
            </a:r>
          </a:p>
        </p:txBody>
      </p:sp>
      <p:sp>
        <p:nvSpPr>
          <p:cNvPr id="11" name="Subtitle 25">
            <a:extLst>
              <a:ext uri="{FF2B5EF4-FFF2-40B4-BE49-F238E27FC236}">
                <a16:creationId xmlns:a16="http://schemas.microsoft.com/office/drawing/2014/main" id="{5620F69F-34E7-6DB8-8C19-2B6490775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8720" y="3863458"/>
            <a:ext cx="5740400" cy="188980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Alessandro Cianchi</a:t>
            </a:r>
          </a:p>
          <a:p>
            <a:pPr algn="ctr"/>
            <a:r>
              <a:rPr lang="en-GB" dirty="0"/>
              <a:t>University of Rome Tor Vergata</a:t>
            </a:r>
          </a:p>
          <a:p>
            <a:pPr algn="ctr">
              <a:lnSpc>
                <a:spcPct val="100000"/>
              </a:lnSpc>
            </a:pPr>
            <a:endParaRPr lang="en-GB" sz="800" dirty="0"/>
          </a:p>
          <a:p>
            <a:pPr algn="ctr"/>
            <a:r>
              <a:rPr lang="en-GB" dirty="0"/>
              <a:t>On behalf of the </a:t>
            </a:r>
            <a:r>
              <a:rPr lang="en-GB" dirty="0" err="1"/>
              <a:t>EuAPS</a:t>
            </a:r>
            <a:r>
              <a:rPr lang="en-GB" dirty="0"/>
              <a:t> collaboration</a:t>
            </a:r>
          </a:p>
        </p:txBody>
      </p:sp>
      <p:pic>
        <p:nvPicPr>
          <p:cNvPr id="12" name="Immagine 11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515E2584-CDFC-8817-50F0-C6DA34FA3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7" y="1858763"/>
            <a:ext cx="3428893" cy="2164022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F073FD26-B54A-C55F-18F3-C7CF80924EBD}"/>
              </a:ext>
            </a:extLst>
          </p:cNvPr>
          <p:cNvGrpSpPr/>
          <p:nvPr/>
        </p:nvGrpSpPr>
        <p:grpSpPr>
          <a:xfrm>
            <a:off x="1034743" y="4104983"/>
            <a:ext cx="2353620" cy="1406755"/>
            <a:chOff x="6693313" y="2710084"/>
            <a:chExt cx="2353620" cy="1406755"/>
          </a:xfrm>
        </p:grpSpPr>
        <p:pic>
          <p:nvPicPr>
            <p:cNvPr id="3" name="Google Shape;715;p76">
              <a:extLst>
                <a:ext uri="{FF2B5EF4-FFF2-40B4-BE49-F238E27FC236}">
                  <a16:creationId xmlns:a16="http://schemas.microsoft.com/office/drawing/2014/main" id="{5D835E08-3730-441C-8EE3-8C738F35DFF8}"/>
                </a:ext>
              </a:extLst>
            </p:cNvPr>
            <p:cNvPicPr preferRelativeResize="0"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6693313" y="2710085"/>
              <a:ext cx="1282123" cy="6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16;p76">
              <a:extLst>
                <a:ext uri="{FF2B5EF4-FFF2-40B4-BE49-F238E27FC236}">
                  <a16:creationId xmlns:a16="http://schemas.microsoft.com/office/drawing/2014/main" id="{CCD47E9B-67FF-45A5-F539-CD4365D04F25}"/>
                </a:ext>
              </a:extLst>
            </p:cNvPr>
            <p:cNvPicPr preferRelativeResize="0"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7807787" y="2710084"/>
              <a:ext cx="1239146" cy="6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727;p76">
              <a:extLst>
                <a:ext uri="{FF2B5EF4-FFF2-40B4-BE49-F238E27FC236}">
                  <a16:creationId xmlns:a16="http://schemas.microsoft.com/office/drawing/2014/main" id="{163BAB08-4657-A28B-6D1B-4A5D7E2AFD4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93313" y="3602489"/>
              <a:ext cx="2335733" cy="5143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784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AF325B-7C08-24FE-1EE6-C2349A77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noProof="0" dirty="0"/>
              <a:t>Laser Upgrade Diagnostics and adaptive optic  173.240 euro VAT included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388F0D-EED3-F35E-797C-236D2E859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Wizzler</a:t>
            </a:r>
            <a:r>
              <a:rPr lang="it-IT" dirty="0"/>
              <a:t> 800</a:t>
            </a:r>
          </a:p>
          <a:p>
            <a:r>
              <a:rPr lang="it-IT" dirty="0" err="1"/>
              <a:t>Deformable</a:t>
            </a:r>
            <a:r>
              <a:rPr lang="it-IT" dirty="0"/>
              <a:t> </a:t>
            </a:r>
            <a:r>
              <a:rPr lang="it-IT" dirty="0" err="1"/>
              <a:t>mirror</a:t>
            </a:r>
            <a:endParaRPr lang="it-IT" dirty="0"/>
          </a:p>
          <a:p>
            <a:endParaRPr lang="it-IT" dirty="0"/>
          </a:p>
          <a:p>
            <a:r>
              <a:rPr lang="en-IE" noProof="0" dirty="0"/>
              <a:t>The total laser upgrade is 2.970.482,84 euro VAT included </a:t>
            </a:r>
          </a:p>
        </p:txBody>
      </p:sp>
    </p:spTree>
    <p:extLst>
      <p:ext uri="{BB962C8B-B14F-4D97-AF65-F5344CB8AC3E}">
        <p14:creationId xmlns:p14="http://schemas.microsoft.com/office/powerpoint/2010/main" val="340807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4C4CE-08C5-9D94-37E3-F21D131A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2.293 </a:t>
            </a:r>
            <a:r>
              <a:rPr lang="it-IT" dirty="0" err="1"/>
              <a:t>keuro</a:t>
            </a:r>
            <a:r>
              <a:rPr lang="it-IT" dirty="0"/>
              <a:t>  vs 2.970.842= 677.482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3F8280-DD1F-226E-E10D-5011E4970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Laser oscillator (300k+66k)</a:t>
            </a:r>
          </a:p>
          <a:p>
            <a:r>
              <a:rPr lang="it-IT" dirty="0"/>
              <a:t>Optics for laser focusing system (350k+77k)</a:t>
            </a:r>
          </a:p>
          <a:p>
            <a:r>
              <a:rPr lang="de-DE" dirty="0"/>
              <a:t>Laser beamline diagnostics (50k+11k)</a:t>
            </a:r>
          </a:p>
          <a:p>
            <a:r>
              <a:rPr lang="en-US" dirty="0"/>
              <a:t>High intensity laser extraction system (200k+44k)</a:t>
            </a:r>
          </a:p>
          <a:p>
            <a:r>
              <a:rPr lang="en-US" dirty="0"/>
              <a:t>Ultra stable femtosecond laser for pump and probe (100k+22k)</a:t>
            </a:r>
          </a:p>
          <a:p>
            <a:r>
              <a:rPr lang="en-US" dirty="0"/>
              <a:t>New compressor for FLAME laser (optics+vacuum) (300k+66k)</a:t>
            </a:r>
          </a:p>
          <a:p>
            <a:r>
              <a:rPr lang="en-US" dirty="0"/>
              <a:t>Laser compressor near the interaction region (300k+66k)</a:t>
            </a:r>
          </a:p>
          <a:p>
            <a:r>
              <a:rPr lang="it-IT" dirty="0"/>
              <a:t>Dazzler (100k+22k)</a:t>
            </a:r>
          </a:p>
          <a:p>
            <a:r>
              <a:rPr lang="en-US" dirty="0"/>
              <a:t>New Optical beamline(180k+40k)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478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A28EE-0873-8A68-D1DB-116FB912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Design of the </a:t>
            </a:r>
            <a:r>
              <a:rPr lang="it-IT" dirty="0" err="1"/>
              <a:t>interation</a:t>
            </a:r>
            <a:r>
              <a:rPr lang="it-IT" dirty="0"/>
              <a:t> </a:t>
            </a:r>
            <a:r>
              <a:rPr lang="it-IT" dirty="0" err="1"/>
              <a:t>region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1CC6792-63DE-3090-0020-F2F650098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028" y="2213590"/>
            <a:ext cx="5181600" cy="36803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/>
              <a:t>A </a:t>
            </a:r>
            <a:r>
              <a:rPr lang="it-IT" dirty="0" err="1"/>
              <a:t>dedicated</a:t>
            </a:r>
            <a:r>
              <a:rPr lang="it-IT" dirty="0"/>
              <a:t> gas </a:t>
            </a:r>
            <a:r>
              <a:rPr lang="it-IT" dirty="0" err="1"/>
              <a:t>Extraction</a:t>
            </a:r>
            <a:r>
              <a:rPr lang="it-IT" dirty="0"/>
              <a:t> System (ES)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to </a:t>
            </a:r>
            <a:r>
              <a:rPr lang="it-IT" dirty="0" err="1"/>
              <a:t>ensure</a:t>
            </a:r>
            <a:r>
              <a:rPr lang="it-IT" dirty="0"/>
              <a:t> the pressure can be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level</a:t>
            </a:r>
            <a:r>
              <a:rPr lang="it-IT" dirty="0"/>
              <a:t> of 10</a:t>
            </a:r>
            <a:r>
              <a:rPr lang="it-IT" baseline="30000" dirty="0"/>
              <a:t>-4</a:t>
            </a:r>
            <a:r>
              <a:rPr lang="it-IT" dirty="0"/>
              <a:t> mbar in the parabola </a:t>
            </a:r>
            <a:r>
              <a:rPr lang="it-IT" dirty="0" err="1"/>
              <a:t>at</a:t>
            </a:r>
            <a:r>
              <a:rPr lang="it-IT" dirty="0"/>
              <a:t> 1 </a:t>
            </a:r>
            <a:r>
              <a:rPr lang="it-IT" dirty="0" err="1"/>
              <a:t>meter</a:t>
            </a:r>
            <a:r>
              <a:rPr lang="it-IT" dirty="0"/>
              <a:t> of </a:t>
            </a:r>
            <a:r>
              <a:rPr lang="it-IT" dirty="0" err="1"/>
              <a:t>distance</a:t>
            </a:r>
            <a:r>
              <a:rPr lang="it-IT" dirty="0"/>
              <a:t>.</a:t>
            </a:r>
          </a:p>
          <a:p>
            <a:pPr algn="just"/>
            <a:r>
              <a:rPr lang="en-US" dirty="0"/>
              <a:t>The supersonic gas jet, adopted for the experiments, is characterized by a divergent nozzle, with inner and outer diameters of 0.5 mm and 2.8 mm, respectively, and an angle of 14°. </a:t>
            </a:r>
          </a:p>
          <a:p>
            <a:pPr algn="just"/>
            <a:r>
              <a:rPr lang="en-US" dirty="0"/>
              <a:t>The gas conveyor is located 6 mm above the nozzle with an aperture of 6 mm. </a:t>
            </a:r>
            <a:endParaRPr lang="it-IT" dirty="0"/>
          </a:p>
          <a:p>
            <a:endParaRPr lang="it-IT" dirty="0"/>
          </a:p>
        </p:txBody>
      </p:sp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B0C72F91-9EE2-4200-DA42-C90434586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6372" y="2348858"/>
            <a:ext cx="5181600" cy="3173506"/>
          </a:xfrm>
        </p:spPr>
      </p:pic>
    </p:spTree>
    <p:extLst>
      <p:ext uri="{BB962C8B-B14F-4D97-AF65-F5344CB8AC3E}">
        <p14:creationId xmlns:p14="http://schemas.microsoft.com/office/powerpoint/2010/main" val="946898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0C21EF2-647F-81BC-7B57-F0E0AE0FA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503" y="2284522"/>
            <a:ext cx="6349497" cy="2907963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8A23FF-2ED5-2259-2EF5-0844D80A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" y="1335636"/>
            <a:ext cx="10755086" cy="780114"/>
          </a:xfrm>
        </p:spPr>
        <p:txBody>
          <a:bodyPr>
            <a:normAutofit/>
          </a:bodyPr>
          <a:lstStyle/>
          <a:p>
            <a:r>
              <a:rPr lang="it-IT" dirty="0"/>
              <a:t>Test </a:t>
            </a:r>
            <a:r>
              <a:rPr lang="it-IT" dirty="0" err="1"/>
              <a:t>bench</a:t>
            </a:r>
            <a:r>
              <a:rPr lang="it-IT" dirty="0"/>
              <a:t> for vacuum test</a:t>
            </a:r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366AA94A-4640-90AD-8C9B-4E915FB1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6" y="2447807"/>
            <a:ext cx="5733867" cy="25813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C5BBDA-B60C-5E1C-D8FF-EF626E9275D2}"/>
              </a:ext>
            </a:extLst>
          </p:cNvPr>
          <p:cNvSpPr txBox="1"/>
          <p:nvPr/>
        </p:nvSpPr>
        <p:spPr>
          <a:xfrm>
            <a:off x="10744201" y="5522364"/>
            <a:ext cx="1077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L. </a:t>
            </a:r>
            <a:r>
              <a:rPr lang="it-IT" sz="1400" dirty="0" err="1"/>
              <a:t>Crincoli</a:t>
            </a:r>
            <a:r>
              <a:rPr lang="it-IT" sz="1400" dirty="0"/>
              <a:t>, A. Biagioni</a:t>
            </a:r>
          </a:p>
          <a:p>
            <a:r>
              <a:rPr lang="it-IT" sz="1400" dirty="0"/>
              <a:t>V. Lollo</a:t>
            </a:r>
          </a:p>
        </p:txBody>
      </p:sp>
    </p:spTree>
    <p:extLst>
      <p:ext uri="{BB962C8B-B14F-4D97-AF65-F5344CB8AC3E}">
        <p14:creationId xmlns:p14="http://schemas.microsoft.com/office/powerpoint/2010/main" val="79616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9BB88-E684-936F-3961-FD3E545F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 of the vacuum </a:t>
            </a:r>
            <a:r>
              <a:rPr lang="it-IT" dirty="0" err="1"/>
              <a:t>tests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4ACAA7-DE2A-9FF5-7023-A614D1385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60" y="2032294"/>
            <a:ext cx="5992061" cy="22005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47664B4-E113-283E-2998-A3580CB76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53" y="4330570"/>
            <a:ext cx="6420746" cy="20100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A3633A-69DF-95DD-3E5A-CCFA7348DF1D}"/>
              </a:ext>
            </a:extLst>
          </p:cNvPr>
          <p:cNvSpPr txBox="1"/>
          <p:nvPr/>
        </p:nvSpPr>
        <p:spPr>
          <a:xfrm>
            <a:off x="299357" y="5435278"/>
            <a:ext cx="1077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L. </a:t>
            </a:r>
            <a:r>
              <a:rPr lang="it-IT" sz="1400" dirty="0" err="1"/>
              <a:t>Crincoli</a:t>
            </a:r>
            <a:r>
              <a:rPr lang="it-IT" sz="1400" dirty="0"/>
              <a:t>, A. Biagioni</a:t>
            </a:r>
          </a:p>
          <a:p>
            <a:r>
              <a:rPr lang="it-IT" sz="1400" dirty="0"/>
              <a:t>V. Lollo</a:t>
            </a:r>
          </a:p>
        </p:txBody>
      </p:sp>
    </p:spTree>
    <p:extLst>
      <p:ext uri="{BB962C8B-B14F-4D97-AF65-F5344CB8AC3E}">
        <p14:creationId xmlns:p14="http://schemas.microsoft.com/office/powerpoint/2010/main" val="20026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CB619D9-60AD-86B1-9870-42721F1F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1" y="1880170"/>
            <a:ext cx="9578125" cy="3952459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4C2A04FE-1F8D-BA29-3610-F526D29A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Outline of the source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2DFF34D-46F9-1E09-1602-1F2BFEE03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114" y="1397381"/>
            <a:ext cx="3758183" cy="4435248"/>
          </a:xfrm>
        </p:spPr>
        <p:txBody>
          <a:bodyPr>
            <a:normAutofit/>
          </a:bodyPr>
          <a:lstStyle/>
          <a:p>
            <a:r>
              <a:rPr lang="en-IE" noProof="0" dirty="0"/>
              <a:t>Our source is designed to operate in dual mode</a:t>
            </a:r>
          </a:p>
          <a:p>
            <a:r>
              <a:rPr lang="en-IE" noProof="0" dirty="0"/>
              <a:t>In the FLAME bunker to perform R&amp;D on the laser and components, and fine-tuning</a:t>
            </a:r>
          </a:p>
          <a:p>
            <a:r>
              <a:rPr lang="en-IE" noProof="0" dirty="0"/>
              <a:t>In the SPARC bunker to give the beam to users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A72691-77DC-2D2C-AEAD-AB378A279CDD}"/>
              </a:ext>
            </a:extLst>
          </p:cNvPr>
          <p:cNvSpPr txBox="1"/>
          <p:nvPr/>
        </p:nvSpPr>
        <p:spPr>
          <a:xfrm>
            <a:off x="631371" y="497399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FLAME INFERNO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971B77-E069-9B72-EF3A-F9C6107C4412}"/>
              </a:ext>
            </a:extLst>
          </p:cNvPr>
          <p:cNvSpPr txBox="1"/>
          <p:nvPr/>
        </p:nvSpPr>
        <p:spPr>
          <a:xfrm>
            <a:off x="3505200" y="188017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noProof="0" dirty="0"/>
              <a:t>FLAME PARADISO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842EF6-3517-4BA6-CEE9-34CA5762F4D7}"/>
              </a:ext>
            </a:extLst>
          </p:cNvPr>
          <p:cNvSpPr txBox="1"/>
          <p:nvPr/>
        </p:nvSpPr>
        <p:spPr>
          <a:xfrm>
            <a:off x="5989754" y="546061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SPARC Bunker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808553-65D8-E265-D293-58AA6DD16F4D}"/>
              </a:ext>
            </a:extLst>
          </p:cNvPr>
          <p:cNvSpPr txBox="1"/>
          <p:nvPr/>
        </p:nvSpPr>
        <p:spPr>
          <a:xfrm>
            <a:off x="457201" y="5715000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7456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2EAC7-946A-9F6C-7AA3-E568D333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FLAME building and SPARC building</a:t>
            </a:r>
          </a:p>
        </p:txBody>
      </p:sp>
      <p:pic>
        <p:nvPicPr>
          <p:cNvPr id="6" name="Segnaposto contenuto 5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3C8C07FE-4747-6BB4-DE98-BCC7B0914E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36" y="2496619"/>
            <a:ext cx="6189436" cy="2554099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9493A5-3EE7-C898-B3DE-3B5E22EBA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1725693"/>
            <a:ext cx="5181600" cy="3680344"/>
          </a:xfrm>
        </p:spPr>
        <p:txBody>
          <a:bodyPr/>
          <a:lstStyle/>
          <a:p>
            <a:pPr algn="just"/>
            <a:r>
              <a:rPr lang="it-IT" dirty="0"/>
              <a:t>The </a:t>
            </a:r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buildings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8 </a:t>
            </a:r>
            <a:r>
              <a:rPr lang="it-IT" dirty="0" err="1"/>
              <a:t>meters</a:t>
            </a:r>
            <a:endParaRPr lang="it-IT" dirty="0"/>
          </a:p>
          <a:p>
            <a:pPr algn="just"/>
            <a:r>
              <a:rPr lang="it-IT" dirty="0"/>
              <a:t>SPARC bunker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shared</a:t>
            </a:r>
            <a:r>
              <a:rPr lang="it-IT" dirty="0"/>
              <a:t> with SPARC </a:t>
            </a:r>
            <a:r>
              <a:rPr lang="it-IT" dirty="0" err="1"/>
              <a:t>linac</a:t>
            </a:r>
            <a:endParaRPr lang="it-IT" dirty="0"/>
          </a:p>
          <a:p>
            <a:pPr algn="just"/>
            <a:r>
              <a:rPr lang="en-US" dirty="0"/>
              <a:t>The simultaneous use of two facilities in the same place obviously poses security and organizational problems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BDFA22-4587-A5AD-DDF7-AFD1FAAC7871}"/>
              </a:ext>
            </a:extLst>
          </p:cNvPr>
          <p:cNvSpPr txBox="1"/>
          <p:nvPr/>
        </p:nvSpPr>
        <p:spPr>
          <a:xfrm>
            <a:off x="457201" y="5715000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204170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A65A4-C695-F53E-AEAA-5028EF9E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Flame</a:t>
            </a:r>
            <a:r>
              <a:rPr lang="it-IT" dirty="0"/>
              <a:t> </a:t>
            </a:r>
            <a:r>
              <a:rPr lang="it-IT" dirty="0" err="1"/>
              <a:t>paradise</a:t>
            </a:r>
            <a:endParaRPr lang="it-IT" dirty="0"/>
          </a:p>
        </p:txBody>
      </p:sp>
      <p:pic>
        <p:nvPicPr>
          <p:cNvPr id="6" name="Segnaposto contenuto 5" descr="Immagine che contiene schermata, Modellazione 3D, pixel&#10;&#10;Il contenuto generato dall'IA potrebbe non essere corretto.">
            <a:extLst>
              <a:ext uri="{FF2B5EF4-FFF2-40B4-BE49-F238E27FC236}">
                <a16:creationId xmlns:a16="http://schemas.microsoft.com/office/drawing/2014/main" id="{9EC06977-A4A8-8AD4-E28D-AE44A6AC01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2312222"/>
            <a:ext cx="5181600" cy="3505373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03AC29-3F7F-6AC5-B849-5C284B278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8914" y="2137251"/>
            <a:ext cx="5181600" cy="3680344"/>
          </a:xfrm>
        </p:spPr>
        <p:txBody>
          <a:bodyPr/>
          <a:lstStyle/>
          <a:p>
            <a:r>
              <a:rPr lang="en-AU" noProof="0" dirty="0"/>
              <a:t>Laser is coming from laser room</a:t>
            </a:r>
          </a:p>
          <a:p>
            <a:r>
              <a:rPr lang="en-AU" noProof="0" dirty="0"/>
              <a:t>There are two different paths:</a:t>
            </a:r>
          </a:p>
          <a:p>
            <a:pPr lvl="1"/>
            <a:r>
              <a:rPr lang="en-AU" noProof="0" dirty="0"/>
              <a:t>In one line, the beam is directed to FLAME hell uncompressed, to be delivered in the SPARC bunker</a:t>
            </a:r>
          </a:p>
          <a:p>
            <a:pPr lvl="1"/>
            <a:r>
              <a:rPr lang="en-AU" noProof="0" dirty="0"/>
              <a:t>In the second line, the beam is compressed and then sent to the FLAME INFERNO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D73D88-A184-3AFD-F7F2-031FC6490263}"/>
              </a:ext>
            </a:extLst>
          </p:cNvPr>
          <p:cNvSpPr txBox="1"/>
          <p:nvPr/>
        </p:nvSpPr>
        <p:spPr>
          <a:xfrm>
            <a:off x="462643" y="5860178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5956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60B43C-D15C-FFF6-2118-322640FF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Installation progress</a:t>
            </a:r>
          </a:p>
        </p:txBody>
      </p:sp>
      <p:pic>
        <p:nvPicPr>
          <p:cNvPr id="6" name="Segnaposto contenuto 5" descr="Immagine che contiene macchina, industria, ingegneria, interno&#10;&#10;Il contenuto generato dall'IA potrebbe non essere corretto.">
            <a:extLst>
              <a:ext uri="{FF2B5EF4-FFF2-40B4-BE49-F238E27FC236}">
                <a16:creationId xmlns:a16="http://schemas.microsoft.com/office/drawing/2014/main" id="{B8203FED-A0B1-5BA0-F748-15D6E9120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4" y="2497138"/>
            <a:ext cx="6541911" cy="3679825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12A9A2-CE21-0982-E105-3B41C712DFCB}"/>
              </a:ext>
            </a:extLst>
          </p:cNvPr>
          <p:cNvSpPr txBox="1"/>
          <p:nvPr/>
        </p:nvSpPr>
        <p:spPr>
          <a:xfrm>
            <a:off x="674915" y="5522365"/>
            <a:ext cx="10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r>
              <a:rPr lang="it-IT" sz="1400" dirty="0"/>
              <a:t>, F. </a:t>
            </a:r>
            <a:r>
              <a:rPr lang="it-IT" sz="1400" dirty="0" err="1"/>
              <a:t>Fransesini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2462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07079-56FF-68E5-3E72-28E758FD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FLAME Hell</a:t>
            </a:r>
          </a:p>
        </p:txBody>
      </p:sp>
      <p:pic>
        <p:nvPicPr>
          <p:cNvPr id="6" name="Segnaposto contenuto 5" descr="Immagine che contiene macchina, ingegneria, Modello in scala&#10;&#10;Il contenuto generato dall'IA potrebbe non essere corretto.">
            <a:extLst>
              <a:ext uri="{FF2B5EF4-FFF2-40B4-BE49-F238E27FC236}">
                <a16:creationId xmlns:a16="http://schemas.microsoft.com/office/drawing/2014/main" id="{41273DD1-F241-7C9C-F120-9B54DA085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279564"/>
            <a:ext cx="5181600" cy="3505373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911A11-F52F-F9CF-462F-91212FF1D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94240"/>
            <a:ext cx="5181600" cy="3680344"/>
          </a:xfrm>
        </p:spPr>
        <p:txBody>
          <a:bodyPr/>
          <a:lstStyle/>
          <a:p>
            <a:pPr algn="just"/>
            <a:r>
              <a:rPr lang="en-US" noProof="0" dirty="0"/>
              <a:t>There are two pipes that are coming from paradise, related to the </a:t>
            </a:r>
            <a:r>
              <a:rPr lang="en-US" noProof="0" dirty="0">
                <a:solidFill>
                  <a:srgbClr val="FF0000"/>
                </a:solidFill>
              </a:rPr>
              <a:t>Main</a:t>
            </a:r>
            <a:r>
              <a:rPr lang="en-US" noProof="0" dirty="0"/>
              <a:t> and the </a:t>
            </a:r>
            <a:r>
              <a:rPr lang="en-US" noProof="0" dirty="0">
                <a:solidFill>
                  <a:srgbClr val="FF0000"/>
                </a:solidFill>
              </a:rPr>
              <a:t>Probe</a:t>
            </a:r>
            <a:r>
              <a:rPr lang="en-US" noProof="0" dirty="0"/>
              <a:t> pulse. </a:t>
            </a:r>
          </a:p>
          <a:p>
            <a:pPr algn="just"/>
            <a:r>
              <a:rPr lang="en-US" noProof="0" dirty="0"/>
              <a:t>If the beam must be used here, the Main is compressed; otherwise, not, and the beam is transported to the SPARC bunker 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2EC11D-9627-DEC5-5AA9-AB20C7E6B849}"/>
              </a:ext>
            </a:extLst>
          </p:cNvPr>
          <p:cNvSpPr txBox="1"/>
          <p:nvPr/>
        </p:nvSpPr>
        <p:spPr>
          <a:xfrm>
            <a:off x="462643" y="5860178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7381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498584-1B61-B31B-AB0C-B58ACAC1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1A28F4-76C7-6A9A-329F-306EACAE3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noProof="0" dirty="0"/>
              <a:t>Goal of WP2</a:t>
            </a:r>
          </a:p>
          <a:p>
            <a:r>
              <a:rPr lang="en-CA" noProof="0" dirty="0"/>
              <a:t>Design of the source and the components</a:t>
            </a:r>
          </a:p>
          <a:p>
            <a:r>
              <a:rPr lang="en-CA" noProof="0" dirty="0"/>
              <a:t>Status of installation of the facility</a:t>
            </a:r>
          </a:p>
          <a:p>
            <a:r>
              <a:rPr lang="en-CA" dirty="0"/>
              <a:t>Open problems, critical aspects</a:t>
            </a:r>
          </a:p>
          <a:p>
            <a:endParaRPr lang="en-CA" noProof="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30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6131FC-85B9-7533-E69E-B4AD051B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Installation progress</a:t>
            </a:r>
          </a:p>
        </p:txBody>
      </p:sp>
      <p:pic>
        <p:nvPicPr>
          <p:cNvPr id="10" name="Segnaposto contenuto 9" descr="Immagine che contiene ingegneria, macchina, industria, fabbrica&#10;&#10;Il contenuto generato dall'IA potrebbe non essere corretto.">
            <a:extLst>
              <a:ext uri="{FF2B5EF4-FFF2-40B4-BE49-F238E27FC236}">
                <a16:creationId xmlns:a16="http://schemas.microsoft.com/office/drawing/2014/main" id="{66B7A1DC-08BE-AC8C-0FD1-0DA0B5A7D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40" y="2127023"/>
            <a:ext cx="4906433" cy="3679825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581D01-7EFA-8933-6B34-801716CB0EB2}"/>
              </a:ext>
            </a:extLst>
          </p:cNvPr>
          <p:cNvSpPr txBox="1"/>
          <p:nvPr/>
        </p:nvSpPr>
        <p:spPr>
          <a:xfrm>
            <a:off x="2445354" y="5499071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47213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A45E75-67E4-188B-688F-6D33C6F7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SPARC Bunker installation in progress</a:t>
            </a:r>
          </a:p>
        </p:txBody>
      </p:sp>
      <p:pic>
        <p:nvPicPr>
          <p:cNvPr id="6" name="Segnaposto contenuto 5" descr="Immagine che contiene interno, macchina, ingegneria, acciaio&#10;&#10;Il contenuto generato dall'IA potrebbe non essere corretto.">
            <a:extLst>
              <a:ext uri="{FF2B5EF4-FFF2-40B4-BE49-F238E27FC236}">
                <a16:creationId xmlns:a16="http://schemas.microsoft.com/office/drawing/2014/main" id="{033F750C-29EA-CA3A-2FC9-FFDED6A65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40" y="2355624"/>
            <a:ext cx="4906433" cy="3679825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1BD3829-4EE2-3873-E244-983A3E9D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4" y="2445944"/>
            <a:ext cx="5328357" cy="22270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37AEC4-F349-3133-ACE6-F63590332C23}"/>
              </a:ext>
            </a:extLst>
          </p:cNvPr>
          <p:cNvSpPr txBox="1"/>
          <p:nvPr/>
        </p:nvSpPr>
        <p:spPr>
          <a:xfrm>
            <a:off x="404284" y="4931028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77928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826D5-5A3F-F06A-8F53-F8415395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A02C07E-9A5F-0CE9-56AA-E9FD8F0B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 dirty="0"/>
              <a:t>inside the </a:t>
            </a:r>
            <a:r>
              <a:rPr lang="en-US" dirty="0" err="1"/>
              <a:t>EuAPS@SPARCbunker</a:t>
            </a:r>
            <a:r>
              <a:rPr lang="en-US" dirty="0"/>
              <a:t> interaction chamber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CC77A4D-6DBB-1660-2767-943464CBCBB2}"/>
              </a:ext>
            </a:extLst>
          </p:cNvPr>
          <p:cNvGrpSpPr/>
          <p:nvPr/>
        </p:nvGrpSpPr>
        <p:grpSpPr>
          <a:xfrm>
            <a:off x="838200" y="2205409"/>
            <a:ext cx="10515600" cy="3885826"/>
            <a:chOff x="838200" y="2291137"/>
            <a:chExt cx="10515600" cy="3885826"/>
          </a:xfrm>
        </p:grpSpPr>
        <p:pic>
          <p:nvPicPr>
            <p:cNvPr id="7" name="Immagine 6" descr="Immagine che contiene giocattolo, Modello in scala, plastica&#10;&#10;Il contenuto generato dall'IA potrebbe non essere corretto.">
              <a:extLst>
                <a:ext uri="{FF2B5EF4-FFF2-40B4-BE49-F238E27FC236}">
                  <a16:creationId xmlns:a16="http://schemas.microsoft.com/office/drawing/2014/main" id="{95D72DFB-0C1E-2F5C-4906-6A292E26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50" b="21109"/>
            <a:stretch>
              <a:fillRect/>
            </a:stretch>
          </p:blipFill>
          <p:spPr>
            <a:xfrm>
              <a:off x="838200" y="2291137"/>
              <a:ext cx="10515600" cy="3885826"/>
            </a:xfrm>
            <a:prstGeom prst="rect">
              <a:avLst/>
            </a:prstGeom>
            <a:noFill/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527184F-D2CB-4CE6-F0DE-D947E669BF80}"/>
                </a:ext>
              </a:extLst>
            </p:cNvPr>
            <p:cNvSpPr txBox="1"/>
            <p:nvPr/>
          </p:nvSpPr>
          <p:spPr>
            <a:xfrm>
              <a:off x="3731232" y="4876033"/>
              <a:ext cx="1935277" cy="6463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probe laser </a:t>
              </a:r>
              <a:r>
                <a:rPr lang="it-IT" dirty="0" err="1"/>
                <a:t>pulse</a:t>
              </a:r>
              <a:br>
                <a:rPr lang="it-IT" dirty="0"/>
              </a:br>
              <a:r>
                <a:rPr lang="it-IT" dirty="0"/>
                <a:t>for </a:t>
              </a:r>
              <a:r>
                <a:rPr lang="it-IT" dirty="0" err="1"/>
                <a:t>interferometry</a:t>
              </a:r>
              <a:endParaRPr lang="it-IT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A537C3E-652E-9A63-E00E-1077B1EB207D}"/>
                </a:ext>
              </a:extLst>
            </p:cNvPr>
            <p:cNvSpPr txBox="1"/>
            <p:nvPr/>
          </p:nvSpPr>
          <p:spPr>
            <a:xfrm>
              <a:off x="838200" y="3706073"/>
              <a:ext cx="1726058" cy="369332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main</a:t>
              </a:r>
              <a:r>
                <a:rPr lang="it-IT" dirty="0"/>
                <a:t> laser </a:t>
              </a:r>
              <a:r>
                <a:rPr lang="it-IT" dirty="0" err="1"/>
                <a:t>pulse</a:t>
              </a:r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84CA4D0-2377-6AA7-7017-B22A43E800F8}"/>
                </a:ext>
              </a:extLst>
            </p:cNvPr>
            <p:cNvSpPr txBox="1"/>
            <p:nvPr/>
          </p:nvSpPr>
          <p:spPr>
            <a:xfrm>
              <a:off x="6941127" y="4533643"/>
              <a:ext cx="1046018" cy="369332"/>
            </a:xfrm>
            <a:prstGeom prst="rect">
              <a:avLst/>
            </a:prstGeom>
            <a:solidFill>
              <a:srgbClr val="FFFF00">
                <a:alpha val="6521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hexapod</a:t>
              </a:r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FBAE104-9801-ED0E-5513-2DC6132CEE27}"/>
                </a:ext>
              </a:extLst>
            </p:cNvPr>
            <p:cNvSpPr txBox="1"/>
            <p:nvPr/>
          </p:nvSpPr>
          <p:spPr>
            <a:xfrm>
              <a:off x="9016741" y="2474791"/>
              <a:ext cx="806131" cy="369332"/>
            </a:xfrm>
            <a:prstGeom prst="rect">
              <a:avLst/>
            </a:prstGeom>
            <a:solidFill>
              <a:srgbClr val="FFFF00">
                <a:alpha val="6541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dipole</a:t>
              </a:r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0D43532-8247-7868-F44B-5980E6248A04}"/>
                </a:ext>
              </a:extLst>
            </p:cNvPr>
            <p:cNvSpPr txBox="1"/>
            <p:nvPr/>
          </p:nvSpPr>
          <p:spPr>
            <a:xfrm>
              <a:off x="3491346" y="2291137"/>
              <a:ext cx="2175163" cy="369332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gas </a:t>
              </a:r>
              <a:r>
                <a:rPr lang="it-IT" dirty="0" err="1"/>
                <a:t>extraction</a:t>
              </a:r>
              <a:r>
                <a:rPr lang="it-IT" dirty="0"/>
                <a:t> system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474838-C80B-FA55-4557-B31551EBDAA7}"/>
              </a:ext>
            </a:extLst>
          </p:cNvPr>
          <p:cNvSpPr txBox="1"/>
          <p:nvPr/>
        </p:nvSpPr>
        <p:spPr>
          <a:xfrm>
            <a:off x="462642" y="5860178"/>
            <a:ext cx="162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G. Costa, M. Zottola</a:t>
            </a:r>
          </a:p>
        </p:txBody>
      </p:sp>
    </p:spTree>
    <p:extLst>
      <p:ext uri="{BB962C8B-B14F-4D97-AF65-F5344CB8AC3E}">
        <p14:creationId xmlns:p14="http://schemas.microsoft.com/office/powerpoint/2010/main" val="343304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9A16D4A7-A7E5-375F-B089-820BE4D9DB6D}"/>
              </a:ext>
            </a:extLst>
          </p:cNvPr>
          <p:cNvGrpSpPr/>
          <p:nvPr/>
        </p:nvGrpSpPr>
        <p:grpSpPr>
          <a:xfrm>
            <a:off x="4890081" y="1181860"/>
            <a:ext cx="7301919" cy="5077433"/>
            <a:chOff x="162217" y="1228725"/>
            <a:chExt cx="7301919" cy="5077433"/>
          </a:xfrm>
        </p:grpSpPr>
        <p:pic>
          <p:nvPicPr>
            <p:cNvPr id="9" name="Immagine 8" descr="Immagine che contiene macchina, plastica, giocattolo&#10;&#10;Il contenuto generato dall'IA potrebbe non essere corretto.">
              <a:extLst>
                <a:ext uri="{FF2B5EF4-FFF2-40B4-BE49-F238E27FC236}">
                  <a16:creationId xmlns:a16="http://schemas.microsoft.com/office/drawing/2014/main" id="{7775E7A8-0B82-BAF6-F412-112BDA258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6" t="7594" r="1025" b="6199"/>
            <a:stretch>
              <a:fillRect/>
            </a:stretch>
          </p:blipFill>
          <p:spPr>
            <a:xfrm>
              <a:off x="162217" y="1228725"/>
              <a:ext cx="7301919" cy="5077433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8CE789A-B4D6-DE5B-D958-9FAEE29B0368}"/>
                </a:ext>
              </a:extLst>
            </p:cNvPr>
            <p:cNvSpPr txBox="1"/>
            <p:nvPr/>
          </p:nvSpPr>
          <p:spPr>
            <a:xfrm>
              <a:off x="2577146" y="3398109"/>
              <a:ext cx="1247644" cy="369332"/>
            </a:xfrm>
            <a:prstGeom prst="rect">
              <a:avLst/>
            </a:prstGeom>
            <a:solidFill>
              <a:srgbClr val="FFFF00">
                <a:alpha val="6487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Tape driver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A372244-7263-D736-6C18-C7389E20A812}"/>
                </a:ext>
              </a:extLst>
            </p:cNvPr>
            <p:cNvSpPr txBox="1"/>
            <p:nvPr/>
          </p:nvSpPr>
          <p:spPr>
            <a:xfrm>
              <a:off x="5033800" y="5441144"/>
              <a:ext cx="1308692" cy="369332"/>
            </a:xfrm>
            <a:prstGeom prst="rect">
              <a:avLst/>
            </a:prstGeom>
            <a:solidFill>
              <a:srgbClr val="FFFF00">
                <a:alpha val="6487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dipole</a:t>
              </a:r>
              <a:r>
                <a:rPr lang="it-IT" dirty="0"/>
                <a:t> stage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FA0C033F-4216-2845-7257-0B6DD8E4E90C}"/>
              </a:ext>
            </a:extLst>
          </p:cNvPr>
          <p:cNvGrpSpPr/>
          <p:nvPr/>
        </p:nvGrpSpPr>
        <p:grpSpPr>
          <a:xfrm>
            <a:off x="77" y="1181860"/>
            <a:ext cx="6095923" cy="5077433"/>
            <a:chOff x="6096077" y="1228725"/>
            <a:chExt cx="6095923" cy="5077433"/>
          </a:xfrm>
        </p:grpSpPr>
        <p:pic>
          <p:nvPicPr>
            <p:cNvPr id="6" name="Immagine 5" descr="Immagine che contiene cartone animato&#10;&#10;Il contenuto generato dall'IA potrebbe non essere corretto.">
              <a:extLst>
                <a:ext uri="{FF2B5EF4-FFF2-40B4-BE49-F238E27FC236}">
                  <a16:creationId xmlns:a16="http://schemas.microsoft.com/office/drawing/2014/main" id="{61153DA2-05E5-52D5-6FCE-4F052048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77" y="1335636"/>
              <a:ext cx="6095923" cy="4970522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0482EFC-89BF-2D6C-B4B1-72230F86728D}"/>
                </a:ext>
              </a:extLst>
            </p:cNvPr>
            <p:cNvSpPr txBox="1"/>
            <p:nvPr/>
          </p:nvSpPr>
          <p:spPr>
            <a:xfrm>
              <a:off x="7899959" y="1228725"/>
              <a:ext cx="2581961" cy="369332"/>
            </a:xfrm>
            <a:prstGeom prst="rect">
              <a:avLst/>
            </a:prstGeom>
            <a:solidFill>
              <a:srgbClr val="FFFF00">
                <a:alpha val="6487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lanex</a:t>
              </a:r>
              <a:r>
                <a:rPr lang="it-IT" dirty="0"/>
                <a:t> </a:t>
              </a:r>
              <a:r>
                <a:rPr lang="it-IT" dirty="0" err="1"/>
                <a:t>plates</a:t>
              </a:r>
              <a:r>
                <a:rPr lang="it-IT" dirty="0"/>
                <a:t> for </a:t>
              </a:r>
              <a:r>
                <a:rPr lang="it-IT" dirty="0" err="1"/>
                <a:t>electrons</a:t>
              </a:r>
              <a:endParaRPr lang="it-IT" dirty="0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D8409A-ACD5-6B07-BA65-57832DA6392B}"/>
              </a:ext>
            </a:extLst>
          </p:cNvPr>
          <p:cNvSpPr/>
          <p:nvPr/>
        </p:nvSpPr>
        <p:spPr>
          <a:xfrm>
            <a:off x="6040762" y="1196148"/>
            <a:ext cx="45719" cy="507743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FD396B-66E8-BD80-BCE3-7D6E13A0DA9A}"/>
              </a:ext>
            </a:extLst>
          </p:cNvPr>
          <p:cNvSpPr txBox="1"/>
          <p:nvPr/>
        </p:nvSpPr>
        <p:spPr>
          <a:xfrm>
            <a:off x="310238" y="5969038"/>
            <a:ext cx="162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G. Costa, M. Zottola</a:t>
            </a:r>
          </a:p>
        </p:txBody>
      </p:sp>
    </p:spTree>
    <p:extLst>
      <p:ext uri="{BB962C8B-B14F-4D97-AF65-F5344CB8AC3E}">
        <p14:creationId xmlns:p14="http://schemas.microsoft.com/office/powerpoint/2010/main" val="3056661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2FC599-818C-772A-DCF5-61614A50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Tape driver issues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BBA95C-4D17-6DA5-6AF9-985220F76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hexapod has only relative movements and not absolute</a:t>
            </a:r>
          </a:p>
          <a:p>
            <a:r>
              <a:rPr lang="en-US" dirty="0"/>
              <a:t>This means that every time it does the home its movement can bring it to touch the tape driver</a:t>
            </a:r>
          </a:p>
          <a:p>
            <a:r>
              <a:rPr lang="en-US" dirty="0"/>
              <a:t>We need to evaluate the weight of the tape driver to see if it is possible to anchor it to the hexapod</a:t>
            </a:r>
          </a:p>
          <a:p>
            <a:r>
              <a:rPr lang="en-US" dirty="0"/>
              <a:t>Alternatively, we are studying another system in parallel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0570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5F367-7632-FF96-5771-F0738D9F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Alternative </a:t>
            </a:r>
            <a:r>
              <a:rPr lang="it-IT" dirty="0" err="1"/>
              <a:t>solution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0389B34-1544-C53C-0584-0D230B69F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0198" y="1588827"/>
            <a:ext cx="6412454" cy="2351801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400 nm*100mm*100mm </a:t>
            </a:r>
            <a:r>
              <a:rPr lang="it-IT" dirty="0" err="1"/>
              <a:t>aluminum</a:t>
            </a:r>
            <a:r>
              <a:rPr lang="it-IT" dirty="0"/>
              <a:t> </a:t>
            </a:r>
            <a:r>
              <a:rPr lang="it-IT" dirty="0" err="1"/>
              <a:t>foil</a:t>
            </a:r>
            <a:r>
              <a:rPr lang="it-IT" dirty="0"/>
              <a:t> </a:t>
            </a:r>
          </a:p>
          <a:p>
            <a:r>
              <a:rPr lang="it-IT" dirty="0"/>
              <a:t>In </a:t>
            </a:r>
            <a:r>
              <a:rPr lang="it-IT" dirty="0" err="1"/>
              <a:t>our</a:t>
            </a:r>
            <a:r>
              <a:rPr lang="it-IT" dirty="0"/>
              <a:t> case,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below</a:t>
            </a:r>
            <a:r>
              <a:rPr lang="it-IT" dirty="0"/>
              <a:t> the </a:t>
            </a:r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aluminum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front of the target (</a:t>
            </a:r>
            <a:r>
              <a:rPr lang="it-IT" dirty="0" err="1"/>
              <a:t>around</a:t>
            </a:r>
            <a:r>
              <a:rPr lang="it-IT" dirty="0"/>
              <a:t> 1.3 m) and with a 45° angle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verified</a:t>
            </a:r>
            <a:r>
              <a:rPr lang="it-IT" dirty="0"/>
              <a:t>.</a:t>
            </a:r>
          </a:p>
          <a:p>
            <a:r>
              <a:rPr lang="it-IT" dirty="0"/>
              <a:t>CON: </a:t>
            </a:r>
            <a:r>
              <a:rPr lang="en-US" dirty="0"/>
              <a:t>It is really difficult to design a frame for a 400 nm</a:t>
            </a:r>
            <a:r>
              <a:rPr lang="it-IT" dirty="0"/>
              <a:t> of Al. </a:t>
            </a:r>
          </a:p>
          <a:p>
            <a:r>
              <a:rPr lang="it-IT" dirty="0"/>
              <a:t>LIDT in </a:t>
            </a:r>
            <a:r>
              <a:rPr lang="it-IT" dirty="0" err="1"/>
              <a:t>different</a:t>
            </a:r>
            <a:r>
              <a:rPr lang="it-IT" dirty="0"/>
              <a:t> papers in the literature from 0.03 to 2 J/cm</a:t>
            </a:r>
            <a:r>
              <a:rPr lang="it-IT" baseline="30000" dirty="0"/>
              <a:t>2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Segnaposto contenuto 5" descr="Immagine che contiene schermata, testo, linea&#10;&#10;Il contenuto generato dall'IA potrebbe non essere corretto.">
            <a:extLst>
              <a:ext uri="{FF2B5EF4-FFF2-40B4-BE49-F238E27FC236}">
                <a16:creationId xmlns:a16="http://schemas.microsoft.com/office/drawing/2014/main" id="{39FB77A4-AA47-ECAA-9A31-C1340D44B5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8" y="2115750"/>
            <a:ext cx="4701998" cy="3679825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3F860398-9041-FE4A-7A8F-97F87B495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83207"/>
              </p:ext>
            </p:extLst>
          </p:nvPr>
        </p:nvGraphicFramePr>
        <p:xfrm>
          <a:off x="5455136" y="4050595"/>
          <a:ext cx="6582577" cy="174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740">
                  <a:extLst>
                    <a:ext uri="{9D8B030D-6E8A-4147-A177-3AD203B41FA5}">
                      <a16:colId xmlns:a16="http://schemas.microsoft.com/office/drawing/2014/main" val="3677399372"/>
                    </a:ext>
                  </a:extLst>
                </a:gridCol>
                <a:gridCol w="1685572">
                  <a:extLst>
                    <a:ext uri="{9D8B030D-6E8A-4147-A177-3AD203B41FA5}">
                      <a16:colId xmlns:a16="http://schemas.microsoft.com/office/drawing/2014/main" val="630604968"/>
                    </a:ext>
                  </a:extLst>
                </a:gridCol>
                <a:gridCol w="3025265">
                  <a:extLst>
                    <a:ext uri="{9D8B030D-6E8A-4147-A177-3AD203B41FA5}">
                      <a16:colId xmlns:a16="http://schemas.microsoft.com/office/drawing/2014/main" val="9507684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Paper 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https://www.researchgate.net/publication/260152592_Laser-induced_damage_thresholds_of_bulk_and_coating_optical_materials_at_1030_nm_500_fs/figures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8740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8723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Paper 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https://arxiv.org/pdf/2012.02574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4180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4654136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6EA645-6801-E508-0215-5592FBBB087A}"/>
              </a:ext>
            </a:extLst>
          </p:cNvPr>
          <p:cNvSpPr txBox="1"/>
          <p:nvPr/>
        </p:nvSpPr>
        <p:spPr>
          <a:xfrm>
            <a:off x="299357" y="6021980"/>
            <a:ext cx="10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M. Galletti</a:t>
            </a:r>
          </a:p>
        </p:txBody>
      </p:sp>
    </p:spTree>
    <p:extLst>
      <p:ext uri="{BB962C8B-B14F-4D97-AF65-F5344CB8AC3E}">
        <p14:creationId xmlns:p14="http://schemas.microsoft.com/office/powerpoint/2010/main" val="3749050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0077D-38C3-E71B-04BD-099A17D5B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CHARACTERISATION CHAMBER CNR-ISM</a:t>
            </a:r>
            <a:br>
              <a:rPr lang="en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75E001-DE0E-55D6-5662-1E01B74B8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381" y="1803970"/>
            <a:ext cx="7635238" cy="42973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AC153D-D257-C052-8C6A-839F4E8D7967}"/>
              </a:ext>
            </a:extLst>
          </p:cNvPr>
          <p:cNvSpPr txBox="1"/>
          <p:nvPr/>
        </p:nvSpPr>
        <p:spPr>
          <a:xfrm>
            <a:off x="9913619" y="5793556"/>
            <a:ext cx="20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P. Bolognesi, J. Chiarinelli</a:t>
            </a:r>
          </a:p>
        </p:txBody>
      </p:sp>
    </p:spTree>
    <p:extLst>
      <p:ext uri="{BB962C8B-B14F-4D97-AF65-F5344CB8AC3E}">
        <p14:creationId xmlns:p14="http://schemas.microsoft.com/office/powerpoint/2010/main" val="172246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87FF9-C320-670F-9BC6-51D6F041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B299CD6-5B30-D795-D497-4C7808452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Characterization chamber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A81D4F8-CB7C-576F-1539-54789E76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10515600" cy="411956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It consists of three independent sections for pulse characterisation, shot-by-shot:</a:t>
            </a:r>
          </a:p>
          <a:p>
            <a:r>
              <a:rPr lang="en-GB" dirty="0"/>
              <a:t>a/ </a:t>
            </a:r>
            <a:r>
              <a:rPr lang="en-GB" u="sng" dirty="0"/>
              <a:t>Double slit chamber </a:t>
            </a:r>
            <a:r>
              <a:rPr lang="en-GB" dirty="0"/>
              <a:t>with four independent motorised slits with for current reading  </a:t>
            </a:r>
            <a:r>
              <a:rPr lang="en-IT" dirty="0">
                <a:highlight>
                  <a:srgbClr val="FFFF00"/>
                </a:highlight>
                <a:sym typeface="Wingdings" pitchFamily="2" charset="2"/>
              </a:rPr>
              <a:t> 1/ </a:t>
            </a:r>
            <a:r>
              <a:rPr lang="en-GB" dirty="0">
                <a:highlight>
                  <a:srgbClr val="FFFF00"/>
                </a:highlight>
              </a:rPr>
              <a:t>Beam shape definition</a:t>
            </a:r>
          </a:p>
          <a:p>
            <a:r>
              <a:rPr lang="en-GB" dirty="0"/>
              <a:t>b/ Bellows for distance adjustment towards the main chamber</a:t>
            </a:r>
          </a:p>
          <a:p>
            <a:r>
              <a:rPr lang="en-IT" dirty="0"/>
              <a:t>c/ </a:t>
            </a:r>
            <a:r>
              <a:rPr lang="en-IT" u="sng" dirty="0"/>
              <a:t>Main chamber </a:t>
            </a:r>
            <a:r>
              <a:rPr lang="en-IT" dirty="0"/>
              <a:t>wi</a:t>
            </a:r>
            <a:r>
              <a:rPr lang="it-IT" dirty="0"/>
              <a:t>t</a:t>
            </a:r>
            <a:r>
              <a:rPr lang="en-IT" dirty="0"/>
              <a:t>h motorised tool holder (linear and </a:t>
            </a:r>
            <a:r>
              <a:rPr lang="en-US" dirty="0"/>
              <a:t>rotational degree of freedom) allocates 5 </a:t>
            </a:r>
            <a:r>
              <a:rPr lang="en-US" dirty="0" err="1"/>
              <a:t>interchamber</a:t>
            </a:r>
            <a:r>
              <a:rPr lang="en-IT" dirty="0"/>
              <a:t> ‘characterisation tools’ . Currently: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YAG:Ce</a:t>
            </a:r>
            <a:r>
              <a:rPr lang="en-GB" dirty="0"/>
              <a:t> on Al metal ring (15 x 0.02 mm, 40 x 0.1 mm, 40 x 0.2 mm, chromium pattern 1x1 mm)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YAG:Ce</a:t>
            </a:r>
            <a:r>
              <a:rPr lang="en-GB" dirty="0"/>
              <a:t>  on Al metal ring (40 x 0.2 mm with central hole dia. 3 mm, chromium pattern cel size 1x1 mm) </a:t>
            </a:r>
          </a:p>
          <a:p>
            <a:pPr marL="285750" indent="-285750">
              <a:buFontTx/>
              <a:buChar char="-"/>
            </a:pPr>
            <a:r>
              <a:rPr lang="en-GB" dirty="0"/>
              <a:t>Faraday cup</a:t>
            </a:r>
          </a:p>
          <a:p>
            <a:r>
              <a:rPr lang="en-GB" dirty="0"/>
              <a:t>Windows at +/- 40°, 90° with respect to beam for EM-CCD. </a:t>
            </a:r>
            <a:r>
              <a:rPr lang="en-IT" dirty="0">
                <a:highlight>
                  <a:srgbClr val="FFFF00"/>
                </a:highlight>
                <a:sym typeface="Wingdings" pitchFamily="2" charset="2"/>
              </a:rPr>
              <a:t> 2/ Beam shape/stability/relative intensity distribution shot-by-shot</a:t>
            </a:r>
          </a:p>
          <a:p>
            <a:r>
              <a:rPr lang="en-GB" dirty="0"/>
              <a:t>d/ </a:t>
            </a:r>
            <a:r>
              <a:rPr lang="en-GB" u="sng" dirty="0"/>
              <a:t>Filter Chamber </a:t>
            </a:r>
            <a:r>
              <a:rPr lang="en-GB" dirty="0"/>
              <a:t>with motorised filter holder allocates 3 filters  to position in front of X-Ray camera </a:t>
            </a:r>
            <a:r>
              <a:rPr lang="en-IT" dirty="0">
                <a:highlight>
                  <a:srgbClr val="FFFF00"/>
                </a:highlight>
                <a:sym typeface="Wingdings" pitchFamily="2" charset="2"/>
              </a:rPr>
              <a:t> 3/ Caratterizzazione  of the </a:t>
            </a:r>
            <a:r>
              <a:rPr lang="it-IT" dirty="0">
                <a:highlight>
                  <a:srgbClr val="FFFF00"/>
                </a:highlight>
                <a:sym typeface="Wingdings" pitchFamily="2" charset="2"/>
              </a:rPr>
              <a:t>shot-by-shot </a:t>
            </a:r>
            <a:r>
              <a:rPr lang="it-IT" dirty="0" err="1">
                <a:highlight>
                  <a:srgbClr val="FFFF00"/>
                </a:highlight>
                <a:sym typeface="Wingdings" pitchFamily="2" charset="2"/>
              </a:rPr>
              <a:t>spectral</a:t>
            </a:r>
            <a:r>
              <a:rPr lang="it-IT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it-IT" dirty="0" err="1">
                <a:highlight>
                  <a:srgbClr val="FFFF00"/>
                </a:highlight>
                <a:sym typeface="Wingdings" pitchFamily="2" charset="2"/>
              </a:rPr>
              <a:t>distributions</a:t>
            </a:r>
            <a:r>
              <a:rPr lang="it-IT" dirty="0">
                <a:highlight>
                  <a:srgbClr val="FFFF00"/>
                </a:highlight>
                <a:sym typeface="Wingdings" pitchFamily="2" charset="2"/>
              </a:rPr>
              <a:t>.</a:t>
            </a:r>
            <a:endParaRPr lang="en-GB" dirty="0"/>
          </a:p>
          <a:p>
            <a:pPr lvl="1"/>
            <a:r>
              <a:rPr lang="en-GB" dirty="0"/>
              <a:t>Currently available Al, Cu, Fe of different thickness</a:t>
            </a:r>
          </a:p>
          <a:p>
            <a:pPr lvl="1"/>
            <a:r>
              <a:rPr lang="en-GB" dirty="0"/>
              <a:t>X-Ray camera for  ‘single photon counting’. Linear translator with 500mm drive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B54E9D-E8D2-3993-0D14-8A4A069C1094}"/>
              </a:ext>
            </a:extLst>
          </p:cNvPr>
          <p:cNvSpPr txBox="1"/>
          <p:nvPr/>
        </p:nvSpPr>
        <p:spPr>
          <a:xfrm>
            <a:off x="9913619" y="5793556"/>
            <a:ext cx="20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P. Bolognesi, J. Chiarinelli</a:t>
            </a:r>
          </a:p>
        </p:txBody>
      </p:sp>
    </p:spTree>
    <p:extLst>
      <p:ext uri="{BB962C8B-B14F-4D97-AF65-F5344CB8AC3E}">
        <p14:creationId xmlns:p14="http://schemas.microsoft.com/office/powerpoint/2010/main" val="1244003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8F9D6-EB51-18EB-C490-D602AA678567}"/>
              </a:ext>
            </a:extLst>
          </p:cNvPr>
          <p:cNvGrpSpPr/>
          <p:nvPr/>
        </p:nvGrpSpPr>
        <p:grpSpPr>
          <a:xfrm>
            <a:off x="329937" y="1251858"/>
            <a:ext cx="10943970" cy="5018314"/>
            <a:chOff x="-2413147" y="88807"/>
            <a:chExt cx="14285769" cy="67691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C36290-E1BA-B6CB-6EC0-4830F571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698394" y="-1316228"/>
              <a:ext cx="6769193" cy="95792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9DA32E-A0B2-259D-89C9-6B54F9D7EE3D}"/>
                </a:ext>
              </a:extLst>
            </p:cNvPr>
            <p:cNvSpPr txBox="1"/>
            <p:nvPr/>
          </p:nvSpPr>
          <p:spPr>
            <a:xfrm>
              <a:off x="-2413147" y="536013"/>
              <a:ext cx="4706504" cy="3196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000" b="1" dirty="0"/>
                <a:t>Side view</a:t>
              </a:r>
            </a:p>
            <a:p>
              <a:endParaRPr lang="en-IT" sz="2000" b="1" dirty="0"/>
            </a:p>
            <a:p>
              <a:r>
                <a:rPr lang="en-GB" dirty="0"/>
                <a:t>Each section of the characterisation setup can be used independently</a:t>
              </a:r>
            </a:p>
            <a:p>
              <a:r>
                <a:rPr lang="en-GB" dirty="0"/>
                <a:t>of the others or together.</a:t>
              </a:r>
            </a:p>
            <a:p>
              <a:endParaRPr lang="en-GB" dirty="0"/>
            </a:p>
            <a:p>
              <a:r>
                <a:rPr lang="en-GB" dirty="0"/>
                <a:t>Removing </a:t>
              </a:r>
              <a:r>
                <a:rPr lang="en-US" dirty="0"/>
                <a:t>the section will allow moving closer to the </a:t>
              </a:r>
              <a:r>
                <a:rPr lang="en-GB" dirty="0"/>
                <a:t>source. </a:t>
              </a:r>
              <a:endParaRPr lang="en-IT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3B3C4E8-D951-AA56-4701-30B7A97AA7DC}"/>
                </a:ext>
              </a:extLst>
            </p:cNvPr>
            <p:cNvSpPr/>
            <p:nvPr/>
          </p:nvSpPr>
          <p:spPr>
            <a:xfrm>
              <a:off x="4873981" y="1053240"/>
              <a:ext cx="488515" cy="475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A91D7C-CE1F-9886-9FC7-7A5A55330830}"/>
                </a:ext>
              </a:extLst>
            </p:cNvPr>
            <p:cNvSpPr/>
            <p:nvPr/>
          </p:nvSpPr>
          <p:spPr>
            <a:xfrm>
              <a:off x="5457867" y="2075870"/>
              <a:ext cx="488515" cy="475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C22D6D-B537-89FD-CA24-FDDBCAE633CE}"/>
                </a:ext>
              </a:extLst>
            </p:cNvPr>
            <p:cNvSpPr/>
            <p:nvPr/>
          </p:nvSpPr>
          <p:spPr>
            <a:xfrm>
              <a:off x="5657589" y="428183"/>
              <a:ext cx="488515" cy="475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3829BB9-572F-71D4-B1E2-FC888E6271E0}"/>
                </a:ext>
              </a:extLst>
            </p:cNvPr>
            <p:cNvSpPr/>
            <p:nvPr/>
          </p:nvSpPr>
          <p:spPr>
            <a:xfrm>
              <a:off x="6924805" y="513567"/>
              <a:ext cx="488515" cy="475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76907C-E4E6-2C22-2E6A-E8802C8049EA}"/>
                </a:ext>
              </a:extLst>
            </p:cNvPr>
            <p:cNvSpPr/>
            <p:nvPr/>
          </p:nvSpPr>
          <p:spPr>
            <a:xfrm>
              <a:off x="7413320" y="2144038"/>
              <a:ext cx="488515" cy="475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480687-F0A9-5881-22AC-C44918D10CBA}"/>
                </a:ext>
              </a:extLst>
            </p:cNvPr>
            <p:cNvSpPr/>
            <p:nvPr/>
          </p:nvSpPr>
          <p:spPr>
            <a:xfrm>
              <a:off x="5901847" y="4724401"/>
              <a:ext cx="488515" cy="475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CFB5C3-F86E-70BF-1597-9284DA4D76EC}"/>
                </a:ext>
              </a:extLst>
            </p:cNvPr>
            <p:cNvSpPr txBox="1"/>
            <p:nvPr/>
          </p:nvSpPr>
          <p:spPr>
            <a:xfrm>
              <a:off x="9032258" y="513567"/>
              <a:ext cx="258864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1/ D</a:t>
              </a:r>
              <a:r>
                <a:rPr lang="en-IT" dirty="0"/>
                <a:t>ouble slits </a:t>
              </a:r>
            </a:p>
            <a:p>
              <a:r>
                <a:rPr lang="en-IT" dirty="0"/>
                <a:t>2/ </a:t>
              </a:r>
              <a:r>
                <a:rPr lang="en-GB" dirty="0"/>
                <a:t>Bellows</a:t>
              </a:r>
              <a:endParaRPr lang="en-IT" dirty="0"/>
            </a:p>
            <a:p>
              <a:r>
                <a:rPr lang="en-IT" dirty="0"/>
                <a:t>3/ </a:t>
              </a:r>
              <a:r>
                <a:rPr lang="it-IT" dirty="0" err="1"/>
                <a:t>Main</a:t>
              </a:r>
              <a:r>
                <a:rPr lang="it-IT" dirty="0"/>
                <a:t> </a:t>
              </a:r>
              <a:r>
                <a:rPr lang="it-IT" dirty="0" err="1"/>
                <a:t>chamber</a:t>
              </a:r>
              <a:endParaRPr lang="it-IT" dirty="0"/>
            </a:p>
            <a:p>
              <a:r>
                <a:rPr lang="en-GB" dirty="0"/>
                <a:t>4/ Filter chamber. </a:t>
              </a:r>
            </a:p>
            <a:p>
              <a:r>
                <a:rPr lang="en-GB" dirty="0"/>
                <a:t>5/ X-Ray camera</a:t>
              </a:r>
            </a:p>
            <a:p>
              <a:r>
                <a:rPr lang="en-GB" dirty="0"/>
                <a:t>6/ Frame</a:t>
              </a:r>
            </a:p>
          </p:txBody>
        </p:sp>
      </p:grpSp>
      <p:pic>
        <p:nvPicPr>
          <p:cNvPr id="1026" name="Picture 2" descr="Area | CNR Area territoriale di Ricerca di Roma 1">
            <a:extLst>
              <a:ext uri="{FF2B5EF4-FFF2-40B4-BE49-F238E27FC236}">
                <a16:creationId xmlns:a16="http://schemas.microsoft.com/office/drawing/2014/main" id="{1917FB16-D324-83DB-16FF-A3576F68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0" y="4384348"/>
            <a:ext cx="1709447" cy="12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D317D3-1768-A440-E89A-E36DC1107084}"/>
              </a:ext>
            </a:extLst>
          </p:cNvPr>
          <p:cNvSpPr txBox="1"/>
          <p:nvPr/>
        </p:nvSpPr>
        <p:spPr>
          <a:xfrm>
            <a:off x="1982498" y="5770440"/>
            <a:ext cx="20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P. Bolognesi, J. Chiarinelli</a:t>
            </a:r>
          </a:p>
        </p:txBody>
      </p:sp>
    </p:spTree>
    <p:extLst>
      <p:ext uri="{BB962C8B-B14F-4D97-AF65-F5344CB8AC3E}">
        <p14:creationId xmlns:p14="http://schemas.microsoft.com/office/powerpoint/2010/main" val="1517277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9FBE6-1525-F5A0-5D50-6A0C1435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chamber</a:t>
            </a:r>
            <a:endParaRPr lang="it-IT" dirty="0"/>
          </a:p>
        </p:txBody>
      </p:sp>
      <p:pic>
        <p:nvPicPr>
          <p:cNvPr id="5" name="Segnaposto contenuto 4" descr="Immagine che contiene schermata, circuito&#10;&#10;Descrizione generata automaticamente">
            <a:extLst>
              <a:ext uri="{FF2B5EF4-FFF2-40B4-BE49-F238E27FC236}">
                <a16:creationId xmlns:a16="http://schemas.microsoft.com/office/drawing/2014/main" id="{6045E4AC-001E-E0DB-4FBE-DB299CAB52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22413"/>
            <a:ext cx="5838433" cy="34361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DB107-2038-15C6-07AE-168904C65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3569" y="1415143"/>
            <a:ext cx="5181600" cy="477882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/>
              <a:t>This experimental chamber is built around the idea of allowing </a:t>
            </a:r>
            <a:r>
              <a:rPr lang="en-US" dirty="0">
                <a:solidFill>
                  <a:srgbClr val="FF0000"/>
                </a:solidFill>
              </a:rPr>
              <a:t>different kinds of experiments</a:t>
            </a:r>
            <a:r>
              <a:rPr lang="en-US" dirty="0"/>
              <a:t>, starting from simpler and more rounded ones and ending with complex measurements in pump-probe mode.</a:t>
            </a:r>
          </a:p>
          <a:p>
            <a:pPr algn="just"/>
            <a:r>
              <a:rPr lang="en-US" dirty="0"/>
              <a:t> We have designed the chamber as composed of </a:t>
            </a:r>
            <a:r>
              <a:rPr lang="en-US" dirty="0">
                <a:solidFill>
                  <a:srgbClr val="FF0000"/>
                </a:solidFill>
              </a:rPr>
              <a:t>three different modules</a:t>
            </a:r>
            <a:r>
              <a:rPr lang="en-US" dirty="0"/>
              <a:t>: each one of them can be detached and used </a:t>
            </a:r>
            <a:r>
              <a:rPr lang="en-US" dirty="0">
                <a:solidFill>
                  <a:srgbClr val="FF0000"/>
                </a:solidFill>
              </a:rPr>
              <a:t>independently</a:t>
            </a:r>
            <a:r>
              <a:rPr lang="en-US" dirty="0"/>
              <a:t> from the others or rearranged to accommodate complex optical geometry.</a:t>
            </a:r>
          </a:p>
          <a:p>
            <a:pPr algn="just"/>
            <a:r>
              <a:rPr lang="en-US" dirty="0"/>
              <a:t>This will permit us to have the best possible chamber for each application (Imaging, Spectroscopy, pump-probe).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5F04C3-C483-6902-B495-93DCBB021CC1}"/>
              </a:ext>
            </a:extLst>
          </p:cNvPr>
          <p:cNvSpPr txBox="1"/>
          <p:nvPr/>
        </p:nvSpPr>
        <p:spPr>
          <a:xfrm>
            <a:off x="203561" y="5962392"/>
            <a:ext cx="20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F. </a:t>
            </a:r>
            <a:r>
              <a:rPr lang="it-IT" sz="1400" dirty="0" err="1"/>
              <a:t>Galdenzi</a:t>
            </a:r>
            <a:r>
              <a:rPr lang="it-IT" sz="1400" dirty="0"/>
              <a:t>, V. Lollo</a:t>
            </a:r>
          </a:p>
        </p:txBody>
      </p:sp>
    </p:spTree>
    <p:extLst>
      <p:ext uri="{BB962C8B-B14F-4D97-AF65-F5344CB8AC3E}">
        <p14:creationId xmlns:p14="http://schemas.microsoft.com/office/powerpoint/2010/main" val="217170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8700A-0AEC-1E35-119E-2DC194C7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Betatron</a:t>
            </a:r>
            <a:r>
              <a:rPr lang="en-US" dirty="0"/>
              <a:t> radiation emission</a:t>
            </a:r>
          </a:p>
        </p:txBody>
      </p:sp>
      <p:pic>
        <p:nvPicPr>
          <p:cNvPr id="702" name="Google Shape;702;p7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6281737" y="1705653"/>
            <a:ext cx="46577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21E21F-8F35-B575-1B8D-1AFD7C25762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931597"/>
            <a:ext cx="10515600" cy="452007"/>
          </a:xfrm>
        </p:spPr>
        <p:txBody>
          <a:bodyPr>
            <a:normAutofit lnSpcReduction="10000"/>
          </a:bodyPr>
          <a:lstStyle/>
          <a:p>
            <a:endParaRPr lang="it-IT"/>
          </a:p>
        </p:txBody>
      </p:sp>
      <p:grpSp>
        <p:nvGrpSpPr>
          <p:cNvPr id="703" name="Google Shape;703;p75"/>
          <p:cNvGrpSpPr/>
          <p:nvPr/>
        </p:nvGrpSpPr>
        <p:grpSpPr>
          <a:xfrm>
            <a:off x="8424862" y="3796856"/>
            <a:ext cx="2979576" cy="2613157"/>
            <a:chOff x="1509" y="888"/>
            <a:chExt cx="2742" cy="2546"/>
          </a:xfrm>
        </p:grpSpPr>
        <p:sp>
          <p:nvSpPr>
            <p:cNvPr id="704" name="Google Shape;704;p75"/>
            <p:cNvSpPr/>
            <p:nvPr/>
          </p:nvSpPr>
          <p:spPr>
            <a:xfrm>
              <a:off x="1509" y="888"/>
              <a:ext cx="2742" cy="2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5" name="Google Shape;705;p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9" y="888"/>
              <a:ext cx="2742" cy="25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6" name="Google Shape;706;p75" descr="Laser-driven Betatron and Compton Radiation | ELI Beamlines – Dolní Břežan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148" y="2213136"/>
            <a:ext cx="430530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A5DBF7CF-4C61-9FCB-1D88-B4AE4313F003}"/>
              </a:ext>
            </a:extLst>
          </p:cNvPr>
          <p:cNvSpPr txBox="1">
            <a:spLocks/>
          </p:cNvSpPr>
          <p:nvPr/>
        </p:nvSpPr>
        <p:spPr>
          <a:xfrm>
            <a:off x="526307" y="4619342"/>
            <a:ext cx="6364687" cy="1291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radiation has its own characteristics of both FELs and synchrotrons</a:t>
            </a:r>
          </a:p>
          <a:p>
            <a:pPr lvl="1"/>
            <a:r>
              <a:rPr lang="en-US" dirty="0"/>
              <a:t>Large bandwidth as Synchrotrons</a:t>
            </a:r>
          </a:p>
          <a:p>
            <a:pPr lvl="1"/>
            <a:r>
              <a:rPr lang="en-US" dirty="0"/>
              <a:t>Short pulse duration like a FEL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5D5C8-DBF2-8C9B-7FFC-43075341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Inside the chamber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EABC63-354D-30D4-2077-41B47E2264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042" y="1889353"/>
            <a:ext cx="4312090" cy="4254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47001-1285-C6EF-B363-BC1D12213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1914" y="1889353"/>
            <a:ext cx="4735285" cy="4163104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1 - Linear stage XY, 25 mm travel range, 25 N load max, 133x35x20 mm size, 0,73 kg weight, stainless steel/aluminium.</a:t>
            </a:r>
            <a:endParaRPr lang="it-IT" dirty="0"/>
          </a:p>
          <a:p>
            <a:pPr lvl="0"/>
            <a:r>
              <a:rPr lang="en-US" dirty="0"/>
              <a:t>2 - Rotary stage, 360° rotation, 0.125 Nm maximum torque, 50 N max load, ±20 mdeg accuracy, 0,7 kg weight, 194x90x70 mm size, Stainless Stee.</a:t>
            </a:r>
            <a:endParaRPr lang="it-IT" dirty="0"/>
          </a:p>
          <a:p>
            <a:pPr lvl="0"/>
            <a:r>
              <a:rPr lang="en-US" dirty="0"/>
              <a:t>3 - Hexapod,</a:t>
            </a:r>
            <a:r>
              <a:rPr lang="en-US" i="1" dirty="0"/>
              <a:t> ±</a:t>
            </a:r>
            <a:r>
              <a:rPr lang="en-US" dirty="0"/>
              <a:t>17 mm travel range, 5 kg load capacity, Repeatability to ±0.06 µm, 2.2 kg weight, lower circular base 136 mm, higher circular base 100 mm, height 114 mm, stainless steel/aluminium</a:t>
            </a:r>
            <a:endParaRPr lang="it-IT" dirty="0"/>
          </a:p>
          <a:p>
            <a:pPr lvl="0"/>
            <a:r>
              <a:rPr lang="en-US" dirty="0"/>
              <a:t>4 - Linear stage (z-direction, perpendicular to the ground), 40 mm travel range, 0,02 mm Spindle pitch, 0,05 µm resolution, 150 N max load, 0,3 Nm Min. Drive Torque, weight 7.5 kg, size 170x170x90 mm, aluminium. </a:t>
            </a:r>
            <a:endParaRPr lang="it-IT" dirty="0"/>
          </a:p>
          <a:p>
            <a:pPr lvl="0"/>
            <a:r>
              <a:rPr lang="en-US" dirty="0"/>
              <a:t>Not Numbered - Custom-built sample holder, 200 g weight, 133x23,5x7 mm size (with angular step for bolts), stainless steel.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 descr="Immagine che contiene diagramma, schermata&#10;&#10;Descrizione generata automaticamente">
            <a:extLst>
              <a:ext uri="{FF2B5EF4-FFF2-40B4-BE49-F238E27FC236}">
                <a16:creationId xmlns:a16="http://schemas.microsoft.com/office/drawing/2014/main" id="{3C736FF4-85C3-066A-0EC5-D02AB6B8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2" y="2209692"/>
            <a:ext cx="2704691" cy="3203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E2BB60-1716-22D3-F511-3F93994C6CAF}"/>
              </a:ext>
            </a:extLst>
          </p:cNvPr>
          <p:cNvSpPr txBox="1"/>
          <p:nvPr/>
        </p:nvSpPr>
        <p:spPr>
          <a:xfrm>
            <a:off x="909631" y="5836458"/>
            <a:ext cx="20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F. </a:t>
            </a:r>
            <a:r>
              <a:rPr lang="it-IT" sz="1400" dirty="0" err="1"/>
              <a:t>Galdenzi</a:t>
            </a:r>
            <a:r>
              <a:rPr lang="it-IT" sz="1400" dirty="0"/>
              <a:t>, V. Lollo</a:t>
            </a:r>
          </a:p>
        </p:txBody>
      </p:sp>
    </p:spTree>
    <p:extLst>
      <p:ext uri="{BB962C8B-B14F-4D97-AF65-F5344CB8AC3E}">
        <p14:creationId xmlns:p14="http://schemas.microsoft.com/office/powerpoint/2010/main" val="1948514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872108-E63F-F124-B830-406C915A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Other</a:t>
            </a:r>
            <a:r>
              <a:rPr lang="it-IT" dirty="0"/>
              <a:t> open </a:t>
            </a:r>
            <a:r>
              <a:rPr lang="it-IT" dirty="0" err="1"/>
              <a:t>issues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412EAE-F86F-97DB-21B2-398A2DA5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971"/>
            <a:ext cx="10515600" cy="4173991"/>
          </a:xfrm>
        </p:spPr>
        <p:txBody>
          <a:bodyPr/>
          <a:lstStyle/>
          <a:p>
            <a:r>
              <a:rPr lang="en-CA" noProof="0" dirty="0"/>
              <a:t>Dipole design and construction require more than expected, mainly due to overlap with other activities</a:t>
            </a:r>
          </a:p>
          <a:p>
            <a:r>
              <a:rPr lang="en-CA" noProof="0" dirty="0"/>
              <a:t>Authorizations to run the facility are under way but a clear estimation is not yet available</a:t>
            </a:r>
          </a:p>
          <a:p>
            <a:r>
              <a:rPr lang="en-CA" dirty="0"/>
              <a:t>There are two main authorization processes, one for FLAME and the other for SPARC bunker.</a:t>
            </a:r>
          </a:p>
          <a:p>
            <a:r>
              <a:rPr lang="en-CA" noProof="0" dirty="0"/>
              <a:t>The CCD-X camera</a:t>
            </a:r>
            <a:r>
              <a:rPr lang="en-CA" dirty="0"/>
              <a:t> in vacuum is not working yet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936411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5681AF-0B9F-6799-E849-C69B46C4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02D563-91E6-E4B0-2BE9-88D7C2E85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429"/>
            <a:ext cx="10515600" cy="4217533"/>
          </a:xfrm>
        </p:spPr>
        <p:txBody>
          <a:bodyPr/>
          <a:lstStyle/>
          <a:p>
            <a:r>
              <a:rPr lang="en-US" noProof="0" dirty="0"/>
              <a:t>WP2 is underway</a:t>
            </a:r>
          </a:p>
          <a:p>
            <a:r>
              <a:rPr lang="en-US" noProof="0" dirty="0"/>
              <a:t>The construction is mainly in the schedule, and we could foresee the first beam in early September, depending on the authorizations</a:t>
            </a:r>
          </a:p>
          <a:p>
            <a:r>
              <a:rPr lang="en-US" noProof="0" dirty="0"/>
              <a:t>Risk mitigation strategy:</a:t>
            </a:r>
          </a:p>
          <a:p>
            <a:pPr lvl="1"/>
            <a:r>
              <a:rPr lang="en-US" dirty="0"/>
              <a:t>In case of having only FLAME authorization before the end of the project we will run a small pilot experiment in FLAME hell</a:t>
            </a:r>
          </a:p>
          <a:p>
            <a:pPr lvl="1"/>
            <a:r>
              <a:rPr lang="en-US" noProof="0" dirty="0"/>
              <a:t>But this will impact CNR and Tor Vergata that deliver the main components for SPARC bunker. </a:t>
            </a:r>
          </a:p>
          <a:p>
            <a:pPr lvl="1"/>
            <a:r>
              <a:rPr lang="en-US" dirty="0"/>
              <a:t>Other suggestions are more than welcome</a:t>
            </a:r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146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D6D98-AFE1-E679-EF6B-E50C0B77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Expected Parameters</a:t>
            </a:r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DDC3A1F0-AD5B-A9A8-939F-F4A5CF9A1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524795"/>
              </p:ext>
            </p:extLst>
          </p:nvPr>
        </p:nvGraphicFramePr>
        <p:xfrm>
          <a:off x="838200" y="2246763"/>
          <a:ext cx="10515599" cy="388582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6089678">
                  <a:extLst>
                    <a:ext uri="{9D8B030D-6E8A-4147-A177-3AD203B41FA5}">
                      <a16:colId xmlns:a16="http://schemas.microsoft.com/office/drawing/2014/main" val="3001577328"/>
                    </a:ext>
                  </a:extLst>
                </a:gridCol>
                <a:gridCol w="2514181">
                  <a:extLst>
                    <a:ext uri="{9D8B030D-6E8A-4147-A177-3AD203B41FA5}">
                      <a16:colId xmlns:a16="http://schemas.microsoft.com/office/drawing/2014/main" val="3313247383"/>
                    </a:ext>
                  </a:extLst>
                </a:gridCol>
                <a:gridCol w="1911740">
                  <a:extLst>
                    <a:ext uri="{9D8B030D-6E8A-4147-A177-3AD203B41FA5}">
                      <a16:colId xmlns:a16="http://schemas.microsoft.com/office/drawing/2014/main" val="99787051"/>
                    </a:ext>
                  </a:extLst>
                </a:gridCol>
              </a:tblGrid>
              <a:tr h="555118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Parameter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Value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unit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08849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Electron beam Energy 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100-500 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MeV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42639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Plasma Density </a:t>
                      </a:r>
                      <a:endParaRPr lang="en-US" sz="19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</a:t>
                      </a:r>
                      <a:r>
                        <a:rPr lang="en-US" sz="19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17</a:t>
                      </a:r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-10</a:t>
                      </a:r>
                      <a:r>
                        <a:rPr lang="en-US" sz="19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19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cm</a:t>
                      </a:r>
                      <a:r>
                        <a:rPr lang="en-US" sz="19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-3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0712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Photon Critical Energy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1 -10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keV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527938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Number of Photons/pulse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6</a:t>
                      </a:r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9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286586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Repetition rate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1-5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Hz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47457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Beam divergence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3-20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mrad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6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18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C2E21C-1668-7B38-4A71-35ABDD28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applications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3F89C1-AE5B-C14C-FECD-9B90914DD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3845"/>
            <a:ext cx="10515600" cy="36803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			   In order of increasing difficulty</a:t>
            </a:r>
          </a:p>
          <a:p>
            <a:endParaRPr lang="en-US" dirty="0"/>
          </a:p>
          <a:p>
            <a:r>
              <a:rPr lang="en-US" dirty="0"/>
              <a:t>1- Static imaging ​</a:t>
            </a:r>
          </a:p>
          <a:p>
            <a:r>
              <a:rPr lang="en-US" dirty="0"/>
              <a:t>2- Static absorption spectroscopy​</a:t>
            </a:r>
          </a:p>
          <a:p>
            <a:r>
              <a:rPr lang="en-US" dirty="0"/>
              <a:t>3- Static emission spectroscopy</a:t>
            </a:r>
          </a:p>
          <a:p>
            <a:r>
              <a:rPr lang="en-US" dirty="0"/>
              <a:t>​4- Time-resolved pump-probe absorption spectroscopy</a:t>
            </a:r>
          </a:p>
          <a:p>
            <a:r>
              <a:rPr lang="en-US" dirty="0"/>
              <a:t>​5- Time-resolved pump-probe emission spectroscopy​</a:t>
            </a:r>
          </a:p>
          <a:p>
            <a:r>
              <a:rPr lang="en-US" dirty="0"/>
              <a:t>6- Time resolved imaging (plasma dynamics).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89DFA6-B7A3-A2DD-5CB3-1B9D4318C55F}"/>
              </a:ext>
            </a:extLst>
          </p:cNvPr>
          <p:cNvSpPr txBox="1"/>
          <p:nvPr/>
        </p:nvSpPr>
        <p:spPr>
          <a:xfrm>
            <a:off x="2702331" y="5822396"/>
            <a:ext cx="35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Courtesy F. Stellato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2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F06563A-8185-7D7B-DC46-3F2DB5A0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D410A2-34F4-6AA8-59BF-94DBDEAD7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369" y="1335636"/>
            <a:ext cx="6245325" cy="4890705"/>
          </a:xfrm>
          <a:prstGeom prst="rect">
            <a:avLst/>
          </a:prstGeom>
        </p:spPr>
      </p:pic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DDC739FB-4969-F244-759D-31B3CA4BED8C}"/>
              </a:ext>
            </a:extLst>
          </p:cNvPr>
          <p:cNvGraphicFramePr>
            <a:graphicFrameLocks/>
          </p:cNvGraphicFramePr>
          <p:nvPr/>
        </p:nvGraphicFramePr>
        <p:xfrm>
          <a:off x="283029" y="24093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837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D827D-6CD6-59C4-20ED-F91C98F3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AB68D0-D90E-44D8-B9C9-28E0920F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023"/>
            <a:ext cx="10515600" cy="13583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source will be hosted at LNF-INFN</a:t>
            </a:r>
          </a:p>
          <a:p>
            <a:r>
              <a:rPr lang="en-US" dirty="0"/>
              <a:t>Several parts are realized at CNR (Photon Diagnostics) and at Tor Vergata (User end station)</a:t>
            </a:r>
          </a:p>
          <a:p>
            <a:r>
              <a:rPr lang="en-US" dirty="0"/>
              <a:t>INFN-Mi takes care of the simulation and data analysis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84E1C6A4-D0D2-7434-4583-2052034C77B1}"/>
              </a:ext>
            </a:extLst>
          </p:cNvPr>
          <p:cNvGraphicFramePr>
            <a:graphicFrameLocks noGrp="1"/>
          </p:cNvGraphicFramePr>
          <p:nvPr/>
        </p:nvGraphicFramePr>
        <p:xfrm>
          <a:off x="2348203" y="3403599"/>
          <a:ext cx="80201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396">
                  <a:extLst>
                    <a:ext uri="{9D8B030D-6E8A-4147-A177-3AD203B41FA5}">
                      <a16:colId xmlns:a16="http://schemas.microsoft.com/office/drawing/2014/main" val="2364994320"/>
                    </a:ext>
                  </a:extLst>
                </a:gridCol>
                <a:gridCol w="2218396">
                  <a:extLst>
                    <a:ext uri="{9D8B030D-6E8A-4147-A177-3AD203B41FA5}">
                      <a16:colId xmlns:a16="http://schemas.microsoft.com/office/drawing/2014/main" val="456755196"/>
                    </a:ext>
                  </a:extLst>
                </a:gridCol>
                <a:gridCol w="3583388">
                  <a:extLst>
                    <a:ext uri="{9D8B030D-6E8A-4147-A177-3AD203B41FA5}">
                      <a16:colId xmlns:a16="http://schemas.microsoft.com/office/drawing/2014/main" val="57258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476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INFN-Mi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Simulation &amp; Data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26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LNF-INFN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Plasma source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5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LNF-INFN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Synchronization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10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CNR-Potenza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 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64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Tor Vergata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 user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89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CNR- </a:t>
                      </a:r>
                      <a:r>
                        <a:rPr lang="en-US" dirty="0" err="1"/>
                        <a:t>Montelibretti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 time 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257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88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210A9-4FFA-C6C9-42E2-92F050BE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8547"/>
            <a:ext cx="10515600" cy="544535"/>
          </a:xfrm>
        </p:spPr>
        <p:txBody>
          <a:bodyPr/>
          <a:lstStyle/>
          <a:p>
            <a:r>
              <a:rPr lang="en-CA" noProof="0" dirty="0"/>
              <a:t>Laser upgrade System 2.263.867,38 euro vat included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AFDC8A-E7D4-9434-1398-64C336475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257"/>
            <a:ext cx="10515600" cy="465908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it-IT" dirty="0"/>
              <a:t>The upgrade of the </a:t>
            </a:r>
            <a:r>
              <a:rPr lang="it-IT" b="1" dirty="0">
                <a:solidFill>
                  <a:srgbClr val="FF0000"/>
                </a:solidFill>
              </a:rPr>
              <a:t>pump lasers </a:t>
            </a:r>
            <a:r>
              <a:rPr lang="it-IT" dirty="0"/>
              <a:t>of the last FLAME amplifier with TITAN YAG, 20 J of pump energy at 532 nm at 5 Hz, with an almost flat-top single pump laser profile and energy stability — for each individual laser and for the amplified laser — of 1.2%. Power supplies and cooling units are also included.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The new optical compressor</a:t>
            </a:r>
            <a:r>
              <a:rPr lang="it-IT" dirty="0"/>
              <a:t>.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A set of optics for the existing compressor </a:t>
            </a:r>
            <a:r>
              <a:rPr lang="it-IT" dirty="0"/>
              <a:t>at FLAME (4 gratings, 2 rectangular mirrors for the retroreflector, and 2 flat mirrors for beam redirection toward the compressor output).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A set of Titanium-Sapphire crystals for the 3 FLAME amplifiers </a:t>
            </a:r>
            <a:r>
              <a:rPr lang="it-IT" dirty="0"/>
              <a:t>(a square crystal with 6 mm sides for MP1, a round crystal with a 16 mm diameter for MP2, and two square crystals with 50 mm sides for MP3).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Two periscopes for polarization change</a:t>
            </a:r>
            <a:r>
              <a:rPr lang="it-IT" dirty="0"/>
              <a:t>, with a height difference between input and output beam centers of 17 cm.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A half-wave plate with a 90 mm optical aperture and AR coating at 0° </a:t>
            </a:r>
            <a:r>
              <a:rPr lang="it-IT" dirty="0"/>
              <a:t>in the wavelength range between 700 and 900 nm, including the mount for polarization control inside the cleanroom.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A set of spare parts for the TITAN lasers</a:t>
            </a:r>
            <a:r>
              <a:rPr lang="it-IT" dirty="0"/>
              <a:t>, including a full set of flashlamps and filters, a two-channel power supply, a chiller, a pumping chamber for the oscillator and one for an amplifier, and a set of optics (two dichroic mirrors, a Pockels cell, and an LBO crystal).</a:t>
            </a:r>
          </a:p>
        </p:txBody>
      </p:sp>
    </p:spTree>
    <p:extLst>
      <p:ext uri="{BB962C8B-B14F-4D97-AF65-F5344CB8AC3E}">
        <p14:creationId xmlns:p14="http://schemas.microsoft.com/office/powerpoint/2010/main" val="287788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98589-0016-E59C-0646-9A9F9298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Laser Upgrade Front end 533.375,46 euro VAT included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7D6BD-3E2C-99E1-B271-26D2FCA51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70"/>
            <a:ext cx="10515600" cy="4397828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/>
              <a:t>Terra 527-50-M</a:t>
            </a:r>
          </a:p>
          <a:p>
            <a:r>
              <a:rPr lang="en-US" b="1" dirty="0"/>
              <a:t>Upgrade of existing Booster and </a:t>
            </a:r>
            <a:r>
              <a:rPr lang="it-IT" b="1" dirty="0" err="1"/>
              <a:t>Regenerative</a:t>
            </a:r>
            <a:r>
              <a:rPr lang="it-IT" b="1" dirty="0"/>
              <a:t> Amplifier to 100 Hz</a:t>
            </a:r>
          </a:p>
          <a:p>
            <a:r>
              <a:rPr lang="it-IT" b="1" dirty="0"/>
              <a:t>Regenerative Amplifier optical kit</a:t>
            </a:r>
          </a:p>
          <a:p>
            <a:r>
              <a:rPr lang="it-IT" b="1" dirty="0" err="1"/>
              <a:t>Saturable</a:t>
            </a:r>
            <a:r>
              <a:rPr lang="it-IT" b="1" dirty="0"/>
              <a:t> </a:t>
            </a:r>
            <a:r>
              <a:rPr lang="it-IT" b="1" dirty="0" err="1"/>
              <a:t>Absorber</a:t>
            </a:r>
            <a:endParaRPr lang="it-IT" b="1" dirty="0"/>
          </a:p>
          <a:p>
            <a:r>
              <a:rPr lang="it-IT" b="1" dirty="0"/>
              <a:t>Stretcher </a:t>
            </a:r>
            <a:r>
              <a:rPr lang="it-IT" b="1" dirty="0" err="1"/>
              <a:t>Grating</a:t>
            </a:r>
            <a:r>
              <a:rPr lang="it-IT" b="1" dirty="0"/>
              <a:t> </a:t>
            </a:r>
          </a:p>
          <a:p>
            <a:r>
              <a:rPr lang="it-IT" b="1" dirty="0"/>
              <a:t>Terra and Inlite II </a:t>
            </a:r>
            <a:r>
              <a:rPr lang="it-IT" b="1" dirty="0" err="1"/>
              <a:t>integration</a:t>
            </a:r>
            <a:r>
              <a:rPr lang="it-IT" b="1" dirty="0"/>
              <a:t> kit</a:t>
            </a:r>
          </a:p>
          <a:p>
            <a:r>
              <a:rPr lang="it-IT" b="1" dirty="0"/>
              <a:t>Dazzler HR 800</a:t>
            </a:r>
          </a:p>
          <a:p>
            <a:r>
              <a:rPr lang="it-IT" b="1" dirty="0" err="1"/>
              <a:t>Mazzler</a:t>
            </a:r>
            <a:endParaRPr lang="it-IT" b="1" dirty="0"/>
          </a:p>
          <a:p>
            <a:r>
              <a:rPr lang="it-IT" b="1" dirty="0"/>
              <a:t>Single shot </a:t>
            </a:r>
            <a:r>
              <a:rPr lang="it-IT" b="1" dirty="0" err="1"/>
              <a:t>autocorrelator</a:t>
            </a:r>
            <a:endParaRPr lang="it-IT" b="1" dirty="0"/>
          </a:p>
          <a:p>
            <a:r>
              <a:rPr lang="it-IT" b="1" dirty="0" err="1"/>
              <a:t>Wizzler</a:t>
            </a:r>
            <a:r>
              <a:rPr lang="it-IT" b="1" dirty="0"/>
              <a:t> 800</a:t>
            </a:r>
          </a:p>
          <a:p>
            <a:r>
              <a:rPr lang="it-IT" b="1" dirty="0"/>
              <a:t>Inlite II pump laser</a:t>
            </a:r>
          </a:p>
          <a:p>
            <a:r>
              <a:rPr lang="it-IT" b="1" dirty="0" err="1"/>
              <a:t>Spectrometer</a:t>
            </a:r>
            <a:endParaRPr lang="it-IT" b="1" dirty="0"/>
          </a:p>
          <a:p>
            <a:r>
              <a:rPr lang="it-IT" b="1" dirty="0"/>
              <a:t>Hardware for Laser 4.0 HE upgrade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02601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1963</Words>
  <Application>Microsoft Office PowerPoint</Application>
  <PresentationFormat>Widescreen</PresentationFormat>
  <Paragraphs>247</Paragraphs>
  <Slides>32</Slides>
  <Notes>5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Arial</vt:lpstr>
      <vt:lpstr>Arial Narrow</vt:lpstr>
      <vt:lpstr>Calibri</vt:lpstr>
      <vt:lpstr>Helvetica Neue Light</vt:lpstr>
      <vt:lpstr>Open Sans Semibold</vt:lpstr>
      <vt:lpstr>Titillium</vt:lpstr>
      <vt:lpstr>Titillium Bd</vt:lpstr>
      <vt:lpstr>Wingdings</vt:lpstr>
      <vt:lpstr>Tema di Office</vt:lpstr>
      <vt:lpstr>1_Tema di Office</vt:lpstr>
      <vt:lpstr>The EuAPS project:   WP2</vt:lpstr>
      <vt:lpstr>Outline</vt:lpstr>
      <vt:lpstr>Betatron radiation emission</vt:lpstr>
      <vt:lpstr>Expected Parameters</vt:lpstr>
      <vt:lpstr>Possible applications</vt:lpstr>
      <vt:lpstr>Budget</vt:lpstr>
      <vt:lpstr>Where? </vt:lpstr>
      <vt:lpstr>Laser upgrade System 2.263.867,38 euro vat included</vt:lpstr>
      <vt:lpstr>Laser Upgrade Front end 533.375,46 euro VAT included</vt:lpstr>
      <vt:lpstr>Laser Upgrade Diagnostics and adaptive optic  173.240 euro VAT included</vt:lpstr>
      <vt:lpstr>2.293 keuro  vs 2.970.842= 677.482</vt:lpstr>
      <vt:lpstr>Design of the interation region</vt:lpstr>
      <vt:lpstr>Test bench for vacuum test</vt:lpstr>
      <vt:lpstr>Results of the vacuum tests</vt:lpstr>
      <vt:lpstr>Outline of the source</vt:lpstr>
      <vt:lpstr>FLAME building and SPARC building</vt:lpstr>
      <vt:lpstr>Flame paradise</vt:lpstr>
      <vt:lpstr>Installation progress</vt:lpstr>
      <vt:lpstr>FLAME Hell</vt:lpstr>
      <vt:lpstr>Installation progress</vt:lpstr>
      <vt:lpstr>SPARC Bunker installation in progress</vt:lpstr>
      <vt:lpstr>inside the EuAPS@SPARCbunker interaction chamber</vt:lpstr>
      <vt:lpstr>Presentazione standard di PowerPoint</vt:lpstr>
      <vt:lpstr>Tape driver issues</vt:lpstr>
      <vt:lpstr>Alternative solution</vt:lpstr>
      <vt:lpstr>CHARACTERISATION CHAMBER CNR-ISM </vt:lpstr>
      <vt:lpstr>Characterization chamber</vt:lpstr>
      <vt:lpstr>Presentazione standard di PowerPoint</vt:lpstr>
      <vt:lpstr>Experimental chamber</vt:lpstr>
      <vt:lpstr>Inside the chamber</vt:lpstr>
      <vt:lpstr>Other open issues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of Beam Diagnostics in Plasma Accelerators: Measuring the Ultra-fast and Ultra-cold</dc:title>
  <dc:creator>Alessandro Cianchi</dc:creator>
  <cp:lastModifiedBy>Alessandro Cianchi</cp:lastModifiedBy>
  <cp:revision>18</cp:revision>
  <dcterms:created xsi:type="dcterms:W3CDTF">2018-08-27T07:33:28Z</dcterms:created>
  <dcterms:modified xsi:type="dcterms:W3CDTF">2025-06-04T13:58:33Z</dcterms:modified>
</cp:coreProperties>
</file>