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5"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7315200" cy="9601200"/>
  <p:embeddedFontLst>
    <p:embeddedFont>
      <p:font typeface="Helvetica Neue Light"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g6k2M/FBHUOyAdtSS9EnRCo6YQ9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3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70637" cy="481842"/>
          </a:xfrm>
          <a:prstGeom prst="rect">
            <a:avLst/>
          </a:prstGeom>
          <a:noFill/>
          <a:ln>
            <a:noFill/>
          </a:ln>
        </p:spPr>
        <p:txBody>
          <a:bodyPr spcFirstLastPara="1" wrap="square" lIns="84733" tIns="42355" rIns="84733" bIns="42355" anchor="t" anchorCtr="0">
            <a:noAutofit/>
          </a:bodyPr>
          <a:lstStyle>
            <a:lvl1pPr marR="0" lvl="0"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027" y="0"/>
            <a:ext cx="3170637" cy="481842"/>
          </a:xfrm>
          <a:prstGeom prst="rect">
            <a:avLst/>
          </a:prstGeom>
          <a:noFill/>
          <a:ln>
            <a:noFill/>
          </a:ln>
        </p:spPr>
        <p:txBody>
          <a:bodyPr spcFirstLastPara="1" wrap="square" lIns="84733" tIns="42355" rIns="84733" bIns="42355" anchor="t" anchorCtr="0">
            <a:noAutofit/>
          </a:bodyPr>
          <a:lstStyle>
            <a:lvl1pPr marR="0" lvl="0" algn="r" rtl="0">
              <a:spcBef>
                <a:spcPts val="0"/>
              </a:spcBef>
              <a:spcAft>
                <a:spcPts val="0"/>
              </a:spcAft>
              <a:buSzPts val="1400"/>
              <a:buNone/>
              <a:defRPr sz="11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213" y="4620266"/>
            <a:ext cx="5852774" cy="3780606"/>
          </a:xfrm>
          <a:prstGeom prst="rect">
            <a:avLst/>
          </a:prstGeom>
          <a:noFill/>
          <a:ln>
            <a:noFill/>
          </a:ln>
        </p:spPr>
        <p:txBody>
          <a:bodyPr spcFirstLastPara="1" wrap="square" lIns="84733" tIns="42355" rIns="84733" bIns="4235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358"/>
            <a:ext cx="3170637" cy="481842"/>
          </a:xfrm>
          <a:prstGeom prst="rect">
            <a:avLst/>
          </a:prstGeom>
          <a:noFill/>
          <a:ln>
            <a:noFill/>
          </a:ln>
        </p:spPr>
        <p:txBody>
          <a:bodyPr spcFirstLastPara="1" wrap="square" lIns="84733" tIns="42355" rIns="84733" bIns="42355" anchor="b" anchorCtr="0">
            <a:noAutofit/>
          </a:bodyPr>
          <a:lstStyle>
            <a:lvl1pPr marR="0" lvl="0" algn="l" rtl="0">
              <a:spcBef>
                <a:spcPts val="0"/>
              </a:spcBef>
              <a:spcAft>
                <a:spcPts val="0"/>
              </a:spcAft>
              <a:buSzPts val="1400"/>
              <a:buNone/>
              <a:defRPr sz="11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027" y="9119358"/>
            <a:ext cx="3170637" cy="481842"/>
          </a:xfrm>
          <a:prstGeom prst="rect">
            <a:avLst/>
          </a:prstGeom>
          <a:noFill/>
          <a:ln>
            <a:noFill/>
          </a:ln>
        </p:spPr>
        <p:txBody>
          <a:bodyPr spcFirstLastPara="1" wrap="square" lIns="84733" tIns="42355" rIns="84733" bIns="42355" anchor="b" anchorCtr="0">
            <a:noAutofit/>
          </a:bodyPr>
          <a:lstStyle/>
          <a:p>
            <a:pPr algn="r"/>
            <a:fld id="{00000000-1234-1234-1234-123412341234}" type="slidenum">
              <a:rPr lang="en-US" sz="1100" smtClean="0">
                <a:solidFill>
                  <a:schemeClr val="dk1"/>
                </a:solidFill>
                <a:latin typeface="Calibri"/>
                <a:ea typeface="Calibri"/>
                <a:cs typeface="Calibri"/>
                <a:sym typeface="Calibri"/>
              </a:rPr>
              <a:pPr algn="r"/>
              <a:t>‹#›</a:t>
            </a:fld>
            <a:endParaRPr lang="en-US" sz="11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notes"/>
          <p:cNvSpPr txBox="1">
            <a:spLocks noGrp="1"/>
          </p:cNvSpPr>
          <p:nvPr>
            <p:ph type="body" idx="1"/>
          </p:nvPr>
        </p:nvSpPr>
        <p:spPr>
          <a:xfrm>
            <a:off x="731213" y="4620266"/>
            <a:ext cx="5852774" cy="3780606"/>
          </a:xfrm>
          <a:prstGeom prst="rect">
            <a:avLst/>
          </a:prstGeom>
        </p:spPr>
        <p:txBody>
          <a:bodyPr spcFirstLastPara="1" wrap="square" lIns="84733" tIns="42355" rIns="84733" bIns="42355" anchor="t" anchorCtr="0">
            <a:noAutofit/>
          </a:bodyPr>
          <a:lstStyle/>
          <a:p>
            <a:pPr marL="0" indent="0"/>
            <a:endParaRPr/>
          </a:p>
        </p:txBody>
      </p:sp>
      <p:sp>
        <p:nvSpPr>
          <p:cNvPr id="240" name="Google Shape;240;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0:notes"/>
          <p:cNvSpPr txBox="1">
            <a:spLocks noGrp="1"/>
          </p:cNvSpPr>
          <p:nvPr>
            <p:ph type="body" idx="1"/>
          </p:nvPr>
        </p:nvSpPr>
        <p:spPr>
          <a:xfrm>
            <a:off x="731213" y="4620266"/>
            <a:ext cx="5852774" cy="3780606"/>
          </a:xfrm>
          <a:prstGeom prst="rect">
            <a:avLst/>
          </a:prstGeom>
        </p:spPr>
        <p:txBody>
          <a:bodyPr spcFirstLastPara="1" wrap="square" lIns="84733" tIns="42355" rIns="84733" bIns="42355" anchor="t" anchorCtr="0">
            <a:noAutofit/>
          </a:bodyPr>
          <a:lstStyle/>
          <a:p>
            <a:pPr marL="0" indent="0"/>
            <a:endParaRPr/>
          </a:p>
        </p:txBody>
      </p:sp>
      <p:sp>
        <p:nvSpPr>
          <p:cNvPr id="318" name="Google Shape;318;p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1:notes"/>
          <p:cNvSpPr txBox="1">
            <a:spLocks noGrp="1"/>
          </p:cNvSpPr>
          <p:nvPr>
            <p:ph type="body" idx="1"/>
          </p:nvPr>
        </p:nvSpPr>
        <p:spPr>
          <a:xfrm>
            <a:off x="731213" y="4620266"/>
            <a:ext cx="5852774" cy="3780606"/>
          </a:xfrm>
          <a:prstGeom prst="rect">
            <a:avLst/>
          </a:prstGeom>
        </p:spPr>
        <p:txBody>
          <a:bodyPr spcFirstLastPara="1" wrap="square" lIns="84733" tIns="42355" rIns="84733" bIns="42355" anchor="t" anchorCtr="0">
            <a:noAutofit/>
          </a:bodyPr>
          <a:lstStyle/>
          <a:p>
            <a:pPr marL="0" indent="0"/>
            <a:endParaRPr/>
          </a:p>
        </p:txBody>
      </p:sp>
      <p:sp>
        <p:nvSpPr>
          <p:cNvPr id="327" name="Google Shape;327;p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2:notes"/>
          <p:cNvSpPr txBox="1">
            <a:spLocks noGrp="1"/>
          </p:cNvSpPr>
          <p:nvPr>
            <p:ph type="body" idx="1"/>
          </p:nvPr>
        </p:nvSpPr>
        <p:spPr>
          <a:xfrm>
            <a:off x="731213" y="4620266"/>
            <a:ext cx="5852774" cy="3780606"/>
          </a:xfrm>
          <a:prstGeom prst="rect">
            <a:avLst/>
          </a:prstGeom>
        </p:spPr>
        <p:txBody>
          <a:bodyPr spcFirstLastPara="1" wrap="square" lIns="84733" tIns="42355" rIns="84733" bIns="42355" anchor="t" anchorCtr="0">
            <a:noAutofit/>
          </a:bodyPr>
          <a:lstStyle/>
          <a:p>
            <a:pPr marL="0" indent="0"/>
            <a:endParaRPr/>
          </a:p>
        </p:txBody>
      </p:sp>
      <p:sp>
        <p:nvSpPr>
          <p:cNvPr id="333" name="Google Shape;333;p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3:notes"/>
          <p:cNvSpPr txBox="1">
            <a:spLocks noGrp="1"/>
          </p:cNvSpPr>
          <p:nvPr>
            <p:ph type="body" idx="1"/>
          </p:nvPr>
        </p:nvSpPr>
        <p:spPr>
          <a:xfrm>
            <a:off x="731213" y="4620266"/>
            <a:ext cx="5852774" cy="3780606"/>
          </a:xfrm>
          <a:prstGeom prst="rect">
            <a:avLst/>
          </a:prstGeom>
        </p:spPr>
        <p:txBody>
          <a:bodyPr spcFirstLastPara="1" wrap="square" lIns="84733" tIns="42355" rIns="84733" bIns="42355" anchor="t" anchorCtr="0">
            <a:noAutofit/>
          </a:bodyPr>
          <a:lstStyle/>
          <a:p>
            <a:pPr marL="0" indent="0"/>
            <a:endParaRPr/>
          </a:p>
        </p:txBody>
      </p:sp>
      <p:sp>
        <p:nvSpPr>
          <p:cNvPr id="341" name="Google Shape;341;p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4:notes"/>
          <p:cNvSpPr txBox="1">
            <a:spLocks noGrp="1"/>
          </p:cNvSpPr>
          <p:nvPr>
            <p:ph type="body" idx="1"/>
          </p:nvPr>
        </p:nvSpPr>
        <p:spPr>
          <a:xfrm>
            <a:off x="731213" y="4620266"/>
            <a:ext cx="5852774" cy="3780606"/>
          </a:xfrm>
          <a:prstGeom prst="rect">
            <a:avLst/>
          </a:prstGeom>
        </p:spPr>
        <p:txBody>
          <a:bodyPr spcFirstLastPara="1" wrap="square" lIns="84733" tIns="42355" rIns="84733" bIns="42355" anchor="t" anchorCtr="0">
            <a:noAutofit/>
          </a:bodyPr>
          <a:lstStyle/>
          <a:p>
            <a:pPr marL="0" indent="0"/>
            <a:endParaRPr/>
          </a:p>
        </p:txBody>
      </p:sp>
      <p:sp>
        <p:nvSpPr>
          <p:cNvPr id="349" name="Google Shape;349;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5:notes"/>
          <p:cNvSpPr txBox="1">
            <a:spLocks noGrp="1"/>
          </p:cNvSpPr>
          <p:nvPr>
            <p:ph type="body" idx="1"/>
          </p:nvPr>
        </p:nvSpPr>
        <p:spPr>
          <a:xfrm>
            <a:off x="731213" y="4620266"/>
            <a:ext cx="5852774" cy="3780606"/>
          </a:xfrm>
          <a:prstGeom prst="rect">
            <a:avLst/>
          </a:prstGeom>
        </p:spPr>
        <p:txBody>
          <a:bodyPr spcFirstLastPara="1" wrap="square" lIns="84733" tIns="42355" rIns="84733" bIns="42355" anchor="t" anchorCtr="0">
            <a:noAutofit/>
          </a:bodyPr>
          <a:lstStyle/>
          <a:p>
            <a:pPr marL="0" indent="0"/>
            <a:endParaRPr/>
          </a:p>
        </p:txBody>
      </p:sp>
      <p:sp>
        <p:nvSpPr>
          <p:cNvPr id="356" name="Google Shape;356;p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6:notes"/>
          <p:cNvSpPr txBox="1">
            <a:spLocks noGrp="1"/>
          </p:cNvSpPr>
          <p:nvPr>
            <p:ph type="body" idx="1"/>
          </p:nvPr>
        </p:nvSpPr>
        <p:spPr>
          <a:xfrm>
            <a:off x="731213" y="4620266"/>
            <a:ext cx="5852774" cy="3780606"/>
          </a:xfrm>
          <a:prstGeom prst="rect">
            <a:avLst/>
          </a:prstGeom>
        </p:spPr>
        <p:txBody>
          <a:bodyPr spcFirstLastPara="1" wrap="square" lIns="84733" tIns="42355" rIns="84733" bIns="42355" anchor="t" anchorCtr="0">
            <a:noAutofit/>
          </a:bodyPr>
          <a:lstStyle/>
          <a:p>
            <a:pPr marL="0" indent="0"/>
            <a:endParaRPr/>
          </a:p>
        </p:txBody>
      </p:sp>
      <p:sp>
        <p:nvSpPr>
          <p:cNvPr id="365" name="Google Shape;365;p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7:notes"/>
          <p:cNvSpPr txBox="1">
            <a:spLocks noGrp="1"/>
          </p:cNvSpPr>
          <p:nvPr>
            <p:ph type="body" idx="1"/>
          </p:nvPr>
        </p:nvSpPr>
        <p:spPr>
          <a:xfrm>
            <a:off x="731213" y="4620266"/>
            <a:ext cx="5852774" cy="3780606"/>
          </a:xfrm>
          <a:prstGeom prst="rect">
            <a:avLst/>
          </a:prstGeom>
        </p:spPr>
        <p:txBody>
          <a:bodyPr spcFirstLastPara="1" wrap="square" lIns="84733" tIns="42355" rIns="84733" bIns="42355" anchor="t" anchorCtr="0">
            <a:noAutofit/>
          </a:bodyPr>
          <a:lstStyle/>
          <a:p>
            <a:pPr marL="0" indent="0"/>
            <a:endParaRPr/>
          </a:p>
        </p:txBody>
      </p:sp>
      <p:sp>
        <p:nvSpPr>
          <p:cNvPr id="372" name="Google Shape;372;p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8:notes"/>
          <p:cNvSpPr txBox="1">
            <a:spLocks noGrp="1"/>
          </p:cNvSpPr>
          <p:nvPr>
            <p:ph type="body" idx="1"/>
          </p:nvPr>
        </p:nvSpPr>
        <p:spPr>
          <a:xfrm>
            <a:off x="731213" y="4620266"/>
            <a:ext cx="5852774" cy="3780606"/>
          </a:xfrm>
          <a:prstGeom prst="rect">
            <a:avLst/>
          </a:prstGeom>
        </p:spPr>
        <p:txBody>
          <a:bodyPr spcFirstLastPara="1" wrap="square" lIns="84733" tIns="42355" rIns="84733" bIns="42355" anchor="t" anchorCtr="0">
            <a:noAutofit/>
          </a:bodyPr>
          <a:lstStyle/>
          <a:p>
            <a:pPr marL="0" indent="0"/>
            <a:endParaRPr/>
          </a:p>
        </p:txBody>
      </p:sp>
      <p:sp>
        <p:nvSpPr>
          <p:cNvPr id="380" name="Google Shape;380;p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9:notes"/>
          <p:cNvSpPr txBox="1">
            <a:spLocks noGrp="1"/>
          </p:cNvSpPr>
          <p:nvPr>
            <p:ph type="body" idx="1"/>
          </p:nvPr>
        </p:nvSpPr>
        <p:spPr>
          <a:xfrm>
            <a:off x="731213" y="4620266"/>
            <a:ext cx="5852774" cy="3780606"/>
          </a:xfrm>
          <a:prstGeom prst="rect">
            <a:avLst/>
          </a:prstGeom>
        </p:spPr>
        <p:txBody>
          <a:bodyPr spcFirstLastPara="1" wrap="square" lIns="84733" tIns="42355" rIns="84733" bIns="42355" anchor="t" anchorCtr="0">
            <a:noAutofit/>
          </a:bodyPr>
          <a:lstStyle/>
          <a:p>
            <a:pPr marL="0" indent="0"/>
            <a:endParaRPr/>
          </a:p>
        </p:txBody>
      </p:sp>
      <p:sp>
        <p:nvSpPr>
          <p:cNvPr id="388" name="Google Shape;388;p1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notes"/>
          <p:cNvSpPr txBox="1">
            <a:spLocks noGrp="1"/>
          </p:cNvSpPr>
          <p:nvPr>
            <p:ph type="body" idx="1"/>
          </p:nvPr>
        </p:nvSpPr>
        <p:spPr>
          <a:xfrm>
            <a:off x="731213" y="4620266"/>
            <a:ext cx="5852774" cy="3780606"/>
          </a:xfrm>
          <a:prstGeom prst="rect">
            <a:avLst/>
          </a:prstGeom>
        </p:spPr>
        <p:txBody>
          <a:bodyPr spcFirstLastPara="1" wrap="square" lIns="84733" tIns="42355" rIns="84733" bIns="42355" anchor="t" anchorCtr="0">
            <a:noAutofit/>
          </a:bodyPr>
          <a:lstStyle/>
          <a:p>
            <a:pPr marL="0" indent="0"/>
            <a:endParaRPr/>
          </a:p>
        </p:txBody>
      </p:sp>
      <p:sp>
        <p:nvSpPr>
          <p:cNvPr id="250" name="Google Shape;250;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0:notes"/>
          <p:cNvSpPr txBox="1">
            <a:spLocks noGrp="1"/>
          </p:cNvSpPr>
          <p:nvPr>
            <p:ph type="body" idx="1"/>
          </p:nvPr>
        </p:nvSpPr>
        <p:spPr>
          <a:xfrm>
            <a:off x="731213" y="4620266"/>
            <a:ext cx="5852774" cy="3780606"/>
          </a:xfrm>
          <a:prstGeom prst="rect">
            <a:avLst/>
          </a:prstGeom>
        </p:spPr>
        <p:txBody>
          <a:bodyPr spcFirstLastPara="1" wrap="square" lIns="84733" tIns="42355" rIns="84733" bIns="42355" anchor="t" anchorCtr="0">
            <a:noAutofit/>
          </a:bodyPr>
          <a:lstStyle/>
          <a:p>
            <a:pPr marL="0" indent="0"/>
            <a:endParaRPr/>
          </a:p>
        </p:txBody>
      </p:sp>
      <p:sp>
        <p:nvSpPr>
          <p:cNvPr id="396" name="Google Shape;396;p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1:notes"/>
          <p:cNvSpPr txBox="1">
            <a:spLocks noGrp="1"/>
          </p:cNvSpPr>
          <p:nvPr>
            <p:ph type="body" idx="1"/>
          </p:nvPr>
        </p:nvSpPr>
        <p:spPr>
          <a:xfrm>
            <a:off x="731213" y="4620266"/>
            <a:ext cx="5852774" cy="3780606"/>
          </a:xfrm>
          <a:prstGeom prst="rect">
            <a:avLst/>
          </a:prstGeom>
        </p:spPr>
        <p:txBody>
          <a:bodyPr spcFirstLastPara="1" wrap="square" lIns="84733" tIns="42355" rIns="84733" bIns="42355" anchor="t" anchorCtr="0">
            <a:noAutofit/>
          </a:bodyPr>
          <a:lstStyle/>
          <a:p>
            <a:pPr marL="0" indent="0"/>
            <a:endParaRPr/>
          </a:p>
        </p:txBody>
      </p:sp>
      <p:sp>
        <p:nvSpPr>
          <p:cNvPr id="405" name="Google Shape;405;p2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2:notes"/>
          <p:cNvSpPr txBox="1">
            <a:spLocks noGrp="1"/>
          </p:cNvSpPr>
          <p:nvPr>
            <p:ph type="body" idx="1"/>
          </p:nvPr>
        </p:nvSpPr>
        <p:spPr>
          <a:xfrm>
            <a:off x="731213" y="4620266"/>
            <a:ext cx="5852774" cy="3780606"/>
          </a:xfrm>
          <a:prstGeom prst="rect">
            <a:avLst/>
          </a:prstGeom>
        </p:spPr>
        <p:txBody>
          <a:bodyPr spcFirstLastPara="1" wrap="square" lIns="84733" tIns="42355" rIns="84733" bIns="42355" anchor="t" anchorCtr="0">
            <a:noAutofit/>
          </a:bodyPr>
          <a:lstStyle/>
          <a:p>
            <a:pPr marL="0" indent="0"/>
            <a:endParaRPr/>
          </a:p>
        </p:txBody>
      </p:sp>
      <p:sp>
        <p:nvSpPr>
          <p:cNvPr id="414" name="Google Shape;414;p2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3:notes"/>
          <p:cNvSpPr txBox="1">
            <a:spLocks noGrp="1"/>
          </p:cNvSpPr>
          <p:nvPr>
            <p:ph type="body" idx="1"/>
          </p:nvPr>
        </p:nvSpPr>
        <p:spPr>
          <a:xfrm>
            <a:off x="731213" y="4620266"/>
            <a:ext cx="5852774" cy="3780606"/>
          </a:xfrm>
          <a:prstGeom prst="rect">
            <a:avLst/>
          </a:prstGeom>
        </p:spPr>
        <p:txBody>
          <a:bodyPr spcFirstLastPara="1" wrap="square" lIns="84733" tIns="42355" rIns="84733" bIns="42355" anchor="t" anchorCtr="0">
            <a:noAutofit/>
          </a:bodyPr>
          <a:lstStyle/>
          <a:p>
            <a:pPr marL="0" indent="0"/>
            <a:endParaRPr/>
          </a:p>
        </p:txBody>
      </p:sp>
      <p:sp>
        <p:nvSpPr>
          <p:cNvPr id="421" name="Google Shape;421;p2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4:notes"/>
          <p:cNvSpPr txBox="1">
            <a:spLocks noGrp="1"/>
          </p:cNvSpPr>
          <p:nvPr>
            <p:ph type="body" idx="1"/>
          </p:nvPr>
        </p:nvSpPr>
        <p:spPr>
          <a:xfrm>
            <a:off x="731213" y="4620266"/>
            <a:ext cx="5852774" cy="3780606"/>
          </a:xfrm>
          <a:prstGeom prst="rect">
            <a:avLst/>
          </a:prstGeom>
        </p:spPr>
        <p:txBody>
          <a:bodyPr spcFirstLastPara="1" wrap="square" lIns="84733" tIns="42355" rIns="84733" bIns="42355" anchor="t" anchorCtr="0">
            <a:noAutofit/>
          </a:bodyPr>
          <a:lstStyle/>
          <a:p>
            <a:pPr marL="0" indent="0"/>
            <a:endParaRPr/>
          </a:p>
        </p:txBody>
      </p:sp>
      <p:sp>
        <p:nvSpPr>
          <p:cNvPr id="430" name="Google Shape;430;p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5:notes"/>
          <p:cNvSpPr txBox="1">
            <a:spLocks noGrp="1"/>
          </p:cNvSpPr>
          <p:nvPr>
            <p:ph type="body" idx="1"/>
          </p:nvPr>
        </p:nvSpPr>
        <p:spPr>
          <a:xfrm>
            <a:off x="731213" y="4620266"/>
            <a:ext cx="5852774" cy="3780606"/>
          </a:xfrm>
          <a:prstGeom prst="rect">
            <a:avLst/>
          </a:prstGeom>
        </p:spPr>
        <p:txBody>
          <a:bodyPr spcFirstLastPara="1" wrap="square" lIns="84733" tIns="42355" rIns="84733" bIns="42355" anchor="t" anchorCtr="0">
            <a:noAutofit/>
          </a:bodyPr>
          <a:lstStyle/>
          <a:p>
            <a:pPr marL="0" indent="0"/>
            <a:endParaRPr/>
          </a:p>
        </p:txBody>
      </p:sp>
      <p:sp>
        <p:nvSpPr>
          <p:cNvPr id="436" name="Google Shape;436;p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6:notes"/>
          <p:cNvSpPr txBox="1">
            <a:spLocks noGrp="1"/>
          </p:cNvSpPr>
          <p:nvPr>
            <p:ph type="body" idx="1"/>
          </p:nvPr>
        </p:nvSpPr>
        <p:spPr>
          <a:xfrm>
            <a:off x="731213" y="4620266"/>
            <a:ext cx="5852774" cy="3780606"/>
          </a:xfrm>
          <a:prstGeom prst="rect">
            <a:avLst/>
          </a:prstGeom>
        </p:spPr>
        <p:txBody>
          <a:bodyPr spcFirstLastPara="1" wrap="square" lIns="84733" tIns="42355" rIns="84733" bIns="42355" anchor="t" anchorCtr="0">
            <a:noAutofit/>
          </a:bodyPr>
          <a:lstStyle/>
          <a:p>
            <a:pPr marL="0" indent="0"/>
            <a:endParaRPr/>
          </a:p>
        </p:txBody>
      </p:sp>
      <p:sp>
        <p:nvSpPr>
          <p:cNvPr id="446" name="Google Shape;446;p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7:notes"/>
          <p:cNvSpPr txBox="1">
            <a:spLocks noGrp="1"/>
          </p:cNvSpPr>
          <p:nvPr>
            <p:ph type="body" idx="1"/>
          </p:nvPr>
        </p:nvSpPr>
        <p:spPr>
          <a:xfrm>
            <a:off x="731213" y="4620266"/>
            <a:ext cx="5852774" cy="3780606"/>
          </a:xfrm>
          <a:prstGeom prst="rect">
            <a:avLst/>
          </a:prstGeom>
        </p:spPr>
        <p:txBody>
          <a:bodyPr spcFirstLastPara="1" wrap="square" lIns="84733" tIns="42355" rIns="84733" bIns="42355" anchor="t" anchorCtr="0">
            <a:noAutofit/>
          </a:bodyPr>
          <a:lstStyle/>
          <a:p>
            <a:pPr marL="0" indent="0"/>
            <a:endParaRPr/>
          </a:p>
        </p:txBody>
      </p:sp>
      <p:sp>
        <p:nvSpPr>
          <p:cNvPr id="453" name="Google Shape;453;p2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8:notes"/>
          <p:cNvSpPr txBox="1">
            <a:spLocks noGrp="1"/>
          </p:cNvSpPr>
          <p:nvPr>
            <p:ph type="body" idx="1"/>
          </p:nvPr>
        </p:nvSpPr>
        <p:spPr>
          <a:xfrm>
            <a:off x="731213" y="4620266"/>
            <a:ext cx="5852774" cy="3780606"/>
          </a:xfrm>
          <a:prstGeom prst="rect">
            <a:avLst/>
          </a:prstGeom>
        </p:spPr>
        <p:txBody>
          <a:bodyPr spcFirstLastPara="1" wrap="square" lIns="84733" tIns="42355" rIns="84733" bIns="42355" anchor="t" anchorCtr="0">
            <a:noAutofit/>
          </a:bodyPr>
          <a:lstStyle/>
          <a:p>
            <a:pPr marL="0" indent="0"/>
            <a:endParaRPr/>
          </a:p>
        </p:txBody>
      </p:sp>
      <p:sp>
        <p:nvSpPr>
          <p:cNvPr id="460" name="Google Shape;460;p2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notes"/>
          <p:cNvSpPr txBox="1">
            <a:spLocks noGrp="1"/>
          </p:cNvSpPr>
          <p:nvPr>
            <p:ph type="body" idx="1"/>
          </p:nvPr>
        </p:nvSpPr>
        <p:spPr>
          <a:xfrm>
            <a:off x="731213" y="4620266"/>
            <a:ext cx="5852774" cy="3780606"/>
          </a:xfrm>
          <a:prstGeom prst="rect">
            <a:avLst/>
          </a:prstGeom>
        </p:spPr>
        <p:txBody>
          <a:bodyPr spcFirstLastPara="1" wrap="square" lIns="84733" tIns="42355" rIns="84733" bIns="42355" anchor="t" anchorCtr="0">
            <a:noAutofit/>
          </a:bodyPr>
          <a:lstStyle/>
          <a:p>
            <a:pPr marL="0" indent="0"/>
            <a:endParaRPr/>
          </a:p>
        </p:txBody>
      </p:sp>
      <p:sp>
        <p:nvSpPr>
          <p:cNvPr id="258" name="Google Shape;258;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4:notes"/>
          <p:cNvSpPr txBox="1">
            <a:spLocks noGrp="1"/>
          </p:cNvSpPr>
          <p:nvPr>
            <p:ph type="body" idx="1"/>
          </p:nvPr>
        </p:nvSpPr>
        <p:spPr>
          <a:xfrm>
            <a:off x="731213" y="4620266"/>
            <a:ext cx="5852774" cy="3780606"/>
          </a:xfrm>
          <a:prstGeom prst="rect">
            <a:avLst/>
          </a:prstGeom>
        </p:spPr>
        <p:txBody>
          <a:bodyPr spcFirstLastPara="1" wrap="square" lIns="84733" tIns="42355" rIns="84733" bIns="42355" anchor="t" anchorCtr="0">
            <a:noAutofit/>
          </a:bodyPr>
          <a:lstStyle/>
          <a:p>
            <a:pPr marL="0" indent="0"/>
            <a:endParaRPr/>
          </a:p>
        </p:txBody>
      </p:sp>
      <p:sp>
        <p:nvSpPr>
          <p:cNvPr id="266" name="Google Shape;266;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5:notes"/>
          <p:cNvSpPr txBox="1">
            <a:spLocks noGrp="1"/>
          </p:cNvSpPr>
          <p:nvPr>
            <p:ph type="body" idx="1"/>
          </p:nvPr>
        </p:nvSpPr>
        <p:spPr>
          <a:xfrm>
            <a:off x="731213" y="4620266"/>
            <a:ext cx="5852774" cy="3780606"/>
          </a:xfrm>
          <a:prstGeom prst="rect">
            <a:avLst/>
          </a:prstGeom>
          <a:noFill/>
          <a:ln>
            <a:noFill/>
          </a:ln>
        </p:spPr>
        <p:txBody>
          <a:bodyPr spcFirstLastPara="1" wrap="square" lIns="84733" tIns="42355" rIns="84733" bIns="42355" anchor="t" anchorCtr="0">
            <a:noAutofit/>
          </a:bodyPr>
          <a:lstStyle/>
          <a:p>
            <a:pPr marL="0" indent="0"/>
            <a:endParaRPr/>
          </a:p>
        </p:txBody>
      </p:sp>
      <p:sp>
        <p:nvSpPr>
          <p:cNvPr id="279" name="Google Shape;279;p5:notes"/>
          <p:cNvSpPr txBox="1">
            <a:spLocks noGrp="1"/>
          </p:cNvSpPr>
          <p:nvPr>
            <p:ph type="sldNum" idx="12"/>
          </p:nvPr>
        </p:nvSpPr>
        <p:spPr>
          <a:xfrm>
            <a:off x="4143027" y="9119358"/>
            <a:ext cx="3170637" cy="481842"/>
          </a:xfrm>
          <a:prstGeom prst="rect">
            <a:avLst/>
          </a:prstGeom>
          <a:noFill/>
          <a:ln>
            <a:noFill/>
          </a:ln>
        </p:spPr>
        <p:txBody>
          <a:bodyPr spcFirstLastPara="1" wrap="square" lIns="84733" tIns="42355" rIns="84733" bIns="42355" anchor="b" anchorCtr="0">
            <a:noAutofit/>
          </a:bodyPr>
          <a:lstStyle/>
          <a:p>
            <a:pPr algn="r"/>
            <a:fld id="{00000000-1234-1234-1234-123412341234}" type="slidenum">
              <a:rPr lang="en-US"/>
              <a:pPr algn="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6:notes"/>
          <p:cNvSpPr txBox="1">
            <a:spLocks noGrp="1"/>
          </p:cNvSpPr>
          <p:nvPr>
            <p:ph type="body" idx="1"/>
          </p:nvPr>
        </p:nvSpPr>
        <p:spPr>
          <a:xfrm>
            <a:off x="731213" y="4620266"/>
            <a:ext cx="5852774" cy="3780606"/>
          </a:xfrm>
          <a:prstGeom prst="rect">
            <a:avLst/>
          </a:prstGeom>
        </p:spPr>
        <p:txBody>
          <a:bodyPr spcFirstLastPara="1" wrap="square" lIns="84733" tIns="42355" rIns="84733" bIns="42355" anchor="t" anchorCtr="0">
            <a:noAutofit/>
          </a:bodyPr>
          <a:lstStyle/>
          <a:p>
            <a:pPr marL="0" indent="0"/>
            <a:endParaRPr/>
          </a:p>
        </p:txBody>
      </p:sp>
      <p:sp>
        <p:nvSpPr>
          <p:cNvPr id="289" name="Google Shape;289;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7:notes"/>
          <p:cNvSpPr txBox="1">
            <a:spLocks noGrp="1"/>
          </p:cNvSpPr>
          <p:nvPr>
            <p:ph type="body" idx="1"/>
          </p:nvPr>
        </p:nvSpPr>
        <p:spPr>
          <a:xfrm>
            <a:off x="731213" y="4620266"/>
            <a:ext cx="5852774" cy="3780606"/>
          </a:xfrm>
          <a:prstGeom prst="rect">
            <a:avLst/>
          </a:prstGeom>
        </p:spPr>
        <p:txBody>
          <a:bodyPr spcFirstLastPara="1" wrap="square" lIns="84733" tIns="42355" rIns="84733" bIns="42355" anchor="t" anchorCtr="0">
            <a:noAutofit/>
          </a:bodyPr>
          <a:lstStyle/>
          <a:p>
            <a:pPr marL="0" indent="0"/>
            <a:endParaRPr/>
          </a:p>
        </p:txBody>
      </p:sp>
      <p:sp>
        <p:nvSpPr>
          <p:cNvPr id="297" name="Google Shape;297;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8:notes"/>
          <p:cNvSpPr txBox="1">
            <a:spLocks noGrp="1"/>
          </p:cNvSpPr>
          <p:nvPr>
            <p:ph type="body" idx="1"/>
          </p:nvPr>
        </p:nvSpPr>
        <p:spPr>
          <a:xfrm>
            <a:off x="731213" y="4620266"/>
            <a:ext cx="5852774" cy="3780606"/>
          </a:xfrm>
          <a:prstGeom prst="rect">
            <a:avLst/>
          </a:prstGeom>
        </p:spPr>
        <p:txBody>
          <a:bodyPr spcFirstLastPara="1" wrap="square" lIns="84733" tIns="42355" rIns="84733" bIns="42355" anchor="t" anchorCtr="0">
            <a:noAutofit/>
          </a:bodyPr>
          <a:lstStyle/>
          <a:p>
            <a:pPr marL="0" indent="0"/>
            <a:endParaRPr/>
          </a:p>
        </p:txBody>
      </p:sp>
      <p:sp>
        <p:nvSpPr>
          <p:cNvPr id="304" name="Google Shape;304;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9:notes"/>
          <p:cNvSpPr txBox="1">
            <a:spLocks noGrp="1"/>
          </p:cNvSpPr>
          <p:nvPr>
            <p:ph type="body" idx="1"/>
          </p:nvPr>
        </p:nvSpPr>
        <p:spPr>
          <a:xfrm>
            <a:off x="731213" y="4620266"/>
            <a:ext cx="5852774" cy="3780606"/>
          </a:xfrm>
          <a:prstGeom prst="rect">
            <a:avLst/>
          </a:prstGeom>
        </p:spPr>
        <p:txBody>
          <a:bodyPr spcFirstLastPara="1" wrap="square" lIns="84733" tIns="42355" rIns="84733" bIns="42355" anchor="t" anchorCtr="0">
            <a:noAutofit/>
          </a:bodyPr>
          <a:lstStyle/>
          <a:p>
            <a:pPr marL="0" indent="0"/>
            <a:endParaRPr/>
          </a:p>
        </p:txBody>
      </p:sp>
      <p:sp>
        <p:nvSpPr>
          <p:cNvPr id="310" name="Google Shape;310;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4"/>
        <p:cNvGrpSpPr/>
        <p:nvPr/>
      </p:nvGrpSpPr>
      <p:grpSpPr>
        <a:xfrm>
          <a:off x="0" y="0"/>
          <a:ext cx="0" cy="0"/>
          <a:chOff x="0" y="0"/>
          <a:chExt cx="0" cy="0"/>
        </a:xfrm>
      </p:grpSpPr>
      <p:sp>
        <p:nvSpPr>
          <p:cNvPr id="15" name="Google Shape;15;p30"/>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0"/>
          <p:cNvSpPr txBox="1">
            <a:spLocks noGrp="1"/>
          </p:cNvSpPr>
          <p:nvPr>
            <p:ph type="subTitle" idx="1"/>
          </p:nvPr>
        </p:nvSpPr>
        <p:spPr>
          <a:xfrm>
            <a:off x="609480" y="1604520"/>
            <a:ext cx="10972440" cy="397728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45"/>
        <p:cNvGrpSpPr/>
        <p:nvPr/>
      </p:nvGrpSpPr>
      <p:grpSpPr>
        <a:xfrm>
          <a:off x="0" y="0"/>
          <a:ext cx="0" cy="0"/>
          <a:chOff x="0" y="0"/>
          <a:chExt cx="0" cy="0"/>
        </a:xfrm>
      </p:grpSpPr>
      <p:sp>
        <p:nvSpPr>
          <p:cNvPr id="46" name="Google Shape;46;p41"/>
          <p:cNvSpPr txBox="1">
            <a:spLocks noGrp="1"/>
          </p:cNvSpPr>
          <p:nvPr>
            <p:ph type="subTitle" idx="1"/>
          </p:nvPr>
        </p:nvSpPr>
        <p:spPr>
          <a:xfrm>
            <a:off x="609480" y="273600"/>
            <a:ext cx="10972440" cy="530784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47"/>
        <p:cNvGrpSpPr/>
        <p:nvPr/>
      </p:nvGrpSpPr>
      <p:grpSpPr>
        <a:xfrm>
          <a:off x="0" y="0"/>
          <a:ext cx="0" cy="0"/>
          <a:chOff x="0" y="0"/>
          <a:chExt cx="0" cy="0"/>
        </a:xfrm>
      </p:grpSpPr>
      <p:sp>
        <p:nvSpPr>
          <p:cNvPr id="48" name="Google Shape;48;p42"/>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42"/>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2"/>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2"/>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52"/>
        <p:cNvGrpSpPr/>
        <p:nvPr/>
      </p:nvGrpSpPr>
      <p:grpSpPr>
        <a:xfrm>
          <a:off x="0" y="0"/>
          <a:ext cx="0" cy="0"/>
          <a:chOff x="0" y="0"/>
          <a:chExt cx="0" cy="0"/>
        </a:xfrm>
      </p:grpSpPr>
      <p:sp>
        <p:nvSpPr>
          <p:cNvPr id="53" name="Google Shape;53;p43"/>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3"/>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3"/>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43"/>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57"/>
        <p:cNvGrpSpPr/>
        <p:nvPr/>
      </p:nvGrpSpPr>
      <p:grpSpPr>
        <a:xfrm>
          <a:off x="0" y="0"/>
          <a:ext cx="0" cy="0"/>
          <a:chOff x="0" y="0"/>
          <a:chExt cx="0" cy="0"/>
        </a:xfrm>
      </p:grpSpPr>
      <p:sp>
        <p:nvSpPr>
          <p:cNvPr id="58" name="Google Shape;58;p4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44"/>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4"/>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44"/>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62"/>
        <p:cNvGrpSpPr/>
        <p:nvPr/>
      </p:nvGrpSpPr>
      <p:grpSpPr>
        <a:xfrm>
          <a:off x="0" y="0"/>
          <a:ext cx="0" cy="0"/>
          <a:chOff x="0" y="0"/>
          <a:chExt cx="0" cy="0"/>
        </a:xfrm>
      </p:grpSpPr>
      <p:sp>
        <p:nvSpPr>
          <p:cNvPr id="63" name="Google Shape;63;p45"/>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45"/>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45"/>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66"/>
        <p:cNvGrpSpPr/>
        <p:nvPr/>
      </p:nvGrpSpPr>
      <p:grpSpPr>
        <a:xfrm>
          <a:off x="0" y="0"/>
          <a:ext cx="0" cy="0"/>
          <a:chOff x="0" y="0"/>
          <a:chExt cx="0" cy="0"/>
        </a:xfrm>
      </p:grpSpPr>
      <p:sp>
        <p:nvSpPr>
          <p:cNvPr id="67" name="Google Shape;67;p4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46"/>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6"/>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46"/>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6"/>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72"/>
        <p:cNvGrpSpPr/>
        <p:nvPr/>
      </p:nvGrpSpPr>
      <p:grpSpPr>
        <a:xfrm>
          <a:off x="0" y="0"/>
          <a:ext cx="0" cy="0"/>
          <a:chOff x="0" y="0"/>
          <a:chExt cx="0" cy="0"/>
        </a:xfrm>
      </p:grpSpPr>
      <p:sp>
        <p:nvSpPr>
          <p:cNvPr id="73" name="Google Shape;73;p47"/>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7"/>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7"/>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47"/>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7"/>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47"/>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7"/>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
  <p:cSld name="Content   ">
    <p:spTree>
      <p:nvGrpSpPr>
        <p:cNvPr id="1" name="Shape 88"/>
        <p:cNvGrpSpPr/>
        <p:nvPr/>
      </p:nvGrpSpPr>
      <p:grpSpPr>
        <a:xfrm>
          <a:off x="0" y="0"/>
          <a:ext cx="0" cy="0"/>
          <a:chOff x="0" y="0"/>
          <a:chExt cx="0" cy="0"/>
        </a:xfrm>
      </p:grpSpPr>
      <p:sp>
        <p:nvSpPr>
          <p:cNvPr id="89" name="Google Shape;89;p36"/>
          <p:cNvSpPr txBox="1">
            <a:spLocks noGrp="1"/>
          </p:cNvSpPr>
          <p:nvPr>
            <p:ph type="body" idx="1"/>
          </p:nvPr>
        </p:nvSpPr>
        <p:spPr>
          <a:xfrm>
            <a:off x="407989" y="1592263"/>
            <a:ext cx="11376024" cy="460851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800"/>
              </a:spcBef>
              <a:spcAft>
                <a:spcPts val="0"/>
              </a:spcAft>
              <a:buClr>
                <a:schemeClr val="dk2"/>
              </a:buClr>
              <a:buSzPts val="2100"/>
              <a:buNone/>
              <a:defRPr>
                <a:solidFill>
                  <a:schemeClr val="dk2"/>
                </a:solidFill>
              </a:defRPr>
            </a:lvl1pPr>
            <a:lvl2pPr marL="914400" lvl="1" indent="-342900" algn="l">
              <a:lnSpc>
                <a:spcPct val="100000"/>
              </a:lnSpc>
              <a:spcBef>
                <a:spcPts val="500"/>
              </a:spcBef>
              <a:spcAft>
                <a:spcPts val="0"/>
              </a:spcAft>
              <a:buClr>
                <a:schemeClr val="dk2"/>
              </a:buClr>
              <a:buSzPts val="1800"/>
              <a:buFont typeface="Arial"/>
              <a:buChar char="•"/>
              <a:defRPr sz="1800">
                <a:solidFill>
                  <a:schemeClr val="dk2"/>
                </a:solidFill>
              </a:defRPr>
            </a:lvl2pPr>
            <a:lvl3pPr marL="1371600" lvl="2" indent="-336550" algn="l">
              <a:lnSpc>
                <a:spcPct val="100000"/>
              </a:lnSpc>
              <a:spcBef>
                <a:spcPts val="500"/>
              </a:spcBef>
              <a:spcAft>
                <a:spcPts val="0"/>
              </a:spcAft>
              <a:buClr>
                <a:schemeClr val="dk2"/>
              </a:buClr>
              <a:buSzPts val="1700"/>
              <a:buFont typeface="Arial"/>
              <a:buChar char="•"/>
              <a:defRPr>
                <a:solidFill>
                  <a:schemeClr val="dk2"/>
                </a:solidFill>
              </a:defRPr>
            </a:lvl3pPr>
            <a:lvl4pPr marL="1828800" lvl="3" indent="-330200" algn="l">
              <a:lnSpc>
                <a:spcPct val="100000"/>
              </a:lnSpc>
              <a:spcBef>
                <a:spcPts val="500"/>
              </a:spcBef>
              <a:spcAft>
                <a:spcPts val="0"/>
              </a:spcAft>
              <a:buClr>
                <a:schemeClr val="dk2"/>
              </a:buClr>
              <a:buSzPts val="1600"/>
              <a:buFont typeface="Arial"/>
              <a:buChar char="•"/>
              <a:defRPr>
                <a:solidFill>
                  <a:schemeClr val="dk2"/>
                </a:solidFill>
              </a:defRPr>
            </a:lvl4pPr>
            <a:lvl5pPr marL="2286000" lvl="4" indent="-330200" algn="l">
              <a:lnSpc>
                <a:spcPct val="90000"/>
              </a:lnSpc>
              <a:spcBef>
                <a:spcPts val="500"/>
              </a:spcBef>
              <a:spcAft>
                <a:spcPts val="0"/>
              </a:spcAft>
              <a:buClr>
                <a:srgbClr val="171717"/>
              </a:buClr>
              <a:buSzPts val="1600"/>
              <a:buFont typeface="Arial"/>
              <a:buChar char="•"/>
              <a:defRPr>
                <a:solidFill>
                  <a:srgbClr val="171717"/>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6"/>
          <p:cNvSpPr txBox="1">
            <a:spLocks noGrp="1"/>
          </p:cNvSpPr>
          <p:nvPr>
            <p:ph type="title"/>
          </p:nvPr>
        </p:nvSpPr>
        <p:spPr>
          <a:xfrm>
            <a:off x="407988" y="373593"/>
            <a:ext cx="11376025" cy="106574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36"/>
          <p:cNvSpPr txBox="1">
            <a:spLocks noGrp="1"/>
          </p:cNvSpPr>
          <p:nvPr>
            <p:ph type="dt" idx="10"/>
          </p:nvPr>
        </p:nvSpPr>
        <p:spPr>
          <a:xfrm>
            <a:off x="3416531" y="6378349"/>
            <a:ext cx="699857"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6"/>
          <p:cNvSpPr txBox="1">
            <a:spLocks noGrp="1"/>
          </p:cNvSpPr>
          <p:nvPr>
            <p:ph type="ftr" idx="11"/>
          </p:nvPr>
        </p:nvSpPr>
        <p:spPr>
          <a:xfrm>
            <a:off x="4259262" y="6383848"/>
            <a:ext cx="657222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6"/>
          <p:cNvSpPr txBox="1">
            <a:spLocks noGrp="1"/>
          </p:cNvSpPr>
          <p:nvPr>
            <p:ph type="sldNum" idx="12"/>
          </p:nvPr>
        </p:nvSpPr>
        <p:spPr>
          <a:xfrm>
            <a:off x="11107546" y="6383848"/>
            <a:ext cx="681254"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Logo Slide">
  <p:cSld name="Logo Slide">
    <p:bg>
      <p:bgPr>
        <a:solidFill>
          <a:schemeClr val="dk1"/>
        </a:solidFill>
        <a:effectLst/>
      </p:bgPr>
    </p:bg>
    <p:spTree>
      <p:nvGrpSpPr>
        <p:cNvPr id="1" name="Shape 94"/>
        <p:cNvGrpSpPr/>
        <p:nvPr/>
      </p:nvGrpSpPr>
      <p:grpSpPr>
        <a:xfrm>
          <a:off x="0" y="0"/>
          <a:ext cx="0" cy="0"/>
          <a:chOff x="0" y="0"/>
          <a:chExt cx="0" cy="0"/>
        </a:xfrm>
      </p:grpSpPr>
      <p:pic>
        <p:nvPicPr>
          <p:cNvPr id="95" name="Google Shape;95;p48" descr="logooutline.eps"/>
          <p:cNvPicPr preferRelativeResize="0"/>
          <p:nvPr/>
        </p:nvPicPr>
        <p:blipFill rotWithShape="1">
          <a:blip r:embed="rId2">
            <a:alphaModFix/>
          </a:blip>
          <a:srcRect/>
          <a:stretch/>
        </p:blipFill>
        <p:spPr>
          <a:xfrm>
            <a:off x="4836403" y="2169047"/>
            <a:ext cx="2520000" cy="2494674"/>
          </a:xfrm>
          <a:prstGeom prst="rect">
            <a:avLst/>
          </a:prstGeom>
          <a:noFill/>
          <a:ln>
            <a:noFill/>
          </a:ln>
        </p:spPr>
      </p:pic>
      <p:pic>
        <p:nvPicPr>
          <p:cNvPr id="96" name="Google Shape;96;p48" descr="A close-up of a logo&#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 type="title">
  <p:cSld name="TITLE">
    <p:spTree>
      <p:nvGrpSpPr>
        <p:cNvPr id="1" name="Shape 97"/>
        <p:cNvGrpSpPr/>
        <p:nvPr/>
      </p:nvGrpSpPr>
      <p:grpSpPr>
        <a:xfrm>
          <a:off x="0" y="0"/>
          <a:ext cx="0" cy="0"/>
          <a:chOff x="0" y="0"/>
          <a:chExt cx="0" cy="0"/>
        </a:xfrm>
      </p:grpSpPr>
      <p:sp>
        <p:nvSpPr>
          <p:cNvPr id="98" name="Google Shape;98;p49"/>
          <p:cNvSpPr txBox="1">
            <a:spLocks noGrp="1"/>
          </p:cNvSpPr>
          <p:nvPr>
            <p:ph type="ctrTitle"/>
          </p:nvPr>
        </p:nvSpPr>
        <p:spPr>
          <a:xfrm>
            <a:off x="1524000" y="1046163"/>
            <a:ext cx="9144000" cy="2387600"/>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49"/>
          <p:cNvSpPr txBox="1">
            <a:spLocks noGrp="1"/>
          </p:cNvSpPr>
          <p:nvPr>
            <p:ph type="subTitle" idx="1"/>
          </p:nvPr>
        </p:nvSpPr>
        <p:spPr>
          <a:xfrm>
            <a:off x="1524000" y="3602038"/>
            <a:ext cx="9144000" cy="1655762"/>
          </a:xfrm>
          <a:prstGeom prst="rect">
            <a:avLst/>
          </a:prstGeom>
          <a:noFill/>
          <a:ln>
            <a:noFill/>
          </a:ln>
        </p:spPr>
        <p:txBody>
          <a:bodyPr spcFirstLastPara="1" wrap="square" lIns="0" tIns="0" rIns="0" bIns="0" anchor="t" anchorCtr="0">
            <a:noAutofit/>
          </a:bodyPr>
          <a:lstStyle>
            <a:lvl1pPr lvl="0" algn="ctr">
              <a:lnSpc>
                <a:spcPct val="90000"/>
              </a:lnSpc>
              <a:spcBef>
                <a:spcPts val="1800"/>
              </a:spcBef>
              <a:spcAft>
                <a:spcPts val="0"/>
              </a:spcAft>
              <a:buClr>
                <a:srgbClr val="171717"/>
              </a:buClr>
              <a:buSzPts val="2400"/>
              <a:buNone/>
              <a:defRPr sz="2400"/>
            </a:lvl1pPr>
            <a:lvl2pPr lvl="1" algn="ctr">
              <a:lnSpc>
                <a:spcPct val="100000"/>
              </a:lnSpc>
              <a:spcBef>
                <a:spcPts val="500"/>
              </a:spcBef>
              <a:spcAft>
                <a:spcPts val="0"/>
              </a:spcAft>
              <a:buClr>
                <a:srgbClr val="171717"/>
              </a:buClr>
              <a:buSzPts val="2000"/>
              <a:buNone/>
              <a:defRPr sz="2000"/>
            </a:lvl2pPr>
            <a:lvl3pPr lvl="2" algn="ctr">
              <a:lnSpc>
                <a:spcPct val="100000"/>
              </a:lnSpc>
              <a:spcBef>
                <a:spcPts val="500"/>
              </a:spcBef>
              <a:spcAft>
                <a:spcPts val="0"/>
              </a:spcAft>
              <a:buClr>
                <a:srgbClr val="171717"/>
              </a:buClr>
              <a:buSzPts val="1800"/>
              <a:buNone/>
              <a:defRPr sz="1800"/>
            </a:lvl3pPr>
            <a:lvl4pPr lvl="3" algn="ctr">
              <a:lnSpc>
                <a:spcPct val="100000"/>
              </a:lnSpc>
              <a:spcBef>
                <a:spcPts val="500"/>
              </a:spcBef>
              <a:spcAft>
                <a:spcPts val="0"/>
              </a:spcAft>
              <a:buClr>
                <a:srgbClr val="171717"/>
              </a:buClr>
              <a:buSzPts val="1600"/>
              <a:buNone/>
              <a:defRPr sz="1600"/>
            </a:lvl4pPr>
            <a:lvl5pPr lvl="4" algn="ctr">
              <a:lnSpc>
                <a:spcPct val="90000"/>
              </a:lnSpc>
              <a:spcBef>
                <a:spcPts val="500"/>
              </a:spcBef>
              <a:spcAft>
                <a:spcPts val="0"/>
              </a:spcAft>
              <a:buClr>
                <a:schemeClr val="accent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0" name="Google Shape;100;p49"/>
          <p:cNvSpPr txBox="1">
            <a:spLocks noGrp="1"/>
          </p:cNvSpPr>
          <p:nvPr>
            <p:ph type="dt" idx="10"/>
          </p:nvPr>
        </p:nvSpPr>
        <p:spPr>
          <a:xfrm>
            <a:off x="3485228" y="6378349"/>
            <a:ext cx="63116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9"/>
          <p:cNvSpPr txBox="1">
            <a:spLocks noGrp="1"/>
          </p:cNvSpPr>
          <p:nvPr>
            <p:ph type="ftr" idx="11"/>
          </p:nvPr>
        </p:nvSpPr>
        <p:spPr>
          <a:xfrm>
            <a:off x="4259262" y="6383848"/>
            <a:ext cx="657222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49"/>
          <p:cNvSpPr txBox="1">
            <a:spLocks noGrp="1"/>
          </p:cNvSpPr>
          <p:nvPr>
            <p:ph type="sldNum" idx="12"/>
          </p:nvPr>
        </p:nvSpPr>
        <p:spPr>
          <a:xfrm>
            <a:off x="11107546" y="6383848"/>
            <a:ext cx="681254"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7"/>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with logo">
  <p:cSld name="Title Slide with logo">
    <p:bg>
      <p:bgPr>
        <a:solidFill>
          <a:schemeClr val="dk1"/>
        </a:solidFill>
        <a:effectLst/>
      </p:bgPr>
    </p:bg>
    <p:spTree>
      <p:nvGrpSpPr>
        <p:cNvPr id="1" name="Shape 103"/>
        <p:cNvGrpSpPr/>
        <p:nvPr/>
      </p:nvGrpSpPr>
      <p:grpSpPr>
        <a:xfrm>
          <a:off x="0" y="0"/>
          <a:ext cx="0" cy="0"/>
          <a:chOff x="0" y="0"/>
          <a:chExt cx="0" cy="0"/>
        </a:xfrm>
      </p:grpSpPr>
      <p:pic>
        <p:nvPicPr>
          <p:cNvPr id="104" name="Google Shape;104;p50" descr="A close-up of a logo&#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5" name="Google Shape;105;p50"/>
          <p:cNvSpPr txBox="1">
            <a:spLocks noGrp="1"/>
          </p:cNvSpPr>
          <p:nvPr>
            <p:ph type="ctrTitle"/>
          </p:nvPr>
        </p:nvSpPr>
        <p:spPr>
          <a:xfrm>
            <a:off x="407987" y="586596"/>
            <a:ext cx="11376025" cy="71696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50"/>
          <p:cNvSpPr txBox="1">
            <a:spLocks noGrp="1"/>
          </p:cNvSpPr>
          <p:nvPr>
            <p:ph type="subTitle" idx="1"/>
          </p:nvPr>
        </p:nvSpPr>
        <p:spPr>
          <a:xfrm>
            <a:off x="407988" y="5700252"/>
            <a:ext cx="11376026" cy="803787"/>
          </a:xfrm>
          <a:prstGeom prst="rect">
            <a:avLst/>
          </a:prstGeom>
          <a:noFill/>
          <a:ln>
            <a:noFill/>
          </a:ln>
        </p:spPr>
        <p:txBody>
          <a:bodyPr spcFirstLastPara="1" wrap="square" lIns="0" tIns="0" rIns="0" bIns="0" anchor="t" anchorCtr="0">
            <a:noAutofit/>
          </a:bodyPr>
          <a:lstStyle>
            <a:lvl1pPr lvl="0" algn="l">
              <a:lnSpc>
                <a:spcPct val="90000"/>
              </a:lnSpc>
              <a:spcBef>
                <a:spcPts val="1800"/>
              </a:spcBef>
              <a:spcAft>
                <a:spcPts val="0"/>
              </a:spcAft>
              <a:buClr>
                <a:schemeClr val="lt1"/>
              </a:buClr>
              <a:buSzPts val="2000"/>
              <a:buNone/>
              <a:defRPr sz="2000" b="0">
                <a:solidFill>
                  <a:schemeClr val="lt1"/>
                </a:solidFill>
              </a:defRPr>
            </a:lvl1pPr>
            <a:lvl2pPr lvl="1" algn="ctr">
              <a:lnSpc>
                <a:spcPct val="100000"/>
              </a:lnSpc>
              <a:spcBef>
                <a:spcPts val="500"/>
              </a:spcBef>
              <a:spcAft>
                <a:spcPts val="0"/>
              </a:spcAft>
              <a:buClr>
                <a:srgbClr val="171717"/>
              </a:buClr>
              <a:buSzPts val="2000"/>
              <a:buNone/>
              <a:defRPr sz="2000"/>
            </a:lvl2pPr>
            <a:lvl3pPr lvl="2" algn="ctr">
              <a:lnSpc>
                <a:spcPct val="100000"/>
              </a:lnSpc>
              <a:spcBef>
                <a:spcPts val="500"/>
              </a:spcBef>
              <a:spcAft>
                <a:spcPts val="0"/>
              </a:spcAft>
              <a:buClr>
                <a:srgbClr val="171717"/>
              </a:buClr>
              <a:buSzPts val="1800"/>
              <a:buNone/>
              <a:defRPr sz="1800"/>
            </a:lvl3pPr>
            <a:lvl4pPr lvl="3" algn="ctr">
              <a:lnSpc>
                <a:spcPct val="100000"/>
              </a:lnSpc>
              <a:spcBef>
                <a:spcPts val="500"/>
              </a:spcBef>
              <a:spcAft>
                <a:spcPts val="0"/>
              </a:spcAft>
              <a:buClr>
                <a:srgbClr val="171717"/>
              </a:buClr>
              <a:buSzPts val="1600"/>
              <a:buNone/>
              <a:defRPr sz="1600"/>
            </a:lvl4pPr>
            <a:lvl5pPr lvl="4" algn="ctr">
              <a:lnSpc>
                <a:spcPct val="90000"/>
              </a:lnSpc>
              <a:spcBef>
                <a:spcPts val="500"/>
              </a:spcBef>
              <a:spcAft>
                <a:spcPts val="0"/>
              </a:spcAft>
              <a:buClr>
                <a:schemeClr val="accent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ulleted Content">
  <p:cSld name="Bulleted Content">
    <p:spTree>
      <p:nvGrpSpPr>
        <p:cNvPr id="1" name="Shape 107"/>
        <p:cNvGrpSpPr/>
        <p:nvPr/>
      </p:nvGrpSpPr>
      <p:grpSpPr>
        <a:xfrm>
          <a:off x="0" y="0"/>
          <a:ext cx="0" cy="0"/>
          <a:chOff x="0" y="0"/>
          <a:chExt cx="0" cy="0"/>
        </a:xfrm>
      </p:grpSpPr>
      <p:sp>
        <p:nvSpPr>
          <p:cNvPr id="108" name="Google Shape;108;p51"/>
          <p:cNvSpPr txBox="1">
            <a:spLocks noGrp="1"/>
          </p:cNvSpPr>
          <p:nvPr>
            <p:ph type="body" idx="1"/>
          </p:nvPr>
        </p:nvSpPr>
        <p:spPr>
          <a:xfrm>
            <a:off x="407989" y="1592263"/>
            <a:ext cx="11376024" cy="4608512"/>
          </a:xfrm>
          <a:prstGeom prst="rect">
            <a:avLst/>
          </a:prstGeom>
          <a:noFill/>
          <a:ln>
            <a:noFill/>
          </a:ln>
        </p:spPr>
        <p:txBody>
          <a:bodyPr spcFirstLastPara="1" wrap="square" lIns="0" tIns="0" rIns="0" bIns="0" anchor="t" anchorCtr="0">
            <a:noAutofit/>
          </a:bodyPr>
          <a:lstStyle>
            <a:lvl1pPr marL="457200" lvl="0" indent="-361950" algn="l">
              <a:lnSpc>
                <a:spcPct val="90000"/>
              </a:lnSpc>
              <a:spcBef>
                <a:spcPts val="1800"/>
              </a:spcBef>
              <a:spcAft>
                <a:spcPts val="0"/>
              </a:spcAft>
              <a:buClr>
                <a:srgbClr val="171717"/>
              </a:buClr>
              <a:buSzPts val="2100"/>
              <a:buFont typeface="Arial"/>
              <a:buChar char="•"/>
              <a:defRPr>
                <a:solidFill>
                  <a:srgbClr val="171717"/>
                </a:solidFill>
              </a:defRPr>
            </a:lvl1pPr>
            <a:lvl2pPr marL="914400" lvl="1" indent="-342900" algn="l">
              <a:lnSpc>
                <a:spcPct val="100000"/>
              </a:lnSpc>
              <a:spcBef>
                <a:spcPts val="500"/>
              </a:spcBef>
              <a:spcAft>
                <a:spcPts val="0"/>
              </a:spcAft>
              <a:buClr>
                <a:srgbClr val="171717"/>
              </a:buClr>
              <a:buSzPts val="1800"/>
              <a:buFont typeface="Arial"/>
              <a:buChar char="•"/>
              <a:defRPr sz="1800">
                <a:solidFill>
                  <a:srgbClr val="171717"/>
                </a:solidFill>
              </a:defRPr>
            </a:lvl2pPr>
            <a:lvl3pPr marL="1371600" lvl="2" indent="-342900" algn="l">
              <a:lnSpc>
                <a:spcPct val="100000"/>
              </a:lnSpc>
              <a:spcBef>
                <a:spcPts val="500"/>
              </a:spcBef>
              <a:spcAft>
                <a:spcPts val="0"/>
              </a:spcAft>
              <a:buClr>
                <a:srgbClr val="171717"/>
              </a:buClr>
              <a:buSzPts val="1800"/>
              <a:buFont typeface="Arial"/>
              <a:buChar char="•"/>
              <a:defRPr sz="1800">
                <a:solidFill>
                  <a:srgbClr val="171717"/>
                </a:solidFill>
              </a:defRPr>
            </a:lvl3pPr>
            <a:lvl4pPr marL="1828800" lvl="3" indent="-330200" algn="l">
              <a:lnSpc>
                <a:spcPct val="100000"/>
              </a:lnSpc>
              <a:spcBef>
                <a:spcPts val="500"/>
              </a:spcBef>
              <a:spcAft>
                <a:spcPts val="0"/>
              </a:spcAft>
              <a:buClr>
                <a:srgbClr val="171717"/>
              </a:buClr>
              <a:buSzPts val="1600"/>
              <a:buFont typeface="Arial"/>
              <a:buChar char="•"/>
              <a:defRPr sz="1600">
                <a:solidFill>
                  <a:srgbClr val="171717"/>
                </a:solidFill>
              </a:defRPr>
            </a:lvl4pPr>
            <a:lvl5pPr marL="2286000" lvl="4" indent="-330200" algn="l">
              <a:lnSpc>
                <a:spcPct val="90000"/>
              </a:lnSpc>
              <a:spcBef>
                <a:spcPts val="500"/>
              </a:spcBef>
              <a:spcAft>
                <a:spcPts val="0"/>
              </a:spcAft>
              <a:buClr>
                <a:srgbClr val="171717"/>
              </a:buClr>
              <a:buSzPts val="1600"/>
              <a:buFont typeface="Arial"/>
              <a:buChar char="•"/>
              <a:defRPr>
                <a:solidFill>
                  <a:srgbClr val="171717"/>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1"/>
          <p:cNvSpPr txBox="1">
            <a:spLocks noGrp="1"/>
          </p:cNvSpPr>
          <p:nvPr>
            <p:ph type="title"/>
          </p:nvPr>
        </p:nvSpPr>
        <p:spPr>
          <a:xfrm>
            <a:off x="407988" y="373593"/>
            <a:ext cx="11376025" cy="106574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51"/>
          <p:cNvSpPr txBox="1">
            <a:spLocks noGrp="1"/>
          </p:cNvSpPr>
          <p:nvPr>
            <p:ph type="dt" idx="10"/>
          </p:nvPr>
        </p:nvSpPr>
        <p:spPr>
          <a:xfrm>
            <a:off x="3485228" y="6378349"/>
            <a:ext cx="63116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51"/>
          <p:cNvSpPr txBox="1">
            <a:spLocks noGrp="1"/>
          </p:cNvSpPr>
          <p:nvPr>
            <p:ph type="ftr" idx="11"/>
          </p:nvPr>
        </p:nvSpPr>
        <p:spPr>
          <a:xfrm>
            <a:off x="4259262" y="6383848"/>
            <a:ext cx="657222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51"/>
          <p:cNvSpPr txBox="1">
            <a:spLocks noGrp="1"/>
          </p:cNvSpPr>
          <p:nvPr>
            <p:ph type="sldNum" idx="12"/>
          </p:nvPr>
        </p:nvSpPr>
        <p:spPr>
          <a:xfrm>
            <a:off x="11107546" y="6383848"/>
            <a:ext cx="681254"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Picture">
  <p:cSld name="Big Picture">
    <p:spTree>
      <p:nvGrpSpPr>
        <p:cNvPr id="1" name="Shape 113"/>
        <p:cNvGrpSpPr/>
        <p:nvPr/>
      </p:nvGrpSpPr>
      <p:grpSpPr>
        <a:xfrm>
          <a:off x="0" y="0"/>
          <a:ext cx="0" cy="0"/>
          <a:chOff x="0" y="0"/>
          <a:chExt cx="0" cy="0"/>
        </a:xfrm>
      </p:grpSpPr>
      <p:sp>
        <p:nvSpPr>
          <p:cNvPr id="114" name="Google Shape;114;p52"/>
          <p:cNvSpPr txBox="1">
            <a:spLocks noGrp="1"/>
          </p:cNvSpPr>
          <p:nvPr>
            <p:ph type="title"/>
          </p:nvPr>
        </p:nvSpPr>
        <p:spPr>
          <a:xfrm>
            <a:off x="407988" y="373593"/>
            <a:ext cx="11376025" cy="106574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52"/>
          <p:cNvSpPr txBox="1">
            <a:spLocks noGrp="1"/>
          </p:cNvSpPr>
          <p:nvPr>
            <p:ph type="dt" idx="10"/>
          </p:nvPr>
        </p:nvSpPr>
        <p:spPr>
          <a:xfrm>
            <a:off x="3485228" y="6378349"/>
            <a:ext cx="63116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52"/>
          <p:cNvSpPr txBox="1">
            <a:spLocks noGrp="1"/>
          </p:cNvSpPr>
          <p:nvPr>
            <p:ph type="ftr" idx="11"/>
          </p:nvPr>
        </p:nvSpPr>
        <p:spPr>
          <a:xfrm>
            <a:off x="4259262" y="6383848"/>
            <a:ext cx="657222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52"/>
          <p:cNvSpPr txBox="1">
            <a:spLocks noGrp="1"/>
          </p:cNvSpPr>
          <p:nvPr>
            <p:ph type="sldNum" idx="12"/>
          </p:nvPr>
        </p:nvSpPr>
        <p:spPr>
          <a:xfrm>
            <a:off x="11107546" y="6383848"/>
            <a:ext cx="681254"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p52"/>
          <p:cNvSpPr>
            <a:spLocks noGrp="1"/>
          </p:cNvSpPr>
          <p:nvPr>
            <p:ph type="pic" idx="2"/>
          </p:nvPr>
        </p:nvSpPr>
        <p:spPr>
          <a:xfrm>
            <a:off x="407988" y="1439863"/>
            <a:ext cx="11376025" cy="4760912"/>
          </a:xfrm>
          <a:prstGeom prst="rect">
            <a:avLst/>
          </a:prstGeom>
          <a:solidFill>
            <a:schemeClr val="lt1"/>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Full page colour or picture">
  <p:cSld name="Full page colour or picture">
    <p:bg>
      <p:bgPr>
        <a:solidFill>
          <a:schemeClr val="lt1"/>
        </a:solidFill>
        <a:effectLst/>
      </p:bgPr>
    </p:bg>
    <p:spTree>
      <p:nvGrpSpPr>
        <p:cNvPr id="1" name="Shape 119"/>
        <p:cNvGrpSpPr/>
        <p:nvPr/>
      </p:nvGrpSpPr>
      <p:grpSpPr>
        <a:xfrm>
          <a:off x="0" y="0"/>
          <a:ext cx="0" cy="0"/>
          <a:chOff x="0" y="0"/>
          <a:chExt cx="0" cy="0"/>
        </a:xfrm>
      </p:grpSpPr>
      <p:sp>
        <p:nvSpPr>
          <p:cNvPr id="120" name="Google Shape;120;p53"/>
          <p:cNvSpPr txBox="1">
            <a:spLocks noGrp="1"/>
          </p:cNvSpPr>
          <p:nvPr>
            <p:ph type="title"/>
          </p:nvPr>
        </p:nvSpPr>
        <p:spPr>
          <a:xfrm>
            <a:off x="407988" y="373593"/>
            <a:ext cx="11376025" cy="106574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53"/>
          <p:cNvSpPr txBox="1">
            <a:spLocks noGrp="1"/>
          </p:cNvSpPr>
          <p:nvPr>
            <p:ph type="dt" idx="10"/>
          </p:nvPr>
        </p:nvSpPr>
        <p:spPr>
          <a:xfrm>
            <a:off x="3485228" y="6378349"/>
            <a:ext cx="63116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53"/>
          <p:cNvSpPr txBox="1">
            <a:spLocks noGrp="1"/>
          </p:cNvSpPr>
          <p:nvPr>
            <p:ph type="sldNum" idx="12"/>
          </p:nvPr>
        </p:nvSpPr>
        <p:spPr>
          <a:xfrm>
            <a:off x="11107546" y="6383848"/>
            <a:ext cx="681254"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1000">
                <a:solidFill>
                  <a:schemeClr val="lt1"/>
                </a:solidFill>
                <a:latin typeface="Arial"/>
                <a:ea typeface="Arial"/>
                <a:cs typeface="Arial"/>
                <a:sym typeface="Arial"/>
              </a:defRPr>
            </a:lvl1pPr>
            <a:lvl2pPr marL="0" lvl="1" indent="0" algn="r">
              <a:spcBef>
                <a:spcPts val="0"/>
              </a:spcBef>
              <a:buNone/>
              <a:defRPr sz="1000">
                <a:solidFill>
                  <a:schemeClr val="lt1"/>
                </a:solidFill>
                <a:latin typeface="Arial"/>
                <a:ea typeface="Arial"/>
                <a:cs typeface="Arial"/>
                <a:sym typeface="Arial"/>
              </a:defRPr>
            </a:lvl2pPr>
            <a:lvl3pPr marL="0" lvl="2" indent="0" algn="r">
              <a:spcBef>
                <a:spcPts val="0"/>
              </a:spcBef>
              <a:buNone/>
              <a:defRPr sz="1000">
                <a:solidFill>
                  <a:schemeClr val="lt1"/>
                </a:solidFill>
                <a:latin typeface="Arial"/>
                <a:ea typeface="Arial"/>
                <a:cs typeface="Arial"/>
                <a:sym typeface="Arial"/>
              </a:defRPr>
            </a:lvl3pPr>
            <a:lvl4pPr marL="0" lvl="3" indent="0" algn="r">
              <a:spcBef>
                <a:spcPts val="0"/>
              </a:spcBef>
              <a:buNone/>
              <a:defRPr sz="1000">
                <a:solidFill>
                  <a:schemeClr val="lt1"/>
                </a:solidFill>
                <a:latin typeface="Arial"/>
                <a:ea typeface="Arial"/>
                <a:cs typeface="Arial"/>
                <a:sym typeface="Arial"/>
              </a:defRPr>
            </a:lvl4pPr>
            <a:lvl5pPr marL="0" lvl="4" indent="0" algn="r">
              <a:spcBef>
                <a:spcPts val="0"/>
              </a:spcBef>
              <a:buNone/>
              <a:defRPr sz="1000">
                <a:solidFill>
                  <a:schemeClr val="lt1"/>
                </a:solidFill>
                <a:latin typeface="Arial"/>
                <a:ea typeface="Arial"/>
                <a:cs typeface="Arial"/>
                <a:sym typeface="Arial"/>
              </a:defRPr>
            </a:lvl5pPr>
            <a:lvl6pPr marL="0" lvl="5" indent="0" algn="r">
              <a:spcBef>
                <a:spcPts val="0"/>
              </a:spcBef>
              <a:buNone/>
              <a:defRPr sz="1000">
                <a:solidFill>
                  <a:schemeClr val="lt1"/>
                </a:solidFill>
                <a:latin typeface="Arial"/>
                <a:ea typeface="Arial"/>
                <a:cs typeface="Arial"/>
                <a:sym typeface="Arial"/>
              </a:defRPr>
            </a:lvl6pPr>
            <a:lvl7pPr marL="0" lvl="6" indent="0" algn="r">
              <a:spcBef>
                <a:spcPts val="0"/>
              </a:spcBef>
              <a:buNone/>
              <a:defRPr sz="1000">
                <a:solidFill>
                  <a:schemeClr val="lt1"/>
                </a:solidFill>
                <a:latin typeface="Arial"/>
                <a:ea typeface="Arial"/>
                <a:cs typeface="Arial"/>
                <a:sym typeface="Arial"/>
              </a:defRPr>
            </a:lvl7pPr>
            <a:lvl8pPr marL="0" lvl="7" indent="0" algn="r">
              <a:spcBef>
                <a:spcPts val="0"/>
              </a:spcBef>
              <a:buNone/>
              <a:defRPr sz="1000">
                <a:solidFill>
                  <a:schemeClr val="lt1"/>
                </a:solidFill>
                <a:latin typeface="Arial"/>
                <a:ea typeface="Arial"/>
                <a:cs typeface="Arial"/>
                <a:sym typeface="Arial"/>
              </a:defRPr>
            </a:lvl8pPr>
            <a:lvl9pPr marL="0" lvl="8" indent="0" algn="r">
              <a:spcBef>
                <a:spcPts val="0"/>
              </a:spcBef>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53"/>
          <p:cNvSpPr txBox="1">
            <a:spLocks noGrp="1"/>
          </p:cNvSpPr>
          <p:nvPr>
            <p:ph type="ftr" idx="11"/>
          </p:nvPr>
        </p:nvSpPr>
        <p:spPr>
          <a:xfrm>
            <a:off x="4259262" y="6383848"/>
            <a:ext cx="657222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24" name="Google Shape;124;p53"/>
          <p:cNvCxnSpPr/>
          <p:nvPr/>
        </p:nvCxnSpPr>
        <p:spPr>
          <a:xfrm>
            <a:off x="407987" y="6266608"/>
            <a:ext cx="11376025" cy="0"/>
          </a:xfrm>
          <a:prstGeom prst="straightConnector1">
            <a:avLst/>
          </a:prstGeom>
          <a:noFill/>
          <a:ln w="9525" cap="flat" cmpd="sng">
            <a:solidFill>
              <a:schemeClr val="lt1"/>
            </a:solidFill>
            <a:prstDash val="solid"/>
            <a:miter lim="800000"/>
            <a:headEnd type="none" w="sm" len="sm"/>
            <a:tailEnd type="none" w="sm" len="sm"/>
          </a:ln>
        </p:spPr>
      </p:cxnSp>
      <p:pic>
        <p:nvPicPr>
          <p:cNvPr id="125" name="Google Shape;125;p53"/>
          <p:cNvPicPr preferRelativeResize="0"/>
          <p:nvPr/>
        </p:nvPicPr>
        <p:blipFill rotWithShape="1">
          <a:blip r:embed="rId2">
            <a:alphaModFix/>
          </a:blip>
          <a:srcRect/>
          <a:stretch/>
        </p:blipFill>
        <p:spPr>
          <a:xfrm>
            <a:off x="407988" y="6364800"/>
            <a:ext cx="495300" cy="3937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Full page Picture">
  <p:cSld name="Full page Picture">
    <p:spTree>
      <p:nvGrpSpPr>
        <p:cNvPr id="1" name="Shape 126"/>
        <p:cNvGrpSpPr/>
        <p:nvPr/>
      </p:nvGrpSpPr>
      <p:grpSpPr>
        <a:xfrm>
          <a:off x="0" y="0"/>
          <a:ext cx="0" cy="0"/>
          <a:chOff x="0" y="0"/>
          <a:chExt cx="0" cy="0"/>
        </a:xfrm>
      </p:grpSpPr>
      <p:sp>
        <p:nvSpPr>
          <p:cNvPr id="127" name="Google Shape;127;p54"/>
          <p:cNvSpPr>
            <a:spLocks noGrp="1"/>
          </p:cNvSpPr>
          <p:nvPr>
            <p:ph type="pic" idx="2"/>
          </p:nvPr>
        </p:nvSpPr>
        <p:spPr>
          <a:xfrm>
            <a:off x="0" y="-29980"/>
            <a:ext cx="12192000" cy="6230755"/>
          </a:xfrm>
          <a:prstGeom prst="rect">
            <a:avLst/>
          </a:prstGeom>
          <a:solidFill>
            <a:schemeClr val="lt1"/>
          </a:solidFill>
          <a:ln>
            <a:noFill/>
          </a:ln>
        </p:spPr>
      </p:sp>
      <p:sp>
        <p:nvSpPr>
          <p:cNvPr id="128" name="Google Shape;128;p54"/>
          <p:cNvSpPr txBox="1">
            <a:spLocks noGrp="1"/>
          </p:cNvSpPr>
          <p:nvPr>
            <p:ph type="body" idx="1"/>
          </p:nvPr>
        </p:nvSpPr>
        <p:spPr>
          <a:xfrm>
            <a:off x="8075612" y="-48846"/>
            <a:ext cx="4116387" cy="6249621"/>
          </a:xfrm>
          <a:prstGeom prst="rect">
            <a:avLst/>
          </a:prstGeom>
          <a:solidFill>
            <a:schemeClr val="dk1">
              <a:alpha val="80000"/>
            </a:schemeClr>
          </a:solidFill>
          <a:ln>
            <a:noFill/>
          </a:ln>
        </p:spPr>
        <p:txBody>
          <a:bodyPr spcFirstLastPara="1" wrap="square" lIns="180000" tIns="180000" rIns="180000" bIns="180000" anchor="t" anchorCtr="0">
            <a:noAutofit/>
          </a:bodyPr>
          <a:lstStyle>
            <a:lvl1pPr marL="457200" lvl="0" indent="-228600" algn="l">
              <a:lnSpc>
                <a:spcPct val="90000"/>
              </a:lnSpc>
              <a:spcBef>
                <a:spcPts val="1800"/>
              </a:spcBef>
              <a:spcAft>
                <a:spcPts val="0"/>
              </a:spcAft>
              <a:buClr>
                <a:schemeClr val="lt1"/>
              </a:buClr>
              <a:buSzPts val="2800"/>
              <a:buNone/>
              <a:defRPr sz="2800">
                <a:solidFill>
                  <a:schemeClr val="lt1"/>
                </a:solidFill>
              </a:defRPr>
            </a:lvl1pPr>
            <a:lvl2pPr marL="914400" lvl="1" indent="-361950" algn="l">
              <a:lnSpc>
                <a:spcPct val="100000"/>
              </a:lnSpc>
              <a:spcBef>
                <a:spcPts val="500"/>
              </a:spcBef>
              <a:spcAft>
                <a:spcPts val="0"/>
              </a:spcAft>
              <a:buClr>
                <a:schemeClr val="lt1"/>
              </a:buClr>
              <a:buSzPts val="2100"/>
              <a:buFont typeface="Arial"/>
              <a:buChar char="•"/>
              <a:defRPr sz="2100">
                <a:solidFill>
                  <a:schemeClr val="lt1"/>
                </a:solidFill>
              </a:defRPr>
            </a:lvl2pPr>
            <a:lvl3pPr marL="1371600" lvl="2" indent="-342900" algn="l">
              <a:lnSpc>
                <a:spcPct val="100000"/>
              </a:lnSpc>
              <a:spcBef>
                <a:spcPts val="500"/>
              </a:spcBef>
              <a:spcAft>
                <a:spcPts val="0"/>
              </a:spcAft>
              <a:buClr>
                <a:schemeClr val="lt1"/>
              </a:buClr>
              <a:buSzPts val="1800"/>
              <a:buFont typeface="Arial"/>
              <a:buChar char="•"/>
              <a:defRPr sz="1800">
                <a:solidFill>
                  <a:schemeClr val="lt1"/>
                </a:solidFill>
              </a:defRPr>
            </a:lvl3pPr>
            <a:lvl4pPr marL="1828800" lvl="3" indent="-330200" algn="l">
              <a:lnSpc>
                <a:spcPct val="100000"/>
              </a:lnSpc>
              <a:spcBef>
                <a:spcPts val="500"/>
              </a:spcBef>
              <a:spcAft>
                <a:spcPts val="0"/>
              </a:spcAft>
              <a:buClr>
                <a:schemeClr val="lt1"/>
              </a:buClr>
              <a:buSzPts val="1600"/>
              <a:buFont typeface="Arial"/>
              <a:buChar char="•"/>
              <a:defRPr>
                <a:solidFill>
                  <a:schemeClr val="lt1"/>
                </a:solidFill>
              </a:defRPr>
            </a:lvl4pPr>
            <a:lvl5pPr marL="2286000" lvl="4" indent="-330200" algn="l">
              <a:lnSpc>
                <a:spcPct val="90000"/>
              </a:lnSpc>
              <a:spcBef>
                <a:spcPts val="500"/>
              </a:spcBef>
              <a:spcAft>
                <a:spcPts val="0"/>
              </a:spcAft>
              <a:buClr>
                <a:srgbClr val="171717"/>
              </a:buClr>
              <a:buSzPts val="1600"/>
              <a:buFont typeface="Arial"/>
              <a:buChar char="•"/>
              <a:defRPr>
                <a:solidFill>
                  <a:srgbClr val="171717"/>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54"/>
          <p:cNvSpPr txBox="1">
            <a:spLocks noGrp="1"/>
          </p:cNvSpPr>
          <p:nvPr>
            <p:ph type="dt" idx="10"/>
          </p:nvPr>
        </p:nvSpPr>
        <p:spPr>
          <a:xfrm>
            <a:off x="3485228" y="6378349"/>
            <a:ext cx="63116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54"/>
          <p:cNvSpPr txBox="1">
            <a:spLocks noGrp="1"/>
          </p:cNvSpPr>
          <p:nvPr>
            <p:ph type="ftr" idx="11"/>
          </p:nvPr>
        </p:nvSpPr>
        <p:spPr>
          <a:xfrm>
            <a:off x="4259262" y="6383848"/>
            <a:ext cx="657222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54"/>
          <p:cNvSpPr txBox="1">
            <a:spLocks noGrp="1"/>
          </p:cNvSpPr>
          <p:nvPr>
            <p:ph type="sldNum" idx="12"/>
          </p:nvPr>
        </p:nvSpPr>
        <p:spPr>
          <a:xfrm>
            <a:off x="11107546" y="6383848"/>
            <a:ext cx="681254"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 Contents">
  <p:cSld name="2 Contents">
    <p:spTree>
      <p:nvGrpSpPr>
        <p:cNvPr id="1" name="Shape 132"/>
        <p:cNvGrpSpPr/>
        <p:nvPr/>
      </p:nvGrpSpPr>
      <p:grpSpPr>
        <a:xfrm>
          <a:off x="0" y="0"/>
          <a:ext cx="0" cy="0"/>
          <a:chOff x="0" y="0"/>
          <a:chExt cx="0" cy="0"/>
        </a:xfrm>
      </p:grpSpPr>
      <p:sp>
        <p:nvSpPr>
          <p:cNvPr id="133" name="Google Shape;133;p55"/>
          <p:cNvSpPr txBox="1">
            <a:spLocks noGrp="1"/>
          </p:cNvSpPr>
          <p:nvPr>
            <p:ph type="title"/>
          </p:nvPr>
        </p:nvSpPr>
        <p:spPr>
          <a:xfrm>
            <a:off x="407988" y="373593"/>
            <a:ext cx="11376025" cy="106574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55"/>
          <p:cNvSpPr txBox="1">
            <a:spLocks noGrp="1"/>
          </p:cNvSpPr>
          <p:nvPr>
            <p:ph type="body" idx="1"/>
          </p:nvPr>
        </p:nvSpPr>
        <p:spPr>
          <a:xfrm>
            <a:off x="407987" y="1592264"/>
            <a:ext cx="5616575" cy="460851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800"/>
              </a:spcBef>
              <a:spcAft>
                <a:spcPts val="0"/>
              </a:spcAft>
              <a:buClr>
                <a:srgbClr val="171717"/>
              </a:buClr>
              <a:buSzPts val="1800"/>
              <a:buNone/>
              <a:defRPr/>
            </a:lvl1pPr>
            <a:lvl2pPr marL="914400" lvl="1" indent="-342900" algn="l">
              <a:lnSpc>
                <a:spcPct val="100000"/>
              </a:lnSpc>
              <a:spcBef>
                <a:spcPts val="500"/>
              </a:spcBef>
              <a:spcAft>
                <a:spcPts val="0"/>
              </a:spcAft>
              <a:buClr>
                <a:srgbClr val="171717"/>
              </a:buClr>
              <a:buSzPts val="1800"/>
              <a:buChar char="•"/>
              <a:defRPr/>
            </a:lvl2pPr>
            <a:lvl3pPr marL="1371600" lvl="2" indent="-342900" algn="l">
              <a:lnSpc>
                <a:spcPct val="100000"/>
              </a:lnSpc>
              <a:spcBef>
                <a:spcPts val="500"/>
              </a:spcBef>
              <a:spcAft>
                <a:spcPts val="0"/>
              </a:spcAft>
              <a:buClr>
                <a:srgbClr val="171717"/>
              </a:buClr>
              <a:buSzPts val="1800"/>
              <a:buChar char="•"/>
              <a:defRPr/>
            </a:lvl3pPr>
            <a:lvl4pPr marL="1828800" lvl="3" indent="-342900" algn="l">
              <a:lnSpc>
                <a:spcPct val="100000"/>
              </a:lnSpc>
              <a:spcBef>
                <a:spcPts val="500"/>
              </a:spcBef>
              <a:spcAft>
                <a:spcPts val="0"/>
              </a:spcAft>
              <a:buClr>
                <a:srgbClr val="171717"/>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55"/>
          <p:cNvSpPr txBox="1">
            <a:spLocks noGrp="1"/>
          </p:cNvSpPr>
          <p:nvPr>
            <p:ph type="body" idx="2"/>
          </p:nvPr>
        </p:nvSpPr>
        <p:spPr>
          <a:xfrm>
            <a:off x="6172199" y="1592264"/>
            <a:ext cx="5611813" cy="460851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800"/>
              </a:spcBef>
              <a:spcAft>
                <a:spcPts val="0"/>
              </a:spcAft>
              <a:buClr>
                <a:srgbClr val="171717"/>
              </a:buClr>
              <a:buSzPts val="1800"/>
              <a:buNone/>
              <a:defRPr/>
            </a:lvl1pPr>
            <a:lvl2pPr marL="914400" lvl="1" indent="-342900" algn="l">
              <a:lnSpc>
                <a:spcPct val="100000"/>
              </a:lnSpc>
              <a:spcBef>
                <a:spcPts val="500"/>
              </a:spcBef>
              <a:spcAft>
                <a:spcPts val="0"/>
              </a:spcAft>
              <a:buClr>
                <a:srgbClr val="171717"/>
              </a:buClr>
              <a:buSzPts val="1800"/>
              <a:buChar char="•"/>
              <a:defRPr/>
            </a:lvl2pPr>
            <a:lvl3pPr marL="1371600" lvl="2" indent="-342900" algn="l">
              <a:lnSpc>
                <a:spcPct val="100000"/>
              </a:lnSpc>
              <a:spcBef>
                <a:spcPts val="500"/>
              </a:spcBef>
              <a:spcAft>
                <a:spcPts val="0"/>
              </a:spcAft>
              <a:buClr>
                <a:srgbClr val="171717"/>
              </a:buClr>
              <a:buSzPts val="1800"/>
              <a:buChar char="•"/>
              <a:defRPr/>
            </a:lvl3pPr>
            <a:lvl4pPr marL="1828800" lvl="3" indent="-342900" algn="l">
              <a:lnSpc>
                <a:spcPct val="100000"/>
              </a:lnSpc>
              <a:spcBef>
                <a:spcPts val="500"/>
              </a:spcBef>
              <a:spcAft>
                <a:spcPts val="0"/>
              </a:spcAft>
              <a:buClr>
                <a:srgbClr val="171717"/>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55"/>
          <p:cNvSpPr txBox="1">
            <a:spLocks noGrp="1"/>
          </p:cNvSpPr>
          <p:nvPr>
            <p:ph type="dt" idx="10"/>
          </p:nvPr>
        </p:nvSpPr>
        <p:spPr>
          <a:xfrm>
            <a:off x="3485228" y="6378349"/>
            <a:ext cx="63116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55"/>
          <p:cNvSpPr txBox="1">
            <a:spLocks noGrp="1"/>
          </p:cNvSpPr>
          <p:nvPr>
            <p:ph type="ftr" idx="11"/>
          </p:nvPr>
        </p:nvSpPr>
        <p:spPr>
          <a:xfrm>
            <a:off x="4259262" y="6383848"/>
            <a:ext cx="657222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55"/>
          <p:cNvSpPr txBox="1">
            <a:spLocks noGrp="1"/>
          </p:cNvSpPr>
          <p:nvPr>
            <p:ph type="sldNum" idx="12"/>
          </p:nvPr>
        </p:nvSpPr>
        <p:spPr>
          <a:xfrm>
            <a:off x="11107546" y="6383848"/>
            <a:ext cx="681254"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ubtitle and Comparison">
  <p:cSld name="Subtitle and Comparison">
    <p:spTree>
      <p:nvGrpSpPr>
        <p:cNvPr id="1" name="Shape 139"/>
        <p:cNvGrpSpPr/>
        <p:nvPr/>
      </p:nvGrpSpPr>
      <p:grpSpPr>
        <a:xfrm>
          <a:off x="0" y="0"/>
          <a:ext cx="0" cy="0"/>
          <a:chOff x="0" y="0"/>
          <a:chExt cx="0" cy="0"/>
        </a:xfrm>
      </p:grpSpPr>
      <p:sp>
        <p:nvSpPr>
          <p:cNvPr id="140" name="Google Shape;140;p56"/>
          <p:cNvSpPr txBox="1">
            <a:spLocks noGrp="1"/>
          </p:cNvSpPr>
          <p:nvPr>
            <p:ph type="title"/>
          </p:nvPr>
        </p:nvSpPr>
        <p:spPr>
          <a:xfrm>
            <a:off x="407988" y="365125"/>
            <a:ext cx="11380812" cy="108426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56"/>
          <p:cNvSpPr txBox="1">
            <a:spLocks noGrp="1"/>
          </p:cNvSpPr>
          <p:nvPr>
            <p:ph type="body" idx="1"/>
          </p:nvPr>
        </p:nvSpPr>
        <p:spPr>
          <a:xfrm>
            <a:off x="407987" y="1592263"/>
            <a:ext cx="5616575" cy="66833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800"/>
              </a:spcBef>
              <a:spcAft>
                <a:spcPts val="0"/>
              </a:spcAft>
              <a:buClr>
                <a:schemeClr val="accent2"/>
              </a:buClr>
              <a:buSzPts val="2400"/>
              <a:buNone/>
              <a:defRPr sz="2400" b="1">
                <a:solidFill>
                  <a:schemeClr val="accent2"/>
                </a:solidFill>
              </a:defRPr>
            </a:lvl1pPr>
            <a:lvl2pPr marL="914400" lvl="1" indent="-228600" algn="l">
              <a:lnSpc>
                <a:spcPct val="100000"/>
              </a:lnSpc>
              <a:spcBef>
                <a:spcPts val="500"/>
              </a:spcBef>
              <a:spcAft>
                <a:spcPts val="0"/>
              </a:spcAft>
              <a:buClr>
                <a:srgbClr val="171717"/>
              </a:buClr>
              <a:buSzPts val="2000"/>
              <a:buNone/>
              <a:defRPr sz="2000" b="1"/>
            </a:lvl2pPr>
            <a:lvl3pPr marL="1371600" lvl="2" indent="-228600" algn="l">
              <a:lnSpc>
                <a:spcPct val="100000"/>
              </a:lnSpc>
              <a:spcBef>
                <a:spcPts val="500"/>
              </a:spcBef>
              <a:spcAft>
                <a:spcPts val="0"/>
              </a:spcAft>
              <a:buClr>
                <a:srgbClr val="171717"/>
              </a:buClr>
              <a:buSzPts val="1800"/>
              <a:buNone/>
              <a:defRPr sz="1800" b="1"/>
            </a:lvl3pPr>
            <a:lvl4pPr marL="1828800" lvl="3" indent="-228600" algn="l">
              <a:lnSpc>
                <a:spcPct val="100000"/>
              </a:lnSpc>
              <a:spcBef>
                <a:spcPts val="500"/>
              </a:spcBef>
              <a:spcAft>
                <a:spcPts val="0"/>
              </a:spcAft>
              <a:buClr>
                <a:srgbClr val="171717"/>
              </a:buClr>
              <a:buSzPts val="1600"/>
              <a:buNone/>
              <a:defRPr sz="1600" b="1"/>
            </a:lvl4pPr>
            <a:lvl5pPr marL="2286000" lvl="4" indent="-228600" algn="l">
              <a:lnSpc>
                <a:spcPct val="90000"/>
              </a:lnSpc>
              <a:spcBef>
                <a:spcPts val="50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2" name="Google Shape;142;p56"/>
          <p:cNvSpPr txBox="1">
            <a:spLocks noGrp="1"/>
          </p:cNvSpPr>
          <p:nvPr>
            <p:ph type="body" idx="2"/>
          </p:nvPr>
        </p:nvSpPr>
        <p:spPr>
          <a:xfrm>
            <a:off x="407987" y="2427287"/>
            <a:ext cx="5616575" cy="3773488"/>
          </a:xfrm>
          <a:prstGeom prst="rect">
            <a:avLst/>
          </a:prstGeom>
          <a:noFill/>
          <a:ln>
            <a:noFill/>
          </a:ln>
        </p:spPr>
        <p:txBody>
          <a:bodyPr spcFirstLastPara="1" wrap="square" lIns="0" tIns="0" rIns="0" bIns="0" anchor="t" anchorCtr="0">
            <a:noAutofit/>
          </a:bodyPr>
          <a:lstStyle>
            <a:lvl1pPr marL="457200" lvl="0" indent="-361950" algn="l">
              <a:lnSpc>
                <a:spcPct val="90000"/>
              </a:lnSpc>
              <a:spcBef>
                <a:spcPts val="1800"/>
              </a:spcBef>
              <a:spcAft>
                <a:spcPts val="0"/>
              </a:spcAft>
              <a:buClr>
                <a:srgbClr val="171717"/>
              </a:buClr>
              <a:buSzPts val="2100"/>
              <a:buFont typeface="Arial"/>
              <a:buChar char="•"/>
              <a:defRPr/>
            </a:lvl1pPr>
            <a:lvl2pPr marL="914400" lvl="1" indent="-342900" algn="l">
              <a:lnSpc>
                <a:spcPct val="100000"/>
              </a:lnSpc>
              <a:spcBef>
                <a:spcPts val="500"/>
              </a:spcBef>
              <a:spcAft>
                <a:spcPts val="0"/>
              </a:spcAft>
              <a:buClr>
                <a:srgbClr val="171717"/>
              </a:buClr>
              <a:buSzPts val="1800"/>
              <a:buChar char="•"/>
              <a:defRPr/>
            </a:lvl2pPr>
            <a:lvl3pPr marL="1371600" lvl="2" indent="-342900" algn="l">
              <a:lnSpc>
                <a:spcPct val="100000"/>
              </a:lnSpc>
              <a:spcBef>
                <a:spcPts val="500"/>
              </a:spcBef>
              <a:spcAft>
                <a:spcPts val="0"/>
              </a:spcAft>
              <a:buClr>
                <a:srgbClr val="171717"/>
              </a:buClr>
              <a:buSzPts val="1800"/>
              <a:buChar char="•"/>
              <a:defRPr/>
            </a:lvl3pPr>
            <a:lvl4pPr marL="1828800" lvl="3" indent="-342900" algn="l">
              <a:lnSpc>
                <a:spcPct val="100000"/>
              </a:lnSpc>
              <a:spcBef>
                <a:spcPts val="500"/>
              </a:spcBef>
              <a:spcAft>
                <a:spcPts val="0"/>
              </a:spcAft>
              <a:buClr>
                <a:srgbClr val="171717"/>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56"/>
          <p:cNvSpPr txBox="1">
            <a:spLocks noGrp="1"/>
          </p:cNvSpPr>
          <p:nvPr>
            <p:ph type="body" idx="3"/>
          </p:nvPr>
        </p:nvSpPr>
        <p:spPr>
          <a:xfrm>
            <a:off x="6172200" y="1604966"/>
            <a:ext cx="5616600" cy="65563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800"/>
              </a:spcBef>
              <a:spcAft>
                <a:spcPts val="0"/>
              </a:spcAft>
              <a:buClr>
                <a:schemeClr val="accent2"/>
              </a:buClr>
              <a:buSzPts val="2400"/>
              <a:buNone/>
              <a:defRPr sz="2400" b="1">
                <a:solidFill>
                  <a:schemeClr val="accent2"/>
                </a:solidFill>
              </a:defRPr>
            </a:lvl1pPr>
            <a:lvl2pPr marL="914400" lvl="1" indent="-228600" algn="l">
              <a:lnSpc>
                <a:spcPct val="100000"/>
              </a:lnSpc>
              <a:spcBef>
                <a:spcPts val="500"/>
              </a:spcBef>
              <a:spcAft>
                <a:spcPts val="0"/>
              </a:spcAft>
              <a:buClr>
                <a:srgbClr val="171717"/>
              </a:buClr>
              <a:buSzPts val="2000"/>
              <a:buNone/>
              <a:defRPr sz="2000" b="1"/>
            </a:lvl2pPr>
            <a:lvl3pPr marL="1371600" lvl="2" indent="-228600" algn="l">
              <a:lnSpc>
                <a:spcPct val="100000"/>
              </a:lnSpc>
              <a:spcBef>
                <a:spcPts val="500"/>
              </a:spcBef>
              <a:spcAft>
                <a:spcPts val="0"/>
              </a:spcAft>
              <a:buClr>
                <a:srgbClr val="171717"/>
              </a:buClr>
              <a:buSzPts val="1800"/>
              <a:buNone/>
              <a:defRPr sz="1800" b="1"/>
            </a:lvl3pPr>
            <a:lvl4pPr marL="1828800" lvl="3" indent="-228600" algn="l">
              <a:lnSpc>
                <a:spcPct val="100000"/>
              </a:lnSpc>
              <a:spcBef>
                <a:spcPts val="500"/>
              </a:spcBef>
              <a:spcAft>
                <a:spcPts val="0"/>
              </a:spcAft>
              <a:buClr>
                <a:srgbClr val="171717"/>
              </a:buClr>
              <a:buSzPts val="1600"/>
              <a:buNone/>
              <a:defRPr sz="1600" b="1"/>
            </a:lvl4pPr>
            <a:lvl5pPr marL="2286000" lvl="4" indent="-228600" algn="l">
              <a:lnSpc>
                <a:spcPct val="90000"/>
              </a:lnSpc>
              <a:spcBef>
                <a:spcPts val="50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4" name="Google Shape;144;p56"/>
          <p:cNvSpPr txBox="1">
            <a:spLocks noGrp="1"/>
          </p:cNvSpPr>
          <p:nvPr>
            <p:ph type="body" idx="4"/>
          </p:nvPr>
        </p:nvSpPr>
        <p:spPr>
          <a:xfrm>
            <a:off x="6172200" y="2427287"/>
            <a:ext cx="5611813" cy="3773488"/>
          </a:xfrm>
          <a:prstGeom prst="rect">
            <a:avLst/>
          </a:prstGeom>
          <a:noFill/>
          <a:ln>
            <a:noFill/>
          </a:ln>
        </p:spPr>
        <p:txBody>
          <a:bodyPr spcFirstLastPara="1" wrap="square" lIns="0" tIns="0" rIns="0" bIns="0" anchor="t" anchorCtr="0">
            <a:noAutofit/>
          </a:bodyPr>
          <a:lstStyle>
            <a:lvl1pPr marL="457200" lvl="0" indent="-361950" algn="l">
              <a:lnSpc>
                <a:spcPct val="90000"/>
              </a:lnSpc>
              <a:spcBef>
                <a:spcPts val="1800"/>
              </a:spcBef>
              <a:spcAft>
                <a:spcPts val="0"/>
              </a:spcAft>
              <a:buClr>
                <a:srgbClr val="171717"/>
              </a:buClr>
              <a:buSzPts val="2100"/>
              <a:buFont typeface="Arial"/>
              <a:buChar char="•"/>
              <a:defRPr/>
            </a:lvl1pPr>
            <a:lvl2pPr marL="914400" lvl="1" indent="-342900" algn="l">
              <a:lnSpc>
                <a:spcPct val="100000"/>
              </a:lnSpc>
              <a:spcBef>
                <a:spcPts val="500"/>
              </a:spcBef>
              <a:spcAft>
                <a:spcPts val="0"/>
              </a:spcAft>
              <a:buClr>
                <a:srgbClr val="171717"/>
              </a:buClr>
              <a:buSzPts val="1800"/>
              <a:buChar char="•"/>
              <a:defRPr/>
            </a:lvl2pPr>
            <a:lvl3pPr marL="1371600" lvl="2" indent="-342900" algn="l">
              <a:lnSpc>
                <a:spcPct val="100000"/>
              </a:lnSpc>
              <a:spcBef>
                <a:spcPts val="500"/>
              </a:spcBef>
              <a:spcAft>
                <a:spcPts val="0"/>
              </a:spcAft>
              <a:buClr>
                <a:srgbClr val="171717"/>
              </a:buClr>
              <a:buSzPts val="1800"/>
              <a:buChar char="•"/>
              <a:defRPr/>
            </a:lvl3pPr>
            <a:lvl4pPr marL="1828800" lvl="3" indent="-342900" algn="l">
              <a:lnSpc>
                <a:spcPct val="100000"/>
              </a:lnSpc>
              <a:spcBef>
                <a:spcPts val="500"/>
              </a:spcBef>
              <a:spcAft>
                <a:spcPts val="0"/>
              </a:spcAft>
              <a:buClr>
                <a:srgbClr val="171717"/>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6"/>
          <p:cNvSpPr txBox="1">
            <a:spLocks noGrp="1"/>
          </p:cNvSpPr>
          <p:nvPr>
            <p:ph type="dt" idx="10"/>
          </p:nvPr>
        </p:nvSpPr>
        <p:spPr>
          <a:xfrm>
            <a:off x="3485228" y="6378349"/>
            <a:ext cx="63116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56"/>
          <p:cNvSpPr txBox="1">
            <a:spLocks noGrp="1"/>
          </p:cNvSpPr>
          <p:nvPr>
            <p:ph type="ftr" idx="11"/>
          </p:nvPr>
        </p:nvSpPr>
        <p:spPr>
          <a:xfrm>
            <a:off x="4259262" y="6383848"/>
            <a:ext cx="657222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56"/>
          <p:cNvSpPr txBox="1">
            <a:spLocks noGrp="1"/>
          </p:cNvSpPr>
          <p:nvPr>
            <p:ph type="sldNum" idx="12"/>
          </p:nvPr>
        </p:nvSpPr>
        <p:spPr>
          <a:xfrm>
            <a:off x="11107546" y="6383848"/>
            <a:ext cx="681254"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xt and Picture">
  <p:cSld name="Text and Picture">
    <p:spTree>
      <p:nvGrpSpPr>
        <p:cNvPr id="1" name="Shape 148"/>
        <p:cNvGrpSpPr/>
        <p:nvPr/>
      </p:nvGrpSpPr>
      <p:grpSpPr>
        <a:xfrm>
          <a:off x="0" y="0"/>
          <a:ext cx="0" cy="0"/>
          <a:chOff x="0" y="0"/>
          <a:chExt cx="0" cy="0"/>
        </a:xfrm>
      </p:grpSpPr>
      <p:sp>
        <p:nvSpPr>
          <p:cNvPr id="149" name="Google Shape;149;p57"/>
          <p:cNvSpPr txBox="1">
            <a:spLocks noGrp="1"/>
          </p:cNvSpPr>
          <p:nvPr>
            <p:ph type="title"/>
          </p:nvPr>
        </p:nvSpPr>
        <p:spPr>
          <a:xfrm>
            <a:off x="407989" y="373593"/>
            <a:ext cx="5616574" cy="106574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57"/>
          <p:cNvSpPr txBox="1">
            <a:spLocks noGrp="1"/>
          </p:cNvSpPr>
          <p:nvPr>
            <p:ph type="body" idx="1"/>
          </p:nvPr>
        </p:nvSpPr>
        <p:spPr>
          <a:xfrm>
            <a:off x="407987" y="1598658"/>
            <a:ext cx="5616575" cy="460211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800"/>
              </a:spcBef>
              <a:spcAft>
                <a:spcPts val="0"/>
              </a:spcAft>
              <a:buClr>
                <a:srgbClr val="171717"/>
              </a:buClr>
              <a:buSzPts val="2100"/>
              <a:buNone/>
              <a:defRPr>
                <a:solidFill>
                  <a:srgbClr val="171717"/>
                </a:solidFill>
              </a:defRPr>
            </a:lvl1pPr>
            <a:lvl2pPr marL="914400" lvl="1" indent="-342900" algn="l">
              <a:lnSpc>
                <a:spcPct val="100000"/>
              </a:lnSpc>
              <a:spcBef>
                <a:spcPts val="500"/>
              </a:spcBef>
              <a:spcAft>
                <a:spcPts val="0"/>
              </a:spcAft>
              <a:buClr>
                <a:srgbClr val="171717"/>
              </a:buClr>
              <a:buSzPts val="1800"/>
              <a:buChar char="•"/>
              <a:defRPr/>
            </a:lvl2pPr>
            <a:lvl3pPr marL="1371600" lvl="2" indent="-342900" algn="l">
              <a:lnSpc>
                <a:spcPct val="100000"/>
              </a:lnSpc>
              <a:spcBef>
                <a:spcPts val="500"/>
              </a:spcBef>
              <a:spcAft>
                <a:spcPts val="0"/>
              </a:spcAft>
              <a:buClr>
                <a:srgbClr val="171717"/>
              </a:buClr>
              <a:buSzPts val="1800"/>
              <a:buChar char="•"/>
              <a:defRPr/>
            </a:lvl3pPr>
            <a:lvl4pPr marL="1828800" lvl="3" indent="-342900" algn="l">
              <a:lnSpc>
                <a:spcPct val="100000"/>
              </a:lnSpc>
              <a:spcBef>
                <a:spcPts val="500"/>
              </a:spcBef>
              <a:spcAft>
                <a:spcPts val="0"/>
              </a:spcAft>
              <a:buClr>
                <a:srgbClr val="171717"/>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57"/>
          <p:cNvSpPr>
            <a:spLocks noGrp="1"/>
          </p:cNvSpPr>
          <p:nvPr>
            <p:ph type="pic" idx="2"/>
          </p:nvPr>
        </p:nvSpPr>
        <p:spPr>
          <a:xfrm>
            <a:off x="6167438" y="0"/>
            <a:ext cx="6024562" cy="6207170"/>
          </a:xfrm>
          <a:prstGeom prst="rect">
            <a:avLst/>
          </a:prstGeom>
          <a:solidFill>
            <a:schemeClr val="lt1"/>
          </a:solidFill>
          <a:ln>
            <a:noFill/>
          </a:ln>
        </p:spPr>
      </p:sp>
      <p:sp>
        <p:nvSpPr>
          <p:cNvPr id="152" name="Google Shape;152;p57"/>
          <p:cNvSpPr txBox="1">
            <a:spLocks noGrp="1"/>
          </p:cNvSpPr>
          <p:nvPr>
            <p:ph type="dt" idx="10"/>
          </p:nvPr>
        </p:nvSpPr>
        <p:spPr>
          <a:xfrm>
            <a:off x="3485228" y="6378349"/>
            <a:ext cx="63116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57"/>
          <p:cNvSpPr txBox="1">
            <a:spLocks noGrp="1"/>
          </p:cNvSpPr>
          <p:nvPr>
            <p:ph type="ftr" idx="11"/>
          </p:nvPr>
        </p:nvSpPr>
        <p:spPr>
          <a:xfrm>
            <a:off x="4259262" y="6383848"/>
            <a:ext cx="657222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57"/>
          <p:cNvSpPr txBox="1">
            <a:spLocks noGrp="1"/>
          </p:cNvSpPr>
          <p:nvPr>
            <p:ph type="sldNum" idx="12"/>
          </p:nvPr>
        </p:nvSpPr>
        <p:spPr>
          <a:xfrm>
            <a:off x="11107546" y="6383848"/>
            <a:ext cx="681254"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xt and 2 Pictures horizontal">
  <p:cSld name="Text and 2 Pictures horizontal">
    <p:spTree>
      <p:nvGrpSpPr>
        <p:cNvPr id="1" name="Shape 155"/>
        <p:cNvGrpSpPr/>
        <p:nvPr/>
      </p:nvGrpSpPr>
      <p:grpSpPr>
        <a:xfrm>
          <a:off x="0" y="0"/>
          <a:ext cx="0" cy="0"/>
          <a:chOff x="0" y="0"/>
          <a:chExt cx="0" cy="0"/>
        </a:xfrm>
      </p:grpSpPr>
      <p:sp>
        <p:nvSpPr>
          <p:cNvPr id="156" name="Google Shape;156;p58"/>
          <p:cNvSpPr txBox="1">
            <a:spLocks noGrp="1"/>
          </p:cNvSpPr>
          <p:nvPr>
            <p:ph type="title"/>
          </p:nvPr>
        </p:nvSpPr>
        <p:spPr>
          <a:xfrm>
            <a:off x="407989" y="373593"/>
            <a:ext cx="11376024" cy="106574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58"/>
          <p:cNvSpPr txBox="1">
            <a:spLocks noGrp="1"/>
          </p:cNvSpPr>
          <p:nvPr>
            <p:ph type="body" idx="1"/>
          </p:nvPr>
        </p:nvSpPr>
        <p:spPr>
          <a:xfrm>
            <a:off x="407987" y="1598658"/>
            <a:ext cx="5616575" cy="460851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800"/>
              </a:spcBef>
              <a:spcAft>
                <a:spcPts val="0"/>
              </a:spcAft>
              <a:buClr>
                <a:srgbClr val="171717"/>
              </a:buClr>
              <a:buSzPts val="2100"/>
              <a:buNone/>
              <a:defRPr>
                <a:solidFill>
                  <a:srgbClr val="171717"/>
                </a:solidFill>
              </a:defRPr>
            </a:lvl1pPr>
            <a:lvl2pPr marL="914400" lvl="1" indent="-342900" algn="l">
              <a:lnSpc>
                <a:spcPct val="100000"/>
              </a:lnSpc>
              <a:spcBef>
                <a:spcPts val="500"/>
              </a:spcBef>
              <a:spcAft>
                <a:spcPts val="0"/>
              </a:spcAft>
              <a:buClr>
                <a:srgbClr val="171717"/>
              </a:buClr>
              <a:buSzPts val="1800"/>
              <a:buChar char="•"/>
              <a:defRPr/>
            </a:lvl2pPr>
            <a:lvl3pPr marL="1371600" lvl="2" indent="-342900" algn="l">
              <a:lnSpc>
                <a:spcPct val="100000"/>
              </a:lnSpc>
              <a:spcBef>
                <a:spcPts val="500"/>
              </a:spcBef>
              <a:spcAft>
                <a:spcPts val="0"/>
              </a:spcAft>
              <a:buClr>
                <a:srgbClr val="171717"/>
              </a:buClr>
              <a:buSzPts val="1800"/>
              <a:buChar char="•"/>
              <a:defRPr/>
            </a:lvl3pPr>
            <a:lvl4pPr marL="1828800" lvl="3" indent="-342900" algn="l">
              <a:lnSpc>
                <a:spcPct val="100000"/>
              </a:lnSpc>
              <a:spcBef>
                <a:spcPts val="500"/>
              </a:spcBef>
              <a:spcAft>
                <a:spcPts val="0"/>
              </a:spcAft>
              <a:buClr>
                <a:srgbClr val="171717"/>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8"/>
          <p:cNvSpPr txBox="1">
            <a:spLocks noGrp="1"/>
          </p:cNvSpPr>
          <p:nvPr>
            <p:ph type="dt" idx="10"/>
          </p:nvPr>
        </p:nvSpPr>
        <p:spPr>
          <a:xfrm>
            <a:off x="3485228" y="6378349"/>
            <a:ext cx="63116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58"/>
          <p:cNvSpPr txBox="1">
            <a:spLocks noGrp="1"/>
          </p:cNvSpPr>
          <p:nvPr>
            <p:ph type="ftr" idx="11"/>
          </p:nvPr>
        </p:nvSpPr>
        <p:spPr>
          <a:xfrm>
            <a:off x="4259262" y="6383848"/>
            <a:ext cx="657222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58"/>
          <p:cNvSpPr txBox="1">
            <a:spLocks noGrp="1"/>
          </p:cNvSpPr>
          <p:nvPr>
            <p:ph type="sldNum" idx="12"/>
          </p:nvPr>
        </p:nvSpPr>
        <p:spPr>
          <a:xfrm>
            <a:off x="11107546" y="6383848"/>
            <a:ext cx="681254"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1" name="Google Shape;161;p58"/>
          <p:cNvSpPr>
            <a:spLocks noGrp="1"/>
          </p:cNvSpPr>
          <p:nvPr>
            <p:ph type="pic" idx="2"/>
          </p:nvPr>
        </p:nvSpPr>
        <p:spPr>
          <a:xfrm>
            <a:off x="6167438" y="1592263"/>
            <a:ext cx="5616575" cy="2232025"/>
          </a:xfrm>
          <a:prstGeom prst="rect">
            <a:avLst/>
          </a:prstGeom>
          <a:solidFill>
            <a:schemeClr val="lt1"/>
          </a:solidFill>
          <a:ln>
            <a:noFill/>
          </a:ln>
        </p:spPr>
      </p:sp>
      <p:sp>
        <p:nvSpPr>
          <p:cNvPr id="162" name="Google Shape;162;p58"/>
          <p:cNvSpPr>
            <a:spLocks noGrp="1"/>
          </p:cNvSpPr>
          <p:nvPr>
            <p:ph type="pic" idx="3"/>
          </p:nvPr>
        </p:nvSpPr>
        <p:spPr>
          <a:xfrm>
            <a:off x="6167438" y="3969703"/>
            <a:ext cx="5616575" cy="2232025"/>
          </a:xfrm>
          <a:prstGeom prst="rect">
            <a:avLst/>
          </a:prstGeom>
          <a:solidFill>
            <a:schemeClr val="lt1"/>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xt and 4 Pictures">
  <p:cSld name="Text and 4 Pictures">
    <p:spTree>
      <p:nvGrpSpPr>
        <p:cNvPr id="1" name="Shape 163"/>
        <p:cNvGrpSpPr/>
        <p:nvPr/>
      </p:nvGrpSpPr>
      <p:grpSpPr>
        <a:xfrm>
          <a:off x="0" y="0"/>
          <a:ext cx="0" cy="0"/>
          <a:chOff x="0" y="0"/>
          <a:chExt cx="0" cy="0"/>
        </a:xfrm>
      </p:grpSpPr>
      <p:sp>
        <p:nvSpPr>
          <p:cNvPr id="164" name="Google Shape;164;p59"/>
          <p:cNvSpPr txBox="1">
            <a:spLocks noGrp="1"/>
          </p:cNvSpPr>
          <p:nvPr>
            <p:ph type="title"/>
          </p:nvPr>
        </p:nvSpPr>
        <p:spPr>
          <a:xfrm>
            <a:off x="407989" y="373593"/>
            <a:ext cx="11376024" cy="106574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59"/>
          <p:cNvSpPr txBox="1">
            <a:spLocks noGrp="1"/>
          </p:cNvSpPr>
          <p:nvPr>
            <p:ph type="body" idx="1"/>
          </p:nvPr>
        </p:nvSpPr>
        <p:spPr>
          <a:xfrm>
            <a:off x="407987" y="1598658"/>
            <a:ext cx="3708401" cy="460851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800"/>
              </a:spcBef>
              <a:spcAft>
                <a:spcPts val="0"/>
              </a:spcAft>
              <a:buClr>
                <a:srgbClr val="171717"/>
              </a:buClr>
              <a:buSzPts val="2100"/>
              <a:buNone/>
              <a:defRPr>
                <a:solidFill>
                  <a:srgbClr val="171717"/>
                </a:solidFill>
              </a:defRPr>
            </a:lvl1pPr>
            <a:lvl2pPr marL="914400" lvl="1" indent="-342900" algn="l">
              <a:lnSpc>
                <a:spcPct val="120000"/>
              </a:lnSpc>
              <a:spcBef>
                <a:spcPts val="500"/>
              </a:spcBef>
              <a:spcAft>
                <a:spcPts val="0"/>
              </a:spcAft>
              <a:buClr>
                <a:srgbClr val="171717"/>
              </a:buClr>
              <a:buSzPts val="1800"/>
              <a:buChar char="•"/>
              <a:defRPr/>
            </a:lvl2pPr>
            <a:lvl3pPr marL="1371600" lvl="2" indent="-342900" algn="l">
              <a:lnSpc>
                <a:spcPct val="100000"/>
              </a:lnSpc>
              <a:spcBef>
                <a:spcPts val="500"/>
              </a:spcBef>
              <a:spcAft>
                <a:spcPts val="0"/>
              </a:spcAft>
              <a:buClr>
                <a:srgbClr val="171717"/>
              </a:buClr>
              <a:buSzPts val="1800"/>
              <a:buChar char="•"/>
              <a:defRPr/>
            </a:lvl3pPr>
            <a:lvl4pPr marL="1828800" lvl="3" indent="-342900" algn="l">
              <a:lnSpc>
                <a:spcPct val="100000"/>
              </a:lnSpc>
              <a:spcBef>
                <a:spcPts val="500"/>
              </a:spcBef>
              <a:spcAft>
                <a:spcPts val="0"/>
              </a:spcAft>
              <a:buClr>
                <a:srgbClr val="171717"/>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59"/>
          <p:cNvSpPr txBox="1">
            <a:spLocks noGrp="1"/>
          </p:cNvSpPr>
          <p:nvPr>
            <p:ph type="dt" idx="10"/>
          </p:nvPr>
        </p:nvSpPr>
        <p:spPr>
          <a:xfrm>
            <a:off x="3485228" y="6378349"/>
            <a:ext cx="63116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59"/>
          <p:cNvSpPr txBox="1">
            <a:spLocks noGrp="1"/>
          </p:cNvSpPr>
          <p:nvPr>
            <p:ph type="ftr" idx="11"/>
          </p:nvPr>
        </p:nvSpPr>
        <p:spPr>
          <a:xfrm>
            <a:off x="4259262" y="6383848"/>
            <a:ext cx="657222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59"/>
          <p:cNvSpPr txBox="1">
            <a:spLocks noGrp="1"/>
          </p:cNvSpPr>
          <p:nvPr>
            <p:ph type="sldNum" idx="12"/>
          </p:nvPr>
        </p:nvSpPr>
        <p:spPr>
          <a:xfrm>
            <a:off x="11107546" y="6383848"/>
            <a:ext cx="681254"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9" name="Google Shape;169;p59"/>
          <p:cNvSpPr>
            <a:spLocks noGrp="1"/>
          </p:cNvSpPr>
          <p:nvPr>
            <p:ph type="pic" idx="2"/>
          </p:nvPr>
        </p:nvSpPr>
        <p:spPr>
          <a:xfrm>
            <a:off x="8075613" y="1592263"/>
            <a:ext cx="3708400" cy="2232025"/>
          </a:xfrm>
          <a:prstGeom prst="rect">
            <a:avLst/>
          </a:prstGeom>
          <a:solidFill>
            <a:schemeClr val="lt1"/>
          </a:solidFill>
          <a:ln>
            <a:noFill/>
          </a:ln>
        </p:spPr>
      </p:sp>
      <p:sp>
        <p:nvSpPr>
          <p:cNvPr id="170" name="Google Shape;170;p59"/>
          <p:cNvSpPr>
            <a:spLocks noGrp="1"/>
          </p:cNvSpPr>
          <p:nvPr>
            <p:ph type="pic" idx="3"/>
          </p:nvPr>
        </p:nvSpPr>
        <p:spPr>
          <a:xfrm>
            <a:off x="8124681" y="3969703"/>
            <a:ext cx="3659332" cy="2232025"/>
          </a:xfrm>
          <a:prstGeom prst="rect">
            <a:avLst/>
          </a:prstGeom>
          <a:solidFill>
            <a:schemeClr val="lt1"/>
          </a:solidFill>
          <a:ln>
            <a:noFill/>
          </a:ln>
        </p:spPr>
      </p:sp>
      <p:sp>
        <p:nvSpPr>
          <p:cNvPr id="171" name="Google Shape;171;p59"/>
          <p:cNvSpPr>
            <a:spLocks noGrp="1"/>
          </p:cNvSpPr>
          <p:nvPr>
            <p:ph type="pic" idx="4"/>
          </p:nvPr>
        </p:nvSpPr>
        <p:spPr>
          <a:xfrm>
            <a:off x="4259263" y="1592263"/>
            <a:ext cx="3659332" cy="2232025"/>
          </a:xfrm>
          <a:prstGeom prst="rect">
            <a:avLst/>
          </a:prstGeom>
          <a:solidFill>
            <a:schemeClr val="lt1"/>
          </a:solidFill>
          <a:ln>
            <a:noFill/>
          </a:ln>
        </p:spPr>
      </p:sp>
      <p:sp>
        <p:nvSpPr>
          <p:cNvPr id="172" name="Google Shape;172;p59"/>
          <p:cNvSpPr>
            <a:spLocks noGrp="1"/>
          </p:cNvSpPr>
          <p:nvPr>
            <p:ph type="pic" idx="5"/>
          </p:nvPr>
        </p:nvSpPr>
        <p:spPr>
          <a:xfrm>
            <a:off x="4259263" y="3978015"/>
            <a:ext cx="3659332" cy="2232025"/>
          </a:xfrm>
          <a:prstGeom prst="rect">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8"/>
        <p:cNvGrpSpPr/>
        <p:nvPr/>
      </p:nvGrpSpPr>
      <p:grpSpPr>
        <a:xfrm>
          <a:off x="0" y="0"/>
          <a:ext cx="0" cy="0"/>
          <a:chOff x="0" y="0"/>
          <a:chExt cx="0" cy="0"/>
        </a:xfrm>
      </p:grpSpPr>
      <p:sp>
        <p:nvSpPr>
          <p:cNvPr id="19" name="Google Shape;19;p32"/>
          <p:cNvSpPr txBox="1">
            <a:spLocks noGrp="1"/>
          </p:cNvSpPr>
          <p:nvPr>
            <p:ph type="sldNum" idx="12"/>
          </p:nvPr>
        </p:nvSpPr>
        <p:spPr>
          <a:xfrm>
            <a:off x="9329563" y="6545797"/>
            <a:ext cx="28448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a:solidFill>
                  <a:srgbClr val="7F7F7F"/>
                </a:solidFill>
                <a:latin typeface="Helvetica Neue Light"/>
                <a:ea typeface="Helvetica Neue Light"/>
                <a:cs typeface="Helvetica Neue Light"/>
                <a:sym typeface="Helvetica Neue Light"/>
              </a:defRPr>
            </a:lvl1pPr>
            <a:lvl2pPr marL="0" marR="0" lvl="1" indent="0" algn="r" rtl="0">
              <a:spcBef>
                <a:spcPts val="0"/>
              </a:spcBef>
              <a:buNone/>
              <a:defRPr sz="1400" b="0" i="0">
                <a:solidFill>
                  <a:srgbClr val="7F7F7F"/>
                </a:solidFill>
                <a:latin typeface="Helvetica Neue Light"/>
                <a:ea typeface="Helvetica Neue Light"/>
                <a:cs typeface="Helvetica Neue Light"/>
                <a:sym typeface="Helvetica Neue Light"/>
              </a:defRPr>
            </a:lvl2pPr>
            <a:lvl3pPr marL="0" marR="0" lvl="2" indent="0" algn="r" rtl="0">
              <a:spcBef>
                <a:spcPts val="0"/>
              </a:spcBef>
              <a:buNone/>
              <a:defRPr sz="1400" b="0" i="0">
                <a:solidFill>
                  <a:srgbClr val="7F7F7F"/>
                </a:solidFill>
                <a:latin typeface="Helvetica Neue Light"/>
                <a:ea typeface="Helvetica Neue Light"/>
                <a:cs typeface="Helvetica Neue Light"/>
                <a:sym typeface="Helvetica Neue Light"/>
              </a:defRPr>
            </a:lvl3pPr>
            <a:lvl4pPr marL="0" marR="0" lvl="3" indent="0" algn="r" rtl="0">
              <a:spcBef>
                <a:spcPts val="0"/>
              </a:spcBef>
              <a:buNone/>
              <a:defRPr sz="1400" b="0" i="0">
                <a:solidFill>
                  <a:srgbClr val="7F7F7F"/>
                </a:solidFill>
                <a:latin typeface="Helvetica Neue Light"/>
                <a:ea typeface="Helvetica Neue Light"/>
                <a:cs typeface="Helvetica Neue Light"/>
                <a:sym typeface="Helvetica Neue Light"/>
              </a:defRPr>
            </a:lvl4pPr>
            <a:lvl5pPr marL="0" marR="0" lvl="4" indent="0" algn="r" rtl="0">
              <a:spcBef>
                <a:spcPts val="0"/>
              </a:spcBef>
              <a:buNone/>
              <a:defRPr sz="1400" b="0" i="0">
                <a:solidFill>
                  <a:srgbClr val="7F7F7F"/>
                </a:solidFill>
                <a:latin typeface="Helvetica Neue Light"/>
                <a:ea typeface="Helvetica Neue Light"/>
                <a:cs typeface="Helvetica Neue Light"/>
                <a:sym typeface="Helvetica Neue Light"/>
              </a:defRPr>
            </a:lvl5pPr>
            <a:lvl6pPr marL="0" marR="0" lvl="5" indent="0" algn="r" rtl="0">
              <a:spcBef>
                <a:spcPts val="0"/>
              </a:spcBef>
              <a:buNone/>
              <a:defRPr sz="1400" b="0" i="0">
                <a:solidFill>
                  <a:srgbClr val="7F7F7F"/>
                </a:solidFill>
                <a:latin typeface="Helvetica Neue Light"/>
                <a:ea typeface="Helvetica Neue Light"/>
                <a:cs typeface="Helvetica Neue Light"/>
                <a:sym typeface="Helvetica Neue Light"/>
              </a:defRPr>
            </a:lvl6pPr>
            <a:lvl7pPr marL="0" marR="0" lvl="6" indent="0" algn="r" rtl="0">
              <a:spcBef>
                <a:spcPts val="0"/>
              </a:spcBef>
              <a:buNone/>
              <a:defRPr sz="1400" b="0" i="0">
                <a:solidFill>
                  <a:srgbClr val="7F7F7F"/>
                </a:solidFill>
                <a:latin typeface="Helvetica Neue Light"/>
                <a:ea typeface="Helvetica Neue Light"/>
                <a:cs typeface="Helvetica Neue Light"/>
                <a:sym typeface="Helvetica Neue Light"/>
              </a:defRPr>
            </a:lvl7pPr>
            <a:lvl8pPr marL="0" marR="0" lvl="7" indent="0" algn="r" rtl="0">
              <a:spcBef>
                <a:spcPts val="0"/>
              </a:spcBef>
              <a:buNone/>
              <a:defRPr sz="1400" b="0" i="0">
                <a:solidFill>
                  <a:srgbClr val="7F7F7F"/>
                </a:solidFill>
                <a:latin typeface="Helvetica Neue Light"/>
                <a:ea typeface="Helvetica Neue Light"/>
                <a:cs typeface="Helvetica Neue Light"/>
                <a:sym typeface="Helvetica Neue Light"/>
              </a:defRPr>
            </a:lvl8pPr>
            <a:lvl9pPr marL="0" marR="0" lvl="8" indent="0" algn="r" rtl="0">
              <a:spcBef>
                <a:spcPts val="0"/>
              </a:spcBef>
              <a:buNone/>
              <a:defRPr sz="1400" b="0" i="0">
                <a:solidFill>
                  <a:srgbClr val="7F7F7F"/>
                </a:solidFill>
                <a:latin typeface="Helvetica Neue Light"/>
                <a:ea typeface="Helvetica Neue Light"/>
                <a:cs typeface="Helvetica Neue Light"/>
                <a:sym typeface="Helvetica Neue Ligh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ubtitles and 2 Pictures ">
  <p:cSld name="Subtitles and 2 Pictures ">
    <p:spTree>
      <p:nvGrpSpPr>
        <p:cNvPr id="1" name="Shape 173"/>
        <p:cNvGrpSpPr/>
        <p:nvPr/>
      </p:nvGrpSpPr>
      <p:grpSpPr>
        <a:xfrm>
          <a:off x="0" y="0"/>
          <a:ext cx="0" cy="0"/>
          <a:chOff x="0" y="0"/>
          <a:chExt cx="0" cy="0"/>
        </a:xfrm>
      </p:grpSpPr>
      <p:sp>
        <p:nvSpPr>
          <p:cNvPr id="174" name="Google Shape;174;p60"/>
          <p:cNvSpPr txBox="1">
            <a:spLocks noGrp="1"/>
          </p:cNvSpPr>
          <p:nvPr>
            <p:ph type="title"/>
          </p:nvPr>
        </p:nvSpPr>
        <p:spPr>
          <a:xfrm>
            <a:off x="407988" y="365125"/>
            <a:ext cx="11380812" cy="108426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60"/>
          <p:cNvSpPr txBox="1">
            <a:spLocks noGrp="1"/>
          </p:cNvSpPr>
          <p:nvPr>
            <p:ph type="body" idx="1"/>
          </p:nvPr>
        </p:nvSpPr>
        <p:spPr>
          <a:xfrm>
            <a:off x="407987" y="1592263"/>
            <a:ext cx="5616575" cy="66833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800"/>
              </a:spcBef>
              <a:spcAft>
                <a:spcPts val="0"/>
              </a:spcAft>
              <a:buClr>
                <a:schemeClr val="accent2"/>
              </a:buClr>
              <a:buSzPts val="2400"/>
              <a:buNone/>
              <a:defRPr sz="2400" b="1">
                <a:solidFill>
                  <a:schemeClr val="accent2"/>
                </a:solidFill>
              </a:defRPr>
            </a:lvl1pPr>
            <a:lvl2pPr marL="914400" lvl="1" indent="-228600" algn="l">
              <a:lnSpc>
                <a:spcPct val="100000"/>
              </a:lnSpc>
              <a:spcBef>
                <a:spcPts val="500"/>
              </a:spcBef>
              <a:spcAft>
                <a:spcPts val="0"/>
              </a:spcAft>
              <a:buClr>
                <a:srgbClr val="171717"/>
              </a:buClr>
              <a:buSzPts val="2000"/>
              <a:buNone/>
              <a:defRPr sz="2000" b="1"/>
            </a:lvl2pPr>
            <a:lvl3pPr marL="1371600" lvl="2" indent="-228600" algn="l">
              <a:lnSpc>
                <a:spcPct val="100000"/>
              </a:lnSpc>
              <a:spcBef>
                <a:spcPts val="500"/>
              </a:spcBef>
              <a:spcAft>
                <a:spcPts val="0"/>
              </a:spcAft>
              <a:buClr>
                <a:srgbClr val="171717"/>
              </a:buClr>
              <a:buSzPts val="1800"/>
              <a:buNone/>
              <a:defRPr sz="1800" b="1"/>
            </a:lvl3pPr>
            <a:lvl4pPr marL="1828800" lvl="3" indent="-228600" algn="l">
              <a:lnSpc>
                <a:spcPct val="100000"/>
              </a:lnSpc>
              <a:spcBef>
                <a:spcPts val="500"/>
              </a:spcBef>
              <a:spcAft>
                <a:spcPts val="0"/>
              </a:spcAft>
              <a:buClr>
                <a:srgbClr val="171717"/>
              </a:buClr>
              <a:buSzPts val="1600"/>
              <a:buNone/>
              <a:defRPr sz="1600" b="1"/>
            </a:lvl4pPr>
            <a:lvl5pPr marL="2286000" lvl="4" indent="-228600" algn="l">
              <a:lnSpc>
                <a:spcPct val="90000"/>
              </a:lnSpc>
              <a:spcBef>
                <a:spcPts val="50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6" name="Google Shape;176;p60"/>
          <p:cNvSpPr txBox="1">
            <a:spLocks noGrp="1"/>
          </p:cNvSpPr>
          <p:nvPr>
            <p:ph type="body" idx="2"/>
          </p:nvPr>
        </p:nvSpPr>
        <p:spPr>
          <a:xfrm>
            <a:off x="6172200" y="1604966"/>
            <a:ext cx="5616600" cy="65563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800"/>
              </a:spcBef>
              <a:spcAft>
                <a:spcPts val="0"/>
              </a:spcAft>
              <a:buClr>
                <a:schemeClr val="accent2"/>
              </a:buClr>
              <a:buSzPts val="2400"/>
              <a:buNone/>
              <a:defRPr sz="2400" b="1">
                <a:solidFill>
                  <a:schemeClr val="accent2"/>
                </a:solidFill>
              </a:defRPr>
            </a:lvl1pPr>
            <a:lvl2pPr marL="914400" lvl="1" indent="-228600" algn="l">
              <a:lnSpc>
                <a:spcPct val="100000"/>
              </a:lnSpc>
              <a:spcBef>
                <a:spcPts val="500"/>
              </a:spcBef>
              <a:spcAft>
                <a:spcPts val="0"/>
              </a:spcAft>
              <a:buClr>
                <a:srgbClr val="171717"/>
              </a:buClr>
              <a:buSzPts val="2000"/>
              <a:buNone/>
              <a:defRPr sz="2000" b="1"/>
            </a:lvl2pPr>
            <a:lvl3pPr marL="1371600" lvl="2" indent="-228600" algn="l">
              <a:lnSpc>
                <a:spcPct val="100000"/>
              </a:lnSpc>
              <a:spcBef>
                <a:spcPts val="500"/>
              </a:spcBef>
              <a:spcAft>
                <a:spcPts val="0"/>
              </a:spcAft>
              <a:buClr>
                <a:srgbClr val="171717"/>
              </a:buClr>
              <a:buSzPts val="1800"/>
              <a:buNone/>
              <a:defRPr sz="1800" b="1"/>
            </a:lvl3pPr>
            <a:lvl4pPr marL="1828800" lvl="3" indent="-228600" algn="l">
              <a:lnSpc>
                <a:spcPct val="100000"/>
              </a:lnSpc>
              <a:spcBef>
                <a:spcPts val="500"/>
              </a:spcBef>
              <a:spcAft>
                <a:spcPts val="0"/>
              </a:spcAft>
              <a:buClr>
                <a:srgbClr val="171717"/>
              </a:buClr>
              <a:buSzPts val="1600"/>
              <a:buNone/>
              <a:defRPr sz="1600" b="1"/>
            </a:lvl4pPr>
            <a:lvl5pPr marL="2286000" lvl="4" indent="-228600" algn="l">
              <a:lnSpc>
                <a:spcPct val="90000"/>
              </a:lnSpc>
              <a:spcBef>
                <a:spcPts val="50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7" name="Google Shape;177;p60"/>
          <p:cNvSpPr>
            <a:spLocks noGrp="1"/>
          </p:cNvSpPr>
          <p:nvPr>
            <p:ph type="pic" idx="3"/>
          </p:nvPr>
        </p:nvSpPr>
        <p:spPr>
          <a:xfrm>
            <a:off x="407988" y="2420938"/>
            <a:ext cx="5616575" cy="3779837"/>
          </a:xfrm>
          <a:prstGeom prst="rect">
            <a:avLst/>
          </a:prstGeom>
          <a:solidFill>
            <a:schemeClr val="lt1"/>
          </a:solidFill>
          <a:ln>
            <a:noFill/>
          </a:ln>
        </p:spPr>
      </p:sp>
      <p:sp>
        <p:nvSpPr>
          <p:cNvPr id="178" name="Google Shape;178;p60"/>
          <p:cNvSpPr txBox="1">
            <a:spLocks noGrp="1"/>
          </p:cNvSpPr>
          <p:nvPr>
            <p:ph type="dt" idx="10"/>
          </p:nvPr>
        </p:nvSpPr>
        <p:spPr>
          <a:xfrm>
            <a:off x="3485228" y="6378349"/>
            <a:ext cx="63116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60"/>
          <p:cNvSpPr txBox="1">
            <a:spLocks noGrp="1"/>
          </p:cNvSpPr>
          <p:nvPr>
            <p:ph type="ftr" idx="11"/>
          </p:nvPr>
        </p:nvSpPr>
        <p:spPr>
          <a:xfrm>
            <a:off x="4259262" y="6383848"/>
            <a:ext cx="657222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60"/>
          <p:cNvSpPr txBox="1">
            <a:spLocks noGrp="1"/>
          </p:cNvSpPr>
          <p:nvPr>
            <p:ph type="sldNum" idx="12"/>
          </p:nvPr>
        </p:nvSpPr>
        <p:spPr>
          <a:xfrm>
            <a:off x="11107546" y="6383848"/>
            <a:ext cx="681254"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1" name="Google Shape;181;p60"/>
          <p:cNvSpPr>
            <a:spLocks noGrp="1"/>
          </p:cNvSpPr>
          <p:nvPr>
            <p:ph type="pic" idx="4"/>
          </p:nvPr>
        </p:nvSpPr>
        <p:spPr>
          <a:xfrm>
            <a:off x="6172200" y="2420938"/>
            <a:ext cx="5616575" cy="3779837"/>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ubtitle and 3 Pictures">
  <p:cSld name="Subtitle and 3 Pictures">
    <p:spTree>
      <p:nvGrpSpPr>
        <p:cNvPr id="1" name="Shape 182"/>
        <p:cNvGrpSpPr/>
        <p:nvPr/>
      </p:nvGrpSpPr>
      <p:grpSpPr>
        <a:xfrm>
          <a:off x="0" y="0"/>
          <a:ext cx="0" cy="0"/>
          <a:chOff x="0" y="0"/>
          <a:chExt cx="0" cy="0"/>
        </a:xfrm>
      </p:grpSpPr>
      <p:sp>
        <p:nvSpPr>
          <p:cNvPr id="183" name="Google Shape;183;p61"/>
          <p:cNvSpPr txBox="1">
            <a:spLocks noGrp="1"/>
          </p:cNvSpPr>
          <p:nvPr>
            <p:ph type="title"/>
          </p:nvPr>
        </p:nvSpPr>
        <p:spPr>
          <a:xfrm>
            <a:off x="407988" y="365125"/>
            <a:ext cx="11380812" cy="108426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61"/>
          <p:cNvSpPr txBox="1">
            <a:spLocks noGrp="1"/>
          </p:cNvSpPr>
          <p:nvPr>
            <p:ph type="body" idx="1"/>
          </p:nvPr>
        </p:nvSpPr>
        <p:spPr>
          <a:xfrm>
            <a:off x="407987" y="1592263"/>
            <a:ext cx="3708401" cy="66833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00"/>
              </a:spcBef>
              <a:spcAft>
                <a:spcPts val="0"/>
              </a:spcAft>
              <a:buClr>
                <a:schemeClr val="accent2"/>
              </a:buClr>
              <a:buSzPts val="2100"/>
              <a:buNone/>
              <a:defRPr sz="2100" b="1">
                <a:solidFill>
                  <a:schemeClr val="accent2"/>
                </a:solidFill>
              </a:defRPr>
            </a:lvl1pPr>
            <a:lvl2pPr marL="914400" lvl="1" indent="-228600" algn="l">
              <a:lnSpc>
                <a:spcPct val="100000"/>
              </a:lnSpc>
              <a:spcBef>
                <a:spcPts val="500"/>
              </a:spcBef>
              <a:spcAft>
                <a:spcPts val="0"/>
              </a:spcAft>
              <a:buClr>
                <a:srgbClr val="171717"/>
              </a:buClr>
              <a:buSzPts val="2000"/>
              <a:buNone/>
              <a:defRPr sz="2000" b="1"/>
            </a:lvl2pPr>
            <a:lvl3pPr marL="1371600" lvl="2" indent="-228600" algn="l">
              <a:lnSpc>
                <a:spcPct val="100000"/>
              </a:lnSpc>
              <a:spcBef>
                <a:spcPts val="500"/>
              </a:spcBef>
              <a:spcAft>
                <a:spcPts val="0"/>
              </a:spcAft>
              <a:buClr>
                <a:srgbClr val="171717"/>
              </a:buClr>
              <a:buSzPts val="1800"/>
              <a:buNone/>
              <a:defRPr sz="1800" b="1"/>
            </a:lvl3pPr>
            <a:lvl4pPr marL="1828800" lvl="3" indent="-228600" algn="l">
              <a:lnSpc>
                <a:spcPct val="100000"/>
              </a:lnSpc>
              <a:spcBef>
                <a:spcPts val="500"/>
              </a:spcBef>
              <a:spcAft>
                <a:spcPts val="0"/>
              </a:spcAft>
              <a:buClr>
                <a:srgbClr val="171717"/>
              </a:buClr>
              <a:buSzPts val="1600"/>
              <a:buNone/>
              <a:defRPr sz="1600" b="1"/>
            </a:lvl4pPr>
            <a:lvl5pPr marL="2286000" lvl="4" indent="-228600" algn="l">
              <a:lnSpc>
                <a:spcPct val="90000"/>
              </a:lnSpc>
              <a:spcBef>
                <a:spcPts val="50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5" name="Google Shape;185;p61"/>
          <p:cNvSpPr txBox="1">
            <a:spLocks noGrp="1"/>
          </p:cNvSpPr>
          <p:nvPr>
            <p:ph type="body" idx="2"/>
          </p:nvPr>
        </p:nvSpPr>
        <p:spPr>
          <a:xfrm>
            <a:off x="8075612" y="1604966"/>
            <a:ext cx="3713187" cy="65563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accent2"/>
              </a:buClr>
              <a:buSzPts val="2400"/>
              <a:buNone/>
              <a:defRPr sz="2400" b="1">
                <a:solidFill>
                  <a:schemeClr val="accent2"/>
                </a:solidFill>
              </a:defRPr>
            </a:lvl1pPr>
            <a:lvl2pPr marL="914400" lvl="1" indent="-228600" algn="l">
              <a:lnSpc>
                <a:spcPct val="100000"/>
              </a:lnSpc>
              <a:spcBef>
                <a:spcPts val="500"/>
              </a:spcBef>
              <a:spcAft>
                <a:spcPts val="0"/>
              </a:spcAft>
              <a:buClr>
                <a:srgbClr val="171717"/>
              </a:buClr>
              <a:buSzPts val="2000"/>
              <a:buNone/>
              <a:defRPr sz="2000" b="1"/>
            </a:lvl2pPr>
            <a:lvl3pPr marL="1371600" lvl="2" indent="-228600" algn="l">
              <a:lnSpc>
                <a:spcPct val="100000"/>
              </a:lnSpc>
              <a:spcBef>
                <a:spcPts val="500"/>
              </a:spcBef>
              <a:spcAft>
                <a:spcPts val="0"/>
              </a:spcAft>
              <a:buClr>
                <a:srgbClr val="171717"/>
              </a:buClr>
              <a:buSzPts val="1800"/>
              <a:buNone/>
              <a:defRPr sz="1800" b="1"/>
            </a:lvl3pPr>
            <a:lvl4pPr marL="1828800" lvl="3" indent="-228600" algn="l">
              <a:lnSpc>
                <a:spcPct val="100000"/>
              </a:lnSpc>
              <a:spcBef>
                <a:spcPts val="500"/>
              </a:spcBef>
              <a:spcAft>
                <a:spcPts val="0"/>
              </a:spcAft>
              <a:buClr>
                <a:srgbClr val="171717"/>
              </a:buClr>
              <a:buSzPts val="1600"/>
              <a:buNone/>
              <a:defRPr sz="1600" b="1"/>
            </a:lvl4pPr>
            <a:lvl5pPr marL="2286000" lvl="4" indent="-228600" algn="l">
              <a:lnSpc>
                <a:spcPct val="90000"/>
              </a:lnSpc>
              <a:spcBef>
                <a:spcPts val="50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6" name="Google Shape;186;p61"/>
          <p:cNvSpPr>
            <a:spLocks noGrp="1"/>
          </p:cNvSpPr>
          <p:nvPr>
            <p:ph type="pic" idx="3"/>
          </p:nvPr>
        </p:nvSpPr>
        <p:spPr>
          <a:xfrm>
            <a:off x="407989" y="2420938"/>
            <a:ext cx="3708400" cy="3779837"/>
          </a:xfrm>
          <a:prstGeom prst="rect">
            <a:avLst/>
          </a:prstGeom>
          <a:solidFill>
            <a:schemeClr val="lt1"/>
          </a:solidFill>
          <a:ln>
            <a:noFill/>
          </a:ln>
        </p:spPr>
      </p:sp>
      <p:sp>
        <p:nvSpPr>
          <p:cNvPr id="187" name="Google Shape;187;p61"/>
          <p:cNvSpPr>
            <a:spLocks noGrp="1"/>
          </p:cNvSpPr>
          <p:nvPr>
            <p:ph type="pic" idx="4"/>
          </p:nvPr>
        </p:nvSpPr>
        <p:spPr>
          <a:xfrm>
            <a:off x="8075613" y="2416175"/>
            <a:ext cx="3713187" cy="3779837"/>
          </a:xfrm>
          <a:prstGeom prst="rect">
            <a:avLst/>
          </a:prstGeom>
          <a:solidFill>
            <a:schemeClr val="lt1"/>
          </a:solidFill>
          <a:ln>
            <a:noFill/>
          </a:ln>
        </p:spPr>
      </p:sp>
      <p:sp>
        <p:nvSpPr>
          <p:cNvPr id="188" name="Google Shape;188;p61"/>
          <p:cNvSpPr txBox="1">
            <a:spLocks noGrp="1"/>
          </p:cNvSpPr>
          <p:nvPr>
            <p:ph type="body" idx="5"/>
          </p:nvPr>
        </p:nvSpPr>
        <p:spPr>
          <a:xfrm>
            <a:off x="4253846" y="1601227"/>
            <a:ext cx="3708401" cy="66833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accent2"/>
              </a:buClr>
              <a:buSzPts val="2100"/>
              <a:buNone/>
              <a:defRPr sz="2100" b="1">
                <a:solidFill>
                  <a:schemeClr val="accent2"/>
                </a:solidFill>
              </a:defRPr>
            </a:lvl1pPr>
            <a:lvl2pPr marL="914400" lvl="1" indent="-228600" algn="l">
              <a:lnSpc>
                <a:spcPct val="100000"/>
              </a:lnSpc>
              <a:spcBef>
                <a:spcPts val="500"/>
              </a:spcBef>
              <a:spcAft>
                <a:spcPts val="0"/>
              </a:spcAft>
              <a:buClr>
                <a:srgbClr val="171717"/>
              </a:buClr>
              <a:buSzPts val="2000"/>
              <a:buNone/>
              <a:defRPr sz="2000" b="1"/>
            </a:lvl2pPr>
            <a:lvl3pPr marL="1371600" lvl="2" indent="-228600" algn="l">
              <a:lnSpc>
                <a:spcPct val="100000"/>
              </a:lnSpc>
              <a:spcBef>
                <a:spcPts val="500"/>
              </a:spcBef>
              <a:spcAft>
                <a:spcPts val="0"/>
              </a:spcAft>
              <a:buClr>
                <a:srgbClr val="171717"/>
              </a:buClr>
              <a:buSzPts val="1800"/>
              <a:buNone/>
              <a:defRPr sz="1800" b="1"/>
            </a:lvl3pPr>
            <a:lvl4pPr marL="1828800" lvl="3" indent="-228600" algn="l">
              <a:lnSpc>
                <a:spcPct val="100000"/>
              </a:lnSpc>
              <a:spcBef>
                <a:spcPts val="500"/>
              </a:spcBef>
              <a:spcAft>
                <a:spcPts val="0"/>
              </a:spcAft>
              <a:buClr>
                <a:srgbClr val="171717"/>
              </a:buClr>
              <a:buSzPts val="1600"/>
              <a:buNone/>
              <a:defRPr sz="1600" b="1"/>
            </a:lvl4pPr>
            <a:lvl5pPr marL="2286000" lvl="4" indent="-228600" algn="l">
              <a:lnSpc>
                <a:spcPct val="90000"/>
              </a:lnSpc>
              <a:spcBef>
                <a:spcPts val="50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9" name="Google Shape;189;p61"/>
          <p:cNvSpPr>
            <a:spLocks noGrp="1"/>
          </p:cNvSpPr>
          <p:nvPr>
            <p:ph type="pic" idx="6"/>
          </p:nvPr>
        </p:nvSpPr>
        <p:spPr>
          <a:xfrm>
            <a:off x="4253848" y="2429902"/>
            <a:ext cx="3708400" cy="3779837"/>
          </a:xfrm>
          <a:prstGeom prst="rect">
            <a:avLst/>
          </a:prstGeom>
          <a:solidFill>
            <a:schemeClr val="lt1"/>
          </a:solidFill>
          <a:ln>
            <a:noFill/>
          </a:ln>
        </p:spPr>
      </p:sp>
      <p:sp>
        <p:nvSpPr>
          <p:cNvPr id="190" name="Google Shape;190;p61"/>
          <p:cNvSpPr txBox="1">
            <a:spLocks noGrp="1"/>
          </p:cNvSpPr>
          <p:nvPr>
            <p:ph type="dt" idx="10"/>
          </p:nvPr>
        </p:nvSpPr>
        <p:spPr>
          <a:xfrm>
            <a:off x="3485228" y="6378349"/>
            <a:ext cx="63116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61"/>
          <p:cNvSpPr txBox="1">
            <a:spLocks noGrp="1"/>
          </p:cNvSpPr>
          <p:nvPr>
            <p:ph type="ftr" idx="11"/>
          </p:nvPr>
        </p:nvSpPr>
        <p:spPr>
          <a:xfrm>
            <a:off x="4259262" y="6383848"/>
            <a:ext cx="657222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61"/>
          <p:cNvSpPr txBox="1">
            <a:spLocks noGrp="1"/>
          </p:cNvSpPr>
          <p:nvPr>
            <p:ph type="sldNum" idx="12"/>
          </p:nvPr>
        </p:nvSpPr>
        <p:spPr>
          <a:xfrm>
            <a:off x="11107546" y="6383848"/>
            <a:ext cx="681254"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ext and 3 Pictures with boxes">
  <p:cSld name="Text and 3 Pictures with boxes">
    <p:spTree>
      <p:nvGrpSpPr>
        <p:cNvPr id="1" name="Shape 193"/>
        <p:cNvGrpSpPr/>
        <p:nvPr/>
      </p:nvGrpSpPr>
      <p:grpSpPr>
        <a:xfrm>
          <a:off x="0" y="0"/>
          <a:ext cx="0" cy="0"/>
          <a:chOff x="0" y="0"/>
          <a:chExt cx="0" cy="0"/>
        </a:xfrm>
      </p:grpSpPr>
      <p:sp>
        <p:nvSpPr>
          <p:cNvPr id="194" name="Google Shape;194;p62"/>
          <p:cNvSpPr txBox="1">
            <a:spLocks noGrp="1"/>
          </p:cNvSpPr>
          <p:nvPr>
            <p:ph type="title"/>
          </p:nvPr>
        </p:nvSpPr>
        <p:spPr>
          <a:xfrm>
            <a:off x="407988" y="365125"/>
            <a:ext cx="11380812" cy="108426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62"/>
          <p:cNvSpPr txBox="1">
            <a:spLocks noGrp="1"/>
          </p:cNvSpPr>
          <p:nvPr>
            <p:ph type="body" idx="1"/>
          </p:nvPr>
        </p:nvSpPr>
        <p:spPr>
          <a:xfrm>
            <a:off x="4116386" y="1601376"/>
            <a:ext cx="3960000" cy="1131215"/>
          </a:xfrm>
          <a:prstGeom prst="rect">
            <a:avLst/>
          </a:prstGeom>
          <a:solidFill>
            <a:schemeClr val="dk1"/>
          </a:solidFill>
          <a:ln>
            <a:noFill/>
          </a:ln>
        </p:spPr>
        <p:txBody>
          <a:bodyPr spcFirstLastPara="1" wrap="square" lIns="36000" tIns="36000" rIns="36000" bIns="36000" anchor="ctr" anchorCtr="0">
            <a:noAutofit/>
          </a:bodyPr>
          <a:lstStyle>
            <a:lvl1pPr marL="457200" lvl="0" indent="-228600" algn="ctr">
              <a:lnSpc>
                <a:spcPct val="90000"/>
              </a:lnSpc>
              <a:spcBef>
                <a:spcPts val="0"/>
              </a:spcBef>
              <a:spcAft>
                <a:spcPts val="0"/>
              </a:spcAft>
              <a:buClr>
                <a:schemeClr val="lt1"/>
              </a:buClr>
              <a:buSzPts val="2100"/>
              <a:buNone/>
              <a:defRPr sz="2100" b="0">
                <a:solidFill>
                  <a:schemeClr val="lt1"/>
                </a:solidFill>
              </a:defRPr>
            </a:lvl1pPr>
            <a:lvl2pPr marL="914400" lvl="1" indent="-228600" algn="l">
              <a:lnSpc>
                <a:spcPct val="100000"/>
              </a:lnSpc>
              <a:spcBef>
                <a:spcPts val="500"/>
              </a:spcBef>
              <a:spcAft>
                <a:spcPts val="0"/>
              </a:spcAft>
              <a:buClr>
                <a:srgbClr val="171717"/>
              </a:buClr>
              <a:buSzPts val="2000"/>
              <a:buNone/>
              <a:defRPr sz="2000" b="1"/>
            </a:lvl2pPr>
            <a:lvl3pPr marL="1371600" lvl="2" indent="-228600" algn="l">
              <a:lnSpc>
                <a:spcPct val="100000"/>
              </a:lnSpc>
              <a:spcBef>
                <a:spcPts val="500"/>
              </a:spcBef>
              <a:spcAft>
                <a:spcPts val="0"/>
              </a:spcAft>
              <a:buClr>
                <a:srgbClr val="171717"/>
              </a:buClr>
              <a:buSzPts val="1800"/>
              <a:buNone/>
              <a:defRPr sz="1800" b="1"/>
            </a:lvl3pPr>
            <a:lvl4pPr marL="1828800" lvl="3" indent="-228600" algn="l">
              <a:lnSpc>
                <a:spcPct val="100000"/>
              </a:lnSpc>
              <a:spcBef>
                <a:spcPts val="500"/>
              </a:spcBef>
              <a:spcAft>
                <a:spcPts val="0"/>
              </a:spcAft>
              <a:buClr>
                <a:srgbClr val="171717"/>
              </a:buClr>
              <a:buSzPts val="1600"/>
              <a:buNone/>
              <a:defRPr sz="1600" b="1"/>
            </a:lvl4pPr>
            <a:lvl5pPr marL="2286000" lvl="4" indent="-228600" algn="l">
              <a:lnSpc>
                <a:spcPct val="90000"/>
              </a:lnSpc>
              <a:spcBef>
                <a:spcPts val="50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6" name="Google Shape;196;p62"/>
          <p:cNvSpPr>
            <a:spLocks noGrp="1"/>
          </p:cNvSpPr>
          <p:nvPr>
            <p:ph type="pic" idx="2"/>
          </p:nvPr>
        </p:nvSpPr>
        <p:spPr>
          <a:xfrm>
            <a:off x="4116386" y="2732442"/>
            <a:ext cx="3959225" cy="3477297"/>
          </a:xfrm>
          <a:prstGeom prst="rect">
            <a:avLst/>
          </a:prstGeom>
          <a:solidFill>
            <a:schemeClr val="lt1"/>
          </a:solidFill>
          <a:ln>
            <a:noFill/>
          </a:ln>
        </p:spPr>
      </p:sp>
      <p:sp>
        <p:nvSpPr>
          <p:cNvPr id="197" name="Google Shape;197;p62"/>
          <p:cNvSpPr txBox="1">
            <a:spLocks noGrp="1"/>
          </p:cNvSpPr>
          <p:nvPr>
            <p:ph type="dt" idx="10"/>
          </p:nvPr>
        </p:nvSpPr>
        <p:spPr>
          <a:xfrm>
            <a:off x="3485228" y="6378349"/>
            <a:ext cx="63116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62"/>
          <p:cNvSpPr txBox="1">
            <a:spLocks noGrp="1"/>
          </p:cNvSpPr>
          <p:nvPr>
            <p:ph type="ftr" idx="11"/>
          </p:nvPr>
        </p:nvSpPr>
        <p:spPr>
          <a:xfrm>
            <a:off x="4259262" y="6383848"/>
            <a:ext cx="657222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62"/>
          <p:cNvSpPr txBox="1">
            <a:spLocks noGrp="1"/>
          </p:cNvSpPr>
          <p:nvPr>
            <p:ph type="sldNum" idx="12"/>
          </p:nvPr>
        </p:nvSpPr>
        <p:spPr>
          <a:xfrm>
            <a:off x="11107546" y="6383848"/>
            <a:ext cx="681254"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0" name="Google Shape;200;p62"/>
          <p:cNvSpPr txBox="1">
            <a:spLocks noGrp="1"/>
          </p:cNvSpPr>
          <p:nvPr>
            <p:ph type="body" idx="3"/>
          </p:nvPr>
        </p:nvSpPr>
        <p:spPr>
          <a:xfrm>
            <a:off x="3275" y="5078524"/>
            <a:ext cx="3960000" cy="1131215"/>
          </a:xfrm>
          <a:prstGeom prst="rect">
            <a:avLst/>
          </a:prstGeom>
          <a:solidFill>
            <a:schemeClr val="dk1"/>
          </a:solidFill>
          <a:ln>
            <a:noFill/>
          </a:ln>
        </p:spPr>
        <p:txBody>
          <a:bodyPr spcFirstLastPara="1" wrap="square" lIns="36000" tIns="36000" rIns="36000" bIns="36000" anchor="ctr" anchorCtr="0">
            <a:noAutofit/>
          </a:bodyPr>
          <a:lstStyle>
            <a:lvl1pPr marL="457200" lvl="0" indent="-228600" algn="ctr">
              <a:lnSpc>
                <a:spcPct val="90000"/>
              </a:lnSpc>
              <a:spcBef>
                <a:spcPts val="0"/>
              </a:spcBef>
              <a:spcAft>
                <a:spcPts val="0"/>
              </a:spcAft>
              <a:buClr>
                <a:schemeClr val="lt1"/>
              </a:buClr>
              <a:buSzPts val="2100"/>
              <a:buNone/>
              <a:defRPr sz="2100" b="0">
                <a:solidFill>
                  <a:schemeClr val="lt1"/>
                </a:solidFill>
              </a:defRPr>
            </a:lvl1pPr>
            <a:lvl2pPr marL="914400" lvl="1" indent="-228600" algn="l">
              <a:lnSpc>
                <a:spcPct val="100000"/>
              </a:lnSpc>
              <a:spcBef>
                <a:spcPts val="500"/>
              </a:spcBef>
              <a:spcAft>
                <a:spcPts val="0"/>
              </a:spcAft>
              <a:buClr>
                <a:srgbClr val="171717"/>
              </a:buClr>
              <a:buSzPts val="2000"/>
              <a:buNone/>
              <a:defRPr sz="2000" b="1"/>
            </a:lvl2pPr>
            <a:lvl3pPr marL="1371600" lvl="2" indent="-228600" algn="l">
              <a:lnSpc>
                <a:spcPct val="100000"/>
              </a:lnSpc>
              <a:spcBef>
                <a:spcPts val="500"/>
              </a:spcBef>
              <a:spcAft>
                <a:spcPts val="0"/>
              </a:spcAft>
              <a:buClr>
                <a:srgbClr val="171717"/>
              </a:buClr>
              <a:buSzPts val="1800"/>
              <a:buNone/>
              <a:defRPr sz="1800" b="1"/>
            </a:lvl3pPr>
            <a:lvl4pPr marL="1828800" lvl="3" indent="-228600" algn="l">
              <a:lnSpc>
                <a:spcPct val="100000"/>
              </a:lnSpc>
              <a:spcBef>
                <a:spcPts val="500"/>
              </a:spcBef>
              <a:spcAft>
                <a:spcPts val="0"/>
              </a:spcAft>
              <a:buClr>
                <a:srgbClr val="171717"/>
              </a:buClr>
              <a:buSzPts val="1600"/>
              <a:buNone/>
              <a:defRPr sz="1600" b="1"/>
            </a:lvl4pPr>
            <a:lvl5pPr marL="2286000" lvl="4" indent="-228600" algn="l">
              <a:lnSpc>
                <a:spcPct val="90000"/>
              </a:lnSpc>
              <a:spcBef>
                <a:spcPts val="50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1" name="Google Shape;201;p62"/>
          <p:cNvSpPr>
            <a:spLocks noGrp="1"/>
          </p:cNvSpPr>
          <p:nvPr>
            <p:ph type="pic" idx="4"/>
          </p:nvPr>
        </p:nvSpPr>
        <p:spPr>
          <a:xfrm>
            <a:off x="4050" y="1601376"/>
            <a:ext cx="3959225" cy="3477297"/>
          </a:xfrm>
          <a:prstGeom prst="rect">
            <a:avLst/>
          </a:prstGeom>
          <a:solidFill>
            <a:schemeClr val="lt1"/>
          </a:solidFill>
          <a:ln>
            <a:noFill/>
          </a:ln>
        </p:spPr>
      </p:sp>
      <p:sp>
        <p:nvSpPr>
          <p:cNvPr id="202" name="Google Shape;202;p62"/>
          <p:cNvSpPr txBox="1">
            <a:spLocks noGrp="1"/>
          </p:cNvSpPr>
          <p:nvPr>
            <p:ph type="body" idx="5"/>
          </p:nvPr>
        </p:nvSpPr>
        <p:spPr>
          <a:xfrm>
            <a:off x="8232388" y="5078524"/>
            <a:ext cx="3960000" cy="1131215"/>
          </a:xfrm>
          <a:prstGeom prst="rect">
            <a:avLst/>
          </a:prstGeom>
          <a:solidFill>
            <a:schemeClr val="dk1"/>
          </a:solidFill>
          <a:ln>
            <a:noFill/>
          </a:ln>
        </p:spPr>
        <p:txBody>
          <a:bodyPr spcFirstLastPara="1" wrap="square" lIns="36000" tIns="36000" rIns="36000" bIns="36000" anchor="ctr" anchorCtr="0">
            <a:noAutofit/>
          </a:bodyPr>
          <a:lstStyle>
            <a:lvl1pPr marL="457200" lvl="0" indent="-228600" algn="ctr">
              <a:lnSpc>
                <a:spcPct val="90000"/>
              </a:lnSpc>
              <a:spcBef>
                <a:spcPts val="0"/>
              </a:spcBef>
              <a:spcAft>
                <a:spcPts val="0"/>
              </a:spcAft>
              <a:buClr>
                <a:schemeClr val="lt1"/>
              </a:buClr>
              <a:buSzPts val="2100"/>
              <a:buNone/>
              <a:defRPr sz="2100" b="0">
                <a:solidFill>
                  <a:schemeClr val="lt1"/>
                </a:solidFill>
              </a:defRPr>
            </a:lvl1pPr>
            <a:lvl2pPr marL="914400" lvl="1" indent="-228600" algn="l">
              <a:lnSpc>
                <a:spcPct val="100000"/>
              </a:lnSpc>
              <a:spcBef>
                <a:spcPts val="500"/>
              </a:spcBef>
              <a:spcAft>
                <a:spcPts val="0"/>
              </a:spcAft>
              <a:buClr>
                <a:srgbClr val="171717"/>
              </a:buClr>
              <a:buSzPts val="2000"/>
              <a:buNone/>
              <a:defRPr sz="2000" b="1"/>
            </a:lvl2pPr>
            <a:lvl3pPr marL="1371600" lvl="2" indent="-228600" algn="l">
              <a:lnSpc>
                <a:spcPct val="100000"/>
              </a:lnSpc>
              <a:spcBef>
                <a:spcPts val="500"/>
              </a:spcBef>
              <a:spcAft>
                <a:spcPts val="0"/>
              </a:spcAft>
              <a:buClr>
                <a:srgbClr val="171717"/>
              </a:buClr>
              <a:buSzPts val="1800"/>
              <a:buNone/>
              <a:defRPr sz="1800" b="1"/>
            </a:lvl3pPr>
            <a:lvl4pPr marL="1828800" lvl="3" indent="-228600" algn="l">
              <a:lnSpc>
                <a:spcPct val="100000"/>
              </a:lnSpc>
              <a:spcBef>
                <a:spcPts val="500"/>
              </a:spcBef>
              <a:spcAft>
                <a:spcPts val="0"/>
              </a:spcAft>
              <a:buClr>
                <a:srgbClr val="171717"/>
              </a:buClr>
              <a:buSzPts val="1600"/>
              <a:buNone/>
              <a:defRPr sz="1600" b="1"/>
            </a:lvl4pPr>
            <a:lvl5pPr marL="2286000" lvl="4" indent="-228600" algn="l">
              <a:lnSpc>
                <a:spcPct val="90000"/>
              </a:lnSpc>
              <a:spcBef>
                <a:spcPts val="500"/>
              </a:spcBef>
              <a:spcAft>
                <a:spcPts val="0"/>
              </a:spcAft>
              <a:buClr>
                <a:schemeClr val="accent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3" name="Google Shape;203;p62"/>
          <p:cNvSpPr>
            <a:spLocks noGrp="1"/>
          </p:cNvSpPr>
          <p:nvPr>
            <p:ph type="pic" idx="6"/>
          </p:nvPr>
        </p:nvSpPr>
        <p:spPr>
          <a:xfrm>
            <a:off x="8232388" y="1601376"/>
            <a:ext cx="3959225" cy="3477297"/>
          </a:xfrm>
          <a:prstGeom prst="rect">
            <a:avLst/>
          </a:prstGeom>
          <a:solidFill>
            <a:schemeClr val="lt1"/>
          </a:solidFill>
          <a:ln>
            <a:noFill/>
          </a:ln>
        </p:spPr>
      </p:sp>
    </p:spTree>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Horizontal and texts">
  <p:cSld name="Picture Horizontal and texts">
    <p:spTree>
      <p:nvGrpSpPr>
        <p:cNvPr id="1" name="Shape 204"/>
        <p:cNvGrpSpPr/>
        <p:nvPr/>
      </p:nvGrpSpPr>
      <p:grpSpPr>
        <a:xfrm>
          <a:off x="0" y="0"/>
          <a:ext cx="0" cy="0"/>
          <a:chOff x="0" y="0"/>
          <a:chExt cx="0" cy="0"/>
        </a:xfrm>
      </p:grpSpPr>
      <p:sp>
        <p:nvSpPr>
          <p:cNvPr id="205" name="Google Shape;205;p63"/>
          <p:cNvSpPr txBox="1">
            <a:spLocks noGrp="1"/>
          </p:cNvSpPr>
          <p:nvPr>
            <p:ph type="title"/>
          </p:nvPr>
        </p:nvSpPr>
        <p:spPr>
          <a:xfrm>
            <a:off x="407988" y="365125"/>
            <a:ext cx="11380812" cy="108426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63"/>
          <p:cNvSpPr>
            <a:spLocks noGrp="1"/>
          </p:cNvSpPr>
          <p:nvPr>
            <p:ph type="pic" idx="2"/>
          </p:nvPr>
        </p:nvSpPr>
        <p:spPr>
          <a:xfrm>
            <a:off x="412776" y="1592263"/>
            <a:ext cx="11376024" cy="2563906"/>
          </a:xfrm>
          <a:prstGeom prst="rect">
            <a:avLst/>
          </a:prstGeom>
          <a:solidFill>
            <a:schemeClr val="lt1"/>
          </a:solidFill>
          <a:ln>
            <a:noFill/>
          </a:ln>
        </p:spPr>
      </p:sp>
      <p:sp>
        <p:nvSpPr>
          <p:cNvPr id="207" name="Google Shape;207;p63"/>
          <p:cNvSpPr txBox="1">
            <a:spLocks noGrp="1"/>
          </p:cNvSpPr>
          <p:nvPr>
            <p:ph type="body" idx="1"/>
          </p:nvPr>
        </p:nvSpPr>
        <p:spPr>
          <a:xfrm>
            <a:off x="407989" y="4294188"/>
            <a:ext cx="3708400" cy="190658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800"/>
              </a:spcBef>
              <a:spcAft>
                <a:spcPts val="0"/>
              </a:spcAft>
              <a:buClr>
                <a:srgbClr val="171717"/>
              </a:buClr>
              <a:buSzPts val="1800"/>
              <a:buNone/>
              <a:defRPr/>
            </a:lvl1pPr>
            <a:lvl2pPr marL="914400" lvl="1" indent="-342900" algn="l">
              <a:lnSpc>
                <a:spcPct val="100000"/>
              </a:lnSpc>
              <a:spcBef>
                <a:spcPts val="500"/>
              </a:spcBef>
              <a:spcAft>
                <a:spcPts val="0"/>
              </a:spcAft>
              <a:buClr>
                <a:srgbClr val="171717"/>
              </a:buClr>
              <a:buSzPts val="1800"/>
              <a:buChar char="•"/>
              <a:defRPr/>
            </a:lvl2pPr>
            <a:lvl3pPr marL="1371600" lvl="2" indent="-342900" algn="l">
              <a:lnSpc>
                <a:spcPct val="100000"/>
              </a:lnSpc>
              <a:spcBef>
                <a:spcPts val="500"/>
              </a:spcBef>
              <a:spcAft>
                <a:spcPts val="0"/>
              </a:spcAft>
              <a:buClr>
                <a:srgbClr val="171717"/>
              </a:buClr>
              <a:buSzPts val="1800"/>
              <a:buChar char="•"/>
              <a:defRPr/>
            </a:lvl3pPr>
            <a:lvl4pPr marL="1828800" lvl="3" indent="-342900" algn="l">
              <a:lnSpc>
                <a:spcPct val="100000"/>
              </a:lnSpc>
              <a:spcBef>
                <a:spcPts val="500"/>
              </a:spcBef>
              <a:spcAft>
                <a:spcPts val="0"/>
              </a:spcAft>
              <a:buClr>
                <a:srgbClr val="171717"/>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63"/>
          <p:cNvSpPr txBox="1">
            <a:spLocks noGrp="1"/>
          </p:cNvSpPr>
          <p:nvPr>
            <p:ph type="body" idx="3"/>
          </p:nvPr>
        </p:nvSpPr>
        <p:spPr>
          <a:xfrm>
            <a:off x="4267201" y="4294188"/>
            <a:ext cx="3665537" cy="190658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800"/>
              </a:spcBef>
              <a:spcAft>
                <a:spcPts val="0"/>
              </a:spcAft>
              <a:buClr>
                <a:srgbClr val="171717"/>
              </a:buClr>
              <a:buSzPts val="1800"/>
              <a:buNone/>
              <a:defRPr/>
            </a:lvl1pPr>
            <a:lvl2pPr marL="914400" lvl="1" indent="-342900" algn="l">
              <a:lnSpc>
                <a:spcPct val="100000"/>
              </a:lnSpc>
              <a:spcBef>
                <a:spcPts val="500"/>
              </a:spcBef>
              <a:spcAft>
                <a:spcPts val="0"/>
              </a:spcAft>
              <a:buClr>
                <a:srgbClr val="171717"/>
              </a:buClr>
              <a:buSzPts val="1800"/>
              <a:buChar char="•"/>
              <a:defRPr/>
            </a:lvl2pPr>
            <a:lvl3pPr marL="1371600" lvl="2" indent="-342900" algn="l">
              <a:lnSpc>
                <a:spcPct val="100000"/>
              </a:lnSpc>
              <a:spcBef>
                <a:spcPts val="500"/>
              </a:spcBef>
              <a:spcAft>
                <a:spcPts val="0"/>
              </a:spcAft>
              <a:buClr>
                <a:srgbClr val="171717"/>
              </a:buClr>
              <a:buSzPts val="1800"/>
              <a:buChar char="•"/>
              <a:defRPr/>
            </a:lvl3pPr>
            <a:lvl4pPr marL="1828800" lvl="3" indent="-342900" algn="l">
              <a:lnSpc>
                <a:spcPct val="100000"/>
              </a:lnSpc>
              <a:spcBef>
                <a:spcPts val="500"/>
              </a:spcBef>
              <a:spcAft>
                <a:spcPts val="0"/>
              </a:spcAft>
              <a:buClr>
                <a:srgbClr val="171717"/>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63"/>
          <p:cNvSpPr txBox="1">
            <a:spLocks noGrp="1"/>
          </p:cNvSpPr>
          <p:nvPr>
            <p:ph type="dt" idx="10"/>
          </p:nvPr>
        </p:nvSpPr>
        <p:spPr>
          <a:xfrm>
            <a:off x="3485228" y="6378349"/>
            <a:ext cx="63116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63"/>
          <p:cNvSpPr txBox="1">
            <a:spLocks noGrp="1"/>
          </p:cNvSpPr>
          <p:nvPr>
            <p:ph type="ftr" idx="11"/>
          </p:nvPr>
        </p:nvSpPr>
        <p:spPr>
          <a:xfrm>
            <a:off x="4259262" y="6383848"/>
            <a:ext cx="657222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63"/>
          <p:cNvSpPr txBox="1">
            <a:spLocks noGrp="1"/>
          </p:cNvSpPr>
          <p:nvPr>
            <p:ph type="sldNum" idx="12"/>
          </p:nvPr>
        </p:nvSpPr>
        <p:spPr>
          <a:xfrm>
            <a:off x="11107546" y="6383848"/>
            <a:ext cx="681254"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2" name="Google Shape;212;p63"/>
          <p:cNvSpPr txBox="1">
            <a:spLocks noGrp="1"/>
          </p:cNvSpPr>
          <p:nvPr>
            <p:ph type="body" idx="4"/>
          </p:nvPr>
        </p:nvSpPr>
        <p:spPr>
          <a:xfrm>
            <a:off x="8085668" y="4294188"/>
            <a:ext cx="3703132" cy="190658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800"/>
              </a:spcBef>
              <a:spcAft>
                <a:spcPts val="0"/>
              </a:spcAft>
              <a:buClr>
                <a:srgbClr val="171717"/>
              </a:buClr>
              <a:buSzPts val="1800"/>
              <a:buNone/>
              <a:defRPr/>
            </a:lvl1pPr>
            <a:lvl2pPr marL="914400" lvl="1" indent="-342900" algn="l">
              <a:lnSpc>
                <a:spcPct val="100000"/>
              </a:lnSpc>
              <a:spcBef>
                <a:spcPts val="500"/>
              </a:spcBef>
              <a:spcAft>
                <a:spcPts val="0"/>
              </a:spcAft>
              <a:buClr>
                <a:srgbClr val="171717"/>
              </a:buClr>
              <a:buSzPts val="1800"/>
              <a:buChar char="•"/>
              <a:defRPr/>
            </a:lvl2pPr>
            <a:lvl3pPr marL="1371600" lvl="2" indent="-342900" algn="l">
              <a:lnSpc>
                <a:spcPct val="100000"/>
              </a:lnSpc>
              <a:spcBef>
                <a:spcPts val="500"/>
              </a:spcBef>
              <a:spcAft>
                <a:spcPts val="0"/>
              </a:spcAft>
              <a:buClr>
                <a:srgbClr val="171717"/>
              </a:buClr>
              <a:buSzPts val="1800"/>
              <a:buChar char="•"/>
              <a:defRPr/>
            </a:lvl3pPr>
            <a:lvl4pPr marL="1828800" lvl="3" indent="-342900" algn="l">
              <a:lnSpc>
                <a:spcPct val="100000"/>
              </a:lnSpc>
              <a:spcBef>
                <a:spcPts val="500"/>
              </a:spcBef>
              <a:spcAft>
                <a:spcPts val="0"/>
              </a:spcAft>
              <a:buClr>
                <a:srgbClr val="171717"/>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Horizontal and text in boxes">
  <p:cSld name="Picture Horizontal and text in boxes">
    <p:spTree>
      <p:nvGrpSpPr>
        <p:cNvPr id="1" name="Shape 213"/>
        <p:cNvGrpSpPr/>
        <p:nvPr/>
      </p:nvGrpSpPr>
      <p:grpSpPr>
        <a:xfrm>
          <a:off x="0" y="0"/>
          <a:ext cx="0" cy="0"/>
          <a:chOff x="0" y="0"/>
          <a:chExt cx="0" cy="0"/>
        </a:xfrm>
      </p:grpSpPr>
      <p:sp>
        <p:nvSpPr>
          <p:cNvPr id="214" name="Google Shape;214;p64"/>
          <p:cNvSpPr txBox="1">
            <a:spLocks noGrp="1"/>
          </p:cNvSpPr>
          <p:nvPr>
            <p:ph type="title"/>
          </p:nvPr>
        </p:nvSpPr>
        <p:spPr>
          <a:xfrm>
            <a:off x="407988" y="365125"/>
            <a:ext cx="11380812" cy="108426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5" name="Google Shape;215;p64"/>
          <p:cNvSpPr>
            <a:spLocks noGrp="1"/>
          </p:cNvSpPr>
          <p:nvPr>
            <p:ph type="pic" idx="2"/>
          </p:nvPr>
        </p:nvSpPr>
        <p:spPr>
          <a:xfrm>
            <a:off x="0" y="1592263"/>
            <a:ext cx="12192000" cy="2945870"/>
          </a:xfrm>
          <a:prstGeom prst="rect">
            <a:avLst/>
          </a:prstGeom>
          <a:solidFill>
            <a:schemeClr val="lt1"/>
          </a:solidFill>
          <a:ln>
            <a:noFill/>
          </a:ln>
        </p:spPr>
      </p:sp>
      <p:sp>
        <p:nvSpPr>
          <p:cNvPr id="216" name="Google Shape;216;p64"/>
          <p:cNvSpPr txBox="1">
            <a:spLocks noGrp="1"/>
          </p:cNvSpPr>
          <p:nvPr>
            <p:ph type="body" idx="1"/>
          </p:nvPr>
        </p:nvSpPr>
        <p:spPr>
          <a:xfrm>
            <a:off x="407989" y="4294188"/>
            <a:ext cx="3708400" cy="1906587"/>
          </a:xfrm>
          <a:prstGeom prst="rect">
            <a:avLst/>
          </a:prstGeom>
          <a:solidFill>
            <a:schemeClr val="dk1"/>
          </a:solidFill>
          <a:ln>
            <a:noFill/>
          </a:ln>
        </p:spPr>
        <p:txBody>
          <a:bodyPr spcFirstLastPara="1" wrap="square" lIns="0" tIns="72000" rIns="0" bIns="0" anchor="t" anchorCtr="0">
            <a:noAutofit/>
          </a:bodyPr>
          <a:lstStyle>
            <a:lvl1pPr marL="457200" lvl="0" indent="-228600" algn="ctr">
              <a:lnSpc>
                <a:spcPct val="90000"/>
              </a:lnSpc>
              <a:spcBef>
                <a:spcPts val="1800"/>
              </a:spcBef>
              <a:spcAft>
                <a:spcPts val="0"/>
              </a:spcAft>
              <a:buClr>
                <a:schemeClr val="lt2"/>
              </a:buClr>
              <a:buSzPts val="2100"/>
              <a:buNone/>
              <a:defRPr>
                <a:solidFill>
                  <a:schemeClr val="lt2"/>
                </a:solidFill>
              </a:defRPr>
            </a:lvl1pPr>
            <a:lvl2pPr marL="914400" lvl="1" indent="-342900" algn="ctr">
              <a:lnSpc>
                <a:spcPct val="100000"/>
              </a:lnSpc>
              <a:spcBef>
                <a:spcPts val="500"/>
              </a:spcBef>
              <a:spcAft>
                <a:spcPts val="0"/>
              </a:spcAft>
              <a:buClr>
                <a:schemeClr val="lt2"/>
              </a:buClr>
              <a:buSzPts val="1800"/>
              <a:buChar char="•"/>
              <a:defRPr>
                <a:solidFill>
                  <a:schemeClr val="lt2"/>
                </a:solidFill>
              </a:defRPr>
            </a:lvl2pPr>
            <a:lvl3pPr marL="1371600" lvl="2" indent="-336550" algn="ctr">
              <a:lnSpc>
                <a:spcPct val="100000"/>
              </a:lnSpc>
              <a:spcBef>
                <a:spcPts val="500"/>
              </a:spcBef>
              <a:spcAft>
                <a:spcPts val="0"/>
              </a:spcAft>
              <a:buClr>
                <a:schemeClr val="lt2"/>
              </a:buClr>
              <a:buSzPts val="1700"/>
              <a:buChar char="•"/>
              <a:defRPr>
                <a:solidFill>
                  <a:schemeClr val="lt2"/>
                </a:solidFill>
              </a:defRPr>
            </a:lvl3pPr>
            <a:lvl4pPr marL="1828800" lvl="3" indent="-342900" algn="l">
              <a:lnSpc>
                <a:spcPct val="100000"/>
              </a:lnSpc>
              <a:spcBef>
                <a:spcPts val="500"/>
              </a:spcBef>
              <a:spcAft>
                <a:spcPts val="0"/>
              </a:spcAft>
              <a:buClr>
                <a:srgbClr val="171717"/>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64"/>
          <p:cNvSpPr txBox="1">
            <a:spLocks noGrp="1"/>
          </p:cNvSpPr>
          <p:nvPr>
            <p:ph type="body" idx="3"/>
          </p:nvPr>
        </p:nvSpPr>
        <p:spPr>
          <a:xfrm>
            <a:off x="4267201" y="4294188"/>
            <a:ext cx="3665537" cy="1906587"/>
          </a:xfrm>
          <a:prstGeom prst="rect">
            <a:avLst/>
          </a:prstGeom>
          <a:solidFill>
            <a:schemeClr val="dk1"/>
          </a:solidFill>
          <a:ln>
            <a:noFill/>
          </a:ln>
        </p:spPr>
        <p:txBody>
          <a:bodyPr spcFirstLastPara="1" wrap="square" lIns="0" tIns="72000" rIns="0" bIns="0" anchor="t" anchorCtr="0">
            <a:noAutofit/>
          </a:bodyPr>
          <a:lstStyle>
            <a:lvl1pPr marL="457200" lvl="0" indent="-228600" algn="ctr">
              <a:lnSpc>
                <a:spcPct val="90000"/>
              </a:lnSpc>
              <a:spcBef>
                <a:spcPts val="1800"/>
              </a:spcBef>
              <a:spcAft>
                <a:spcPts val="0"/>
              </a:spcAft>
              <a:buClr>
                <a:schemeClr val="lt2"/>
              </a:buClr>
              <a:buSzPts val="2100"/>
              <a:buNone/>
              <a:defRPr>
                <a:solidFill>
                  <a:schemeClr val="lt2"/>
                </a:solidFill>
              </a:defRPr>
            </a:lvl1pPr>
            <a:lvl2pPr marL="914400" lvl="1" indent="-342900" algn="ctr">
              <a:lnSpc>
                <a:spcPct val="100000"/>
              </a:lnSpc>
              <a:spcBef>
                <a:spcPts val="500"/>
              </a:spcBef>
              <a:spcAft>
                <a:spcPts val="0"/>
              </a:spcAft>
              <a:buClr>
                <a:schemeClr val="lt2"/>
              </a:buClr>
              <a:buSzPts val="1800"/>
              <a:buChar char="•"/>
              <a:defRPr>
                <a:solidFill>
                  <a:schemeClr val="lt2"/>
                </a:solidFill>
              </a:defRPr>
            </a:lvl2pPr>
            <a:lvl3pPr marL="1371600" lvl="2" indent="-336550" algn="ctr">
              <a:lnSpc>
                <a:spcPct val="100000"/>
              </a:lnSpc>
              <a:spcBef>
                <a:spcPts val="500"/>
              </a:spcBef>
              <a:spcAft>
                <a:spcPts val="0"/>
              </a:spcAft>
              <a:buClr>
                <a:schemeClr val="lt2"/>
              </a:buClr>
              <a:buSzPts val="1700"/>
              <a:buChar char="•"/>
              <a:defRPr>
                <a:solidFill>
                  <a:schemeClr val="lt2"/>
                </a:solidFill>
              </a:defRPr>
            </a:lvl3pPr>
            <a:lvl4pPr marL="1828800" lvl="3" indent="-342900" algn="l">
              <a:lnSpc>
                <a:spcPct val="100000"/>
              </a:lnSpc>
              <a:spcBef>
                <a:spcPts val="500"/>
              </a:spcBef>
              <a:spcAft>
                <a:spcPts val="0"/>
              </a:spcAft>
              <a:buClr>
                <a:srgbClr val="171717"/>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64"/>
          <p:cNvSpPr txBox="1">
            <a:spLocks noGrp="1"/>
          </p:cNvSpPr>
          <p:nvPr>
            <p:ph type="dt" idx="10"/>
          </p:nvPr>
        </p:nvSpPr>
        <p:spPr>
          <a:xfrm>
            <a:off x="3485228" y="6378349"/>
            <a:ext cx="63116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64"/>
          <p:cNvSpPr txBox="1">
            <a:spLocks noGrp="1"/>
          </p:cNvSpPr>
          <p:nvPr>
            <p:ph type="ftr" idx="11"/>
          </p:nvPr>
        </p:nvSpPr>
        <p:spPr>
          <a:xfrm>
            <a:off x="4259262" y="6383848"/>
            <a:ext cx="657222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64"/>
          <p:cNvSpPr txBox="1">
            <a:spLocks noGrp="1"/>
          </p:cNvSpPr>
          <p:nvPr>
            <p:ph type="sldNum" idx="12"/>
          </p:nvPr>
        </p:nvSpPr>
        <p:spPr>
          <a:xfrm>
            <a:off x="11107546" y="6383848"/>
            <a:ext cx="681254"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1" name="Google Shape;221;p64"/>
          <p:cNvSpPr txBox="1">
            <a:spLocks noGrp="1"/>
          </p:cNvSpPr>
          <p:nvPr>
            <p:ph type="body" idx="4"/>
          </p:nvPr>
        </p:nvSpPr>
        <p:spPr>
          <a:xfrm>
            <a:off x="8085668" y="4294188"/>
            <a:ext cx="3703132" cy="1906587"/>
          </a:xfrm>
          <a:prstGeom prst="rect">
            <a:avLst/>
          </a:prstGeom>
          <a:solidFill>
            <a:schemeClr val="dk1"/>
          </a:solidFill>
          <a:ln>
            <a:noFill/>
          </a:ln>
        </p:spPr>
        <p:txBody>
          <a:bodyPr spcFirstLastPara="1" wrap="square" lIns="0" tIns="72000" rIns="0" bIns="0" anchor="t" anchorCtr="0">
            <a:noAutofit/>
          </a:bodyPr>
          <a:lstStyle>
            <a:lvl1pPr marL="457200" lvl="0" indent="-228600" algn="ctr">
              <a:lnSpc>
                <a:spcPct val="90000"/>
              </a:lnSpc>
              <a:spcBef>
                <a:spcPts val="1800"/>
              </a:spcBef>
              <a:spcAft>
                <a:spcPts val="0"/>
              </a:spcAft>
              <a:buClr>
                <a:schemeClr val="lt2"/>
              </a:buClr>
              <a:buSzPts val="2100"/>
              <a:buNone/>
              <a:defRPr>
                <a:solidFill>
                  <a:schemeClr val="lt2"/>
                </a:solidFill>
              </a:defRPr>
            </a:lvl1pPr>
            <a:lvl2pPr marL="914400" lvl="1" indent="-342900" algn="ctr">
              <a:lnSpc>
                <a:spcPct val="100000"/>
              </a:lnSpc>
              <a:spcBef>
                <a:spcPts val="500"/>
              </a:spcBef>
              <a:spcAft>
                <a:spcPts val="0"/>
              </a:spcAft>
              <a:buClr>
                <a:schemeClr val="lt2"/>
              </a:buClr>
              <a:buSzPts val="1800"/>
              <a:buChar char="•"/>
              <a:defRPr>
                <a:solidFill>
                  <a:schemeClr val="lt2"/>
                </a:solidFill>
              </a:defRPr>
            </a:lvl2pPr>
            <a:lvl3pPr marL="1371600" lvl="2" indent="-336550" algn="ctr">
              <a:lnSpc>
                <a:spcPct val="100000"/>
              </a:lnSpc>
              <a:spcBef>
                <a:spcPts val="500"/>
              </a:spcBef>
              <a:spcAft>
                <a:spcPts val="0"/>
              </a:spcAft>
              <a:buClr>
                <a:schemeClr val="lt2"/>
              </a:buClr>
              <a:buSzPts val="1700"/>
              <a:buChar char="•"/>
              <a:defRPr>
                <a:solidFill>
                  <a:schemeClr val="lt2"/>
                </a:solidFill>
              </a:defRPr>
            </a:lvl3pPr>
            <a:lvl4pPr marL="1828800" lvl="3" indent="-342900" algn="l">
              <a:lnSpc>
                <a:spcPct val="100000"/>
              </a:lnSpc>
              <a:spcBef>
                <a:spcPts val="500"/>
              </a:spcBef>
              <a:spcAft>
                <a:spcPts val="0"/>
              </a:spcAft>
              <a:buClr>
                <a:srgbClr val="171717"/>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hapter Header" type="secHead">
  <p:cSld name="SECTION_HEADER">
    <p:spTree>
      <p:nvGrpSpPr>
        <p:cNvPr id="1" name="Shape 222"/>
        <p:cNvGrpSpPr/>
        <p:nvPr/>
      </p:nvGrpSpPr>
      <p:grpSpPr>
        <a:xfrm>
          <a:off x="0" y="0"/>
          <a:ext cx="0" cy="0"/>
          <a:chOff x="0" y="0"/>
          <a:chExt cx="0" cy="0"/>
        </a:xfrm>
      </p:grpSpPr>
      <p:sp>
        <p:nvSpPr>
          <p:cNvPr id="223" name="Google Shape;223;p65"/>
          <p:cNvSpPr txBox="1">
            <a:spLocks noGrp="1"/>
          </p:cNvSpPr>
          <p:nvPr>
            <p:ph type="title"/>
          </p:nvPr>
        </p:nvSpPr>
        <p:spPr>
          <a:xfrm>
            <a:off x="407987" y="1709738"/>
            <a:ext cx="11376025" cy="2852737"/>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5000"/>
              <a:buFont typeface="Arial"/>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65"/>
          <p:cNvSpPr txBox="1">
            <a:spLocks noGrp="1"/>
          </p:cNvSpPr>
          <p:nvPr>
            <p:ph type="body" idx="1"/>
          </p:nvPr>
        </p:nvSpPr>
        <p:spPr>
          <a:xfrm>
            <a:off x="407987" y="4589463"/>
            <a:ext cx="11376026" cy="150018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800"/>
              </a:spcBef>
              <a:spcAft>
                <a:spcPts val="0"/>
              </a:spcAft>
              <a:buClr>
                <a:schemeClr val="accent2"/>
              </a:buClr>
              <a:buSzPts val="2400"/>
              <a:buNone/>
              <a:defRPr sz="2400">
                <a:solidFill>
                  <a:schemeClr val="accent2"/>
                </a:solidFill>
              </a:defRPr>
            </a:lvl1pPr>
            <a:lvl2pPr marL="914400" lvl="1" indent="-228600" algn="l">
              <a:lnSpc>
                <a:spcPct val="100000"/>
              </a:lnSpc>
              <a:spcBef>
                <a:spcPts val="500"/>
              </a:spcBef>
              <a:spcAft>
                <a:spcPts val="0"/>
              </a:spcAft>
              <a:buClr>
                <a:srgbClr val="888DBD"/>
              </a:buClr>
              <a:buSzPts val="2000"/>
              <a:buNone/>
              <a:defRPr sz="2000">
                <a:solidFill>
                  <a:srgbClr val="888DBD"/>
                </a:solidFill>
              </a:defRPr>
            </a:lvl2pPr>
            <a:lvl3pPr marL="1371600" lvl="2" indent="-228600" algn="l">
              <a:lnSpc>
                <a:spcPct val="100000"/>
              </a:lnSpc>
              <a:spcBef>
                <a:spcPts val="500"/>
              </a:spcBef>
              <a:spcAft>
                <a:spcPts val="0"/>
              </a:spcAft>
              <a:buClr>
                <a:srgbClr val="888DBD"/>
              </a:buClr>
              <a:buSzPts val="1800"/>
              <a:buNone/>
              <a:defRPr sz="1800">
                <a:solidFill>
                  <a:srgbClr val="888DBD"/>
                </a:solidFill>
              </a:defRPr>
            </a:lvl3pPr>
            <a:lvl4pPr marL="1828800" lvl="3" indent="-228600" algn="l">
              <a:lnSpc>
                <a:spcPct val="100000"/>
              </a:lnSpc>
              <a:spcBef>
                <a:spcPts val="500"/>
              </a:spcBef>
              <a:spcAft>
                <a:spcPts val="0"/>
              </a:spcAft>
              <a:buClr>
                <a:srgbClr val="888DBD"/>
              </a:buClr>
              <a:buSzPts val="1600"/>
              <a:buNone/>
              <a:defRPr sz="1600">
                <a:solidFill>
                  <a:srgbClr val="888DBD"/>
                </a:solidFill>
              </a:defRPr>
            </a:lvl4pPr>
            <a:lvl5pPr marL="2286000" lvl="4" indent="-228600" algn="l">
              <a:lnSpc>
                <a:spcPct val="90000"/>
              </a:lnSpc>
              <a:spcBef>
                <a:spcPts val="500"/>
              </a:spcBef>
              <a:spcAft>
                <a:spcPts val="0"/>
              </a:spcAft>
              <a:buClr>
                <a:srgbClr val="888DBD"/>
              </a:buClr>
              <a:buSzPts val="1600"/>
              <a:buNone/>
              <a:defRPr sz="1600">
                <a:solidFill>
                  <a:srgbClr val="888DBD"/>
                </a:solidFill>
              </a:defRPr>
            </a:lvl5pPr>
            <a:lvl6pPr marL="2743200" lvl="5" indent="-228600" algn="l">
              <a:lnSpc>
                <a:spcPct val="90000"/>
              </a:lnSpc>
              <a:spcBef>
                <a:spcPts val="500"/>
              </a:spcBef>
              <a:spcAft>
                <a:spcPts val="0"/>
              </a:spcAft>
              <a:buClr>
                <a:srgbClr val="888DBD"/>
              </a:buClr>
              <a:buSzPts val="1600"/>
              <a:buNone/>
              <a:defRPr sz="1600">
                <a:solidFill>
                  <a:srgbClr val="888DBD"/>
                </a:solidFill>
              </a:defRPr>
            </a:lvl6pPr>
            <a:lvl7pPr marL="3200400" lvl="6" indent="-228600" algn="l">
              <a:lnSpc>
                <a:spcPct val="90000"/>
              </a:lnSpc>
              <a:spcBef>
                <a:spcPts val="500"/>
              </a:spcBef>
              <a:spcAft>
                <a:spcPts val="0"/>
              </a:spcAft>
              <a:buClr>
                <a:srgbClr val="888DBD"/>
              </a:buClr>
              <a:buSzPts val="1600"/>
              <a:buNone/>
              <a:defRPr sz="1600">
                <a:solidFill>
                  <a:srgbClr val="888DBD"/>
                </a:solidFill>
              </a:defRPr>
            </a:lvl7pPr>
            <a:lvl8pPr marL="3657600" lvl="7" indent="-228600" algn="l">
              <a:lnSpc>
                <a:spcPct val="90000"/>
              </a:lnSpc>
              <a:spcBef>
                <a:spcPts val="500"/>
              </a:spcBef>
              <a:spcAft>
                <a:spcPts val="0"/>
              </a:spcAft>
              <a:buClr>
                <a:srgbClr val="888DBD"/>
              </a:buClr>
              <a:buSzPts val="1600"/>
              <a:buNone/>
              <a:defRPr sz="1600">
                <a:solidFill>
                  <a:srgbClr val="888DBD"/>
                </a:solidFill>
              </a:defRPr>
            </a:lvl8pPr>
            <a:lvl9pPr marL="4114800" lvl="8" indent="-228600" algn="l">
              <a:lnSpc>
                <a:spcPct val="90000"/>
              </a:lnSpc>
              <a:spcBef>
                <a:spcPts val="500"/>
              </a:spcBef>
              <a:spcAft>
                <a:spcPts val="0"/>
              </a:spcAft>
              <a:buClr>
                <a:srgbClr val="888DBD"/>
              </a:buClr>
              <a:buSzPts val="1600"/>
              <a:buNone/>
              <a:defRPr sz="1600">
                <a:solidFill>
                  <a:srgbClr val="888DBD"/>
                </a:solidFill>
              </a:defRPr>
            </a:lvl9pPr>
          </a:lstStyle>
          <a:p>
            <a:endParaRPr/>
          </a:p>
        </p:txBody>
      </p:sp>
      <p:sp>
        <p:nvSpPr>
          <p:cNvPr id="225" name="Google Shape;225;p65"/>
          <p:cNvSpPr txBox="1">
            <a:spLocks noGrp="1"/>
          </p:cNvSpPr>
          <p:nvPr>
            <p:ph type="dt" idx="10"/>
          </p:nvPr>
        </p:nvSpPr>
        <p:spPr>
          <a:xfrm>
            <a:off x="3485228" y="6378349"/>
            <a:ext cx="63116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65"/>
          <p:cNvSpPr txBox="1">
            <a:spLocks noGrp="1"/>
          </p:cNvSpPr>
          <p:nvPr>
            <p:ph type="ftr" idx="11"/>
          </p:nvPr>
        </p:nvSpPr>
        <p:spPr>
          <a:xfrm>
            <a:off x="4259262" y="6383848"/>
            <a:ext cx="657222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65"/>
          <p:cNvSpPr txBox="1">
            <a:spLocks noGrp="1"/>
          </p:cNvSpPr>
          <p:nvPr>
            <p:ph type="sldNum" idx="12"/>
          </p:nvPr>
        </p:nvSpPr>
        <p:spPr>
          <a:xfrm>
            <a:off x="11107546" y="6383848"/>
            <a:ext cx="681254"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 type="titleOnly">
  <p:cSld name="TITLE_ONLY">
    <p:spTree>
      <p:nvGrpSpPr>
        <p:cNvPr id="1" name="Shape 228"/>
        <p:cNvGrpSpPr/>
        <p:nvPr/>
      </p:nvGrpSpPr>
      <p:grpSpPr>
        <a:xfrm>
          <a:off x="0" y="0"/>
          <a:ext cx="0" cy="0"/>
          <a:chOff x="0" y="0"/>
          <a:chExt cx="0" cy="0"/>
        </a:xfrm>
      </p:grpSpPr>
      <p:sp>
        <p:nvSpPr>
          <p:cNvPr id="229" name="Google Shape;229;p66"/>
          <p:cNvSpPr txBox="1">
            <a:spLocks noGrp="1"/>
          </p:cNvSpPr>
          <p:nvPr>
            <p:ph type="title"/>
          </p:nvPr>
        </p:nvSpPr>
        <p:spPr>
          <a:xfrm>
            <a:off x="407988" y="373593"/>
            <a:ext cx="11376025" cy="106574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66"/>
          <p:cNvSpPr txBox="1">
            <a:spLocks noGrp="1"/>
          </p:cNvSpPr>
          <p:nvPr>
            <p:ph type="dt" idx="10"/>
          </p:nvPr>
        </p:nvSpPr>
        <p:spPr>
          <a:xfrm>
            <a:off x="3485228" y="6378349"/>
            <a:ext cx="63116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66"/>
          <p:cNvSpPr txBox="1">
            <a:spLocks noGrp="1"/>
          </p:cNvSpPr>
          <p:nvPr>
            <p:ph type="ftr" idx="11"/>
          </p:nvPr>
        </p:nvSpPr>
        <p:spPr>
          <a:xfrm>
            <a:off x="4259262" y="6383848"/>
            <a:ext cx="657222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66"/>
          <p:cNvSpPr txBox="1">
            <a:spLocks noGrp="1"/>
          </p:cNvSpPr>
          <p:nvPr>
            <p:ph type="sldNum" idx="12"/>
          </p:nvPr>
        </p:nvSpPr>
        <p:spPr>
          <a:xfrm>
            <a:off x="11107546" y="6383848"/>
            <a:ext cx="681254"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233"/>
        <p:cNvGrpSpPr/>
        <p:nvPr/>
      </p:nvGrpSpPr>
      <p:grpSpPr>
        <a:xfrm>
          <a:off x="0" y="0"/>
          <a:ext cx="0" cy="0"/>
          <a:chOff x="0" y="0"/>
          <a:chExt cx="0" cy="0"/>
        </a:xfrm>
      </p:grpSpPr>
      <p:sp>
        <p:nvSpPr>
          <p:cNvPr id="234" name="Google Shape;234;p67"/>
          <p:cNvSpPr txBox="1">
            <a:spLocks noGrp="1"/>
          </p:cNvSpPr>
          <p:nvPr>
            <p:ph type="dt" idx="10"/>
          </p:nvPr>
        </p:nvSpPr>
        <p:spPr>
          <a:xfrm>
            <a:off x="3485228" y="6378349"/>
            <a:ext cx="631160"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67"/>
          <p:cNvSpPr txBox="1">
            <a:spLocks noGrp="1"/>
          </p:cNvSpPr>
          <p:nvPr>
            <p:ph type="ftr" idx="11"/>
          </p:nvPr>
        </p:nvSpPr>
        <p:spPr>
          <a:xfrm>
            <a:off x="4259262" y="6383848"/>
            <a:ext cx="6572221"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67"/>
          <p:cNvSpPr txBox="1">
            <a:spLocks noGrp="1"/>
          </p:cNvSpPr>
          <p:nvPr>
            <p:ph type="sldNum" idx="12"/>
          </p:nvPr>
        </p:nvSpPr>
        <p:spPr>
          <a:xfrm>
            <a:off x="11107546" y="6383848"/>
            <a:ext cx="681254"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ustom">
  <p:cSld name="Custom">
    <p:spTree>
      <p:nvGrpSpPr>
        <p:cNvPr id="1" name="Shape 23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0"/>
        <p:cNvGrpSpPr/>
        <p:nvPr/>
      </p:nvGrpSpPr>
      <p:grpSpPr>
        <a:xfrm>
          <a:off x="0" y="0"/>
          <a:ext cx="0" cy="0"/>
          <a:chOff x="0" y="0"/>
          <a:chExt cx="0" cy="0"/>
        </a:xfrm>
      </p:grpSpPr>
      <p:sp>
        <p:nvSpPr>
          <p:cNvPr id="21" name="Google Shape;21;p33"/>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3"/>
          <p:cNvSpPr txBox="1">
            <a:spLocks noGrp="1"/>
          </p:cNvSpPr>
          <p:nvPr>
            <p:ph type="body" idx="1"/>
          </p:nvPr>
        </p:nvSpPr>
        <p:spPr>
          <a:xfrm>
            <a:off x="1016000" y="838200"/>
            <a:ext cx="10363200" cy="52578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p:cSld name="Title, Content">
    <p:spTree>
      <p:nvGrpSpPr>
        <p:cNvPr id="1" name="Shape 23"/>
        <p:cNvGrpSpPr/>
        <p:nvPr/>
      </p:nvGrpSpPr>
      <p:grpSpPr>
        <a:xfrm>
          <a:off x="0" y="0"/>
          <a:ext cx="0" cy="0"/>
          <a:chOff x="0" y="0"/>
          <a:chExt cx="0" cy="0"/>
        </a:xfrm>
      </p:grpSpPr>
      <p:sp>
        <p:nvSpPr>
          <p:cNvPr id="24" name="Google Shape;24;p3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4"/>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37"/>
          <p:cNvPicPr preferRelativeResize="0"/>
          <p:nvPr/>
        </p:nvPicPr>
        <p:blipFill rotWithShape="1">
          <a:blip r:embed="rId2">
            <a:alphaModFix/>
          </a:blip>
          <a:srcRect/>
          <a:stretch/>
        </p:blipFill>
        <p:spPr>
          <a:xfrm>
            <a:off x="3048001" y="1"/>
            <a:ext cx="9144025" cy="1252732"/>
          </a:xfrm>
          <a:prstGeom prst="rect">
            <a:avLst/>
          </a:prstGeom>
          <a:noFill/>
          <a:ln>
            <a:noFill/>
          </a:ln>
        </p:spPr>
      </p:pic>
      <p:pic>
        <p:nvPicPr>
          <p:cNvPr id="28" name="Google Shape;28;p37"/>
          <p:cNvPicPr preferRelativeResize="0"/>
          <p:nvPr/>
        </p:nvPicPr>
        <p:blipFill rotWithShape="1">
          <a:blip r:embed="rId3">
            <a:alphaModFix/>
          </a:blip>
          <a:srcRect/>
          <a:stretch/>
        </p:blipFill>
        <p:spPr>
          <a:xfrm>
            <a:off x="29" y="821944"/>
            <a:ext cx="11580392" cy="270256"/>
          </a:xfrm>
          <a:prstGeom prst="rect">
            <a:avLst/>
          </a:prstGeom>
          <a:noFill/>
          <a:ln>
            <a:noFill/>
          </a:ln>
        </p:spPr>
      </p:pic>
      <p:sp>
        <p:nvSpPr>
          <p:cNvPr id="29" name="Google Shape;29;p37"/>
          <p:cNvSpPr txBox="1">
            <a:spLocks noGrp="1"/>
          </p:cNvSpPr>
          <p:nvPr>
            <p:ph type="sldNum" idx="12"/>
          </p:nvPr>
        </p:nvSpPr>
        <p:spPr>
          <a:xfrm>
            <a:off x="11421533" y="6318251"/>
            <a:ext cx="425243" cy="539751"/>
          </a:xfrm>
          <a:prstGeom prst="rect">
            <a:avLst/>
          </a:prstGeom>
          <a:noFill/>
          <a:ln>
            <a:noFill/>
          </a:ln>
        </p:spPr>
        <p:txBody>
          <a:bodyPr spcFirstLastPara="1" wrap="square" lIns="72000" tIns="57600" rIns="72000" bIns="45700" anchor="ctr" anchorCtr="0">
            <a:noAutofit/>
          </a:bodyPr>
          <a:lstStyle>
            <a:lvl1pPr marL="0" marR="0" lvl="0" indent="0" algn="l" rtl="0">
              <a:spcBef>
                <a:spcPts val="0"/>
              </a:spcBef>
              <a:buClr>
                <a:schemeClr val="dk1"/>
              </a:buClr>
              <a:buSzPts val="1800"/>
              <a:buFont typeface="Arial"/>
              <a:buNone/>
              <a:defRPr sz="1800">
                <a:solidFill>
                  <a:schemeClr val="dk1"/>
                </a:solidFill>
                <a:latin typeface="Arial"/>
                <a:ea typeface="Arial"/>
                <a:cs typeface="Arial"/>
                <a:sym typeface="Arial"/>
              </a:defRPr>
            </a:lvl1pPr>
            <a:lvl2pPr marL="0" marR="0" lvl="1" indent="0" algn="l" rtl="0">
              <a:spcBef>
                <a:spcPts val="0"/>
              </a:spcBef>
              <a:buClr>
                <a:schemeClr val="dk1"/>
              </a:buClr>
              <a:buSzPts val="1800"/>
              <a:buFont typeface="Arial"/>
              <a:buNone/>
              <a:defRPr sz="1800">
                <a:solidFill>
                  <a:schemeClr val="dk1"/>
                </a:solidFill>
                <a:latin typeface="Arial"/>
                <a:ea typeface="Arial"/>
                <a:cs typeface="Arial"/>
                <a:sym typeface="Arial"/>
              </a:defRPr>
            </a:lvl2pPr>
            <a:lvl3pPr marL="0" marR="0" lvl="2" indent="0" algn="l" rtl="0">
              <a:spcBef>
                <a:spcPts val="0"/>
              </a:spcBef>
              <a:buClr>
                <a:schemeClr val="dk1"/>
              </a:buClr>
              <a:buSzPts val="1800"/>
              <a:buFont typeface="Arial"/>
              <a:buNone/>
              <a:defRPr sz="1800">
                <a:solidFill>
                  <a:schemeClr val="dk1"/>
                </a:solidFill>
                <a:latin typeface="Arial"/>
                <a:ea typeface="Arial"/>
                <a:cs typeface="Arial"/>
                <a:sym typeface="Arial"/>
              </a:defRPr>
            </a:lvl3pPr>
            <a:lvl4pPr marL="0" marR="0" lvl="3" indent="0" algn="l" rtl="0">
              <a:spcBef>
                <a:spcPts val="0"/>
              </a:spcBef>
              <a:buClr>
                <a:schemeClr val="dk1"/>
              </a:buClr>
              <a:buSzPts val="1800"/>
              <a:buFont typeface="Arial"/>
              <a:buNone/>
              <a:defRPr sz="1800">
                <a:solidFill>
                  <a:schemeClr val="dk1"/>
                </a:solidFill>
                <a:latin typeface="Arial"/>
                <a:ea typeface="Arial"/>
                <a:cs typeface="Arial"/>
                <a:sym typeface="Arial"/>
              </a:defRPr>
            </a:lvl4pPr>
            <a:lvl5pPr marL="0" marR="0" lvl="4" indent="0" algn="l" rtl="0">
              <a:spcBef>
                <a:spcPts val="0"/>
              </a:spcBef>
              <a:buClr>
                <a:schemeClr val="dk1"/>
              </a:buClr>
              <a:buSzPts val="1800"/>
              <a:buFont typeface="Arial"/>
              <a:buNone/>
              <a:defRPr sz="1800">
                <a:solidFill>
                  <a:schemeClr val="dk1"/>
                </a:solidFill>
                <a:latin typeface="Arial"/>
                <a:ea typeface="Arial"/>
                <a:cs typeface="Arial"/>
                <a:sym typeface="Arial"/>
              </a:defRPr>
            </a:lvl5pPr>
            <a:lvl6pPr marL="0" marR="0" lvl="5" indent="0" algn="l" rtl="0">
              <a:spcBef>
                <a:spcPts val="0"/>
              </a:spcBef>
              <a:buClr>
                <a:schemeClr val="dk1"/>
              </a:buClr>
              <a:buSzPts val="1800"/>
              <a:buFont typeface="Arial"/>
              <a:buNone/>
              <a:defRPr sz="1800">
                <a:solidFill>
                  <a:schemeClr val="dk1"/>
                </a:solidFill>
                <a:latin typeface="Arial"/>
                <a:ea typeface="Arial"/>
                <a:cs typeface="Arial"/>
                <a:sym typeface="Arial"/>
              </a:defRPr>
            </a:lvl6pPr>
            <a:lvl7pPr marL="0" marR="0" lvl="6" indent="0" algn="l" rtl="0">
              <a:spcBef>
                <a:spcPts val="0"/>
              </a:spcBef>
              <a:buClr>
                <a:schemeClr val="dk1"/>
              </a:buClr>
              <a:buSzPts val="1800"/>
              <a:buFont typeface="Arial"/>
              <a:buNone/>
              <a:defRPr sz="1800">
                <a:solidFill>
                  <a:schemeClr val="dk1"/>
                </a:solidFill>
                <a:latin typeface="Arial"/>
                <a:ea typeface="Arial"/>
                <a:cs typeface="Arial"/>
                <a:sym typeface="Arial"/>
              </a:defRPr>
            </a:lvl7pPr>
            <a:lvl8pPr marL="0" marR="0" lvl="7" indent="0" algn="l" rtl="0">
              <a:spcBef>
                <a:spcPts val="0"/>
              </a:spcBef>
              <a:buClr>
                <a:schemeClr val="dk1"/>
              </a:buClr>
              <a:buSzPts val="1800"/>
              <a:buFont typeface="Arial"/>
              <a:buNone/>
              <a:defRPr sz="1800">
                <a:solidFill>
                  <a:schemeClr val="dk1"/>
                </a:solidFill>
                <a:latin typeface="Arial"/>
                <a:ea typeface="Arial"/>
                <a:cs typeface="Arial"/>
                <a:sym typeface="Arial"/>
              </a:defRPr>
            </a:lvl8pPr>
            <a:lvl9pPr marL="0" marR="0" lvl="8" indent="0" algn="l" rtl="0">
              <a:spcBef>
                <a:spcPts val="0"/>
              </a:spcBef>
              <a:buClr>
                <a:schemeClr val="dk1"/>
              </a:buClr>
              <a:buSzPts val="1800"/>
              <a:buFont typeface="Arial"/>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0" name="Google Shape;30;p37"/>
          <p:cNvSpPr txBox="1">
            <a:spLocks noGrp="1"/>
          </p:cNvSpPr>
          <p:nvPr>
            <p:ph type="title"/>
          </p:nvPr>
        </p:nvSpPr>
        <p:spPr>
          <a:xfrm>
            <a:off x="602429" y="129091"/>
            <a:ext cx="10804760" cy="753033"/>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2"/>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7"/>
          <p:cNvSpPr txBox="1">
            <a:spLocks noGrp="1"/>
          </p:cNvSpPr>
          <p:nvPr>
            <p:ph type="body" idx="1"/>
          </p:nvPr>
        </p:nvSpPr>
        <p:spPr>
          <a:xfrm>
            <a:off x="609600" y="1243584"/>
            <a:ext cx="10811933" cy="5065523"/>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0"/>
              </a:spcBef>
              <a:spcAft>
                <a:spcPts val="0"/>
              </a:spcAft>
              <a:buClr>
                <a:srgbClr val="981E32"/>
              </a:buClr>
              <a:buSzPts val="2400"/>
              <a:buNone/>
              <a:defRPr/>
            </a:lvl1pPr>
            <a:lvl2pPr marL="914400" lvl="1" indent="-396240" algn="l">
              <a:lnSpc>
                <a:spcPct val="120000"/>
              </a:lnSpc>
              <a:spcBef>
                <a:spcPts val="400"/>
              </a:spcBef>
              <a:spcAft>
                <a:spcPts val="0"/>
              </a:spcAft>
              <a:buClr>
                <a:srgbClr val="981E32"/>
              </a:buClr>
              <a:buSzPts val="2640"/>
              <a:buChar char="•"/>
              <a:defRPr sz="2933"/>
            </a:lvl2pPr>
            <a:lvl3pPr marL="1371600" lvl="2" indent="-381000" algn="l">
              <a:lnSpc>
                <a:spcPct val="120000"/>
              </a:lnSpc>
              <a:spcBef>
                <a:spcPts val="0"/>
              </a:spcBef>
              <a:spcAft>
                <a:spcPts val="0"/>
              </a:spcAft>
              <a:buClr>
                <a:srgbClr val="981E32"/>
              </a:buClr>
              <a:buSzPts val="2400"/>
              <a:buChar char="-"/>
              <a:defRPr/>
            </a:lvl3pPr>
            <a:lvl4pPr marL="1828800" lvl="3" indent="-365760" algn="l">
              <a:lnSpc>
                <a:spcPct val="120000"/>
              </a:lnSpc>
              <a:spcBef>
                <a:spcPts val="0"/>
              </a:spcBef>
              <a:spcAft>
                <a:spcPts val="0"/>
              </a:spcAft>
              <a:buClr>
                <a:srgbClr val="981E32"/>
              </a:buClr>
              <a:buSzPts val="2160"/>
              <a:buChar char="•"/>
              <a:defRPr sz="2400"/>
            </a:lvl4pPr>
            <a:lvl5pPr marL="2286000" lvl="4" indent="-350520" algn="l">
              <a:lnSpc>
                <a:spcPct val="120000"/>
              </a:lnSpc>
              <a:spcBef>
                <a:spcPts val="0"/>
              </a:spcBef>
              <a:spcAft>
                <a:spcPts val="0"/>
              </a:spcAft>
              <a:buClr>
                <a:srgbClr val="981E32"/>
              </a:buClr>
              <a:buSzPts val="1920"/>
              <a:buChar char="-"/>
              <a:defRPr sz="2133"/>
            </a:lvl5pPr>
            <a:lvl6pPr marL="2743200" lvl="5" indent="-342900" algn="l">
              <a:lnSpc>
                <a:spcPct val="90000"/>
              </a:lnSpc>
              <a:spcBef>
                <a:spcPts val="480"/>
              </a:spcBef>
              <a:spcAft>
                <a:spcPts val="0"/>
              </a:spcAft>
              <a:buClr>
                <a:schemeClr val="dk1"/>
              </a:buClr>
              <a:buSzPts val="1800"/>
              <a:buChar char="•"/>
              <a:defRPr/>
            </a:lvl6pPr>
            <a:lvl7pPr marL="3200400" lvl="6" indent="-342900" algn="l">
              <a:lnSpc>
                <a:spcPct val="90000"/>
              </a:lnSpc>
              <a:spcBef>
                <a:spcPts val="480"/>
              </a:spcBef>
              <a:spcAft>
                <a:spcPts val="0"/>
              </a:spcAft>
              <a:buClr>
                <a:schemeClr val="dk1"/>
              </a:buClr>
              <a:buSzPts val="1800"/>
              <a:buChar char="•"/>
              <a:defRPr/>
            </a:lvl7pPr>
            <a:lvl8pPr marL="3657600" lvl="7" indent="-342900" algn="l">
              <a:lnSpc>
                <a:spcPct val="90000"/>
              </a:lnSpc>
              <a:spcBef>
                <a:spcPts val="480"/>
              </a:spcBef>
              <a:spcAft>
                <a:spcPts val="0"/>
              </a:spcAft>
              <a:buClr>
                <a:schemeClr val="dk1"/>
              </a:buClr>
              <a:buSzPts val="1800"/>
              <a:buChar char="•"/>
              <a:defRPr/>
            </a:lvl8pPr>
            <a:lvl9pPr marL="4114800" lvl="8" indent="-342900" algn="l">
              <a:lnSpc>
                <a:spcPct val="90000"/>
              </a:lnSpc>
              <a:spcBef>
                <a:spcPts val="480"/>
              </a:spcBef>
              <a:spcAft>
                <a:spcPts val="0"/>
              </a:spcAft>
              <a:buClr>
                <a:schemeClr val="dk1"/>
              </a:buClr>
              <a:buSzPts val="1800"/>
              <a:buChar char="•"/>
              <a:defRPr/>
            </a:lvl9pPr>
          </a:lstStyle>
          <a:p>
            <a:endParaRPr/>
          </a:p>
        </p:txBody>
      </p:sp>
      <p:sp>
        <p:nvSpPr>
          <p:cNvPr id="32" name="Google Shape;32;p37"/>
          <p:cNvSpPr txBox="1">
            <a:spLocks noGrp="1"/>
          </p:cNvSpPr>
          <p:nvPr>
            <p:ph type="ftr" idx="11"/>
          </p:nvPr>
        </p:nvSpPr>
        <p:spPr>
          <a:xfrm>
            <a:off x="258185" y="6477000"/>
            <a:ext cx="7336049" cy="41910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1400"/>
              <a:buFont typeface="Arial"/>
              <a:buNone/>
              <a:defRPr sz="1467">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
  <p:cSld name="Content   ">
    <p:spTree>
      <p:nvGrpSpPr>
        <p:cNvPr id="1" name="Shape 33"/>
        <p:cNvGrpSpPr/>
        <p:nvPr/>
      </p:nvGrpSpPr>
      <p:grpSpPr>
        <a:xfrm>
          <a:off x="0" y="0"/>
          <a:ext cx="0" cy="0"/>
          <a:chOff x="0" y="0"/>
          <a:chExt cx="0" cy="0"/>
        </a:xfrm>
      </p:grpSpPr>
      <p:sp>
        <p:nvSpPr>
          <p:cNvPr id="34" name="Google Shape;34;p38"/>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lvl="0" indent="-406400" algn="l">
              <a:lnSpc>
                <a:spcPct val="90000"/>
              </a:lnSpc>
              <a:spcBef>
                <a:spcPts val="1000"/>
              </a:spcBef>
              <a:spcAft>
                <a:spcPts val="0"/>
              </a:spcAft>
              <a:buClr>
                <a:schemeClr val="dk2"/>
              </a:buClr>
              <a:buSzPts val="2800"/>
              <a:buChar char="•"/>
              <a:defRPr>
                <a:solidFill>
                  <a:schemeClr val="dk2"/>
                </a:solidFill>
              </a:defRPr>
            </a:lvl1pPr>
            <a:lvl2pPr marL="914400" lvl="1" indent="-342900" algn="l">
              <a:lnSpc>
                <a:spcPct val="90000"/>
              </a:lnSpc>
              <a:spcBef>
                <a:spcPts val="500"/>
              </a:spcBef>
              <a:spcAft>
                <a:spcPts val="0"/>
              </a:spcAft>
              <a:buClr>
                <a:schemeClr val="dk2"/>
              </a:buClr>
              <a:buSzPts val="1800"/>
              <a:buFont typeface="Arial"/>
              <a:buChar char="•"/>
              <a:defRPr sz="1800">
                <a:solidFill>
                  <a:schemeClr val="dk2"/>
                </a:solidFill>
              </a:defRPr>
            </a:lvl2pPr>
            <a:lvl3pPr marL="1371600" lvl="2" indent="-355600" algn="l">
              <a:lnSpc>
                <a:spcPct val="90000"/>
              </a:lnSpc>
              <a:spcBef>
                <a:spcPts val="500"/>
              </a:spcBef>
              <a:spcAft>
                <a:spcPts val="0"/>
              </a:spcAft>
              <a:buClr>
                <a:schemeClr val="dk2"/>
              </a:buClr>
              <a:buSzPts val="2000"/>
              <a:buFont typeface="Arial"/>
              <a:buChar char="•"/>
              <a:defRPr>
                <a:solidFill>
                  <a:schemeClr val="dk2"/>
                </a:solidFill>
              </a:defRPr>
            </a:lvl3pPr>
            <a:lvl4pPr marL="1828800" lvl="3" indent="-342900" algn="l">
              <a:lnSpc>
                <a:spcPct val="90000"/>
              </a:lnSpc>
              <a:spcBef>
                <a:spcPts val="500"/>
              </a:spcBef>
              <a:spcAft>
                <a:spcPts val="0"/>
              </a:spcAft>
              <a:buClr>
                <a:schemeClr val="dk2"/>
              </a:buClr>
              <a:buSzPts val="1800"/>
              <a:buFont typeface="Arial"/>
              <a:buChar char="•"/>
              <a:defRPr>
                <a:solidFill>
                  <a:schemeClr val="dk2"/>
                </a:solidFill>
              </a:defRPr>
            </a:lvl4pPr>
            <a:lvl5pPr marL="2286000" lvl="4" indent="-342900" algn="l">
              <a:lnSpc>
                <a:spcPct val="90000"/>
              </a:lnSpc>
              <a:spcBef>
                <a:spcPts val="500"/>
              </a:spcBef>
              <a:spcAft>
                <a:spcPts val="0"/>
              </a:spcAft>
              <a:buClr>
                <a:srgbClr val="171717"/>
              </a:buClr>
              <a:buSzPts val="1800"/>
              <a:buFont typeface="Arial"/>
              <a:buChar char="•"/>
              <a:defRPr>
                <a:solidFill>
                  <a:srgbClr val="171717"/>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8"/>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8"/>
          <p:cNvSpPr txBox="1">
            <a:spLocks noGrp="1"/>
          </p:cNvSpPr>
          <p:nvPr>
            <p:ph type="dt" idx="10"/>
          </p:nvPr>
        </p:nvSpPr>
        <p:spPr>
          <a:xfrm>
            <a:off x="3416531" y="6378349"/>
            <a:ext cx="699857"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7" name="Google Shape;37;p3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 name="Google Shape;38;p3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39"/>
        <p:cNvGrpSpPr/>
        <p:nvPr/>
      </p:nvGrpSpPr>
      <p:grpSpPr>
        <a:xfrm>
          <a:off x="0" y="0"/>
          <a:ext cx="0" cy="0"/>
          <a:chOff x="0" y="0"/>
          <a:chExt cx="0" cy="0"/>
        </a:xfrm>
      </p:grpSpPr>
      <p:sp>
        <p:nvSpPr>
          <p:cNvPr id="40" name="Google Shape;40;p39"/>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9"/>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9"/>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40"/>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image" Target="../media/image4.jpg"/><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cxnSp>
        <p:nvCxnSpPr>
          <p:cNvPr id="10" name="Google Shape;10;p29"/>
          <p:cNvCxnSpPr/>
          <p:nvPr/>
        </p:nvCxnSpPr>
        <p:spPr>
          <a:xfrm>
            <a:off x="407880" y="6266520"/>
            <a:ext cx="11376000" cy="0"/>
          </a:xfrm>
          <a:prstGeom prst="straightConnector1">
            <a:avLst/>
          </a:prstGeom>
          <a:noFill/>
          <a:ln w="9525" cap="flat" cmpd="sng">
            <a:solidFill>
              <a:srgbClr val="00319C"/>
            </a:solidFill>
            <a:prstDash val="solid"/>
            <a:miter lim="8000"/>
            <a:headEnd type="none" w="sm" len="sm"/>
            <a:tailEnd type="none" w="sm" len="sm"/>
          </a:ln>
        </p:spPr>
      </p:cxnSp>
      <p:sp>
        <p:nvSpPr>
          <p:cNvPr id="11" name="Google Shape;11;p29"/>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9"/>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3" name="Google Shape;13;p29"/>
          <p:cNvPicPr preferRelativeResize="0"/>
          <p:nvPr/>
        </p:nvPicPr>
        <p:blipFill rotWithShape="1">
          <a:blip r:embed="rId18">
            <a:alphaModFix/>
          </a:blip>
          <a:srcRect/>
          <a:stretch/>
        </p:blipFill>
        <p:spPr>
          <a:xfrm>
            <a:off x="8742076" y="15241"/>
            <a:ext cx="3405855" cy="52458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35"/>
          <p:cNvSpPr txBox="1">
            <a:spLocks noGrp="1"/>
          </p:cNvSpPr>
          <p:nvPr>
            <p:ph type="title"/>
          </p:nvPr>
        </p:nvSpPr>
        <p:spPr>
          <a:xfrm>
            <a:off x="407988" y="373593"/>
            <a:ext cx="11376025" cy="1065742"/>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35"/>
          <p:cNvSpPr txBox="1">
            <a:spLocks noGrp="1"/>
          </p:cNvSpPr>
          <p:nvPr>
            <p:ph type="body" idx="1"/>
          </p:nvPr>
        </p:nvSpPr>
        <p:spPr>
          <a:xfrm>
            <a:off x="407989" y="1592263"/>
            <a:ext cx="11376024" cy="4608512"/>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800"/>
              </a:spcBef>
              <a:spcAft>
                <a:spcPts val="0"/>
              </a:spcAft>
              <a:buClr>
                <a:srgbClr val="171717"/>
              </a:buClr>
              <a:buSzPts val="2100"/>
              <a:buFont typeface="Arial"/>
              <a:buNone/>
              <a:defRPr sz="2100" b="1" i="0" u="none" strike="noStrike" cap="none">
                <a:solidFill>
                  <a:srgbClr val="171717"/>
                </a:solidFill>
                <a:latin typeface="Arial"/>
                <a:ea typeface="Arial"/>
                <a:cs typeface="Arial"/>
                <a:sym typeface="Arial"/>
              </a:defRPr>
            </a:lvl1pPr>
            <a:lvl2pPr marL="914400" marR="0" lvl="1" indent="-342900" algn="l" rtl="0">
              <a:lnSpc>
                <a:spcPct val="100000"/>
              </a:lnSpc>
              <a:spcBef>
                <a:spcPts val="500"/>
              </a:spcBef>
              <a:spcAft>
                <a:spcPts val="0"/>
              </a:spcAft>
              <a:buClr>
                <a:srgbClr val="171717"/>
              </a:buClr>
              <a:buSzPts val="1800"/>
              <a:buFont typeface="Arial"/>
              <a:buChar char="•"/>
              <a:defRPr sz="1800" b="0" i="0" u="none" strike="noStrike" cap="none">
                <a:solidFill>
                  <a:srgbClr val="171717"/>
                </a:solidFill>
                <a:latin typeface="Arial"/>
                <a:ea typeface="Arial"/>
                <a:cs typeface="Arial"/>
                <a:sym typeface="Arial"/>
              </a:defRPr>
            </a:lvl2pPr>
            <a:lvl3pPr marL="1371600" marR="0" lvl="2" indent="-336550" algn="l" rtl="0">
              <a:lnSpc>
                <a:spcPct val="100000"/>
              </a:lnSpc>
              <a:spcBef>
                <a:spcPts val="500"/>
              </a:spcBef>
              <a:spcAft>
                <a:spcPts val="0"/>
              </a:spcAft>
              <a:buClr>
                <a:srgbClr val="171717"/>
              </a:buClr>
              <a:buSzPts val="1700"/>
              <a:buFont typeface="Arial"/>
              <a:buChar char="•"/>
              <a:defRPr sz="1700" b="0" i="0" u="none" strike="noStrike" cap="none">
                <a:solidFill>
                  <a:srgbClr val="171717"/>
                </a:solidFill>
                <a:latin typeface="Arial"/>
                <a:ea typeface="Arial"/>
                <a:cs typeface="Arial"/>
                <a:sym typeface="Arial"/>
              </a:defRPr>
            </a:lvl3pPr>
            <a:lvl4pPr marL="1828800" marR="0" lvl="3" indent="-330200" algn="l" rtl="0">
              <a:lnSpc>
                <a:spcPct val="100000"/>
              </a:lnSpc>
              <a:spcBef>
                <a:spcPts val="500"/>
              </a:spcBef>
              <a:spcAft>
                <a:spcPts val="0"/>
              </a:spcAft>
              <a:buClr>
                <a:srgbClr val="171717"/>
              </a:buClr>
              <a:buSzPts val="1600"/>
              <a:buFont typeface="Arial"/>
              <a:buChar char="•"/>
              <a:defRPr sz="1600" b="0" i="0" u="none" strike="noStrike" cap="none">
                <a:solidFill>
                  <a:srgbClr val="171717"/>
                </a:solidFill>
                <a:latin typeface="Arial"/>
                <a:ea typeface="Arial"/>
                <a:cs typeface="Arial"/>
                <a:sym typeface="Arial"/>
              </a:defRPr>
            </a:lvl4pPr>
            <a:lvl5pPr marL="2286000" marR="0" lvl="4" indent="-330200" algn="l" rtl="0">
              <a:lnSpc>
                <a:spcPct val="90000"/>
              </a:lnSpc>
              <a:spcBef>
                <a:spcPts val="500"/>
              </a:spcBef>
              <a:spcAft>
                <a:spcPts val="0"/>
              </a:spcAft>
              <a:buClr>
                <a:schemeClr val="accent6"/>
              </a:buClr>
              <a:buSzPts val="1600"/>
              <a:buFont typeface="Arial"/>
              <a:buChar char="•"/>
              <a:defRPr sz="1600" b="0" i="0" u="none" strike="noStrike" cap="none">
                <a:solidFill>
                  <a:schemeClr val="accent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3" name="Google Shape;83;p35"/>
          <p:cNvSpPr txBox="1">
            <a:spLocks noGrp="1"/>
          </p:cNvSpPr>
          <p:nvPr>
            <p:ph type="dt" idx="10"/>
          </p:nvPr>
        </p:nvSpPr>
        <p:spPr>
          <a:xfrm>
            <a:off x="3485228" y="6378349"/>
            <a:ext cx="631160" cy="365125"/>
          </a:xfrm>
          <a:prstGeom prst="rect">
            <a:avLst/>
          </a:prstGeom>
          <a:noFill/>
          <a:ln>
            <a:noFill/>
          </a:ln>
        </p:spPr>
        <p:txBody>
          <a:bodyPr spcFirstLastPara="1" wrap="square" lIns="0" tIns="0" rIns="0" bIns="0" anchor="ctr" anchorCtr="0">
            <a:noAutofit/>
          </a:bodyPr>
          <a:lstStyle>
            <a:lvl1pPr marR="0" lvl="0" algn="r"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4" name="Google Shape;84;p35"/>
          <p:cNvSpPr txBox="1">
            <a:spLocks noGrp="1"/>
          </p:cNvSpPr>
          <p:nvPr>
            <p:ph type="sldNum" idx="12"/>
          </p:nvPr>
        </p:nvSpPr>
        <p:spPr>
          <a:xfrm>
            <a:off x="11107546" y="6383848"/>
            <a:ext cx="681254"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000">
                <a:solidFill>
                  <a:schemeClr val="dk1"/>
                </a:solidFill>
                <a:latin typeface="Arial"/>
                <a:ea typeface="Arial"/>
                <a:cs typeface="Arial"/>
                <a:sym typeface="Arial"/>
              </a:defRPr>
            </a:lvl1pPr>
            <a:lvl2pPr marL="0" marR="0" lvl="1" indent="0" algn="r" rtl="0">
              <a:spcBef>
                <a:spcPts val="0"/>
              </a:spcBef>
              <a:buNone/>
              <a:defRPr sz="1000">
                <a:solidFill>
                  <a:schemeClr val="dk1"/>
                </a:solidFill>
                <a:latin typeface="Arial"/>
                <a:ea typeface="Arial"/>
                <a:cs typeface="Arial"/>
                <a:sym typeface="Arial"/>
              </a:defRPr>
            </a:lvl2pPr>
            <a:lvl3pPr marL="0" marR="0" lvl="2" indent="0" algn="r" rtl="0">
              <a:spcBef>
                <a:spcPts val="0"/>
              </a:spcBef>
              <a:buNone/>
              <a:defRPr sz="1000">
                <a:solidFill>
                  <a:schemeClr val="dk1"/>
                </a:solidFill>
                <a:latin typeface="Arial"/>
                <a:ea typeface="Arial"/>
                <a:cs typeface="Arial"/>
                <a:sym typeface="Arial"/>
              </a:defRPr>
            </a:lvl3pPr>
            <a:lvl4pPr marL="0" marR="0" lvl="3" indent="0" algn="r" rtl="0">
              <a:spcBef>
                <a:spcPts val="0"/>
              </a:spcBef>
              <a:buNone/>
              <a:defRPr sz="1000">
                <a:solidFill>
                  <a:schemeClr val="dk1"/>
                </a:solidFill>
                <a:latin typeface="Arial"/>
                <a:ea typeface="Arial"/>
                <a:cs typeface="Arial"/>
                <a:sym typeface="Arial"/>
              </a:defRPr>
            </a:lvl4pPr>
            <a:lvl5pPr marL="0" marR="0" lvl="4" indent="0" algn="r" rtl="0">
              <a:spcBef>
                <a:spcPts val="0"/>
              </a:spcBef>
              <a:buNone/>
              <a:defRPr sz="1000">
                <a:solidFill>
                  <a:schemeClr val="dk1"/>
                </a:solidFill>
                <a:latin typeface="Arial"/>
                <a:ea typeface="Arial"/>
                <a:cs typeface="Arial"/>
                <a:sym typeface="Arial"/>
              </a:defRPr>
            </a:lvl5pPr>
            <a:lvl6pPr marL="0" marR="0" lvl="5" indent="0" algn="r" rtl="0">
              <a:spcBef>
                <a:spcPts val="0"/>
              </a:spcBef>
              <a:buNone/>
              <a:defRPr sz="1000">
                <a:solidFill>
                  <a:schemeClr val="dk1"/>
                </a:solidFill>
                <a:latin typeface="Arial"/>
                <a:ea typeface="Arial"/>
                <a:cs typeface="Arial"/>
                <a:sym typeface="Arial"/>
              </a:defRPr>
            </a:lvl6pPr>
            <a:lvl7pPr marL="0" marR="0" lvl="6" indent="0" algn="r" rtl="0">
              <a:spcBef>
                <a:spcPts val="0"/>
              </a:spcBef>
              <a:buNone/>
              <a:defRPr sz="1000">
                <a:solidFill>
                  <a:schemeClr val="dk1"/>
                </a:solidFill>
                <a:latin typeface="Arial"/>
                <a:ea typeface="Arial"/>
                <a:cs typeface="Arial"/>
                <a:sym typeface="Arial"/>
              </a:defRPr>
            </a:lvl7pPr>
            <a:lvl8pPr marL="0" marR="0" lvl="7" indent="0" algn="r" rtl="0">
              <a:spcBef>
                <a:spcPts val="0"/>
              </a:spcBef>
              <a:buNone/>
              <a:defRPr sz="1000">
                <a:solidFill>
                  <a:schemeClr val="dk1"/>
                </a:solidFill>
                <a:latin typeface="Arial"/>
                <a:ea typeface="Arial"/>
                <a:cs typeface="Arial"/>
                <a:sym typeface="Arial"/>
              </a:defRPr>
            </a:lvl8pPr>
            <a:lvl9pPr marL="0" marR="0" lvl="8" indent="0" algn="r" rtl="0">
              <a:spcBef>
                <a:spcPts val="0"/>
              </a:spcBef>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5" name="Google Shape;85;p35"/>
          <p:cNvSpPr txBox="1">
            <a:spLocks noGrp="1"/>
          </p:cNvSpPr>
          <p:nvPr>
            <p:ph type="ftr" idx="11"/>
          </p:nvPr>
        </p:nvSpPr>
        <p:spPr>
          <a:xfrm>
            <a:off x="4259262" y="6383848"/>
            <a:ext cx="6572221"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cxnSp>
        <p:nvCxnSpPr>
          <p:cNvPr id="86" name="Google Shape;86;p35"/>
          <p:cNvCxnSpPr/>
          <p:nvPr/>
        </p:nvCxnSpPr>
        <p:spPr>
          <a:xfrm>
            <a:off x="407987" y="6266608"/>
            <a:ext cx="11376025" cy="0"/>
          </a:xfrm>
          <a:prstGeom prst="straightConnector1">
            <a:avLst/>
          </a:prstGeom>
          <a:noFill/>
          <a:ln w="9525" cap="flat" cmpd="sng">
            <a:solidFill>
              <a:schemeClr val="accent1"/>
            </a:solidFill>
            <a:prstDash val="solid"/>
            <a:miter lim="800000"/>
            <a:headEnd type="none" w="sm" len="sm"/>
            <a:tailEnd type="none" w="sm" len="sm"/>
          </a:ln>
        </p:spPr>
      </p:cxnSp>
      <p:pic>
        <p:nvPicPr>
          <p:cNvPr id="87" name="Google Shape;87;p35" descr="A blue and white background&#10;&#10;Description automatically generated with medium confidence"/>
          <p:cNvPicPr preferRelativeResize="0"/>
          <p:nvPr/>
        </p:nvPicPr>
        <p:blipFill rotWithShape="1">
          <a:blip r:embed="rId24">
            <a:alphaModFix/>
          </a:blip>
          <a:srcRect/>
          <a:stretch/>
        </p:blipFill>
        <p:spPr>
          <a:xfrm>
            <a:off x="8030464" y="0"/>
            <a:ext cx="4161536" cy="109728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32">
          <p15:clr>
            <a:srgbClr val="F26B43"/>
          </p15:clr>
        </p15:guide>
        <p15:guide id="2" pos="3840">
          <p15:clr>
            <a:srgbClr val="F26B43"/>
          </p15:clr>
        </p15:guide>
        <p15:guide id="3" pos="7423">
          <p15:clr>
            <a:srgbClr val="F26B43"/>
          </p15:clr>
        </p15:guide>
        <p15:guide id="4" pos="257">
          <p15:clr>
            <a:srgbClr val="F26B43"/>
          </p15:clr>
        </p15:guide>
        <p15:guide id="5" pos="3795">
          <p15:clr>
            <a:srgbClr val="F26B43"/>
          </p15:clr>
        </p15:guide>
        <p15:guide id="6" pos="3885">
          <p15:clr>
            <a:srgbClr val="F26B43"/>
          </p15:clr>
        </p15:guide>
        <p15:guide id="7" pos="5087">
          <p15:clr>
            <a:srgbClr val="F26B43"/>
          </p15:clr>
        </p15:guide>
        <p15:guide id="8" pos="4997">
          <p15:clr>
            <a:srgbClr val="F26B43"/>
          </p15:clr>
        </p15:guide>
        <p15:guide id="9" pos="2683">
          <p15:clr>
            <a:srgbClr val="F26B43"/>
          </p15:clr>
        </p15:guide>
        <p15:guide id="10" pos="2593">
          <p15:clr>
            <a:srgbClr val="F26B43"/>
          </p15:clr>
        </p15:guide>
        <p15:guide id="11" orient="horz" pos="3906">
          <p15:clr>
            <a:srgbClr val="F26B43"/>
          </p15:clr>
        </p15:guide>
        <p15:guide id="12" orient="horz" pos="2409">
          <p15:clr>
            <a:srgbClr val="F26B43"/>
          </p15:clr>
        </p15:guide>
        <p15:guide id="13" orient="horz" pos="913">
          <p15:clr>
            <a:srgbClr val="F26B43"/>
          </p15:clr>
        </p15:guide>
        <p15:guide id="14" orient="horz" pos="1003">
          <p15:clr>
            <a:srgbClr val="F26B43"/>
          </p15:clr>
        </p15:guide>
        <p15:guide id="15" orient="horz" pos="2500">
          <p15:clr>
            <a:srgbClr val="F26B43"/>
          </p15:clr>
        </p15:guide>
        <p15:guide id="16" pos="6312">
          <p15:clr>
            <a:srgbClr val="F26B43"/>
          </p15:clr>
        </p15:guide>
        <p15:guide id="17" pos="62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arxiv.org/pdf/2506.12361"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hyperlink" Target="https://europeanstrategyupdate.web.cern.ch/"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indico.cern.ch/event/1439855/contribution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europeanstrategyupdate.web.cern.ch/sites/default/files/Submitted_Input_2025.03.04.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
          <p:cNvSpPr txBox="1">
            <a:spLocks noGrp="1"/>
          </p:cNvSpPr>
          <p:nvPr>
            <p:ph type="subTitle" idx="1"/>
          </p:nvPr>
        </p:nvSpPr>
        <p:spPr>
          <a:xfrm>
            <a:off x="609480" y="3953988"/>
            <a:ext cx="10972440" cy="1627812"/>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chemeClr val="dk1"/>
              </a:solidFill>
              <a:latin typeface="Arial"/>
              <a:ea typeface="Arial"/>
              <a:cs typeface="Arial"/>
              <a:sym typeface="Arial"/>
            </a:endParaRPr>
          </a:p>
        </p:txBody>
      </p:sp>
      <p:pic>
        <p:nvPicPr>
          <p:cNvPr id="243" name="Google Shape;243;p1"/>
          <p:cNvPicPr preferRelativeResize="0"/>
          <p:nvPr/>
        </p:nvPicPr>
        <p:blipFill rotWithShape="1">
          <a:blip r:embed="rId3">
            <a:alphaModFix/>
          </a:blip>
          <a:srcRect/>
          <a:stretch/>
        </p:blipFill>
        <p:spPr>
          <a:xfrm>
            <a:off x="0" y="1418400"/>
            <a:ext cx="12192000" cy="3680388"/>
          </a:xfrm>
          <a:prstGeom prst="rect">
            <a:avLst/>
          </a:prstGeom>
          <a:noFill/>
          <a:ln>
            <a:noFill/>
          </a:ln>
        </p:spPr>
      </p:pic>
      <p:pic>
        <p:nvPicPr>
          <p:cNvPr id="244" name="Google Shape;244;p1"/>
          <p:cNvPicPr preferRelativeResize="0"/>
          <p:nvPr/>
        </p:nvPicPr>
        <p:blipFill rotWithShape="1">
          <a:blip r:embed="rId4">
            <a:alphaModFix/>
          </a:blip>
          <a:srcRect/>
          <a:stretch/>
        </p:blipFill>
        <p:spPr>
          <a:xfrm>
            <a:off x="-300" y="23980"/>
            <a:ext cx="8204622" cy="1263715"/>
          </a:xfrm>
          <a:prstGeom prst="rect">
            <a:avLst/>
          </a:prstGeom>
          <a:noFill/>
          <a:ln>
            <a:noFill/>
          </a:ln>
        </p:spPr>
      </p:pic>
      <p:sp>
        <p:nvSpPr>
          <p:cNvPr id="245" name="Google Shape;245;p1"/>
          <p:cNvSpPr/>
          <p:nvPr/>
        </p:nvSpPr>
        <p:spPr>
          <a:xfrm>
            <a:off x="0" y="2145243"/>
            <a:ext cx="12192000" cy="7164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en-US" sz="4800" b="0" i="0" u="none" strike="noStrike" cap="none">
                <a:solidFill>
                  <a:srgbClr val="FFFFFF"/>
                </a:solidFill>
                <a:latin typeface="Arial"/>
                <a:ea typeface="Arial"/>
                <a:cs typeface="Arial"/>
                <a:sym typeface="Arial"/>
              </a:rPr>
              <a:t>Advanced Accelerators in the </a:t>
            </a:r>
            <a:br>
              <a:rPr lang="en-US" sz="4800" b="0" i="0" u="none" strike="noStrike" cap="none">
                <a:solidFill>
                  <a:srgbClr val="FFFFFF"/>
                </a:solidFill>
                <a:latin typeface="Arial"/>
                <a:ea typeface="Arial"/>
                <a:cs typeface="Arial"/>
                <a:sym typeface="Arial"/>
              </a:rPr>
            </a:br>
            <a:r>
              <a:rPr lang="en-US" sz="4800" b="0" i="0" u="none" strike="noStrike" cap="none">
                <a:solidFill>
                  <a:srgbClr val="FFFFFF"/>
                </a:solidFill>
                <a:latin typeface="Arial"/>
                <a:ea typeface="Arial"/>
                <a:cs typeface="Arial"/>
                <a:sym typeface="Arial"/>
              </a:rPr>
              <a:t>ESPPU process</a:t>
            </a:r>
            <a:endParaRPr sz="5000" b="0" i="0" u="none" strike="noStrike" cap="none">
              <a:solidFill>
                <a:schemeClr val="dk1"/>
              </a:solidFill>
              <a:latin typeface="Arial"/>
              <a:ea typeface="Arial"/>
              <a:cs typeface="Arial"/>
              <a:sym typeface="Arial"/>
            </a:endParaRPr>
          </a:p>
        </p:txBody>
      </p:sp>
      <p:sp>
        <p:nvSpPr>
          <p:cNvPr id="246" name="Google Shape;246;p1"/>
          <p:cNvSpPr/>
          <p:nvPr/>
        </p:nvSpPr>
        <p:spPr>
          <a:xfrm>
            <a:off x="0" y="5246620"/>
            <a:ext cx="12192000" cy="79668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None/>
            </a:pPr>
            <a:r>
              <a:rPr lang="en-US" sz="3200" b="0" i="0" u="none" strike="noStrike" cap="none">
                <a:solidFill>
                  <a:schemeClr val="dk1"/>
                </a:solidFill>
                <a:latin typeface="Arial"/>
                <a:ea typeface="Arial"/>
                <a:cs typeface="Arial"/>
                <a:sym typeface="Arial"/>
              </a:rPr>
              <a:t>Tor Raubenheimer</a:t>
            </a:r>
            <a:endParaRPr sz="2000" b="0" i="0" u="none" strike="noStrike" cap="none">
              <a:solidFill>
                <a:schemeClr val="dk1"/>
              </a:solidFill>
              <a:latin typeface="Arial"/>
              <a:ea typeface="Arial"/>
              <a:cs typeface="Arial"/>
              <a:sym typeface="Arial"/>
            </a:endParaRPr>
          </a:p>
          <a:p>
            <a:pPr marL="0" marR="0" lvl="0" indent="0" algn="ctr" rtl="0">
              <a:lnSpc>
                <a:spcPct val="90000"/>
              </a:lnSpc>
              <a:spcBef>
                <a:spcPts val="2200"/>
              </a:spcBef>
              <a:spcAft>
                <a:spcPts val="0"/>
              </a:spcAft>
              <a:buNone/>
            </a:pPr>
            <a:r>
              <a:rPr lang="en-US" sz="1800" b="0" i="0" u="none" strike="noStrike" cap="none">
                <a:solidFill>
                  <a:schemeClr val="dk1"/>
                </a:solidFill>
                <a:latin typeface="Arial"/>
                <a:ea typeface="Arial"/>
                <a:cs typeface="Arial"/>
                <a:sym typeface="Arial"/>
              </a:rPr>
              <a:t>September 23, 2025</a:t>
            </a:r>
            <a:endParaRPr sz="1800" b="0" i="0" u="none" strike="noStrike" cap="none">
              <a:solidFill>
                <a:schemeClr val="dk1"/>
              </a:solidFill>
              <a:latin typeface="Arial"/>
              <a:ea typeface="Arial"/>
              <a:cs typeface="Arial"/>
              <a:sym typeface="Arial"/>
            </a:endParaRPr>
          </a:p>
          <a:p>
            <a:pPr marL="0" marR="0" lvl="0" indent="0" algn="l" rtl="0">
              <a:lnSpc>
                <a:spcPct val="90000"/>
              </a:lnSpc>
              <a:spcBef>
                <a:spcPts val="2200"/>
              </a:spcBef>
              <a:spcAft>
                <a:spcPts val="0"/>
              </a:spcAft>
              <a:buNone/>
            </a:pPr>
            <a:endParaRPr sz="1800" b="0" i="0" u="none" strike="noStrike" cap="none">
              <a:solidFill>
                <a:schemeClr val="dk1"/>
              </a:solidFill>
              <a:latin typeface="Arial"/>
              <a:ea typeface="Arial"/>
              <a:cs typeface="Arial"/>
              <a:sym typeface="Arial"/>
            </a:endParaRPr>
          </a:p>
        </p:txBody>
      </p:sp>
      <p:sp>
        <p:nvSpPr>
          <p:cNvPr id="247" name="Google Shape;247;p1"/>
          <p:cNvSpPr/>
          <p:nvPr/>
        </p:nvSpPr>
        <p:spPr>
          <a:xfrm>
            <a:off x="8514608" y="0"/>
            <a:ext cx="3764478" cy="1418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0"/>
          <p:cNvSpPr txBox="1">
            <a:spLocks noGrp="1"/>
          </p:cNvSpPr>
          <p:nvPr>
            <p:ph type="title"/>
          </p:nvPr>
        </p:nvSpPr>
        <p:spPr>
          <a:xfrm>
            <a:off x="146733" y="373593"/>
            <a:ext cx="11376025" cy="106574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Arial"/>
              <a:buNone/>
            </a:pPr>
            <a:r>
              <a:rPr lang="en-US"/>
              <a:t>Advanced Accelerator Technologies</a:t>
            </a:r>
            <a:endParaRPr/>
          </a:p>
        </p:txBody>
      </p:sp>
      <p:sp>
        <p:nvSpPr>
          <p:cNvPr id="321" name="Google Shape;321;p10"/>
          <p:cNvSpPr txBox="1">
            <a:spLocks noGrp="1"/>
          </p:cNvSpPr>
          <p:nvPr>
            <p:ph type="dt" idx="10"/>
          </p:nvPr>
        </p:nvSpPr>
        <p:spPr>
          <a:xfrm>
            <a:off x="3416531" y="6378349"/>
            <a:ext cx="699857" cy="365125"/>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33A0"/>
              </a:buClr>
              <a:buSzPts val="1000"/>
              <a:buFont typeface="Arial"/>
              <a:buNone/>
            </a:pPr>
            <a:r>
              <a:rPr lang="en-US" sz="1000" b="0" i="0" u="none" strike="noStrike" cap="none">
                <a:solidFill>
                  <a:srgbClr val="0033A0"/>
                </a:solidFill>
                <a:latin typeface="Arial"/>
                <a:ea typeface="Arial"/>
                <a:cs typeface="Arial"/>
                <a:sym typeface="Arial"/>
              </a:rPr>
              <a:t>9/23/2025</a:t>
            </a:r>
            <a:endParaRPr sz="1000" b="0" i="0" u="none" strike="noStrike" cap="none">
              <a:solidFill>
                <a:srgbClr val="0033A0"/>
              </a:solidFill>
              <a:latin typeface="Arial"/>
              <a:ea typeface="Arial"/>
              <a:cs typeface="Arial"/>
              <a:sym typeface="Arial"/>
            </a:endParaRPr>
          </a:p>
        </p:txBody>
      </p:sp>
      <p:sp>
        <p:nvSpPr>
          <p:cNvPr id="322" name="Google Shape;322;p10"/>
          <p:cNvSpPr txBox="1">
            <a:spLocks noGrp="1"/>
          </p:cNvSpPr>
          <p:nvPr>
            <p:ph type="ftr" idx="11"/>
          </p:nvPr>
        </p:nvSpPr>
        <p:spPr>
          <a:xfrm>
            <a:off x="4259262" y="6383848"/>
            <a:ext cx="6572221"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0" i="0" u="none" strike="noStrike" cap="none">
              <a:solidFill>
                <a:srgbClr val="0033A0"/>
              </a:solidFill>
              <a:latin typeface="Arial"/>
              <a:ea typeface="Arial"/>
              <a:cs typeface="Arial"/>
              <a:sym typeface="Arial"/>
            </a:endParaRPr>
          </a:p>
        </p:txBody>
      </p:sp>
      <p:sp>
        <p:nvSpPr>
          <p:cNvPr id="323" name="Google Shape;323;p10"/>
          <p:cNvSpPr txBox="1">
            <a:spLocks noGrp="1"/>
          </p:cNvSpPr>
          <p:nvPr>
            <p:ph type="body" idx="1"/>
          </p:nvPr>
        </p:nvSpPr>
        <p:spPr>
          <a:xfrm>
            <a:off x="407989" y="1592263"/>
            <a:ext cx="11376024" cy="460851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2100"/>
              <a:buNone/>
            </a:pPr>
            <a:endParaRPr/>
          </a:p>
        </p:txBody>
      </p:sp>
      <p:pic>
        <p:nvPicPr>
          <p:cNvPr id="324" name="Google Shape;324;p10"/>
          <p:cNvPicPr preferRelativeResize="0"/>
          <p:nvPr/>
        </p:nvPicPr>
        <p:blipFill rotWithShape="1">
          <a:blip r:embed="rId3">
            <a:alphaModFix/>
          </a:blip>
          <a:srcRect/>
          <a:stretch/>
        </p:blipFill>
        <p:spPr>
          <a:xfrm>
            <a:off x="1045030" y="1086921"/>
            <a:ext cx="10284031" cy="577250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11"/>
          <p:cNvPicPr preferRelativeResize="0"/>
          <p:nvPr/>
        </p:nvPicPr>
        <p:blipFill rotWithShape="1">
          <a:blip r:embed="rId3">
            <a:alphaModFix/>
          </a:blip>
          <a:srcRect/>
          <a:stretch/>
        </p:blipFill>
        <p:spPr>
          <a:xfrm>
            <a:off x="91440" y="491490"/>
            <a:ext cx="12119809" cy="5772149"/>
          </a:xfrm>
          <a:prstGeom prst="rect">
            <a:avLst/>
          </a:prstGeom>
          <a:noFill/>
          <a:ln>
            <a:noFill/>
          </a:ln>
        </p:spPr>
      </p:pic>
      <p:sp>
        <p:nvSpPr>
          <p:cNvPr id="330" name="Google Shape;330;p11"/>
          <p:cNvSpPr txBox="1"/>
          <p:nvPr/>
        </p:nvSpPr>
        <p:spPr>
          <a:xfrm>
            <a:off x="9749790" y="6412230"/>
            <a:ext cx="174926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Marlene Turner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2"/>
          <p:cNvSpPr txBox="1">
            <a:spLocks noGrp="1"/>
          </p:cNvSpPr>
          <p:nvPr>
            <p:ph type="body" idx="1"/>
          </p:nvPr>
        </p:nvSpPr>
        <p:spPr>
          <a:xfrm>
            <a:off x="407989" y="1592263"/>
            <a:ext cx="11376024" cy="460851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2100"/>
              <a:buNone/>
            </a:pPr>
            <a:endParaRPr/>
          </a:p>
        </p:txBody>
      </p:sp>
      <p:sp>
        <p:nvSpPr>
          <p:cNvPr id="336" name="Google Shape;336;p12"/>
          <p:cNvSpPr txBox="1">
            <a:spLocks noGrp="1"/>
          </p:cNvSpPr>
          <p:nvPr>
            <p:ph type="title"/>
          </p:nvPr>
        </p:nvSpPr>
        <p:spPr>
          <a:xfrm>
            <a:off x="407988" y="373593"/>
            <a:ext cx="11376025" cy="106574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Arial"/>
              <a:buNone/>
            </a:pPr>
            <a:endParaRPr/>
          </a:p>
        </p:txBody>
      </p:sp>
      <p:pic>
        <p:nvPicPr>
          <p:cNvPr id="337" name="Google Shape;337;p12"/>
          <p:cNvPicPr preferRelativeResize="0"/>
          <p:nvPr/>
        </p:nvPicPr>
        <p:blipFill rotWithShape="1">
          <a:blip r:embed="rId3">
            <a:alphaModFix/>
          </a:blip>
          <a:srcRect/>
          <a:stretch/>
        </p:blipFill>
        <p:spPr>
          <a:xfrm>
            <a:off x="-1" y="10837"/>
            <a:ext cx="12222653" cy="6283086"/>
          </a:xfrm>
          <a:prstGeom prst="rect">
            <a:avLst/>
          </a:prstGeom>
          <a:noFill/>
          <a:ln>
            <a:noFill/>
          </a:ln>
        </p:spPr>
      </p:pic>
      <p:sp>
        <p:nvSpPr>
          <p:cNvPr id="338" name="Google Shape;338;p12"/>
          <p:cNvSpPr txBox="1"/>
          <p:nvPr/>
        </p:nvSpPr>
        <p:spPr>
          <a:xfrm>
            <a:off x="9749790" y="6412230"/>
            <a:ext cx="174926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Marlene Turner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4400"/>
              <a:buFont typeface="Arial"/>
              <a:buNone/>
            </a:pPr>
            <a:endParaRPr/>
          </a:p>
        </p:txBody>
      </p:sp>
      <p:sp>
        <p:nvSpPr>
          <p:cNvPr id="344" name="Google Shape;344;p13"/>
          <p:cNvSpPr txBox="1">
            <a:spLocks noGrp="1"/>
          </p:cNvSpPr>
          <p:nvPr>
            <p:ph type="body" idx="1"/>
          </p:nvPr>
        </p:nvSpPr>
        <p:spPr>
          <a:xfrm>
            <a:off x="609480" y="273600"/>
            <a:ext cx="10972440" cy="11448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chemeClr val="dk1"/>
              </a:solidFill>
              <a:latin typeface="Arial"/>
              <a:ea typeface="Arial"/>
              <a:cs typeface="Arial"/>
              <a:sym typeface="Arial"/>
            </a:endParaRPr>
          </a:p>
        </p:txBody>
      </p:sp>
      <p:pic>
        <p:nvPicPr>
          <p:cNvPr id="345" name="Google Shape;345;p13"/>
          <p:cNvPicPr preferRelativeResize="0"/>
          <p:nvPr/>
        </p:nvPicPr>
        <p:blipFill rotWithShape="1">
          <a:blip r:embed="rId3">
            <a:alphaModFix/>
          </a:blip>
          <a:srcRect/>
          <a:stretch/>
        </p:blipFill>
        <p:spPr>
          <a:xfrm>
            <a:off x="609480" y="-20170"/>
            <a:ext cx="10972440" cy="6898717"/>
          </a:xfrm>
          <a:prstGeom prst="rect">
            <a:avLst/>
          </a:prstGeom>
          <a:noFill/>
          <a:ln>
            <a:noFill/>
          </a:ln>
        </p:spPr>
      </p:pic>
      <p:pic>
        <p:nvPicPr>
          <p:cNvPr id="346" name="Google Shape;346;p13"/>
          <p:cNvPicPr preferRelativeResize="0"/>
          <p:nvPr/>
        </p:nvPicPr>
        <p:blipFill rotWithShape="1">
          <a:blip r:embed="rId4">
            <a:alphaModFix/>
          </a:blip>
          <a:srcRect/>
          <a:stretch/>
        </p:blipFill>
        <p:spPr>
          <a:xfrm>
            <a:off x="8742076" y="15241"/>
            <a:ext cx="3405855" cy="52458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4400"/>
              <a:buFont typeface="Arial"/>
              <a:buNone/>
            </a:pPr>
            <a:endParaRPr/>
          </a:p>
        </p:txBody>
      </p:sp>
      <p:sp>
        <p:nvSpPr>
          <p:cNvPr id="352" name="Google Shape;352;p14"/>
          <p:cNvSpPr txBox="1">
            <a:spLocks noGrp="1"/>
          </p:cNvSpPr>
          <p:nvPr>
            <p:ph type="body" idx="1"/>
          </p:nvPr>
        </p:nvSpPr>
        <p:spPr>
          <a:xfrm>
            <a:off x="609480" y="273600"/>
            <a:ext cx="10972440" cy="11448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chemeClr val="dk1"/>
              </a:solidFill>
              <a:latin typeface="Arial"/>
              <a:ea typeface="Arial"/>
              <a:cs typeface="Arial"/>
              <a:sym typeface="Arial"/>
            </a:endParaRPr>
          </a:p>
        </p:txBody>
      </p:sp>
      <p:pic>
        <p:nvPicPr>
          <p:cNvPr id="353" name="Google Shape;353;p14"/>
          <p:cNvPicPr preferRelativeResize="0"/>
          <p:nvPr/>
        </p:nvPicPr>
        <p:blipFill rotWithShape="1">
          <a:blip r:embed="rId3">
            <a:alphaModFix/>
          </a:blip>
          <a:srcRect/>
          <a:stretch/>
        </p:blipFill>
        <p:spPr>
          <a:xfrm>
            <a:off x="594246" y="0"/>
            <a:ext cx="11003507"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5"/>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4400"/>
              <a:buFont typeface="Arial"/>
              <a:buNone/>
            </a:pPr>
            <a:endParaRPr/>
          </a:p>
        </p:txBody>
      </p:sp>
      <p:sp>
        <p:nvSpPr>
          <p:cNvPr id="359" name="Google Shape;359;p15"/>
          <p:cNvSpPr txBox="1">
            <a:spLocks noGrp="1"/>
          </p:cNvSpPr>
          <p:nvPr>
            <p:ph type="body" idx="1"/>
          </p:nvPr>
        </p:nvSpPr>
        <p:spPr>
          <a:xfrm>
            <a:off x="609480" y="273600"/>
            <a:ext cx="10972440" cy="11448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chemeClr val="dk1"/>
              </a:solidFill>
              <a:latin typeface="Arial"/>
              <a:ea typeface="Arial"/>
              <a:cs typeface="Arial"/>
              <a:sym typeface="Arial"/>
            </a:endParaRPr>
          </a:p>
        </p:txBody>
      </p:sp>
      <p:pic>
        <p:nvPicPr>
          <p:cNvPr id="360" name="Google Shape;360;p15"/>
          <p:cNvPicPr preferRelativeResize="0"/>
          <p:nvPr/>
        </p:nvPicPr>
        <p:blipFill rotWithShape="1">
          <a:blip r:embed="rId3">
            <a:alphaModFix/>
          </a:blip>
          <a:srcRect/>
          <a:stretch/>
        </p:blipFill>
        <p:spPr>
          <a:xfrm>
            <a:off x="8742076" y="15241"/>
            <a:ext cx="3405855" cy="524586"/>
          </a:xfrm>
          <a:prstGeom prst="rect">
            <a:avLst/>
          </a:prstGeom>
          <a:noFill/>
          <a:ln>
            <a:noFill/>
          </a:ln>
        </p:spPr>
      </p:pic>
      <p:pic>
        <p:nvPicPr>
          <p:cNvPr id="361" name="Google Shape;361;p15"/>
          <p:cNvPicPr preferRelativeResize="0"/>
          <p:nvPr/>
        </p:nvPicPr>
        <p:blipFill rotWithShape="1">
          <a:blip r:embed="rId4">
            <a:alphaModFix/>
          </a:blip>
          <a:srcRect/>
          <a:stretch/>
        </p:blipFill>
        <p:spPr>
          <a:xfrm>
            <a:off x="79219" y="685800"/>
            <a:ext cx="11958352" cy="5452110"/>
          </a:xfrm>
          <a:prstGeom prst="rect">
            <a:avLst/>
          </a:prstGeom>
          <a:noFill/>
          <a:ln>
            <a:noFill/>
          </a:ln>
        </p:spPr>
      </p:pic>
      <p:sp>
        <p:nvSpPr>
          <p:cNvPr id="362" name="Google Shape;362;p15"/>
          <p:cNvSpPr txBox="1"/>
          <p:nvPr/>
        </p:nvSpPr>
        <p:spPr>
          <a:xfrm>
            <a:off x="5822046" y="6399734"/>
            <a:ext cx="58400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Karl Jacobs, Key messages from the Open Symposium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16"/>
          <p:cNvPicPr preferRelativeResize="0"/>
          <p:nvPr/>
        </p:nvPicPr>
        <p:blipFill rotWithShape="1">
          <a:blip r:embed="rId3">
            <a:alphaModFix/>
          </a:blip>
          <a:srcRect/>
          <a:stretch/>
        </p:blipFill>
        <p:spPr>
          <a:xfrm>
            <a:off x="8742076" y="15241"/>
            <a:ext cx="3405855" cy="524586"/>
          </a:xfrm>
          <a:prstGeom prst="rect">
            <a:avLst/>
          </a:prstGeom>
          <a:noFill/>
          <a:ln>
            <a:noFill/>
          </a:ln>
        </p:spPr>
      </p:pic>
      <p:pic>
        <p:nvPicPr>
          <p:cNvPr id="368" name="Google Shape;368;p16"/>
          <p:cNvPicPr preferRelativeResize="0"/>
          <p:nvPr/>
        </p:nvPicPr>
        <p:blipFill rotWithShape="1">
          <a:blip r:embed="rId4">
            <a:alphaModFix/>
          </a:blip>
          <a:srcRect/>
          <a:stretch/>
        </p:blipFill>
        <p:spPr>
          <a:xfrm>
            <a:off x="251460" y="612490"/>
            <a:ext cx="11896471" cy="5536502"/>
          </a:xfrm>
          <a:prstGeom prst="rect">
            <a:avLst/>
          </a:prstGeom>
          <a:noFill/>
          <a:ln>
            <a:noFill/>
          </a:ln>
        </p:spPr>
      </p:pic>
      <p:sp>
        <p:nvSpPr>
          <p:cNvPr id="369" name="Google Shape;369;p16"/>
          <p:cNvSpPr txBox="1"/>
          <p:nvPr/>
        </p:nvSpPr>
        <p:spPr>
          <a:xfrm>
            <a:off x="5822046" y="6399734"/>
            <a:ext cx="58400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Karl Jacobs, Key messages from the Open Symposium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7"/>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4400"/>
              <a:buFont typeface="Arial"/>
              <a:buNone/>
            </a:pPr>
            <a:endParaRPr/>
          </a:p>
        </p:txBody>
      </p:sp>
      <p:sp>
        <p:nvSpPr>
          <p:cNvPr id="375" name="Google Shape;375;p17"/>
          <p:cNvSpPr txBox="1">
            <a:spLocks noGrp="1"/>
          </p:cNvSpPr>
          <p:nvPr>
            <p:ph type="body" idx="1"/>
          </p:nvPr>
        </p:nvSpPr>
        <p:spPr>
          <a:xfrm>
            <a:off x="609480" y="273600"/>
            <a:ext cx="10972440" cy="11448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chemeClr val="dk1"/>
              </a:solidFill>
              <a:latin typeface="Arial"/>
              <a:ea typeface="Arial"/>
              <a:cs typeface="Arial"/>
              <a:sym typeface="Arial"/>
            </a:endParaRPr>
          </a:p>
        </p:txBody>
      </p:sp>
      <p:pic>
        <p:nvPicPr>
          <p:cNvPr id="376" name="Google Shape;376;p17"/>
          <p:cNvPicPr preferRelativeResize="0"/>
          <p:nvPr/>
        </p:nvPicPr>
        <p:blipFill rotWithShape="1">
          <a:blip r:embed="rId3">
            <a:alphaModFix/>
          </a:blip>
          <a:srcRect/>
          <a:stretch/>
        </p:blipFill>
        <p:spPr>
          <a:xfrm>
            <a:off x="0" y="-766069"/>
            <a:ext cx="12209890" cy="7624069"/>
          </a:xfrm>
          <a:prstGeom prst="rect">
            <a:avLst/>
          </a:prstGeom>
          <a:noFill/>
          <a:ln>
            <a:noFill/>
          </a:ln>
        </p:spPr>
      </p:pic>
      <p:sp>
        <p:nvSpPr>
          <p:cNvPr id="377" name="Google Shape;377;p17"/>
          <p:cNvSpPr txBox="1"/>
          <p:nvPr/>
        </p:nvSpPr>
        <p:spPr>
          <a:xfrm>
            <a:off x="6696689" y="6558758"/>
            <a:ext cx="521649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lt1"/>
                </a:solidFill>
                <a:latin typeface="Arial"/>
                <a:ea typeface="Arial"/>
                <a:cs typeface="Arial"/>
                <a:sym typeface="Arial"/>
              </a:rPr>
              <a:t>Karl Jacobs, Key messages from the Open Symposium</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8"/>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4400"/>
              <a:buFont typeface="Arial"/>
              <a:buNone/>
            </a:pPr>
            <a:endParaRPr/>
          </a:p>
        </p:txBody>
      </p:sp>
      <p:sp>
        <p:nvSpPr>
          <p:cNvPr id="383" name="Google Shape;383;p18"/>
          <p:cNvSpPr txBox="1">
            <a:spLocks noGrp="1"/>
          </p:cNvSpPr>
          <p:nvPr>
            <p:ph type="body" idx="1"/>
          </p:nvPr>
        </p:nvSpPr>
        <p:spPr>
          <a:xfrm>
            <a:off x="609480" y="273600"/>
            <a:ext cx="10972440" cy="1144800"/>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chemeClr val="dk1"/>
              </a:solidFill>
              <a:latin typeface="Arial"/>
              <a:ea typeface="Arial"/>
              <a:cs typeface="Arial"/>
              <a:sym typeface="Arial"/>
            </a:endParaRPr>
          </a:p>
        </p:txBody>
      </p:sp>
      <p:pic>
        <p:nvPicPr>
          <p:cNvPr id="384" name="Google Shape;384;p18"/>
          <p:cNvPicPr preferRelativeResize="0"/>
          <p:nvPr/>
        </p:nvPicPr>
        <p:blipFill rotWithShape="1">
          <a:blip r:embed="rId3">
            <a:alphaModFix/>
          </a:blip>
          <a:srcRect/>
          <a:stretch/>
        </p:blipFill>
        <p:spPr>
          <a:xfrm>
            <a:off x="0" y="-793188"/>
            <a:ext cx="12239625" cy="7651188"/>
          </a:xfrm>
          <a:prstGeom prst="rect">
            <a:avLst/>
          </a:prstGeom>
          <a:noFill/>
          <a:ln>
            <a:noFill/>
          </a:ln>
        </p:spPr>
      </p:pic>
      <p:sp>
        <p:nvSpPr>
          <p:cNvPr id="385" name="Google Shape;385;p18"/>
          <p:cNvSpPr txBox="1"/>
          <p:nvPr/>
        </p:nvSpPr>
        <p:spPr>
          <a:xfrm>
            <a:off x="6193107" y="6452742"/>
            <a:ext cx="521649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lt1"/>
                </a:solidFill>
                <a:latin typeface="Arial"/>
                <a:ea typeface="Arial"/>
                <a:cs typeface="Arial"/>
                <a:sym typeface="Arial"/>
              </a:rPr>
              <a:t>Karl Jacobs, Key messages from the Open Symposium</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9"/>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PPG Briefing Book</a:t>
            </a:r>
            <a:endParaRPr/>
          </a:p>
        </p:txBody>
      </p:sp>
      <p:sp>
        <p:nvSpPr>
          <p:cNvPr id="391" name="Google Shape;391;p19"/>
          <p:cNvSpPr txBox="1">
            <a:spLocks noGrp="1"/>
          </p:cNvSpPr>
          <p:nvPr>
            <p:ph type="body" idx="1"/>
          </p:nvPr>
        </p:nvSpPr>
        <p:spPr>
          <a:xfrm>
            <a:off x="400050" y="1245870"/>
            <a:ext cx="11181870" cy="5029920"/>
          </a:xfrm>
          <a:prstGeom prst="rect">
            <a:avLst/>
          </a:prstGeom>
          <a:noFill/>
          <a:ln>
            <a:noFill/>
          </a:ln>
        </p:spPr>
        <p:txBody>
          <a:bodyPr spcFirstLastPara="1" wrap="square" lIns="0" tIns="0" rIns="0" bIns="0" anchor="ctr" anchorCtr="0">
            <a:normAutofit/>
          </a:bodyPr>
          <a:lstStyle/>
          <a:p>
            <a:pPr marL="342900">
              <a:spcBef>
                <a:spcPts val="0"/>
              </a:spcBef>
              <a:buSzPts val="2400"/>
            </a:pPr>
            <a:r>
              <a:rPr lang="en-US" sz="2400" b="0" i="0" u="none" strike="noStrike" cap="none" dirty="0">
                <a:solidFill>
                  <a:schemeClr val="dk1"/>
                </a:solidFill>
                <a:latin typeface="Arial"/>
                <a:ea typeface="Arial"/>
                <a:cs typeface="Arial"/>
                <a:sym typeface="Arial"/>
              </a:rPr>
              <a:t>Challenges for e+/e- (rings</a:t>
            </a:r>
            <a:br>
              <a:rPr lang="en-US" sz="2400" b="0" i="0" u="none" strike="noStrike" cap="none" dirty="0">
                <a:solidFill>
                  <a:schemeClr val="dk1"/>
                </a:solidFill>
                <a:latin typeface="Arial"/>
                <a:ea typeface="Arial"/>
                <a:cs typeface="Arial"/>
                <a:sym typeface="Arial"/>
              </a:rPr>
            </a:br>
            <a:r>
              <a:rPr lang="en-US" sz="2400" b="0" i="0" u="none" strike="noStrike" cap="none" dirty="0">
                <a:solidFill>
                  <a:schemeClr val="dk1"/>
                </a:solidFill>
                <a:latin typeface="Arial"/>
                <a:ea typeface="Arial"/>
                <a:cs typeface="Arial"/>
                <a:sym typeface="Arial"/>
              </a:rPr>
              <a:t>and linear), hadron rings,</a:t>
            </a:r>
            <a:br>
              <a:rPr lang="en-US" sz="2400" b="0" i="0" u="none" strike="noStrike" cap="none" dirty="0">
                <a:solidFill>
                  <a:schemeClr val="dk1"/>
                </a:solidFill>
                <a:latin typeface="Arial"/>
                <a:ea typeface="Arial"/>
                <a:cs typeface="Arial"/>
                <a:sym typeface="Arial"/>
              </a:rPr>
            </a:br>
            <a:r>
              <a:rPr lang="en-US" sz="2400" b="0" i="0" u="none" strike="noStrike" cap="none" dirty="0">
                <a:solidFill>
                  <a:schemeClr val="dk1"/>
                </a:solidFill>
                <a:latin typeface="Arial"/>
                <a:ea typeface="Arial"/>
                <a:cs typeface="Arial"/>
                <a:sym typeface="Arial"/>
              </a:rPr>
              <a:t>muons</a:t>
            </a:r>
            <a:br>
              <a:rPr lang="en-US" sz="2400" b="0" i="0" u="none" strike="noStrike" cap="none" dirty="0">
                <a:solidFill>
                  <a:schemeClr val="dk1"/>
                </a:solidFill>
                <a:latin typeface="Arial"/>
                <a:ea typeface="Arial"/>
                <a:cs typeface="Arial"/>
                <a:sym typeface="Arial"/>
              </a:rPr>
            </a:br>
            <a:endParaRPr sz="2400" dirty="0"/>
          </a:p>
          <a:p>
            <a:pPr marL="342900">
              <a:spcBef>
                <a:spcPts val="0"/>
              </a:spcBef>
              <a:buSzPts val="2400"/>
            </a:pPr>
            <a:r>
              <a:rPr lang="en-US" sz="2400" b="0" i="0" u="none" strike="noStrike" cap="none" dirty="0">
                <a:solidFill>
                  <a:schemeClr val="dk1"/>
                </a:solidFill>
                <a:latin typeface="Arial"/>
                <a:ea typeface="Arial"/>
                <a:cs typeface="Arial"/>
                <a:sym typeface="Arial"/>
              </a:rPr>
              <a:t>Large scale projects: CLIC, </a:t>
            </a:r>
            <a:br>
              <a:rPr lang="en-US" sz="2400" b="0" i="0" u="none" strike="noStrike" cap="none" dirty="0">
                <a:solidFill>
                  <a:schemeClr val="dk1"/>
                </a:solidFill>
                <a:latin typeface="Arial"/>
                <a:ea typeface="Arial"/>
                <a:cs typeface="Arial"/>
                <a:sym typeface="Arial"/>
              </a:rPr>
            </a:br>
            <a:r>
              <a:rPr lang="en-US" sz="2400" b="0" i="0" u="none" strike="noStrike" cap="none" dirty="0">
                <a:solidFill>
                  <a:schemeClr val="dk1"/>
                </a:solidFill>
                <a:latin typeface="Arial"/>
                <a:ea typeface="Arial"/>
                <a:cs typeface="Arial"/>
                <a:sym typeface="Arial"/>
              </a:rPr>
              <a:t>FCC, LCV, LEP3, </a:t>
            </a:r>
            <a:r>
              <a:rPr lang="en-US" sz="2400" b="0" i="0" u="none" strike="noStrike" cap="none" dirty="0" err="1">
                <a:solidFill>
                  <a:schemeClr val="dk1"/>
                </a:solidFill>
                <a:latin typeface="Arial"/>
                <a:ea typeface="Arial"/>
                <a:cs typeface="Arial"/>
                <a:sym typeface="Arial"/>
              </a:rPr>
              <a:t>LHeC</a:t>
            </a:r>
            <a:r>
              <a:rPr lang="en-US" sz="2400" b="0" i="0" u="none" strike="noStrike" cap="none" dirty="0">
                <a:solidFill>
                  <a:schemeClr val="dk1"/>
                </a:solidFill>
                <a:latin typeface="Arial"/>
                <a:ea typeface="Arial"/>
                <a:cs typeface="Arial"/>
                <a:sym typeface="Arial"/>
              </a:rPr>
              <a:t>, MC</a:t>
            </a:r>
            <a:br>
              <a:rPr lang="en-US" sz="2400" b="0" i="0" u="none" strike="noStrike" cap="none" dirty="0">
                <a:solidFill>
                  <a:schemeClr val="dk1"/>
                </a:solidFill>
                <a:latin typeface="Arial"/>
                <a:ea typeface="Arial"/>
                <a:cs typeface="Arial"/>
                <a:sym typeface="Arial"/>
              </a:rPr>
            </a:br>
            <a:endParaRPr sz="2400" dirty="0"/>
          </a:p>
          <a:p>
            <a:pPr marL="342900">
              <a:spcBef>
                <a:spcPts val="0"/>
              </a:spcBef>
              <a:buSzPts val="2400"/>
            </a:pPr>
            <a:r>
              <a:rPr lang="en-US" sz="2400" b="0" i="0" u="none" strike="noStrike" cap="none" dirty="0">
                <a:solidFill>
                  <a:schemeClr val="dk1"/>
                </a:solidFill>
                <a:latin typeface="Arial"/>
                <a:ea typeface="Arial"/>
                <a:cs typeface="Arial"/>
                <a:sym typeface="Arial"/>
              </a:rPr>
              <a:t>Accelerator Technology: HFM, SRF, NCRF, RF Power, High Gradient Wakefield Accelerators (HGWFA)</a:t>
            </a:r>
            <a:br>
              <a:rPr lang="en-US" sz="2400" b="0" i="0" u="none" strike="noStrike" cap="none" dirty="0">
                <a:solidFill>
                  <a:schemeClr val="dk1"/>
                </a:solidFill>
                <a:latin typeface="Arial"/>
                <a:ea typeface="Arial"/>
                <a:cs typeface="Arial"/>
                <a:sym typeface="Arial"/>
              </a:rPr>
            </a:br>
            <a:endParaRPr sz="2400" dirty="0"/>
          </a:p>
          <a:p>
            <a:pPr marL="342900">
              <a:spcBef>
                <a:spcPts val="0"/>
              </a:spcBef>
              <a:buSzPts val="2400"/>
            </a:pPr>
            <a:r>
              <a:rPr lang="en-US" sz="2400" b="0" i="0" u="none" strike="noStrike" cap="none" dirty="0">
                <a:solidFill>
                  <a:schemeClr val="dk1"/>
                </a:solidFill>
                <a:latin typeface="Arial"/>
                <a:ea typeface="Arial"/>
                <a:cs typeface="Arial"/>
                <a:sym typeface="Arial"/>
              </a:rPr>
              <a:t>The HGWFA section discusses HALHF, ALIVE, and 10TeV.  It notes that: </a:t>
            </a:r>
            <a:endParaRPr sz="2400" dirty="0"/>
          </a:p>
          <a:p>
            <a:pPr marL="457200" lvl="2" indent="0">
              <a:buNone/>
            </a:pPr>
            <a:r>
              <a:rPr lang="en-US" sz="2400" dirty="0"/>
              <a:t>HGWFA are starting to delivering quality beams for different applications</a:t>
            </a:r>
            <a:endParaRPr sz="3600" dirty="0"/>
          </a:p>
          <a:p>
            <a:pPr marL="457200" lvl="2" indent="0">
              <a:buNone/>
            </a:pPr>
            <a:r>
              <a:rPr lang="en-US" sz="2400" dirty="0"/>
              <a:t>first projects are expected to become operational within the next decade. </a:t>
            </a:r>
            <a:endParaRPr sz="3600" dirty="0"/>
          </a:p>
          <a:p>
            <a:pPr marL="457200" lvl="2" indent="0">
              <a:buNone/>
            </a:pPr>
            <a:r>
              <a:rPr lang="en-US" sz="2400" dirty="0"/>
              <a:t>Continued technology R&amp;D will be essential for HGWFA to have an impact</a:t>
            </a:r>
            <a:endParaRPr sz="3600" dirty="0"/>
          </a:p>
        </p:txBody>
      </p:sp>
      <p:pic>
        <p:nvPicPr>
          <p:cNvPr id="392" name="Google Shape;392;p19"/>
          <p:cNvPicPr preferRelativeResize="0"/>
          <p:nvPr/>
        </p:nvPicPr>
        <p:blipFill rotWithShape="1">
          <a:blip r:embed="rId3">
            <a:alphaModFix/>
          </a:blip>
          <a:srcRect/>
          <a:stretch/>
        </p:blipFill>
        <p:spPr>
          <a:xfrm>
            <a:off x="5384751" y="1025342"/>
            <a:ext cx="6719619" cy="2403658"/>
          </a:xfrm>
          <a:prstGeom prst="rect">
            <a:avLst/>
          </a:prstGeom>
          <a:noFill/>
          <a:ln>
            <a:noFill/>
          </a:ln>
        </p:spPr>
      </p:pic>
      <p:sp>
        <p:nvSpPr>
          <p:cNvPr id="393" name="Google Shape;393;p19"/>
          <p:cNvSpPr txBox="1"/>
          <p:nvPr/>
        </p:nvSpPr>
        <p:spPr>
          <a:xfrm>
            <a:off x="609480" y="6413154"/>
            <a:ext cx="319844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Arial"/>
                <a:ea typeface="Arial"/>
                <a:cs typeface="Arial"/>
                <a:sym typeface="Arial"/>
              </a:rPr>
              <a:t>T. Raubenheimer, EAAC2025</a:t>
            </a:r>
            <a:endParaRPr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
          <p:cNvSpPr/>
          <p:nvPr/>
        </p:nvSpPr>
        <p:spPr>
          <a:xfrm>
            <a:off x="407880" y="1307145"/>
            <a:ext cx="11375280" cy="4607640"/>
          </a:xfrm>
          <a:prstGeom prst="rect">
            <a:avLst/>
          </a:prstGeom>
          <a:noFill/>
          <a:ln>
            <a:noFill/>
          </a:ln>
        </p:spPr>
        <p:txBody>
          <a:bodyPr spcFirstLastPara="1" wrap="square" lIns="0" tIns="0" rIns="0" bIns="0" anchor="t" anchorCtr="0">
            <a:noAutofit/>
          </a:bodyPr>
          <a:lstStyle/>
          <a:p>
            <a:pPr marL="432000" marR="0" lvl="0" indent="-323639" algn="l" rtl="0">
              <a:lnSpc>
                <a:spcPct val="100000"/>
              </a:lnSpc>
              <a:spcBef>
                <a:spcPts val="0"/>
              </a:spcBef>
              <a:spcAft>
                <a:spcPts val="0"/>
              </a:spcAft>
              <a:buClr>
                <a:srgbClr val="000000"/>
              </a:buClr>
              <a:buSzPts val="1080"/>
              <a:buFont typeface="Noto Sans Symbols"/>
              <a:buChar char="●"/>
            </a:pPr>
            <a:r>
              <a:rPr lang="en-US" sz="2400" b="1" i="0" u="none" strike="noStrike" cap="none">
                <a:solidFill>
                  <a:srgbClr val="171717"/>
                </a:solidFill>
                <a:latin typeface="Arial"/>
                <a:ea typeface="Arial"/>
                <a:cs typeface="Arial"/>
                <a:sym typeface="Arial"/>
              </a:rPr>
              <a:t>ESPP Strategy Process</a:t>
            </a:r>
            <a:endParaRPr sz="2400" b="1" i="0" u="none" strike="noStrike" cap="none">
              <a:solidFill>
                <a:srgbClr val="171717"/>
              </a:solidFill>
              <a:latin typeface="Arial"/>
              <a:ea typeface="Arial"/>
              <a:cs typeface="Arial"/>
              <a:sym typeface="Arial"/>
            </a:endParaRPr>
          </a:p>
          <a:p>
            <a:pPr marL="432000" marR="0" lvl="0" indent="-323639" algn="l" rtl="0">
              <a:lnSpc>
                <a:spcPct val="100000"/>
              </a:lnSpc>
              <a:spcBef>
                <a:spcPts val="1417"/>
              </a:spcBef>
              <a:spcAft>
                <a:spcPts val="0"/>
              </a:spcAft>
              <a:buClr>
                <a:srgbClr val="000000"/>
              </a:buClr>
              <a:buSzPts val="1080"/>
              <a:buFont typeface="Noto Sans Symbols"/>
              <a:buChar char="●"/>
            </a:pPr>
            <a:r>
              <a:rPr lang="en-US" sz="2400" b="1" i="0" u="none" strike="noStrike" cap="none">
                <a:solidFill>
                  <a:srgbClr val="171717"/>
                </a:solidFill>
                <a:latin typeface="Arial"/>
                <a:ea typeface="Arial"/>
                <a:cs typeface="Arial"/>
                <a:sym typeface="Arial"/>
              </a:rPr>
              <a:t>Comments from the Open Symposium in Venice</a:t>
            </a:r>
            <a:endParaRPr sz="2400" b="0" i="0" u="none" strike="noStrike" cap="none">
              <a:solidFill>
                <a:srgbClr val="171717"/>
              </a:solidFill>
              <a:latin typeface="Arial"/>
              <a:ea typeface="Arial"/>
              <a:cs typeface="Arial"/>
              <a:sym typeface="Arial"/>
            </a:endParaRPr>
          </a:p>
          <a:p>
            <a:pPr marL="432000" marR="0" lvl="0" indent="-323639" algn="l" rtl="0">
              <a:lnSpc>
                <a:spcPct val="100000"/>
              </a:lnSpc>
              <a:spcBef>
                <a:spcPts val="1417"/>
              </a:spcBef>
              <a:spcAft>
                <a:spcPts val="0"/>
              </a:spcAft>
              <a:buClr>
                <a:srgbClr val="000000"/>
              </a:buClr>
              <a:buSzPts val="1080"/>
              <a:buFont typeface="Noto Sans Symbols"/>
              <a:buChar char="●"/>
            </a:pPr>
            <a:r>
              <a:rPr lang="en-US" sz="2400" b="1" i="0" u="none" strike="noStrike" cap="none">
                <a:solidFill>
                  <a:srgbClr val="171717"/>
                </a:solidFill>
                <a:latin typeface="Arial"/>
                <a:ea typeface="Arial"/>
                <a:cs typeface="Arial"/>
                <a:sym typeface="Arial"/>
              </a:rPr>
              <a:t>Thoughts about next steps for wakefield accelerators</a:t>
            </a:r>
            <a:endParaRPr sz="2400" b="1" i="0" u="none" strike="noStrike" cap="none">
              <a:solidFill>
                <a:srgbClr val="171717"/>
              </a:solidFill>
              <a:latin typeface="Arial"/>
              <a:ea typeface="Arial"/>
              <a:cs typeface="Arial"/>
              <a:sym typeface="Arial"/>
            </a:endParaRPr>
          </a:p>
        </p:txBody>
      </p:sp>
      <p:sp>
        <p:nvSpPr>
          <p:cNvPr id="253" name="Google Shape;253;p2"/>
          <p:cNvSpPr/>
          <p:nvPr/>
        </p:nvSpPr>
        <p:spPr>
          <a:xfrm>
            <a:off x="407880" y="305610"/>
            <a:ext cx="11375280" cy="106488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3600" b="1" i="0" u="none" strike="noStrike" cap="none">
                <a:solidFill>
                  <a:srgbClr val="0033A0"/>
                </a:solidFill>
                <a:latin typeface="Arial"/>
                <a:ea typeface="Arial"/>
                <a:cs typeface="Arial"/>
                <a:sym typeface="Arial"/>
              </a:rPr>
              <a:t>Outline</a:t>
            </a:r>
            <a:endParaRPr sz="3600" b="0" i="0" u="none" strike="noStrike" cap="none">
              <a:solidFill>
                <a:schemeClr val="dk1"/>
              </a:solidFill>
              <a:latin typeface="Arial"/>
              <a:ea typeface="Arial"/>
              <a:cs typeface="Arial"/>
              <a:sym typeface="Arial"/>
            </a:endParaRPr>
          </a:p>
        </p:txBody>
      </p:sp>
      <p:sp>
        <p:nvSpPr>
          <p:cNvPr id="254" name="Google Shape;254;p2"/>
          <p:cNvSpPr/>
          <p:nvPr/>
        </p:nvSpPr>
        <p:spPr>
          <a:xfrm>
            <a:off x="11107440" y="6383880"/>
            <a:ext cx="680400" cy="36432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None/>
            </a:pPr>
            <a:fld id="{00000000-1234-1234-1234-123412341234}" type="slidenum">
              <a:rPr lang="en-US" sz="1000" b="0" i="0" u="none" strike="noStrike" cap="none">
                <a:solidFill>
                  <a:srgbClr val="0033A0"/>
                </a:solidFill>
                <a:latin typeface="Arial"/>
                <a:ea typeface="Arial"/>
                <a:cs typeface="Arial"/>
                <a:sym typeface="Arial"/>
              </a:rPr>
              <a:t>2</a:t>
            </a:fld>
            <a:endParaRPr sz="1000" b="0" i="0" u="none" strike="noStrike" cap="none">
              <a:solidFill>
                <a:schemeClr val="dk1"/>
              </a:solidFill>
              <a:latin typeface="Arial"/>
              <a:ea typeface="Arial"/>
              <a:cs typeface="Arial"/>
              <a:sym typeface="Arial"/>
            </a:endParaRPr>
          </a:p>
        </p:txBody>
      </p:sp>
      <p:sp>
        <p:nvSpPr>
          <p:cNvPr id="255" name="Google Shape;255;p2"/>
          <p:cNvSpPr txBox="1"/>
          <p:nvPr/>
        </p:nvSpPr>
        <p:spPr>
          <a:xfrm>
            <a:off x="609480" y="6413154"/>
            <a:ext cx="31984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T. </a:t>
            </a:r>
            <a:r>
              <a:rPr lang="en-US" sz="1600" b="0" i="0" u="none" strike="noStrike" cap="none" dirty="0">
                <a:solidFill>
                  <a:schemeClr val="dk1"/>
                </a:solidFill>
                <a:latin typeface="Arial"/>
                <a:ea typeface="Arial"/>
                <a:cs typeface="Arial"/>
                <a:sym typeface="Arial"/>
              </a:rPr>
              <a:t>Raubenheimer</a:t>
            </a:r>
            <a:r>
              <a:rPr lang="en-US" sz="1800" b="0" i="0" u="none" strike="noStrike" cap="none" dirty="0">
                <a:solidFill>
                  <a:schemeClr val="dk1"/>
                </a:solidFill>
                <a:latin typeface="Arial"/>
                <a:ea typeface="Arial"/>
                <a:cs typeface="Arial"/>
                <a:sym typeface="Arial"/>
              </a:rPr>
              <a:t>, EAAC2025</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0"/>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Muon Collider</a:t>
            </a:r>
            <a:endParaRPr/>
          </a:p>
        </p:txBody>
      </p:sp>
      <p:sp>
        <p:nvSpPr>
          <p:cNvPr id="399" name="Google Shape;399;p20"/>
          <p:cNvSpPr txBox="1">
            <a:spLocks noGrp="1"/>
          </p:cNvSpPr>
          <p:nvPr>
            <p:ph type="body" idx="1"/>
          </p:nvPr>
        </p:nvSpPr>
        <p:spPr>
          <a:xfrm>
            <a:off x="400050" y="1554480"/>
            <a:ext cx="11407140" cy="5029920"/>
          </a:xfrm>
          <a:prstGeom prst="rect">
            <a:avLst/>
          </a:prstGeom>
          <a:noFill/>
          <a:ln>
            <a:noFill/>
          </a:ln>
        </p:spPr>
        <p:txBody>
          <a:bodyPr spcFirstLastPara="1" wrap="square" lIns="0" tIns="0" rIns="0" bIns="0" anchor="t" anchorCtr="0">
            <a:normAutofit/>
          </a:bodyPr>
          <a:lstStyle/>
          <a:p>
            <a:pPr marL="342900" marR="0" lvl="0" indent="-3429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The Muon Collider is considered differently from HGWFA by the HEP community and the MC is listed as one of the large projects</a:t>
            </a:r>
            <a:endParaRPr/>
          </a:p>
          <a:p>
            <a:pPr marL="342900" marR="0" lvl="0" indent="-190500" algn="l"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2900" marR="0" lvl="0" indent="-3429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Why?  </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In the US, the Muon Accelerator Program did “systems” studies from 2010-2017 with ~10M$ per year followed by strong European enthusiasm and a very strong Muon Collider community at Snowmass</a:t>
            </a:r>
            <a:br>
              <a:rPr lang="en-US" sz="2400" b="0" i="0" u="none" strike="noStrike" cap="none">
                <a:solidFill>
                  <a:schemeClr val="dk1"/>
                </a:solidFill>
                <a:latin typeface="Arial"/>
                <a:ea typeface="Arial"/>
                <a:cs typeface="Arial"/>
                <a:sym typeface="Arial"/>
              </a:rPr>
            </a:br>
            <a:endParaRPr sz="2400" b="0" i="0" u="none" strike="noStrike" cap="none">
              <a:solidFill>
                <a:schemeClr val="dk1"/>
              </a:solidFill>
              <a:latin typeface="Arial"/>
              <a:ea typeface="Arial"/>
              <a:cs typeface="Arial"/>
              <a:sym typeface="Arial"/>
            </a:endParaRPr>
          </a:p>
          <a:p>
            <a:pPr marL="342900" marR="0" lvl="0" indent="-3429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Developed designs and tried to bound </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complexity with tolerances and R&amp;D</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roadmaps – projectized the program</a:t>
            </a:r>
            <a:br>
              <a:rPr lang="en-US" sz="2400" b="0" i="0" u="none" strike="noStrike" cap="none">
                <a:solidFill>
                  <a:schemeClr val="dk1"/>
                </a:solidFill>
                <a:latin typeface="Arial"/>
                <a:ea typeface="Arial"/>
                <a:cs typeface="Arial"/>
                <a:sym typeface="Arial"/>
              </a:rPr>
            </a:br>
            <a:endParaRPr sz="2400" b="0" i="0" u="none" strike="noStrike" cap="none">
              <a:solidFill>
                <a:schemeClr val="dk1"/>
              </a:solidFill>
              <a:latin typeface="Arial"/>
              <a:ea typeface="Arial"/>
              <a:cs typeface="Arial"/>
              <a:sym typeface="Arial"/>
            </a:endParaRPr>
          </a:p>
          <a:p>
            <a:pPr marL="342900" marR="0" lvl="0" indent="-3429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Many challenges but were able to engage</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community</a:t>
            </a:r>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400" name="Google Shape;400;p20"/>
          <p:cNvPicPr preferRelativeResize="0"/>
          <p:nvPr/>
        </p:nvPicPr>
        <p:blipFill rotWithShape="1">
          <a:blip r:embed="rId3">
            <a:alphaModFix/>
          </a:blip>
          <a:srcRect/>
          <a:stretch/>
        </p:blipFill>
        <p:spPr>
          <a:xfrm>
            <a:off x="7193160" y="3968365"/>
            <a:ext cx="4821081" cy="2752115"/>
          </a:xfrm>
          <a:prstGeom prst="rect">
            <a:avLst/>
          </a:prstGeom>
          <a:noFill/>
          <a:ln>
            <a:noFill/>
          </a:ln>
        </p:spPr>
      </p:pic>
      <p:sp>
        <p:nvSpPr>
          <p:cNvPr id="401" name="Google Shape;401;p20"/>
          <p:cNvSpPr txBox="1"/>
          <p:nvPr/>
        </p:nvSpPr>
        <p:spPr>
          <a:xfrm>
            <a:off x="8138160" y="3669030"/>
            <a:ext cx="305949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Schematic from MAP ~2013</a:t>
            </a:r>
            <a:endParaRPr/>
          </a:p>
        </p:txBody>
      </p:sp>
      <p:sp>
        <p:nvSpPr>
          <p:cNvPr id="402" name="Google Shape;402;p20"/>
          <p:cNvSpPr txBox="1"/>
          <p:nvPr/>
        </p:nvSpPr>
        <p:spPr>
          <a:xfrm>
            <a:off x="609480" y="6413154"/>
            <a:ext cx="319844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Arial"/>
                <a:ea typeface="Arial"/>
                <a:cs typeface="Arial"/>
                <a:sym typeface="Arial"/>
              </a:rPr>
              <a:t>T. Raubenheimer, EAAC2025</a:t>
            </a:r>
            <a:endParaRPr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1"/>
          <p:cNvSpPr txBox="1">
            <a:spLocks noGrp="1"/>
          </p:cNvSpPr>
          <p:nvPr>
            <p:ph type="title"/>
          </p:nvPr>
        </p:nvSpPr>
        <p:spPr>
          <a:xfrm>
            <a:off x="602429" y="129091"/>
            <a:ext cx="10804760" cy="753033"/>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2"/>
              </a:buClr>
              <a:buSzPts val="1800"/>
              <a:buFont typeface="Arial"/>
              <a:buNone/>
            </a:pPr>
            <a:r>
              <a:rPr lang="en-US"/>
              <a:t>FACET and PWFA-LC</a:t>
            </a:r>
            <a:endParaRPr/>
          </a:p>
        </p:txBody>
      </p:sp>
      <p:sp>
        <p:nvSpPr>
          <p:cNvPr id="408" name="Google Shape;408;p21"/>
          <p:cNvSpPr txBox="1">
            <a:spLocks noGrp="1"/>
          </p:cNvSpPr>
          <p:nvPr>
            <p:ph type="body" idx="1"/>
          </p:nvPr>
        </p:nvSpPr>
        <p:spPr>
          <a:xfrm>
            <a:off x="22570" y="2291643"/>
            <a:ext cx="11195756" cy="4629983"/>
          </a:xfrm>
          <a:prstGeom prst="rect">
            <a:avLst/>
          </a:prstGeom>
          <a:noFill/>
          <a:ln>
            <a:noFill/>
          </a:ln>
        </p:spPr>
        <p:txBody>
          <a:bodyPr spcFirstLastPara="1" wrap="square" lIns="0" tIns="0" rIns="0" bIns="0" anchor="t" anchorCtr="0">
            <a:normAutofit/>
          </a:bodyPr>
          <a:lstStyle/>
          <a:p>
            <a:pPr marL="609585" lvl="0" indent="-304791" algn="l" rtl="0">
              <a:lnSpc>
                <a:spcPct val="120000"/>
              </a:lnSpc>
              <a:spcBef>
                <a:spcPts val="0"/>
              </a:spcBef>
              <a:spcAft>
                <a:spcPts val="0"/>
              </a:spcAft>
              <a:buClr>
                <a:srgbClr val="981E32"/>
              </a:buClr>
              <a:buSzPts val="2400"/>
              <a:buNone/>
            </a:pPr>
            <a:endParaRPr sz="2667"/>
          </a:p>
          <a:p>
            <a:pPr marL="609585" lvl="0" indent="-304791" algn="l" rtl="0">
              <a:lnSpc>
                <a:spcPct val="120000"/>
              </a:lnSpc>
              <a:spcBef>
                <a:spcPts val="0"/>
              </a:spcBef>
              <a:spcAft>
                <a:spcPts val="0"/>
              </a:spcAft>
              <a:buClr>
                <a:srgbClr val="981E32"/>
              </a:buClr>
              <a:buSzPts val="2400"/>
              <a:buNone/>
            </a:pPr>
            <a:endParaRPr sz="2667"/>
          </a:p>
          <a:p>
            <a:pPr marL="609585" lvl="0" indent="-304791" algn="l" rtl="0">
              <a:lnSpc>
                <a:spcPct val="120000"/>
              </a:lnSpc>
              <a:spcBef>
                <a:spcPts val="0"/>
              </a:spcBef>
              <a:spcAft>
                <a:spcPts val="0"/>
              </a:spcAft>
              <a:buClr>
                <a:srgbClr val="981E32"/>
              </a:buClr>
              <a:buSzPts val="2400"/>
              <a:buNone/>
            </a:pPr>
            <a:endParaRPr sz="2667"/>
          </a:p>
          <a:p>
            <a:pPr marL="609585" lvl="0" indent="-304791" algn="l" rtl="0">
              <a:lnSpc>
                <a:spcPct val="120000"/>
              </a:lnSpc>
              <a:spcBef>
                <a:spcPts val="0"/>
              </a:spcBef>
              <a:spcAft>
                <a:spcPts val="0"/>
              </a:spcAft>
              <a:buClr>
                <a:srgbClr val="981E32"/>
              </a:buClr>
              <a:buSzPts val="2400"/>
              <a:buNone/>
            </a:pPr>
            <a:endParaRPr sz="2667"/>
          </a:p>
          <a:p>
            <a:pPr marL="609585" lvl="0" indent="-304791" algn="l" rtl="0">
              <a:lnSpc>
                <a:spcPct val="120000"/>
              </a:lnSpc>
              <a:spcBef>
                <a:spcPts val="0"/>
              </a:spcBef>
              <a:spcAft>
                <a:spcPts val="0"/>
              </a:spcAft>
              <a:buClr>
                <a:srgbClr val="981E32"/>
              </a:buClr>
              <a:buSzPts val="2400"/>
              <a:buNone/>
            </a:pPr>
            <a:r>
              <a:rPr lang="en-US" sz="2667"/>
              <a:t>Combined PWFA with existing</a:t>
            </a:r>
            <a:br>
              <a:rPr lang="en-US" sz="2667"/>
            </a:br>
            <a:r>
              <a:rPr lang="en-US" sz="2667"/>
              <a:t>LC concepts (ILC, NLC, CLIC)</a:t>
            </a:r>
            <a:br>
              <a:rPr lang="en-US" sz="2667"/>
            </a:br>
            <a:r>
              <a:rPr lang="en-US" sz="2667"/>
              <a:t>to clarify challenges to be </a:t>
            </a:r>
            <a:br>
              <a:rPr lang="en-US" sz="2667"/>
            </a:br>
            <a:r>
              <a:rPr lang="en-US" sz="2667"/>
              <a:t>addressed at FACET</a:t>
            </a:r>
            <a:endParaRPr/>
          </a:p>
        </p:txBody>
      </p:sp>
      <p:pic>
        <p:nvPicPr>
          <p:cNvPr id="409" name="Google Shape;409;p21"/>
          <p:cNvPicPr preferRelativeResize="0"/>
          <p:nvPr/>
        </p:nvPicPr>
        <p:blipFill rotWithShape="1">
          <a:blip r:embed="rId3">
            <a:alphaModFix/>
          </a:blip>
          <a:srcRect/>
          <a:stretch/>
        </p:blipFill>
        <p:spPr>
          <a:xfrm>
            <a:off x="316090" y="1412919"/>
            <a:ext cx="4865511" cy="2633603"/>
          </a:xfrm>
          <a:prstGeom prst="rect">
            <a:avLst/>
          </a:prstGeom>
          <a:noFill/>
          <a:ln>
            <a:noFill/>
          </a:ln>
        </p:spPr>
      </p:pic>
      <p:pic>
        <p:nvPicPr>
          <p:cNvPr id="410" name="Google Shape;410;p21"/>
          <p:cNvPicPr preferRelativeResize="0"/>
          <p:nvPr/>
        </p:nvPicPr>
        <p:blipFill rotWithShape="1">
          <a:blip r:embed="rId4">
            <a:alphaModFix/>
          </a:blip>
          <a:srcRect/>
          <a:stretch/>
        </p:blipFill>
        <p:spPr>
          <a:xfrm>
            <a:off x="5181600" y="1360487"/>
            <a:ext cx="7010400" cy="5166028"/>
          </a:xfrm>
          <a:prstGeom prst="rect">
            <a:avLst/>
          </a:prstGeom>
          <a:noFill/>
          <a:ln>
            <a:noFill/>
          </a:ln>
        </p:spPr>
      </p:pic>
      <p:sp>
        <p:nvSpPr>
          <p:cNvPr id="411" name="Google Shape;411;p21"/>
          <p:cNvSpPr txBox="1"/>
          <p:nvPr/>
        </p:nvSpPr>
        <p:spPr>
          <a:xfrm>
            <a:off x="609480" y="6413154"/>
            <a:ext cx="31984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T. </a:t>
            </a:r>
            <a:r>
              <a:rPr lang="en-US" sz="1600" dirty="0">
                <a:solidFill>
                  <a:schemeClr val="dk1"/>
                </a:solidFill>
                <a:latin typeface="Arial"/>
                <a:ea typeface="Arial"/>
                <a:cs typeface="Arial"/>
                <a:sym typeface="Arial"/>
              </a:rPr>
              <a:t>Raubenheimer</a:t>
            </a:r>
            <a:r>
              <a:rPr lang="en-US" sz="1800" dirty="0">
                <a:solidFill>
                  <a:schemeClr val="dk1"/>
                </a:solidFill>
                <a:latin typeface="Arial"/>
                <a:ea typeface="Arial"/>
                <a:cs typeface="Arial"/>
                <a:sym typeface="Arial"/>
              </a:rPr>
              <a:t>, EAAC2025</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2"/>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HALHF</a:t>
            </a:r>
            <a:endParaRPr/>
          </a:p>
        </p:txBody>
      </p:sp>
      <p:sp>
        <p:nvSpPr>
          <p:cNvPr id="417" name="Google Shape;417;p22"/>
          <p:cNvSpPr txBox="1">
            <a:spLocks noGrp="1"/>
          </p:cNvSpPr>
          <p:nvPr>
            <p:ph type="body" idx="1"/>
          </p:nvPr>
        </p:nvSpPr>
        <p:spPr>
          <a:xfrm>
            <a:off x="400050" y="1554480"/>
            <a:ext cx="11407140" cy="5029920"/>
          </a:xfrm>
          <a:prstGeom prst="rect">
            <a:avLst/>
          </a:prstGeom>
          <a:noFill/>
          <a:ln>
            <a:noFill/>
          </a:ln>
        </p:spPr>
        <p:txBody>
          <a:bodyPr spcFirstLastPara="1" wrap="square" lIns="0" tIns="0" rIns="0" bIns="0" anchor="t" anchorCtr="0">
            <a:normAutofit/>
          </a:bodyPr>
          <a:lstStyle/>
          <a:p>
            <a:pPr marL="342900" marR="0" lvl="0" indent="-342900" algn="l" rtl="0">
              <a:lnSpc>
                <a:spcPct val="9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HALHF is putting together a pre-CDR</a:t>
            </a:r>
            <a:br>
              <a:rPr lang="en-US" sz="2400" b="0" i="0" u="none" strike="noStrike" cap="none" dirty="0">
                <a:solidFill>
                  <a:schemeClr val="dk1"/>
                </a:solidFill>
                <a:latin typeface="Arial"/>
                <a:ea typeface="Arial"/>
                <a:cs typeface="Arial"/>
                <a:sym typeface="Arial"/>
              </a:rPr>
            </a:br>
            <a:endParaRPr lang="en-US" sz="2400" b="0" i="0" u="none" strike="noStrike" cap="none" dirty="0">
              <a:solidFill>
                <a:schemeClr val="dk1"/>
              </a:solidFill>
              <a:latin typeface="Arial"/>
              <a:ea typeface="Arial"/>
              <a:cs typeface="Arial"/>
              <a:sym typeface="Arial"/>
            </a:endParaRPr>
          </a:p>
          <a:p>
            <a:pPr marL="800100" lvl="1">
              <a:spcBef>
                <a:spcPts val="0"/>
              </a:spcBef>
              <a:buSzPts val="2400"/>
            </a:pPr>
            <a:r>
              <a:rPr lang="en-US" sz="2000" b="0" i="0" u="none" strike="noStrike" cap="none" dirty="0">
                <a:solidFill>
                  <a:schemeClr val="dk1"/>
                </a:solidFill>
                <a:latin typeface="Arial"/>
                <a:ea typeface="Arial"/>
                <a:cs typeface="Arial"/>
                <a:sym typeface="Arial"/>
              </a:rPr>
              <a:t>Start from what works pretty well, e.g. beam-driven electron acceleration</a:t>
            </a:r>
          </a:p>
          <a:p>
            <a:pPr marL="800100" lvl="1">
              <a:spcBef>
                <a:spcPts val="0"/>
              </a:spcBef>
              <a:buSzPts val="2400"/>
            </a:pPr>
            <a:r>
              <a:rPr lang="en-US" sz="2000" dirty="0"/>
              <a:t>Address failures of previous iterations</a:t>
            </a:r>
          </a:p>
          <a:p>
            <a:pPr marL="800100" lvl="1">
              <a:spcBef>
                <a:spcPts val="0"/>
              </a:spcBef>
              <a:buSzPts val="2400"/>
            </a:pPr>
            <a:r>
              <a:rPr lang="en-US" sz="2000" dirty="0"/>
              <a:t>Include tolerances and start-2-end simulations</a:t>
            </a:r>
            <a:endParaRPr dirty="0"/>
          </a:p>
          <a:p>
            <a:pPr marL="0" marR="0" lvl="0" indent="0" algn="l" rtl="0">
              <a:lnSpc>
                <a:spcPct val="90000"/>
              </a:lnSpc>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sp>
        <p:nvSpPr>
          <p:cNvPr id="418" name="Google Shape;418;p22"/>
          <p:cNvSpPr txBox="1"/>
          <p:nvPr/>
        </p:nvSpPr>
        <p:spPr>
          <a:xfrm>
            <a:off x="609480" y="6413154"/>
            <a:ext cx="31984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T. </a:t>
            </a:r>
            <a:r>
              <a:rPr lang="en-US" sz="1600" dirty="0">
                <a:solidFill>
                  <a:schemeClr val="dk1"/>
                </a:solidFill>
                <a:latin typeface="Arial"/>
                <a:ea typeface="Arial"/>
                <a:cs typeface="Arial"/>
                <a:sym typeface="Arial"/>
              </a:rPr>
              <a:t>Raubenheimer</a:t>
            </a:r>
            <a:r>
              <a:rPr lang="en-US" sz="1800" dirty="0">
                <a:solidFill>
                  <a:schemeClr val="dk1"/>
                </a:solidFill>
                <a:latin typeface="Arial"/>
                <a:ea typeface="Arial"/>
                <a:cs typeface="Arial"/>
                <a:sym typeface="Arial"/>
              </a:rPr>
              <a:t>, EAAC2025</a:t>
            </a:r>
            <a:endParaRPr dirty="0"/>
          </a:p>
        </p:txBody>
      </p:sp>
      <p:pic>
        <p:nvPicPr>
          <p:cNvPr id="3" name="Picture 2">
            <a:extLst>
              <a:ext uri="{FF2B5EF4-FFF2-40B4-BE49-F238E27FC236}">
                <a16:creationId xmlns:a16="http://schemas.microsoft.com/office/drawing/2014/main" id="{1776ED2B-5310-EF0D-75C6-EF9FCE8F16C4}"/>
              </a:ext>
            </a:extLst>
          </p:cNvPr>
          <p:cNvPicPr>
            <a:picLocks noChangeAspect="1"/>
          </p:cNvPicPr>
          <p:nvPr/>
        </p:nvPicPr>
        <p:blipFill>
          <a:blip r:embed="rId3"/>
          <a:stretch>
            <a:fillRect/>
          </a:stretch>
        </p:blipFill>
        <p:spPr>
          <a:xfrm>
            <a:off x="27513" y="3944745"/>
            <a:ext cx="12152214" cy="195785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3"/>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Applications</a:t>
            </a:r>
            <a:endParaRPr/>
          </a:p>
        </p:txBody>
      </p:sp>
      <p:sp>
        <p:nvSpPr>
          <p:cNvPr id="424" name="Google Shape;424;p23"/>
          <p:cNvSpPr txBox="1">
            <a:spLocks noGrp="1"/>
          </p:cNvSpPr>
          <p:nvPr>
            <p:ph type="body" idx="1"/>
          </p:nvPr>
        </p:nvSpPr>
        <p:spPr>
          <a:xfrm>
            <a:off x="400050" y="1554480"/>
            <a:ext cx="11407140" cy="5029920"/>
          </a:xfrm>
          <a:prstGeom prst="rect">
            <a:avLst/>
          </a:prstGeom>
          <a:noFill/>
          <a:ln>
            <a:noFill/>
          </a:ln>
        </p:spPr>
        <p:txBody>
          <a:bodyPr spcFirstLastPara="1" wrap="square" lIns="0" tIns="0" rIns="0" bIns="0" anchor="t" anchorCtr="0">
            <a:normAutofit/>
          </a:bodyPr>
          <a:lstStyle/>
          <a:p>
            <a:pPr marL="342900" marR="0" lvl="0" indent="-342900"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Plasma-based FEL’s are demonstrating key attributes: SIOM, INFN, Soleil, LBNL</a:t>
            </a:r>
            <a:endParaRPr sz="2800" b="0" i="0" u="none" strike="noStrike" cap="none">
              <a:solidFill>
                <a:schemeClr val="dk1"/>
              </a:solidFill>
              <a:latin typeface="Arial"/>
              <a:ea typeface="Arial"/>
              <a:cs typeface="Arial"/>
              <a:sym typeface="Arial"/>
            </a:endParaRPr>
          </a:p>
          <a:p>
            <a:pPr marL="852488" lvl="2" indent="-222250" algn="l" rtl="0">
              <a:spcBef>
                <a:spcPts val="500"/>
              </a:spcBef>
              <a:spcAft>
                <a:spcPts val="0"/>
              </a:spcAft>
              <a:buSzPts val="2400"/>
              <a:buFont typeface="Arial"/>
              <a:buChar char="•"/>
            </a:pPr>
            <a:r>
              <a:rPr lang="en-US" sz="2400">
                <a:latin typeface="Arial"/>
                <a:ea typeface="Arial"/>
                <a:cs typeface="Arial"/>
                <a:sym typeface="Arial"/>
              </a:rPr>
              <a:t>Emittance, charge, stability</a:t>
            </a:r>
            <a:endParaRPr/>
          </a:p>
          <a:p>
            <a:pPr marL="852488" lvl="2" indent="-222250" algn="l" rtl="0">
              <a:spcBef>
                <a:spcPts val="500"/>
              </a:spcBef>
              <a:spcAft>
                <a:spcPts val="0"/>
              </a:spcAft>
              <a:buSzPts val="2400"/>
              <a:buFont typeface="Arial"/>
              <a:buChar char="•"/>
            </a:pPr>
            <a:r>
              <a:rPr lang="en-US" sz="2400">
                <a:latin typeface="Arial"/>
                <a:ea typeface="Arial"/>
                <a:cs typeface="Arial"/>
                <a:sym typeface="Arial"/>
              </a:rPr>
              <a:t>Routine operation</a:t>
            </a:r>
            <a:endParaRPr/>
          </a:p>
          <a:p>
            <a:pPr marL="852488" lvl="2" indent="-222250" algn="l" rtl="0">
              <a:spcBef>
                <a:spcPts val="500"/>
              </a:spcBef>
              <a:spcAft>
                <a:spcPts val="0"/>
              </a:spcAft>
              <a:buSzPts val="2400"/>
              <a:buFont typeface="Arial"/>
              <a:buChar char="•"/>
            </a:pPr>
            <a:r>
              <a:rPr lang="en-US" sz="2400">
                <a:latin typeface="Arial"/>
                <a:ea typeface="Arial"/>
                <a:cs typeface="Arial"/>
                <a:sym typeface="Arial"/>
              </a:rPr>
              <a:t>Ultimately photon science (which will also provide another funding source)</a:t>
            </a:r>
            <a:br>
              <a:rPr lang="en-US" sz="2400">
                <a:latin typeface="Arial"/>
                <a:ea typeface="Arial"/>
                <a:cs typeface="Arial"/>
                <a:sym typeface="Arial"/>
              </a:rPr>
            </a:br>
            <a:endParaRPr sz="2400">
              <a:latin typeface="Arial"/>
              <a:ea typeface="Arial"/>
              <a:cs typeface="Arial"/>
              <a:sym typeface="Arial"/>
            </a:endParaRPr>
          </a:p>
          <a:p>
            <a:pPr marL="346075" lvl="2" indent="-346075" algn="l" rtl="0">
              <a:spcBef>
                <a:spcPts val="500"/>
              </a:spcBef>
              <a:spcAft>
                <a:spcPts val="0"/>
              </a:spcAft>
              <a:buSzPts val="2400"/>
              <a:buFont typeface="Arial"/>
              <a:buChar char="•"/>
            </a:pPr>
            <a:r>
              <a:rPr lang="en-US" sz="2400">
                <a:latin typeface="Arial"/>
                <a:ea typeface="Arial"/>
                <a:cs typeface="Arial"/>
                <a:sym typeface="Arial"/>
              </a:rPr>
              <a:t>Other applications that demonstrate </a:t>
            </a:r>
            <a:br>
              <a:rPr lang="en-US" sz="2400">
                <a:latin typeface="Arial"/>
                <a:ea typeface="Arial"/>
                <a:cs typeface="Arial"/>
                <a:sym typeface="Arial"/>
              </a:rPr>
            </a:br>
            <a:r>
              <a:rPr lang="en-US" sz="2400">
                <a:latin typeface="Arial"/>
                <a:ea typeface="Arial"/>
                <a:cs typeface="Arial"/>
                <a:sym typeface="Arial"/>
              </a:rPr>
              <a:t>routine operation would be great, e.g.</a:t>
            </a:r>
            <a:br>
              <a:rPr lang="en-US" sz="2400">
                <a:latin typeface="Arial"/>
                <a:ea typeface="Arial"/>
                <a:cs typeface="Arial"/>
                <a:sym typeface="Arial"/>
              </a:rPr>
            </a:br>
            <a:r>
              <a:rPr lang="en-US" sz="2400">
                <a:latin typeface="Arial"/>
                <a:ea typeface="Arial"/>
                <a:cs typeface="Arial"/>
                <a:sym typeface="Arial"/>
              </a:rPr>
              <a:t>PETRA-IV injector and Eupraxia</a:t>
            </a:r>
            <a:br>
              <a:rPr lang="en-US" sz="2400">
                <a:latin typeface="Arial"/>
                <a:ea typeface="Arial"/>
                <a:cs typeface="Arial"/>
                <a:sym typeface="Arial"/>
              </a:rPr>
            </a:br>
            <a:endParaRPr sz="2400">
              <a:latin typeface="Arial"/>
              <a:ea typeface="Arial"/>
              <a:cs typeface="Arial"/>
              <a:sym typeface="Arial"/>
            </a:endParaRPr>
          </a:p>
          <a:p>
            <a:pPr marL="346075" lvl="2" indent="-346075" algn="l" rtl="0">
              <a:spcBef>
                <a:spcPts val="500"/>
              </a:spcBef>
              <a:spcAft>
                <a:spcPts val="0"/>
              </a:spcAft>
              <a:buSzPts val="2400"/>
              <a:buFont typeface="Arial"/>
              <a:buChar char="•"/>
            </a:pPr>
            <a:r>
              <a:rPr lang="en-US" sz="2400">
                <a:latin typeface="Arial"/>
                <a:ea typeface="Arial"/>
                <a:cs typeface="Arial"/>
                <a:sym typeface="Arial"/>
              </a:rPr>
              <a:t>Are there other applications that should </a:t>
            </a:r>
            <a:br>
              <a:rPr lang="en-US" sz="2400">
                <a:latin typeface="Arial"/>
                <a:ea typeface="Arial"/>
                <a:cs typeface="Arial"/>
                <a:sym typeface="Arial"/>
              </a:rPr>
            </a:br>
            <a:r>
              <a:rPr lang="en-US" sz="2400">
                <a:latin typeface="Arial"/>
                <a:ea typeface="Arial"/>
                <a:cs typeface="Arial"/>
                <a:sym typeface="Arial"/>
              </a:rPr>
              <a:t>be pursued?</a:t>
            </a:r>
            <a:endParaRPr/>
          </a:p>
          <a:p>
            <a:pPr marL="342900" lvl="1" indent="-336550" algn="l" rtl="0">
              <a:spcBef>
                <a:spcPts val="500"/>
              </a:spcBef>
              <a:spcAft>
                <a:spcPts val="0"/>
              </a:spcAft>
              <a:buSzPts val="100"/>
              <a:buFont typeface="Arial"/>
              <a:buNone/>
            </a:pPr>
            <a:endParaRPr sz="100"/>
          </a:p>
          <a:p>
            <a:pPr marL="342900" lvl="1" indent="-336550" algn="l" rtl="0">
              <a:spcBef>
                <a:spcPts val="500"/>
              </a:spcBef>
              <a:spcAft>
                <a:spcPts val="0"/>
              </a:spcAft>
              <a:buSzPts val="100"/>
              <a:buFont typeface="Arial"/>
              <a:buNone/>
            </a:pPr>
            <a:endParaRPr sz="100"/>
          </a:p>
          <a:p>
            <a:pPr marL="0" marR="0" lvl="0" indent="0" algn="l"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425" name="Google Shape;425;p23"/>
          <p:cNvPicPr preferRelativeResize="0"/>
          <p:nvPr/>
        </p:nvPicPr>
        <p:blipFill rotWithShape="1">
          <a:blip r:embed="rId3">
            <a:alphaModFix/>
          </a:blip>
          <a:srcRect/>
          <a:stretch/>
        </p:blipFill>
        <p:spPr>
          <a:xfrm>
            <a:off x="6563357" y="3622924"/>
            <a:ext cx="5416828" cy="2813195"/>
          </a:xfrm>
          <a:prstGeom prst="rect">
            <a:avLst/>
          </a:prstGeom>
          <a:noFill/>
          <a:ln>
            <a:noFill/>
          </a:ln>
        </p:spPr>
      </p:pic>
      <p:sp>
        <p:nvSpPr>
          <p:cNvPr id="426" name="Google Shape;426;p23"/>
          <p:cNvSpPr txBox="1"/>
          <p:nvPr/>
        </p:nvSpPr>
        <p:spPr>
          <a:xfrm>
            <a:off x="7988953" y="3289977"/>
            <a:ext cx="2317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LBNL HTU operation</a:t>
            </a:r>
            <a:endParaRPr/>
          </a:p>
        </p:txBody>
      </p:sp>
      <p:sp>
        <p:nvSpPr>
          <p:cNvPr id="427" name="Google Shape;427;p23"/>
          <p:cNvSpPr txBox="1"/>
          <p:nvPr/>
        </p:nvSpPr>
        <p:spPr>
          <a:xfrm>
            <a:off x="609480" y="6413154"/>
            <a:ext cx="31984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T. </a:t>
            </a:r>
            <a:r>
              <a:rPr lang="en-US" sz="1600" dirty="0">
                <a:solidFill>
                  <a:schemeClr val="dk1"/>
                </a:solidFill>
                <a:latin typeface="Arial"/>
                <a:ea typeface="Arial"/>
                <a:cs typeface="Arial"/>
                <a:sym typeface="Arial"/>
              </a:rPr>
              <a:t>Raubenheimer</a:t>
            </a:r>
            <a:r>
              <a:rPr lang="en-US" sz="1800" dirty="0">
                <a:solidFill>
                  <a:schemeClr val="dk1"/>
                </a:solidFill>
                <a:latin typeface="Arial"/>
                <a:ea typeface="Arial"/>
                <a:cs typeface="Arial"/>
                <a:sym typeface="Arial"/>
              </a:rPr>
              <a:t>, EAAC2025</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2" name="Google Shape;432;p24"/>
          <p:cNvPicPr preferRelativeResize="0"/>
          <p:nvPr/>
        </p:nvPicPr>
        <p:blipFill rotWithShape="1">
          <a:blip r:embed="rId3">
            <a:alphaModFix/>
          </a:blip>
          <a:srcRect/>
          <a:stretch/>
        </p:blipFill>
        <p:spPr>
          <a:xfrm>
            <a:off x="304799" y="542744"/>
            <a:ext cx="11694695" cy="5686706"/>
          </a:xfrm>
          <a:prstGeom prst="rect">
            <a:avLst/>
          </a:prstGeom>
          <a:noFill/>
          <a:ln>
            <a:noFill/>
          </a:ln>
        </p:spPr>
      </p:pic>
      <p:sp>
        <p:nvSpPr>
          <p:cNvPr id="433" name="Google Shape;433;p24"/>
          <p:cNvSpPr txBox="1"/>
          <p:nvPr/>
        </p:nvSpPr>
        <p:spPr>
          <a:xfrm>
            <a:off x="9749790" y="6412230"/>
            <a:ext cx="174926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Marlene Turner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p25"/>
          <p:cNvPicPr preferRelativeResize="0"/>
          <p:nvPr/>
        </p:nvPicPr>
        <p:blipFill rotWithShape="1">
          <a:blip r:embed="rId3">
            <a:alphaModFix/>
          </a:blip>
          <a:srcRect/>
          <a:stretch/>
        </p:blipFill>
        <p:spPr>
          <a:xfrm>
            <a:off x="-214961" y="2231289"/>
            <a:ext cx="8550578" cy="3917719"/>
          </a:xfrm>
          <a:prstGeom prst="rect">
            <a:avLst/>
          </a:prstGeom>
          <a:noFill/>
          <a:ln>
            <a:noFill/>
          </a:ln>
        </p:spPr>
      </p:pic>
      <p:sp>
        <p:nvSpPr>
          <p:cNvPr id="439" name="Google Shape;439;p25"/>
          <p:cNvSpPr txBox="1">
            <a:spLocks noGrp="1"/>
          </p:cNvSpPr>
          <p:nvPr>
            <p:ph type="body" idx="1"/>
          </p:nvPr>
        </p:nvSpPr>
        <p:spPr>
          <a:xfrm>
            <a:off x="407989" y="1274215"/>
            <a:ext cx="11376024" cy="4608512"/>
          </a:xfrm>
          <a:prstGeom prst="rect">
            <a:avLst/>
          </a:prstGeom>
          <a:noFill/>
          <a:ln>
            <a:noFill/>
          </a:ln>
        </p:spPr>
        <p:txBody>
          <a:bodyPr spcFirstLastPara="1" wrap="square" lIns="0" tIns="0" rIns="0" bIns="0" anchor="t" anchorCtr="0">
            <a:normAutofit/>
          </a:bodyPr>
          <a:lstStyle/>
          <a:p>
            <a:pPr marL="457200" marR="0" lvl="0" indent="-457200" algn="l" rtl="0">
              <a:lnSpc>
                <a:spcPct val="90000"/>
              </a:lnSpc>
              <a:spcBef>
                <a:spcPts val="0"/>
              </a:spcBef>
              <a:spcAft>
                <a:spcPts val="0"/>
              </a:spcAft>
              <a:buClr>
                <a:schemeClr val="dk1"/>
              </a:buClr>
              <a:buSzPts val="2800"/>
              <a:buFont typeface="Arial"/>
              <a:buChar char="•"/>
            </a:pPr>
            <a:r>
              <a:rPr lang="en-US" sz="2800">
                <a:solidFill>
                  <a:schemeClr val="dk1"/>
                </a:solidFill>
              </a:rPr>
              <a:t>What scale of systems demonstrations and (test) facilities are needed to "validate" technology?</a:t>
            </a:r>
            <a:endParaRPr/>
          </a:p>
          <a:p>
            <a:pPr marL="457200" marR="0" lvl="0" indent="-279400" algn="l" rtl="0">
              <a:lnSpc>
                <a:spcPct val="90000"/>
              </a:lnSpc>
              <a:spcBef>
                <a:spcPts val="1000"/>
              </a:spcBef>
              <a:spcAft>
                <a:spcPts val="0"/>
              </a:spcAft>
              <a:buClr>
                <a:schemeClr val="dk2"/>
              </a:buClr>
              <a:buSzPts val="2800"/>
              <a:buFont typeface="Arial"/>
              <a:buNone/>
            </a:pPr>
            <a:endParaRPr sz="2800">
              <a:solidFill>
                <a:schemeClr val="dk1"/>
              </a:solidFill>
            </a:endParaRPr>
          </a:p>
        </p:txBody>
      </p:sp>
      <p:sp>
        <p:nvSpPr>
          <p:cNvPr id="440" name="Google Shape;440;p25"/>
          <p:cNvSpPr txBox="1">
            <a:spLocks noGrp="1"/>
          </p:cNvSpPr>
          <p:nvPr>
            <p:ph type="title"/>
          </p:nvPr>
        </p:nvSpPr>
        <p:spPr>
          <a:xfrm>
            <a:off x="407988" y="87843"/>
            <a:ext cx="11376025" cy="1065742"/>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Challenge for any Collider:</a:t>
            </a:r>
            <a:br>
              <a:rPr lang="en-US"/>
            </a:br>
            <a:r>
              <a:rPr lang="en-US"/>
              <a:t>Technical Validation</a:t>
            </a:r>
            <a:endParaRPr/>
          </a:p>
        </p:txBody>
      </p:sp>
      <p:sp>
        <p:nvSpPr>
          <p:cNvPr id="441" name="Google Shape;441;p25"/>
          <p:cNvSpPr txBox="1"/>
          <p:nvPr/>
        </p:nvSpPr>
        <p:spPr>
          <a:xfrm>
            <a:off x="901147" y="5975493"/>
            <a:ext cx="7160230"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33A0"/>
              </a:buClr>
              <a:buSzPts val="1800"/>
              <a:buFont typeface="Arial"/>
              <a:buNone/>
            </a:pPr>
            <a:r>
              <a:rPr lang="en-US" sz="1800" b="0" i="0" u="sng" strike="noStrike" cap="none">
                <a:solidFill>
                  <a:srgbClr val="0033A0"/>
                </a:solidFill>
                <a:latin typeface="Arial"/>
                <a:ea typeface="Arial"/>
                <a:cs typeface="Arial"/>
                <a:sym typeface="Arial"/>
                <a:hlinkClick r:id="rId4">
                  <a:extLst>
                    <a:ext uri="{A12FA001-AC4F-418D-AE19-62706E023703}">
                      <ahyp:hlinkClr xmlns:ahyp="http://schemas.microsoft.com/office/drawing/2018/hyperlinkcolor" val="tx"/>
                    </a:ext>
                  </a:extLst>
                </a:hlinkClick>
              </a:rPr>
              <a:t>https://arxiv.org/pdf/2506.12361</a:t>
            </a:r>
            <a:r>
              <a:rPr lang="en-US" sz="1800" b="0" i="0" u="none" strike="noStrike" cap="none">
                <a:solidFill>
                  <a:srgbClr val="0033A0"/>
                </a:solidFill>
                <a:latin typeface="Arial"/>
                <a:ea typeface="Arial"/>
                <a:cs typeface="Arial"/>
                <a:sym typeface="Arial"/>
              </a:rPr>
              <a:t>, Tomas, Ohnishi, Zimmermann (2025)</a:t>
            </a:r>
            <a:endParaRPr/>
          </a:p>
        </p:txBody>
      </p:sp>
      <p:sp>
        <p:nvSpPr>
          <p:cNvPr id="442" name="Google Shape;442;p25"/>
          <p:cNvSpPr txBox="1"/>
          <p:nvPr/>
        </p:nvSpPr>
        <p:spPr>
          <a:xfrm>
            <a:off x="8295862" y="1868558"/>
            <a:ext cx="3631095" cy="44319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33A0"/>
              </a:buClr>
              <a:buSzPts val="2400"/>
              <a:buFont typeface="Arial"/>
              <a:buNone/>
            </a:pPr>
            <a:r>
              <a:rPr lang="en-US" sz="2400" b="0" i="0" u="none" strike="noStrike" cap="none">
                <a:solidFill>
                  <a:srgbClr val="0033A0"/>
                </a:solidFill>
                <a:latin typeface="Arial"/>
                <a:ea typeface="Arial"/>
                <a:cs typeface="Arial"/>
                <a:sym typeface="Arial"/>
              </a:rPr>
              <a:t>This plot of “effective normalized emittance” illustrates the optics challenges.  </a:t>
            </a:r>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33A0"/>
              </a:solidFill>
              <a:latin typeface="Arial"/>
              <a:ea typeface="Arial"/>
              <a:cs typeface="Arial"/>
              <a:sym typeface="Arial"/>
            </a:endParaRPr>
          </a:p>
          <a:p>
            <a:pPr marL="0" marR="0" lvl="0" indent="0" algn="l" rtl="0">
              <a:lnSpc>
                <a:spcPct val="100000"/>
              </a:lnSpc>
              <a:spcBef>
                <a:spcPts val="0"/>
              </a:spcBef>
              <a:spcAft>
                <a:spcPts val="0"/>
              </a:spcAft>
              <a:buClr>
                <a:srgbClr val="0033A0"/>
              </a:buClr>
              <a:buSzPts val="2400"/>
              <a:buFont typeface="Arial"/>
              <a:buNone/>
            </a:pPr>
            <a:r>
              <a:rPr lang="en-US" sz="2400" b="0" i="0" u="none" strike="noStrike" cap="none">
                <a:solidFill>
                  <a:srgbClr val="0033A0"/>
                </a:solidFill>
                <a:latin typeface="Arial"/>
                <a:ea typeface="Arial"/>
                <a:cs typeface="Arial"/>
                <a:sym typeface="Arial"/>
              </a:rPr>
              <a:t>One can also plot the vertical spot size but that is more pessimistic for the future colliders at high energy since the beam size naturally decreases as the sqrt of energy.</a:t>
            </a:r>
            <a:endParaRPr/>
          </a:p>
        </p:txBody>
      </p:sp>
      <p:sp>
        <p:nvSpPr>
          <p:cNvPr id="443" name="Google Shape;443;p25"/>
          <p:cNvSpPr txBox="1"/>
          <p:nvPr/>
        </p:nvSpPr>
        <p:spPr>
          <a:xfrm>
            <a:off x="609480" y="6413154"/>
            <a:ext cx="31984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T. Raubenheimer, </a:t>
            </a:r>
            <a:r>
              <a:rPr lang="en-US" sz="1600" dirty="0">
                <a:solidFill>
                  <a:schemeClr val="dk1"/>
                </a:solidFill>
                <a:latin typeface="Arial"/>
                <a:ea typeface="Arial"/>
                <a:cs typeface="Arial"/>
                <a:sym typeface="Arial"/>
              </a:rPr>
              <a:t>EAAC2025</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2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Next Steps</a:t>
            </a:r>
            <a:endParaRPr/>
          </a:p>
        </p:txBody>
      </p:sp>
      <p:sp>
        <p:nvSpPr>
          <p:cNvPr id="449" name="Google Shape;449;p26"/>
          <p:cNvSpPr txBox="1">
            <a:spLocks noGrp="1"/>
          </p:cNvSpPr>
          <p:nvPr>
            <p:ph type="body" idx="1"/>
          </p:nvPr>
        </p:nvSpPr>
        <p:spPr>
          <a:xfrm>
            <a:off x="609480" y="1280160"/>
            <a:ext cx="10972440" cy="4937760"/>
          </a:xfrm>
          <a:prstGeom prst="rect">
            <a:avLst/>
          </a:prstGeom>
          <a:noFill/>
          <a:ln>
            <a:noFill/>
          </a:ln>
        </p:spPr>
        <p:txBody>
          <a:bodyPr spcFirstLastPara="1" wrap="square" lIns="0" tIns="0" rIns="0" bIns="0" anchor="ctr" anchorCtr="0">
            <a:noAutofit/>
          </a:bodyPr>
          <a:lstStyle/>
          <a:p>
            <a:pPr marL="342900">
              <a:spcBef>
                <a:spcPts val="0"/>
              </a:spcBef>
              <a:buSzPts val="4400"/>
            </a:pPr>
            <a:r>
              <a:rPr lang="en-US" sz="2400" b="0" i="0" u="none" strike="noStrike" cap="none" dirty="0">
                <a:solidFill>
                  <a:schemeClr val="dk1"/>
                </a:solidFill>
                <a:latin typeface="Arial"/>
                <a:ea typeface="Arial"/>
                <a:cs typeface="Arial"/>
                <a:sym typeface="Arial"/>
              </a:rPr>
              <a:t>Pre-CDR’s are critical</a:t>
            </a:r>
            <a:endParaRPr sz="2400" dirty="0"/>
          </a:p>
          <a:p>
            <a:pPr marL="742950" lvl="2" indent="-285750"/>
            <a:r>
              <a:rPr lang="en-US" dirty="0"/>
              <a:t>Simulation tools are fantastic … use them</a:t>
            </a:r>
            <a:endParaRPr dirty="0"/>
          </a:p>
          <a:p>
            <a:pPr marL="742950" lvl="2" indent="-285750"/>
            <a:r>
              <a:rPr lang="en-US" dirty="0"/>
              <a:t>Quantify stability and tolerances</a:t>
            </a:r>
            <a:endParaRPr dirty="0"/>
          </a:p>
          <a:p>
            <a:pPr marL="742950" lvl="2" indent="-285750"/>
            <a:r>
              <a:rPr lang="en-US" dirty="0"/>
              <a:t>Detail the R&amp;D and necessary steps</a:t>
            </a:r>
            <a:endParaRPr dirty="0"/>
          </a:p>
          <a:p>
            <a:pPr marL="742950" lvl="2" indent="-285750"/>
            <a:r>
              <a:rPr lang="en-US" dirty="0"/>
              <a:t>What test facilities are needed and be clear about purpose and goals</a:t>
            </a:r>
            <a:br>
              <a:rPr lang="en-US" dirty="0"/>
            </a:br>
            <a:endParaRPr dirty="0"/>
          </a:p>
          <a:p>
            <a:pPr marL="342900">
              <a:spcBef>
                <a:spcPts val="0"/>
              </a:spcBef>
              <a:buSzPts val="4400"/>
            </a:pPr>
            <a:r>
              <a:rPr lang="en-US" sz="2400" b="0" i="0" u="none" strike="noStrike" cap="none" dirty="0">
                <a:solidFill>
                  <a:schemeClr val="dk1"/>
                </a:solidFill>
                <a:latin typeface="Arial"/>
                <a:ea typeface="Arial"/>
                <a:cs typeface="Arial"/>
                <a:sym typeface="Arial"/>
              </a:rPr>
              <a:t>Demonstrate capabilities with applications</a:t>
            </a:r>
            <a:endParaRPr sz="2400" dirty="0"/>
          </a:p>
          <a:p>
            <a:pPr marL="742950" lvl="2" indent="-285750"/>
            <a:r>
              <a:rPr lang="en-US" dirty="0"/>
              <a:t>FEL’s are excellent but injectors and other applications are also great</a:t>
            </a:r>
            <a:br>
              <a:rPr lang="en-US" dirty="0"/>
            </a:br>
            <a:endParaRPr dirty="0"/>
          </a:p>
          <a:p>
            <a:pPr marL="342900">
              <a:spcBef>
                <a:spcPts val="0"/>
              </a:spcBef>
              <a:buSzPts val="4400"/>
            </a:pPr>
            <a:r>
              <a:rPr lang="en-US" sz="2400" b="0" i="0" u="none" strike="noStrike" cap="none" dirty="0">
                <a:solidFill>
                  <a:schemeClr val="dk1"/>
                </a:solidFill>
                <a:latin typeface="Arial"/>
                <a:ea typeface="Arial"/>
                <a:cs typeface="Arial"/>
                <a:sym typeface="Arial"/>
              </a:rPr>
              <a:t>Engage the community</a:t>
            </a:r>
            <a:endParaRPr sz="2400" dirty="0"/>
          </a:p>
          <a:p>
            <a:pPr marL="742950" lvl="2" indent="-285750"/>
            <a:r>
              <a:rPr lang="en-US" dirty="0"/>
              <a:t>Convey the enthusiasm but don’t oversell</a:t>
            </a:r>
            <a:endParaRPr dirty="0"/>
          </a:p>
        </p:txBody>
      </p:sp>
      <p:sp>
        <p:nvSpPr>
          <p:cNvPr id="450" name="Google Shape;450;p26"/>
          <p:cNvSpPr txBox="1"/>
          <p:nvPr/>
        </p:nvSpPr>
        <p:spPr>
          <a:xfrm>
            <a:off x="609480" y="6400797"/>
            <a:ext cx="31984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T. Raubenheimer, </a:t>
            </a:r>
            <a:r>
              <a:rPr lang="en-US" sz="1600" dirty="0">
                <a:solidFill>
                  <a:schemeClr val="dk1"/>
                </a:solidFill>
                <a:latin typeface="Arial"/>
                <a:ea typeface="Arial"/>
                <a:cs typeface="Arial"/>
                <a:sym typeface="Arial"/>
              </a:rPr>
              <a:t>EAAC2025</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7"/>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Summary</a:t>
            </a:r>
            <a:endParaRPr/>
          </a:p>
        </p:txBody>
      </p:sp>
      <p:sp>
        <p:nvSpPr>
          <p:cNvPr id="456" name="Google Shape;456;p27"/>
          <p:cNvSpPr txBox="1">
            <a:spLocks noGrp="1"/>
          </p:cNvSpPr>
          <p:nvPr>
            <p:ph type="body" idx="1"/>
          </p:nvPr>
        </p:nvSpPr>
        <p:spPr>
          <a:xfrm>
            <a:off x="700920" y="3142530"/>
            <a:ext cx="10972440" cy="1144800"/>
          </a:xfrm>
          <a:prstGeom prst="rect">
            <a:avLst/>
          </a:prstGeom>
          <a:noFill/>
          <a:ln>
            <a:noFill/>
          </a:ln>
        </p:spPr>
        <p:txBody>
          <a:bodyPr spcFirstLastPara="1" wrap="square" lIns="0" tIns="0" rIns="0" bIns="0" anchor="ctr" anchorCtr="0">
            <a:noAutofit/>
          </a:bodyPr>
          <a:lstStyle/>
          <a:p>
            <a:pPr indent="-457200">
              <a:spcBef>
                <a:spcPts val="0"/>
              </a:spcBef>
              <a:buSzPts val="4400"/>
            </a:pPr>
            <a:r>
              <a:rPr lang="en-US" sz="2400" b="0" i="0" u="none" strike="noStrike" cap="none" dirty="0">
                <a:solidFill>
                  <a:schemeClr val="dk1"/>
                </a:solidFill>
                <a:latin typeface="Arial"/>
                <a:ea typeface="Arial"/>
                <a:cs typeface="Arial"/>
                <a:sym typeface="Arial"/>
              </a:rPr>
              <a:t>Many challenges</a:t>
            </a:r>
          </a:p>
          <a:p>
            <a:pPr indent="-457200">
              <a:spcBef>
                <a:spcPts val="0"/>
              </a:spcBef>
              <a:buSzPts val="4400"/>
            </a:pPr>
            <a:endParaRPr sz="2400" dirty="0"/>
          </a:p>
          <a:p>
            <a:pPr indent="-457200">
              <a:spcBef>
                <a:spcPts val="0"/>
              </a:spcBef>
              <a:buSzPts val="4400"/>
            </a:pPr>
            <a:r>
              <a:rPr lang="en-US" sz="2400" b="0" i="0" u="none" strike="noStrike" cap="none" dirty="0">
                <a:solidFill>
                  <a:schemeClr val="dk1"/>
                </a:solidFill>
                <a:latin typeface="Arial"/>
                <a:ea typeface="Arial"/>
                <a:cs typeface="Arial"/>
                <a:sym typeface="Arial"/>
              </a:rPr>
              <a:t>Lots of innovation but needs to be shown to be realistic</a:t>
            </a:r>
          </a:p>
          <a:p>
            <a:pPr indent="-457200">
              <a:spcBef>
                <a:spcPts val="0"/>
              </a:spcBef>
              <a:buSzPts val="4400"/>
            </a:pPr>
            <a:endParaRPr sz="2400" dirty="0"/>
          </a:p>
          <a:p>
            <a:pPr indent="-457200">
              <a:spcBef>
                <a:spcPts val="0"/>
              </a:spcBef>
              <a:buSzPts val="4400"/>
            </a:pPr>
            <a:r>
              <a:rPr lang="en-US" sz="2400" b="0" i="0" u="none" strike="noStrike" cap="none" dirty="0">
                <a:solidFill>
                  <a:schemeClr val="dk1"/>
                </a:solidFill>
                <a:latin typeface="Arial"/>
                <a:ea typeface="Arial"/>
                <a:cs typeface="Arial"/>
                <a:sym typeface="Arial"/>
              </a:rPr>
              <a:t>Most of the old guys who looked at this got disenchanted</a:t>
            </a:r>
          </a:p>
          <a:p>
            <a:pPr indent="-457200">
              <a:spcBef>
                <a:spcPts val="0"/>
              </a:spcBef>
              <a:buSzPts val="4400"/>
            </a:pPr>
            <a:endParaRPr sz="2400" dirty="0"/>
          </a:p>
          <a:p>
            <a:pPr indent="-457200">
              <a:spcBef>
                <a:spcPts val="0"/>
              </a:spcBef>
              <a:buSzPts val="4400"/>
            </a:pPr>
            <a:r>
              <a:rPr lang="en-US" sz="2400" b="0" i="0" u="none" strike="noStrike" cap="none" dirty="0">
                <a:solidFill>
                  <a:schemeClr val="dk1"/>
                </a:solidFill>
                <a:latin typeface="Arial"/>
                <a:ea typeface="Arial"/>
                <a:cs typeface="Arial"/>
                <a:sym typeface="Arial"/>
              </a:rPr>
              <a:t>This is your opportunity to prove us wrong … but the challenges need to taken seriously to demonstrate a viable linear collider</a:t>
            </a:r>
          </a:p>
          <a:p>
            <a:pPr indent="-457200">
              <a:spcBef>
                <a:spcPts val="0"/>
              </a:spcBef>
              <a:buSzPts val="4400"/>
            </a:pPr>
            <a:endParaRPr sz="2400" dirty="0"/>
          </a:p>
          <a:p>
            <a:pPr indent="-457200">
              <a:spcBef>
                <a:spcPts val="0"/>
              </a:spcBef>
              <a:buSzPts val="4400"/>
            </a:pPr>
            <a:r>
              <a:rPr lang="en-US" sz="2400" b="0" i="0" u="none" strike="noStrike" cap="none" dirty="0">
                <a:solidFill>
                  <a:schemeClr val="dk1"/>
                </a:solidFill>
                <a:latin typeface="Arial"/>
                <a:ea typeface="Arial"/>
                <a:cs typeface="Arial"/>
                <a:sym typeface="Arial"/>
              </a:rPr>
              <a:t>HALHF is a great example but is coming too late to impact choices on the next collider.  Can HALHF be upgraded to HALTV (Hybrid Asymmetric Linear Ten </a:t>
            </a:r>
            <a:r>
              <a:rPr lang="en-US" sz="2400" b="0" i="0" u="none" strike="noStrike" cap="none" dirty="0" err="1">
                <a:solidFill>
                  <a:schemeClr val="dk1"/>
                </a:solidFill>
                <a:latin typeface="Arial"/>
                <a:ea typeface="Arial"/>
                <a:cs typeface="Arial"/>
                <a:sym typeface="Arial"/>
              </a:rPr>
              <a:t>teV</a:t>
            </a:r>
            <a:r>
              <a:rPr lang="en-US" sz="2400" b="0" i="0" u="none" strike="noStrike" cap="none" dirty="0">
                <a:solidFill>
                  <a:schemeClr val="dk1"/>
                </a:solidFill>
                <a:latin typeface="Arial"/>
                <a:ea typeface="Arial"/>
                <a:cs typeface="Arial"/>
                <a:sym typeface="Arial"/>
              </a:rPr>
              <a:t> collider)?</a:t>
            </a:r>
            <a:endParaRPr sz="2400" dirty="0"/>
          </a:p>
        </p:txBody>
      </p:sp>
      <p:sp>
        <p:nvSpPr>
          <p:cNvPr id="457" name="Google Shape;457;p27"/>
          <p:cNvSpPr txBox="1"/>
          <p:nvPr/>
        </p:nvSpPr>
        <p:spPr>
          <a:xfrm>
            <a:off x="609480" y="6425511"/>
            <a:ext cx="31984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T. </a:t>
            </a:r>
            <a:r>
              <a:rPr lang="en-US" sz="1600" dirty="0">
                <a:solidFill>
                  <a:schemeClr val="dk1"/>
                </a:solidFill>
                <a:latin typeface="Arial"/>
                <a:ea typeface="Arial"/>
                <a:cs typeface="Arial"/>
                <a:sym typeface="Arial"/>
              </a:rPr>
              <a:t>Raubenheimer</a:t>
            </a:r>
            <a:r>
              <a:rPr lang="en-US" sz="1800" dirty="0">
                <a:solidFill>
                  <a:schemeClr val="dk1"/>
                </a:solidFill>
                <a:latin typeface="Arial"/>
                <a:ea typeface="Arial"/>
                <a:cs typeface="Arial"/>
                <a:sym typeface="Arial"/>
              </a:rPr>
              <a:t>, EAAC2025</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28"/>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Question?</a:t>
            </a:r>
            <a:endParaRPr/>
          </a:p>
        </p:txBody>
      </p:sp>
      <p:sp>
        <p:nvSpPr>
          <p:cNvPr id="463" name="Google Shape;463;p28"/>
          <p:cNvSpPr txBox="1"/>
          <p:nvPr/>
        </p:nvSpPr>
        <p:spPr>
          <a:xfrm>
            <a:off x="609480" y="6400797"/>
            <a:ext cx="31984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T. Raubenheimer, EAAC2025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
          <p:cNvSpPr/>
          <p:nvPr/>
        </p:nvSpPr>
        <p:spPr>
          <a:xfrm>
            <a:off x="285750" y="1280160"/>
            <a:ext cx="11658600" cy="4851795"/>
          </a:xfrm>
          <a:prstGeom prst="rect">
            <a:avLst/>
          </a:prstGeom>
          <a:noFill/>
          <a:ln>
            <a:noFill/>
          </a:ln>
        </p:spPr>
        <p:txBody>
          <a:bodyPr spcFirstLastPara="1" wrap="square" lIns="0" tIns="0" rIns="0" bIns="0" anchor="t" anchorCtr="0">
            <a:noAutofit/>
          </a:bodyPr>
          <a:lstStyle/>
          <a:p>
            <a:pPr marL="432000" marR="0" lvl="0" indent="-323639" algn="l" rtl="0">
              <a:lnSpc>
                <a:spcPct val="100000"/>
              </a:lnSpc>
              <a:spcBef>
                <a:spcPts val="0"/>
              </a:spcBef>
              <a:spcAft>
                <a:spcPts val="0"/>
              </a:spcAft>
              <a:buClr>
                <a:srgbClr val="000000"/>
              </a:buClr>
              <a:buSzPts val="990"/>
              <a:buFont typeface="Noto Sans Symbols"/>
              <a:buChar char="●"/>
            </a:pPr>
            <a:r>
              <a:rPr lang="en-US" sz="2200" b="1" strike="noStrike">
                <a:solidFill>
                  <a:srgbClr val="171717"/>
                </a:solidFill>
                <a:latin typeface="Arial"/>
                <a:ea typeface="Arial"/>
                <a:cs typeface="Arial"/>
                <a:sym typeface="Arial"/>
              </a:rPr>
              <a:t>Every 6 years or so, Europe reviews the plan for Particle Physics and presents guidance to CERN Council</a:t>
            </a:r>
            <a:endParaRPr/>
          </a:p>
          <a:p>
            <a:pPr marL="432000" marR="0" lvl="0" indent="-323639" algn="l" rtl="0">
              <a:lnSpc>
                <a:spcPct val="100000"/>
              </a:lnSpc>
              <a:spcBef>
                <a:spcPts val="1417"/>
              </a:spcBef>
              <a:spcAft>
                <a:spcPts val="0"/>
              </a:spcAft>
              <a:buClr>
                <a:srgbClr val="000000"/>
              </a:buClr>
              <a:buSzPts val="990"/>
              <a:buFont typeface="Noto Sans Symbols"/>
              <a:buChar char="●"/>
            </a:pPr>
            <a:r>
              <a:rPr lang="en-US" sz="2200" b="1">
                <a:solidFill>
                  <a:srgbClr val="171717"/>
                </a:solidFill>
                <a:latin typeface="Arial"/>
                <a:ea typeface="Arial"/>
                <a:cs typeface="Arial"/>
                <a:sym typeface="Arial"/>
              </a:rPr>
              <a:t>Last review in 2020 recommended:</a:t>
            </a:r>
            <a:endParaRPr/>
          </a:p>
          <a:p>
            <a:pPr marL="889200" marR="0" lvl="1" indent="-323639" algn="l" rtl="0">
              <a:spcBef>
                <a:spcPts val="1417"/>
              </a:spcBef>
              <a:spcAft>
                <a:spcPts val="0"/>
              </a:spcAft>
              <a:buClr>
                <a:srgbClr val="000000"/>
              </a:buClr>
              <a:buSzPts val="990"/>
              <a:buFont typeface="Noto Sans Symbols"/>
              <a:buChar char="●"/>
            </a:pPr>
            <a:r>
              <a:rPr lang="en-US" sz="2200" b="1" i="0" u="none" strike="noStrike" cap="none">
                <a:solidFill>
                  <a:srgbClr val="171717"/>
                </a:solidFill>
                <a:latin typeface="Arial"/>
                <a:ea typeface="Arial"/>
                <a:cs typeface="Arial"/>
                <a:sym typeface="Arial"/>
              </a:rPr>
              <a:t>Feasibility Study of FCC-ee and FCC-hh </a:t>
            </a:r>
            <a:endParaRPr/>
          </a:p>
          <a:p>
            <a:pPr marL="889200" marR="0" lvl="1" indent="-323639" algn="l" rtl="0">
              <a:spcBef>
                <a:spcPts val="1417"/>
              </a:spcBef>
              <a:spcAft>
                <a:spcPts val="0"/>
              </a:spcAft>
              <a:buClr>
                <a:srgbClr val="000000"/>
              </a:buClr>
              <a:buSzPts val="990"/>
              <a:buFont typeface="Noto Sans Symbols"/>
              <a:buChar char="●"/>
            </a:pPr>
            <a:r>
              <a:rPr lang="en-US" sz="2200" b="1" i="0" u="none" strike="noStrike" cap="none">
                <a:solidFill>
                  <a:srgbClr val="171717"/>
                </a:solidFill>
                <a:latin typeface="Arial"/>
                <a:ea typeface="Arial"/>
                <a:cs typeface="Arial"/>
                <a:sym typeface="Arial"/>
              </a:rPr>
              <a:t>Strengthened accelerator R&amp;D guided by the LDG (Lab Directors Group or something) which also launched the International Muon Collider Collaboration</a:t>
            </a:r>
            <a:endParaRPr/>
          </a:p>
          <a:p>
            <a:pPr marL="432000" marR="0" lvl="0" indent="-323639" algn="l" rtl="0">
              <a:lnSpc>
                <a:spcPct val="100000"/>
              </a:lnSpc>
              <a:spcBef>
                <a:spcPts val="1417"/>
              </a:spcBef>
              <a:spcAft>
                <a:spcPts val="0"/>
              </a:spcAft>
              <a:buClr>
                <a:srgbClr val="000000"/>
              </a:buClr>
              <a:buSzPts val="990"/>
              <a:buFont typeface="Noto Sans Symbols"/>
              <a:buChar char="●"/>
            </a:pPr>
            <a:r>
              <a:rPr lang="en-US" sz="2200" b="1" strike="noStrike">
                <a:solidFill>
                  <a:srgbClr val="171717"/>
                </a:solidFill>
                <a:latin typeface="Arial"/>
                <a:ea typeface="Arial"/>
                <a:cs typeface="Arial"/>
                <a:sym typeface="Arial"/>
              </a:rPr>
              <a:t>Present ESG is tasked with recommending next major accelerator-based project at CERN as well as backups should the primary plan prove not feasible</a:t>
            </a:r>
            <a:endParaRPr/>
          </a:p>
          <a:p>
            <a:pPr marL="432000" marR="0" lvl="0" indent="-323639" algn="l" rtl="0">
              <a:lnSpc>
                <a:spcPct val="100000"/>
              </a:lnSpc>
              <a:spcBef>
                <a:spcPts val="1417"/>
              </a:spcBef>
              <a:spcAft>
                <a:spcPts val="0"/>
              </a:spcAft>
              <a:buClr>
                <a:srgbClr val="000000"/>
              </a:buClr>
              <a:buSzPts val="990"/>
              <a:buFont typeface="Noto Sans Symbols"/>
              <a:buChar char="●"/>
            </a:pPr>
            <a:r>
              <a:rPr lang="en-US" sz="2200" b="1">
                <a:solidFill>
                  <a:srgbClr val="171717"/>
                </a:solidFill>
                <a:latin typeface="Arial"/>
                <a:ea typeface="Arial"/>
                <a:cs typeface="Arial"/>
                <a:sym typeface="Arial"/>
              </a:rPr>
              <a:t>Goal is to complete process in early 2026</a:t>
            </a:r>
            <a:endParaRPr/>
          </a:p>
          <a:p>
            <a:pPr marL="432000" marR="0" lvl="0" indent="-323639" algn="l" rtl="0">
              <a:lnSpc>
                <a:spcPct val="100000"/>
              </a:lnSpc>
              <a:spcBef>
                <a:spcPts val="1417"/>
              </a:spcBef>
              <a:spcAft>
                <a:spcPts val="0"/>
              </a:spcAft>
              <a:buClr>
                <a:srgbClr val="000000"/>
              </a:buClr>
              <a:buSzPts val="990"/>
              <a:buFont typeface="Noto Sans Symbols"/>
              <a:buChar char="●"/>
            </a:pPr>
            <a:r>
              <a:rPr lang="en-US" sz="2200" b="1">
                <a:solidFill>
                  <a:srgbClr val="171717"/>
                </a:solidFill>
                <a:latin typeface="Arial"/>
                <a:ea typeface="Arial"/>
                <a:cs typeface="Arial"/>
                <a:sym typeface="Arial"/>
              </a:rPr>
              <a:t>Complementary to US process of Snowmass in 2021 followed by P5 in 2022-2023</a:t>
            </a:r>
            <a:endParaRPr/>
          </a:p>
          <a:p>
            <a:pPr marL="889200" marR="0" lvl="1" indent="-260774" algn="l" rtl="0">
              <a:spcBef>
                <a:spcPts val="1417"/>
              </a:spcBef>
              <a:spcAft>
                <a:spcPts val="0"/>
              </a:spcAft>
              <a:buClr>
                <a:srgbClr val="000000"/>
              </a:buClr>
              <a:buSzPts val="990"/>
              <a:buFont typeface="Noto Sans Symbols"/>
              <a:buNone/>
            </a:pPr>
            <a:endParaRPr sz="2200" b="0" i="0" u="none" strike="noStrike" cap="none">
              <a:solidFill>
                <a:schemeClr val="dk1"/>
              </a:solidFill>
              <a:latin typeface="Arial"/>
              <a:ea typeface="Arial"/>
              <a:cs typeface="Arial"/>
              <a:sym typeface="Arial"/>
            </a:endParaRPr>
          </a:p>
        </p:txBody>
      </p:sp>
      <p:sp>
        <p:nvSpPr>
          <p:cNvPr id="261" name="Google Shape;261;p3"/>
          <p:cNvSpPr/>
          <p:nvPr/>
        </p:nvSpPr>
        <p:spPr>
          <a:xfrm>
            <a:off x="407880" y="373680"/>
            <a:ext cx="11375280" cy="106488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3600" b="1">
                <a:solidFill>
                  <a:srgbClr val="0033A0"/>
                </a:solidFill>
                <a:latin typeface="Arial"/>
                <a:ea typeface="Arial"/>
                <a:cs typeface="Arial"/>
                <a:sym typeface="Arial"/>
              </a:rPr>
              <a:t>ESPP Strategy Process </a:t>
            </a:r>
            <a:br>
              <a:rPr lang="en-US" sz="3600" b="1">
                <a:solidFill>
                  <a:srgbClr val="0033A0"/>
                </a:solidFill>
                <a:latin typeface="Arial"/>
                <a:ea typeface="Arial"/>
                <a:cs typeface="Arial"/>
                <a:sym typeface="Arial"/>
              </a:rPr>
            </a:br>
            <a:endParaRPr sz="3600" b="0" strike="noStrike">
              <a:solidFill>
                <a:schemeClr val="dk1"/>
              </a:solidFill>
              <a:latin typeface="Arial"/>
              <a:ea typeface="Arial"/>
              <a:cs typeface="Arial"/>
              <a:sym typeface="Arial"/>
            </a:endParaRPr>
          </a:p>
        </p:txBody>
      </p:sp>
      <p:sp>
        <p:nvSpPr>
          <p:cNvPr id="262" name="Google Shape;262;p3"/>
          <p:cNvSpPr/>
          <p:nvPr/>
        </p:nvSpPr>
        <p:spPr>
          <a:xfrm>
            <a:off x="11107440" y="6383880"/>
            <a:ext cx="680400" cy="36432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None/>
            </a:pPr>
            <a:fld id="{00000000-1234-1234-1234-123412341234}" type="slidenum">
              <a:rPr lang="en-US" sz="1000" b="0" strike="noStrike">
                <a:solidFill>
                  <a:srgbClr val="0033A0"/>
                </a:solidFill>
                <a:latin typeface="Arial"/>
                <a:ea typeface="Arial"/>
                <a:cs typeface="Arial"/>
                <a:sym typeface="Arial"/>
              </a:rPr>
              <a:t>3</a:t>
            </a:fld>
            <a:endParaRPr sz="1000" b="0" strike="noStrike">
              <a:solidFill>
                <a:schemeClr val="dk1"/>
              </a:solidFill>
              <a:latin typeface="Arial"/>
              <a:ea typeface="Arial"/>
              <a:cs typeface="Arial"/>
              <a:sym typeface="Arial"/>
            </a:endParaRPr>
          </a:p>
        </p:txBody>
      </p:sp>
      <p:sp>
        <p:nvSpPr>
          <p:cNvPr id="263" name="Google Shape;263;p3"/>
          <p:cNvSpPr txBox="1"/>
          <p:nvPr/>
        </p:nvSpPr>
        <p:spPr>
          <a:xfrm>
            <a:off x="609480" y="6413154"/>
            <a:ext cx="319844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Arial"/>
                <a:ea typeface="Arial"/>
                <a:cs typeface="Arial"/>
                <a:sym typeface="Arial"/>
              </a:rPr>
              <a:t>T. Raubenheimer, EAAC2025</a:t>
            </a:r>
            <a:endParaRPr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4"/>
          <p:cNvPicPr preferRelativeResize="0"/>
          <p:nvPr/>
        </p:nvPicPr>
        <p:blipFill rotWithShape="1">
          <a:blip r:embed="rId3">
            <a:alphaModFix/>
          </a:blip>
          <a:srcRect b="1827"/>
          <a:stretch/>
        </p:blipFill>
        <p:spPr>
          <a:xfrm>
            <a:off x="609600" y="-27383"/>
            <a:ext cx="10972800" cy="5616624"/>
          </a:xfrm>
          <a:prstGeom prst="rect">
            <a:avLst/>
          </a:prstGeom>
          <a:noFill/>
          <a:ln>
            <a:noFill/>
          </a:ln>
        </p:spPr>
      </p:pic>
      <p:sp>
        <p:nvSpPr>
          <p:cNvPr id="269" name="Google Shape;269;p4"/>
          <p:cNvSpPr txBox="1"/>
          <p:nvPr/>
        </p:nvSpPr>
        <p:spPr>
          <a:xfrm>
            <a:off x="4679463" y="5934879"/>
            <a:ext cx="6750438" cy="3139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40">
                <a:solidFill>
                  <a:srgbClr val="32A3B4"/>
                </a:solidFill>
                <a:latin typeface="Arial"/>
                <a:ea typeface="Arial"/>
                <a:cs typeface="Arial"/>
                <a:sym typeface="Arial"/>
              </a:rPr>
              <a:t>More details on ESPP web page:    </a:t>
            </a:r>
            <a:r>
              <a:rPr lang="en-US" sz="144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https://europeanstrategyupdate.web.cern.ch/</a:t>
            </a:r>
            <a:endParaRPr sz="1440">
              <a:solidFill>
                <a:schemeClr val="dk1"/>
              </a:solidFill>
              <a:latin typeface="Arial"/>
              <a:ea typeface="Arial"/>
              <a:cs typeface="Arial"/>
              <a:sym typeface="Arial"/>
            </a:endParaRPr>
          </a:p>
        </p:txBody>
      </p:sp>
      <p:sp>
        <p:nvSpPr>
          <p:cNvPr id="270" name="Google Shape;270;p4"/>
          <p:cNvSpPr txBox="1"/>
          <p:nvPr/>
        </p:nvSpPr>
        <p:spPr>
          <a:xfrm>
            <a:off x="4627037" y="1905334"/>
            <a:ext cx="1031308" cy="2954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20" b="1">
                <a:solidFill>
                  <a:srgbClr val="00B050"/>
                </a:solidFill>
                <a:latin typeface="Arial"/>
                <a:ea typeface="Arial"/>
                <a:cs typeface="Arial"/>
                <a:sym typeface="Arial"/>
              </a:rPr>
              <a:t>(in Venice)</a:t>
            </a:r>
            <a:endParaRPr sz="1320" b="1">
              <a:solidFill>
                <a:srgbClr val="00B050"/>
              </a:solidFill>
              <a:latin typeface="Arial"/>
              <a:ea typeface="Arial"/>
              <a:cs typeface="Arial"/>
              <a:sym typeface="Arial"/>
            </a:endParaRPr>
          </a:p>
        </p:txBody>
      </p:sp>
      <p:sp>
        <p:nvSpPr>
          <p:cNvPr id="271" name="Google Shape;271;p4"/>
          <p:cNvSpPr txBox="1"/>
          <p:nvPr/>
        </p:nvSpPr>
        <p:spPr>
          <a:xfrm>
            <a:off x="7712026" y="5432276"/>
            <a:ext cx="1285480" cy="4801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20" b="1">
                <a:solidFill>
                  <a:srgbClr val="00B050"/>
                </a:solidFill>
                <a:latin typeface="Arial"/>
                <a:ea typeface="Arial"/>
                <a:cs typeface="Arial"/>
                <a:sym typeface="Arial"/>
              </a:rPr>
              <a:t>(</a:t>
            </a:r>
            <a:r>
              <a:rPr lang="en-US" sz="1200" b="1">
                <a:solidFill>
                  <a:srgbClr val="00B050"/>
                </a:solidFill>
                <a:latin typeface="Arial"/>
                <a:ea typeface="Arial"/>
                <a:cs typeface="Arial"/>
                <a:sym typeface="Arial"/>
              </a:rPr>
              <a:t>Monte Verita / </a:t>
            </a:r>
            <a:endParaRPr/>
          </a:p>
          <a:p>
            <a:pPr marL="0" marR="0" lvl="0" indent="0" algn="l" rtl="0">
              <a:spcBef>
                <a:spcPts val="0"/>
              </a:spcBef>
              <a:spcAft>
                <a:spcPts val="0"/>
              </a:spcAft>
              <a:buNone/>
            </a:pPr>
            <a:r>
              <a:rPr lang="en-US" sz="1200" b="1">
                <a:solidFill>
                  <a:srgbClr val="00B050"/>
                </a:solidFill>
                <a:latin typeface="Arial"/>
                <a:ea typeface="Arial"/>
                <a:cs typeface="Arial"/>
                <a:sym typeface="Arial"/>
              </a:rPr>
              <a:t>   Ascona, CH)</a:t>
            </a:r>
            <a:endParaRPr/>
          </a:p>
        </p:txBody>
      </p:sp>
      <p:sp>
        <p:nvSpPr>
          <p:cNvPr id="272" name="Google Shape;272;p4"/>
          <p:cNvSpPr txBox="1"/>
          <p:nvPr/>
        </p:nvSpPr>
        <p:spPr>
          <a:xfrm>
            <a:off x="4627037" y="4213305"/>
            <a:ext cx="1228093" cy="313932"/>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40" b="1">
                <a:solidFill>
                  <a:srgbClr val="FF0000"/>
                </a:solidFill>
                <a:latin typeface="Arial"/>
                <a:ea typeface="Arial"/>
                <a:cs typeface="Arial"/>
                <a:sym typeface="Arial"/>
              </a:rPr>
              <a:t>We are here</a:t>
            </a:r>
            <a:endParaRPr sz="1440" b="1">
              <a:solidFill>
                <a:srgbClr val="FF0000"/>
              </a:solidFill>
              <a:latin typeface="Arial"/>
              <a:ea typeface="Arial"/>
              <a:cs typeface="Arial"/>
              <a:sym typeface="Arial"/>
            </a:endParaRPr>
          </a:p>
        </p:txBody>
      </p:sp>
      <p:cxnSp>
        <p:nvCxnSpPr>
          <p:cNvPr id="273" name="Google Shape;273;p4"/>
          <p:cNvCxnSpPr/>
          <p:nvPr/>
        </p:nvCxnSpPr>
        <p:spPr>
          <a:xfrm rot="10800000" flipH="1">
            <a:off x="5693788" y="3688229"/>
            <a:ext cx="206802" cy="518458"/>
          </a:xfrm>
          <a:prstGeom prst="straightConnector1">
            <a:avLst/>
          </a:prstGeom>
          <a:solidFill>
            <a:schemeClr val="accent1"/>
          </a:solidFill>
          <a:ln w="28575" cap="flat" cmpd="sng">
            <a:solidFill>
              <a:srgbClr val="FF0000"/>
            </a:solidFill>
            <a:prstDash val="solid"/>
            <a:round/>
            <a:headEnd type="none" w="sm" len="sm"/>
            <a:tailEnd type="triangle" w="med" len="med"/>
          </a:ln>
        </p:spPr>
      </p:cxnSp>
      <p:pic>
        <p:nvPicPr>
          <p:cNvPr id="274" name="Google Shape;274;p4"/>
          <p:cNvPicPr preferRelativeResize="0"/>
          <p:nvPr/>
        </p:nvPicPr>
        <p:blipFill rotWithShape="1">
          <a:blip r:embed="rId5">
            <a:alphaModFix/>
          </a:blip>
          <a:srcRect/>
          <a:stretch/>
        </p:blipFill>
        <p:spPr>
          <a:xfrm>
            <a:off x="8742076" y="15241"/>
            <a:ext cx="3405855" cy="524586"/>
          </a:xfrm>
          <a:prstGeom prst="rect">
            <a:avLst/>
          </a:prstGeom>
          <a:noFill/>
          <a:ln>
            <a:noFill/>
          </a:ln>
        </p:spPr>
      </p:pic>
      <p:sp>
        <p:nvSpPr>
          <p:cNvPr id="275" name="Google Shape;275;p4"/>
          <p:cNvSpPr txBox="1"/>
          <p:nvPr/>
        </p:nvSpPr>
        <p:spPr>
          <a:xfrm>
            <a:off x="609480" y="6413154"/>
            <a:ext cx="319844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Arial"/>
                <a:ea typeface="Arial"/>
                <a:cs typeface="Arial"/>
                <a:sym typeface="Arial"/>
              </a:rPr>
              <a:t>T. Raubenheimer, EAAC2025</a:t>
            </a:r>
            <a:endParaRPr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
          <p:cNvSpPr txBox="1"/>
          <p:nvPr/>
        </p:nvSpPr>
        <p:spPr>
          <a:xfrm>
            <a:off x="1019026" y="233935"/>
            <a:ext cx="2308645" cy="4985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40" i="1">
                <a:solidFill>
                  <a:srgbClr val="000090"/>
                </a:solidFill>
                <a:latin typeface="Arial"/>
                <a:ea typeface="Arial"/>
                <a:cs typeface="Arial"/>
                <a:sym typeface="Arial"/>
              </a:rPr>
              <a:t>Input received</a:t>
            </a:r>
            <a:endParaRPr/>
          </a:p>
        </p:txBody>
      </p:sp>
      <p:sp>
        <p:nvSpPr>
          <p:cNvPr id="282" name="Google Shape;282;p5"/>
          <p:cNvSpPr txBox="1"/>
          <p:nvPr/>
        </p:nvSpPr>
        <p:spPr>
          <a:xfrm>
            <a:off x="825015" y="923122"/>
            <a:ext cx="11623695" cy="531940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263 contributions received by 31 March, </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       + 3 new contributions + updates by 26</a:t>
            </a:r>
            <a:r>
              <a:rPr lang="en-US" sz="1800" i="1">
                <a:solidFill>
                  <a:schemeClr val="dk1"/>
                </a:solidFill>
                <a:latin typeface="Arial"/>
                <a:ea typeface="Arial"/>
                <a:cs typeface="Arial"/>
                <a:sym typeface="Arial"/>
              </a:rPr>
              <a:t> May</a:t>
            </a:r>
            <a:r>
              <a:rPr lang="en-US" sz="1800">
                <a:solidFill>
                  <a:schemeClr val="dk1"/>
                </a:solidFill>
                <a:latin typeface="Arial"/>
                <a:ea typeface="Arial"/>
                <a:cs typeface="Arial"/>
                <a:sym typeface="Arial"/>
              </a:rPr>
              <a:t>: </a:t>
            </a:r>
            <a:endParaRPr/>
          </a:p>
          <a:p>
            <a:pPr marL="0" marR="0" lvl="0" indent="0" algn="l" rtl="0">
              <a:spcBef>
                <a:spcPts val="0"/>
              </a:spcBef>
              <a:spcAft>
                <a:spcPts val="0"/>
              </a:spcAft>
              <a:buNone/>
            </a:pPr>
            <a:r>
              <a:rPr lang="en-US" sz="1600">
                <a:solidFill>
                  <a:schemeClr val="dk1"/>
                </a:solidFill>
                <a:latin typeface="Arial"/>
                <a:ea typeface="Arial"/>
                <a:cs typeface="Arial"/>
                <a:sym typeface="Arial"/>
              </a:rPr>
              <a:t>   </a:t>
            </a:r>
            <a:endParaRPr/>
          </a:p>
          <a:p>
            <a:pPr marL="0" marR="0" lvl="0" indent="0" algn="l" rtl="0">
              <a:lnSpc>
                <a:spcPct val="150000"/>
              </a:lnSpc>
              <a:spcBef>
                <a:spcPts val="0"/>
              </a:spcBef>
              <a:spcAft>
                <a:spcPts val="0"/>
              </a:spcAft>
              <a:buNone/>
            </a:pPr>
            <a:r>
              <a:rPr lang="en-US" sz="1600">
                <a:solidFill>
                  <a:srgbClr val="32A3B4"/>
                </a:solidFill>
                <a:latin typeface="Arial"/>
                <a:ea typeface="Arial"/>
                <a:cs typeface="Arial"/>
                <a:sym typeface="Arial"/>
              </a:rPr>
              <a:t>       </a:t>
            </a:r>
            <a:r>
              <a:rPr lang="en-US" sz="1600" i="1">
                <a:solidFill>
                  <a:srgbClr val="32A3B4"/>
                </a:solidFill>
                <a:latin typeface="Arial"/>
                <a:ea typeface="Arial"/>
                <a:cs typeface="Arial"/>
                <a:sym typeface="Arial"/>
              </a:rPr>
              <a:t>- Major flagship projects</a:t>
            </a:r>
            <a:endParaRPr/>
          </a:p>
          <a:p>
            <a:pPr marL="0" marR="0" lvl="0" indent="0" algn="l" rtl="0">
              <a:lnSpc>
                <a:spcPct val="150000"/>
              </a:lnSpc>
              <a:spcBef>
                <a:spcPts val="0"/>
              </a:spcBef>
              <a:spcAft>
                <a:spcPts val="0"/>
              </a:spcAft>
              <a:buNone/>
            </a:pPr>
            <a:r>
              <a:rPr lang="en-US" sz="1600" i="1">
                <a:solidFill>
                  <a:srgbClr val="32A3B4"/>
                </a:solidFill>
                <a:latin typeface="Arial"/>
                <a:ea typeface="Arial"/>
                <a:cs typeface="Arial"/>
                <a:sym typeface="Arial"/>
              </a:rPr>
              <a:t>       - Many projects in other physics areas</a:t>
            </a:r>
            <a:endParaRPr/>
          </a:p>
          <a:p>
            <a:pPr marL="0" marR="0" lvl="0" indent="0" algn="l" rtl="0">
              <a:lnSpc>
                <a:spcPct val="150000"/>
              </a:lnSpc>
              <a:spcBef>
                <a:spcPts val="0"/>
              </a:spcBef>
              <a:spcAft>
                <a:spcPts val="0"/>
              </a:spcAft>
              <a:buNone/>
            </a:pPr>
            <a:r>
              <a:rPr lang="en-US" sz="1600" i="1">
                <a:solidFill>
                  <a:srgbClr val="32A3B4"/>
                </a:solidFill>
                <a:latin typeface="Arial"/>
                <a:ea typeface="Arial"/>
                <a:cs typeface="Arial"/>
                <a:sym typeface="Arial"/>
              </a:rPr>
              <a:t>       - Input from national HEP communities in ECFA countries and beyond</a:t>
            </a:r>
            <a:endParaRPr/>
          </a:p>
          <a:p>
            <a:pPr marL="0" marR="0" lvl="0" indent="0" algn="l" rtl="0">
              <a:lnSpc>
                <a:spcPct val="150000"/>
              </a:lnSpc>
              <a:spcBef>
                <a:spcPts val="0"/>
              </a:spcBef>
              <a:spcAft>
                <a:spcPts val="0"/>
              </a:spcAft>
              <a:buNone/>
            </a:pPr>
            <a:r>
              <a:rPr lang="en-US" sz="1600" i="1">
                <a:solidFill>
                  <a:srgbClr val="32A3B4"/>
                </a:solidFill>
                <a:latin typeface="Arial"/>
                <a:ea typeface="Arial"/>
                <a:cs typeface="Arial"/>
                <a:sym typeface="Arial"/>
              </a:rPr>
              <a:t>       - Input from National European Labs (e.g. DESY, Frascati, …) </a:t>
            </a:r>
            <a:endParaRPr/>
          </a:p>
          <a:p>
            <a:pPr marL="0" marR="0" lvl="0" indent="0" algn="l" rtl="0">
              <a:lnSpc>
                <a:spcPct val="150000"/>
              </a:lnSpc>
              <a:spcBef>
                <a:spcPts val="0"/>
              </a:spcBef>
              <a:spcAft>
                <a:spcPts val="0"/>
              </a:spcAft>
              <a:buNone/>
            </a:pPr>
            <a:r>
              <a:rPr lang="en-US" sz="1600" i="1">
                <a:solidFill>
                  <a:srgbClr val="32A3B4"/>
                </a:solidFill>
                <a:latin typeface="Arial"/>
                <a:ea typeface="Arial"/>
                <a:cs typeface="Arial"/>
                <a:sym typeface="Arial"/>
              </a:rPr>
              <a:t>       - Input from Early Career Researchers (via ECFA ECR panel) </a:t>
            </a:r>
            <a:endParaRPr/>
          </a:p>
          <a:p>
            <a:pPr marL="0" marR="0" lvl="0" indent="0" algn="l" rtl="0">
              <a:lnSpc>
                <a:spcPct val="150000"/>
              </a:lnSpc>
              <a:spcBef>
                <a:spcPts val="0"/>
              </a:spcBef>
              <a:spcAft>
                <a:spcPts val="0"/>
              </a:spcAft>
              <a:buNone/>
            </a:pPr>
            <a:r>
              <a:rPr lang="en-US" sz="1600" i="1">
                <a:solidFill>
                  <a:srgbClr val="32A3B4"/>
                </a:solidFill>
                <a:latin typeface="Arial"/>
                <a:ea typeface="Arial"/>
                <a:cs typeface="Arial"/>
                <a:sym typeface="Arial"/>
              </a:rPr>
              <a:t>       - Input from APPEC, NuPECC, .. </a:t>
            </a:r>
            <a:endParaRPr/>
          </a:p>
          <a:p>
            <a:pPr marL="0" marR="0" lvl="0" indent="0" algn="l" rtl="0">
              <a:lnSpc>
                <a:spcPct val="150000"/>
              </a:lnSpc>
              <a:spcBef>
                <a:spcPts val="0"/>
              </a:spcBef>
              <a:spcAft>
                <a:spcPts val="0"/>
              </a:spcAft>
              <a:buNone/>
            </a:pPr>
            <a:endParaRPr sz="1600" i="1">
              <a:solidFill>
                <a:srgbClr val="32A3B4"/>
              </a:solidFill>
              <a:latin typeface="Arial"/>
              <a:ea typeface="Arial"/>
              <a:cs typeface="Arial"/>
              <a:sym typeface="Arial"/>
            </a:endParaRPr>
          </a:p>
          <a:p>
            <a:pPr marL="342900" marR="0" lvl="0" indent="-342900" algn="l" rtl="0">
              <a:lnSpc>
                <a:spcPct val="150000"/>
              </a:lnSpc>
              <a:spcBef>
                <a:spcPts val="0"/>
              </a:spcBef>
              <a:spcAft>
                <a:spcPts val="0"/>
              </a:spcAft>
              <a:buClr>
                <a:srgbClr val="32A3B4"/>
              </a:buClr>
              <a:buSzPts val="1800"/>
              <a:buFont typeface="Arial"/>
              <a:buChar char="•"/>
            </a:pPr>
            <a:r>
              <a:rPr lang="en-US" sz="1800">
                <a:solidFill>
                  <a:srgbClr val="32A3B4"/>
                </a:solidFill>
                <a:latin typeface="Arial"/>
                <a:ea typeface="Arial"/>
                <a:cs typeface="Arial"/>
                <a:sym typeface="Arial"/>
              </a:rPr>
              <a:t>All contributions are public:   </a:t>
            </a:r>
            <a:r>
              <a:rPr lang="en-US" sz="1600" u="sng">
                <a:solidFill>
                  <a:srgbClr val="32A3B4"/>
                </a:solidFill>
                <a:latin typeface="Arial"/>
                <a:ea typeface="Arial"/>
                <a:cs typeface="Arial"/>
                <a:sym typeface="Arial"/>
                <a:hlinkClick r:id="rId3">
                  <a:extLst>
                    <a:ext uri="{A12FA001-AC4F-418D-AE19-62706E023703}">
                      <ahyp:hlinkClr xmlns:ahyp="http://schemas.microsoft.com/office/drawing/2018/hyperlinkcolor" val="tx"/>
                    </a:ext>
                  </a:extLst>
                </a:hlinkClick>
              </a:rPr>
              <a:t>https://indico.cern.ch/event/1439855/contributions/</a:t>
            </a:r>
            <a:endParaRPr sz="1600">
              <a:solidFill>
                <a:srgbClr val="32A3B4"/>
              </a:solidFill>
              <a:latin typeface="Arial"/>
              <a:ea typeface="Arial"/>
              <a:cs typeface="Arial"/>
              <a:sym typeface="Arial"/>
            </a:endParaRPr>
          </a:p>
          <a:p>
            <a:pPr marL="0" marR="0" lvl="0" indent="0" algn="l" rtl="0">
              <a:lnSpc>
                <a:spcPct val="150000"/>
              </a:lnSpc>
              <a:spcBef>
                <a:spcPts val="0"/>
              </a:spcBef>
              <a:spcAft>
                <a:spcPts val="0"/>
              </a:spcAft>
              <a:buNone/>
            </a:pPr>
            <a:r>
              <a:rPr lang="en-US" sz="1600">
                <a:solidFill>
                  <a:srgbClr val="32A3B4"/>
                </a:solidFill>
                <a:latin typeface="Arial"/>
                <a:ea typeface="Arial"/>
                <a:cs typeface="Arial"/>
                <a:sym typeface="Arial"/>
              </a:rPr>
              <a:t>      Alphabetical list:</a:t>
            </a:r>
            <a:r>
              <a:rPr lang="en-US" sz="1400">
                <a:solidFill>
                  <a:srgbClr val="32A3B4"/>
                </a:solidFill>
                <a:latin typeface="Arial"/>
                <a:ea typeface="Arial"/>
                <a:cs typeface="Arial"/>
                <a:sym typeface="Arial"/>
              </a:rPr>
              <a:t> </a:t>
            </a:r>
            <a:r>
              <a:rPr lang="en-US" sz="1400" u="sng">
                <a:solidFill>
                  <a:srgbClr val="32A3B4"/>
                </a:solidFill>
                <a:latin typeface="Arial"/>
                <a:ea typeface="Arial"/>
                <a:cs typeface="Arial"/>
                <a:sym typeface="Arial"/>
                <a:hlinkClick r:id="rId4">
                  <a:extLst>
                    <a:ext uri="{A12FA001-AC4F-418D-AE19-62706E023703}">
                      <ahyp:hlinkClr xmlns:ahyp="http://schemas.microsoft.com/office/drawing/2018/hyperlinkcolor" val="tx"/>
                    </a:ext>
                  </a:extLst>
                </a:hlinkClick>
              </a:rPr>
              <a:t>https://europeanstrategyupdate.web.cern.ch/sites/default/files/Submitted_Input_2025.03.04.pdf</a:t>
            </a:r>
            <a:endParaRPr sz="1400">
              <a:solidFill>
                <a:srgbClr val="32A3B4"/>
              </a:solidFill>
              <a:latin typeface="Arial"/>
              <a:ea typeface="Arial"/>
              <a:cs typeface="Arial"/>
              <a:sym typeface="Arial"/>
            </a:endParaRPr>
          </a:p>
          <a:p>
            <a:pPr marL="342900" marR="0" lvl="0" indent="-228600" algn="l" rtl="0">
              <a:lnSpc>
                <a:spcPct val="150000"/>
              </a:lnSpc>
              <a:spcBef>
                <a:spcPts val="0"/>
              </a:spcBef>
              <a:spcAft>
                <a:spcPts val="0"/>
              </a:spcAft>
              <a:buClr>
                <a:schemeClr val="dk1"/>
              </a:buClr>
              <a:buSzPts val="1800"/>
              <a:buFont typeface="Arial"/>
              <a:buNone/>
            </a:pPr>
            <a:endParaRPr sz="1800" i="1">
              <a:solidFill>
                <a:srgbClr val="008000"/>
              </a:solidFill>
              <a:latin typeface="Arial"/>
              <a:ea typeface="Arial"/>
              <a:cs typeface="Arial"/>
              <a:sym typeface="Arial"/>
            </a:endParaRPr>
          </a:p>
          <a:p>
            <a:pPr marL="342900" marR="0" lvl="0" indent="-342900" algn="l" rtl="0">
              <a:spcBef>
                <a:spcPts val="0"/>
              </a:spcBef>
              <a:spcAft>
                <a:spcPts val="0"/>
              </a:spcAft>
              <a:buClr>
                <a:srgbClr val="008000"/>
              </a:buClr>
              <a:buSzPts val="1800"/>
              <a:buFont typeface="Arial"/>
              <a:buChar char="•"/>
            </a:pPr>
            <a:r>
              <a:rPr lang="en-US" sz="1800">
                <a:solidFill>
                  <a:srgbClr val="008000"/>
                </a:solidFill>
                <a:latin typeface="Arial"/>
                <a:ea typeface="Arial"/>
                <a:cs typeface="Arial"/>
                <a:sym typeface="Arial"/>
              </a:rPr>
              <a:t>These submissions have been analysed by the Physics Preparatory Group (PPG) and ESG working groups; </a:t>
            </a:r>
            <a:endParaRPr/>
          </a:p>
          <a:p>
            <a:pPr marL="0" marR="0" lvl="0" indent="0" algn="l" rtl="0">
              <a:lnSpc>
                <a:spcPct val="150000"/>
              </a:lnSpc>
              <a:spcBef>
                <a:spcPts val="0"/>
              </a:spcBef>
              <a:spcAft>
                <a:spcPts val="0"/>
              </a:spcAft>
              <a:buNone/>
            </a:pPr>
            <a:r>
              <a:rPr lang="en-US" sz="1800">
                <a:solidFill>
                  <a:srgbClr val="008000"/>
                </a:solidFill>
                <a:latin typeface="Arial"/>
                <a:ea typeface="Arial"/>
                <a:cs typeface="Arial"/>
                <a:sym typeface="Arial"/>
              </a:rPr>
              <a:t>      They provide the input for the presentations and discussions at this Open Symposium   </a:t>
            </a:r>
            <a:endParaRPr/>
          </a:p>
        </p:txBody>
      </p:sp>
      <p:pic>
        <p:nvPicPr>
          <p:cNvPr id="283" name="Google Shape;283;p5"/>
          <p:cNvPicPr preferRelativeResize="0"/>
          <p:nvPr/>
        </p:nvPicPr>
        <p:blipFill rotWithShape="1">
          <a:blip r:embed="rId5">
            <a:alphaModFix/>
          </a:blip>
          <a:srcRect/>
          <a:stretch/>
        </p:blipFill>
        <p:spPr>
          <a:xfrm>
            <a:off x="6614458" y="923122"/>
            <a:ext cx="1665835" cy="1459148"/>
          </a:xfrm>
          <a:prstGeom prst="rect">
            <a:avLst/>
          </a:prstGeom>
          <a:noFill/>
          <a:ln>
            <a:noFill/>
          </a:ln>
        </p:spPr>
      </p:pic>
      <p:pic>
        <p:nvPicPr>
          <p:cNvPr id="284" name="Google Shape;284;p5"/>
          <p:cNvPicPr preferRelativeResize="0"/>
          <p:nvPr/>
        </p:nvPicPr>
        <p:blipFill rotWithShape="1">
          <a:blip r:embed="rId6">
            <a:alphaModFix/>
          </a:blip>
          <a:srcRect/>
          <a:stretch/>
        </p:blipFill>
        <p:spPr>
          <a:xfrm>
            <a:off x="8659029" y="733842"/>
            <a:ext cx="2462351" cy="3318820"/>
          </a:xfrm>
          <a:prstGeom prst="rect">
            <a:avLst/>
          </a:prstGeom>
          <a:noFill/>
          <a:ln>
            <a:noFill/>
          </a:ln>
        </p:spPr>
      </p:pic>
      <p:sp>
        <p:nvSpPr>
          <p:cNvPr id="285" name="Google Shape;285;p5"/>
          <p:cNvSpPr/>
          <p:nvPr/>
        </p:nvSpPr>
        <p:spPr>
          <a:xfrm>
            <a:off x="8573714" y="4043037"/>
            <a:ext cx="2678698" cy="3877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60" i="1">
                <a:solidFill>
                  <a:schemeClr val="dk1"/>
                </a:solidFill>
                <a:latin typeface="Arial"/>
                <a:ea typeface="Arial"/>
                <a:cs typeface="Arial"/>
                <a:sym typeface="Arial"/>
              </a:rPr>
              <a:t>Self-attributed themes of the 263 community </a:t>
            </a:r>
            <a:endParaRPr/>
          </a:p>
          <a:p>
            <a:pPr marL="0" marR="0" lvl="0" indent="0" algn="l" rtl="0">
              <a:spcBef>
                <a:spcPts val="0"/>
              </a:spcBef>
              <a:spcAft>
                <a:spcPts val="0"/>
              </a:spcAft>
              <a:buNone/>
            </a:pPr>
            <a:r>
              <a:rPr lang="en-US" sz="960" i="1">
                <a:solidFill>
                  <a:schemeClr val="dk1"/>
                </a:solidFill>
                <a:latin typeface="Arial"/>
                <a:ea typeface="Arial"/>
                <a:cs typeface="Arial"/>
                <a:sym typeface="Arial"/>
              </a:rPr>
              <a:t>inputs</a:t>
            </a:r>
            <a:endParaRPr/>
          </a:p>
        </p:txBody>
      </p:sp>
      <p:sp>
        <p:nvSpPr>
          <p:cNvPr id="286" name="Google Shape;286;p5"/>
          <p:cNvSpPr txBox="1"/>
          <p:nvPr/>
        </p:nvSpPr>
        <p:spPr>
          <a:xfrm>
            <a:off x="609480" y="6413154"/>
            <a:ext cx="319844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Arial"/>
                <a:ea typeface="Arial"/>
                <a:cs typeface="Arial"/>
                <a:sym typeface="Arial"/>
              </a:rPr>
              <a:t>T. Raubenheimer, EAAC2025</a:t>
            </a:r>
            <a:endParaRPr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ESPPU Open Symposium</a:t>
            </a:r>
            <a:endParaRPr/>
          </a:p>
        </p:txBody>
      </p:sp>
      <p:sp>
        <p:nvSpPr>
          <p:cNvPr id="292" name="Google Shape;292;p6"/>
          <p:cNvSpPr txBox="1">
            <a:spLocks noGrp="1"/>
          </p:cNvSpPr>
          <p:nvPr>
            <p:ph type="subTitle" idx="1"/>
          </p:nvPr>
        </p:nvSpPr>
        <p:spPr>
          <a:xfrm>
            <a:off x="380010" y="4667312"/>
            <a:ext cx="11660650" cy="156723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Opportunity to discuss physics and accelerator options that are being considered</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by the European Strategy update</a:t>
            </a:r>
            <a:endParaRPr/>
          </a:p>
        </p:txBody>
      </p:sp>
      <p:pic>
        <p:nvPicPr>
          <p:cNvPr id="293" name="Google Shape;293;p6"/>
          <p:cNvPicPr preferRelativeResize="0"/>
          <p:nvPr/>
        </p:nvPicPr>
        <p:blipFill rotWithShape="1">
          <a:blip r:embed="rId3">
            <a:alphaModFix/>
          </a:blip>
          <a:srcRect/>
          <a:stretch/>
        </p:blipFill>
        <p:spPr>
          <a:xfrm>
            <a:off x="150739" y="1604520"/>
            <a:ext cx="11889921" cy="3062793"/>
          </a:xfrm>
          <a:prstGeom prst="rect">
            <a:avLst/>
          </a:prstGeom>
          <a:noFill/>
          <a:ln>
            <a:noFill/>
          </a:ln>
        </p:spPr>
      </p:pic>
      <p:sp>
        <p:nvSpPr>
          <p:cNvPr id="294" name="Google Shape;294;p6"/>
          <p:cNvSpPr txBox="1"/>
          <p:nvPr/>
        </p:nvSpPr>
        <p:spPr>
          <a:xfrm>
            <a:off x="609480" y="6413154"/>
            <a:ext cx="319844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Arial"/>
                <a:ea typeface="Arial"/>
                <a:cs typeface="Arial"/>
                <a:sym typeface="Arial"/>
              </a:rPr>
              <a:t>T. Raubenheimer, EAAC2025</a:t>
            </a:r>
            <a:endParaRPr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7"/>
          <p:cNvSpPr txBox="1">
            <a:spLocks noGrp="1"/>
          </p:cNvSpPr>
          <p:nvPr>
            <p:ph type="title"/>
          </p:nvPr>
        </p:nvSpPr>
        <p:spPr>
          <a:xfrm>
            <a:off x="609480" y="90720"/>
            <a:ext cx="10972440" cy="11448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Purpose of the Open Symposium  </a:t>
            </a:r>
            <a:endParaRPr/>
          </a:p>
        </p:txBody>
      </p:sp>
      <p:sp>
        <p:nvSpPr>
          <p:cNvPr id="300" name="Google Shape;300;p7"/>
          <p:cNvSpPr/>
          <p:nvPr/>
        </p:nvSpPr>
        <p:spPr>
          <a:xfrm>
            <a:off x="251460" y="1267392"/>
            <a:ext cx="11647170" cy="452431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The Open Symposium is an important step in the process of updating the European Strategy</a:t>
            </a:r>
            <a:endParaRPr/>
          </a:p>
          <a:p>
            <a:pPr marL="342900" marR="0" lvl="0" indent="-22860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The community is invited to debate the scientific input, to define the scientific goals and priorities for the</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      upcoming generation of facilities and experiments </a:t>
            </a:r>
            <a:endParaRPr sz="1800">
              <a:solidFill>
                <a:schemeClr val="dk1"/>
              </a:solidFill>
              <a:latin typeface="Arial"/>
              <a:ea typeface="Arial"/>
              <a:cs typeface="Arial"/>
              <a:sym typeface="Arial"/>
            </a:endParaRPr>
          </a:p>
          <a:p>
            <a:pPr marL="342900" marR="0" lvl="0" indent="-22860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i="1">
                <a:solidFill>
                  <a:schemeClr val="dk1"/>
                </a:solidFill>
                <a:latin typeface="Arial"/>
                <a:ea typeface="Arial"/>
                <a:cs typeface="Arial"/>
                <a:sym typeface="Arial"/>
              </a:rPr>
              <a:t>       </a:t>
            </a:r>
            <a:r>
              <a:rPr lang="en-US" sz="1800" i="1">
                <a:solidFill>
                  <a:srgbClr val="008000"/>
                </a:solidFill>
                <a:latin typeface="Arial"/>
                <a:ea typeface="Arial"/>
                <a:cs typeface="Arial"/>
                <a:sym typeface="Arial"/>
              </a:rPr>
              <a:t>🡪 Ample time for discussions foreseen in each of the physics and technology sessions; </a:t>
            </a:r>
            <a:endParaRPr/>
          </a:p>
          <a:p>
            <a:pPr marL="0" marR="0" lvl="0" indent="0" algn="l" rtl="0">
              <a:spcBef>
                <a:spcPts val="0"/>
              </a:spcBef>
              <a:spcAft>
                <a:spcPts val="0"/>
              </a:spcAft>
              <a:buNone/>
            </a:pPr>
            <a:r>
              <a:rPr lang="en-US" sz="1800" i="1">
                <a:solidFill>
                  <a:srgbClr val="008000"/>
                </a:solidFill>
                <a:latin typeface="Arial"/>
                <a:ea typeface="Arial"/>
                <a:cs typeface="Arial"/>
                <a:sym typeface="Arial"/>
              </a:rPr>
              <a:t>           The focus is on </a:t>
            </a:r>
            <a:r>
              <a:rPr lang="en-US" sz="1800" b="1" i="1">
                <a:solidFill>
                  <a:srgbClr val="008000"/>
                </a:solidFill>
                <a:latin typeface="Arial"/>
                <a:ea typeface="Arial"/>
                <a:cs typeface="Arial"/>
                <a:sym typeface="Arial"/>
              </a:rPr>
              <a:t>physics potential and priorities </a:t>
            </a:r>
            <a:endParaRPr/>
          </a:p>
          <a:p>
            <a:pPr marL="0" marR="0" lvl="0" indent="0" algn="l" rtl="0">
              <a:spcBef>
                <a:spcPts val="0"/>
              </a:spcBef>
              <a:spcAft>
                <a:spcPts val="0"/>
              </a:spcAft>
              <a:buNone/>
            </a:pPr>
            <a:endParaRPr sz="1800" i="1">
              <a:solidFill>
                <a:srgbClr val="008000"/>
              </a:solidFill>
              <a:latin typeface="Arial"/>
              <a:ea typeface="Arial"/>
              <a:cs typeface="Arial"/>
              <a:sym typeface="Arial"/>
            </a:endParaRPr>
          </a:p>
          <a:p>
            <a:pPr marL="0" marR="0" lvl="0" indent="0" algn="l" rtl="0">
              <a:spcBef>
                <a:spcPts val="0"/>
              </a:spcBef>
              <a:spcAft>
                <a:spcPts val="0"/>
              </a:spcAft>
              <a:buNone/>
            </a:pPr>
            <a:r>
              <a:rPr lang="en-US" sz="1800" i="1">
                <a:solidFill>
                  <a:srgbClr val="008000"/>
                </a:solidFill>
                <a:latin typeface="Arial"/>
                <a:ea typeface="Arial"/>
                <a:cs typeface="Arial"/>
                <a:sym typeface="Arial"/>
              </a:rPr>
              <a:t>             🡪 Get engaged in discussions in the Parallel (Monday) and Plenary Sessions </a:t>
            </a:r>
            <a:endParaRPr/>
          </a:p>
          <a:p>
            <a:pPr marL="0" marR="0" lvl="0" indent="0" algn="l" rtl="0">
              <a:spcBef>
                <a:spcPts val="0"/>
              </a:spcBef>
              <a:spcAft>
                <a:spcPts val="0"/>
              </a:spcAft>
              <a:buNone/>
            </a:pPr>
            <a:endParaRPr sz="1800" i="1">
              <a:solidFill>
                <a:srgbClr val="008000"/>
              </a:solidFill>
              <a:latin typeface="Arial"/>
              <a:ea typeface="Arial"/>
              <a:cs typeface="Arial"/>
              <a:sym typeface="Arial"/>
            </a:endParaRPr>
          </a:p>
          <a:p>
            <a:pPr marL="0" marR="0" lvl="0" indent="0" algn="l" rtl="0">
              <a:spcBef>
                <a:spcPts val="0"/>
              </a:spcBef>
              <a:spcAft>
                <a:spcPts val="0"/>
              </a:spcAft>
              <a:buNone/>
            </a:pPr>
            <a:r>
              <a:rPr lang="en-US" sz="1800" i="1">
                <a:solidFill>
                  <a:srgbClr val="008000"/>
                </a:solidFill>
                <a:latin typeface="Arial"/>
                <a:ea typeface="Arial"/>
                <a:cs typeface="Arial"/>
                <a:sym typeface="Arial"/>
              </a:rPr>
              <a:t>     </a:t>
            </a:r>
            <a:endParaRPr sz="18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The submitted input and the outcome of the discussions at the Symposium will provide the basis for writing the </a:t>
            </a:r>
            <a:r>
              <a:rPr lang="en-US" sz="1800" b="1">
                <a:solidFill>
                  <a:srgbClr val="32A3B4"/>
                </a:solidFill>
                <a:latin typeface="Arial"/>
                <a:ea typeface="Arial"/>
                <a:cs typeface="Arial"/>
                <a:sym typeface="Arial"/>
              </a:rPr>
              <a:t>Physics Briefing Book </a:t>
            </a:r>
            <a:r>
              <a:rPr lang="en-US" sz="1600">
                <a:solidFill>
                  <a:schemeClr val="dk1"/>
                </a:solidFill>
                <a:latin typeface="Arial"/>
                <a:ea typeface="Arial"/>
                <a:cs typeface="Arial"/>
                <a:sym typeface="Arial"/>
              </a:rPr>
              <a:t>(to be released on 30 Sept. 2025)</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      The </a:t>
            </a:r>
            <a:r>
              <a:rPr lang="en-US" sz="1800" b="1">
                <a:solidFill>
                  <a:srgbClr val="32A3B4"/>
                </a:solidFill>
                <a:latin typeface="Arial"/>
                <a:ea typeface="Arial"/>
                <a:cs typeface="Arial"/>
                <a:sym typeface="Arial"/>
              </a:rPr>
              <a:t>Physics Briefing Book </a:t>
            </a:r>
            <a:r>
              <a:rPr lang="en-US" sz="1800">
                <a:solidFill>
                  <a:schemeClr val="dk1"/>
                </a:solidFill>
                <a:latin typeface="Arial"/>
                <a:ea typeface="Arial"/>
                <a:cs typeface="Arial"/>
                <a:sym typeface="Arial"/>
              </a:rPr>
              <a:t>in turn – together with </a:t>
            </a:r>
            <a:r>
              <a:rPr lang="en-US" sz="1800" b="1">
                <a:solidFill>
                  <a:srgbClr val="32A3B4"/>
                </a:solidFill>
                <a:latin typeface="Arial"/>
                <a:ea typeface="Arial"/>
                <a:cs typeface="Arial"/>
                <a:sym typeface="Arial"/>
              </a:rPr>
              <a:t>final input from the National HEP communities</a:t>
            </a:r>
            <a:r>
              <a:rPr lang="en-US" sz="1800">
                <a:solidFill>
                  <a:schemeClr val="dk1"/>
                </a:solidFill>
                <a:latin typeface="Arial"/>
                <a:ea typeface="Arial"/>
                <a:cs typeface="Arial"/>
                <a:sym typeface="Arial"/>
              </a:rPr>
              <a:t> – </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      will provide the </a:t>
            </a:r>
            <a:r>
              <a:rPr lang="en-US" sz="1800" b="1">
                <a:solidFill>
                  <a:srgbClr val="32A3B4"/>
                </a:solidFill>
                <a:latin typeface="Arial"/>
                <a:ea typeface="Arial"/>
                <a:cs typeface="Arial"/>
                <a:sym typeface="Arial"/>
              </a:rPr>
              <a:t>basis for drafting the final recommendations in Dec. 2025 </a:t>
            </a:r>
            <a:endParaRPr/>
          </a:p>
        </p:txBody>
      </p:sp>
      <p:sp>
        <p:nvSpPr>
          <p:cNvPr id="301" name="Google Shape;301;p7"/>
          <p:cNvSpPr txBox="1"/>
          <p:nvPr/>
        </p:nvSpPr>
        <p:spPr>
          <a:xfrm>
            <a:off x="609480" y="6413154"/>
            <a:ext cx="319844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Arial"/>
                <a:ea typeface="Arial"/>
                <a:cs typeface="Arial"/>
                <a:sym typeface="Arial"/>
              </a:rPr>
              <a:t>T. Raubenheimer, EAAC2025</a:t>
            </a:r>
            <a:endParaRPr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8"/>
          <p:cNvSpPr txBox="1">
            <a:spLocks noGrp="1"/>
          </p:cNvSpPr>
          <p:nvPr>
            <p:ph type="title"/>
          </p:nvPr>
        </p:nvSpPr>
        <p:spPr>
          <a:xfrm>
            <a:off x="604082" y="-260789"/>
            <a:ext cx="10972440" cy="11448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Agenda of Open Symposium</a:t>
            </a:r>
            <a:endParaRPr/>
          </a:p>
        </p:txBody>
      </p:sp>
      <p:pic>
        <p:nvPicPr>
          <p:cNvPr id="307" name="Google Shape;307;p8"/>
          <p:cNvPicPr preferRelativeResize="0"/>
          <p:nvPr/>
        </p:nvPicPr>
        <p:blipFill rotWithShape="1">
          <a:blip r:embed="rId3">
            <a:alphaModFix/>
          </a:blip>
          <a:srcRect/>
          <a:stretch/>
        </p:blipFill>
        <p:spPr>
          <a:xfrm>
            <a:off x="898218" y="884011"/>
            <a:ext cx="10384168" cy="6286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9"/>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dirty="0"/>
              <a:t>Open Symposium</a:t>
            </a:r>
            <a:br>
              <a:rPr lang="en-US" dirty="0"/>
            </a:br>
            <a:r>
              <a:rPr lang="en-US" dirty="0"/>
              <a:t>Parallel Sessions</a:t>
            </a:r>
            <a:endParaRPr dirty="0"/>
          </a:p>
        </p:txBody>
      </p:sp>
      <p:sp>
        <p:nvSpPr>
          <p:cNvPr id="313" name="Google Shape;313;p9"/>
          <p:cNvSpPr txBox="1">
            <a:spLocks noGrp="1"/>
          </p:cNvSpPr>
          <p:nvPr>
            <p:ph type="body" idx="1"/>
          </p:nvPr>
        </p:nvSpPr>
        <p:spPr>
          <a:xfrm>
            <a:off x="526353" y="1080655"/>
            <a:ext cx="10972440" cy="5260767"/>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dk1"/>
              </a:buClr>
              <a:buSzPts val="3200"/>
              <a:buFont typeface="Arial"/>
              <a:buNone/>
            </a:pPr>
            <a:r>
              <a:rPr lang="en-US" sz="3200" b="0" i="0" u="none" strike="noStrike" cap="none" dirty="0">
                <a:solidFill>
                  <a:schemeClr val="dk1"/>
                </a:solidFill>
                <a:latin typeface="Arial"/>
                <a:ea typeface="Arial"/>
                <a:cs typeface="Arial"/>
                <a:sym typeface="Arial"/>
              </a:rPr>
              <a:t>Excellent reviews of </a:t>
            </a:r>
            <a:br>
              <a:rPr lang="en-US" sz="3200" b="0" i="0" u="none" strike="noStrike" cap="none" dirty="0">
                <a:solidFill>
                  <a:schemeClr val="dk1"/>
                </a:solidFill>
                <a:latin typeface="Arial"/>
                <a:ea typeface="Arial"/>
                <a:cs typeface="Arial"/>
                <a:sym typeface="Arial"/>
              </a:rPr>
            </a:br>
            <a:r>
              <a:rPr lang="en-US" sz="3200" b="0" i="0" u="none" strike="noStrike" cap="none" dirty="0">
                <a:solidFill>
                  <a:schemeClr val="dk1"/>
                </a:solidFill>
                <a:latin typeface="Arial"/>
                <a:ea typeface="Arial"/>
                <a:cs typeface="Arial"/>
                <a:sym typeface="Arial"/>
              </a:rPr>
              <a:t>Accelerator Technology </a:t>
            </a:r>
            <a:br>
              <a:rPr lang="en-US" sz="3200" b="0" i="0" u="none" strike="noStrike" cap="none" dirty="0">
                <a:solidFill>
                  <a:schemeClr val="dk1"/>
                </a:solidFill>
                <a:latin typeface="Arial"/>
                <a:ea typeface="Arial"/>
                <a:cs typeface="Arial"/>
                <a:sym typeface="Arial"/>
              </a:rPr>
            </a:br>
            <a:r>
              <a:rPr lang="en-US" sz="3200" b="0" i="0" u="none" strike="noStrike" cap="none" dirty="0">
                <a:solidFill>
                  <a:schemeClr val="dk1"/>
                </a:solidFill>
                <a:latin typeface="Arial"/>
                <a:ea typeface="Arial"/>
                <a:cs typeface="Arial"/>
                <a:sym typeface="Arial"/>
              </a:rPr>
              <a:t>and Readiness</a:t>
            </a:r>
            <a:br>
              <a:rPr lang="en-US" sz="3200" b="0" i="0" u="none" strike="noStrike" cap="none" dirty="0">
                <a:solidFill>
                  <a:schemeClr val="dk1"/>
                </a:solidFill>
                <a:latin typeface="Arial"/>
                <a:ea typeface="Arial"/>
                <a:cs typeface="Arial"/>
                <a:sym typeface="Arial"/>
              </a:rPr>
            </a:br>
            <a:endParaRPr sz="32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3200"/>
              <a:buFont typeface="Arial"/>
              <a:buNone/>
            </a:pPr>
            <a:r>
              <a:rPr lang="en-US" sz="3200" b="0" i="0" u="none" strike="noStrike" cap="none" dirty="0" err="1">
                <a:solidFill>
                  <a:schemeClr val="dk1"/>
                </a:solidFill>
                <a:latin typeface="Arial"/>
                <a:ea typeface="Arial"/>
                <a:cs typeface="Arial"/>
                <a:sym typeface="Arial"/>
              </a:rPr>
              <a:t>SuperKEKB</a:t>
            </a:r>
            <a:r>
              <a:rPr lang="en-US" sz="3200" b="0" i="0" u="none" strike="noStrike" cap="none" dirty="0">
                <a:solidFill>
                  <a:schemeClr val="dk1"/>
                </a:solidFill>
                <a:latin typeface="Arial"/>
                <a:ea typeface="Arial"/>
                <a:cs typeface="Arial"/>
                <a:sym typeface="Arial"/>
              </a:rPr>
              <a:t> </a:t>
            </a:r>
            <a:r>
              <a:rPr lang="en-US" sz="3200" dirty="0">
                <a:sym typeface="Wingdings" panose="05000000000000000000" pitchFamily="2" charset="2"/>
              </a:rPr>
              <a:t></a:t>
            </a:r>
            <a:r>
              <a:rPr lang="en-US" sz="3200" b="0" i="0" u="none" strike="noStrike" cap="none" dirty="0">
                <a:solidFill>
                  <a:schemeClr val="dk1"/>
                </a:solidFill>
                <a:latin typeface="Arial"/>
                <a:ea typeface="Arial"/>
                <a:cs typeface="Arial"/>
                <a:sym typeface="Arial"/>
              </a:rPr>
              <a:t> FCC-ee</a:t>
            </a:r>
            <a:endParaRPr sz="3200" b="0"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3200"/>
              <a:buFont typeface="Arial"/>
              <a:buNone/>
            </a:pPr>
            <a:r>
              <a:rPr lang="en-US" sz="3200" b="0" i="0" u="none" strike="noStrike" cap="none" dirty="0">
                <a:solidFill>
                  <a:schemeClr val="dk1"/>
                </a:solidFill>
                <a:latin typeface="Arial"/>
                <a:ea typeface="Arial"/>
                <a:cs typeface="Arial"/>
                <a:sym typeface="Arial"/>
              </a:rPr>
              <a:t>Test Facilities </a:t>
            </a:r>
            <a:r>
              <a:rPr lang="en-US" sz="3200" b="0" i="0" u="none" strike="noStrike" cap="none" dirty="0">
                <a:solidFill>
                  <a:schemeClr val="dk1"/>
                </a:solidFill>
                <a:latin typeface="Arial"/>
                <a:ea typeface="Arial"/>
                <a:cs typeface="Arial"/>
                <a:sym typeface="Wingdings" panose="05000000000000000000" pitchFamily="2" charset="2"/>
              </a:rPr>
              <a:t></a:t>
            </a:r>
            <a:r>
              <a:rPr lang="en-US" sz="3200" b="0" i="0" u="none" strike="noStrike" cap="none" dirty="0">
                <a:solidFill>
                  <a:schemeClr val="dk1"/>
                </a:solidFill>
                <a:latin typeface="Arial"/>
                <a:ea typeface="Arial"/>
                <a:cs typeface="Arial"/>
                <a:sym typeface="Arial"/>
              </a:rPr>
              <a:t> LC</a:t>
            </a:r>
            <a:endParaRPr dirty="0"/>
          </a:p>
          <a:p>
            <a:pPr marL="0" marR="0" lvl="0" indent="0" algn="l" rtl="0">
              <a:lnSpc>
                <a:spcPct val="90000"/>
              </a:lnSpc>
              <a:spcBef>
                <a:spcPts val="0"/>
              </a:spcBef>
              <a:spcAft>
                <a:spcPts val="0"/>
              </a:spcAft>
              <a:buClr>
                <a:schemeClr val="dk1"/>
              </a:buClr>
              <a:buSzPts val="3200"/>
              <a:buFont typeface="Arial"/>
              <a:buNone/>
            </a:pPr>
            <a:r>
              <a:rPr lang="en-US" sz="3200" b="0" i="0" u="none" strike="noStrike" cap="none" dirty="0">
                <a:solidFill>
                  <a:schemeClr val="dk1"/>
                </a:solidFill>
                <a:latin typeface="Arial"/>
                <a:ea typeface="Arial"/>
                <a:cs typeface="Arial"/>
                <a:sym typeface="Arial"/>
              </a:rPr>
              <a:t>NCRF and SRF</a:t>
            </a:r>
            <a:endParaRPr dirty="0"/>
          </a:p>
          <a:p>
            <a:pPr marL="0" marR="0" lvl="0" indent="0" algn="l" rtl="0">
              <a:lnSpc>
                <a:spcPct val="90000"/>
              </a:lnSpc>
              <a:spcBef>
                <a:spcPts val="0"/>
              </a:spcBef>
              <a:spcAft>
                <a:spcPts val="0"/>
              </a:spcAft>
              <a:buClr>
                <a:schemeClr val="dk1"/>
              </a:buClr>
              <a:buSzPts val="3200"/>
              <a:buFont typeface="Arial"/>
              <a:buNone/>
            </a:pPr>
            <a:r>
              <a:rPr lang="en-US" sz="3200" b="0" i="0" u="none" strike="noStrike" cap="none" dirty="0">
                <a:solidFill>
                  <a:schemeClr val="dk1"/>
                </a:solidFill>
                <a:latin typeface="Arial"/>
                <a:ea typeface="Arial"/>
                <a:cs typeface="Arial"/>
                <a:sym typeface="Arial"/>
              </a:rPr>
              <a:t>High Field Magnets</a:t>
            </a:r>
            <a:endParaRPr dirty="0"/>
          </a:p>
          <a:p>
            <a:pPr marL="0" marR="0" lvl="0" indent="0" algn="l" rtl="0">
              <a:lnSpc>
                <a:spcPct val="90000"/>
              </a:lnSpc>
              <a:spcBef>
                <a:spcPts val="0"/>
              </a:spcBef>
              <a:spcAft>
                <a:spcPts val="0"/>
              </a:spcAft>
              <a:buClr>
                <a:schemeClr val="dk1"/>
              </a:buClr>
              <a:buSzPts val="3200"/>
              <a:buFont typeface="Arial"/>
              <a:buNone/>
            </a:pPr>
            <a:r>
              <a:rPr lang="en-US" sz="3200" b="0" i="0" u="none" strike="noStrike" cap="none" dirty="0">
                <a:solidFill>
                  <a:schemeClr val="dk1"/>
                </a:solidFill>
                <a:latin typeface="Arial"/>
                <a:ea typeface="Arial"/>
                <a:cs typeface="Arial"/>
                <a:sym typeface="Arial"/>
              </a:rPr>
              <a:t>Advanced Acceleration</a:t>
            </a:r>
            <a:endParaRPr sz="3200" b="0" i="0" u="none" strike="noStrike" cap="none" dirty="0">
              <a:solidFill>
                <a:schemeClr val="dk1"/>
              </a:solidFill>
              <a:latin typeface="Arial"/>
              <a:ea typeface="Arial"/>
              <a:cs typeface="Arial"/>
              <a:sym typeface="Arial"/>
            </a:endParaRPr>
          </a:p>
        </p:txBody>
      </p:sp>
      <p:sp>
        <p:nvSpPr>
          <p:cNvPr id="315" name="Google Shape;315;p9"/>
          <p:cNvSpPr txBox="1"/>
          <p:nvPr/>
        </p:nvSpPr>
        <p:spPr>
          <a:xfrm>
            <a:off x="609480" y="6413154"/>
            <a:ext cx="319844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Arial"/>
                <a:ea typeface="Arial"/>
                <a:cs typeface="Arial"/>
                <a:sym typeface="Arial"/>
              </a:rPr>
              <a:t>T. Raubenheimer, EAAC2025</a:t>
            </a:r>
            <a:endParaRPr sz="1200" dirty="0"/>
          </a:p>
        </p:txBody>
      </p:sp>
      <p:pic>
        <p:nvPicPr>
          <p:cNvPr id="3" name="Picture 2">
            <a:extLst>
              <a:ext uri="{FF2B5EF4-FFF2-40B4-BE49-F238E27FC236}">
                <a16:creationId xmlns:a16="http://schemas.microsoft.com/office/drawing/2014/main" id="{2EF32448-15C4-6241-819F-D6066B1B3A86}"/>
              </a:ext>
            </a:extLst>
          </p:cNvPr>
          <p:cNvPicPr>
            <a:picLocks noChangeAspect="1"/>
          </p:cNvPicPr>
          <p:nvPr/>
        </p:nvPicPr>
        <p:blipFill>
          <a:blip r:embed="rId3"/>
          <a:stretch>
            <a:fillRect/>
          </a:stretch>
        </p:blipFill>
        <p:spPr>
          <a:xfrm>
            <a:off x="4925568" y="0"/>
            <a:ext cx="7190286"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2F2F2F"/>
      </a:dk2>
      <a:lt2>
        <a:srgbClr val="F8F8F8"/>
      </a:lt2>
      <a:accent1>
        <a:srgbClr val="0033A0"/>
      </a:accent1>
      <a:accent2>
        <a:srgbClr val="61C4D3"/>
      </a:accent2>
      <a:accent3>
        <a:srgbClr val="E15E32"/>
      </a:accent3>
      <a:accent4>
        <a:srgbClr val="BEBECB"/>
      </a:accent4>
      <a:accent5>
        <a:srgbClr val="6E2466"/>
      </a:accent5>
      <a:accent6>
        <a:srgbClr val="1C446A"/>
      </a:accent6>
      <a:hlink>
        <a:srgbClr val="6D2466"/>
      </a:hlink>
      <a:folHlink>
        <a:srgbClr val="61C4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ERN">
      <a:dk1>
        <a:srgbClr val="0033A0"/>
      </a:dk1>
      <a:lt1>
        <a:srgbClr val="FFFFFF"/>
      </a:lt1>
      <a:dk2>
        <a:srgbClr val="2F2F2F"/>
      </a:dk2>
      <a:lt2>
        <a:srgbClr val="F8F8F8"/>
      </a:lt2>
      <a:accent1>
        <a:srgbClr val="0033A0"/>
      </a:accent1>
      <a:accent2>
        <a:srgbClr val="61C4D3"/>
      </a:accent2>
      <a:accent3>
        <a:srgbClr val="E15E32"/>
      </a:accent3>
      <a:accent4>
        <a:srgbClr val="BEBECB"/>
      </a:accent4>
      <a:accent5>
        <a:srgbClr val="6E2466"/>
      </a:accent5>
      <a:accent6>
        <a:srgbClr val="1C446A"/>
      </a:accent6>
      <a:hlink>
        <a:srgbClr val="6D2466"/>
      </a:hlink>
      <a:folHlink>
        <a:srgbClr val="61C4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1238</Words>
  <Application>Microsoft Office PowerPoint</Application>
  <PresentationFormat>Widescreen</PresentationFormat>
  <Paragraphs>154</Paragraphs>
  <Slides>28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Wingdings</vt:lpstr>
      <vt:lpstr>Helvetica Neue Light</vt:lpstr>
      <vt:lpstr>Noto Sans Symbols</vt:lpstr>
      <vt:lpstr>Calibri</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ESPPU Open Symposium</vt:lpstr>
      <vt:lpstr>Purpose of the Open Symposium  </vt:lpstr>
      <vt:lpstr>Agenda of Open Symposium</vt:lpstr>
      <vt:lpstr>Open Symposium Parallel Sessions</vt:lpstr>
      <vt:lpstr>Advanced Accelerator Technologies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PPG Briefing Book</vt:lpstr>
      <vt:lpstr>Muon Collider</vt:lpstr>
      <vt:lpstr>FACET and PWFA-LC</vt:lpstr>
      <vt:lpstr>HALHF</vt:lpstr>
      <vt:lpstr>Applications</vt:lpstr>
      <vt:lpstr>PowerPoint Presentation</vt:lpstr>
      <vt:lpstr>Challenge for any Collider: Technical Validation</vt:lpstr>
      <vt:lpstr>Next Steps</vt:lpstr>
      <vt:lpstr>Summary</vt:lpstr>
      <vt:lpstr>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Rhodri Jones</dc:creator>
  <cp:lastModifiedBy>Raubenheimer, Tor O.</cp:lastModifiedBy>
  <cp:revision>5</cp:revision>
  <cp:lastPrinted>2025-09-23T05:46:19Z</cp:lastPrinted>
  <dcterms:created xsi:type="dcterms:W3CDTF">2021-01-04T09:26:56Z</dcterms:created>
  <dcterms:modified xsi:type="dcterms:W3CDTF">2025-09-23T06:44:15Z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19</vt:i4>
  </property>
</Properties>
</file>