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753" r:id="rId2"/>
    <p:sldId id="1161" r:id="rId3"/>
    <p:sldId id="1183" r:id="rId4"/>
    <p:sldId id="1184" r:id="rId5"/>
    <p:sldId id="1185" r:id="rId6"/>
    <p:sldId id="1171" r:id="rId7"/>
    <p:sldId id="1172" r:id="rId8"/>
    <p:sldId id="1182" r:id="rId9"/>
    <p:sldId id="1173" r:id="rId10"/>
    <p:sldId id="1186" r:id="rId11"/>
    <p:sldId id="1187" r:id="rId12"/>
    <p:sldId id="1193" r:id="rId13"/>
    <p:sldId id="1188" r:id="rId14"/>
    <p:sldId id="1189" r:id="rId15"/>
    <p:sldId id="1190" r:id="rId16"/>
    <p:sldId id="1191" r:id="rId17"/>
    <p:sldId id="1086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B60AA6-32D6-4A75-A212-89020E940268}" v="26" dt="2025-09-18T20:13:19.6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7" autoAdjust="0"/>
    <p:restoredTop sz="92566" autoAdjust="0"/>
  </p:normalViewPr>
  <p:slideViewPr>
    <p:cSldViewPr snapToGrid="0">
      <p:cViewPr varScale="1">
        <p:scale>
          <a:sx n="103" d="100"/>
          <a:sy n="103" d="100"/>
        </p:scale>
        <p:origin x="10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6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qi Zhang" userId="4c6d8034-f5b6-45f4-8909-55207aa63cc1" providerId="ADAL" clId="{71713F7E-A068-4255-A769-234550C01C47}"/>
    <pc:docChg chg="undo redo custSel addSld delSld modSld modMainMaster">
      <pc:chgData name="Jiaqi Zhang" userId="4c6d8034-f5b6-45f4-8909-55207aa63cc1" providerId="ADAL" clId="{71713F7E-A068-4255-A769-234550C01C47}" dt="2025-09-18T20:13:19.630" v="544" actId="20577"/>
      <pc:docMkLst>
        <pc:docMk/>
      </pc:docMkLst>
      <pc:sldChg chg="delSp modSp mod">
        <pc:chgData name="Jiaqi Zhang" userId="4c6d8034-f5b6-45f4-8909-55207aa63cc1" providerId="ADAL" clId="{71713F7E-A068-4255-A769-234550C01C47}" dt="2025-09-18T17:26:16.486" v="109" actId="478"/>
        <pc:sldMkLst>
          <pc:docMk/>
          <pc:sldMk cId="2128602332" sldId="753"/>
        </pc:sldMkLst>
        <pc:spChg chg="del">
          <ac:chgData name="Jiaqi Zhang" userId="4c6d8034-f5b6-45f4-8909-55207aa63cc1" providerId="ADAL" clId="{71713F7E-A068-4255-A769-234550C01C47}" dt="2025-09-18T17:26:16.486" v="109" actId="478"/>
          <ac:spMkLst>
            <pc:docMk/>
            <pc:sldMk cId="2128602332" sldId="753"/>
            <ac:spMk id="3" creationId="{500823D9-C6EA-2B2F-4249-941DDD29D3B2}"/>
          </ac:spMkLst>
        </pc:spChg>
        <pc:spChg chg="mod">
          <ac:chgData name="Jiaqi Zhang" userId="4c6d8034-f5b6-45f4-8909-55207aa63cc1" providerId="ADAL" clId="{71713F7E-A068-4255-A769-234550C01C47}" dt="2025-09-17T16:16:03.991" v="108" actId="20577"/>
          <ac:spMkLst>
            <pc:docMk/>
            <pc:sldMk cId="2128602332" sldId="753"/>
            <ac:spMk id="6" creationId="{8BAFF44B-BAFC-4CC6-8398-922B2F2773E3}"/>
          </ac:spMkLst>
        </pc:spChg>
      </pc:sldChg>
      <pc:sldChg chg="addSp delSp modSp mod">
        <pc:chgData name="Jiaqi Zhang" userId="4c6d8034-f5b6-45f4-8909-55207aa63cc1" providerId="ADAL" clId="{71713F7E-A068-4255-A769-234550C01C47}" dt="2025-09-15T17:19:59.780" v="107"/>
        <pc:sldMkLst>
          <pc:docMk/>
          <pc:sldMk cId="3513223813" sldId="1086"/>
        </pc:sldMkLst>
        <pc:spChg chg="add mod">
          <ac:chgData name="Jiaqi Zhang" userId="4c6d8034-f5b6-45f4-8909-55207aa63cc1" providerId="ADAL" clId="{71713F7E-A068-4255-A769-234550C01C47}" dt="2025-09-15T17:19:59.780" v="107"/>
          <ac:spMkLst>
            <pc:docMk/>
            <pc:sldMk cId="3513223813" sldId="1086"/>
            <ac:spMk id="9" creationId="{2273CFFA-C32F-A010-9830-D8FDF589BA55}"/>
          </ac:spMkLst>
        </pc:spChg>
        <pc:spChg chg="add mod">
          <ac:chgData name="Jiaqi Zhang" userId="4c6d8034-f5b6-45f4-8909-55207aa63cc1" providerId="ADAL" clId="{71713F7E-A068-4255-A769-234550C01C47}" dt="2025-09-15T17:19:59.780" v="107"/>
          <ac:spMkLst>
            <pc:docMk/>
            <pc:sldMk cId="3513223813" sldId="1086"/>
            <ac:spMk id="11" creationId="{18E220E9-E493-478C-C95D-B64C701E8051}"/>
          </ac:spMkLst>
        </pc:spChg>
      </pc:sldChg>
      <pc:sldChg chg="addSp delSp modSp mod">
        <pc:chgData name="Jiaqi Zhang" userId="4c6d8034-f5b6-45f4-8909-55207aa63cc1" providerId="ADAL" clId="{71713F7E-A068-4255-A769-234550C01C47}" dt="2025-09-18T18:37:19.810" v="377" actId="20577"/>
        <pc:sldMkLst>
          <pc:docMk/>
          <pc:sldMk cId="1545064430" sldId="1171"/>
        </pc:sldMkLst>
        <pc:spChg chg="mod">
          <ac:chgData name="Jiaqi Zhang" userId="4c6d8034-f5b6-45f4-8909-55207aa63cc1" providerId="ADAL" clId="{71713F7E-A068-4255-A769-234550C01C47}" dt="2025-09-18T18:37:19.810" v="377" actId="20577"/>
          <ac:spMkLst>
            <pc:docMk/>
            <pc:sldMk cId="1545064430" sldId="1171"/>
            <ac:spMk id="4" creationId="{F7F56F57-6BDA-938C-F2C2-502BE70E5EB2}"/>
          </ac:spMkLst>
        </pc:spChg>
        <pc:spChg chg="add mod">
          <ac:chgData name="Jiaqi Zhang" userId="4c6d8034-f5b6-45f4-8909-55207aa63cc1" providerId="ADAL" clId="{71713F7E-A068-4255-A769-234550C01C47}" dt="2025-09-18T17:29:15.098" v="135" actId="14100"/>
          <ac:spMkLst>
            <pc:docMk/>
            <pc:sldMk cId="1545064430" sldId="1171"/>
            <ac:spMk id="9" creationId="{9D1F99C1-9B75-A185-5921-20F8EB1BB84B}"/>
          </ac:spMkLst>
        </pc:spChg>
        <pc:spChg chg="add del mod">
          <ac:chgData name="Jiaqi Zhang" userId="4c6d8034-f5b6-45f4-8909-55207aa63cc1" providerId="ADAL" clId="{71713F7E-A068-4255-A769-234550C01C47}" dt="2025-09-18T17:29:35.060" v="143" actId="478"/>
          <ac:spMkLst>
            <pc:docMk/>
            <pc:sldMk cId="1545064430" sldId="1171"/>
            <ac:spMk id="10" creationId="{B16DC2E4-BF14-16C6-AA82-B26C71DDF7C6}"/>
          </ac:spMkLst>
        </pc:spChg>
        <pc:spChg chg="add mod">
          <ac:chgData name="Jiaqi Zhang" userId="4c6d8034-f5b6-45f4-8909-55207aa63cc1" providerId="ADAL" clId="{71713F7E-A068-4255-A769-234550C01C47}" dt="2025-09-18T17:31:05.409" v="177" actId="14100"/>
          <ac:spMkLst>
            <pc:docMk/>
            <pc:sldMk cId="1545064430" sldId="1171"/>
            <ac:spMk id="11" creationId="{7AC2291B-916C-263C-3E78-15D7927B566B}"/>
          </ac:spMkLst>
        </pc:spChg>
        <pc:spChg chg="add mod">
          <ac:chgData name="Jiaqi Zhang" userId="4c6d8034-f5b6-45f4-8909-55207aa63cc1" providerId="ADAL" clId="{71713F7E-A068-4255-A769-234550C01C47}" dt="2025-09-18T17:31:00.160" v="171" actId="14100"/>
          <ac:spMkLst>
            <pc:docMk/>
            <pc:sldMk cId="1545064430" sldId="1171"/>
            <ac:spMk id="12" creationId="{F7D82573-E960-D60F-CD62-F9AD2D00A1D8}"/>
          </ac:spMkLst>
        </pc:spChg>
        <pc:spChg chg="add mod">
          <ac:chgData name="Jiaqi Zhang" userId="4c6d8034-f5b6-45f4-8909-55207aa63cc1" providerId="ADAL" clId="{71713F7E-A068-4255-A769-234550C01C47}" dt="2025-09-18T17:33:33.797" v="195" actId="1036"/>
          <ac:spMkLst>
            <pc:docMk/>
            <pc:sldMk cId="1545064430" sldId="1171"/>
            <ac:spMk id="13" creationId="{D703D29B-390A-FFC7-19A0-EF4BE513256C}"/>
          </ac:spMkLst>
        </pc:spChg>
        <pc:graphicFrameChg chg="add del mod">
          <ac:chgData name="Jiaqi Zhang" userId="4c6d8034-f5b6-45f4-8909-55207aa63cc1" providerId="ADAL" clId="{71713F7E-A068-4255-A769-234550C01C47}" dt="2025-09-18T17:27:59.759" v="112"/>
          <ac:graphicFrameMkLst>
            <pc:docMk/>
            <pc:sldMk cId="1545064430" sldId="1171"/>
            <ac:graphicFrameMk id="2" creationId="{CA5986ED-AB91-77DF-1EE7-CB312EA3CC15}"/>
          </ac:graphicFrameMkLst>
        </pc:graphicFrameChg>
        <pc:picChg chg="mod">
          <ac:chgData name="Jiaqi Zhang" userId="4c6d8034-f5b6-45f4-8909-55207aa63cc1" providerId="ADAL" clId="{71713F7E-A068-4255-A769-234550C01C47}" dt="2025-09-18T17:28:08.104" v="118" actId="1076"/>
          <ac:picMkLst>
            <pc:docMk/>
            <pc:sldMk cId="1545064430" sldId="1171"/>
            <ac:picMk id="5" creationId="{D376B6D3-ABEB-FC33-85C7-6168E283960E}"/>
          </ac:picMkLst>
        </pc:picChg>
        <pc:picChg chg="add mod">
          <ac:chgData name="Jiaqi Zhang" userId="4c6d8034-f5b6-45f4-8909-55207aa63cc1" providerId="ADAL" clId="{71713F7E-A068-4255-A769-234550C01C47}" dt="2025-09-18T17:28:21.606" v="124" actId="1076"/>
          <ac:picMkLst>
            <pc:docMk/>
            <pc:sldMk cId="1545064430" sldId="1171"/>
            <ac:picMk id="8" creationId="{DF25E9E7-770C-9EC8-C82E-2155098F63F7}"/>
          </ac:picMkLst>
        </pc:picChg>
      </pc:sldChg>
      <pc:sldChg chg="modSp mod">
        <pc:chgData name="Jiaqi Zhang" userId="4c6d8034-f5b6-45f4-8909-55207aa63cc1" providerId="ADAL" clId="{71713F7E-A068-4255-A769-234550C01C47}" dt="2025-09-18T17:34:28.319" v="204" actId="167"/>
        <pc:sldMkLst>
          <pc:docMk/>
          <pc:sldMk cId="1669502054" sldId="1172"/>
        </pc:sldMkLst>
        <pc:picChg chg="mod ord">
          <ac:chgData name="Jiaqi Zhang" userId="4c6d8034-f5b6-45f4-8909-55207aa63cc1" providerId="ADAL" clId="{71713F7E-A068-4255-A769-234550C01C47}" dt="2025-09-18T17:34:28.319" v="204" actId="167"/>
          <ac:picMkLst>
            <pc:docMk/>
            <pc:sldMk cId="1669502054" sldId="1172"/>
            <ac:picMk id="6" creationId="{1BD986C8-E90B-2C5C-F040-0F0D834F1C99}"/>
          </ac:picMkLst>
        </pc:picChg>
      </pc:sldChg>
      <pc:sldChg chg="addSp delSp modSp del mod">
        <pc:chgData name="Jiaqi Zhang" userId="4c6d8034-f5b6-45f4-8909-55207aa63cc1" providerId="ADAL" clId="{71713F7E-A068-4255-A769-234550C01C47}" dt="2025-09-15T17:14:03.600" v="14" actId="47"/>
        <pc:sldMkLst>
          <pc:docMk/>
          <pc:sldMk cId="2935600560" sldId="1177"/>
        </pc:sldMkLst>
      </pc:sldChg>
      <pc:sldChg chg="addSp modSp mod">
        <pc:chgData name="Jiaqi Zhang" userId="4c6d8034-f5b6-45f4-8909-55207aa63cc1" providerId="ADAL" clId="{71713F7E-A068-4255-A769-234550C01C47}" dt="2025-09-18T18:30:51.618" v="311" actId="1076"/>
        <pc:sldMkLst>
          <pc:docMk/>
          <pc:sldMk cId="3935983156" sldId="1182"/>
        </pc:sldMkLst>
        <pc:spChg chg="mod">
          <ac:chgData name="Jiaqi Zhang" userId="4c6d8034-f5b6-45f4-8909-55207aa63cc1" providerId="ADAL" clId="{71713F7E-A068-4255-A769-234550C01C47}" dt="2025-09-18T17:49:21.127" v="234" actId="57"/>
          <ac:spMkLst>
            <pc:docMk/>
            <pc:sldMk cId="3935983156" sldId="1182"/>
            <ac:spMk id="4" creationId="{FD4F3A2F-91F3-80C2-B0D3-9EF946B93FE7}"/>
          </ac:spMkLst>
        </pc:spChg>
        <pc:spChg chg="mod">
          <ac:chgData name="Jiaqi Zhang" userId="4c6d8034-f5b6-45f4-8909-55207aa63cc1" providerId="ADAL" clId="{71713F7E-A068-4255-A769-234550C01C47}" dt="2025-09-18T17:49:34.212" v="254" actId="1036"/>
          <ac:spMkLst>
            <pc:docMk/>
            <pc:sldMk cId="3935983156" sldId="1182"/>
            <ac:spMk id="12" creationId="{6460374A-B728-C155-DA35-019BAC501B52}"/>
          </ac:spMkLst>
        </pc:spChg>
        <pc:picChg chg="add mod">
          <ac:chgData name="Jiaqi Zhang" userId="4c6d8034-f5b6-45f4-8909-55207aa63cc1" providerId="ADAL" clId="{71713F7E-A068-4255-A769-234550C01C47}" dt="2025-09-18T18:30:45.672" v="308" actId="1038"/>
          <ac:picMkLst>
            <pc:docMk/>
            <pc:sldMk cId="3935983156" sldId="1182"/>
            <ac:picMk id="2" creationId="{05C92139-7504-2F43-E468-C81DE09B61AD}"/>
          </ac:picMkLst>
        </pc:picChg>
        <pc:picChg chg="mod">
          <ac:chgData name="Jiaqi Zhang" userId="4c6d8034-f5b6-45f4-8909-55207aa63cc1" providerId="ADAL" clId="{71713F7E-A068-4255-A769-234550C01C47}" dt="2025-09-18T18:30:51.618" v="311" actId="1076"/>
          <ac:picMkLst>
            <pc:docMk/>
            <pc:sldMk cId="3935983156" sldId="1182"/>
            <ac:picMk id="11" creationId="{8638E9EB-5D7C-9EF7-C7B2-DAD54734E8EC}"/>
          </ac:picMkLst>
        </pc:picChg>
      </pc:sldChg>
      <pc:sldChg chg="addSp delSp modSp mod">
        <pc:chgData name="Jiaqi Zhang" userId="4c6d8034-f5b6-45f4-8909-55207aa63cc1" providerId="ADAL" clId="{71713F7E-A068-4255-A769-234550C01C47}" dt="2025-09-18T19:28:21.710" v="530" actId="12"/>
        <pc:sldMkLst>
          <pc:docMk/>
          <pc:sldMk cId="2255647373" sldId="1183"/>
        </pc:sldMkLst>
        <pc:spChg chg="mod">
          <ac:chgData name="Jiaqi Zhang" userId="4c6d8034-f5b6-45f4-8909-55207aa63cc1" providerId="ADAL" clId="{71713F7E-A068-4255-A769-234550C01C47}" dt="2025-09-18T19:28:21.710" v="530" actId="12"/>
          <ac:spMkLst>
            <pc:docMk/>
            <pc:sldMk cId="2255647373" sldId="1183"/>
            <ac:spMk id="4" creationId="{DFAE14F1-9494-009D-C5A4-7F007DA6CF93}"/>
          </ac:spMkLst>
        </pc:spChg>
        <pc:spChg chg="mod">
          <ac:chgData name="Jiaqi Zhang" userId="4c6d8034-f5b6-45f4-8909-55207aa63cc1" providerId="ADAL" clId="{71713F7E-A068-4255-A769-234550C01C47}" dt="2025-09-18T19:25:57.918" v="455" actId="1036"/>
          <ac:spMkLst>
            <pc:docMk/>
            <pc:sldMk cId="2255647373" sldId="1183"/>
            <ac:spMk id="6" creationId="{E0C7B509-9745-C8D4-F91B-5A28B2223C91}"/>
          </ac:spMkLst>
        </pc:spChg>
        <pc:spChg chg="mod">
          <ac:chgData name="Jiaqi Zhang" userId="4c6d8034-f5b6-45f4-8909-55207aa63cc1" providerId="ADAL" clId="{71713F7E-A068-4255-A769-234550C01C47}" dt="2025-09-18T19:25:57.918" v="455" actId="1036"/>
          <ac:spMkLst>
            <pc:docMk/>
            <pc:sldMk cId="2255647373" sldId="1183"/>
            <ac:spMk id="9" creationId="{EBC5A170-C064-308A-205E-899CEF62664D}"/>
          </ac:spMkLst>
        </pc:spChg>
        <pc:picChg chg="mod">
          <ac:chgData name="Jiaqi Zhang" userId="4c6d8034-f5b6-45f4-8909-55207aa63cc1" providerId="ADAL" clId="{71713F7E-A068-4255-A769-234550C01C47}" dt="2025-09-18T19:26:00.862" v="476" actId="1036"/>
          <ac:picMkLst>
            <pc:docMk/>
            <pc:sldMk cId="2255647373" sldId="1183"/>
            <ac:picMk id="2" creationId="{92383AC0-B471-4DD1-DD3D-9C0C4868C485}"/>
          </ac:picMkLst>
        </pc:picChg>
        <pc:picChg chg="add mod">
          <ac:chgData name="Jiaqi Zhang" userId="4c6d8034-f5b6-45f4-8909-55207aa63cc1" providerId="ADAL" clId="{71713F7E-A068-4255-A769-234550C01C47}" dt="2025-09-18T19:25:42.179" v="415" actId="1076"/>
          <ac:picMkLst>
            <pc:docMk/>
            <pc:sldMk cId="2255647373" sldId="1183"/>
            <ac:picMk id="5" creationId="{4D7E7422-B5CE-27C5-1310-869F1AD2DD64}"/>
          </ac:picMkLst>
        </pc:picChg>
        <pc:picChg chg="add mod">
          <ac:chgData name="Jiaqi Zhang" userId="4c6d8034-f5b6-45f4-8909-55207aa63cc1" providerId="ADAL" clId="{71713F7E-A068-4255-A769-234550C01C47}" dt="2025-09-18T19:26:18.476" v="480" actId="1036"/>
          <ac:picMkLst>
            <pc:docMk/>
            <pc:sldMk cId="2255647373" sldId="1183"/>
            <ac:picMk id="8" creationId="{F2CDC7C6-0504-9826-6F83-4E53064D7D0D}"/>
          </ac:picMkLst>
        </pc:picChg>
      </pc:sldChg>
      <pc:sldChg chg="modSp mod">
        <pc:chgData name="Jiaqi Zhang" userId="4c6d8034-f5b6-45f4-8909-55207aa63cc1" providerId="ADAL" clId="{71713F7E-A068-4255-A769-234550C01C47}" dt="2025-09-18T19:26:10.734" v="478" actId="20577"/>
        <pc:sldMkLst>
          <pc:docMk/>
          <pc:sldMk cId="2894903950" sldId="1184"/>
        </pc:sldMkLst>
        <pc:spChg chg="mod">
          <ac:chgData name="Jiaqi Zhang" userId="4c6d8034-f5b6-45f4-8909-55207aa63cc1" providerId="ADAL" clId="{71713F7E-A068-4255-A769-234550C01C47}" dt="2025-09-18T19:26:10.734" v="478" actId="20577"/>
          <ac:spMkLst>
            <pc:docMk/>
            <pc:sldMk cId="2894903950" sldId="1184"/>
            <ac:spMk id="4" creationId="{9CC1FB20-01EE-E769-3E40-6A86C3EF1ADB}"/>
          </ac:spMkLst>
        </pc:spChg>
      </pc:sldChg>
      <pc:sldChg chg="modNotesTx">
        <pc:chgData name="Jiaqi Zhang" userId="4c6d8034-f5b6-45f4-8909-55207aa63cc1" providerId="ADAL" clId="{71713F7E-A068-4255-A769-234550C01C47}" dt="2025-09-18T19:29:35.148" v="543" actId="20577"/>
        <pc:sldMkLst>
          <pc:docMk/>
          <pc:sldMk cId="978228306" sldId="1185"/>
        </pc:sldMkLst>
      </pc:sldChg>
      <pc:sldChg chg="modSp mod">
        <pc:chgData name="Jiaqi Zhang" userId="4c6d8034-f5b6-45f4-8909-55207aa63cc1" providerId="ADAL" clId="{71713F7E-A068-4255-A769-234550C01C47}" dt="2025-09-18T18:37:11.187" v="372" actId="20577"/>
        <pc:sldMkLst>
          <pc:docMk/>
          <pc:sldMk cId="1469634776" sldId="1187"/>
        </pc:sldMkLst>
        <pc:spChg chg="mod">
          <ac:chgData name="Jiaqi Zhang" userId="4c6d8034-f5b6-45f4-8909-55207aa63cc1" providerId="ADAL" clId="{71713F7E-A068-4255-A769-234550C01C47}" dt="2025-09-18T18:37:11.187" v="372" actId="20577"/>
          <ac:spMkLst>
            <pc:docMk/>
            <pc:sldMk cId="1469634776" sldId="1187"/>
            <ac:spMk id="2" creationId="{B25EBE74-7235-9DC4-A4B6-EBD20C50A8D2}"/>
          </ac:spMkLst>
        </pc:spChg>
      </pc:sldChg>
      <pc:sldChg chg="modSp mod modNotesTx">
        <pc:chgData name="Jiaqi Zhang" userId="4c6d8034-f5b6-45f4-8909-55207aa63cc1" providerId="ADAL" clId="{71713F7E-A068-4255-A769-234550C01C47}" dt="2025-09-18T20:13:19.630" v="544" actId="20577"/>
        <pc:sldMkLst>
          <pc:docMk/>
          <pc:sldMk cId="258104078" sldId="1188"/>
        </pc:sldMkLst>
        <pc:spChg chg="mod">
          <ac:chgData name="Jiaqi Zhang" userId="4c6d8034-f5b6-45f4-8909-55207aa63cc1" providerId="ADAL" clId="{71713F7E-A068-4255-A769-234550C01C47}" dt="2025-09-10T17:24:14.348" v="11" actId="947"/>
          <ac:spMkLst>
            <pc:docMk/>
            <pc:sldMk cId="258104078" sldId="1188"/>
            <ac:spMk id="8" creationId="{971B9B06-8F84-B95E-4F67-D90378AA661E}"/>
          </ac:spMkLst>
        </pc:spChg>
      </pc:sldChg>
      <pc:sldChg chg="addSp modSp mod">
        <pc:chgData name="Jiaqi Zhang" userId="4c6d8034-f5b6-45f4-8909-55207aa63cc1" providerId="ADAL" clId="{71713F7E-A068-4255-A769-234550C01C47}" dt="2025-09-15T17:17:49.522" v="93" actId="1035"/>
        <pc:sldMkLst>
          <pc:docMk/>
          <pc:sldMk cId="4197135368" sldId="1191"/>
        </pc:sldMkLst>
        <pc:spChg chg="add mod">
          <ac:chgData name="Jiaqi Zhang" userId="4c6d8034-f5b6-45f4-8909-55207aa63cc1" providerId="ADAL" clId="{71713F7E-A068-4255-A769-234550C01C47}" dt="2025-09-15T17:17:49.522" v="93" actId="1035"/>
          <ac:spMkLst>
            <pc:docMk/>
            <pc:sldMk cId="4197135368" sldId="1191"/>
            <ac:spMk id="3" creationId="{1F7E0D96-99A8-56CE-9B1C-E40B55811D80}"/>
          </ac:spMkLst>
        </pc:spChg>
        <pc:spChg chg="mod">
          <ac:chgData name="Jiaqi Zhang" userId="4c6d8034-f5b6-45f4-8909-55207aa63cc1" providerId="ADAL" clId="{71713F7E-A068-4255-A769-234550C01C47}" dt="2025-09-15T17:17:22.564" v="53" actId="404"/>
          <ac:spMkLst>
            <pc:docMk/>
            <pc:sldMk cId="4197135368" sldId="1191"/>
            <ac:spMk id="4" creationId="{7925F3FA-2034-9A57-5CF3-D8957BBA81EB}"/>
          </ac:spMkLst>
        </pc:spChg>
      </pc:sldChg>
      <pc:sldChg chg="modSp del mod">
        <pc:chgData name="Jiaqi Zhang" userId="4c6d8034-f5b6-45f4-8909-55207aa63cc1" providerId="ADAL" clId="{71713F7E-A068-4255-A769-234550C01C47}" dt="2025-09-15T17:17:53.883" v="94" actId="47"/>
        <pc:sldMkLst>
          <pc:docMk/>
          <pc:sldMk cId="2790269105" sldId="1192"/>
        </pc:sldMkLst>
      </pc:sldChg>
      <pc:sldChg chg="addSp delSp modSp add del mod">
        <pc:chgData name="Jiaqi Zhang" userId="4c6d8034-f5b6-45f4-8909-55207aa63cc1" providerId="ADAL" clId="{71713F7E-A068-4255-A769-234550C01C47}" dt="2025-09-15T17:19:10.855" v="105" actId="47"/>
        <pc:sldMkLst>
          <pc:docMk/>
          <pc:sldMk cId="165853063" sldId="1194"/>
        </pc:sldMkLst>
      </pc:sldChg>
      <pc:sldMasterChg chg="modSldLayout">
        <pc:chgData name="Jiaqi Zhang" userId="4c6d8034-f5b6-45f4-8909-55207aa63cc1" providerId="ADAL" clId="{71713F7E-A068-4255-A769-234550C01C47}" dt="2025-09-15T17:18:42.885" v="103" actId="20577"/>
        <pc:sldMasterMkLst>
          <pc:docMk/>
          <pc:sldMasterMk cId="3337547442" sldId="2147483648"/>
        </pc:sldMasterMkLst>
        <pc:sldLayoutChg chg="modSp mod">
          <pc:chgData name="Jiaqi Zhang" userId="4c6d8034-f5b6-45f4-8909-55207aa63cc1" providerId="ADAL" clId="{71713F7E-A068-4255-A769-234550C01C47}" dt="2025-09-15T17:18:42.885" v="103" actId="20577"/>
          <pc:sldLayoutMkLst>
            <pc:docMk/>
            <pc:sldMasterMk cId="3337547442" sldId="2147483648"/>
            <pc:sldLayoutMk cId="3112711072" sldId="2147483660"/>
          </pc:sldLayoutMkLst>
          <pc:spChg chg="mod">
            <ac:chgData name="Jiaqi Zhang" userId="4c6d8034-f5b6-45f4-8909-55207aa63cc1" providerId="ADAL" clId="{71713F7E-A068-4255-A769-234550C01C47}" dt="2025-09-15T17:18:42.885" v="103" actId="20577"/>
            <ac:spMkLst>
              <pc:docMk/>
              <pc:sldMasterMk cId="3337547442" sldId="2147483648"/>
              <pc:sldLayoutMk cId="3112711072" sldId="2147483660"/>
              <ac:spMk id="6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ABBE7-9A09-48E9-BEF8-485FBD3DC334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93C50-7091-4DE4-9598-2BEBDF99D0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5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93C50-7091-4DE4-9598-2BEBDF99D06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441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1FEF4-3BB9-C5BB-55D1-7C80E7D6D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DB9593-6659-F71A-2CDF-BED0610F5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1F990F7-AA12-379A-92B5-B083A592C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A64BA8-FBC3-335A-54C3-3BC5B81C5A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399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86843-83E3-87CE-2BC4-6B061D008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A82808-297B-7CB3-69D9-1FE2B0E4D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F95F826-489F-3CE7-BEC0-BC26530F7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23F74D-7087-4340-81AA-05068A591E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007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8D315-64BB-73EA-9E40-C9AD37594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3257286-1524-A6EE-2DA7-7B83F35711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D100BC2-12F9-BC92-D505-C20F1814F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E4BBD7-4370-A083-E7F0-1A200044C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230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D1514-9E3C-1056-D0D6-321217C1C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FF50A1-B5BD-0B64-AB1F-B20C9E4B4B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9EC4098-352F-E18B-7FCA-0243BC52C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Acquisition function</a:t>
            </a:r>
            <a:r>
              <a:rPr lang="zh-CN" altLang="en-US"/>
              <a:t>：</a:t>
            </a:r>
            <a:r>
              <a:rPr lang="en-US"/>
              <a:t>Upper </a:t>
            </a:r>
            <a:r>
              <a:rPr lang="en-US" dirty="0"/>
              <a:t>Confidence Bound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1B17D5-41B3-74E1-EB6B-348DF623C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803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D59FB-FDBF-52F5-D6AC-1752DFCEB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8EF9DFC-95EB-2A62-9CE9-A64C0F35B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F65256-56AF-F8C3-A306-EEAE148EB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B6956A-2304-C2A8-8B30-86CA37E852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298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4F9B0-7B25-1A2C-7281-6B875A52A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FCDE04-4C1C-033B-6EB1-A358EE0261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E8162B-536C-1A55-A06F-1F6544211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E790EB-8C13-A51F-A24C-6065F1207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275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1B561-E46E-F398-718C-3D4B4CCA8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685EBD1-DE98-12D3-4901-3EE961E03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053C41-BF4C-AAC3-C194-C0CD8B12B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4D839E-E3E8-1699-6979-FD085FFA8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105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7316D0-D562-4728-AF80-FCFFD6020386}" type="slidenum">
              <a:rPr lang="zh-CN" altLang="en-US" b="0"/>
              <a:pPr/>
              <a:t>17</a:t>
            </a:fld>
            <a:endParaRPr lang="en-US" altLang="zh-CN" b="0" dirty="0"/>
          </a:p>
        </p:txBody>
      </p:sp>
    </p:spTree>
    <p:extLst>
      <p:ext uri="{BB962C8B-B14F-4D97-AF65-F5344CB8AC3E}">
        <p14:creationId xmlns:p14="http://schemas.microsoft.com/office/powerpoint/2010/main" val="4006545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189DD-0D8C-759A-0A42-5BE7F0A7E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75AFF2D-B1BC-D176-3490-5946DDA3E9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987AD2-8D4B-B761-6F1D-D88F0EAB4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7FC8D0-719D-8CE5-C6E0-369B98F26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472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33504-7A13-66D0-9D29-1598F0562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F0223D-BC8C-0C80-4301-0A66F8D0D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10037FB-5566-7102-9B53-21D9B66B4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FB8F91-32AD-0EE6-AF18-CE76F30F2A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83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5D206-CAA7-9F51-1715-22625EB8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2B277CA-B122-1B78-169E-FA0D669FA9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C2D9E3F-777B-7BE7-72FC-A1429E682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B5993D-D7ED-474E-52AF-D65FBAD11F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125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98707-7CE0-8B09-882C-56BF371DA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C73A0FC-F21F-C02A-790F-BD1B96060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749663E-C0B0-38EB-4414-3D29E01F0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Compact Linear Accelerator for Research and Applications (CLARA) at the Daresbury Laboratory, capable of producing 250-MeV electron bunches. Recently, a new beamline attached to CLARA, the Full Energy Beam Exploitation (FEBE) facility, has been designed to provide ultra-short and low-emittance electron bunches.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A0E0F9-ED07-5A7F-BE68-F3450E53B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373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C781A-5E23-F8D1-6299-A3B57E1D3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DF25C75-A1A2-16C3-EF2D-EAFDDCD48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C425A24-E4C4-3AD1-A9D9-07242A146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036811-B9B0-ED3A-603F-D3B72A4425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048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05350-1373-91A6-E485-BA015E5AC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8903899-0DA4-61B1-21C9-A4E1ECDF3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D259CF7-4F34-3F4F-F675-41B2F9105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FE01B6-C830-E150-889B-96D63E0684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606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49457-BB9A-C765-9FC6-191B5D9E9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034DDF-F5F7-1758-1733-90C1377E5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1FFC8A3-A41E-3A21-9477-02FE22E48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378AF0-FD27-824D-CDE6-3FD4AFF242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39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64027-6AF0-5975-B79A-D2F6F3083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3499C8D-CCAB-227A-02B4-4F1232146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D8D56B6-033E-0177-E1E5-3D4F49B48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9FAEB4-B74A-CBDD-D712-CEFC2EB2A9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4D449-18EA-4B06-926F-F01974CBECE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37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44A23-1EDB-E27E-ED59-CFD10429B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F40AC-1D2D-2AF2-36D6-169D2579E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41100-6992-2C6A-C548-8ED6C4015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D03B-848D-4FC9-9539-B4C54740B9A6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445FB-F9AA-62F1-74BF-D00EDBED6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‹#› of 10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F054-6C02-B49F-91DE-629A94B5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34EA-D218-45E8-A2E7-6E8908F9A3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0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0ABD5-5725-1681-20B6-DD639D109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21674-75EC-391A-8921-B078637E1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5729D-37E5-4892-C1D3-9B7FC8DD3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73F49-6F5C-4CEE-822E-4394F4BB9D23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723C7-5BDB-8837-1300-0295AF12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‹#› of 10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3BB77-E89D-3190-E8FE-F46BC7E5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34EA-D218-45E8-A2E7-6E8908F9A3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243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067FE-2036-727A-2D94-F211E39D4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671F3-FBDD-CC69-7786-6348D19BC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F9036-A75B-8F19-E20E-B295101B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E8AA3-FD8F-4D4B-86EE-E5617740AAD5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5E423-F5C5-B8C3-D6E3-DC0777E28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‹#› of 10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858D2-E771-F15D-555D-3B72532F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34EA-D218-45E8-A2E7-6E8908F9A3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897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262" y="10189"/>
            <a:ext cx="9725716" cy="673005"/>
          </a:xfrm>
        </p:spPr>
        <p:txBody>
          <a:bodyPr wrap="square">
            <a:spAutoFit/>
          </a:bodyPr>
          <a:lstStyle>
            <a:lvl1pPr>
              <a:lnSpc>
                <a:spcPct val="150000"/>
              </a:lnSpc>
              <a:defRPr sz="2800" b="1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064A-099F-4E1F-B6CF-53D9229C1CD5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7843578" y="6464491"/>
            <a:ext cx="41148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63A93B-35AD-4BA9-A04F-C3707C321E12}" type="slidenum">
              <a:rPr lang="zh-CN" altLang="en-US" smtClean="0"/>
              <a:pPr/>
              <a:t>‹#›</a:t>
            </a:fld>
            <a:r>
              <a:rPr lang="zh-CN" altLang="en-US"/>
              <a:t> </a:t>
            </a:r>
            <a:r>
              <a:rPr lang="en-US" altLang="zh-CN"/>
              <a:t>of 10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4724400" y="6555856"/>
            <a:ext cx="2743200" cy="365125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350EEE-4483-407B-8551-3FC53CD5B199}" type="slidenum">
              <a:rPr lang="zh-CN" altLang="en-US" smtClean="0"/>
              <a:pPr/>
              <a:t>‹#›</a:t>
            </a:fld>
            <a:r>
              <a:rPr lang="zh-CN" altLang="en-US" dirty="0"/>
              <a:t> </a:t>
            </a:r>
            <a:r>
              <a:rPr lang="en-US" altLang="zh-CN" dirty="0"/>
              <a:t>of 16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 flipH="1">
            <a:off x="0" y="712946"/>
            <a:ext cx="12192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71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92D7-AA69-732A-8B94-36D3D9EC8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7DD97-6829-4A01-DA2C-FF5B35320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65E34-F66F-BF1F-A6D4-59617B814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E4A99-8DCC-4DCB-AA88-00601ABA97F9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2FBAB-D7B6-A64E-F3C6-5BD50DE7B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‹#› of 10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5B120-75C2-AE90-F0F2-6FB19096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34EA-D218-45E8-A2E7-6E8908F9A3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209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5E2EB-6633-4FFB-B466-04267CCE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72DBE-0A15-7E7B-FD4F-7F08D35B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E1043-EAED-6033-D9D8-39A26BB8B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3627C-6970-49A8-929A-A2B9E52DC549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8DDE-6A78-40CD-64FB-C1DA02FC1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‹#› of 10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998A8-2176-53CD-27D5-5BA64260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34EA-D218-45E8-A2E7-6E8908F9A3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8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F3147-B26A-D58D-1366-18353BF4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41D0A-E3C3-D48D-99E7-8A70838C4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CC68F-38A3-577B-67AA-379F71FD7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8E20D-740F-9D46-D624-4C0C0FB60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4ED0-8889-4EBF-85D1-5174311274AC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5D4BD-973D-7FD6-1272-0F678AC6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‹#› of 10</a:t>
            </a: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85342-59EB-059D-A51C-9F33B2CE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34EA-D218-45E8-A2E7-6E8908F9A3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40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5F5C9-9282-7857-FDC4-2BF05CA83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00032-06DC-D985-0EA8-BA0B657EB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9064D2-97F5-0878-0A95-8B37AEAC7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DC54CC-76D6-1C25-9551-261486116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4A3E5-1E92-42B1-7D94-D284B6C862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207FBE-B33E-5756-FDCB-DAA429DA9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7D834-68AD-4F0D-BA4E-FEB75B1777FA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F92F45-7A76-5AF0-D966-CC5E2F66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‹#› of 10</a:t>
            </a: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9E5945-9B76-0C69-74B5-712E018B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34EA-D218-45E8-A2E7-6E8908F9A3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22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9F56-C256-02EB-C974-05A7923A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8625F-9BBB-D22E-A39E-EA78E482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CF706-1209-48E9-8F47-C0CB15DD6EDB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3CD14-6AD1-D77A-574F-17559956A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‹#› of 10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5BC21-B76F-9C04-118C-5B95C687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34EA-D218-45E8-A2E7-6E8908F9A3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2E3C7A-63F4-C417-6EB6-93528E797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9C24E-101C-4CD8-B6A2-E71296C98F13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DDCA25-706C-3E38-180C-9A966F90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‹#› of 10</a:t>
            </a: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0000F-0F05-C18E-6FA0-3258EA0A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34EA-D218-45E8-A2E7-6E8908F9A3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516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5400-C764-C7F2-FC78-98A4D717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6857B-78CE-B5C3-3A62-338DA8D6B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C120D-5C7B-BB43-98D3-5EBC58EFD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62BE0-EB75-F66B-18B3-4F0010E33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52BCA-F476-46FF-A216-9734924FB82F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1C3B4-B4D3-81E2-95A6-1FF5FE10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‹#› of 10</a:t>
            </a: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614AC-1DC2-E446-5676-350973C1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34EA-D218-45E8-A2E7-6E8908F9A3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78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5D72-2E5E-D178-564C-046A1621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5BF460-A08D-F191-2455-EDE0909E1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5DD44-4D16-7B52-D67B-94FE60ECA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87F49-6EFF-2843-F2E7-F489B2EA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B25DF-04E6-4B5A-ACCD-EE0086207878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37714-35C6-B001-98D6-EF2BB456A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‹#› of 10</a:t>
            </a: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C917D-5594-5017-D8D9-409078E0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034EA-D218-45E8-A2E7-6E8908F9A33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4467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B9F06-9A5F-0F0B-82D5-588C1A0CD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32B3B-C9EC-965C-8623-A26810A45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altLang="zh-CN" dirty="0"/>
              <a:t>Click to edit Master text styles</a:t>
            </a:r>
          </a:p>
          <a:p>
            <a:pPr lvl="1"/>
            <a:r>
              <a:rPr lang="en-GB" altLang="zh-CN" dirty="0"/>
              <a:t>Second level</a:t>
            </a:r>
          </a:p>
          <a:p>
            <a:pPr lvl="2"/>
            <a:r>
              <a:rPr lang="en-GB" altLang="zh-CN" dirty="0"/>
              <a:t>Third level</a:t>
            </a:r>
          </a:p>
          <a:p>
            <a:pPr lvl="3"/>
            <a:r>
              <a:rPr lang="en-GB" altLang="zh-CN" dirty="0"/>
              <a:t>Fourth level</a:t>
            </a:r>
          </a:p>
          <a:p>
            <a:pPr lvl="4"/>
            <a:r>
              <a:rPr lang="en-GB" altLang="zh-CN" dirty="0"/>
              <a:t>Fifth level</a:t>
            </a:r>
            <a:endParaRPr lang="zh-CN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E5C34-B38B-B6F3-C4D2-3AD906606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19616-99A5-4B47-AD39-A329CF2779CD}" type="datetime1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86AEF-2E25-DE52-E646-1541DEEAB9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‹#› of 10</a:t>
            </a:r>
            <a:endParaRPr lang="zh-CN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16A3A-B2B5-6344-5B29-B62008CB6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034EA-D218-45E8-A2E7-6E8908F9A3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54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>
            <a:extLst>
              <a:ext uri="{FF2B5EF4-FFF2-40B4-BE49-F238E27FC236}">
                <a16:creationId xmlns:a16="http://schemas.microsoft.com/office/drawing/2014/main" id="{8BAFF44B-BAFC-4CC6-8398-922B2F2773E3}"/>
              </a:ext>
            </a:extLst>
          </p:cNvPr>
          <p:cNvSpPr txBox="1">
            <a:spLocks/>
          </p:cNvSpPr>
          <p:nvPr/>
        </p:nvSpPr>
        <p:spPr>
          <a:xfrm>
            <a:off x="0" y="3978966"/>
            <a:ext cx="12192000" cy="27617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1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Jiaqi Zhang</a:t>
            </a:r>
            <a:r>
              <a:rPr lang="en-US" altLang="zh-CN" sz="1600" b="1" baseline="300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1,2</a:t>
            </a:r>
            <a:r>
              <a:rPr lang="en-US" altLang="zh-CN" sz="1600" b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Hossein Saberi</a:t>
            </a:r>
            <a:r>
              <a:rPr lang="en-US" altLang="zh-CN" sz="1600" baseline="300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1,2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Guoxing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Xia</a:t>
            </a:r>
            <a:r>
              <a:rPr lang="en-US" altLang="zh-CN" sz="1600" baseline="300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1,2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</a:t>
            </a:r>
            <a:r>
              <a:rPr lang="en-US" altLang="zh-CN" sz="16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Oznur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Apsimon</a:t>
            </a:r>
            <a:r>
              <a:rPr lang="en-US" altLang="zh-CN" sz="1600" baseline="300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1,2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Stewart Boogert</a:t>
            </a:r>
            <a:r>
              <a:rPr lang="en-US" altLang="zh-CN" sz="1600" baseline="300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1,2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Thomas Pacey</a:t>
            </a:r>
            <a:r>
              <a:rPr lang="en-US" altLang="zh-CN" sz="1600" baseline="300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3,2</a:t>
            </a:r>
            <a:r>
              <a:rPr lang="en-US" altLang="zh-CN" sz="16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Toby Overton</a:t>
            </a:r>
            <a:r>
              <a:rPr lang="en-US" altLang="zh-CN" sz="1600" baseline="300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3,2</a:t>
            </a:r>
          </a:p>
          <a:p>
            <a:pPr marL="18000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1600" i="1" baseline="300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  <a:r>
              <a:rPr lang="en-US" altLang="zh-CN" sz="1600" i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Department of Physics and Astronomy, University of Manchester, UK</a:t>
            </a:r>
          </a:p>
          <a:p>
            <a:pPr marL="18000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1600" i="1" baseline="300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r>
              <a:rPr lang="en-US" altLang="zh-CN" sz="1600" i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Cockcroft Institute, UK</a:t>
            </a:r>
          </a:p>
          <a:p>
            <a:pPr marL="18000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zh-CN" sz="1600" i="1" baseline="300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r>
              <a:rPr lang="en-US" altLang="zh-CN" sz="1600" i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Accelerator Science and Technology Centre (</a:t>
            </a:r>
            <a:r>
              <a:rPr lang="en-US" altLang="zh-CN" sz="1600" i="1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ASTeC</a:t>
            </a:r>
            <a:r>
              <a:rPr lang="en-US" altLang="zh-CN" sz="1600" i="1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), STFC Daresbury Laboratory</a:t>
            </a:r>
            <a:r>
              <a:rPr lang="en-US" altLang="zh-CN" sz="1600" i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UK </a:t>
            </a:r>
            <a:endParaRPr lang="en-US" altLang="zh-CN" sz="1600" i="1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European Advanced Accelerator Conference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21–27 Sept. 2025, Isola </a:t>
            </a:r>
            <a:r>
              <a:rPr lang="en-US" altLang="zh-CN" sz="16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d'Elba</a:t>
            </a:r>
            <a:r>
              <a:rPr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Italy</a:t>
            </a:r>
            <a:endParaRPr lang="zh-CN" altLang="en-US" sz="16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406C5A-57D1-78FF-A31F-6565B1A31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516" y="179994"/>
            <a:ext cx="1800000" cy="101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4FA71B-1CEA-EA77-2797-AB5786B535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15" t="24351" r="9473" b="22544"/>
          <a:stretch/>
        </p:blipFill>
        <p:spPr>
          <a:xfrm>
            <a:off x="192642" y="246619"/>
            <a:ext cx="2160000" cy="952175"/>
          </a:xfrm>
          <a:prstGeom prst="rect">
            <a:avLst/>
          </a:prstGeom>
        </p:spPr>
      </p:pic>
      <p:sp>
        <p:nvSpPr>
          <p:cNvPr id="5" name="副标题 2">
            <a:extLst>
              <a:ext uri="{FF2B5EF4-FFF2-40B4-BE49-F238E27FC236}">
                <a16:creationId xmlns:a16="http://schemas.microsoft.com/office/drawing/2014/main" id="{17F6D223-A760-6F97-5874-4DE7CB8995EB}"/>
              </a:ext>
            </a:extLst>
          </p:cNvPr>
          <p:cNvSpPr txBox="1">
            <a:spLocks/>
          </p:cNvSpPr>
          <p:nvPr/>
        </p:nvSpPr>
        <p:spPr>
          <a:xfrm>
            <a:off x="0" y="1987794"/>
            <a:ext cx="12191999" cy="114390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Machine learning-based </a:t>
            </a:r>
            <a:r>
              <a:rPr lang="en-US" altLang="zh-CN" sz="3000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optimisation</a:t>
            </a: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of plasma density ramps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zh-CN" sz="3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 CLARA FEBE</a:t>
            </a:r>
          </a:p>
        </p:txBody>
      </p:sp>
      <p:pic>
        <p:nvPicPr>
          <p:cNvPr id="13" name="Picture 12" descr="A blue and green letter c&#10;&#10;AI-generated content may be incorrect.">
            <a:extLst>
              <a:ext uri="{FF2B5EF4-FFF2-40B4-BE49-F238E27FC236}">
                <a16:creationId xmlns:a16="http://schemas.microsoft.com/office/drawing/2014/main" id="{3D464787-6EFD-574B-9993-C2256F50A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390" y="571569"/>
            <a:ext cx="2520000" cy="449863"/>
          </a:xfrm>
          <a:prstGeom prst="rect">
            <a:avLst/>
          </a:prstGeom>
        </p:spPr>
      </p:pic>
      <p:pic>
        <p:nvPicPr>
          <p:cNvPr id="14" name="Picture 13" descr="A logo with black text&#10;&#10;AI-generated content may be incorrect.">
            <a:extLst>
              <a:ext uri="{FF2B5EF4-FFF2-40B4-BE49-F238E27FC236}">
                <a16:creationId xmlns:a16="http://schemas.microsoft.com/office/drawing/2014/main" id="{D322E907-918C-1678-95AD-BC5AC71F3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264" y="206715"/>
            <a:ext cx="1692772" cy="1044000"/>
          </a:xfrm>
          <a:prstGeom prst="rect">
            <a:avLst/>
          </a:prstGeom>
        </p:spPr>
      </p:pic>
      <p:pic>
        <p:nvPicPr>
          <p:cNvPr id="15" name="Picture 14" descr="A black text on a white background">
            <a:extLst>
              <a:ext uri="{FF2B5EF4-FFF2-40B4-BE49-F238E27FC236}">
                <a16:creationId xmlns:a16="http://schemas.microsoft.com/office/drawing/2014/main" id="{FD258A0E-4E0F-ECE3-5866-2F1CA3960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3036" y="398020"/>
            <a:ext cx="2880000" cy="6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53E5A-BF5C-768C-F172-B0940CC15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BDFCB242-B29F-7483-F785-0E61DD3823E3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650BD8-BA9D-60FB-39C3-B1E6168176ED}"/>
              </a:ext>
            </a:extLst>
          </p:cNvPr>
          <p:cNvSpPr txBox="1"/>
          <p:nvPr/>
        </p:nvSpPr>
        <p:spPr>
          <a:xfrm>
            <a:off x="66226" y="733554"/>
            <a:ext cx="8411024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Training Parameter Settings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71A8959-B474-77BF-061E-1D2684923A54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Architecture of the Neural Network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A2877F-4367-9C9D-F4A1-5EF7ECE55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9967"/>
            <a:ext cx="5760000" cy="347806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C47F59B-992D-A932-9169-5301C4298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391821"/>
              </p:ext>
            </p:extLst>
          </p:nvPr>
        </p:nvGraphicFramePr>
        <p:xfrm>
          <a:off x="247295" y="1996744"/>
          <a:ext cx="5583460" cy="2740378"/>
        </p:xfrm>
        <a:graphic>
          <a:graphicData uri="http://schemas.openxmlformats.org/drawingml/2006/table">
            <a:tbl>
              <a:tblPr firstRow="1" bandRow="1"/>
              <a:tblGrid>
                <a:gridCol w="2775460">
                  <a:extLst>
                    <a:ext uri="{9D8B030D-6E8A-4147-A177-3AD203B41FA5}">
                      <a16:colId xmlns:a16="http://schemas.microsoft.com/office/drawing/2014/main" val="1178492998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2291628058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752271565"/>
                    </a:ext>
                  </a:extLst>
                </a:gridCol>
              </a:tblGrid>
              <a:tr h="46971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 (Type)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099" marR="76099" marT="38050" marB="38050" anchor="ctr">
                    <a:lnL>
                      <a:noFill/>
                    </a:lnL>
                    <a:lnR>
                      <a:noFill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 Shape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 #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390472"/>
                  </a:ext>
                </a:extLst>
              </a:tr>
              <a:tr h="19627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Input Layer (Dense)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Hidden Layer 1 (Dense)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ReLU Activation 1 (ReLU)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Hidden Layer 2 (Dense)</a:t>
                      </a:r>
                    </a:p>
                    <a:p>
                      <a:pPr marL="0" marR="0" lvl="0" indent="0" algn="just" defTabSz="380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ReLU Activation 2 (ReLU)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Hidden Layer 3 (Dense)</a:t>
                      </a:r>
                    </a:p>
                    <a:p>
                      <a:pPr marL="0" marR="0" lvl="0" indent="0" algn="just" defTabSz="380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ReLU Activation 3 (ReLU)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Output Layer (Dense)</a:t>
                      </a:r>
                    </a:p>
                  </a:txBody>
                  <a:tcPr marL="76099" marR="76099" marT="38050" marB="3805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(None, 3)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(None, 128)</a:t>
                      </a:r>
                    </a:p>
                    <a:p>
                      <a:pPr marL="0" marR="0" lvl="0" indent="0" algn="ctr" defTabSz="380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(None, 128)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(None, 64)</a:t>
                      </a:r>
                    </a:p>
                    <a:p>
                      <a:pPr marL="0" marR="0" lvl="0" indent="0" algn="ctr" defTabSz="380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(None, 64)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(None, 32)</a:t>
                      </a:r>
                    </a:p>
                    <a:p>
                      <a:pPr marL="0" marR="0" lvl="0" indent="0" algn="ctr" defTabSz="380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(None, 32)</a:t>
                      </a:r>
                    </a:p>
                    <a:p>
                      <a:pPr marL="0" marR="0" lvl="0" indent="0" algn="ctr" defTabSz="3804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(None, 3)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512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8256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2080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0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99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099" marR="76099" marT="38050" marB="3805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6860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DA8409C-C436-CA4A-E9A1-AC37D8EEB962}"/>
              </a:ext>
            </a:extLst>
          </p:cNvPr>
          <p:cNvSpPr txBox="1"/>
          <p:nvPr/>
        </p:nvSpPr>
        <p:spPr>
          <a:xfrm>
            <a:off x="136825" y="4798701"/>
            <a:ext cx="3430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Total parameters: 32843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E6E27-84A2-C917-3F53-F927F025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10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769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A358-ED1E-804E-3D6B-BEDAF0D9C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16CDC88B-F1DB-1B22-B9D6-2469ECDCC2FA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21D41-B5A4-6D01-8369-8EB7FE3F5B68}"/>
              </a:ext>
            </a:extLst>
          </p:cNvPr>
          <p:cNvSpPr txBox="1"/>
          <p:nvPr/>
        </p:nvSpPr>
        <p:spPr>
          <a:xfrm>
            <a:off x="66226" y="733554"/>
            <a:ext cx="8411024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Learning process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B67045F-547E-97A1-7FA1-2B2A5BFDDE0E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Model Training and Evaluation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9C2E5-7116-688E-9E7F-F5383A3D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202" y="1054886"/>
            <a:ext cx="5040000" cy="3855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5EBE74-7235-9DC4-A4B6-EBD20C50A8D2}"/>
              </a:ext>
            </a:extLst>
          </p:cNvPr>
          <p:cNvSpPr txBox="1"/>
          <p:nvPr/>
        </p:nvSpPr>
        <p:spPr>
          <a:xfrm>
            <a:off x="66226" y="1208431"/>
            <a:ext cx="6642391" cy="3651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total of 1000 simulations were performed, with 20% reserved for validation.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training loss (based on seen data) decreases rapidly within the first 10 epochs.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training curve remains smooth and stable throughout.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validation curve (based on unseen data) closely follows the training curve, with no signs of significant overfitting.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67C54-CFD1-B060-50AD-E0855064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11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963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A9F1E-AA7D-EF7E-BAF6-DFFCDD636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517CFDD0-8EDD-F2E4-EB41-1B7D6726C12D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B4230-5389-ABA7-72AF-E4638672F091}"/>
              </a:ext>
            </a:extLst>
          </p:cNvPr>
          <p:cNvSpPr txBox="1"/>
          <p:nvPr/>
        </p:nvSpPr>
        <p:spPr>
          <a:xfrm>
            <a:off x="66226" y="733554"/>
            <a:ext cx="8411024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Model Evaluation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7A6F7E7-1975-100B-265E-20DF13E87E63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Model Training and Evaluation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8F4705-9B53-5482-7762-54D8DB21F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94" y="1354757"/>
            <a:ext cx="10800000" cy="3411897"/>
          </a:xfrm>
          <a:prstGeom prst="rect">
            <a:avLst/>
          </a:prstGeom>
        </p:spPr>
      </p:pic>
      <p:sp>
        <p:nvSpPr>
          <p:cNvPr id="3" name="Text Box 3443">
            <a:extLst>
              <a:ext uri="{FF2B5EF4-FFF2-40B4-BE49-F238E27FC236}">
                <a16:creationId xmlns:a16="http://schemas.microsoft.com/office/drawing/2014/main" id="{FB9E3921-9199-58AC-7C17-0508E3E1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5" y="4886171"/>
            <a:ext cx="11074059" cy="77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76713">
              <a:spcBef>
                <a:spcPct val="20000"/>
              </a:spcBef>
              <a:buChar char="•"/>
              <a:defRPr sz="14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176713">
              <a:spcBef>
                <a:spcPct val="20000"/>
              </a:spcBef>
              <a:buChar char="–"/>
              <a:defRPr sz="1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176713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176713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176713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1800" b="1" i="1" dirty="0">
                <a:ea typeface="宋体" panose="02010600030101010101" pitchFamily="2" charset="-122"/>
              </a:rPr>
              <a:t>Mean Absolute Error (with percentage): 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0.006 </a:t>
            </a:r>
            <a:r>
              <a:rPr lang="en-US" altLang="zh-CN" sz="1800" dirty="0" err="1">
                <a:ea typeface="宋体" panose="02010600030101010101" pitchFamily="2" charset="-122"/>
              </a:rPr>
              <a:t>pC</a:t>
            </a:r>
            <a:r>
              <a:rPr lang="en-US" altLang="zh-CN" sz="1800" dirty="0">
                <a:ea typeface="宋体" panose="02010600030101010101" pitchFamily="2" charset="-122"/>
              </a:rPr>
              <a:t> (0.063%), 0.015% (0.290%), 0.043 mm </a:t>
            </a:r>
            <a:r>
              <a:rPr lang="en-US" altLang="zh-CN" sz="1800" dirty="0" err="1">
                <a:ea typeface="宋体" panose="02010600030101010101" pitchFamily="2" charset="-122"/>
              </a:rPr>
              <a:t>mrad</a:t>
            </a:r>
            <a:r>
              <a:rPr lang="en-US" altLang="zh-CN" sz="1800" dirty="0">
                <a:ea typeface="宋体" panose="02010600030101010101" pitchFamily="2" charset="-122"/>
              </a:rPr>
              <a:t> (1.366%)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F8202F-97C5-D6BE-5713-36EFEC7CA1B5}"/>
              </a:ext>
            </a:extLst>
          </p:cNvPr>
          <p:cNvSpPr/>
          <p:nvPr/>
        </p:nvSpPr>
        <p:spPr>
          <a:xfrm>
            <a:off x="2915884" y="6103275"/>
            <a:ext cx="6391562" cy="452581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surrogate model achieved all MAPEs below 2%. 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F9474-EF0F-87D7-EF40-440F1885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12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08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7A39D-799E-4475-BE76-C2E24C33F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A18D40F2-F8A4-E7C9-7FC1-C74762895D8A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3FE448E-0638-1D7C-2276-7CFF22D38986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Bayesian </a:t>
            </a:r>
            <a:r>
              <a:rPr lang="en-US" altLang="zh-CN" sz="2400" dirty="0" err="1">
                <a:latin typeface="Arial" panose="020B0604020202020204" pitchFamily="34" charset="0"/>
              </a:rPr>
              <a:t>optimisation</a:t>
            </a:r>
            <a:r>
              <a:rPr lang="en-US" altLang="zh-CN" sz="2400" dirty="0">
                <a:latin typeface="Arial" panose="020B0604020202020204" pitchFamily="34" charset="0"/>
              </a:rPr>
              <a:t> &amp; Final Quality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0A6944-B99A-B234-5DFA-7513270F3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962" y="1560030"/>
            <a:ext cx="4860000" cy="3511629"/>
          </a:xfrm>
          <a:prstGeom prst="rect">
            <a:avLst/>
          </a:prstGeom>
        </p:spPr>
      </p:pic>
      <p:sp>
        <p:nvSpPr>
          <p:cNvPr id="6" name="Text Box 3443">
            <a:extLst>
              <a:ext uri="{FF2B5EF4-FFF2-40B4-BE49-F238E27FC236}">
                <a16:creationId xmlns:a16="http://schemas.microsoft.com/office/drawing/2014/main" id="{C1E5D6A2-AEB8-3527-0876-A354C02A1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93" y="2395568"/>
            <a:ext cx="6567103" cy="17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76713">
              <a:spcBef>
                <a:spcPct val="20000"/>
              </a:spcBef>
              <a:buChar char="•"/>
              <a:defRPr sz="14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176713">
              <a:spcBef>
                <a:spcPct val="20000"/>
              </a:spcBef>
              <a:buChar char="–"/>
              <a:defRPr sz="1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176713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176713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176713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ea typeface="宋体" panose="02010600030101010101" pitchFamily="2" charset="-122"/>
              </a:rPr>
              <a:t>Optimal parameters (predictions):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i="1" dirty="0" err="1">
                <a:ea typeface="宋体" panose="02010600030101010101" pitchFamily="2" charset="-122"/>
              </a:rPr>
              <a:t>z</a:t>
            </a:r>
            <a:r>
              <a:rPr lang="en-US" altLang="zh-CN" sz="1800" baseline="-25000" dirty="0" err="1">
                <a:ea typeface="宋体" panose="02010600030101010101" pitchFamily="2" charset="-122"/>
              </a:rPr>
              <a:t>start</a:t>
            </a:r>
            <a:r>
              <a:rPr lang="en-US" altLang="zh-CN" sz="1800" dirty="0">
                <a:ea typeface="宋体" panose="02010600030101010101" pitchFamily="2" charset="-122"/>
              </a:rPr>
              <a:t> = 2.49 cm,     </a:t>
            </a:r>
            <a:r>
              <a:rPr lang="en-US" altLang="zh-CN" sz="1800" i="1" dirty="0">
                <a:ea typeface="宋体" panose="02010600030101010101" pitchFamily="2" charset="-122"/>
              </a:rPr>
              <a:t>Q</a:t>
            </a:r>
            <a:r>
              <a:rPr lang="en-US" altLang="zh-CN" sz="1800" dirty="0">
                <a:ea typeface="宋体" panose="02010600030101010101" pitchFamily="2" charset="-122"/>
              </a:rPr>
              <a:t>  = 9.52 </a:t>
            </a:r>
            <a:r>
              <a:rPr lang="en-US" altLang="zh-CN" sz="1800" dirty="0" err="1">
                <a:ea typeface="宋体" panose="02010600030101010101" pitchFamily="2" charset="-122"/>
              </a:rPr>
              <a:t>pC</a:t>
            </a:r>
            <a:r>
              <a:rPr lang="en-US" altLang="zh-CN" sz="1800" dirty="0">
                <a:ea typeface="宋体" panose="02010600030101010101" pitchFamily="2" charset="-122"/>
              </a:rPr>
              <a:t> (9.54)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i="1" dirty="0" err="1">
                <a:ea typeface="宋体" panose="02010600030101010101" pitchFamily="2" charset="-122"/>
              </a:rPr>
              <a:t>n</a:t>
            </a:r>
            <a:r>
              <a:rPr lang="en-US" altLang="zh-CN" sz="1800" baseline="-25000" dirty="0" err="1">
                <a:ea typeface="宋体" panose="02010600030101010101" pitchFamily="2" charset="-122"/>
              </a:rPr>
              <a:t>max</a:t>
            </a:r>
            <a:r>
              <a:rPr lang="en-US" altLang="zh-CN" sz="1800" dirty="0">
                <a:ea typeface="宋体" panose="02010600030101010101" pitchFamily="2" charset="-122"/>
              </a:rPr>
              <a:t> = 4.24</a:t>
            </a:r>
            <a:r>
              <a:rPr lang="en-US" altLang="zh-CN" sz="1800" dirty="0">
                <a:latin typeface="+mj-lt"/>
                <a:ea typeface="宋体" panose="02010600030101010101" pitchFamily="2" charset="-122"/>
                <a:cs typeface="Times New Roman" panose="02020603050405020304" pitchFamily="18" charset="0"/>
              </a:rPr>
              <a:t>×</a:t>
            </a:r>
            <a:r>
              <a:rPr lang="en-US" altLang="zh-CN" sz="1800" dirty="0">
                <a:ea typeface="宋体" panose="02010600030101010101" pitchFamily="2" charset="-122"/>
              </a:rPr>
              <a:t>10</a:t>
            </a:r>
            <a:r>
              <a:rPr lang="en-US" altLang="zh-CN" sz="1800" baseline="30000" dirty="0">
                <a:ea typeface="宋体" panose="02010600030101010101" pitchFamily="2" charset="-122"/>
              </a:rPr>
              <a:t>16</a:t>
            </a:r>
            <a:r>
              <a:rPr lang="en-US" altLang="zh-CN" sz="1800" dirty="0">
                <a:ea typeface="宋体" panose="02010600030101010101" pitchFamily="2" charset="-122"/>
              </a:rPr>
              <a:t> /cm</a:t>
            </a:r>
            <a:r>
              <a:rPr lang="en-US" altLang="zh-CN" sz="1800" baseline="30000" dirty="0">
                <a:ea typeface="宋体" panose="02010600030101010101" pitchFamily="2" charset="-122"/>
              </a:rPr>
              <a:t>3</a:t>
            </a:r>
            <a:r>
              <a:rPr lang="en-US" altLang="zh-CN" sz="1800" dirty="0">
                <a:ea typeface="宋体" panose="02010600030101010101" pitchFamily="2" charset="-122"/>
              </a:rPr>
              <a:t>,</a:t>
            </a:r>
            <a:r>
              <a:rPr lang="en-US" altLang="zh-CN" sz="1800" baseline="30000" dirty="0">
                <a:ea typeface="宋体" panose="02010600030101010101" pitchFamily="2" charset="-122"/>
              </a:rPr>
              <a:t>      </a:t>
            </a:r>
            <a:r>
              <a:rPr lang="el-GR" altLang="zh-CN" sz="1800" i="1" dirty="0">
                <a:ea typeface="宋体" panose="02010600030101010101" pitchFamily="2" charset="-122"/>
              </a:rPr>
              <a:t>σ</a:t>
            </a:r>
            <a:r>
              <a:rPr lang="en-US" altLang="zh-CN" sz="1800" i="1" baseline="-25000" dirty="0">
                <a:ea typeface="宋体" panose="02010600030101010101" pitchFamily="2" charset="-122"/>
              </a:rPr>
              <a:t>E</a:t>
            </a:r>
            <a:r>
              <a:rPr lang="en-US" altLang="zh-CN" sz="1800" dirty="0">
                <a:ea typeface="宋体" panose="02010600030101010101" pitchFamily="2" charset="-122"/>
              </a:rPr>
              <a:t> = 4.75% (4.74)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i="1" dirty="0">
                <a:ea typeface="宋体" panose="02010600030101010101" pitchFamily="2" charset="-122"/>
              </a:rPr>
              <a:t>L</a:t>
            </a:r>
            <a:r>
              <a:rPr lang="en-US" altLang="zh-CN" sz="1800" baseline="-25000" dirty="0">
                <a:ea typeface="宋体" panose="02010600030101010101" pitchFamily="2" charset="-122"/>
              </a:rPr>
              <a:t>ramp</a:t>
            </a:r>
            <a:r>
              <a:rPr lang="en-US" altLang="zh-CN" sz="1800" dirty="0">
                <a:ea typeface="宋体" panose="02010600030101010101" pitchFamily="2" charset="-122"/>
              </a:rPr>
              <a:t> = 1.19 cm,    </a:t>
            </a:r>
            <a:r>
              <a:rPr lang="el-GR" altLang="zh-CN" sz="1800" i="1" dirty="0">
                <a:ea typeface="宋体" panose="02010600030101010101" pitchFamily="2" charset="-122"/>
              </a:rPr>
              <a:t>ε</a:t>
            </a:r>
            <a:r>
              <a:rPr lang="en-US" altLang="zh-CN" sz="1800" baseline="-25000" dirty="0">
                <a:ea typeface="宋体" panose="02010600030101010101" pitchFamily="2" charset="-122"/>
              </a:rPr>
              <a:t>N </a:t>
            </a:r>
            <a:r>
              <a:rPr lang="en-US" altLang="zh-CN" sz="1800" dirty="0">
                <a:ea typeface="宋体" panose="02010600030101010101" pitchFamily="2" charset="-122"/>
              </a:rPr>
              <a:t> = 3.06 mm </a:t>
            </a:r>
            <a:r>
              <a:rPr lang="en-US" altLang="zh-CN" sz="1800" dirty="0" err="1">
                <a:ea typeface="宋体" panose="02010600030101010101" pitchFamily="2" charset="-122"/>
              </a:rPr>
              <a:t>mrad</a:t>
            </a:r>
            <a:r>
              <a:rPr lang="en-US" altLang="zh-CN" sz="1800" dirty="0">
                <a:ea typeface="宋体" panose="02010600030101010101" pitchFamily="2" charset="-122"/>
              </a:rPr>
              <a:t> (2.95) 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i="1" dirty="0">
                <a:ea typeface="宋体" panose="02010600030101010101" pitchFamily="2" charset="-122"/>
              </a:rPr>
              <a:t>Quality</a:t>
            </a:r>
            <a:r>
              <a:rPr lang="en-US" altLang="zh-CN" sz="1800" dirty="0">
                <a:ea typeface="宋体" panose="02010600030101010101" pitchFamily="2" charset="-122"/>
              </a:rPr>
              <a:t> = 0.655 (0.682)</a:t>
            </a:r>
          </a:p>
        </p:txBody>
      </p:sp>
      <p:sp>
        <p:nvSpPr>
          <p:cNvPr id="8" name="Text Box 3443">
            <a:extLst>
              <a:ext uri="{FF2B5EF4-FFF2-40B4-BE49-F238E27FC236}">
                <a16:creationId xmlns:a16="http://schemas.microsoft.com/office/drawing/2014/main" id="{971B9B06-8F84-B95E-4F67-D90378AA6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" y="743257"/>
            <a:ext cx="112435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76713">
              <a:spcBef>
                <a:spcPct val="20000"/>
              </a:spcBef>
              <a:buChar char="•"/>
              <a:defRPr sz="14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176713">
              <a:spcBef>
                <a:spcPct val="20000"/>
              </a:spcBef>
              <a:buChar char="–"/>
              <a:defRPr sz="1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176713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176713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176713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zh-CN" sz="2000" b="1" dirty="0">
                <a:ea typeface="宋体" panose="02010600030101010101" pitchFamily="2" charset="-122"/>
              </a:rPr>
              <a:t>Beam quality definition </a:t>
            </a:r>
            <a:r>
              <a:rPr lang="en-US" altLang="zh-CN" sz="2000" b="1" baseline="30000" dirty="0">
                <a:ea typeface="宋体" panose="02010600030101010101" pitchFamily="2" charset="-122"/>
              </a:rPr>
              <a:t>[1]</a:t>
            </a:r>
            <a:r>
              <a:rPr lang="en-US" altLang="zh-CN" sz="2000" b="1" dirty="0">
                <a:ea typeface="宋体" panose="02010600030101010101" pitchFamily="2" charset="-122"/>
              </a:rPr>
              <a:t>: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24140B7-C5C1-895A-402B-FAC8E06175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475587"/>
              </p:ext>
            </p:extLst>
          </p:nvPr>
        </p:nvGraphicFramePr>
        <p:xfrm>
          <a:off x="133358" y="1233737"/>
          <a:ext cx="3945188" cy="910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20682" imgH="996876" progId="Equation.DSMT4">
                  <p:embed/>
                </p:oleObj>
              </mc:Choice>
              <mc:Fallback>
                <p:oleObj name="Equation" r:id="rId4" imgW="4320682" imgH="996876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24140B7-C5C1-895A-402B-FAC8E06175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358" y="1233737"/>
                        <a:ext cx="3945188" cy="910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9DCF0F9-B63B-1515-9CD3-B6B0228F3402}"/>
              </a:ext>
            </a:extLst>
          </p:cNvPr>
          <p:cNvSpPr txBox="1"/>
          <p:nvPr/>
        </p:nvSpPr>
        <p:spPr>
          <a:xfrm>
            <a:off x="15665" y="6574404"/>
            <a:ext cx="61473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[1] 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Giribono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et al., Phys. Rev. Accel. Beams 26, 83402 (2023).</a:t>
            </a:r>
          </a:p>
        </p:txBody>
      </p:sp>
      <p:sp>
        <p:nvSpPr>
          <p:cNvPr id="10" name="Text Box 3443">
            <a:extLst>
              <a:ext uri="{FF2B5EF4-FFF2-40B4-BE49-F238E27FC236}">
                <a16:creationId xmlns:a16="http://schemas.microsoft.com/office/drawing/2014/main" id="{18E5CD47-2E3F-CC1E-44D3-998D8EE27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8" y="4905117"/>
            <a:ext cx="11386148" cy="109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76713">
              <a:spcBef>
                <a:spcPct val="20000"/>
              </a:spcBef>
              <a:buChar char="•"/>
              <a:defRPr sz="14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176713">
              <a:spcBef>
                <a:spcPct val="20000"/>
              </a:spcBef>
              <a:buChar char="–"/>
              <a:defRPr sz="1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176713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176713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176713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ea typeface="宋体" panose="02010600030101010101" pitchFamily="2" charset="-122"/>
              </a:rPr>
              <a:t>Final quality for energy doubling:</a:t>
            </a:r>
            <a:r>
              <a:rPr lang="en-US" altLang="zh-CN" sz="2000" dirty="0">
                <a:ea typeface="宋体" panose="02010600030101010101" pitchFamily="2" charset="-122"/>
              </a:rPr>
              <a:t> 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i="1" dirty="0">
                <a:ea typeface="宋体" panose="02010600030101010101" pitchFamily="2" charset="-122"/>
              </a:rPr>
              <a:t>Non-ML: Q</a:t>
            </a:r>
            <a:r>
              <a:rPr lang="en-US" altLang="zh-CN" sz="1800" dirty="0">
                <a:ea typeface="宋体" panose="02010600030101010101" pitchFamily="2" charset="-122"/>
              </a:rPr>
              <a:t>  = 8.60 </a:t>
            </a:r>
            <a:r>
              <a:rPr lang="en-US" altLang="zh-CN" sz="1800" dirty="0" err="1">
                <a:ea typeface="宋体" panose="02010600030101010101" pitchFamily="2" charset="-122"/>
              </a:rPr>
              <a:t>pC</a:t>
            </a:r>
            <a:r>
              <a:rPr lang="en-US" altLang="zh-CN" sz="1800" dirty="0">
                <a:ea typeface="宋体" panose="02010600030101010101" pitchFamily="2" charset="-122"/>
              </a:rPr>
              <a:t>,</a:t>
            </a:r>
            <a:r>
              <a:rPr lang="zh-CN" altLang="en-US" sz="1800" dirty="0">
                <a:ea typeface="宋体" panose="02010600030101010101" pitchFamily="2" charset="-122"/>
              </a:rPr>
              <a:t> </a:t>
            </a:r>
            <a:r>
              <a:rPr lang="el-GR" altLang="zh-CN" sz="1800" i="1" dirty="0">
                <a:ea typeface="宋体" panose="02010600030101010101" pitchFamily="2" charset="-122"/>
              </a:rPr>
              <a:t>σ</a:t>
            </a:r>
            <a:r>
              <a:rPr lang="en-US" altLang="zh-CN" sz="1800" i="1" baseline="-25000" dirty="0">
                <a:ea typeface="宋体" panose="02010600030101010101" pitchFamily="2" charset="-122"/>
              </a:rPr>
              <a:t>E</a:t>
            </a:r>
            <a:r>
              <a:rPr lang="en-US" altLang="zh-CN" sz="1800" dirty="0">
                <a:ea typeface="宋体" panose="02010600030101010101" pitchFamily="2" charset="-122"/>
              </a:rPr>
              <a:t> = 5.77%,</a:t>
            </a:r>
            <a:r>
              <a:rPr lang="en-US" altLang="zh-CN" sz="1800" b="1" i="1" dirty="0">
                <a:ea typeface="宋体" panose="02010600030101010101" pitchFamily="2" charset="-122"/>
              </a:rPr>
              <a:t> </a:t>
            </a:r>
            <a:r>
              <a:rPr lang="el-GR" altLang="zh-CN" sz="1800" i="1" dirty="0">
                <a:ea typeface="宋体" panose="02010600030101010101" pitchFamily="2" charset="-122"/>
              </a:rPr>
              <a:t>ε</a:t>
            </a:r>
            <a:r>
              <a:rPr lang="en-US" altLang="zh-CN" sz="1800" baseline="-25000" dirty="0">
                <a:ea typeface="宋体" panose="02010600030101010101" pitchFamily="2" charset="-122"/>
              </a:rPr>
              <a:t>N </a:t>
            </a:r>
            <a:r>
              <a:rPr lang="en-US" altLang="zh-CN" sz="1800" dirty="0">
                <a:ea typeface="宋体" panose="02010600030101010101" pitchFamily="2" charset="-122"/>
              </a:rPr>
              <a:t> = 6.50 mm </a:t>
            </a:r>
            <a:r>
              <a:rPr lang="en-US" altLang="zh-CN" sz="1800" dirty="0" err="1">
                <a:ea typeface="宋体" panose="02010600030101010101" pitchFamily="2" charset="-122"/>
              </a:rPr>
              <a:t>mrad</a:t>
            </a:r>
            <a:r>
              <a:rPr lang="en-US" altLang="zh-CN" sz="1800" dirty="0">
                <a:ea typeface="宋体" panose="02010600030101010101" pitchFamily="2" charset="-122"/>
              </a:rPr>
              <a:t>, </a:t>
            </a:r>
            <a:r>
              <a:rPr lang="en-US" altLang="zh-CN" sz="1800" i="1" dirty="0">
                <a:ea typeface="宋体" panose="02010600030101010101" pitchFamily="2" charset="-122"/>
              </a:rPr>
              <a:t>Quality</a:t>
            </a:r>
            <a:r>
              <a:rPr lang="en-US" altLang="zh-CN" sz="1800" dirty="0">
                <a:ea typeface="宋体" panose="02010600030101010101" pitchFamily="2" charset="-122"/>
              </a:rPr>
              <a:t> = 0.229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800" i="1" dirty="0">
                <a:ea typeface="宋体" panose="02010600030101010101" pitchFamily="2" charset="-122"/>
              </a:rPr>
              <a:t>ML: Q</a:t>
            </a:r>
            <a:r>
              <a:rPr lang="en-US" altLang="zh-CN" sz="1800" dirty="0">
                <a:ea typeface="宋体" panose="02010600030101010101" pitchFamily="2" charset="-122"/>
              </a:rPr>
              <a:t> = 9.54 </a:t>
            </a:r>
            <a:r>
              <a:rPr lang="en-US" altLang="zh-CN" sz="1800" dirty="0" err="1">
                <a:ea typeface="宋体" panose="02010600030101010101" pitchFamily="2" charset="-122"/>
              </a:rPr>
              <a:t>pC</a:t>
            </a:r>
            <a:r>
              <a:rPr lang="en-US" altLang="zh-CN" sz="1800" dirty="0">
                <a:ea typeface="宋体" panose="02010600030101010101" pitchFamily="2" charset="-122"/>
              </a:rPr>
              <a:t>,</a:t>
            </a:r>
            <a:r>
              <a:rPr lang="zh-CN" altLang="en-US" sz="1800" dirty="0">
                <a:ea typeface="宋体" panose="02010600030101010101" pitchFamily="2" charset="-122"/>
              </a:rPr>
              <a:t> </a:t>
            </a:r>
            <a:r>
              <a:rPr lang="el-GR" altLang="zh-CN" sz="1800" i="1" dirty="0">
                <a:ea typeface="宋体" panose="02010600030101010101" pitchFamily="2" charset="-122"/>
              </a:rPr>
              <a:t>σ</a:t>
            </a:r>
            <a:r>
              <a:rPr lang="en-US" altLang="zh-CN" sz="1800" i="1" baseline="-25000" dirty="0">
                <a:ea typeface="宋体" panose="02010600030101010101" pitchFamily="2" charset="-122"/>
              </a:rPr>
              <a:t>E</a:t>
            </a:r>
            <a:r>
              <a:rPr lang="en-US" altLang="zh-CN" sz="1800" baseline="-25000" dirty="0">
                <a:ea typeface="宋体" panose="02010600030101010101" pitchFamily="2" charset="-122"/>
              </a:rPr>
              <a:t> </a:t>
            </a:r>
            <a:r>
              <a:rPr lang="en-US" altLang="zh-CN" sz="1800" dirty="0">
                <a:ea typeface="宋体" panose="02010600030101010101" pitchFamily="2" charset="-122"/>
              </a:rPr>
              <a:t>=</a:t>
            </a:r>
            <a:r>
              <a:rPr lang="en-US" altLang="zh-CN" sz="1800" baseline="-25000" dirty="0">
                <a:ea typeface="宋体" panose="02010600030101010101" pitchFamily="2" charset="-122"/>
              </a:rPr>
              <a:t> </a:t>
            </a:r>
            <a:r>
              <a:rPr lang="en-US" altLang="zh-CN" sz="1800" dirty="0">
                <a:ea typeface="宋体" panose="02010600030101010101" pitchFamily="2" charset="-122"/>
              </a:rPr>
              <a:t>5.84%,</a:t>
            </a:r>
            <a:r>
              <a:rPr lang="en-US" altLang="zh-CN" sz="1800" b="1" i="1" dirty="0">
                <a:ea typeface="宋体" panose="02010600030101010101" pitchFamily="2" charset="-122"/>
              </a:rPr>
              <a:t> </a:t>
            </a:r>
            <a:r>
              <a:rPr lang="el-GR" altLang="zh-CN" sz="1800" i="1" dirty="0">
                <a:ea typeface="宋体" panose="02010600030101010101" pitchFamily="2" charset="-122"/>
              </a:rPr>
              <a:t>ε</a:t>
            </a:r>
            <a:r>
              <a:rPr lang="en-US" altLang="zh-CN" sz="1800" baseline="-25000" dirty="0">
                <a:ea typeface="宋体" panose="02010600030101010101" pitchFamily="2" charset="-122"/>
              </a:rPr>
              <a:t>N </a:t>
            </a:r>
            <a:r>
              <a:rPr lang="en-US" altLang="zh-CN" sz="1800" dirty="0">
                <a:ea typeface="宋体" panose="02010600030101010101" pitchFamily="2" charset="-122"/>
              </a:rPr>
              <a:t>= 2.74 mm </a:t>
            </a:r>
            <a:r>
              <a:rPr lang="en-US" altLang="zh-CN" sz="1800" dirty="0" err="1">
                <a:ea typeface="宋体" panose="02010600030101010101" pitchFamily="2" charset="-122"/>
              </a:rPr>
              <a:t>mrad</a:t>
            </a:r>
            <a:r>
              <a:rPr lang="en-US" altLang="zh-CN" sz="1800" dirty="0">
                <a:ea typeface="宋体" panose="02010600030101010101" pitchFamily="2" charset="-122"/>
              </a:rPr>
              <a:t>, </a:t>
            </a:r>
            <a:r>
              <a:rPr lang="en-US" altLang="zh-CN" sz="1800" i="1" dirty="0">
                <a:ea typeface="宋体" panose="02010600030101010101" pitchFamily="2" charset="-122"/>
              </a:rPr>
              <a:t>Quality</a:t>
            </a:r>
            <a:r>
              <a:rPr lang="en-US" altLang="zh-CN" sz="1800" dirty="0">
                <a:ea typeface="宋体" panose="02010600030101010101" pitchFamily="2" charset="-122"/>
              </a:rPr>
              <a:t> = 0.596 (160% higher)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C3A95-B030-863C-69FA-7C7D4F905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13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1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FB57-5F5C-E04F-2101-C00F1E20B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B5B42B2A-513A-331C-6441-29D240F96764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295FA9BB-24AC-D49A-3094-48E108C48973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Robustness &amp; Parameter Sensitivity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8B83B3-0546-1402-FA50-58BF8B4D9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665" y="4011011"/>
            <a:ext cx="7200000" cy="2178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DA11DA-5F8D-EA1E-4FB1-FC6619648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79" y="1723950"/>
            <a:ext cx="2520000" cy="2103684"/>
          </a:xfrm>
          <a:prstGeom prst="rect">
            <a:avLst/>
          </a:prstGeom>
        </p:spPr>
      </p:pic>
      <p:sp>
        <p:nvSpPr>
          <p:cNvPr id="6" name="Text Box 3443">
            <a:extLst>
              <a:ext uri="{FF2B5EF4-FFF2-40B4-BE49-F238E27FC236}">
                <a16:creationId xmlns:a16="http://schemas.microsoft.com/office/drawing/2014/main" id="{6845E53E-B553-A43B-BEA2-6ED674E78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5" y="1993100"/>
            <a:ext cx="8477770" cy="153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76713">
              <a:spcBef>
                <a:spcPct val="20000"/>
              </a:spcBef>
              <a:buChar char="•"/>
              <a:defRPr sz="14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176713">
              <a:spcBef>
                <a:spcPct val="20000"/>
              </a:spcBef>
              <a:buChar char="–"/>
              <a:defRPr sz="1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176713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176713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176713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ea typeface="宋体" panose="02010600030101010101" pitchFamily="2" charset="-122"/>
              </a:rPr>
              <a:t>Tolerance analysis (1000 LHS samples):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1800" i="1" dirty="0">
                <a:ea typeface="宋体" panose="02010600030101010101" pitchFamily="2" charset="-122"/>
              </a:rPr>
              <a:t>Q</a:t>
            </a:r>
            <a:r>
              <a:rPr lang="en-US" altLang="zh-CN" sz="1800" dirty="0">
                <a:ea typeface="宋体" panose="02010600030101010101" pitchFamily="2" charset="-122"/>
              </a:rPr>
              <a:t> : mean = 9.514 (-0.27%), </a:t>
            </a:r>
            <a:r>
              <a:rPr lang="el-GR" altLang="zh-CN" sz="1800" i="1" dirty="0">
                <a:ea typeface="宋体" panose="02010600030101010101" pitchFamily="2" charset="-122"/>
              </a:rPr>
              <a:t>σ </a:t>
            </a:r>
            <a:r>
              <a:rPr lang="en-US" altLang="zh-CN" sz="1800" dirty="0">
                <a:ea typeface="宋体" panose="02010600030101010101" pitchFamily="2" charset="-122"/>
              </a:rPr>
              <a:t>= 0.122 (1.28%)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l-GR" altLang="zh-CN" sz="1800" i="1" dirty="0">
                <a:ea typeface="宋体" panose="02010600030101010101" pitchFamily="2" charset="-122"/>
              </a:rPr>
              <a:t>σ</a:t>
            </a:r>
            <a:r>
              <a:rPr lang="en-US" altLang="zh-CN" sz="1800" i="1" baseline="-25000" dirty="0">
                <a:ea typeface="宋体" panose="02010600030101010101" pitchFamily="2" charset="-122"/>
              </a:rPr>
              <a:t>E</a:t>
            </a:r>
            <a:r>
              <a:rPr lang="en-US" altLang="zh-CN" sz="1800" dirty="0">
                <a:ea typeface="宋体" panose="02010600030101010101" pitchFamily="2" charset="-122"/>
              </a:rPr>
              <a:t> : mean = 4.765 (0.53%), </a:t>
            </a:r>
            <a:r>
              <a:rPr lang="el-GR" altLang="zh-CN" sz="1800" i="1" dirty="0">
                <a:ea typeface="宋体" panose="02010600030101010101" pitchFamily="2" charset="-122"/>
              </a:rPr>
              <a:t>σ</a:t>
            </a:r>
            <a:r>
              <a:rPr lang="en-US" altLang="zh-CN" sz="1800" dirty="0">
                <a:ea typeface="宋体" panose="02010600030101010101" pitchFamily="2" charset="-122"/>
              </a:rPr>
              <a:t> = 0.095 (1.99%)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l-GR" altLang="zh-CN" sz="1800" i="1" dirty="0">
                <a:ea typeface="宋体" panose="02010600030101010101" pitchFamily="2" charset="-122"/>
              </a:rPr>
              <a:t>ε</a:t>
            </a:r>
            <a:r>
              <a:rPr lang="en-US" altLang="zh-CN" sz="1800" baseline="-25000" dirty="0">
                <a:ea typeface="宋体" panose="02010600030101010101" pitchFamily="2" charset="-122"/>
              </a:rPr>
              <a:t>N</a:t>
            </a:r>
            <a:r>
              <a:rPr lang="en-US" altLang="zh-CN" sz="1800" dirty="0">
                <a:ea typeface="宋体" panose="02010600030101010101" pitchFamily="2" charset="-122"/>
              </a:rPr>
              <a:t> : mean = 2.977 (0.91%),, </a:t>
            </a:r>
            <a:r>
              <a:rPr lang="el-GR" altLang="zh-CN" sz="1800" i="1" dirty="0">
                <a:ea typeface="宋体" panose="02010600030101010101" pitchFamily="2" charset="-122"/>
              </a:rPr>
              <a:t>σ</a:t>
            </a:r>
            <a:r>
              <a:rPr lang="en-US" altLang="zh-CN" sz="1800" dirty="0">
                <a:ea typeface="宋体" panose="02010600030101010101" pitchFamily="2" charset="-122"/>
              </a:rPr>
              <a:t> = 0.031 (1.04%)</a:t>
            </a:r>
          </a:p>
        </p:txBody>
      </p:sp>
      <p:sp>
        <p:nvSpPr>
          <p:cNvPr id="8" name="Text Box 3443">
            <a:extLst>
              <a:ext uri="{FF2B5EF4-FFF2-40B4-BE49-F238E27FC236}">
                <a16:creationId xmlns:a16="http://schemas.microsoft.com/office/drawing/2014/main" id="{555E5E56-3AE9-8603-19CC-5FB895624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5" y="701612"/>
            <a:ext cx="11341923" cy="117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76713">
              <a:spcBef>
                <a:spcPct val="20000"/>
              </a:spcBef>
              <a:buChar char="•"/>
              <a:defRPr sz="14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176713">
              <a:spcBef>
                <a:spcPct val="20000"/>
              </a:spcBef>
              <a:buChar char="–"/>
              <a:defRPr sz="1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176713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176713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176713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ea typeface="宋体" panose="02010600030101010101" pitchFamily="2" charset="-122"/>
              </a:rPr>
              <a:t>Parameter Variation: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1800" i="1" dirty="0" err="1">
                <a:ea typeface="宋体" panose="02010600030101010101" pitchFamily="2" charset="-122"/>
              </a:rPr>
              <a:t>z</a:t>
            </a:r>
            <a:r>
              <a:rPr lang="en-US" altLang="zh-CN" sz="1800" baseline="-25000" dirty="0" err="1">
                <a:ea typeface="宋体" panose="02010600030101010101" pitchFamily="2" charset="-122"/>
              </a:rPr>
              <a:t>start</a:t>
            </a:r>
            <a:r>
              <a:rPr lang="en-US" altLang="zh-CN" sz="1800" dirty="0">
                <a:ea typeface="宋体" panose="02010600030101010101" pitchFamily="2" charset="-122"/>
              </a:rPr>
              <a:t> = 2.24 – 2.74 cm (±10%),</a:t>
            </a:r>
            <a:r>
              <a:rPr lang="en-US" altLang="zh-CN" sz="1800" i="1" dirty="0">
                <a:ea typeface="宋体" panose="02010600030101010101" pitchFamily="2" charset="-122"/>
              </a:rPr>
              <a:t>   </a:t>
            </a:r>
            <a:r>
              <a:rPr lang="en-US" altLang="zh-CN" sz="1800" i="1" dirty="0" err="1">
                <a:ea typeface="宋体" panose="02010600030101010101" pitchFamily="2" charset="-122"/>
              </a:rPr>
              <a:t>n</a:t>
            </a:r>
            <a:r>
              <a:rPr lang="en-US" altLang="zh-CN" sz="1800" baseline="-25000" dirty="0" err="1">
                <a:ea typeface="宋体" panose="02010600030101010101" pitchFamily="2" charset="-122"/>
              </a:rPr>
              <a:t>max</a:t>
            </a:r>
            <a:r>
              <a:rPr lang="en-US" altLang="zh-CN" sz="1800" dirty="0">
                <a:ea typeface="宋体" panose="02010600030101010101" pitchFamily="2" charset="-122"/>
              </a:rPr>
              <a:t> = 4.03 – 4.45×10</a:t>
            </a:r>
            <a:r>
              <a:rPr lang="en-US" altLang="zh-CN" sz="1800" baseline="30000" dirty="0">
                <a:ea typeface="宋体" panose="02010600030101010101" pitchFamily="2" charset="-122"/>
              </a:rPr>
              <a:t>16</a:t>
            </a:r>
            <a:r>
              <a:rPr lang="en-US" altLang="zh-CN" sz="1800" dirty="0">
                <a:ea typeface="宋体" panose="02010600030101010101" pitchFamily="2" charset="-122"/>
              </a:rPr>
              <a:t> /cm</a:t>
            </a:r>
            <a:r>
              <a:rPr lang="en-US" altLang="zh-CN" sz="1800" baseline="30000" dirty="0">
                <a:ea typeface="宋体" panose="02010600030101010101" pitchFamily="2" charset="-122"/>
              </a:rPr>
              <a:t>3</a:t>
            </a:r>
            <a:r>
              <a:rPr lang="en-US" altLang="zh-CN" sz="1800" dirty="0">
                <a:ea typeface="宋体" panose="02010600030101010101" pitchFamily="2" charset="-122"/>
              </a:rPr>
              <a:t> (±5%)</a:t>
            </a:r>
            <a:endParaRPr lang="en-US" altLang="zh-CN" sz="1800" i="1" dirty="0">
              <a:ea typeface="宋体" panose="02010600030101010101" pitchFamily="2" charset="-122"/>
            </a:endParaRP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1800" i="1" dirty="0">
                <a:ea typeface="宋体" panose="02010600030101010101" pitchFamily="2" charset="-122"/>
              </a:rPr>
              <a:t>L</a:t>
            </a:r>
            <a:r>
              <a:rPr lang="en-US" altLang="zh-CN" sz="1800" baseline="-25000" dirty="0">
                <a:ea typeface="宋体" panose="02010600030101010101" pitchFamily="2" charset="-122"/>
              </a:rPr>
              <a:t>ramp</a:t>
            </a:r>
            <a:r>
              <a:rPr lang="en-US" altLang="zh-CN" sz="1800" dirty="0">
                <a:ea typeface="宋体" panose="02010600030101010101" pitchFamily="2" charset="-122"/>
              </a:rPr>
              <a:t> = 1.09 – 1.33 cm (±10%)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71AEE-F8B2-9640-A2F2-2F5B145D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14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438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85535-F021-4D04-0465-8E5C4680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3CCB488E-E438-4EAE-67AC-7167C45868C6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976327C-859A-8158-A593-4878FC11C4F0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Robustness &amp; Parameter Sensitivity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FE2FE8-2E79-9ED9-AC06-B4F0083D1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665" y="3677420"/>
            <a:ext cx="7200000" cy="2844231"/>
          </a:xfrm>
          <a:prstGeom prst="rect">
            <a:avLst/>
          </a:prstGeom>
        </p:spPr>
      </p:pic>
      <p:sp>
        <p:nvSpPr>
          <p:cNvPr id="3" name="Text Box 3443">
            <a:extLst>
              <a:ext uri="{FF2B5EF4-FFF2-40B4-BE49-F238E27FC236}">
                <a16:creationId xmlns:a16="http://schemas.microsoft.com/office/drawing/2014/main" id="{3621FC45-CD15-29CF-85F4-3551AC56D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6153"/>
            <a:ext cx="11465016" cy="189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76713">
              <a:spcBef>
                <a:spcPct val="20000"/>
              </a:spcBef>
              <a:buChar char="•"/>
              <a:defRPr sz="14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176713">
              <a:spcBef>
                <a:spcPct val="20000"/>
              </a:spcBef>
              <a:buChar char="–"/>
              <a:defRPr sz="1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176713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176713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176713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ea typeface="宋体" panose="02010600030101010101" pitchFamily="2" charset="-122"/>
              </a:rPr>
              <a:t>Sobol sensitivity analysis (2</a:t>
            </a:r>
            <a:r>
              <a:rPr lang="en-US" altLang="zh-CN" sz="2000" b="1" baseline="30000" dirty="0">
                <a:ea typeface="宋体" panose="02010600030101010101" pitchFamily="2" charset="-122"/>
              </a:rPr>
              <a:t>18</a:t>
            </a:r>
            <a:r>
              <a:rPr lang="en-US" altLang="zh-CN" sz="2000" b="1" dirty="0">
                <a:ea typeface="宋体" panose="02010600030101010101" pitchFamily="2" charset="-122"/>
              </a:rPr>
              <a:t> LHS samples):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宋体" panose="02010600030101010101" pitchFamily="2" charset="-122"/>
              </a:rPr>
              <a:t>Main effects dominate, explaining 87% of the variance:</a:t>
            </a:r>
            <a:r>
              <a:rPr lang="en-US" altLang="zh-CN" sz="1800" i="1" dirty="0">
                <a:ea typeface="宋体" panose="02010600030101010101" pitchFamily="2" charset="-122"/>
              </a:rPr>
              <a:t> 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宋体" panose="02010600030101010101" pitchFamily="2" charset="-122"/>
              </a:rPr>
              <a:t>Sensitivity ranking: </a:t>
            </a:r>
            <a:r>
              <a:rPr lang="en-US" altLang="zh-CN" sz="1800" i="1" dirty="0">
                <a:ea typeface="宋体" panose="02010600030101010101" pitchFamily="2" charset="-122"/>
              </a:rPr>
              <a:t>L</a:t>
            </a:r>
            <a:r>
              <a:rPr lang="en-US" altLang="zh-CN" sz="1800" baseline="-25000" dirty="0">
                <a:ea typeface="宋体" panose="02010600030101010101" pitchFamily="2" charset="-122"/>
              </a:rPr>
              <a:t>ramp</a:t>
            </a:r>
            <a:r>
              <a:rPr lang="en-US" altLang="zh-CN" sz="1800" dirty="0">
                <a:ea typeface="宋体" panose="02010600030101010101" pitchFamily="2" charset="-122"/>
              </a:rPr>
              <a:t> &gt; </a:t>
            </a:r>
            <a:r>
              <a:rPr lang="en-US" altLang="zh-CN" sz="1800" i="1" dirty="0" err="1">
                <a:ea typeface="宋体" panose="02010600030101010101" pitchFamily="2" charset="-122"/>
              </a:rPr>
              <a:t>z</a:t>
            </a:r>
            <a:r>
              <a:rPr lang="en-US" altLang="zh-CN" sz="1800" baseline="-25000" dirty="0" err="1">
                <a:ea typeface="宋体" panose="02010600030101010101" pitchFamily="2" charset="-122"/>
              </a:rPr>
              <a:t>start</a:t>
            </a:r>
            <a:r>
              <a:rPr lang="en-US" altLang="zh-CN" sz="1800" baseline="-25000" dirty="0">
                <a:ea typeface="宋体" panose="02010600030101010101" pitchFamily="2" charset="-122"/>
              </a:rPr>
              <a:t> </a:t>
            </a:r>
            <a:r>
              <a:rPr lang="en-US" altLang="zh-CN" sz="1800" dirty="0">
                <a:ea typeface="宋体" panose="02010600030101010101" pitchFamily="2" charset="-122"/>
              </a:rPr>
              <a:t>&gt; </a:t>
            </a:r>
            <a:r>
              <a:rPr lang="en-US" altLang="zh-CN" sz="1800" i="1" dirty="0" err="1">
                <a:ea typeface="宋体" panose="02010600030101010101" pitchFamily="2" charset="-122"/>
              </a:rPr>
              <a:t>n</a:t>
            </a:r>
            <a:r>
              <a:rPr lang="en-US" altLang="zh-CN" sz="1800" baseline="-25000" dirty="0" err="1">
                <a:ea typeface="宋体" panose="02010600030101010101" pitchFamily="2" charset="-122"/>
              </a:rPr>
              <a:t>max</a:t>
            </a:r>
            <a:r>
              <a:rPr lang="en-US" altLang="zh-CN" sz="1800" dirty="0">
                <a:ea typeface="宋体" panose="02010600030101010101" pitchFamily="2" charset="-122"/>
              </a:rPr>
              <a:t>. 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宋体" panose="02010600030101010101" pitchFamily="2" charset="-122"/>
              </a:rPr>
              <a:t>Pairwise interactions account for ~12% (~91% of total interaction effects).</a:t>
            </a:r>
          </a:p>
          <a:p>
            <a:pPr marL="457200" indent="-457200" eaLnBrk="1" hangingPunct="1">
              <a:lnSpc>
                <a:spcPct val="13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宋体" panose="02010600030101010101" pitchFamily="2" charset="-122"/>
              </a:rPr>
              <a:t>Higher-order interactions contribute &lt; 2%.</a:t>
            </a:r>
          </a:p>
        </p:txBody>
      </p:sp>
      <p:sp>
        <p:nvSpPr>
          <p:cNvPr id="6" name="Text Box 3443">
            <a:extLst>
              <a:ext uri="{FF2B5EF4-FFF2-40B4-BE49-F238E27FC236}">
                <a16:creationId xmlns:a16="http://schemas.microsoft.com/office/drawing/2014/main" id="{51CBB36F-F543-4CF7-F050-9B717B395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5" y="709292"/>
            <a:ext cx="11465016" cy="81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76713">
              <a:spcBef>
                <a:spcPct val="20000"/>
              </a:spcBef>
              <a:buChar char="•"/>
              <a:defRPr sz="14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176713">
              <a:spcBef>
                <a:spcPct val="20000"/>
              </a:spcBef>
              <a:buChar char="–"/>
              <a:defRPr sz="1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176713">
              <a:spcBef>
                <a:spcPct val="20000"/>
              </a:spcBef>
              <a:buChar char="•"/>
              <a:defRPr sz="1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176713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176713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1767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000" b="1" dirty="0">
                <a:ea typeface="宋体" panose="02010600030101010101" pitchFamily="2" charset="-122"/>
              </a:rPr>
              <a:t>Parameter Variation: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1800" i="1" dirty="0" err="1">
                <a:ea typeface="宋体" panose="02010600030101010101" pitchFamily="2" charset="-122"/>
              </a:rPr>
              <a:t>z</a:t>
            </a:r>
            <a:r>
              <a:rPr lang="en-US" altLang="zh-CN" sz="1800" baseline="-25000" dirty="0" err="1">
                <a:ea typeface="宋体" panose="02010600030101010101" pitchFamily="2" charset="-122"/>
              </a:rPr>
              <a:t>start</a:t>
            </a:r>
            <a:r>
              <a:rPr lang="en-US" altLang="zh-CN" sz="1800" dirty="0">
                <a:ea typeface="宋体" panose="02010600030101010101" pitchFamily="2" charset="-122"/>
              </a:rPr>
              <a:t> = 2.0 – 5.0 cm,</a:t>
            </a:r>
            <a:r>
              <a:rPr lang="en-US" altLang="zh-CN" sz="1800" i="1" dirty="0">
                <a:ea typeface="宋体" panose="02010600030101010101" pitchFamily="2" charset="-122"/>
              </a:rPr>
              <a:t>   </a:t>
            </a:r>
            <a:r>
              <a:rPr lang="en-US" altLang="zh-CN" sz="1800" i="1" dirty="0" err="1">
                <a:ea typeface="宋体" panose="02010600030101010101" pitchFamily="2" charset="-122"/>
              </a:rPr>
              <a:t>n</a:t>
            </a:r>
            <a:r>
              <a:rPr lang="en-US" altLang="zh-CN" sz="1800" baseline="-25000" dirty="0" err="1">
                <a:ea typeface="宋体" panose="02010600030101010101" pitchFamily="2" charset="-122"/>
              </a:rPr>
              <a:t>max</a:t>
            </a:r>
            <a:r>
              <a:rPr lang="en-US" altLang="zh-CN" sz="1800" dirty="0">
                <a:ea typeface="宋体" panose="02010600030101010101" pitchFamily="2" charset="-122"/>
              </a:rPr>
              <a:t> = 3.5 – 4.5×10</a:t>
            </a:r>
            <a:r>
              <a:rPr lang="en-US" altLang="zh-CN" sz="1800" baseline="30000" dirty="0">
                <a:ea typeface="宋体" panose="02010600030101010101" pitchFamily="2" charset="-122"/>
              </a:rPr>
              <a:t>16</a:t>
            </a:r>
            <a:r>
              <a:rPr lang="en-US" altLang="zh-CN" sz="1800" dirty="0">
                <a:ea typeface="宋体" panose="02010600030101010101" pitchFamily="2" charset="-122"/>
              </a:rPr>
              <a:t> /cm</a:t>
            </a:r>
            <a:r>
              <a:rPr lang="en-US" altLang="zh-CN" sz="1800" baseline="30000" dirty="0">
                <a:ea typeface="宋体" panose="02010600030101010101" pitchFamily="2" charset="-122"/>
              </a:rPr>
              <a:t>3</a:t>
            </a:r>
            <a:r>
              <a:rPr lang="en-US" altLang="zh-CN" sz="1800" dirty="0">
                <a:ea typeface="宋体" panose="02010600030101010101" pitchFamily="2" charset="-122"/>
              </a:rPr>
              <a:t>,  </a:t>
            </a:r>
            <a:r>
              <a:rPr lang="en-US" altLang="zh-CN" sz="1800" i="1" dirty="0">
                <a:ea typeface="宋体" panose="02010600030101010101" pitchFamily="2" charset="-122"/>
              </a:rPr>
              <a:t>L</a:t>
            </a:r>
            <a:r>
              <a:rPr lang="en-US" altLang="zh-CN" sz="1800" baseline="-25000" dirty="0">
                <a:ea typeface="宋体" panose="02010600030101010101" pitchFamily="2" charset="-122"/>
              </a:rPr>
              <a:t>ramp</a:t>
            </a:r>
            <a:r>
              <a:rPr lang="en-US" altLang="zh-CN" sz="1800" dirty="0">
                <a:ea typeface="宋体" panose="02010600030101010101" pitchFamily="2" charset="-122"/>
              </a:rPr>
              <a:t> = 0.5 – 5.0 cm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BF243-EDE9-ABD9-F5ED-1DA5CBFE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15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8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47ACD-819D-BF72-BD2D-0D5F69A94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10EC3DE0-32FE-D223-F15A-7873C2555812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5F3FA-2034-9A57-5CF3-D8957BBA81EB}"/>
              </a:ext>
            </a:extLst>
          </p:cNvPr>
          <p:cNvSpPr txBox="1"/>
          <p:nvPr/>
        </p:nvSpPr>
        <p:spPr>
          <a:xfrm>
            <a:off x="1" y="778819"/>
            <a:ext cx="12192000" cy="3004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 performed machine learning-based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optimisation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of PWFA for the energy-doubling scheme at CLARA FEBE.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surrogate model achieved mean absolute percentage errors below 2%.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Using Bayesian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optimisation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we identified the optimal parameters and obtained a final-energy beam quality of 0.596, representing a 160% improvement compared with the non-ML baseline.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Tolerance analysis confirmed that the mean beam quality remains within 1%, with deviations below 2%. 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Sensitivity studies further revealed that the main effects dominate the variance, with the sensitivity ranking following </a:t>
            </a:r>
            <a:r>
              <a:rPr lang="en-US" altLang="zh-CN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</a:t>
            </a:r>
            <a:r>
              <a:rPr lang="en-US" altLang="zh-CN" baseline="-25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ramp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&gt; </a:t>
            </a:r>
            <a:r>
              <a:rPr lang="en-US" altLang="zh-CN" i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en-US" altLang="zh-CN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start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&gt; </a:t>
            </a:r>
            <a:r>
              <a:rPr lang="en-US" altLang="zh-CN" i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lang="en-US" altLang="zh-CN" baseline="-250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max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B1AAAFA-7F97-EBBA-FD79-33532E7EFAF9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E0D96-99A8-56CE-9B1C-E40B55811D80}"/>
              </a:ext>
            </a:extLst>
          </p:cNvPr>
          <p:cNvSpPr txBox="1"/>
          <p:nvPr/>
        </p:nvSpPr>
        <p:spPr>
          <a:xfrm>
            <a:off x="15665" y="4287675"/>
            <a:ext cx="12125774" cy="2296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latin typeface="Arial" panose="020B0604020202020204" pitchFamily="34" charset="0"/>
              </a:rPr>
              <a:t>Acknowledgements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project has received funding from the European Union’s Horizon 2020 Research and Innovation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programme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under Grant Agreement No 101004730 'I.FAST’.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 acknowledge the support from the Cockcroft Institute Core Grant No. ST/V001612/1.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Computing resources are provided by STFC Scientific Computing Department’s SCARF cluster.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CBEFE-D176-E2F1-AA01-51776FA7F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16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713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5" hidden="1"/>
          <p:cNvSpPr txBox="1">
            <a:spLocks noChangeArrowheads="1"/>
          </p:cNvSpPr>
          <p:nvPr/>
        </p:nvSpPr>
        <p:spPr bwMode="auto">
          <a:xfrm>
            <a:off x="3463925" y="1954214"/>
            <a:ext cx="194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</a:p>
        </p:txBody>
      </p:sp>
      <p:sp>
        <p:nvSpPr>
          <p:cNvPr id="29700" name="矩形 6" hidden="1"/>
          <p:cNvSpPr>
            <a:spLocks noChangeArrowheads="1"/>
          </p:cNvSpPr>
          <p:nvPr/>
        </p:nvSpPr>
        <p:spPr bwMode="auto">
          <a:xfrm>
            <a:off x="3463926" y="3025776"/>
            <a:ext cx="1471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</a:p>
        </p:txBody>
      </p:sp>
      <p:sp>
        <p:nvSpPr>
          <p:cNvPr id="29701" name="矩形 7" hidden="1"/>
          <p:cNvSpPr>
            <a:spLocks noChangeArrowheads="1"/>
          </p:cNvSpPr>
          <p:nvPr/>
        </p:nvSpPr>
        <p:spPr bwMode="auto">
          <a:xfrm>
            <a:off x="3535363" y="4240213"/>
            <a:ext cx="1471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</a:p>
        </p:txBody>
      </p:sp>
      <p:sp>
        <p:nvSpPr>
          <p:cNvPr id="29702" name="矩形 8" hidden="1"/>
          <p:cNvSpPr>
            <a:spLocks noChangeArrowheads="1"/>
          </p:cNvSpPr>
          <p:nvPr/>
        </p:nvSpPr>
        <p:spPr bwMode="auto">
          <a:xfrm>
            <a:off x="3535363" y="5526088"/>
            <a:ext cx="1471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</a:p>
        </p:txBody>
      </p:sp>
      <p:sp>
        <p:nvSpPr>
          <p:cNvPr id="29" name="矩形 28"/>
          <p:cNvSpPr/>
          <p:nvPr/>
        </p:nvSpPr>
        <p:spPr>
          <a:xfrm>
            <a:off x="1536908" y="2860192"/>
            <a:ext cx="9113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 for your attention!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9699A6C7-4386-7544-AFE4-6D6A804C12C8}"/>
              </a:ext>
            </a:extLst>
          </p:cNvPr>
          <p:cNvSpPr/>
          <p:nvPr/>
        </p:nvSpPr>
        <p:spPr>
          <a:xfrm>
            <a:off x="1536908" y="2783247"/>
            <a:ext cx="9113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 for your attention!</a:t>
            </a: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28">
            <a:extLst>
              <a:ext uri="{FF2B5EF4-FFF2-40B4-BE49-F238E27FC236}">
                <a16:creationId xmlns:a16="http://schemas.microsoft.com/office/drawing/2014/main" id="{10B0660F-D0F1-BB0F-6B2C-01052131A9C2}"/>
              </a:ext>
            </a:extLst>
          </p:cNvPr>
          <p:cNvSpPr/>
          <p:nvPr/>
        </p:nvSpPr>
        <p:spPr>
          <a:xfrm>
            <a:off x="1536908" y="2783247"/>
            <a:ext cx="9113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 for your attention!</a:t>
            </a: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45F35600-42E3-6572-F81F-17C01574E8A8}"/>
              </a:ext>
            </a:extLst>
          </p:cNvPr>
          <p:cNvSpPr/>
          <p:nvPr/>
        </p:nvSpPr>
        <p:spPr>
          <a:xfrm>
            <a:off x="1536908" y="2860192"/>
            <a:ext cx="9113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 for your attention!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28">
            <a:extLst>
              <a:ext uri="{FF2B5EF4-FFF2-40B4-BE49-F238E27FC236}">
                <a16:creationId xmlns:a16="http://schemas.microsoft.com/office/drawing/2014/main" id="{C1AD8F1C-9B56-BED4-3026-E803557DFD0D}"/>
              </a:ext>
            </a:extLst>
          </p:cNvPr>
          <p:cNvSpPr/>
          <p:nvPr/>
        </p:nvSpPr>
        <p:spPr>
          <a:xfrm>
            <a:off x="1536908" y="2783247"/>
            <a:ext cx="9113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 for your attention!</a:t>
            </a: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7399D965-D196-BB8C-1AE0-FFE9E9AAC151}"/>
              </a:ext>
            </a:extLst>
          </p:cNvPr>
          <p:cNvSpPr/>
          <p:nvPr/>
        </p:nvSpPr>
        <p:spPr>
          <a:xfrm>
            <a:off x="1536908" y="2783247"/>
            <a:ext cx="91133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 for your attention!</a:t>
            </a:r>
            <a:endParaRPr lang="zh-CN" altLang="en-US" sz="5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矩形 28">
            <a:extLst>
              <a:ext uri="{FF2B5EF4-FFF2-40B4-BE49-F238E27FC236}">
                <a16:creationId xmlns:a16="http://schemas.microsoft.com/office/drawing/2014/main" id="{1052EDF2-C793-2428-678B-E259DFB4A83D}"/>
              </a:ext>
            </a:extLst>
          </p:cNvPr>
          <p:cNvSpPr/>
          <p:nvPr/>
        </p:nvSpPr>
        <p:spPr>
          <a:xfrm>
            <a:off x="1536908" y="2860192"/>
            <a:ext cx="9113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 for your attention!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日期占位符 12">
            <a:extLst>
              <a:ext uri="{FF2B5EF4-FFF2-40B4-BE49-F238E27FC236}">
                <a16:creationId xmlns:a16="http://schemas.microsoft.com/office/drawing/2014/main" id="{2273CFFA-C32F-A010-9830-D8FDF589BA5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4797" y="2556348"/>
            <a:ext cx="12187203" cy="1745303"/>
          </a:xfrm>
          <a:solidFill>
            <a:schemeClr val="accent1"/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2800" dirty="0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2800" dirty="0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zh-CN" sz="2800" dirty="0">
              <a:solidFill>
                <a:srgbClr val="FFFFFF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矩形 28">
            <a:extLst>
              <a:ext uri="{FF2B5EF4-FFF2-40B4-BE49-F238E27FC236}">
                <a16:creationId xmlns:a16="http://schemas.microsoft.com/office/drawing/2014/main" id="{18E220E9-E493-478C-C95D-B64C701E8051}"/>
              </a:ext>
            </a:extLst>
          </p:cNvPr>
          <p:cNvSpPr/>
          <p:nvPr/>
        </p:nvSpPr>
        <p:spPr>
          <a:xfrm>
            <a:off x="1536907" y="3044280"/>
            <a:ext cx="91133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 for your attention!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3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E5134-D48A-E48B-9752-5A200052D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5DB4EEF3-CC7C-710E-67D5-25D49F970F8A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6B590-B0E3-7E34-2730-C018FD7068C0}"/>
              </a:ext>
            </a:extLst>
          </p:cNvPr>
          <p:cNvSpPr txBox="1"/>
          <p:nvPr/>
        </p:nvSpPr>
        <p:spPr>
          <a:xfrm>
            <a:off x="66226" y="733554"/>
            <a:ext cx="12045092" cy="2105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Gradient: </a:t>
            </a:r>
          </a:p>
          <a:p>
            <a:pPr marL="742950" lvl="1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By achieving GV/m-scale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[1]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acceleration gradients, plasma wakefield acceleration (PWFA) offers a promising pathway toward more compact and cost-effective alternatives to traditional RF-based accelerators.</a:t>
            </a:r>
          </a:p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 quality: </a:t>
            </a:r>
          </a:p>
          <a:p>
            <a:pPr marL="742950" lvl="1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Existing energy doubling experiments 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[2]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focused on the gradient, which normally sacrifices the beam quality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074DA7E4-929F-A6A1-0C45-E3FB0544EB05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Background &amp; Motivation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5A3417-19B3-F2F3-8FDA-F1513D5768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90" b="47190"/>
          <a:stretch>
            <a:fillRect/>
          </a:stretch>
        </p:blipFill>
        <p:spPr>
          <a:xfrm>
            <a:off x="1062038" y="3038931"/>
            <a:ext cx="4320000" cy="2687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AD578-DBCC-DF33-9BD0-540635E6C8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159" b="1"/>
          <a:stretch>
            <a:fillRect/>
          </a:stretch>
        </p:blipFill>
        <p:spPr>
          <a:xfrm>
            <a:off x="6550276" y="3320576"/>
            <a:ext cx="4320000" cy="2482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14989-6C32-C741-1604-3F1F5C25175C}"/>
              </a:ext>
            </a:extLst>
          </p:cNvPr>
          <p:cNvSpPr txBox="1"/>
          <p:nvPr/>
        </p:nvSpPr>
        <p:spPr>
          <a:xfrm>
            <a:off x="2149541" y="5744062"/>
            <a:ext cx="2969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</a:t>
            </a: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85-cm-long</a:t>
            </a: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plasma cell </a:t>
            </a:r>
          </a:p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Peak gradient: 52 GV/m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F908A-A0AC-A4FC-8CEF-D6E8749BAEC9}"/>
              </a:ext>
            </a:extLst>
          </p:cNvPr>
          <p:cNvSpPr txBox="1"/>
          <p:nvPr/>
        </p:nvSpPr>
        <p:spPr>
          <a:xfrm>
            <a:off x="6725540" y="5882561"/>
            <a:ext cx="43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Several </a:t>
            </a:r>
            <a:r>
              <a:rPr lang="en-US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pC</a:t>
            </a: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charge got energy doubled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1403E-6848-8759-F48D-DA1FED83AA65}"/>
              </a:ext>
            </a:extLst>
          </p:cNvPr>
          <p:cNvSpPr txBox="1"/>
          <p:nvPr/>
        </p:nvSpPr>
        <p:spPr>
          <a:xfrm>
            <a:off x="6403" y="6408115"/>
            <a:ext cx="5206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  <a:r>
              <a:rPr lang="fr-FR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fr-FR" sz="12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P. Muggli et al., Comptes Rendus Phys. 10, 116 (2009).</a:t>
            </a:r>
            <a:endParaRPr lang="en-US" sz="1200" i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[2] </a:t>
            </a:r>
            <a:r>
              <a:rPr lang="en-US" sz="12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I. Blumenfeld et al., Nature 445, 741 (2007).</a:t>
            </a:r>
            <a:endParaRPr lang="en-US" sz="1200" i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B63469-B997-4757-7B95-D987126B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2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261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068-25AC-099F-F8D6-30C42C2D1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94FDAB81-DA87-385D-51FF-4BE33D2A0FC7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E14F1-9494-009D-C5A4-7F007DA6CF93}"/>
              </a:ext>
            </a:extLst>
          </p:cNvPr>
          <p:cNvSpPr txBox="1"/>
          <p:nvPr/>
        </p:nvSpPr>
        <p:spPr>
          <a:xfrm>
            <a:off x="66226" y="733554"/>
            <a:ext cx="12045092" cy="2281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Why plasma density ramp?</a:t>
            </a: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Reduction of the phase velocity, trapping more plasma electrons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Limited implement in PWFA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 DESY: 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Gaussian ramps are more realistic than linear ramps 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based on measurements through the gas cell 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[2]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DCA40E0-0286-8E62-0060-505B9FD49E69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Background &amp; Motivation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C7B509-9745-C8D4-F91B-5A28B2223C91}"/>
              </a:ext>
            </a:extLst>
          </p:cNvPr>
          <p:cNvSpPr txBox="1"/>
          <p:nvPr/>
        </p:nvSpPr>
        <p:spPr>
          <a:xfrm>
            <a:off x="1008804" y="5617079"/>
            <a:ext cx="2969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real gas cell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C5A170-C064-308A-205E-899CEF62664D}"/>
              </a:ext>
            </a:extLst>
          </p:cNvPr>
          <p:cNvSpPr txBox="1"/>
          <p:nvPr/>
        </p:nvSpPr>
        <p:spPr>
          <a:xfrm>
            <a:off x="6237838" y="5617079"/>
            <a:ext cx="5060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Measured electron density </a:t>
            </a:r>
            <a:r>
              <a:rPr lang="en-US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vs.</a:t>
            </a: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the gas cell axis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4F6647-17F1-58B3-3F49-6A4C2D1DAF04}"/>
              </a:ext>
            </a:extLst>
          </p:cNvPr>
          <p:cNvSpPr txBox="1"/>
          <p:nvPr/>
        </p:nvSpPr>
        <p:spPr>
          <a:xfrm>
            <a:off x="6403" y="6408115"/>
            <a:ext cx="6168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  <a:r>
              <a:rPr lang="fr-FR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fr-FR" sz="12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A. Martinez De La Ossa et al., Phys. Rev. Accel. Beams 20, 1 (2017).</a:t>
            </a:r>
            <a:endParaRPr lang="en-US" sz="1200" i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[2] </a:t>
            </a:r>
            <a:r>
              <a:rPr lang="en-US" sz="12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O. Kononenko et al., </a:t>
            </a:r>
            <a:r>
              <a:rPr lang="en-US" sz="1200" i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Nucl</a:t>
            </a:r>
            <a:r>
              <a:rPr lang="en-US" sz="12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en-US" sz="1200" i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Instrum</a:t>
            </a:r>
            <a:r>
              <a:rPr lang="en-US" sz="12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Methods Phys. Res. A 829, 125 (2016)</a:t>
            </a:r>
            <a:endParaRPr lang="en-US" sz="12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83AC0-B471-4DD1-DD3D-9C0C4868C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6" y="3163680"/>
            <a:ext cx="4320000" cy="2258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DC7C6-0504-9826-6F83-4E53064D7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855" y="2953811"/>
            <a:ext cx="7560000" cy="26567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AA2BEA-1855-DD54-CEA3-B52A36DAD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3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E7422-B5CE-27C5-1310-869F1AD2D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1112811"/>
            <a:ext cx="2742857" cy="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4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2F1EB-703B-5B0B-293F-CCE8EB8EF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4D22C432-608C-C56C-AC76-8B4A481F12F8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1FB20-01EE-E769-3E40-6A86C3EF1ADB}"/>
              </a:ext>
            </a:extLst>
          </p:cNvPr>
          <p:cNvSpPr txBox="1"/>
          <p:nvPr/>
        </p:nvSpPr>
        <p:spPr>
          <a:xfrm>
            <a:off x="66226" y="733554"/>
            <a:ext cx="12045092" cy="1736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 SPARC LAB: </a:t>
            </a:r>
          </a:p>
          <a:p>
            <a:pPr marL="742950" lvl="1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linear plasma density ramp is used for theoretical simplifications 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third-order polynomial fitting function was used to model a tapered plasma capillary 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[2]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 example of the real plasma density profile 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[3]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961C6CE-8B78-50EB-5D1E-2480A950B6B3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Background &amp; Motivation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7763D-D63B-8481-5B49-80C629F1646C}"/>
              </a:ext>
            </a:extLst>
          </p:cNvPr>
          <p:cNvSpPr txBox="1"/>
          <p:nvPr/>
        </p:nvSpPr>
        <p:spPr>
          <a:xfrm>
            <a:off x="4802205" y="5355909"/>
            <a:ext cx="3168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Gas-filled discharge capillary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D93C45-146A-FB13-0BF4-8145938875A4}"/>
              </a:ext>
            </a:extLst>
          </p:cNvPr>
          <p:cNvSpPr txBox="1"/>
          <p:nvPr/>
        </p:nvSpPr>
        <p:spPr>
          <a:xfrm>
            <a:off x="342847" y="5355909"/>
            <a:ext cx="3812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Plasma density in tapered capillary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227769-FCE4-333B-AAEA-CE74F7B752CE}"/>
              </a:ext>
            </a:extLst>
          </p:cNvPr>
          <p:cNvSpPr txBox="1"/>
          <p:nvPr/>
        </p:nvSpPr>
        <p:spPr>
          <a:xfrm>
            <a:off x="0" y="6221421"/>
            <a:ext cx="5730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 A. </a:t>
            </a:r>
            <a:r>
              <a:rPr lang="en-US" sz="12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Marocchino</a:t>
            </a:r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et al., </a:t>
            </a:r>
            <a:r>
              <a:rPr lang="en-US" sz="12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Nucl</a:t>
            </a:r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Instrum</a:t>
            </a:r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Methods Phys. Res. A 909, 408 (2018).</a:t>
            </a:r>
          </a:p>
          <a:p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[2] F. Filippi et al., </a:t>
            </a:r>
            <a:r>
              <a:rPr lang="en-US" sz="12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Nucl</a:t>
            </a:r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en-US" sz="12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Instrum</a:t>
            </a:r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Methods Phys. Res. A 829, 326 (2016).</a:t>
            </a:r>
            <a:endParaRPr lang="fr-FR" sz="12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fr-FR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[3] </a:t>
            </a:r>
            <a:r>
              <a:rPr lang="it-IT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C. Mariani et al., Politecnico di Milano, 2022.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0715B-2F8F-0AD1-021B-A30C82ED9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47" y="2534764"/>
            <a:ext cx="3600000" cy="2678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662380-38A2-E113-165E-A50DC7FC21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902"/>
          <a:stretch>
            <a:fillRect/>
          </a:stretch>
        </p:blipFill>
        <p:spPr>
          <a:xfrm>
            <a:off x="4946561" y="2574979"/>
            <a:ext cx="2880000" cy="2358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656EA-1A27-0E7A-0ED6-DEEB919E1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979" y="2408018"/>
            <a:ext cx="3600000" cy="27944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D09C41-F4C0-E204-C044-8B04E8686AF6}"/>
              </a:ext>
            </a:extLst>
          </p:cNvPr>
          <p:cNvSpPr txBox="1"/>
          <p:nvPr/>
        </p:nvSpPr>
        <p:spPr>
          <a:xfrm>
            <a:off x="8780544" y="5318809"/>
            <a:ext cx="3168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Channel diameter: 1 mm</a:t>
            </a:r>
          </a:p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Air pressure: 800 mbar</a:t>
            </a:r>
          </a:p>
          <a:p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Discharge: 7 kV ~ 380 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34E352-E841-25B5-29ED-85EF6B17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4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49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342F1-E83D-C751-89EE-D1A93FF5C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141ED091-7030-CB87-D552-16D2D5FD9381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8A792785-95D7-4EEB-9402-3EFED172D700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Facility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D1D6A8-BCDF-4E41-5619-B55FC9AE5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475" y="1165048"/>
            <a:ext cx="8640000" cy="256078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AD7D56-5F03-601E-6514-9D30E7319A41}"/>
              </a:ext>
            </a:extLst>
          </p:cNvPr>
          <p:cNvSpPr/>
          <p:nvPr/>
        </p:nvSpPr>
        <p:spPr>
          <a:xfrm>
            <a:off x="222261" y="2274526"/>
            <a:ext cx="2139070" cy="34183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FEBE beamline </a:t>
            </a:r>
            <a:r>
              <a:rPr lang="en-US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  <a:endParaRPr lang="en-US" baseline="3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F2E096-8379-747F-283F-65DCDF924BFF}"/>
              </a:ext>
            </a:extLst>
          </p:cNvPr>
          <p:cNvSpPr txBox="1"/>
          <p:nvPr/>
        </p:nvSpPr>
        <p:spPr>
          <a:xfrm>
            <a:off x="6403" y="6570481"/>
            <a:ext cx="52065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  <a:r>
              <a:rPr lang="fr-FR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da-DK" sz="12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E. W. Snedden et al., Phys. Rev. Accel. Beams 27, 41602 (2024).</a:t>
            </a:r>
            <a:endParaRPr lang="fr-FR" sz="1200" i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627C5DF-CE69-ECEF-B2E2-57C44513C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065651"/>
              </p:ext>
            </p:extLst>
          </p:nvPr>
        </p:nvGraphicFramePr>
        <p:xfrm>
          <a:off x="4724400" y="4139876"/>
          <a:ext cx="6156000" cy="2072440"/>
        </p:xfrm>
        <a:graphic>
          <a:graphicData uri="http://schemas.openxmlformats.org/drawingml/2006/table">
            <a:tbl>
              <a:tblPr firstRow="1" bandRow="1"/>
              <a:tblGrid>
                <a:gridCol w="2844000">
                  <a:extLst>
                    <a:ext uri="{9D8B030D-6E8A-4147-A177-3AD203B41FA5}">
                      <a16:colId xmlns:a16="http://schemas.microsoft.com/office/drawing/2014/main" val="1178492998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229162805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752271565"/>
                    </a:ext>
                  </a:extLst>
                </a:gridCol>
              </a:tblGrid>
              <a:tr h="31854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Parameters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76099" marR="76099" marT="38050" marB="38050" anchor="ctr">
                    <a:lnL>
                      <a:noFill/>
                    </a:lnL>
                    <a:lnR>
                      <a:noFill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Commissioning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Developing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390472"/>
                  </a:ext>
                </a:extLst>
              </a:tr>
              <a:tr h="107365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Energy (MeV)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Charge (</a:t>
                      </a:r>
                      <a:r>
                        <a:rPr lang="en-GB" sz="1800" kern="1200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pC</a:t>
                      </a: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RMS bunch length (</a:t>
                      </a:r>
                      <a:r>
                        <a:rPr lang="el-G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RMS transverse size (</a:t>
                      </a:r>
                      <a:r>
                        <a:rPr lang="el-GR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Energy spread (%)</a:t>
                      </a: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Emittance (mm </a:t>
                      </a:r>
                      <a:r>
                        <a:rPr lang="en-GB" sz="1800" kern="1200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mrad</a:t>
                      </a: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6099" marR="76099" marT="38050" marB="3805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50 – 250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 – 250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 – 30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20 – 100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&lt; 5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&lt; 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50 – 250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 – 250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&lt;&lt;15 – 30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 – 100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~1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~1</a:t>
                      </a:r>
                    </a:p>
                  </a:txBody>
                  <a:tcPr marL="76099" marR="76099" marT="38050" marB="3805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686020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7E7C47-C952-6EBB-0093-F2FDB93BF43C}"/>
              </a:ext>
            </a:extLst>
          </p:cNvPr>
          <p:cNvSpPr/>
          <p:nvPr/>
        </p:nvSpPr>
        <p:spPr>
          <a:xfrm>
            <a:off x="222261" y="5005180"/>
            <a:ext cx="2525157" cy="34183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FEBE specifications </a:t>
            </a:r>
            <a:r>
              <a:rPr lang="en-US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  <a:endParaRPr lang="en-US" baseline="30000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DCC892B-E67B-1B7A-E8A4-D67252C0B533}"/>
              </a:ext>
            </a:extLst>
          </p:cNvPr>
          <p:cNvSpPr/>
          <p:nvPr/>
        </p:nvSpPr>
        <p:spPr>
          <a:xfrm>
            <a:off x="2619809" y="2274526"/>
            <a:ext cx="669956" cy="3418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E4B2715-AF4C-CCE6-AF6D-A094548C6DC8}"/>
              </a:ext>
            </a:extLst>
          </p:cNvPr>
          <p:cNvSpPr/>
          <p:nvPr/>
        </p:nvSpPr>
        <p:spPr>
          <a:xfrm>
            <a:off x="3410475" y="5005180"/>
            <a:ext cx="669956" cy="3418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4BCD7F-A2A5-A507-397C-88BDC7445F89}"/>
              </a:ext>
            </a:extLst>
          </p:cNvPr>
          <p:cNvSpPr txBox="1"/>
          <p:nvPr/>
        </p:nvSpPr>
        <p:spPr>
          <a:xfrm>
            <a:off x="0" y="733554"/>
            <a:ext cx="12111318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CLARA FEBE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8B89-2BCB-F508-819D-8F08FA598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5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82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44703-42B9-8C99-69F5-8F98EAB16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16DA694F-FBDA-5E8B-2F4B-F18F20C8B20E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56F57-6BDA-938C-F2C2-502BE70E5EB2}"/>
              </a:ext>
            </a:extLst>
          </p:cNvPr>
          <p:cNvSpPr txBox="1"/>
          <p:nvPr/>
        </p:nvSpPr>
        <p:spPr>
          <a:xfrm>
            <a:off x="66226" y="733554"/>
            <a:ext cx="12045092" cy="1428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Schematic of PWFA Experiments @ CLARA FEBE</a:t>
            </a:r>
            <a:r>
              <a:rPr lang="en-US" altLang="zh-CN" sz="2000" b="1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Driver/witness configuration is generated by the mask technology.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discharge method is planned to form the ramp plasma density profile.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Diagnostics include 6D beam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characterisation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0830F7F9-C3DF-D431-2F7A-50AAA838832B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Energy Doubling Scheme</a:t>
            </a:r>
          </a:p>
        </p:txBody>
      </p:sp>
      <p:pic>
        <p:nvPicPr>
          <p:cNvPr id="5" name="Picture 4" descr="A diagram of a line with blue and yellow lines">
            <a:extLst>
              <a:ext uri="{FF2B5EF4-FFF2-40B4-BE49-F238E27FC236}">
                <a16:creationId xmlns:a16="http://schemas.microsoft.com/office/drawing/2014/main" id="{D376B6D3-ABEB-FC33-85C7-6168E2839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109" y="2161894"/>
            <a:ext cx="9000000" cy="234295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2FE61-05DF-551C-69D1-0BEA4810A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6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  <p:pic>
        <p:nvPicPr>
          <p:cNvPr id="8" name="Picture 7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DF25E9E7-770C-9EC8-C82E-2155098F6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72" y="4248137"/>
            <a:ext cx="5040000" cy="23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1F99C1-9B75-A185-5921-20F8EB1BB84B}"/>
              </a:ext>
            </a:extLst>
          </p:cNvPr>
          <p:cNvSpPr/>
          <p:nvPr/>
        </p:nvSpPr>
        <p:spPr>
          <a:xfrm>
            <a:off x="3568771" y="4248137"/>
            <a:ext cx="5040001" cy="23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AC2291B-916C-263C-3E78-15D7927B566B}"/>
              </a:ext>
            </a:extLst>
          </p:cNvPr>
          <p:cNvSpPr/>
          <p:nvPr/>
        </p:nvSpPr>
        <p:spPr>
          <a:xfrm>
            <a:off x="4400179" y="3813572"/>
            <a:ext cx="324221" cy="408352"/>
          </a:xfrm>
          <a:prstGeom prst="downArrow">
            <a:avLst>
              <a:gd name="adj1" fmla="val 33582"/>
              <a:gd name="adj2" fmla="val 5129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7D82573-E960-D60F-CD62-F9AD2D00A1D8}"/>
              </a:ext>
            </a:extLst>
          </p:cNvPr>
          <p:cNvSpPr/>
          <p:nvPr/>
        </p:nvSpPr>
        <p:spPr>
          <a:xfrm>
            <a:off x="4195763" y="3505200"/>
            <a:ext cx="714376" cy="3083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03D29B-390A-FFC7-19A0-EF4BE513256C}"/>
              </a:ext>
            </a:extLst>
          </p:cNvPr>
          <p:cNvSpPr txBox="1"/>
          <p:nvPr/>
        </p:nvSpPr>
        <p:spPr>
          <a:xfrm>
            <a:off x="6403" y="6588587"/>
            <a:ext cx="52065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  <a:r>
              <a:rPr lang="fr-FR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da-DK" sz="12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E. W. Snedden et al., Phys. Rev. Accel. Beams 27, 41602 (2024).</a:t>
            </a:r>
            <a:endParaRPr lang="fr-FR" sz="1200" i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0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D2577-7AC2-E9CB-9DF3-E440952C3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mathematical equation">
            <a:extLst>
              <a:ext uri="{FF2B5EF4-FFF2-40B4-BE49-F238E27FC236}">
                <a16:creationId xmlns:a16="http://schemas.microsoft.com/office/drawing/2014/main" id="{1BD986C8-E90B-2C5C-F040-0F0D834F1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000" y="805982"/>
            <a:ext cx="6300000" cy="4333526"/>
          </a:xfrm>
          <a:prstGeom prst="rect">
            <a:avLst/>
          </a:prstGeom>
        </p:spPr>
      </p:pic>
      <p:sp>
        <p:nvSpPr>
          <p:cNvPr id="1168" name="Rectangle 1167">
            <a:extLst>
              <a:ext uri="{FF2B5EF4-FFF2-40B4-BE49-F238E27FC236}">
                <a16:creationId xmlns:a16="http://schemas.microsoft.com/office/drawing/2014/main" id="{AB08B87D-8F1C-836E-D6B0-7ADA9F9C558E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4D644-2DD1-B120-81FA-FFFE0D942171}"/>
              </a:ext>
            </a:extLst>
          </p:cNvPr>
          <p:cNvSpPr txBox="1"/>
          <p:nvPr/>
        </p:nvSpPr>
        <p:spPr>
          <a:xfrm>
            <a:off x="66226" y="733554"/>
            <a:ext cx="12045092" cy="2764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Particle-in-cell: FBPIC</a:t>
            </a:r>
            <a:r>
              <a:rPr lang="en-US" altLang="zh-CN" sz="2000" b="1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LBNL, open-source, developed in 2018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Quasi-3D cylindrical coordinate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Maxwell solver in the spectral space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Significantly reduces the spurious numerical dispersion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GPU support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Running on STFC SCARF and CSF3 in UoM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49DFA98-0288-4EB2-FF86-CCDC1B0F87DF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Simulation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7C9FC0-6BE2-ADC4-6655-419ECFD1088B}"/>
              </a:ext>
            </a:extLst>
          </p:cNvPr>
          <p:cNvSpPr txBox="1"/>
          <p:nvPr/>
        </p:nvSpPr>
        <p:spPr>
          <a:xfrm>
            <a:off x="6403" y="6570481"/>
            <a:ext cx="52065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  <a:r>
              <a:rPr lang="fr-FR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fr-FR" sz="12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R. Lehe et al., Comput. Phys. Commun. 203, 66 (2016).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0DE455-0C16-D73C-1EE0-4FAF9A73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7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95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9BADA-4F27-4BE4-A2A7-959A65C96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666D700B-4184-4612-C3A2-C2C165A6E3E9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4F3A2F-91F3-80C2-B0D3-9EF946B93FE7}"/>
              </a:ext>
            </a:extLst>
          </p:cNvPr>
          <p:cNvSpPr txBox="1"/>
          <p:nvPr/>
        </p:nvSpPr>
        <p:spPr>
          <a:xfrm>
            <a:off x="66226" y="733554"/>
            <a:ext cx="12045092" cy="2643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Objectives:</a:t>
            </a:r>
          </a:p>
          <a:p>
            <a:pPr marL="742950" lvl="1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Obtain the optimal beam quality based on the neural network</a:t>
            </a:r>
          </a:p>
          <a:p>
            <a:pPr marL="742950" lvl="1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Review beam quality stability around the optimal parameter point.</a:t>
            </a:r>
          </a:p>
          <a:p>
            <a:pPr marL="285750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Applications:</a:t>
            </a:r>
          </a:p>
          <a:p>
            <a:pPr marL="742950" lvl="1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Free electron lasers (FELs) 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</a:t>
            </a:r>
          </a:p>
          <a:p>
            <a:pPr marL="742950" lvl="1" indent="-28575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Future high-energy physics experiments 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[2]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A3194CDE-49A9-7F5C-B779-4183C9ECBF24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Objectives &amp; Applications</a:t>
            </a:r>
          </a:p>
        </p:txBody>
      </p:sp>
      <p:pic>
        <p:nvPicPr>
          <p:cNvPr id="11" name="Picture 10" descr="A diagram of a diagram of a magnet">
            <a:extLst>
              <a:ext uri="{FF2B5EF4-FFF2-40B4-BE49-F238E27FC236}">
                <a16:creationId xmlns:a16="http://schemas.microsoft.com/office/drawing/2014/main" id="{8638E9EB-5D7C-9EF7-C7B2-DAD54734E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595" y="2129000"/>
            <a:ext cx="5760000" cy="183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60374A-B728-C155-DA35-019BAC501B52}"/>
              </a:ext>
            </a:extLst>
          </p:cNvPr>
          <p:cNvSpPr txBox="1"/>
          <p:nvPr/>
        </p:nvSpPr>
        <p:spPr>
          <a:xfrm>
            <a:off x="6403" y="6389415"/>
            <a:ext cx="5206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 </a:t>
            </a:r>
            <a:r>
              <a:rPr lang="fr-FR" sz="12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P. G. O. Shea et al., Science 292, 1853 (2001).</a:t>
            </a:r>
          </a:p>
          <a:p>
            <a:r>
              <a:rPr lang="fr-FR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[2] </a:t>
            </a:r>
            <a:r>
              <a:rPr lang="fr-FR" sz="12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B. Foster et al., New J. Phys. 25, (2023).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08BBC3-3475-D53E-97EB-479AC9CF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8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C92139-7504-2F43-E468-C81DE09B6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952" y="4275111"/>
            <a:ext cx="9000000" cy="21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8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7D06D-537B-9EBC-CD41-D7F2487A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Rectangle 1167">
            <a:extLst>
              <a:ext uri="{FF2B5EF4-FFF2-40B4-BE49-F238E27FC236}">
                <a16:creationId xmlns:a16="http://schemas.microsoft.com/office/drawing/2014/main" id="{F189CCB0-1CCE-F740-FB3D-574DF9E2B46D}"/>
              </a:ext>
            </a:extLst>
          </p:cNvPr>
          <p:cNvSpPr/>
          <p:nvPr/>
        </p:nvSpPr>
        <p:spPr>
          <a:xfrm>
            <a:off x="9900979" y="82970"/>
            <a:ext cx="533130" cy="52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946FC8-0ED2-55D3-F556-A244ED0F0AEC}"/>
              </a:ext>
            </a:extLst>
          </p:cNvPr>
          <p:cNvSpPr txBox="1"/>
          <p:nvPr/>
        </p:nvSpPr>
        <p:spPr>
          <a:xfrm>
            <a:off x="66226" y="733554"/>
            <a:ext cx="6397948" cy="2864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Simulation Parameter Settings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Initial stage (S1): Fixed 2.8×10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16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cm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-3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Up-ramp stage (S2): Gaussian profile to be </a:t>
            </a:r>
            <a:r>
              <a:rPr lang="en-US" altLang="zh-CN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optimised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Plateau stage (S3): One of the parameters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Down-ramp stage (S4): A symmetrical Gaussian profile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Final stage (S5): Fixed 2.8×10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16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cm</a:t>
            </a:r>
            <a:r>
              <a:rPr lang="en-US" altLang="zh-CN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-3</a:t>
            </a:r>
            <a:endParaRPr lang="en-GB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AB381C67-97DA-AB3E-C40E-C7B8AAAA3EE5}"/>
              </a:ext>
            </a:extLst>
          </p:cNvPr>
          <p:cNvSpPr txBox="1">
            <a:spLocks/>
          </p:cNvSpPr>
          <p:nvPr/>
        </p:nvSpPr>
        <p:spPr>
          <a:xfrm>
            <a:off x="15665" y="71830"/>
            <a:ext cx="12192000" cy="5810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latin typeface="Arial" panose="020B0604020202020204" pitchFamily="34" charset="0"/>
              </a:rPr>
              <a:t>Simulation Parameter Settings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D041463-DE80-DD5C-C7C8-837825C19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65629"/>
              </p:ext>
            </p:extLst>
          </p:nvPr>
        </p:nvGraphicFramePr>
        <p:xfrm>
          <a:off x="5523773" y="3868807"/>
          <a:ext cx="6120000" cy="2377440"/>
        </p:xfrm>
        <a:graphic>
          <a:graphicData uri="http://schemas.openxmlformats.org/drawingml/2006/table">
            <a:tbl>
              <a:tblPr firstRow="1" bandRow="1"/>
              <a:tblGrid>
                <a:gridCol w="2520000">
                  <a:extLst>
                    <a:ext uri="{9D8B030D-6E8A-4147-A177-3AD203B41FA5}">
                      <a16:colId xmlns:a16="http://schemas.microsoft.com/office/drawing/2014/main" val="1178492998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291628058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752271565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Parameters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Driver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GB" sz="1800" b="1" kern="1200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pC</a:t>
                      </a:r>
                      <a:r>
                        <a:rPr lang="en-GB" sz="1800" b="1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 witness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39047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Beam density (cm</a:t>
                      </a:r>
                      <a:r>
                        <a:rPr lang="en-GB" sz="1800" kern="1200" baseline="30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Charge (</a:t>
                      </a:r>
                      <a:r>
                        <a:rPr lang="en-GB" sz="1800" kern="1200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pC</a:t>
                      </a: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Energy (MeV)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Bunch length (</a:t>
                      </a:r>
                      <a:r>
                        <a:rPr lang="en-GB" sz="1800" kern="1200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μm</a:t>
                      </a: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Transverse size (</a:t>
                      </a:r>
                      <a:r>
                        <a:rPr lang="en-GB" sz="1800" kern="1200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μm</a:t>
                      </a: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Energy spread (%)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Emittance (mm </a:t>
                      </a:r>
                      <a:r>
                        <a:rPr lang="en-GB" sz="1800" kern="1200" noProof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mrad</a:t>
                      </a: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)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1.19×10</a:t>
                      </a:r>
                      <a:r>
                        <a:rPr lang="en-GB" sz="1800" kern="1200" baseline="30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150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250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50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1.98×10</a:t>
                      </a:r>
                      <a:r>
                        <a:rPr lang="en-GB" sz="1800" kern="1200" baseline="30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15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250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GB" sz="1800" kern="12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5</a:t>
                      </a:r>
                      <a:endParaRPr lang="en-GB" sz="1800" kern="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68602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8F0EC10-CEE3-0E52-3695-B2571FF0E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13" y="3868807"/>
            <a:ext cx="3600000" cy="23093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032609-8944-D73D-8F6F-A97B2EB9EE38}"/>
              </a:ext>
            </a:extLst>
          </p:cNvPr>
          <p:cNvSpPr txBox="1"/>
          <p:nvPr/>
        </p:nvSpPr>
        <p:spPr>
          <a:xfrm>
            <a:off x="1284096" y="5141082"/>
            <a:ext cx="553758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S1</a:t>
            </a:r>
            <a:endParaRPr lang="en-GB" altLang="zh-CN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CFE457-9018-2168-C0C9-F9022E802929}"/>
              </a:ext>
            </a:extLst>
          </p:cNvPr>
          <p:cNvSpPr txBox="1"/>
          <p:nvPr/>
        </p:nvSpPr>
        <p:spPr>
          <a:xfrm>
            <a:off x="2060758" y="4788771"/>
            <a:ext cx="553758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S2</a:t>
            </a:r>
            <a:endParaRPr lang="en-GB" altLang="zh-CN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73524-0C96-835B-C1E2-FE78C06DF38C}"/>
              </a:ext>
            </a:extLst>
          </p:cNvPr>
          <p:cNvSpPr txBox="1"/>
          <p:nvPr/>
        </p:nvSpPr>
        <p:spPr>
          <a:xfrm>
            <a:off x="2584313" y="4114916"/>
            <a:ext cx="553758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S3</a:t>
            </a:r>
            <a:endParaRPr lang="en-GB" altLang="zh-CN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08164-9441-0DC0-0932-18BCA8E43F8C}"/>
              </a:ext>
            </a:extLst>
          </p:cNvPr>
          <p:cNvSpPr txBox="1"/>
          <p:nvPr/>
        </p:nvSpPr>
        <p:spPr>
          <a:xfrm>
            <a:off x="3222535" y="4788771"/>
            <a:ext cx="553758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S4</a:t>
            </a:r>
            <a:endParaRPr lang="en-GB" altLang="zh-CN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07005E-C293-DB69-16B3-F6AF9CF48CF8}"/>
              </a:ext>
            </a:extLst>
          </p:cNvPr>
          <p:cNvSpPr txBox="1"/>
          <p:nvPr/>
        </p:nvSpPr>
        <p:spPr>
          <a:xfrm>
            <a:off x="3830526" y="5132029"/>
            <a:ext cx="553758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S5</a:t>
            </a:r>
            <a:endParaRPr lang="en-GB" altLang="zh-CN" sz="20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67911A-5788-B06C-7A77-94586703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0EEE-4483-407B-8551-3FC53CD5B199}" type="slidenum">
              <a:rPr lang="zh-CN" altLang="en-US" smtClean="0"/>
              <a:pPr/>
              <a:t>9</a:t>
            </a:fld>
            <a:r>
              <a:rPr lang="zh-CN" altLang="en-US"/>
              <a:t> </a:t>
            </a:r>
            <a:r>
              <a:rPr lang="en-US" altLang="zh-CN"/>
              <a:t>of 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56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ll/>
      </p:transition>
    </mc:Choice>
    <mc:Fallback xmlns="">
      <p:transition>
        <p:pull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16114</TotalTime>
  <Words>1710</Words>
  <Application>Microsoft Office PowerPoint</Application>
  <PresentationFormat>Widescreen</PresentationFormat>
  <Paragraphs>254</Paragraphs>
  <Slides>17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宋体</vt:lpstr>
      <vt:lpstr>微软雅黑</vt:lpstr>
      <vt:lpstr>等线</vt:lpstr>
      <vt:lpstr>等线 Light</vt:lpstr>
      <vt:lpstr>Arial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Jiaqi Zhang</dc:creator>
  <cp:lastModifiedBy>Jiaqi Zhang</cp:lastModifiedBy>
  <cp:revision>14</cp:revision>
  <dcterms:created xsi:type="dcterms:W3CDTF">2024-01-25T18:46:46Z</dcterms:created>
  <dcterms:modified xsi:type="dcterms:W3CDTF">2025-09-18T20:13:28Z</dcterms:modified>
</cp:coreProperties>
</file>